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7"/>
  </p:notesMasterIdLst>
  <p:sldIdLst>
    <p:sldId id="2147481715" r:id="rId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9D2000-AB60-BC1F-6FAE-1CE5A86C93D4}" name="Martina Bosi" initials="MB" userId="S::mbosi@worldbank.org::7b2f4eb4-72dc-4a26-b453-89a0589149d7" providerId="AD"/>
  <p188:author id="{5CEBDFB5-E932-6BC9-DC79-700AB1016947}" name="Monali Ranade" initials="MR" userId="S::mranade@worldbank.org::d7b09e00-90ae-4db8-8e7b-757ea71ff1a5" providerId="AD"/>
  <p188:author id="{B8AA21F3-BE74-C3FC-6335-E28E00504D96}" name="Tom Carlowitz" initials="TC" userId="S::tcarlowitz@worldbank.org::63e3e0ef-3df2-4fb8-90af-fb47cf30b8e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AA4E1"/>
    <a:srgbClr val="1358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247" autoAdjust="0"/>
  </p:normalViewPr>
  <p:slideViewPr>
    <p:cSldViewPr snapToGrid="0">
      <p:cViewPr>
        <p:scale>
          <a:sx n="70" d="100"/>
          <a:sy n="70" d="100"/>
        </p:scale>
        <p:origin x="468"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ia Bio Sawe" userId="S::abiosawe@worldbank.org::3f83a632-861b-4210-b95d-2a6fad54aea4" providerId="AD" clId="Web-{3954C72D-E9D4-58AF-D4AB-6F3376526BCD}"/>
    <pc:docChg chg="mod modMainMaster">
      <pc:chgData name="Ashia Bio Sawe" userId="S::abiosawe@worldbank.org::3f83a632-861b-4210-b95d-2a6fad54aea4" providerId="AD" clId="Web-{3954C72D-E9D4-58AF-D4AB-6F3376526BCD}" dt="2026-02-04T17:30:40.565" v="1" actId="33475"/>
      <pc:docMkLst>
        <pc:docMk/>
      </pc:docMkLst>
      <pc:sldMasterChg chg="addSp">
        <pc:chgData name="Ashia Bio Sawe" userId="S::abiosawe@worldbank.org::3f83a632-861b-4210-b95d-2a6fad54aea4" providerId="AD" clId="Web-{3954C72D-E9D4-58AF-D4AB-6F3376526BCD}" dt="2026-02-04T17:30:40.565" v="0" actId="33475"/>
        <pc:sldMasterMkLst>
          <pc:docMk/>
          <pc:sldMasterMk cId="1973846880" sldId="2147483648"/>
        </pc:sldMasterMkLst>
        <pc:spChg chg="add">
          <ac:chgData name="Ashia Bio Sawe" userId="S::abiosawe@worldbank.org::3f83a632-861b-4210-b95d-2a6fad54aea4" providerId="AD" clId="Web-{3954C72D-E9D4-58AF-D4AB-6F3376526BCD}" dt="2026-02-04T17:30:40.565" v="0" actId="33475"/>
          <ac:spMkLst>
            <pc:docMk/>
            <pc:sldMasterMk cId="1973846880" sldId="2147483648"/>
            <ac:spMk id="8" creationId="{1B88D796-74AB-A73B-54DF-0337F400CB75}"/>
          </ac:spMkLst>
        </pc:spChg>
      </pc:sldMasterChg>
      <pc:sldMasterChg chg="modSp">
        <pc:chgData name="Ashia Bio Sawe" userId="S::abiosawe@worldbank.org::3f83a632-861b-4210-b95d-2a6fad54aea4" providerId="AD" clId="Web-{3954C72D-E9D4-58AF-D4AB-6F3376526BCD}" dt="2026-02-04T17:30:40.565" v="0" actId="33475"/>
        <pc:sldMasterMkLst>
          <pc:docMk/>
          <pc:sldMasterMk cId="2458016909" sldId="2147483660"/>
        </pc:sldMasterMkLst>
        <pc:spChg chg="mod">
          <ac:chgData name="Ashia Bio Sawe" userId="S::abiosawe@worldbank.org::3f83a632-861b-4210-b95d-2a6fad54aea4" providerId="AD" clId="Web-{3954C72D-E9D4-58AF-D4AB-6F3376526BCD}" dt="2026-02-04T17:30:40.565" v="0" actId="33475"/>
          <ac:spMkLst>
            <pc:docMk/>
            <pc:sldMasterMk cId="2458016909" sldId="2147483660"/>
            <ac:spMk id="8" creationId="{A262D7E2-0640-7FD3-9AF3-65AFAD61B234}"/>
          </ac:spMkLst>
        </pc:sp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521523339963845E-2"/>
          <c:y val="0.22634018766627345"/>
          <c:w val="0.87660017426702797"/>
          <c:h val="0.64233443927755318"/>
        </c:manualLayout>
      </c:layout>
      <c:areaChart>
        <c:grouping val="stacked"/>
        <c:varyColors val="0"/>
        <c:ser>
          <c:idx val="0"/>
          <c:order val="0"/>
          <c:tx>
            <c:strRef>
              <c:f>Sheet1!$A$2</c:f>
              <c:strCache>
                <c:ptCount val="1"/>
                <c:pt idx="0">
                  <c:v>On-Grid</c:v>
                </c:pt>
              </c:strCache>
            </c:strRef>
          </c:tx>
          <c:spPr>
            <a:solidFill>
              <a:srgbClr val="135878"/>
            </a:soli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0</c:v>
                </c:pt>
                <c:pt idx="2">
                  <c:v>13904.5</c:v>
                </c:pt>
                <c:pt idx="3">
                  <c:v>41713.5</c:v>
                </c:pt>
                <c:pt idx="4">
                  <c:v>97331.5</c:v>
                </c:pt>
                <c:pt idx="5">
                  <c:v>152949.5</c:v>
                </c:pt>
                <c:pt idx="6">
                  <c:v>208567.5</c:v>
                </c:pt>
                <c:pt idx="7">
                  <c:v>264185.5</c:v>
                </c:pt>
                <c:pt idx="8">
                  <c:v>319803.5</c:v>
                </c:pt>
                <c:pt idx="9">
                  <c:v>375421.5</c:v>
                </c:pt>
                <c:pt idx="10">
                  <c:v>431039.5</c:v>
                </c:pt>
                <c:pt idx="11">
                  <c:v>486657.5</c:v>
                </c:pt>
                <c:pt idx="12">
                  <c:v>542275.5</c:v>
                </c:pt>
                <c:pt idx="13">
                  <c:v>597893.5</c:v>
                </c:pt>
                <c:pt idx="14">
                  <c:v>653511.5</c:v>
                </c:pt>
                <c:pt idx="15">
                  <c:v>709129.5</c:v>
                </c:pt>
                <c:pt idx="16">
                  <c:v>764747.5</c:v>
                </c:pt>
                <c:pt idx="17">
                  <c:v>806461</c:v>
                </c:pt>
                <c:pt idx="18">
                  <c:v>834270</c:v>
                </c:pt>
                <c:pt idx="19">
                  <c:v>834270</c:v>
                </c:pt>
                <c:pt idx="20">
                  <c:v>834270</c:v>
                </c:pt>
              </c:numCache>
            </c:numRef>
          </c:val>
          <c:extLst>
            <c:ext xmlns:c16="http://schemas.microsoft.com/office/drawing/2014/chart" uri="{C3380CC4-5D6E-409C-BE32-E72D297353CC}">
              <c16:uniqueId val="{00000000-2EA3-4C5B-BB08-387439A4C2E8}"/>
            </c:ext>
          </c:extLst>
        </c:ser>
        <c:ser>
          <c:idx val="1"/>
          <c:order val="1"/>
          <c:tx>
            <c:strRef>
              <c:f>Sheet1!#REF!</c:f>
              <c:strCache>
                <c:ptCount val="1"/>
                <c:pt idx="0">
                  <c:v>#REF!</c:v>
                </c:pt>
              </c:strCache>
            </c:strRef>
          </c:tx>
          <c:spPr>
            <a:gradFill>
              <a:gsLst>
                <a:gs pos="100000">
                  <a:schemeClr val="accent2"/>
                </a:gs>
                <a:gs pos="0">
                  <a:schemeClr val="accent2">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1-2EA3-4C5B-BB08-387439A4C2E8}"/>
            </c:ext>
          </c:extLst>
        </c:ser>
        <c:ser>
          <c:idx val="2"/>
          <c:order val="2"/>
          <c:tx>
            <c:strRef>
              <c:f>Sheet1!#REF!</c:f>
              <c:strCache>
                <c:ptCount val="1"/>
                <c:pt idx="0">
                  <c:v>#REF!</c:v>
                </c:pt>
              </c:strCache>
            </c:strRef>
          </c:tx>
          <c:spPr>
            <a:gradFill>
              <a:gsLst>
                <a:gs pos="100000">
                  <a:schemeClr val="accent3"/>
                </a:gs>
                <a:gs pos="0">
                  <a:schemeClr val="accent3">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2-2EA3-4C5B-BB08-387439A4C2E8}"/>
            </c:ext>
          </c:extLst>
        </c:ser>
        <c:ser>
          <c:idx val="3"/>
          <c:order val="3"/>
          <c:tx>
            <c:strRef>
              <c:f>Sheet1!#REF!</c:f>
              <c:strCache>
                <c:ptCount val="1"/>
                <c:pt idx="0">
                  <c:v>#REF!</c:v>
                </c:pt>
              </c:strCache>
            </c:strRef>
          </c:tx>
          <c:spPr>
            <a:gradFill>
              <a:gsLst>
                <a:gs pos="100000">
                  <a:schemeClr val="accent4"/>
                </a:gs>
                <a:gs pos="0">
                  <a:schemeClr val="accent4">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0-FD9C-4C09-9567-818C1B7C5BD1}"/>
            </c:ext>
          </c:extLst>
        </c:ser>
        <c:ser>
          <c:idx val="4"/>
          <c:order val="4"/>
          <c:tx>
            <c:strRef>
              <c:f>Sheet1!#REF!</c:f>
              <c:strCache>
                <c:ptCount val="1"/>
                <c:pt idx="0">
                  <c:v>#REF!</c:v>
                </c:pt>
              </c:strCache>
            </c:strRef>
          </c:tx>
          <c:spPr>
            <a:gradFill>
              <a:gsLst>
                <a:gs pos="100000">
                  <a:schemeClr val="accent5"/>
                </a:gs>
                <a:gs pos="0">
                  <a:schemeClr val="accent5">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1-FD9C-4C09-9567-818C1B7C5BD1}"/>
            </c:ext>
          </c:extLst>
        </c:ser>
        <c:dLbls>
          <c:showLegendKey val="0"/>
          <c:showVal val="0"/>
          <c:showCatName val="0"/>
          <c:showSerName val="0"/>
          <c:showPercent val="0"/>
          <c:showBubbleSize val="0"/>
        </c:dLbls>
        <c:dropLines>
          <c:spPr>
            <a:ln w="9525" cap="flat" cmpd="sng" algn="ctr">
              <a:solidFill>
                <a:schemeClr val="bg1"/>
              </a:solidFill>
              <a:round/>
            </a:ln>
            <a:effectLst/>
          </c:spPr>
        </c:dropLines>
        <c:axId val="1033358415"/>
        <c:axId val="1033347855"/>
      </c:areaChart>
      <c:catAx>
        <c:axId val="1033358415"/>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00" b="0" i="0" u="none" strike="noStrike" kern="1200" cap="all" baseline="0">
                <a:solidFill>
                  <a:schemeClr val="tx1"/>
                </a:solidFill>
                <a:latin typeface="+mn-lt"/>
                <a:ea typeface="+mn-ea"/>
                <a:cs typeface="+mn-cs"/>
              </a:defRPr>
            </a:pPr>
            <a:endParaRPr lang="de-DE"/>
          </a:p>
        </c:txPr>
        <c:crossAx val="1033347855"/>
        <c:crosses val="autoZero"/>
        <c:auto val="1"/>
        <c:lblAlgn val="ctr"/>
        <c:lblOffset val="100"/>
        <c:noMultiLvlLbl val="0"/>
      </c:catAx>
      <c:valAx>
        <c:axId val="1033347855"/>
        <c:scaling>
          <c:orientation val="minMax"/>
        </c:scaling>
        <c:delete val="0"/>
        <c:axPos val="l"/>
        <c:majorGridlines>
          <c:spPr>
            <a:ln w="9525" cap="flat" cmpd="sng" algn="ctr">
              <a:solidFill>
                <a:schemeClr val="bg1">
                  <a:lumMod val="75000"/>
                </a:schemeClr>
              </a:solidFill>
              <a:prstDash val="sysDot"/>
              <a:round/>
            </a:ln>
            <a:effectLst/>
          </c:spPr>
        </c:majorGridlines>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033358415"/>
        <c:crosses val="autoZero"/>
        <c:crossBetween val="midCat"/>
        <c:dispUnits>
          <c:builtInUnit val="millions"/>
        </c:dispUnits>
      </c:valAx>
      <c:spPr>
        <a:noFill/>
        <a:ln>
          <a:noFill/>
        </a:ln>
        <a:effectLst/>
      </c:spPr>
    </c:plotArea>
    <c:legend>
      <c:legendPos val="r"/>
      <c:legendEntry>
        <c:idx val="0"/>
        <c:delete val="1"/>
      </c:legendEntry>
      <c:legendEntry>
        <c:idx val="1"/>
        <c:delete val="1"/>
      </c:legendEntry>
      <c:legendEntry>
        <c:idx val="2"/>
        <c:delete val="1"/>
      </c:legendEntry>
      <c:legendEntry>
        <c:idx val="3"/>
        <c:delete val="1"/>
      </c:legendEntry>
      <c:layout>
        <c:manualLayout>
          <c:xMode val="edge"/>
          <c:yMode val="edge"/>
          <c:x val="0.79375768445269479"/>
          <c:y val="1.5270175724403161E-2"/>
          <c:w val="0.20279119985948429"/>
          <c:h val="0.1590907170345348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lt1">
          <a:lumMod val="75000"/>
        </a:schemeClr>
      </a:solidFill>
      <a:round/>
    </a:ln>
    <a:effectLst/>
  </c:spPr>
  <c:txPr>
    <a:bodyPr/>
    <a:lstStyle/>
    <a:p>
      <a:pPr>
        <a:defRPr>
          <a:solidFill>
            <a:schemeClr val="tx1"/>
          </a:solidFill>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246986084417817E-2"/>
          <c:y val="0.2304348180238803"/>
          <c:w val="0.91329820151386198"/>
          <c:h val="0.6276384122806099"/>
        </c:manualLayout>
      </c:layout>
      <c:barChart>
        <c:barDir val="col"/>
        <c:grouping val="stacked"/>
        <c:varyColors val="0"/>
        <c:ser>
          <c:idx val="0"/>
          <c:order val="0"/>
          <c:tx>
            <c:strRef>
              <c:f>Sheet1!$A$2</c:f>
              <c:strCache>
                <c:ptCount val="1"/>
                <c:pt idx="0">
                  <c:v>On-Grid</c:v>
                </c:pt>
              </c:strCache>
            </c:strRef>
          </c:tx>
          <c:spPr>
            <a:solidFill>
              <a:srgbClr val="135878"/>
            </a:solidFill>
            <a:ln w="38100">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0</c:v>
                </c:pt>
                <c:pt idx="2">
                  <c:v>13904.5</c:v>
                </c:pt>
                <c:pt idx="3">
                  <c:v>27809</c:v>
                </c:pt>
                <c:pt idx="4">
                  <c:v>55618</c:v>
                </c:pt>
                <c:pt idx="5">
                  <c:v>55618</c:v>
                </c:pt>
                <c:pt idx="6">
                  <c:v>55618</c:v>
                </c:pt>
                <c:pt idx="7">
                  <c:v>55618</c:v>
                </c:pt>
                <c:pt idx="8">
                  <c:v>55618</c:v>
                </c:pt>
                <c:pt idx="9">
                  <c:v>55618</c:v>
                </c:pt>
                <c:pt idx="10">
                  <c:v>55618</c:v>
                </c:pt>
                <c:pt idx="11">
                  <c:v>55618</c:v>
                </c:pt>
                <c:pt idx="12">
                  <c:v>55618</c:v>
                </c:pt>
                <c:pt idx="13">
                  <c:v>55618</c:v>
                </c:pt>
                <c:pt idx="14">
                  <c:v>55618</c:v>
                </c:pt>
                <c:pt idx="15">
                  <c:v>55618</c:v>
                </c:pt>
                <c:pt idx="16">
                  <c:v>55618</c:v>
                </c:pt>
                <c:pt idx="17">
                  <c:v>41713.5</c:v>
                </c:pt>
                <c:pt idx="18">
                  <c:v>27809</c:v>
                </c:pt>
                <c:pt idx="19">
                  <c:v>0</c:v>
                </c:pt>
                <c:pt idx="20">
                  <c:v>0</c:v>
                </c:pt>
              </c:numCache>
            </c:numRef>
          </c:val>
          <c:extLst>
            <c:ext xmlns:c16="http://schemas.microsoft.com/office/drawing/2014/chart" uri="{C3380CC4-5D6E-409C-BE32-E72D297353CC}">
              <c16:uniqueId val="{00000000-C1B5-4315-BEEE-A420A3B81CC3}"/>
            </c:ext>
          </c:extLst>
        </c:ser>
        <c:ser>
          <c:idx val="1"/>
          <c:order val="1"/>
          <c:tx>
            <c:strRef>
              <c:f>Sheet1!#REF!</c:f>
              <c:strCache>
                <c:ptCount val="1"/>
                <c:pt idx="0">
                  <c:v>#REF!</c:v>
                </c:pt>
              </c:strCache>
            </c:strRef>
          </c:tx>
          <c:spPr>
            <a:solidFill>
              <a:schemeClr val="accent2"/>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1-C1B5-4315-BEEE-A420A3B81CC3}"/>
            </c:ext>
          </c:extLst>
        </c:ser>
        <c:ser>
          <c:idx val="2"/>
          <c:order val="2"/>
          <c:tx>
            <c:strRef>
              <c:f>Sheet1!#REF!</c:f>
              <c:strCache>
                <c:ptCount val="1"/>
                <c:pt idx="0">
                  <c:v>#REF!</c:v>
                </c:pt>
              </c:strCache>
            </c:strRef>
          </c:tx>
          <c:spPr>
            <a:solidFill>
              <a:schemeClr val="accent3"/>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2-C1B5-4315-BEEE-A420A3B81CC3}"/>
            </c:ext>
          </c:extLst>
        </c:ser>
        <c:ser>
          <c:idx val="3"/>
          <c:order val="3"/>
          <c:tx>
            <c:strRef>
              <c:f>Sheet1!#REF!</c:f>
              <c:strCache>
                <c:ptCount val="1"/>
                <c:pt idx="0">
                  <c:v>#REF!</c:v>
                </c:pt>
              </c:strCache>
            </c:strRef>
          </c:tx>
          <c:spPr>
            <a:solidFill>
              <a:schemeClr val="accent4"/>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0-7B87-4E69-825B-5FED8E164BCA}"/>
            </c:ext>
          </c:extLst>
        </c:ser>
        <c:ser>
          <c:idx val="4"/>
          <c:order val="4"/>
          <c:tx>
            <c:strRef>
              <c:f>Sheet1!#REF!</c:f>
              <c:strCache>
                <c:ptCount val="1"/>
                <c:pt idx="0">
                  <c:v>#REF!</c:v>
                </c:pt>
              </c:strCache>
            </c:strRef>
          </c:tx>
          <c:spPr>
            <a:solidFill>
              <a:schemeClr val="accent5"/>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1-7B87-4E69-825B-5FED8E164BCA}"/>
            </c:ext>
          </c:extLst>
        </c:ser>
        <c:dLbls>
          <c:showLegendKey val="0"/>
          <c:showVal val="0"/>
          <c:showCatName val="0"/>
          <c:showSerName val="0"/>
          <c:showPercent val="0"/>
          <c:showBubbleSize val="0"/>
        </c:dLbls>
        <c:gapWidth val="40"/>
        <c:overlap val="100"/>
        <c:axId val="1131608303"/>
        <c:axId val="1131610703"/>
      </c:barChart>
      <c:catAx>
        <c:axId val="113160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1131610703"/>
        <c:crosses val="autoZero"/>
        <c:auto val="1"/>
        <c:lblAlgn val="ctr"/>
        <c:lblOffset val="100"/>
        <c:noMultiLvlLbl val="0"/>
      </c:catAx>
      <c:valAx>
        <c:axId val="1131610703"/>
        <c:scaling>
          <c:orientation val="minMax"/>
        </c:scaling>
        <c:delete val="0"/>
        <c:axPos val="l"/>
        <c:majorGridlines>
          <c:spPr>
            <a:ln w="9525" cap="flat" cmpd="sng" algn="ctr">
              <a:solidFill>
                <a:schemeClr val="bg1">
                  <a:lumMod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31608303"/>
        <c:crosses val="autoZero"/>
        <c:crossBetween val="between"/>
        <c:dispUnits>
          <c:builtInUnit val="million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dispUnitsLbl>
        </c:dispUnits>
      </c:valAx>
      <c:spPr>
        <a:noFill/>
        <a:ln>
          <a:noFill/>
        </a:ln>
        <a:effectLst/>
      </c:spPr>
    </c:plotArea>
    <c:legend>
      <c:legendPos val="r"/>
      <c:legendEntry>
        <c:idx val="0"/>
        <c:delete val="1"/>
      </c:legendEntry>
      <c:legendEntry>
        <c:idx val="1"/>
        <c:delete val="1"/>
      </c:legendEntry>
      <c:legendEntry>
        <c:idx val="2"/>
        <c:delete val="1"/>
      </c:legendEntry>
      <c:legendEntry>
        <c:idx val="3"/>
        <c:delete val="1"/>
      </c:legendEntry>
      <c:layout>
        <c:manualLayout>
          <c:xMode val="edge"/>
          <c:yMode val="edge"/>
          <c:x val="0.75703535654480236"/>
          <c:y val="1.3474099079442988E-2"/>
          <c:w val="0.23882038243516088"/>
          <c:h val="0.150351798803970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75000"/>
        </a:schemeClr>
      </a:solid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1197"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1197"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1197"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22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70BAE-0B42-4DF3-B795-065B468E3F1B}" type="datetimeFigureOut">
              <a:rPr lang="de-DE" smtClean="0"/>
              <a:t>04.02.2026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41CF52-D8C1-490F-91CB-E1EC5080894B}" type="slidenum">
              <a:rPr lang="de-DE" smtClean="0"/>
              <a:t>‹#›</a:t>
            </a:fld>
            <a:endParaRPr lang="de-DE"/>
          </a:p>
        </p:txBody>
      </p:sp>
    </p:spTree>
    <p:extLst>
      <p:ext uri="{BB962C8B-B14F-4D97-AF65-F5344CB8AC3E}">
        <p14:creationId xmlns:p14="http://schemas.microsoft.com/office/powerpoint/2010/main" val="3439505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09533-5556-5980-D7BB-7DEE4B044E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C5583-2C4A-0D27-DC44-65CB507D8F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D5E69C-A356-9118-C32E-BF8414876CEF}"/>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9C520F22-4D4F-A789-89B7-524A58D717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F1BF1F-B7C8-449B-B0F2-053CC6C3CF26}"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6373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16EA-9ACD-5EAA-BABE-C20987BA80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a:extLst>
              <a:ext uri="{FF2B5EF4-FFF2-40B4-BE49-F238E27FC236}">
                <a16:creationId xmlns:a16="http://schemas.microsoft.com/office/drawing/2014/main" id="{B729C19D-128B-6B54-0F2E-4625F40F21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81D62E5B-F32A-8400-0FE4-727F7DE60240}"/>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5" name="Footer Placeholder 4">
            <a:extLst>
              <a:ext uri="{FF2B5EF4-FFF2-40B4-BE49-F238E27FC236}">
                <a16:creationId xmlns:a16="http://schemas.microsoft.com/office/drawing/2014/main" id="{C92FBDD9-41BA-45BB-1A28-DCFE7456F42D}"/>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D2E02F41-8D1F-6887-185E-8414985219CC}"/>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74369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D66B2-B53A-5E93-15A4-060F4384C71D}"/>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4E2CB509-5C7C-E7E5-BFDB-17C1EFCB16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BA092DC1-89BA-9E56-308C-4E4B504BE086}"/>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5" name="Footer Placeholder 4">
            <a:extLst>
              <a:ext uri="{FF2B5EF4-FFF2-40B4-BE49-F238E27FC236}">
                <a16:creationId xmlns:a16="http://schemas.microsoft.com/office/drawing/2014/main" id="{CEC8D42F-357E-D04B-CAB2-BB5013AACDBC}"/>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50B52339-1A3E-0489-C26B-E6FB697A2468}"/>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4086949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62062-CCED-77A2-1C72-2680D8BFDB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BFCB4C8C-A9DD-3F63-DFAE-102349C8E3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94D651-0CAC-BF07-5C8A-2107903D13F4}"/>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5" name="Footer Placeholder 4">
            <a:extLst>
              <a:ext uri="{FF2B5EF4-FFF2-40B4-BE49-F238E27FC236}">
                <a16:creationId xmlns:a16="http://schemas.microsoft.com/office/drawing/2014/main" id="{1062F44A-207C-E9B6-9CF4-8348E8AAA5B4}"/>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4132A888-0A7F-754F-CB43-982D45984E75}"/>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328545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F81DA-B6CE-0081-3DB8-3F5AF65AEF4E}"/>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65921F9E-49B4-ABC7-F542-61667CAD9D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58ABA28D-7718-C295-E82C-E66E306786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C3332D95-826F-AE93-DCD6-E076AF76AC90}"/>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6" name="Footer Placeholder 5">
            <a:extLst>
              <a:ext uri="{FF2B5EF4-FFF2-40B4-BE49-F238E27FC236}">
                <a16:creationId xmlns:a16="http://schemas.microsoft.com/office/drawing/2014/main" id="{D106B960-F67C-B296-A674-552009DDE4C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31C2FA94-ADA2-933F-D9A7-F08D69FBF738}"/>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2287531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C9D9E-8DD1-0618-A6B9-37E9D07393E1}"/>
              </a:ext>
            </a:extLst>
          </p:cNvPr>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A833D12A-56B0-8DCA-D8ED-0703231EB1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E0FA0A-3571-1A40-2063-49A7C63F5A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24513D00-2733-E287-9656-E7A0596028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3B244A-364A-4DE2-D77A-D003891022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7811230F-D9AD-BC5C-9437-13E5292C826B}"/>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8" name="Footer Placeholder 7">
            <a:extLst>
              <a:ext uri="{FF2B5EF4-FFF2-40B4-BE49-F238E27FC236}">
                <a16:creationId xmlns:a16="http://schemas.microsoft.com/office/drawing/2014/main" id="{859DAAFC-4FE6-2ED5-615B-480A5996867B}"/>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CC0B9523-51F4-5C17-D61E-72B5810FA828}"/>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4147313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32E02-B7B5-913F-C83D-3F805BADF962}"/>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F6DF4B5D-CAAE-F9E4-6597-E1914C6A2E67}"/>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4" name="Footer Placeholder 3">
            <a:extLst>
              <a:ext uri="{FF2B5EF4-FFF2-40B4-BE49-F238E27FC236}">
                <a16:creationId xmlns:a16="http://schemas.microsoft.com/office/drawing/2014/main" id="{CA9AE6BE-4C10-19E8-52C4-76B72A2DBFF2}"/>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52341EA6-44A0-B797-DBC5-B1B348BDA4C7}"/>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774850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977B65-4138-042C-752E-3165CDF47159}"/>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3" name="Footer Placeholder 2">
            <a:extLst>
              <a:ext uri="{FF2B5EF4-FFF2-40B4-BE49-F238E27FC236}">
                <a16:creationId xmlns:a16="http://schemas.microsoft.com/office/drawing/2014/main" id="{5F21F878-E3E9-606F-5807-79A37AD950BC}"/>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5B70865D-0409-9F81-60D4-AE4CAFA9622F}"/>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4218667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50AA-D5EF-BC74-D646-39A3144CD7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7B7CD372-03C3-A084-E498-2113477823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99624949-4890-1168-7026-5155DB8351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26E31B-843E-ADF1-2AD6-443A4D96F245}"/>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6" name="Footer Placeholder 5">
            <a:extLst>
              <a:ext uri="{FF2B5EF4-FFF2-40B4-BE49-F238E27FC236}">
                <a16:creationId xmlns:a16="http://schemas.microsoft.com/office/drawing/2014/main" id="{CD659A6A-10C3-9A84-6E26-5A0472B0D6E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94813BF0-D85C-6744-A220-F39EC5144F9A}"/>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609064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44F6-95A7-1831-9339-D48233FE40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1DD7143A-8CF0-3886-093F-0AEDA62571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a:extLst>
              <a:ext uri="{FF2B5EF4-FFF2-40B4-BE49-F238E27FC236}">
                <a16:creationId xmlns:a16="http://schemas.microsoft.com/office/drawing/2014/main" id="{2419F8B0-A770-C150-11AE-C8F3F94937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0CA5AE-0F79-1BED-4964-2CD004EE7552}"/>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6" name="Footer Placeholder 5">
            <a:extLst>
              <a:ext uri="{FF2B5EF4-FFF2-40B4-BE49-F238E27FC236}">
                <a16:creationId xmlns:a16="http://schemas.microsoft.com/office/drawing/2014/main" id="{210AE553-D5EC-380F-9EF8-3B83F45B5C48}"/>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C79B5899-F600-1F28-FB8F-ACE17947C639}"/>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515886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F006A-AAE6-62B8-E1CC-28404648F66F}"/>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68ACE2A8-7E09-A256-07AD-3C66A48CBD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352F429-CA54-8EAF-A72B-944DC9BC1730}"/>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5" name="Footer Placeholder 4">
            <a:extLst>
              <a:ext uri="{FF2B5EF4-FFF2-40B4-BE49-F238E27FC236}">
                <a16:creationId xmlns:a16="http://schemas.microsoft.com/office/drawing/2014/main" id="{CC768DCA-4C7E-A848-42E2-F242BE4CBF2D}"/>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406B0274-10A3-A48B-B6E7-4FD6E06A2AED}"/>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2945548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907411-FF77-3ECB-0E34-70B3A323B7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32415608-A1DA-5C65-A8E0-011B1595C1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CA4B4077-39B5-58B6-285A-1260DE318476}"/>
              </a:ext>
            </a:extLst>
          </p:cNvPr>
          <p:cNvSpPr>
            <a:spLocks noGrp="1"/>
          </p:cNvSpPr>
          <p:nvPr>
            <p:ph type="dt" sz="half" idx="10"/>
          </p:nvPr>
        </p:nvSpPr>
        <p:spPr/>
        <p:txBody>
          <a:bodyPr/>
          <a:lstStyle/>
          <a:p>
            <a:fld id="{E4C0808F-0ED6-4230-8EFF-2E82655C2FE0}" type="datetimeFigureOut">
              <a:rPr lang="de-DE" smtClean="0"/>
              <a:t>04.02.2026</a:t>
            </a:fld>
            <a:endParaRPr lang="de-DE"/>
          </a:p>
        </p:txBody>
      </p:sp>
      <p:sp>
        <p:nvSpPr>
          <p:cNvPr id="5" name="Footer Placeholder 4">
            <a:extLst>
              <a:ext uri="{FF2B5EF4-FFF2-40B4-BE49-F238E27FC236}">
                <a16:creationId xmlns:a16="http://schemas.microsoft.com/office/drawing/2014/main" id="{020BAC6F-949A-E68C-3FE6-F2D0C340A74C}"/>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368924C6-16B7-1371-09CF-87066AB65B75}"/>
              </a:ext>
            </a:extLst>
          </p:cNvPr>
          <p:cNvSpPr>
            <a:spLocks noGrp="1"/>
          </p:cNvSpPr>
          <p:nvPr>
            <p:ph type="sldNum" sz="quarter" idx="12"/>
          </p:nvPr>
        </p:nvSpPr>
        <p:spPr/>
        <p:txBody>
          <a:bodyPr/>
          <a:lstStyle/>
          <a:p>
            <a:fld id="{39D8D3BA-6FDC-453B-BD37-F5118A84F1C7}" type="slidenum">
              <a:rPr lang="de-DE" smtClean="0"/>
              <a:t>‹#›</a:t>
            </a:fld>
            <a:endParaRPr lang="de-DE"/>
          </a:p>
        </p:txBody>
      </p:sp>
    </p:spTree>
    <p:extLst>
      <p:ext uri="{BB962C8B-B14F-4D97-AF65-F5344CB8AC3E}">
        <p14:creationId xmlns:p14="http://schemas.microsoft.com/office/powerpoint/2010/main" val="1381042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746EC-E50C-BE79-1D6C-26D644A0E6F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de-DE"/>
          </a:p>
        </p:txBody>
      </p:sp>
      <p:sp>
        <p:nvSpPr>
          <p:cNvPr id="3" name="Subtitle 2">
            <a:extLst>
              <a:ext uri="{FF2B5EF4-FFF2-40B4-BE49-F238E27FC236}">
                <a16:creationId xmlns:a16="http://schemas.microsoft.com/office/drawing/2014/main" id="{EB21527B-CD2C-BAA9-64B2-96AAD4941A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de-DE"/>
          </a:p>
        </p:txBody>
      </p:sp>
      <p:sp>
        <p:nvSpPr>
          <p:cNvPr id="4" name="Date Placeholder 3">
            <a:extLst>
              <a:ext uri="{FF2B5EF4-FFF2-40B4-BE49-F238E27FC236}">
                <a16:creationId xmlns:a16="http://schemas.microsoft.com/office/drawing/2014/main" id="{33FAE8DE-0A8B-3C11-552B-F848FBD1B623}"/>
              </a:ext>
            </a:extLst>
          </p:cNvPr>
          <p:cNvSpPr>
            <a:spLocks noGrp="1"/>
          </p:cNvSpPr>
          <p:nvPr>
            <p:ph type="dt" sz="half" idx="10"/>
          </p:nvPr>
        </p:nvSpPr>
        <p:spPr/>
        <p:txBody>
          <a:bodyPr/>
          <a:lstStyle/>
          <a:p>
            <a:fld id="{8CF02B27-B4F3-428E-80CD-E03173C04DD3}" type="datetime1">
              <a:rPr lang="de-DE" smtClean="0"/>
              <a:t>04.02.2026</a:t>
            </a:fld>
            <a:endParaRPr lang="de-DE"/>
          </a:p>
        </p:txBody>
      </p:sp>
      <p:sp>
        <p:nvSpPr>
          <p:cNvPr id="5" name="Footer Placeholder 4">
            <a:extLst>
              <a:ext uri="{FF2B5EF4-FFF2-40B4-BE49-F238E27FC236}">
                <a16:creationId xmlns:a16="http://schemas.microsoft.com/office/drawing/2014/main" id="{3CB5DB9E-5266-A9BB-9268-B71D629C154B}"/>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7AB2A97C-B493-805F-63AD-57C918D725E0}"/>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3455459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43E9-8436-C784-A261-2A765D4D2778}"/>
              </a:ext>
            </a:extLst>
          </p:cNvPr>
          <p:cNvSpPr>
            <a:spLocks noGrp="1"/>
          </p:cNvSpPr>
          <p:nvPr>
            <p:ph type="title"/>
          </p:nvPr>
        </p:nvSpPr>
        <p:spPr/>
        <p:txBody>
          <a:bodyPr/>
          <a:lstStyle/>
          <a:p>
            <a:r>
              <a:rPr lang="en-GB"/>
              <a:t>Click to edit Master title style</a:t>
            </a:r>
            <a:endParaRPr lang="de-DE"/>
          </a:p>
        </p:txBody>
      </p:sp>
      <p:sp>
        <p:nvSpPr>
          <p:cNvPr id="3" name="Content Placeholder 2">
            <a:extLst>
              <a:ext uri="{FF2B5EF4-FFF2-40B4-BE49-F238E27FC236}">
                <a16:creationId xmlns:a16="http://schemas.microsoft.com/office/drawing/2014/main" id="{6A350EDC-BDFE-8301-28E2-3DBBA9CA50F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Date Placeholder 3">
            <a:extLst>
              <a:ext uri="{FF2B5EF4-FFF2-40B4-BE49-F238E27FC236}">
                <a16:creationId xmlns:a16="http://schemas.microsoft.com/office/drawing/2014/main" id="{1BD41455-39E3-1504-CB12-39B00EC83983}"/>
              </a:ext>
            </a:extLst>
          </p:cNvPr>
          <p:cNvSpPr>
            <a:spLocks noGrp="1"/>
          </p:cNvSpPr>
          <p:nvPr>
            <p:ph type="dt" sz="half" idx="10"/>
          </p:nvPr>
        </p:nvSpPr>
        <p:spPr/>
        <p:txBody>
          <a:bodyPr/>
          <a:lstStyle/>
          <a:p>
            <a:fld id="{F62A471A-467E-408E-8E3E-924A0937AA6E}" type="datetime1">
              <a:rPr lang="de-DE" smtClean="0"/>
              <a:t>04.02.2026</a:t>
            </a:fld>
            <a:endParaRPr lang="de-DE"/>
          </a:p>
        </p:txBody>
      </p:sp>
      <p:sp>
        <p:nvSpPr>
          <p:cNvPr id="5" name="Footer Placeholder 4">
            <a:extLst>
              <a:ext uri="{FF2B5EF4-FFF2-40B4-BE49-F238E27FC236}">
                <a16:creationId xmlns:a16="http://schemas.microsoft.com/office/drawing/2014/main" id="{F26DF4D8-2788-AE89-4C55-93DF54942B82}"/>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CD70E76F-B7DA-6D36-4014-B5B8778D5F41}"/>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3046273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D5C74-FA28-1274-E3D3-0CC875D3948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de-DE"/>
          </a:p>
        </p:txBody>
      </p:sp>
      <p:sp>
        <p:nvSpPr>
          <p:cNvPr id="3" name="Text Placeholder 2">
            <a:extLst>
              <a:ext uri="{FF2B5EF4-FFF2-40B4-BE49-F238E27FC236}">
                <a16:creationId xmlns:a16="http://schemas.microsoft.com/office/drawing/2014/main" id="{4C85E419-3003-F1F7-DA6A-3D7ED6EC3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9148A52-E501-602F-951E-EC79E181BE94}"/>
              </a:ext>
            </a:extLst>
          </p:cNvPr>
          <p:cNvSpPr>
            <a:spLocks noGrp="1"/>
          </p:cNvSpPr>
          <p:nvPr>
            <p:ph type="dt" sz="half" idx="10"/>
          </p:nvPr>
        </p:nvSpPr>
        <p:spPr/>
        <p:txBody>
          <a:bodyPr/>
          <a:lstStyle/>
          <a:p>
            <a:fld id="{CCE80357-BD2C-4ADD-9154-051917764C66}" type="datetime1">
              <a:rPr lang="de-DE" smtClean="0"/>
              <a:t>04.02.2026</a:t>
            </a:fld>
            <a:endParaRPr lang="de-DE"/>
          </a:p>
        </p:txBody>
      </p:sp>
      <p:sp>
        <p:nvSpPr>
          <p:cNvPr id="5" name="Footer Placeholder 4">
            <a:extLst>
              <a:ext uri="{FF2B5EF4-FFF2-40B4-BE49-F238E27FC236}">
                <a16:creationId xmlns:a16="http://schemas.microsoft.com/office/drawing/2014/main" id="{497D0739-E261-CB0C-9140-15125FB0550E}"/>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3ACDEF85-134A-9C2A-E885-E4B4A176E7D4}"/>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4176738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4BB3B-A7DC-D2D1-866C-C1792B8FFC23}"/>
              </a:ext>
            </a:extLst>
          </p:cNvPr>
          <p:cNvSpPr>
            <a:spLocks noGrp="1"/>
          </p:cNvSpPr>
          <p:nvPr>
            <p:ph type="title"/>
          </p:nvPr>
        </p:nvSpPr>
        <p:spPr/>
        <p:txBody>
          <a:bodyPr/>
          <a:lstStyle/>
          <a:p>
            <a:r>
              <a:rPr lang="en-GB"/>
              <a:t>Click to edit Master title style</a:t>
            </a:r>
            <a:endParaRPr lang="de-DE"/>
          </a:p>
        </p:txBody>
      </p:sp>
      <p:sp>
        <p:nvSpPr>
          <p:cNvPr id="3" name="Content Placeholder 2">
            <a:extLst>
              <a:ext uri="{FF2B5EF4-FFF2-40B4-BE49-F238E27FC236}">
                <a16:creationId xmlns:a16="http://schemas.microsoft.com/office/drawing/2014/main" id="{FCC56D54-ADA4-E1D6-58DD-9FB830693A2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Content Placeholder 3">
            <a:extLst>
              <a:ext uri="{FF2B5EF4-FFF2-40B4-BE49-F238E27FC236}">
                <a16:creationId xmlns:a16="http://schemas.microsoft.com/office/drawing/2014/main" id="{28D92A51-CB75-4455-2614-EA2BBD71BE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Date Placeholder 4">
            <a:extLst>
              <a:ext uri="{FF2B5EF4-FFF2-40B4-BE49-F238E27FC236}">
                <a16:creationId xmlns:a16="http://schemas.microsoft.com/office/drawing/2014/main" id="{50ED7ADF-2D01-9C82-1BF1-8DDED8A15E5F}"/>
              </a:ext>
            </a:extLst>
          </p:cNvPr>
          <p:cNvSpPr>
            <a:spLocks noGrp="1"/>
          </p:cNvSpPr>
          <p:nvPr>
            <p:ph type="dt" sz="half" idx="10"/>
          </p:nvPr>
        </p:nvSpPr>
        <p:spPr/>
        <p:txBody>
          <a:bodyPr/>
          <a:lstStyle/>
          <a:p>
            <a:fld id="{FAEEE23C-247F-4255-A125-B91918EDDB0A}" type="datetime1">
              <a:rPr lang="de-DE" smtClean="0"/>
              <a:t>04.02.2026</a:t>
            </a:fld>
            <a:endParaRPr lang="de-DE"/>
          </a:p>
        </p:txBody>
      </p:sp>
      <p:sp>
        <p:nvSpPr>
          <p:cNvPr id="6" name="Footer Placeholder 5">
            <a:extLst>
              <a:ext uri="{FF2B5EF4-FFF2-40B4-BE49-F238E27FC236}">
                <a16:creationId xmlns:a16="http://schemas.microsoft.com/office/drawing/2014/main" id="{E8F79BE7-F6EE-3A63-7E5A-8129F395065B}"/>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0F131300-903D-BE95-6882-820FBDFAC69E}"/>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1096441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8A71-9DF1-C3C7-E9CB-9F90425E8ED6}"/>
              </a:ext>
            </a:extLst>
          </p:cNvPr>
          <p:cNvSpPr>
            <a:spLocks noGrp="1"/>
          </p:cNvSpPr>
          <p:nvPr>
            <p:ph type="title"/>
          </p:nvPr>
        </p:nvSpPr>
        <p:spPr>
          <a:xfrm>
            <a:off x="839788" y="365125"/>
            <a:ext cx="10515600" cy="1325563"/>
          </a:xfrm>
        </p:spPr>
        <p:txBody>
          <a:bodyPr/>
          <a:lstStyle/>
          <a:p>
            <a:r>
              <a:rPr lang="en-GB"/>
              <a:t>Click to edit Master title style</a:t>
            </a:r>
            <a:endParaRPr lang="de-DE"/>
          </a:p>
        </p:txBody>
      </p:sp>
      <p:sp>
        <p:nvSpPr>
          <p:cNvPr id="3" name="Text Placeholder 2">
            <a:extLst>
              <a:ext uri="{FF2B5EF4-FFF2-40B4-BE49-F238E27FC236}">
                <a16:creationId xmlns:a16="http://schemas.microsoft.com/office/drawing/2014/main" id="{5E2B700B-51F2-3DFC-3FDF-217E7F6837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B705FC9-C17D-53E6-996D-B05A4B5F63E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Text Placeholder 4">
            <a:extLst>
              <a:ext uri="{FF2B5EF4-FFF2-40B4-BE49-F238E27FC236}">
                <a16:creationId xmlns:a16="http://schemas.microsoft.com/office/drawing/2014/main" id="{103D79FF-0B52-BE9C-3ACE-851704F858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038CBDB-D4D1-A685-8CEC-5FC39F83862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7" name="Date Placeholder 6">
            <a:extLst>
              <a:ext uri="{FF2B5EF4-FFF2-40B4-BE49-F238E27FC236}">
                <a16:creationId xmlns:a16="http://schemas.microsoft.com/office/drawing/2014/main" id="{8490170F-3FFC-47C5-1097-A02C41E010C5}"/>
              </a:ext>
            </a:extLst>
          </p:cNvPr>
          <p:cNvSpPr>
            <a:spLocks noGrp="1"/>
          </p:cNvSpPr>
          <p:nvPr>
            <p:ph type="dt" sz="half" idx="10"/>
          </p:nvPr>
        </p:nvSpPr>
        <p:spPr/>
        <p:txBody>
          <a:bodyPr/>
          <a:lstStyle/>
          <a:p>
            <a:fld id="{E810A2AD-28A6-4FBB-991B-4F0126FD8550}" type="datetime1">
              <a:rPr lang="de-DE" smtClean="0"/>
              <a:t>04.02.2026</a:t>
            </a:fld>
            <a:endParaRPr lang="de-DE"/>
          </a:p>
        </p:txBody>
      </p:sp>
      <p:sp>
        <p:nvSpPr>
          <p:cNvPr id="8" name="Footer Placeholder 7">
            <a:extLst>
              <a:ext uri="{FF2B5EF4-FFF2-40B4-BE49-F238E27FC236}">
                <a16:creationId xmlns:a16="http://schemas.microsoft.com/office/drawing/2014/main" id="{00B8B254-B786-3D28-F2BD-87FBB7E4E658}"/>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8A02A1A4-B450-A5EE-F300-7F1B0A16BC63}"/>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43013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3CC20-CC63-B75D-998C-5C15D3DBEF02}"/>
              </a:ext>
            </a:extLst>
          </p:cNvPr>
          <p:cNvSpPr>
            <a:spLocks noGrp="1"/>
          </p:cNvSpPr>
          <p:nvPr>
            <p:ph type="title"/>
          </p:nvPr>
        </p:nvSpPr>
        <p:spPr/>
        <p:txBody>
          <a:bodyPr/>
          <a:lstStyle/>
          <a:p>
            <a:r>
              <a:rPr lang="en-GB"/>
              <a:t>Click to edit Master title style</a:t>
            </a:r>
            <a:endParaRPr lang="de-DE"/>
          </a:p>
        </p:txBody>
      </p:sp>
      <p:sp>
        <p:nvSpPr>
          <p:cNvPr id="3" name="Date Placeholder 2">
            <a:extLst>
              <a:ext uri="{FF2B5EF4-FFF2-40B4-BE49-F238E27FC236}">
                <a16:creationId xmlns:a16="http://schemas.microsoft.com/office/drawing/2014/main" id="{D66478C9-C1A8-A0F3-7C6E-BCE7092E1A3B}"/>
              </a:ext>
            </a:extLst>
          </p:cNvPr>
          <p:cNvSpPr>
            <a:spLocks noGrp="1"/>
          </p:cNvSpPr>
          <p:nvPr>
            <p:ph type="dt" sz="half" idx="10"/>
          </p:nvPr>
        </p:nvSpPr>
        <p:spPr/>
        <p:txBody>
          <a:bodyPr/>
          <a:lstStyle/>
          <a:p>
            <a:fld id="{E5E9046C-B8EE-45F6-96FF-DEF996D6E6A7}" type="datetime1">
              <a:rPr lang="de-DE" smtClean="0"/>
              <a:t>04.02.2026</a:t>
            </a:fld>
            <a:endParaRPr lang="de-DE"/>
          </a:p>
        </p:txBody>
      </p:sp>
      <p:sp>
        <p:nvSpPr>
          <p:cNvPr id="4" name="Footer Placeholder 3">
            <a:extLst>
              <a:ext uri="{FF2B5EF4-FFF2-40B4-BE49-F238E27FC236}">
                <a16:creationId xmlns:a16="http://schemas.microsoft.com/office/drawing/2014/main" id="{5438D94F-4564-65CD-9FFA-EF721BAA0391}"/>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E7547236-876D-D0D7-F059-693A9429B5E3}"/>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42009515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9CB32F-E30F-82C0-CA22-1E4AD16903E2}"/>
              </a:ext>
            </a:extLst>
          </p:cNvPr>
          <p:cNvSpPr>
            <a:spLocks noGrp="1"/>
          </p:cNvSpPr>
          <p:nvPr>
            <p:ph type="dt" sz="half" idx="10"/>
          </p:nvPr>
        </p:nvSpPr>
        <p:spPr/>
        <p:txBody>
          <a:bodyPr/>
          <a:lstStyle/>
          <a:p>
            <a:fld id="{CCEF3A9B-8599-4B61-8423-85EDA83EC5C3}" type="datetime1">
              <a:rPr lang="de-DE" smtClean="0"/>
              <a:t>04.02.2026</a:t>
            </a:fld>
            <a:endParaRPr lang="de-DE"/>
          </a:p>
        </p:txBody>
      </p:sp>
      <p:sp>
        <p:nvSpPr>
          <p:cNvPr id="3" name="Footer Placeholder 2">
            <a:extLst>
              <a:ext uri="{FF2B5EF4-FFF2-40B4-BE49-F238E27FC236}">
                <a16:creationId xmlns:a16="http://schemas.microsoft.com/office/drawing/2014/main" id="{F486A528-3CC5-5DA2-7491-3939C50123AD}"/>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AF652E0A-5919-A370-E781-E9C96235FF4F}"/>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15567296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E4AD9-6DD4-228E-1B43-018724DA108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de-DE"/>
          </a:p>
        </p:txBody>
      </p:sp>
      <p:sp>
        <p:nvSpPr>
          <p:cNvPr id="3" name="Content Placeholder 2">
            <a:extLst>
              <a:ext uri="{FF2B5EF4-FFF2-40B4-BE49-F238E27FC236}">
                <a16:creationId xmlns:a16="http://schemas.microsoft.com/office/drawing/2014/main" id="{DD6A1107-5BE2-238B-8D71-FE490A22AB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Text Placeholder 3">
            <a:extLst>
              <a:ext uri="{FF2B5EF4-FFF2-40B4-BE49-F238E27FC236}">
                <a16:creationId xmlns:a16="http://schemas.microsoft.com/office/drawing/2014/main" id="{22E4E306-FB6A-F56A-D94C-DC38B3855E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C5E471-40EB-52C3-4285-CCDD3456F37E}"/>
              </a:ext>
            </a:extLst>
          </p:cNvPr>
          <p:cNvSpPr>
            <a:spLocks noGrp="1"/>
          </p:cNvSpPr>
          <p:nvPr>
            <p:ph type="dt" sz="half" idx="10"/>
          </p:nvPr>
        </p:nvSpPr>
        <p:spPr/>
        <p:txBody>
          <a:bodyPr/>
          <a:lstStyle/>
          <a:p>
            <a:fld id="{D4137E6C-70B1-498D-BD11-FA1AB06E4FDF}" type="datetime1">
              <a:rPr lang="de-DE" smtClean="0"/>
              <a:t>04.02.2026</a:t>
            </a:fld>
            <a:endParaRPr lang="de-DE"/>
          </a:p>
        </p:txBody>
      </p:sp>
      <p:sp>
        <p:nvSpPr>
          <p:cNvPr id="6" name="Footer Placeholder 5">
            <a:extLst>
              <a:ext uri="{FF2B5EF4-FFF2-40B4-BE49-F238E27FC236}">
                <a16:creationId xmlns:a16="http://schemas.microsoft.com/office/drawing/2014/main" id="{123F121A-DF58-82C3-996A-3EE7C8F250BC}"/>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66C21645-2733-B541-4080-6552784FE7B6}"/>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4190847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A6AEF-94DD-3B7F-BCE2-A80EFBDD4AB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de-DE"/>
          </a:p>
        </p:txBody>
      </p:sp>
      <p:sp>
        <p:nvSpPr>
          <p:cNvPr id="3" name="Picture Placeholder 2">
            <a:extLst>
              <a:ext uri="{FF2B5EF4-FFF2-40B4-BE49-F238E27FC236}">
                <a16:creationId xmlns:a16="http://schemas.microsoft.com/office/drawing/2014/main" id="{06CE1534-C99D-10AB-5A05-A91197ECD2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a:extLst>
              <a:ext uri="{FF2B5EF4-FFF2-40B4-BE49-F238E27FC236}">
                <a16:creationId xmlns:a16="http://schemas.microsoft.com/office/drawing/2014/main" id="{40064671-A77D-CF78-3092-FDCDF0ABEE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520E73C-9AB8-4659-1C50-9B0AEF836128}"/>
              </a:ext>
            </a:extLst>
          </p:cNvPr>
          <p:cNvSpPr>
            <a:spLocks noGrp="1"/>
          </p:cNvSpPr>
          <p:nvPr>
            <p:ph type="dt" sz="half" idx="10"/>
          </p:nvPr>
        </p:nvSpPr>
        <p:spPr/>
        <p:txBody>
          <a:bodyPr/>
          <a:lstStyle/>
          <a:p>
            <a:fld id="{49ACDC1E-AF54-4391-B736-EBA667E195B7}" type="datetime1">
              <a:rPr lang="de-DE" smtClean="0"/>
              <a:t>04.02.2026</a:t>
            </a:fld>
            <a:endParaRPr lang="de-DE"/>
          </a:p>
        </p:txBody>
      </p:sp>
      <p:sp>
        <p:nvSpPr>
          <p:cNvPr id="6" name="Footer Placeholder 5">
            <a:extLst>
              <a:ext uri="{FF2B5EF4-FFF2-40B4-BE49-F238E27FC236}">
                <a16:creationId xmlns:a16="http://schemas.microsoft.com/office/drawing/2014/main" id="{CE489EA9-6B4A-A6C2-126F-70EF8F59848B}"/>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5393A8C-5961-610D-A9D4-8C53406468EE}"/>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1355374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86A47-FF2B-DC09-69D9-ADB81A22EBE6}"/>
              </a:ext>
            </a:extLst>
          </p:cNvPr>
          <p:cNvSpPr>
            <a:spLocks noGrp="1"/>
          </p:cNvSpPr>
          <p:nvPr>
            <p:ph type="title"/>
          </p:nvPr>
        </p:nvSpPr>
        <p:spPr/>
        <p:txBody>
          <a:bodyPr/>
          <a:lstStyle/>
          <a:p>
            <a:r>
              <a:rPr lang="en-GB"/>
              <a:t>Click to edit Master title style</a:t>
            </a:r>
            <a:endParaRPr lang="de-DE"/>
          </a:p>
        </p:txBody>
      </p:sp>
      <p:sp>
        <p:nvSpPr>
          <p:cNvPr id="3" name="Vertical Text Placeholder 2">
            <a:extLst>
              <a:ext uri="{FF2B5EF4-FFF2-40B4-BE49-F238E27FC236}">
                <a16:creationId xmlns:a16="http://schemas.microsoft.com/office/drawing/2014/main" id="{221DF3F7-2E39-FBCE-2A83-BBD6C0B1AE4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Date Placeholder 3">
            <a:extLst>
              <a:ext uri="{FF2B5EF4-FFF2-40B4-BE49-F238E27FC236}">
                <a16:creationId xmlns:a16="http://schemas.microsoft.com/office/drawing/2014/main" id="{4BD3348B-1EF5-7354-0BE3-E0D1D6CD65F8}"/>
              </a:ext>
            </a:extLst>
          </p:cNvPr>
          <p:cNvSpPr>
            <a:spLocks noGrp="1"/>
          </p:cNvSpPr>
          <p:nvPr>
            <p:ph type="dt" sz="half" idx="10"/>
          </p:nvPr>
        </p:nvSpPr>
        <p:spPr/>
        <p:txBody>
          <a:bodyPr/>
          <a:lstStyle/>
          <a:p>
            <a:fld id="{67B27944-1EE2-4F39-9383-A3143ED22940}" type="datetime1">
              <a:rPr lang="de-DE" smtClean="0"/>
              <a:t>04.02.2026</a:t>
            </a:fld>
            <a:endParaRPr lang="de-DE"/>
          </a:p>
        </p:txBody>
      </p:sp>
      <p:sp>
        <p:nvSpPr>
          <p:cNvPr id="5" name="Footer Placeholder 4">
            <a:extLst>
              <a:ext uri="{FF2B5EF4-FFF2-40B4-BE49-F238E27FC236}">
                <a16:creationId xmlns:a16="http://schemas.microsoft.com/office/drawing/2014/main" id="{C1BCC729-B80E-2CB6-AF23-F124B425CB54}"/>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BA3AAA78-4F14-E3B2-10A7-E1BB5678048B}"/>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2144769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1A075C-74DD-A2AF-86D0-57B85F98747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de-DE"/>
          </a:p>
        </p:txBody>
      </p:sp>
      <p:sp>
        <p:nvSpPr>
          <p:cNvPr id="3" name="Vertical Text Placeholder 2">
            <a:extLst>
              <a:ext uri="{FF2B5EF4-FFF2-40B4-BE49-F238E27FC236}">
                <a16:creationId xmlns:a16="http://schemas.microsoft.com/office/drawing/2014/main" id="{A705A89F-EDEC-15D6-42C9-972B9E9B453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Date Placeholder 3">
            <a:extLst>
              <a:ext uri="{FF2B5EF4-FFF2-40B4-BE49-F238E27FC236}">
                <a16:creationId xmlns:a16="http://schemas.microsoft.com/office/drawing/2014/main" id="{47F981A2-505F-B515-7C2D-8B8E8875833F}"/>
              </a:ext>
            </a:extLst>
          </p:cNvPr>
          <p:cNvSpPr>
            <a:spLocks noGrp="1"/>
          </p:cNvSpPr>
          <p:nvPr>
            <p:ph type="dt" sz="half" idx="10"/>
          </p:nvPr>
        </p:nvSpPr>
        <p:spPr/>
        <p:txBody>
          <a:bodyPr/>
          <a:lstStyle/>
          <a:p>
            <a:fld id="{9D3EAE60-6559-4393-BC20-CFC3D3363D95}" type="datetime1">
              <a:rPr lang="de-DE" smtClean="0"/>
              <a:t>04.02.2026</a:t>
            </a:fld>
            <a:endParaRPr lang="de-DE"/>
          </a:p>
        </p:txBody>
      </p:sp>
      <p:sp>
        <p:nvSpPr>
          <p:cNvPr id="5" name="Footer Placeholder 4">
            <a:extLst>
              <a:ext uri="{FF2B5EF4-FFF2-40B4-BE49-F238E27FC236}">
                <a16:creationId xmlns:a16="http://schemas.microsoft.com/office/drawing/2014/main" id="{C78B8B9A-18C5-CEA3-DE69-C279C6A1781A}"/>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35C379CB-7846-122F-6A29-08F2C4B0265C}"/>
              </a:ext>
            </a:extLst>
          </p:cNvPr>
          <p:cNvSpPr>
            <a:spLocks noGrp="1"/>
          </p:cNvSpPr>
          <p:nvPr>
            <p:ph type="sldNum" sz="quarter" idx="12"/>
          </p:nvPr>
        </p:nvSpPr>
        <p:spPr/>
        <p:txBody>
          <a:bodyPr/>
          <a:lstStyle/>
          <a:p>
            <a:fld id="{F162F9FE-68D5-4A70-8536-0881718DD170}" type="slidenum">
              <a:rPr lang="de-DE" smtClean="0"/>
              <a:t>‹#›</a:t>
            </a:fld>
            <a:endParaRPr lang="de-DE"/>
          </a:p>
        </p:txBody>
      </p:sp>
    </p:spTree>
    <p:extLst>
      <p:ext uri="{BB962C8B-B14F-4D97-AF65-F5344CB8AC3E}">
        <p14:creationId xmlns:p14="http://schemas.microsoft.com/office/powerpoint/2010/main" val="1673858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0EBEE9-6FA8-D2A1-C93D-0EE45ED892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CDCB19C3-A758-24CC-F1B0-2C77FB8E90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6F4BB0E4-15BD-19F6-D1AC-67D170E78D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C0808F-0ED6-4230-8EFF-2E82655C2FE0}" type="datetimeFigureOut">
              <a:rPr lang="de-DE" smtClean="0"/>
              <a:t>04.02.2026</a:t>
            </a:fld>
            <a:endParaRPr lang="de-DE"/>
          </a:p>
        </p:txBody>
      </p:sp>
      <p:sp>
        <p:nvSpPr>
          <p:cNvPr id="5" name="Footer Placeholder 4">
            <a:extLst>
              <a:ext uri="{FF2B5EF4-FFF2-40B4-BE49-F238E27FC236}">
                <a16:creationId xmlns:a16="http://schemas.microsoft.com/office/drawing/2014/main" id="{B2C48825-B0AC-0895-AEAA-78FD4162C5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a:extLst>
              <a:ext uri="{FF2B5EF4-FFF2-40B4-BE49-F238E27FC236}">
                <a16:creationId xmlns:a16="http://schemas.microsoft.com/office/drawing/2014/main" id="{FFD85017-8B33-405B-9899-7B3CC1FCCF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9D8D3BA-6FDC-453B-BD37-F5118A84F1C7}" type="slidenum">
              <a:rPr lang="de-DE" smtClean="0"/>
              <a:t>‹#›</a:t>
            </a:fld>
            <a:endParaRPr lang="de-DE"/>
          </a:p>
        </p:txBody>
      </p:sp>
      <p:sp>
        <p:nvSpPr>
          <p:cNvPr id="8" name="TextBox 7">
            <a:extLst>
              <a:ext uri="{FF2B5EF4-FFF2-40B4-BE49-F238E27FC236}">
                <a16:creationId xmlns:a16="http://schemas.microsoft.com/office/drawing/2014/main" id="{1B88D796-74AB-A73B-54DF-0337F400CB75}"/>
              </a:ext>
            </a:extLst>
          </p:cNvPr>
          <p:cNvSpPr txBox="1"/>
          <p:nvPr>
            <p:extLst>
              <p:ext uri="{1162E1C5-73C7-4A58-AE30-91384D911F3F}">
                <p184:classification xmlns:p184="http://schemas.microsoft.com/office/powerpoint/2018/4/main" val="ftr"/>
              </p:ext>
            </p:extLst>
          </p:nvPr>
        </p:nvSpPr>
        <p:spPr>
          <a:xfrm>
            <a:off x="11210925" y="6642100"/>
            <a:ext cx="94297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Official Use Only</a:t>
            </a:r>
          </a:p>
        </p:txBody>
      </p:sp>
    </p:spTree>
    <p:extLst>
      <p:ext uri="{BB962C8B-B14F-4D97-AF65-F5344CB8AC3E}">
        <p14:creationId xmlns:p14="http://schemas.microsoft.com/office/powerpoint/2010/main" val="1973846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8BF455-567F-B768-F20D-BB8C6D8CF8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de-DE"/>
          </a:p>
        </p:txBody>
      </p:sp>
      <p:sp>
        <p:nvSpPr>
          <p:cNvPr id="3" name="Text Placeholder 2">
            <a:extLst>
              <a:ext uri="{FF2B5EF4-FFF2-40B4-BE49-F238E27FC236}">
                <a16:creationId xmlns:a16="http://schemas.microsoft.com/office/drawing/2014/main" id="{5190680E-2FEF-E059-0936-EEEFF32645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4" name="Date Placeholder 3">
            <a:extLst>
              <a:ext uri="{FF2B5EF4-FFF2-40B4-BE49-F238E27FC236}">
                <a16:creationId xmlns:a16="http://schemas.microsoft.com/office/drawing/2014/main" id="{A20530E9-324C-E3A1-496F-89A84C0CAF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0DA230-E576-4A89-9E43-63D6980E11B7}" type="datetime1">
              <a:rPr lang="de-DE" smtClean="0"/>
              <a:t>04.02.2026</a:t>
            </a:fld>
            <a:endParaRPr lang="de-DE"/>
          </a:p>
        </p:txBody>
      </p:sp>
      <p:sp>
        <p:nvSpPr>
          <p:cNvPr id="5" name="Footer Placeholder 4">
            <a:extLst>
              <a:ext uri="{FF2B5EF4-FFF2-40B4-BE49-F238E27FC236}">
                <a16:creationId xmlns:a16="http://schemas.microsoft.com/office/drawing/2014/main" id="{EE4EF479-133E-B0C8-C482-C8960CC474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a:extLst>
              <a:ext uri="{FF2B5EF4-FFF2-40B4-BE49-F238E27FC236}">
                <a16:creationId xmlns:a16="http://schemas.microsoft.com/office/drawing/2014/main" id="{BA448D31-E70A-16FD-FA87-F54E77DFC0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62F9FE-68D5-4A70-8536-0881718DD170}" type="slidenum">
              <a:rPr lang="de-DE" smtClean="0"/>
              <a:t>‹#›</a:t>
            </a:fld>
            <a:endParaRPr lang="de-DE"/>
          </a:p>
        </p:txBody>
      </p:sp>
      <p:sp>
        <p:nvSpPr>
          <p:cNvPr id="8" name="TextBox 7">
            <a:extLst>
              <a:ext uri="{FF2B5EF4-FFF2-40B4-BE49-F238E27FC236}">
                <a16:creationId xmlns:a16="http://schemas.microsoft.com/office/drawing/2014/main" id="{A262D7E2-0640-7FD3-9AF3-65AFAD61B234}"/>
              </a:ext>
            </a:extLst>
          </p:cNvPr>
          <p:cNvSpPr txBox="1"/>
          <p:nvPr>
            <p:extLst>
              <p:ext uri="{1162E1C5-73C7-4A58-AE30-91384D911F3F}">
                <p184:classification xmlns:p184="http://schemas.microsoft.com/office/powerpoint/2018/4/main" val="ftr"/>
              </p:ext>
            </p:extLst>
          </p:nvPr>
        </p:nvSpPr>
        <p:spPr>
          <a:xfrm>
            <a:off x="11210925" y="6642100"/>
            <a:ext cx="94297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Official Use Only</a:t>
            </a:r>
          </a:p>
        </p:txBody>
      </p:sp>
    </p:spTree>
    <p:extLst>
      <p:ext uri="{BB962C8B-B14F-4D97-AF65-F5344CB8AC3E}">
        <p14:creationId xmlns:p14="http://schemas.microsoft.com/office/powerpoint/2010/main" val="24580169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6A276-E4CF-7E96-E777-6650B278C23D}"/>
            </a:ext>
          </a:extLst>
        </p:cNvPr>
        <p:cNvGrpSpPr/>
        <p:nvPr/>
      </p:nvGrpSpPr>
      <p:grpSpPr>
        <a:xfrm>
          <a:off x="0" y="0"/>
          <a:ext cx="0" cy="0"/>
          <a:chOff x="0" y="0"/>
          <a:chExt cx="0" cy="0"/>
        </a:xfrm>
      </p:grpSpPr>
      <p:pic>
        <p:nvPicPr>
          <p:cNvPr id="2" name="Grafik 30">
            <a:extLst>
              <a:ext uri="{FF2B5EF4-FFF2-40B4-BE49-F238E27FC236}">
                <a16:creationId xmlns:a16="http://schemas.microsoft.com/office/drawing/2014/main" id="{177A0145-69AE-6F92-E2D5-C9146F501140}"/>
              </a:ext>
            </a:extLst>
          </p:cNvPr>
          <p:cNvPicPr>
            <a:picLocks noChangeAspect="1"/>
          </p:cNvPicPr>
          <p:nvPr/>
        </p:nvPicPr>
        <p:blipFill>
          <a:blip r:embed="rId3"/>
          <a:stretch>
            <a:fillRect/>
          </a:stretch>
        </p:blipFill>
        <p:spPr>
          <a:xfrm>
            <a:off x="10915630" y="222964"/>
            <a:ext cx="1105326" cy="240623"/>
          </a:xfrm>
          <a:prstGeom prst="rect">
            <a:avLst/>
          </a:prstGeom>
        </p:spPr>
      </p:pic>
      <p:sp>
        <p:nvSpPr>
          <p:cNvPr id="19" name="Rectangle: Rounded Corners 18">
            <a:extLst>
              <a:ext uri="{FF2B5EF4-FFF2-40B4-BE49-F238E27FC236}">
                <a16:creationId xmlns:a16="http://schemas.microsoft.com/office/drawing/2014/main" id="{50D9895E-C8A9-F9D6-01E5-F29C6D3E83FB}"/>
              </a:ext>
            </a:extLst>
          </p:cNvPr>
          <p:cNvSpPr/>
          <p:nvPr/>
        </p:nvSpPr>
        <p:spPr>
          <a:xfrm>
            <a:off x="2487563" y="1814872"/>
            <a:ext cx="4546287" cy="3450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Annual (estimated total*: ~0.83 M ERC)</a:t>
            </a:r>
          </a:p>
        </p:txBody>
      </p:sp>
      <p:sp>
        <p:nvSpPr>
          <p:cNvPr id="20" name="Rectangle: Rounded Corners 19">
            <a:extLst>
              <a:ext uri="{FF2B5EF4-FFF2-40B4-BE49-F238E27FC236}">
                <a16:creationId xmlns:a16="http://schemas.microsoft.com/office/drawing/2014/main" id="{AC87D632-B4F5-BE4D-7E29-03E85ED53FAB}"/>
              </a:ext>
            </a:extLst>
          </p:cNvPr>
          <p:cNvSpPr/>
          <p:nvPr/>
        </p:nvSpPr>
        <p:spPr>
          <a:xfrm>
            <a:off x="7263086" y="1814872"/>
            <a:ext cx="4645744" cy="3476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Cumulative (estimated total*: ~ 0.8</a:t>
            </a:r>
            <a:r>
              <a:rPr lang="en-US" sz="1600" b="1" dirty="0">
                <a:solidFill>
                  <a:prstClr val="white"/>
                </a:solidFill>
                <a:latin typeface="Arial" panose="020B0604020202020204" pitchFamily="34" charset="0"/>
                <a:cs typeface="Arial" panose="020B0604020202020204" pitchFamily="34" charset="0"/>
              </a:rPr>
              <a:t>3</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 ERC)</a:t>
            </a:r>
          </a:p>
        </p:txBody>
      </p:sp>
      <p:graphicFrame>
        <p:nvGraphicFramePr>
          <p:cNvPr id="22" name="Chart 21">
            <a:extLst>
              <a:ext uri="{FF2B5EF4-FFF2-40B4-BE49-F238E27FC236}">
                <a16:creationId xmlns:a16="http://schemas.microsoft.com/office/drawing/2014/main" id="{D6FDB599-E332-9403-068C-67538836227C}"/>
              </a:ext>
            </a:extLst>
          </p:cNvPr>
          <p:cNvGraphicFramePr/>
          <p:nvPr>
            <p:extLst>
              <p:ext uri="{D42A27DB-BD31-4B8C-83A1-F6EECF244321}">
                <p14:modId xmlns:p14="http://schemas.microsoft.com/office/powerpoint/2010/main" val="1128523212"/>
              </p:ext>
            </p:extLst>
          </p:nvPr>
        </p:nvGraphicFramePr>
        <p:xfrm>
          <a:off x="7263086" y="2304450"/>
          <a:ext cx="4645744" cy="34374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a:extLst>
              <a:ext uri="{FF2B5EF4-FFF2-40B4-BE49-F238E27FC236}">
                <a16:creationId xmlns:a16="http://schemas.microsoft.com/office/drawing/2014/main" id="{B63211BC-121A-4322-3AAE-20D702671CDB}"/>
              </a:ext>
            </a:extLst>
          </p:cNvPr>
          <p:cNvGraphicFramePr/>
          <p:nvPr>
            <p:extLst>
              <p:ext uri="{D42A27DB-BD31-4B8C-83A1-F6EECF244321}">
                <p14:modId xmlns:p14="http://schemas.microsoft.com/office/powerpoint/2010/main" val="186730869"/>
              </p:ext>
            </p:extLst>
          </p:nvPr>
        </p:nvGraphicFramePr>
        <p:xfrm>
          <a:off x="2487563" y="2304451"/>
          <a:ext cx="4546287" cy="3437484"/>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2560330B-835E-F3FB-A2B4-167ADCFF09BB}"/>
              </a:ext>
            </a:extLst>
          </p:cNvPr>
          <p:cNvSpPr txBox="1"/>
          <p:nvPr/>
        </p:nvSpPr>
        <p:spPr>
          <a:xfrm>
            <a:off x="2487563" y="5769658"/>
            <a:ext cx="4645744" cy="577081"/>
          </a:xfrm>
          <a:prstGeom prst="rect">
            <a:avLst/>
          </a:prstGeom>
          <a:noFill/>
        </p:spPr>
        <p:txBody>
          <a:bodyPr wrap="square" rtlCol="0">
            <a:spAutoFit/>
          </a:bodyPr>
          <a:lstStyle/>
          <a:p>
            <a:pPr marL="171450" lvl="0" indent="-171450">
              <a:buFont typeface="Arial" panose="020B0604020202020204" pitchFamily="34" charset="0"/>
              <a:buChar char="•"/>
              <a:defRPr/>
            </a:pPr>
            <a:r>
              <a:rPr lang="en-US" sz="1050" dirty="0">
                <a:solidFill>
                  <a:prstClr val="black"/>
                </a:solidFill>
              </a:rPr>
              <a:t>*Total estimated ERC volume over crediting period</a:t>
            </a:r>
          </a:p>
          <a:p>
            <a:pPr marL="171450" indent="-171450">
              <a:buFont typeface="Arial" panose="020B0604020202020204" pitchFamily="34" charset="0"/>
              <a:buChar char="•"/>
              <a:defRPr/>
            </a:pPr>
            <a:r>
              <a:rPr lang="en-US" sz="1050" dirty="0">
                <a:solidFill>
                  <a:prstClr val="black"/>
                </a:solidFill>
              </a:rPr>
              <a:t>Chart shows ERs generated, delivery of ER credits may take additional time</a:t>
            </a:r>
          </a:p>
          <a:p>
            <a:pPr marL="171450" indent="-171450">
              <a:buFont typeface="Arial" panose="020B0604020202020204" pitchFamily="34" charset="0"/>
              <a:buChar char="•"/>
              <a:defRPr/>
            </a:pPr>
            <a:r>
              <a:rPr lang="en-US" sz="1050" dirty="0">
                <a:solidFill>
                  <a:prstClr val="black"/>
                </a:solidFill>
              </a:rPr>
              <a:t>Last update of data from underlying Operation:  September 3rd, 2025</a:t>
            </a:r>
          </a:p>
        </p:txBody>
      </p:sp>
      <p:graphicFrame>
        <p:nvGraphicFramePr>
          <p:cNvPr id="4" name="Table 3">
            <a:extLst>
              <a:ext uri="{FF2B5EF4-FFF2-40B4-BE49-F238E27FC236}">
                <a16:creationId xmlns:a16="http://schemas.microsoft.com/office/drawing/2014/main" id="{952D2064-D0F9-2496-D51B-216A7996EFC0}"/>
              </a:ext>
            </a:extLst>
          </p:cNvPr>
          <p:cNvGraphicFramePr>
            <a:graphicFrameLocks noGrp="1"/>
          </p:cNvGraphicFramePr>
          <p:nvPr>
            <p:extLst>
              <p:ext uri="{D42A27DB-BD31-4B8C-83A1-F6EECF244321}">
                <p14:modId xmlns:p14="http://schemas.microsoft.com/office/powerpoint/2010/main" val="1084244286"/>
              </p:ext>
            </p:extLst>
          </p:nvPr>
        </p:nvGraphicFramePr>
        <p:xfrm>
          <a:off x="134863" y="2304451"/>
          <a:ext cx="2098470" cy="1311572"/>
        </p:xfrm>
        <a:graphic>
          <a:graphicData uri="http://schemas.openxmlformats.org/drawingml/2006/table">
            <a:tbl>
              <a:tblPr>
                <a:tableStyleId>{5C22544A-7EE6-4342-B048-85BDC9FD1C3A}</a:tableStyleId>
              </a:tblPr>
              <a:tblGrid>
                <a:gridCol w="952679">
                  <a:extLst>
                    <a:ext uri="{9D8B030D-6E8A-4147-A177-3AD203B41FA5}">
                      <a16:colId xmlns:a16="http://schemas.microsoft.com/office/drawing/2014/main" val="3494588216"/>
                    </a:ext>
                  </a:extLst>
                </a:gridCol>
                <a:gridCol w="1145791">
                  <a:extLst>
                    <a:ext uri="{9D8B030D-6E8A-4147-A177-3AD203B41FA5}">
                      <a16:colId xmlns:a16="http://schemas.microsoft.com/office/drawing/2014/main" val="2734050579"/>
                    </a:ext>
                  </a:extLst>
                </a:gridCol>
              </a:tblGrid>
              <a:tr h="631731">
                <a:tc>
                  <a:txBody>
                    <a:bodyPr/>
                    <a:lstStyle/>
                    <a:p>
                      <a:pPr algn="ctr" fontAlgn="ct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Technology</a:t>
                      </a:r>
                    </a:p>
                  </a:txBody>
                  <a:tcPr marL="15706" marR="15706" marT="15706" marB="0" anchor="ctr">
                    <a:solidFill>
                      <a:schemeClr val="accent1">
                        <a:lumMod val="60000"/>
                        <a:lumOff val="40000"/>
                      </a:schemeClr>
                    </a:solidFill>
                  </a:tcPr>
                </a:tc>
                <a:tc>
                  <a:txBody>
                    <a:bodyPr/>
                    <a:lstStyle/>
                    <a:p>
                      <a:pPr algn="ctr" fontAlgn="b"/>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Number</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of</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Unique Connections</a:t>
                      </a:r>
                    </a:p>
                  </a:txBody>
                  <a:tcPr marL="15706" marR="15706" marT="15706" marB="0" anchor="ctr">
                    <a:solidFill>
                      <a:schemeClr val="accent1">
                        <a:lumMod val="60000"/>
                        <a:lumOff val="40000"/>
                      </a:schemeClr>
                    </a:solidFill>
                  </a:tcPr>
                </a:tc>
                <a:extLst>
                  <a:ext uri="{0D108BD9-81ED-4DB2-BD59-A6C34878D82A}">
                    <a16:rowId xmlns:a16="http://schemas.microsoft.com/office/drawing/2014/main" val="2289477045"/>
                  </a:ext>
                </a:extLst>
              </a:tr>
              <a:tr h="631731">
                <a:tc>
                  <a:txBody>
                    <a:bodyPr/>
                    <a:lstStyle/>
                    <a:p>
                      <a:pPr algn="ctr" fontAlgn="ctr"/>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On-grid connections (HH)</a:t>
                      </a:r>
                    </a:p>
                  </a:txBody>
                  <a:tcPr marL="15706" marR="15706" marT="15706" marB="0" anchor="ctr">
                    <a:solidFill>
                      <a:schemeClr val="bg1">
                        <a:lumMod val="95000"/>
                      </a:schemeClr>
                    </a:solidFill>
                  </a:tcPr>
                </a:tc>
                <a:tc>
                  <a:txBody>
                    <a:bodyPr/>
                    <a:lstStyle/>
                    <a:p>
                      <a:pPr algn="ctr" fontAlgn="b"/>
                      <a:r>
                        <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200,000</a:t>
                      </a:r>
                    </a:p>
                  </a:txBody>
                  <a:tcPr marL="15706" marR="15706" marT="15706" marB="0" anchor="ctr">
                    <a:solidFill>
                      <a:schemeClr val="bg1">
                        <a:lumMod val="95000"/>
                      </a:schemeClr>
                    </a:solidFill>
                  </a:tcPr>
                </a:tc>
                <a:extLst>
                  <a:ext uri="{0D108BD9-81ED-4DB2-BD59-A6C34878D82A}">
                    <a16:rowId xmlns:a16="http://schemas.microsoft.com/office/drawing/2014/main" val="3119977041"/>
                  </a:ext>
                </a:extLst>
              </a:tr>
            </a:tbl>
          </a:graphicData>
        </a:graphic>
      </p:graphicFrame>
      <p:sp>
        <p:nvSpPr>
          <p:cNvPr id="8" name="TextBox 7">
            <a:extLst>
              <a:ext uri="{FF2B5EF4-FFF2-40B4-BE49-F238E27FC236}">
                <a16:creationId xmlns:a16="http://schemas.microsoft.com/office/drawing/2014/main" id="{71195D70-C323-DE5F-3F74-BA4C78E9DA21}"/>
              </a:ext>
            </a:extLst>
          </p:cNvPr>
          <p:cNvSpPr txBox="1"/>
          <p:nvPr/>
        </p:nvSpPr>
        <p:spPr>
          <a:xfrm>
            <a:off x="7263086" y="5841589"/>
            <a:ext cx="4645744" cy="430887"/>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Indicative associated carbon revenue </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1050" dirty="0">
                <a:solidFill>
                  <a:prstClr val="black"/>
                </a:solidFill>
                <a:latin typeface="Calibri" panose="020F0502020204030204"/>
              </a:rPr>
              <a:t>17</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 $</a:t>
            </a:r>
            <a:r>
              <a:rPr lang="en-US" sz="1050" dirty="0">
                <a:solidFill>
                  <a:prstClr val="black"/>
                </a:solidFill>
                <a:latin typeface="Calibri" panose="020F0502020204030204"/>
              </a:rPr>
              <a:t>25</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million IF expected ERCs sold @ $20-30/tCO2</a:t>
            </a:r>
          </a:p>
        </p:txBody>
      </p:sp>
      <p:sp>
        <p:nvSpPr>
          <p:cNvPr id="3" name="TextBox 2">
            <a:extLst>
              <a:ext uri="{FF2B5EF4-FFF2-40B4-BE49-F238E27FC236}">
                <a16:creationId xmlns:a16="http://schemas.microsoft.com/office/drawing/2014/main" id="{EAB06E07-6519-08D8-54DC-2A3A11F38286}"/>
              </a:ext>
            </a:extLst>
          </p:cNvPr>
          <p:cNvSpPr txBox="1"/>
          <p:nvPr/>
        </p:nvSpPr>
        <p:spPr>
          <a:xfrm>
            <a:off x="213585" y="176487"/>
            <a:ext cx="10424917" cy="738664"/>
          </a:xfrm>
          <a:prstGeom prst="rect">
            <a:avLst/>
          </a:prstGeom>
          <a:noFill/>
        </p:spPr>
        <p:txBody>
          <a:bodyPr wrap="square">
            <a:spAutoFit/>
          </a:bodyPr>
          <a:lstStyle/>
          <a:p>
            <a:r>
              <a:rPr lang="en-US" sz="2100" b="1" dirty="0">
                <a:latin typeface="Arial" panose="020B0604020202020204" pitchFamily="34" charset="0"/>
                <a:ea typeface="Calibri" panose="020F0502020204030204" pitchFamily="34" charset="0"/>
                <a:cs typeface="Arial" panose="020B0604020202020204" pitchFamily="34" charset="0"/>
              </a:rPr>
              <a:t>Burundi: </a:t>
            </a:r>
            <a:r>
              <a:rPr lang="en-US" sz="2100" b="1" u="sng" dirty="0">
                <a:latin typeface="Arial" panose="020B0604020202020204" pitchFamily="34" charset="0"/>
                <a:ea typeface="Calibri" panose="020F0502020204030204" pitchFamily="34" charset="0"/>
                <a:cs typeface="Arial" panose="020B0604020202020204" pitchFamily="34" charset="0"/>
              </a:rPr>
              <a:t>Preliminary </a:t>
            </a:r>
            <a:r>
              <a:rPr lang="en-US" sz="2100" b="1" u="sng" dirty="0">
                <a:solidFill>
                  <a:prstClr val="black"/>
                </a:solidFill>
                <a:latin typeface="Arial"/>
                <a:cs typeface="Arial"/>
              </a:rPr>
              <a:t>Indicative</a:t>
            </a:r>
            <a:r>
              <a:rPr lang="en-US" sz="2100" b="1" dirty="0">
                <a:solidFill>
                  <a:prstClr val="black"/>
                </a:solidFill>
                <a:latin typeface="Arial"/>
                <a:cs typeface="Arial"/>
              </a:rPr>
              <a:t> Emission Reduction Credit (ERC) Estimates*</a:t>
            </a:r>
            <a:endParaRPr lang="en-US" sz="2100" b="1" dirty="0">
              <a:latin typeface="Arial" panose="020B0604020202020204" pitchFamily="34" charset="0"/>
              <a:ea typeface="Calibri" panose="020F0502020204030204" pitchFamily="34" charset="0"/>
              <a:cs typeface="Arial" panose="020B0604020202020204" pitchFamily="34" charset="0"/>
            </a:endParaRPr>
          </a:p>
          <a:p>
            <a:r>
              <a:rPr lang="en-US" sz="21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In Million ERC</a:t>
            </a:r>
          </a:p>
        </p:txBody>
      </p:sp>
      <p:sp>
        <p:nvSpPr>
          <p:cNvPr id="7" name="TextBox 6">
            <a:extLst>
              <a:ext uri="{FF2B5EF4-FFF2-40B4-BE49-F238E27FC236}">
                <a16:creationId xmlns:a16="http://schemas.microsoft.com/office/drawing/2014/main" id="{FACEBBD5-E28D-42E1-8CE7-F83680DA042C}"/>
              </a:ext>
            </a:extLst>
          </p:cNvPr>
          <p:cNvSpPr txBox="1"/>
          <p:nvPr/>
        </p:nvSpPr>
        <p:spPr>
          <a:xfrm>
            <a:off x="142571" y="1102200"/>
            <a:ext cx="11878385" cy="646331"/>
          </a:xfrm>
          <a:prstGeom prst="rect">
            <a:avLst/>
          </a:prstGeom>
          <a:noFill/>
          <a:ln w="38100">
            <a:solidFill>
              <a:schemeClr val="accent1"/>
            </a:solidFill>
          </a:ln>
        </p:spPr>
        <p:txBody>
          <a:bodyPr wrap="square" lIns="91440" tIns="45720" rIns="91440" bIns="45720" rtlCol="0" anchor="t">
            <a:spAutoFit/>
          </a:bodyPr>
          <a:lstStyle/>
          <a:p>
            <a:pPr>
              <a:defRPr/>
            </a:pPr>
            <a:r>
              <a:rPr lang="en-US" dirty="0">
                <a:solidFill>
                  <a:prstClr val="black"/>
                </a:solidFill>
              </a:rPr>
              <a:t>Burundi ASCENT program: $239,90 M IPF incl. AF (P181494); approved June 2024</a:t>
            </a:r>
            <a:r>
              <a:rPr lang="en-US" dirty="0">
                <a:solidFill>
                  <a:prstClr val="black"/>
                </a:solidFill>
                <a:ea typeface="Calibri"/>
                <a:cs typeface="Calibri"/>
              </a:rPr>
              <a:t>; </a:t>
            </a:r>
            <a:r>
              <a:rPr lang="en-US" dirty="0">
                <a:solidFill>
                  <a:prstClr val="black"/>
                </a:solidFill>
              </a:rPr>
              <a:t>electricity access to 1.2 Million People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0">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Implementing Agency: </a:t>
            </a:r>
            <a:r>
              <a:rPr lang="fr-FR" dirty="0" err="1">
                <a:solidFill>
                  <a:prstClr val="black"/>
                </a:solidFill>
              </a:rPr>
              <a:t>Regie</a:t>
            </a:r>
            <a:r>
              <a:rPr lang="fr-FR" dirty="0">
                <a:solidFill>
                  <a:prstClr val="black"/>
                </a:solidFill>
              </a:rPr>
              <a:t> de production et de distribution d'eau et d'</a:t>
            </a:r>
            <a:r>
              <a:rPr lang="fr-FR" dirty="0" err="1">
                <a:solidFill>
                  <a:prstClr val="black"/>
                </a:solidFill>
              </a:rPr>
              <a:t>electricité</a:t>
            </a:r>
            <a:r>
              <a:rPr lang="fr-FR" dirty="0">
                <a:solidFill>
                  <a:prstClr val="black"/>
                </a:solidFill>
              </a:rPr>
              <a:t>, </a:t>
            </a:r>
            <a:r>
              <a:rPr lang="fr-FR" dirty="0" err="1">
                <a:solidFill>
                  <a:prstClr val="black"/>
                </a:solidFill>
              </a:rPr>
              <a:t>Weza</a:t>
            </a:r>
            <a:r>
              <a:rPr lang="fr-FR" dirty="0">
                <a:solidFill>
                  <a:prstClr val="black"/>
                </a:solidFill>
              </a:rPr>
              <a:t> Power</a:t>
            </a:r>
            <a:endParaRPr lang="en-US" dirty="0">
              <a:solidFill>
                <a:prstClr val="black"/>
              </a:solidFill>
            </a:endParaRPr>
          </a:p>
        </p:txBody>
      </p:sp>
      <p:sp>
        <p:nvSpPr>
          <p:cNvPr id="6" name="Rechteck: abgerundete Ecken 20">
            <a:extLst>
              <a:ext uri="{FF2B5EF4-FFF2-40B4-BE49-F238E27FC236}">
                <a16:creationId xmlns:a16="http://schemas.microsoft.com/office/drawing/2014/main" id="{D3C306F0-7862-4F76-A2FE-92D1A0AD6575}"/>
              </a:ext>
            </a:extLst>
          </p:cNvPr>
          <p:cNvSpPr/>
          <p:nvPr/>
        </p:nvSpPr>
        <p:spPr>
          <a:xfrm>
            <a:off x="213586" y="976699"/>
            <a:ext cx="2019747" cy="62058"/>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1E577EF8-0BF6-1932-9442-76529E7D3D45}"/>
              </a:ext>
            </a:extLst>
          </p:cNvPr>
          <p:cNvSpPr txBox="1"/>
          <p:nvPr/>
        </p:nvSpPr>
        <p:spPr>
          <a:xfrm>
            <a:off x="94639" y="6345979"/>
            <a:ext cx="10127045" cy="553998"/>
          </a:xfrm>
          <a:prstGeom prst="rect">
            <a:avLst/>
          </a:prstGeom>
          <a:noFill/>
        </p:spPr>
        <p:txBody>
          <a:bodyPr wrap="square">
            <a:spAutoFit/>
          </a:bodyPr>
          <a:lstStyle/>
          <a:p>
            <a:pPr fontAlgn="b">
              <a:spcAft>
                <a:spcPts val="1200"/>
              </a:spcAft>
            </a:pPr>
            <a:r>
              <a:rPr lang="en-US" sz="1000" dirty="0">
                <a:latin typeface="Arial" panose="020B0604020202020204" pitchFamily="34" charset="0"/>
                <a:cs typeface="Arial" panose="020B0604020202020204" pitchFamily="34" charset="0"/>
              </a:rPr>
              <a:t>*Estimates are preliminary indicative only and will be updated once the final version of the Energy Access Standard has been published. Estimates are subject to ongoing revisions to account for evolving country-level assumptions and progress in the implementation of the underlying energy access projects. To generate ERs, all necessary data points as required per methodology need to be available and collected in the correct format at the correct time. </a:t>
            </a:r>
          </a:p>
        </p:txBody>
      </p:sp>
    </p:spTree>
    <p:extLst>
      <p:ext uri="{BB962C8B-B14F-4D97-AF65-F5344CB8AC3E}">
        <p14:creationId xmlns:p14="http://schemas.microsoft.com/office/powerpoint/2010/main" val="2411497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C8563622FBB8C469F524D5E31BDBD94" ma:contentTypeVersion="14" ma:contentTypeDescription="Create a new document." ma:contentTypeScope="" ma:versionID="257b6dbd011dd25bfede37b0f818f403">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59ee3e2af0436b6c73ab9acc50ad1b7a"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ef3b46c-1eea-48ad-acab-85e3850001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21F8DDF-96B1-4292-BA0B-D4664BA2D761}">
  <ds:schemaRefs>
    <ds:schemaRef ds:uri="http://schemas.microsoft.com/sharepoint/v3/contenttype/forms"/>
  </ds:schemaRefs>
</ds:datastoreItem>
</file>

<file path=customXml/itemProps2.xml><?xml version="1.0" encoding="utf-8"?>
<ds:datastoreItem xmlns:ds="http://schemas.openxmlformats.org/officeDocument/2006/customXml" ds:itemID="{2236934F-4A4D-43D8-A4AE-E8986D82D4CA}"/>
</file>

<file path=customXml/itemProps3.xml><?xml version="1.0" encoding="utf-8"?>
<ds:datastoreItem xmlns:ds="http://schemas.openxmlformats.org/officeDocument/2006/customXml" ds:itemID="{48840AEA-BF41-400A-88DE-5C80953C1306}">
  <ds:schemaRefs>
    <ds:schemaRef ds:uri="http://schemas.microsoft.com/office/2006/metadata/properties"/>
    <ds:schemaRef ds:uri="http://schemas.microsoft.com/office/infopath/2007/PartnerControls"/>
    <ds:schemaRef ds:uri="http://schemas.microsoft.com/sharepoint/v3"/>
    <ds:schemaRef ds:uri="9ef3b46c-1eea-48ad-acab-85e3850001ce"/>
  </ds:schemaRefs>
</ds:datastoreItem>
</file>

<file path=docProps/app.xml><?xml version="1.0" encoding="utf-8"?>
<Properties xmlns="http://schemas.openxmlformats.org/officeDocument/2006/extended-properties" xmlns:vt="http://schemas.openxmlformats.org/officeDocument/2006/docPropsVTypes">
  <TotalTime>0</TotalTime>
  <Words>213</Words>
  <Application>Microsoft Office PowerPoint</Application>
  <PresentationFormat>Widescreen</PresentationFormat>
  <Paragraphs>17</Paragraphs>
  <Slides>1</Slides>
  <Notes>1</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1_Office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Carlowitz</dc:creator>
  <cp:lastModifiedBy>Tom Carlowitz</cp:lastModifiedBy>
  <cp:revision>207</cp:revision>
  <dcterms:created xsi:type="dcterms:W3CDTF">2025-10-14T13:32:58Z</dcterms:created>
  <dcterms:modified xsi:type="dcterms:W3CDTF">2026-02-04T17:30:40Z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y fmtid="{D5CDD505-2E9C-101B-9397-08002B2CF9AE}" pid="3" name="MSIP_Label_f1bf45b6-5649-4236-82a3-f45024cd282e_Enabled">
    <vt:lpwstr>true</vt:lpwstr>
  </property>
  <property fmtid="{D5CDD505-2E9C-101B-9397-08002B2CF9AE}" pid="4" name="MSIP_Label_f1bf45b6-5649-4236-82a3-f45024cd282e_SetDate">
    <vt:lpwstr>2026-02-04T17:30:40Z</vt:lpwstr>
  </property>
  <property fmtid="{D5CDD505-2E9C-101B-9397-08002B2CF9AE}" pid="5" name="MSIP_Label_f1bf45b6-5649-4236-82a3-f45024cd282e_Method">
    <vt:lpwstr>Standard</vt:lpwstr>
  </property>
  <property fmtid="{D5CDD505-2E9C-101B-9397-08002B2CF9AE}" pid="6" name="MSIP_Label_f1bf45b6-5649-4236-82a3-f45024cd282e_Name">
    <vt:lpwstr>Official Use Only</vt:lpwstr>
  </property>
  <property fmtid="{D5CDD505-2E9C-101B-9397-08002B2CF9AE}" pid="7" name="MSIP_Label_f1bf45b6-5649-4236-82a3-f45024cd282e_SiteId">
    <vt:lpwstr>31a2fec0-266b-4c67-b56e-2796d8f59c36</vt:lpwstr>
  </property>
  <property fmtid="{D5CDD505-2E9C-101B-9397-08002B2CF9AE}" pid="8" name="MSIP_Label_f1bf45b6-5649-4236-82a3-f45024cd282e_ActionId">
    <vt:lpwstr>384d121a-8abd-425e-b10f-02e2b9f7914a</vt:lpwstr>
  </property>
  <property fmtid="{D5CDD505-2E9C-101B-9397-08002B2CF9AE}" pid="9" name="MSIP_Label_f1bf45b6-5649-4236-82a3-f45024cd282e_ContentBits">
    <vt:lpwstr>2</vt:lpwstr>
  </property>
  <property fmtid="{D5CDD505-2E9C-101B-9397-08002B2CF9AE}" pid="10" name="MSIP_Label_f1bf45b6-5649-4236-82a3-f45024cd282e_Tag">
    <vt:lpwstr>10, 3, 0, 2</vt:lpwstr>
  </property>
  <property fmtid="{D5CDD505-2E9C-101B-9397-08002B2CF9AE}" pid="11" name="ClassificationContentMarkingFooterLocations">
    <vt:lpwstr>Office Theme:8\1_Office Theme:8</vt:lpwstr>
  </property>
  <property fmtid="{D5CDD505-2E9C-101B-9397-08002B2CF9AE}" pid="12" name="ClassificationContentMarkingFooterText">
    <vt:lpwstr>Official Use Only</vt:lpwstr>
  </property>
  <property fmtid="{D5CDD505-2E9C-101B-9397-08002B2CF9AE}" pid="13" name="MediaServiceImageTags">
    <vt:lpwstr/>
  </property>
</Properties>
</file>