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27"/>
  </p:notesMasterIdLst>
  <p:sldIdLst>
    <p:sldId id="272" r:id="rId5"/>
    <p:sldId id="262" r:id="rId6"/>
    <p:sldId id="273" r:id="rId7"/>
    <p:sldId id="275" r:id="rId8"/>
    <p:sldId id="257" r:id="rId9"/>
    <p:sldId id="282" r:id="rId10"/>
    <p:sldId id="2147483518" r:id="rId11"/>
    <p:sldId id="281" r:id="rId12"/>
    <p:sldId id="280" r:id="rId13"/>
    <p:sldId id="2147483519" r:id="rId14"/>
    <p:sldId id="283" r:id="rId15"/>
    <p:sldId id="259" r:id="rId16"/>
    <p:sldId id="284" r:id="rId17"/>
    <p:sldId id="277" r:id="rId18"/>
    <p:sldId id="279" r:id="rId19"/>
    <p:sldId id="2147483516" r:id="rId20"/>
    <p:sldId id="276" r:id="rId21"/>
    <p:sldId id="278" r:id="rId22"/>
    <p:sldId id="2147483517" r:id="rId23"/>
    <p:sldId id="256" r:id="rId24"/>
    <p:sldId id="264" r:id="rId25"/>
    <p:sldId id="27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E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23A678-F487-4FC0-8598-F14D9590FF5A}" v="2" dt="2026-02-11T08:16:46.4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ng Liu" userId="a07cb36d-7224-4355-80f0-e9c029548882" providerId="ADAL" clId="{AA5983DF-9F54-478B-A230-82FA5100A28E}"/>
    <pc:docChg chg="undo custSel modSld">
      <pc:chgData name="Peng Liu" userId="a07cb36d-7224-4355-80f0-e9c029548882" providerId="ADAL" clId="{AA5983DF-9F54-478B-A230-82FA5100A28E}" dt="2026-02-11T08:16:46.431" v="1" actId="1036"/>
      <pc:docMkLst>
        <pc:docMk/>
      </pc:docMkLst>
      <pc:sldChg chg="modSp mod">
        <pc:chgData name="Peng Liu" userId="a07cb36d-7224-4355-80f0-e9c029548882" providerId="ADAL" clId="{AA5983DF-9F54-478B-A230-82FA5100A28E}" dt="2026-02-11T08:16:46.431" v="1" actId="1036"/>
        <pc:sldMkLst>
          <pc:docMk/>
          <pc:sldMk cId="2410802045" sldId="262"/>
        </pc:sldMkLst>
        <pc:picChg chg="mod">
          <ac:chgData name="Peng Liu" userId="a07cb36d-7224-4355-80f0-e9c029548882" providerId="ADAL" clId="{AA5983DF-9F54-478B-A230-82FA5100A28E}" dt="2026-02-11T08:16:46.431" v="1" actId="1036"/>
          <ac:picMkLst>
            <pc:docMk/>
            <pc:sldMk cId="2410802045" sldId="262"/>
            <ac:picMk id="8" creationId="{DD08A41C-82D1-1914-D44D-8112FF7026D4}"/>
          </ac:picMkLst>
        </pc:picChg>
      </pc:sldChg>
    </pc:docChg>
  </pc:docChgLst>
  <pc:docChgLst>
    <pc:chgData name="Harikumar Gadde" userId="c5282638-d8a1-489d-81ae-8048f47b5701" providerId="ADAL" clId="{1CE27D46-5413-47A4-BC8C-11AABBF60560}"/>
    <pc:docChg chg="undo custSel addSld delSld modSld sldOrd">
      <pc:chgData name="Harikumar Gadde" userId="c5282638-d8a1-489d-81ae-8048f47b5701" providerId="ADAL" clId="{1CE27D46-5413-47A4-BC8C-11AABBF60560}" dt="2026-02-08T09:56:33.993" v="2131" actId="164"/>
      <pc:docMkLst>
        <pc:docMk/>
      </pc:docMkLst>
      <pc:sldChg chg="addSp delSp modSp mod">
        <pc:chgData name="Harikumar Gadde" userId="c5282638-d8a1-489d-81ae-8048f47b5701" providerId="ADAL" clId="{1CE27D46-5413-47A4-BC8C-11AABBF60560}" dt="2026-02-08T09:33:00.164" v="1782" actId="1076"/>
        <pc:sldMkLst>
          <pc:docMk/>
          <pc:sldMk cId="1293261539" sldId="257"/>
        </pc:sldMkLst>
        <pc:spChg chg="mod">
          <ac:chgData name="Harikumar Gadde" userId="c5282638-d8a1-489d-81ae-8048f47b5701" providerId="ADAL" clId="{1CE27D46-5413-47A4-BC8C-11AABBF60560}" dt="2026-02-07T20:33:42.222" v="977" actId="1076"/>
          <ac:spMkLst>
            <pc:docMk/>
            <pc:sldMk cId="1293261539" sldId="257"/>
            <ac:spMk id="2" creationId="{C9FFAC31-FF21-AD85-8FCC-D505CF8B8E07}"/>
          </ac:spMkLst>
        </pc:spChg>
        <pc:spChg chg="del">
          <ac:chgData name="Harikumar Gadde" userId="c5282638-d8a1-489d-81ae-8048f47b5701" providerId="ADAL" clId="{1CE27D46-5413-47A4-BC8C-11AABBF60560}" dt="2026-02-07T20:04:52.809" v="508" actId="478"/>
          <ac:spMkLst>
            <pc:docMk/>
            <pc:sldMk cId="1293261539" sldId="257"/>
            <ac:spMk id="3" creationId="{95FC492A-06F1-2D42-7197-2CDBE3EA3495}"/>
          </ac:spMkLst>
        </pc:spChg>
        <pc:spChg chg="mod">
          <ac:chgData name="Harikumar Gadde" userId="c5282638-d8a1-489d-81ae-8048f47b5701" providerId="ADAL" clId="{1CE27D46-5413-47A4-BC8C-11AABBF60560}" dt="2026-02-07T20:06:36.055" v="521" actId="1076"/>
          <ac:spMkLst>
            <pc:docMk/>
            <pc:sldMk cId="1293261539" sldId="257"/>
            <ac:spMk id="5" creationId="{6713225C-1CE6-6AF9-35DA-6B4085012698}"/>
          </ac:spMkLst>
        </pc:spChg>
        <pc:spChg chg="add mod">
          <ac:chgData name="Harikumar Gadde" userId="c5282638-d8a1-489d-81ae-8048f47b5701" providerId="ADAL" clId="{1CE27D46-5413-47A4-BC8C-11AABBF60560}" dt="2026-02-07T20:06:56.545" v="536" actId="255"/>
          <ac:spMkLst>
            <pc:docMk/>
            <pc:sldMk cId="1293261539" sldId="257"/>
            <ac:spMk id="11" creationId="{914380A7-BB4E-88D8-FED7-207066F3F9AF}"/>
          </ac:spMkLst>
        </pc:spChg>
        <pc:picChg chg="add del mod modCrop">
          <ac:chgData name="Harikumar Gadde" userId="c5282638-d8a1-489d-81ae-8048f47b5701" providerId="ADAL" clId="{1CE27D46-5413-47A4-BC8C-11AABBF60560}" dt="2026-02-07T20:31:19.329" v="960" actId="478"/>
          <ac:picMkLst>
            <pc:docMk/>
            <pc:sldMk cId="1293261539" sldId="257"/>
            <ac:picMk id="8" creationId="{83CB54A0-AC14-28CE-E042-0899CE8E6019}"/>
          </ac:picMkLst>
        </pc:picChg>
        <pc:picChg chg="add del mod">
          <ac:chgData name="Harikumar Gadde" userId="c5282638-d8a1-489d-81ae-8048f47b5701" providerId="ADAL" clId="{1CE27D46-5413-47A4-BC8C-11AABBF60560}" dt="2026-02-07T20:31:20.792" v="961" actId="478"/>
          <ac:picMkLst>
            <pc:docMk/>
            <pc:sldMk cId="1293261539" sldId="257"/>
            <ac:picMk id="10" creationId="{15CE3908-2308-66DA-F5AD-83575E15423D}"/>
          </ac:picMkLst>
        </pc:picChg>
        <pc:picChg chg="add mod">
          <ac:chgData name="Harikumar Gadde" userId="c5282638-d8a1-489d-81ae-8048f47b5701" providerId="ADAL" clId="{1CE27D46-5413-47A4-BC8C-11AABBF60560}" dt="2026-02-08T09:33:00.164" v="1782" actId="1076"/>
          <ac:picMkLst>
            <pc:docMk/>
            <pc:sldMk cId="1293261539" sldId="257"/>
            <ac:picMk id="13" creationId="{250025BA-2C6F-0EC3-85D4-91D8535C7BF7}"/>
          </ac:picMkLst>
        </pc:picChg>
      </pc:sldChg>
      <pc:sldChg chg="addSp modSp mod">
        <pc:chgData name="Harikumar Gadde" userId="c5282638-d8a1-489d-81ae-8048f47b5701" providerId="ADAL" clId="{1CE27D46-5413-47A4-BC8C-11AABBF60560}" dt="2026-02-08T09:34:14.799" v="1790" actId="1076"/>
        <pc:sldMkLst>
          <pc:docMk/>
          <pc:sldMk cId="3991707145" sldId="259"/>
        </pc:sldMkLst>
        <pc:spChg chg="mod">
          <ac:chgData name="Harikumar Gadde" userId="c5282638-d8a1-489d-81ae-8048f47b5701" providerId="ADAL" clId="{1CE27D46-5413-47A4-BC8C-11AABBF60560}" dt="2026-02-08T09:34:14.799" v="1790" actId="1076"/>
          <ac:spMkLst>
            <pc:docMk/>
            <pc:sldMk cId="3991707145" sldId="259"/>
            <ac:spMk id="2" creationId="{FCC5A6FD-626E-63CD-491B-F22722AC79A2}"/>
          </ac:spMkLst>
        </pc:spChg>
        <pc:spChg chg="add mod">
          <ac:chgData name="Harikumar Gadde" userId="c5282638-d8a1-489d-81ae-8048f47b5701" providerId="ADAL" clId="{1CE27D46-5413-47A4-BC8C-11AABBF60560}" dt="2026-02-07T20:13:05.122" v="664"/>
          <ac:spMkLst>
            <pc:docMk/>
            <pc:sldMk cId="3991707145" sldId="259"/>
            <ac:spMk id="11" creationId="{2069168E-F3A4-D01F-2CAA-185E636C8A83}"/>
          </ac:spMkLst>
        </pc:spChg>
        <pc:picChg chg="add mod">
          <ac:chgData name="Harikumar Gadde" userId="c5282638-d8a1-489d-81ae-8048f47b5701" providerId="ADAL" clId="{1CE27D46-5413-47A4-BC8C-11AABBF60560}" dt="2026-02-07T20:11:54.967" v="602" actId="14100"/>
          <ac:picMkLst>
            <pc:docMk/>
            <pc:sldMk cId="3991707145" sldId="259"/>
            <ac:picMk id="8" creationId="{DE644E5A-F258-395A-1823-17465E976010}"/>
          </ac:picMkLst>
        </pc:picChg>
        <pc:picChg chg="add mod">
          <ac:chgData name="Harikumar Gadde" userId="c5282638-d8a1-489d-81ae-8048f47b5701" providerId="ADAL" clId="{1CE27D46-5413-47A4-BC8C-11AABBF60560}" dt="2026-02-07T20:12:04.373" v="605" actId="1076"/>
          <ac:picMkLst>
            <pc:docMk/>
            <pc:sldMk cId="3991707145" sldId="259"/>
            <ac:picMk id="10" creationId="{B1BFD02B-53EF-A206-280F-E7B386AA8945}"/>
          </ac:picMkLst>
        </pc:picChg>
      </pc:sldChg>
      <pc:sldChg chg="addSp delSp modSp mod">
        <pc:chgData name="Harikumar Gadde" userId="c5282638-d8a1-489d-81ae-8048f47b5701" providerId="ADAL" clId="{1CE27D46-5413-47A4-BC8C-11AABBF60560}" dt="2026-02-07T18:36:49.033" v="93" actId="255"/>
        <pc:sldMkLst>
          <pc:docMk/>
          <pc:sldMk cId="2410802045" sldId="262"/>
        </pc:sldMkLst>
        <pc:spChg chg="del">
          <ac:chgData name="Harikumar Gadde" userId="c5282638-d8a1-489d-81ae-8048f47b5701" providerId="ADAL" clId="{1CE27D46-5413-47A4-BC8C-11AABBF60560}" dt="2026-02-07T18:21:34.140" v="61" actId="478"/>
          <ac:spMkLst>
            <pc:docMk/>
            <pc:sldMk cId="2410802045" sldId="262"/>
            <ac:spMk id="2" creationId="{449D253B-7545-168D-D352-AC0D970B2A82}"/>
          </ac:spMkLst>
        </pc:spChg>
        <pc:spChg chg="add del mod">
          <ac:chgData name="Harikumar Gadde" userId="c5282638-d8a1-489d-81ae-8048f47b5701" providerId="ADAL" clId="{1CE27D46-5413-47A4-BC8C-11AABBF60560}" dt="2026-02-07T18:21:38.578" v="62" actId="478"/>
          <ac:spMkLst>
            <pc:docMk/>
            <pc:sldMk cId="2410802045" sldId="262"/>
            <ac:spMk id="4" creationId="{35DD9AC3-FA0A-031A-3141-F3710D550666}"/>
          </ac:spMkLst>
        </pc:spChg>
        <pc:spChg chg="add del">
          <ac:chgData name="Harikumar Gadde" userId="c5282638-d8a1-489d-81ae-8048f47b5701" providerId="ADAL" clId="{1CE27D46-5413-47A4-BC8C-11AABBF60560}" dt="2026-02-07T18:34:32.491" v="67" actId="478"/>
          <ac:spMkLst>
            <pc:docMk/>
            <pc:sldMk cId="2410802045" sldId="262"/>
            <ac:spMk id="6" creationId="{B2F9C2A7-D82D-0AE9-7D7A-87B1DDF04578}"/>
          </ac:spMkLst>
        </pc:spChg>
        <pc:spChg chg="mod">
          <ac:chgData name="Harikumar Gadde" userId="c5282638-d8a1-489d-81ae-8048f47b5701" providerId="ADAL" clId="{1CE27D46-5413-47A4-BC8C-11AABBF60560}" dt="2026-02-07T18:36:49.033" v="93" actId="255"/>
          <ac:spMkLst>
            <pc:docMk/>
            <pc:sldMk cId="2410802045" sldId="262"/>
            <ac:spMk id="13" creationId="{26535FD4-5529-CB4F-9F09-0E3FC5E51366}"/>
          </ac:spMkLst>
        </pc:spChg>
        <pc:picChg chg="add mod">
          <ac:chgData name="Harikumar Gadde" userId="c5282638-d8a1-489d-81ae-8048f47b5701" providerId="ADAL" clId="{1CE27D46-5413-47A4-BC8C-11AABBF60560}" dt="2026-02-07T18:35:25.747" v="72" actId="1076"/>
          <ac:picMkLst>
            <pc:docMk/>
            <pc:sldMk cId="2410802045" sldId="262"/>
            <ac:picMk id="8" creationId="{DD08A41C-82D1-1914-D44D-8112FF7026D4}"/>
          </ac:picMkLst>
        </pc:picChg>
      </pc:sldChg>
      <pc:sldChg chg="add del ord">
        <pc:chgData name="Harikumar Gadde" userId="c5282638-d8a1-489d-81ae-8048f47b5701" providerId="ADAL" clId="{1CE27D46-5413-47A4-BC8C-11AABBF60560}" dt="2026-02-08T09:37:46.704" v="1863"/>
        <pc:sldMkLst>
          <pc:docMk/>
          <pc:sldMk cId="1452642146" sldId="264"/>
        </pc:sldMkLst>
      </pc:sldChg>
      <pc:sldChg chg="addSp delSp modSp del mod">
        <pc:chgData name="Harikumar Gadde" userId="c5282638-d8a1-489d-81ae-8048f47b5701" providerId="ADAL" clId="{1CE27D46-5413-47A4-BC8C-11AABBF60560}" dt="2026-02-07T19:26:16.762" v="230" actId="47"/>
        <pc:sldMkLst>
          <pc:docMk/>
          <pc:sldMk cId="2323697946" sldId="265"/>
        </pc:sldMkLst>
        <pc:spChg chg="add mod">
          <ac:chgData name="Harikumar Gadde" userId="c5282638-d8a1-489d-81ae-8048f47b5701" providerId="ADAL" clId="{1CE27D46-5413-47A4-BC8C-11AABBF60560}" dt="2026-02-07T18:51:38.533" v="169" actId="1076"/>
          <ac:spMkLst>
            <pc:docMk/>
            <pc:sldMk cId="2323697946" sldId="265"/>
            <ac:spMk id="6" creationId="{12F9E234-F9C9-16E0-CEB0-D1BA96C4429A}"/>
          </ac:spMkLst>
        </pc:spChg>
        <pc:spChg chg="add mod">
          <ac:chgData name="Harikumar Gadde" userId="c5282638-d8a1-489d-81ae-8048f47b5701" providerId="ADAL" clId="{1CE27D46-5413-47A4-BC8C-11AABBF60560}" dt="2026-02-07T19:03:03.561" v="199" actId="1076"/>
          <ac:spMkLst>
            <pc:docMk/>
            <pc:sldMk cId="2323697946" sldId="265"/>
            <ac:spMk id="7" creationId="{DAA6B1F0-165E-BDF0-C64F-0CE0754DE45D}"/>
          </ac:spMkLst>
        </pc:spChg>
        <pc:spChg chg="add mod">
          <ac:chgData name="Harikumar Gadde" userId="c5282638-d8a1-489d-81ae-8048f47b5701" providerId="ADAL" clId="{1CE27D46-5413-47A4-BC8C-11AABBF60560}" dt="2026-02-07T19:04:04.312" v="206" actId="14100"/>
          <ac:spMkLst>
            <pc:docMk/>
            <pc:sldMk cId="2323697946" sldId="265"/>
            <ac:spMk id="8" creationId="{E114FB11-9F05-CABF-AFA8-7EC4409D6E00}"/>
          </ac:spMkLst>
        </pc:spChg>
        <pc:spChg chg="mod">
          <ac:chgData name="Harikumar Gadde" userId="c5282638-d8a1-489d-81ae-8048f47b5701" providerId="ADAL" clId="{1CE27D46-5413-47A4-BC8C-11AABBF60560}" dt="2026-02-07T18:49:44.775" v="139" actId="122"/>
          <ac:spMkLst>
            <pc:docMk/>
            <pc:sldMk cId="2323697946" sldId="265"/>
            <ac:spMk id="12" creationId="{45CF7445-DA7E-87C1-FF9B-7D818BEA1476}"/>
          </ac:spMkLst>
        </pc:spChg>
        <pc:spChg chg="del">
          <ac:chgData name="Harikumar Gadde" userId="c5282638-d8a1-489d-81ae-8048f47b5701" providerId="ADAL" clId="{1CE27D46-5413-47A4-BC8C-11AABBF60560}" dt="2026-02-07T18:49:14.183" v="102" actId="478"/>
          <ac:spMkLst>
            <pc:docMk/>
            <pc:sldMk cId="2323697946" sldId="265"/>
            <ac:spMk id="13" creationId="{FED57BB9-91C3-E9D7-DCBE-F1E1DF0F92B0}"/>
          </ac:spMkLst>
        </pc:spChg>
        <pc:spChg chg="del">
          <ac:chgData name="Harikumar Gadde" userId="c5282638-d8a1-489d-81ae-8048f47b5701" providerId="ADAL" clId="{1CE27D46-5413-47A4-BC8C-11AABBF60560}" dt="2026-02-07T18:49:48.280" v="140" actId="478"/>
          <ac:spMkLst>
            <pc:docMk/>
            <pc:sldMk cId="2323697946" sldId="265"/>
            <ac:spMk id="14" creationId="{50676E76-DEBE-46A6-E507-4D6DEF5C0A21}"/>
          </ac:spMkLst>
        </pc:spChg>
        <pc:picChg chg="add mod">
          <ac:chgData name="Harikumar Gadde" userId="c5282638-d8a1-489d-81ae-8048f47b5701" providerId="ADAL" clId="{1CE27D46-5413-47A4-BC8C-11AABBF60560}" dt="2026-02-07T19:02:52.105" v="198" actId="14100"/>
          <ac:picMkLst>
            <pc:docMk/>
            <pc:sldMk cId="2323697946" sldId="265"/>
            <ac:picMk id="5" creationId="{ECDEBEDC-B0CC-2B62-4441-3073E844B79D}"/>
          </ac:picMkLst>
        </pc:picChg>
      </pc:sldChg>
      <pc:sldChg chg="addSp modSp mod">
        <pc:chgData name="Harikumar Gadde" userId="c5282638-d8a1-489d-81ae-8048f47b5701" providerId="ADAL" clId="{1CE27D46-5413-47A4-BC8C-11AABBF60560}" dt="2026-02-07T18:21:19.345" v="60" actId="1076"/>
        <pc:sldMkLst>
          <pc:docMk/>
          <pc:sldMk cId="3667884495" sldId="273"/>
        </pc:sldMkLst>
        <pc:spChg chg="mod">
          <ac:chgData name="Harikumar Gadde" userId="c5282638-d8a1-489d-81ae-8048f47b5701" providerId="ADAL" clId="{1CE27D46-5413-47A4-BC8C-11AABBF60560}" dt="2026-02-07T18:21:12.873" v="58" actId="1076"/>
          <ac:spMkLst>
            <pc:docMk/>
            <pc:sldMk cId="3667884495" sldId="273"/>
            <ac:spMk id="2" creationId="{552EF4D6-5DD9-956D-8D60-8A93363C89BA}"/>
          </ac:spMkLst>
        </pc:spChg>
        <pc:spChg chg="add mod">
          <ac:chgData name="Harikumar Gadde" userId="c5282638-d8a1-489d-81ae-8048f47b5701" providerId="ADAL" clId="{1CE27D46-5413-47A4-BC8C-11AABBF60560}" dt="2026-02-07T18:21:19.345" v="60" actId="1076"/>
          <ac:spMkLst>
            <pc:docMk/>
            <pc:sldMk cId="3667884495" sldId="273"/>
            <ac:spMk id="4" creationId="{2BE473AE-FE49-20A7-1E2D-B487C0C0111D}"/>
          </ac:spMkLst>
        </pc:spChg>
      </pc:sldChg>
      <pc:sldChg chg="modSp add mod">
        <pc:chgData name="Harikumar Gadde" userId="c5282638-d8a1-489d-81ae-8048f47b5701" providerId="ADAL" clId="{1CE27D46-5413-47A4-BC8C-11AABBF60560}" dt="2026-02-07T18:20:22.453" v="34" actId="20577"/>
        <pc:sldMkLst>
          <pc:docMk/>
          <pc:sldMk cId="914306485" sldId="275"/>
        </pc:sldMkLst>
        <pc:spChg chg="mod">
          <ac:chgData name="Harikumar Gadde" userId="c5282638-d8a1-489d-81ae-8048f47b5701" providerId="ADAL" clId="{1CE27D46-5413-47A4-BC8C-11AABBF60560}" dt="2026-02-07T18:20:22.453" v="34" actId="20577"/>
          <ac:spMkLst>
            <pc:docMk/>
            <pc:sldMk cId="914306485" sldId="275"/>
            <ac:spMk id="2" creationId="{BE9A8A04-0748-EE3B-42D9-F3DD3A79B41B}"/>
          </ac:spMkLst>
        </pc:spChg>
        <pc:spChg chg="mod">
          <ac:chgData name="Harikumar Gadde" userId="c5282638-d8a1-489d-81ae-8048f47b5701" providerId="ADAL" clId="{1CE27D46-5413-47A4-BC8C-11AABBF60560}" dt="2026-02-07T18:19:43.957" v="26" actId="20577"/>
          <ac:spMkLst>
            <pc:docMk/>
            <pc:sldMk cId="914306485" sldId="275"/>
            <ac:spMk id="4" creationId="{9FC0E9EF-95D9-64A8-2B20-2328079EC442}"/>
          </ac:spMkLst>
        </pc:spChg>
      </pc:sldChg>
      <pc:sldChg chg="addSp delSp modSp add mod ord">
        <pc:chgData name="Harikumar Gadde" userId="c5282638-d8a1-489d-81ae-8048f47b5701" providerId="ADAL" clId="{1CE27D46-5413-47A4-BC8C-11AABBF60560}" dt="2026-02-08T09:35:01.081" v="1798" actId="255"/>
        <pc:sldMkLst>
          <pc:docMk/>
          <pc:sldMk cId="3602867351" sldId="276"/>
        </pc:sldMkLst>
        <pc:spChg chg="mod">
          <ac:chgData name="Harikumar Gadde" userId="c5282638-d8a1-489d-81ae-8048f47b5701" providerId="ADAL" clId="{1CE27D46-5413-47A4-BC8C-11AABBF60560}" dt="2026-02-08T09:35:01.081" v="1798" actId="255"/>
          <ac:spMkLst>
            <pc:docMk/>
            <pc:sldMk cId="3602867351" sldId="276"/>
            <ac:spMk id="2" creationId="{1E45230D-3756-0AF0-5E18-8CD2C2A4DC2F}"/>
          </ac:spMkLst>
        </pc:spChg>
        <pc:spChg chg="del">
          <ac:chgData name="Harikumar Gadde" userId="c5282638-d8a1-489d-81ae-8048f47b5701" providerId="ADAL" clId="{1CE27D46-5413-47A4-BC8C-11AABBF60560}" dt="2026-02-07T20:19:15.330" v="747"/>
          <ac:spMkLst>
            <pc:docMk/>
            <pc:sldMk cId="3602867351" sldId="276"/>
            <ac:spMk id="3" creationId="{0CD54D38-C46E-82D3-BE72-2D56D49DC392}"/>
          </ac:spMkLst>
        </pc:spChg>
        <pc:spChg chg="add mod">
          <ac:chgData name="Harikumar Gadde" userId="c5282638-d8a1-489d-81ae-8048f47b5701" providerId="ADAL" clId="{1CE27D46-5413-47A4-BC8C-11AABBF60560}" dt="2026-02-07T20:19:49.155" v="754" actId="20577"/>
          <ac:spMkLst>
            <pc:docMk/>
            <pc:sldMk cId="3602867351" sldId="276"/>
            <ac:spMk id="9" creationId="{F06355BD-7305-D16D-FF33-A27DE3A6245A}"/>
          </ac:spMkLst>
        </pc:spChg>
        <pc:spChg chg="add">
          <ac:chgData name="Harikumar Gadde" userId="c5282638-d8a1-489d-81ae-8048f47b5701" providerId="ADAL" clId="{1CE27D46-5413-47A4-BC8C-11AABBF60560}" dt="2026-02-07T20:17:57.696" v="746" actId="11529"/>
          <ac:spMkLst>
            <pc:docMk/>
            <pc:sldMk cId="3602867351" sldId="276"/>
            <ac:spMk id="10" creationId="{B2323E7E-40F9-59EE-4462-4A0F312CBD47}"/>
          </ac:spMkLst>
        </pc:spChg>
        <pc:spChg chg="add mod">
          <ac:chgData name="Harikumar Gadde" userId="c5282638-d8a1-489d-81ae-8048f47b5701" providerId="ADAL" clId="{1CE27D46-5413-47A4-BC8C-11AABBF60560}" dt="2026-02-07T20:21:36.724" v="865" actId="20577"/>
          <ac:spMkLst>
            <pc:docMk/>
            <pc:sldMk cId="3602867351" sldId="276"/>
            <ac:spMk id="12" creationId="{34B7AF10-BE64-A662-EB9E-F422B46D99E5}"/>
          </ac:spMkLst>
        </pc:spChg>
        <pc:graphicFrameChg chg="add mod ord">
          <ac:chgData name="Harikumar Gadde" userId="c5282638-d8a1-489d-81ae-8048f47b5701" providerId="ADAL" clId="{1CE27D46-5413-47A4-BC8C-11AABBF60560}" dt="2026-02-07T20:19:37.715" v="751" actId="1076"/>
          <ac:graphicFrameMkLst>
            <pc:docMk/>
            <pc:sldMk cId="3602867351" sldId="276"/>
            <ac:graphicFrameMk id="11" creationId="{9DFDB5E9-A92E-E6A2-AFC8-C6BCD09DAEE3}"/>
          </ac:graphicFrameMkLst>
        </pc:graphicFrameChg>
        <pc:picChg chg="add mod">
          <ac:chgData name="Harikumar Gadde" userId="c5282638-d8a1-489d-81ae-8048f47b5701" providerId="ADAL" clId="{1CE27D46-5413-47A4-BC8C-11AABBF60560}" dt="2026-02-07T20:16:31.704" v="668" actId="1076"/>
          <ac:picMkLst>
            <pc:docMk/>
            <pc:sldMk cId="3602867351" sldId="276"/>
            <ac:picMk id="8" creationId="{675BD552-FC49-3A45-B2D6-E780CC3B24DC}"/>
          </ac:picMkLst>
        </pc:picChg>
      </pc:sldChg>
      <pc:sldChg chg="addSp delSp modSp add mod">
        <pc:chgData name="Harikumar Gadde" userId="c5282638-d8a1-489d-81ae-8048f47b5701" providerId="ADAL" clId="{1CE27D46-5413-47A4-BC8C-11AABBF60560}" dt="2026-02-08T09:34:34.185" v="1793" actId="255"/>
        <pc:sldMkLst>
          <pc:docMk/>
          <pc:sldMk cId="3962924274" sldId="277"/>
        </pc:sldMkLst>
        <pc:spChg chg="mod">
          <ac:chgData name="Harikumar Gadde" userId="c5282638-d8a1-489d-81ae-8048f47b5701" providerId="ADAL" clId="{1CE27D46-5413-47A4-BC8C-11AABBF60560}" dt="2026-02-08T09:34:34.185" v="1793" actId="255"/>
          <ac:spMkLst>
            <pc:docMk/>
            <pc:sldMk cId="3962924274" sldId="277"/>
            <ac:spMk id="2" creationId="{157687BD-7FC6-0457-81A4-667FFB0FE9DE}"/>
          </ac:spMkLst>
        </pc:spChg>
        <pc:spChg chg="del">
          <ac:chgData name="Harikumar Gadde" userId="c5282638-d8a1-489d-81ae-8048f47b5701" providerId="ADAL" clId="{1CE27D46-5413-47A4-BC8C-11AABBF60560}" dt="2026-02-07T20:27:51.208" v="958" actId="478"/>
          <ac:spMkLst>
            <pc:docMk/>
            <pc:sldMk cId="3962924274" sldId="277"/>
            <ac:spMk id="3" creationId="{29ED48CE-7183-35E4-274E-734A80F1245A}"/>
          </ac:spMkLst>
        </pc:spChg>
        <pc:spChg chg="add mod">
          <ac:chgData name="Harikumar Gadde" userId="c5282638-d8a1-489d-81ae-8048f47b5701" providerId="ADAL" clId="{1CE27D46-5413-47A4-BC8C-11AABBF60560}" dt="2026-02-07T20:27:17.223" v="935" actId="20577"/>
          <ac:spMkLst>
            <pc:docMk/>
            <pc:sldMk cId="3962924274" sldId="277"/>
            <ac:spMk id="11" creationId="{154E9E23-6D76-2016-034D-F1654678BDB5}"/>
          </ac:spMkLst>
        </pc:spChg>
        <pc:picChg chg="add mod">
          <ac:chgData name="Harikumar Gadde" userId="c5282638-d8a1-489d-81ae-8048f47b5701" providerId="ADAL" clId="{1CE27D46-5413-47A4-BC8C-11AABBF60560}" dt="2026-02-07T20:25:49.910" v="876" actId="1076"/>
          <ac:picMkLst>
            <pc:docMk/>
            <pc:sldMk cId="3962924274" sldId="277"/>
            <ac:picMk id="8" creationId="{7D23F4CA-AAC8-15B0-1483-88A4F5166D5E}"/>
          </ac:picMkLst>
        </pc:picChg>
        <pc:picChg chg="add mod">
          <ac:chgData name="Harikumar Gadde" userId="c5282638-d8a1-489d-81ae-8048f47b5701" providerId="ADAL" clId="{1CE27D46-5413-47A4-BC8C-11AABBF60560}" dt="2026-02-07T20:25:55.653" v="877" actId="1076"/>
          <ac:picMkLst>
            <pc:docMk/>
            <pc:sldMk cId="3962924274" sldId="277"/>
            <ac:picMk id="10" creationId="{DC8A982B-F81D-CD99-42AE-0881768A3F81}"/>
          </ac:picMkLst>
        </pc:picChg>
      </pc:sldChg>
      <pc:sldChg chg="addSp delSp modSp add mod">
        <pc:chgData name="Harikumar Gadde" userId="c5282638-d8a1-489d-81ae-8048f47b5701" providerId="ADAL" clId="{1CE27D46-5413-47A4-BC8C-11AABBF60560}" dt="2026-02-08T09:56:33.993" v="2131" actId="164"/>
        <pc:sldMkLst>
          <pc:docMk/>
          <pc:sldMk cId="1214784451" sldId="278"/>
        </pc:sldMkLst>
        <pc:spChg chg="del">
          <ac:chgData name="Harikumar Gadde" userId="c5282638-d8a1-489d-81ae-8048f47b5701" providerId="ADAL" clId="{1CE27D46-5413-47A4-BC8C-11AABBF60560}" dt="2026-02-07T19:25:26.794" v="228" actId="478"/>
          <ac:spMkLst>
            <pc:docMk/>
            <pc:sldMk cId="1214784451" sldId="278"/>
            <ac:spMk id="2" creationId="{FA94E2E9-F553-3040-52C9-A4D4958DAE54}"/>
          </ac:spMkLst>
        </pc:spChg>
        <pc:spChg chg="del">
          <ac:chgData name="Harikumar Gadde" userId="c5282638-d8a1-489d-81ae-8048f47b5701" providerId="ADAL" clId="{1CE27D46-5413-47A4-BC8C-11AABBF60560}" dt="2026-02-07T19:16:05.538" v="208" actId="931"/>
          <ac:spMkLst>
            <pc:docMk/>
            <pc:sldMk cId="1214784451" sldId="278"/>
            <ac:spMk id="3" creationId="{5785B644-6835-ECC9-6C8E-1592C564EA88}"/>
          </ac:spMkLst>
        </pc:spChg>
        <pc:spChg chg="mod">
          <ac:chgData name="Harikumar Gadde" userId="c5282638-d8a1-489d-81ae-8048f47b5701" providerId="ADAL" clId="{1CE27D46-5413-47A4-BC8C-11AABBF60560}" dt="2026-02-08T09:36:18.683" v="1806" actId="1076"/>
          <ac:spMkLst>
            <pc:docMk/>
            <pc:sldMk cId="1214784451" sldId="278"/>
            <ac:spMk id="7" creationId="{84EF9769-0A16-D0E0-113B-FB0EDAE15189}"/>
          </ac:spMkLst>
        </pc:spChg>
        <pc:spChg chg="add mod">
          <ac:chgData name="Harikumar Gadde" userId="c5282638-d8a1-489d-81ae-8048f47b5701" providerId="ADAL" clId="{1CE27D46-5413-47A4-BC8C-11AABBF60560}" dt="2026-02-08T09:36:40.082" v="1858" actId="20577"/>
          <ac:spMkLst>
            <pc:docMk/>
            <pc:sldMk cId="1214784451" sldId="278"/>
            <ac:spMk id="13" creationId="{0334E6A9-6F9B-3575-A853-39D1713200ED}"/>
          </ac:spMkLst>
        </pc:spChg>
        <pc:spChg chg="add mod">
          <ac:chgData name="Harikumar Gadde" userId="c5282638-d8a1-489d-81ae-8048f47b5701" providerId="ADAL" clId="{1CE27D46-5413-47A4-BC8C-11AABBF60560}" dt="2026-02-08T09:56:33.993" v="2131" actId="164"/>
          <ac:spMkLst>
            <pc:docMk/>
            <pc:sldMk cId="1214784451" sldId="278"/>
            <ac:spMk id="14" creationId="{D08EB438-2D9C-B7DB-45E5-3A4D8914B23B}"/>
          </ac:spMkLst>
        </pc:spChg>
        <pc:spChg chg="add mod">
          <ac:chgData name="Harikumar Gadde" userId="c5282638-d8a1-489d-81ae-8048f47b5701" providerId="ADAL" clId="{1CE27D46-5413-47A4-BC8C-11AABBF60560}" dt="2026-02-08T09:56:33.993" v="2131" actId="164"/>
          <ac:spMkLst>
            <pc:docMk/>
            <pc:sldMk cId="1214784451" sldId="278"/>
            <ac:spMk id="15" creationId="{AB5383F7-B5FF-7DE2-FD19-E8DA9BE8FD00}"/>
          </ac:spMkLst>
        </pc:spChg>
        <pc:spChg chg="add mod">
          <ac:chgData name="Harikumar Gadde" userId="c5282638-d8a1-489d-81ae-8048f47b5701" providerId="ADAL" clId="{1CE27D46-5413-47A4-BC8C-11AABBF60560}" dt="2026-02-08T09:56:33.993" v="2131" actId="164"/>
          <ac:spMkLst>
            <pc:docMk/>
            <pc:sldMk cId="1214784451" sldId="278"/>
            <ac:spMk id="16" creationId="{EF5B6DC8-C904-0F3B-E2A7-A1FBB2640AF6}"/>
          </ac:spMkLst>
        </pc:spChg>
        <pc:grpChg chg="add mod">
          <ac:chgData name="Harikumar Gadde" userId="c5282638-d8a1-489d-81ae-8048f47b5701" providerId="ADAL" clId="{1CE27D46-5413-47A4-BC8C-11AABBF60560}" dt="2026-02-08T09:56:33.993" v="2131" actId="164"/>
          <ac:grpSpMkLst>
            <pc:docMk/>
            <pc:sldMk cId="1214784451" sldId="278"/>
            <ac:grpSpMk id="17" creationId="{0A15B0BE-14DB-A326-CC0A-B7B0BBBC3F4F}"/>
          </ac:grpSpMkLst>
        </pc:grpChg>
        <pc:picChg chg="add del mod modCrop">
          <ac:chgData name="Harikumar Gadde" userId="c5282638-d8a1-489d-81ae-8048f47b5701" providerId="ADAL" clId="{1CE27D46-5413-47A4-BC8C-11AABBF60560}" dt="2026-02-07T19:15:55.710" v="207" actId="478"/>
          <ac:picMkLst>
            <pc:docMk/>
            <pc:sldMk cId="1214784451" sldId="278"/>
            <ac:picMk id="8" creationId="{AF22715C-BF99-87AF-BB99-3C18691244C9}"/>
          </ac:picMkLst>
        </pc:picChg>
        <pc:picChg chg="add mod modCrop">
          <ac:chgData name="Harikumar Gadde" userId="c5282638-d8a1-489d-81ae-8048f47b5701" providerId="ADAL" clId="{1CE27D46-5413-47A4-BC8C-11AABBF60560}" dt="2026-02-08T09:56:33.993" v="2131" actId="164"/>
          <ac:picMkLst>
            <pc:docMk/>
            <pc:sldMk cId="1214784451" sldId="278"/>
            <ac:picMk id="10" creationId="{888A74E4-77A4-BD0C-4922-774E8B17E260}"/>
          </ac:picMkLst>
        </pc:picChg>
        <pc:picChg chg="add del mod modCrop">
          <ac:chgData name="Harikumar Gadde" userId="c5282638-d8a1-489d-81ae-8048f47b5701" providerId="ADAL" clId="{1CE27D46-5413-47A4-BC8C-11AABBF60560}" dt="2026-02-08T09:53:10.624" v="2113" actId="478"/>
          <ac:picMkLst>
            <pc:docMk/>
            <pc:sldMk cId="1214784451" sldId="278"/>
            <ac:picMk id="12" creationId="{654BA08F-44D8-31C1-C76A-4B7248C9231E}"/>
          </ac:picMkLst>
        </pc:picChg>
      </pc:sldChg>
      <pc:sldChg chg="addSp delSp modSp add mod">
        <pc:chgData name="Harikumar Gadde" userId="c5282638-d8a1-489d-81ae-8048f47b5701" providerId="ADAL" clId="{1CE27D46-5413-47A4-BC8C-11AABBF60560}" dt="2026-02-08T09:34:42.866" v="1794" actId="255"/>
        <pc:sldMkLst>
          <pc:docMk/>
          <pc:sldMk cId="1209520406" sldId="279"/>
        </pc:sldMkLst>
        <pc:spChg chg="mod">
          <ac:chgData name="Harikumar Gadde" userId="c5282638-d8a1-489d-81ae-8048f47b5701" providerId="ADAL" clId="{1CE27D46-5413-47A4-BC8C-11AABBF60560}" dt="2026-02-08T09:34:42.866" v="1794" actId="255"/>
          <ac:spMkLst>
            <pc:docMk/>
            <pc:sldMk cId="1209520406" sldId="279"/>
            <ac:spMk id="2" creationId="{219CA961-A737-7805-0B31-DCF263DDE029}"/>
          </ac:spMkLst>
        </pc:spChg>
        <pc:spChg chg="del">
          <ac:chgData name="Harikumar Gadde" userId="c5282638-d8a1-489d-81ae-8048f47b5701" providerId="ADAL" clId="{1CE27D46-5413-47A4-BC8C-11AABBF60560}" dt="2026-02-07T19:37:21.221" v="286"/>
          <ac:spMkLst>
            <pc:docMk/>
            <pc:sldMk cId="1209520406" sldId="279"/>
            <ac:spMk id="3" creationId="{AD7B1292-2209-7622-350E-E6ED39138B8D}"/>
          </ac:spMkLst>
        </pc:spChg>
        <pc:graphicFrameChg chg="add mod modGraphic">
          <ac:chgData name="Harikumar Gadde" userId="c5282638-d8a1-489d-81ae-8048f47b5701" providerId="ADAL" clId="{1CE27D46-5413-47A4-BC8C-11AABBF60560}" dt="2026-02-08T08:54:38.790" v="1246" actId="20577"/>
          <ac:graphicFrameMkLst>
            <pc:docMk/>
            <pc:sldMk cId="1209520406" sldId="279"/>
            <ac:graphicFrameMk id="9" creationId="{EE2B7CDC-7C02-EC0F-928A-9D5FB90E47F4}"/>
          </ac:graphicFrameMkLst>
        </pc:graphicFrameChg>
        <pc:picChg chg="add mod">
          <ac:chgData name="Harikumar Gadde" userId="c5282638-d8a1-489d-81ae-8048f47b5701" providerId="ADAL" clId="{1CE27D46-5413-47A4-BC8C-11AABBF60560}" dt="2026-02-07T19:37:44.955" v="292" actId="14100"/>
          <ac:picMkLst>
            <pc:docMk/>
            <pc:sldMk cId="1209520406" sldId="279"/>
            <ac:picMk id="8" creationId="{9236640A-B82B-C23C-BEF6-2DDDE2F6DD70}"/>
          </ac:picMkLst>
        </pc:picChg>
      </pc:sldChg>
      <pc:sldChg chg="addSp delSp modSp add mod">
        <pc:chgData name="Harikumar Gadde" userId="c5282638-d8a1-489d-81ae-8048f47b5701" providerId="ADAL" clId="{1CE27D46-5413-47A4-BC8C-11AABBF60560}" dt="2026-02-08T09:33:37.772" v="1786" actId="255"/>
        <pc:sldMkLst>
          <pc:docMk/>
          <pc:sldMk cId="1806997116" sldId="280"/>
        </pc:sldMkLst>
        <pc:spChg chg="mod">
          <ac:chgData name="Harikumar Gadde" userId="c5282638-d8a1-489d-81ae-8048f47b5701" providerId="ADAL" clId="{1CE27D46-5413-47A4-BC8C-11AABBF60560}" dt="2026-02-08T09:33:37.772" v="1786" actId="255"/>
          <ac:spMkLst>
            <pc:docMk/>
            <pc:sldMk cId="1806997116" sldId="280"/>
            <ac:spMk id="2" creationId="{739F0375-EEC0-7292-80F7-33936AD358B6}"/>
          </ac:spMkLst>
        </pc:spChg>
        <pc:picChg chg="add mod">
          <ac:chgData name="Harikumar Gadde" userId="c5282638-d8a1-489d-81ae-8048f47b5701" providerId="ADAL" clId="{1CE27D46-5413-47A4-BC8C-11AABBF60560}" dt="2026-02-07T20:08:54.112" v="544" actId="1076"/>
          <ac:picMkLst>
            <pc:docMk/>
            <pc:sldMk cId="1806997116" sldId="280"/>
            <ac:picMk id="7" creationId="{8448AA29-848A-44D3-77A9-9805B197B07A}"/>
          </ac:picMkLst>
        </pc:picChg>
        <pc:picChg chg="del">
          <ac:chgData name="Harikumar Gadde" userId="c5282638-d8a1-489d-81ae-8048f47b5701" providerId="ADAL" clId="{1CE27D46-5413-47A4-BC8C-11AABBF60560}" dt="2026-02-07T20:08:37.665" v="538" actId="478"/>
          <ac:picMkLst>
            <pc:docMk/>
            <pc:sldMk cId="1806997116" sldId="280"/>
            <ac:picMk id="8" creationId="{A47C9B95-7220-23A4-F39B-0AEC5665C635}"/>
          </ac:picMkLst>
        </pc:picChg>
        <pc:picChg chg="del">
          <ac:chgData name="Harikumar Gadde" userId="c5282638-d8a1-489d-81ae-8048f47b5701" providerId="ADAL" clId="{1CE27D46-5413-47A4-BC8C-11AABBF60560}" dt="2026-02-07T20:08:39.417" v="539" actId="478"/>
          <ac:picMkLst>
            <pc:docMk/>
            <pc:sldMk cId="1806997116" sldId="280"/>
            <ac:picMk id="10" creationId="{47C2EEC0-F13C-6AEB-0629-9C5071B466CE}"/>
          </ac:picMkLst>
        </pc:picChg>
      </pc:sldChg>
      <pc:sldChg chg="modSp add mod">
        <pc:chgData name="Harikumar Gadde" userId="c5282638-d8a1-489d-81ae-8048f47b5701" providerId="ADAL" clId="{1CE27D46-5413-47A4-BC8C-11AABBF60560}" dt="2026-02-08T09:33:31.119" v="1785" actId="1076"/>
        <pc:sldMkLst>
          <pc:docMk/>
          <pc:sldMk cId="504667970" sldId="281"/>
        </pc:sldMkLst>
        <pc:spChg chg="mod">
          <ac:chgData name="Harikumar Gadde" userId="c5282638-d8a1-489d-81ae-8048f47b5701" providerId="ADAL" clId="{1CE27D46-5413-47A4-BC8C-11AABBF60560}" dt="2026-02-08T09:33:31.119" v="1785" actId="1076"/>
          <ac:spMkLst>
            <pc:docMk/>
            <pc:sldMk cId="504667970" sldId="281"/>
            <ac:spMk id="2" creationId="{1E6D6FDD-0886-9EB4-2174-004B7208EBAE}"/>
          </ac:spMkLst>
        </pc:spChg>
      </pc:sldChg>
      <pc:sldChg chg="addSp delSp modSp add mod">
        <pc:chgData name="Harikumar Gadde" userId="c5282638-d8a1-489d-81ae-8048f47b5701" providerId="ADAL" clId="{1CE27D46-5413-47A4-BC8C-11AABBF60560}" dt="2026-02-07T20:36:15.797" v="1084" actId="20577"/>
        <pc:sldMkLst>
          <pc:docMk/>
          <pc:sldMk cId="2032674713" sldId="282"/>
        </pc:sldMkLst>
        <pc:spChg chg="mod">
          <ac:chgData name="Harikumar Gadde" userId="c5282638-d8a1-489d-81ae-8048f47b5701" providerId="ADAL" clId="{1CE27D46-5413-47A4-BC8C-11AABBF60560}" dt="2026-02-07T20:36:15.797" v="1084" actId="20577"/>
          <ac:spMkLst>
            <pc:docMk/>
            <pc:sldMk cId="2032674713" sldId="282"/>
            <ac:spMk id="2" creationId="{983B061D-66B5-A40A-B6FF-12867678AB4E}"/>
          </ac:spMkLst>
        </pc:spChg>
        <pc:spChg chg="del">
          <ac:chgData name="Harikumar Gadde" userId="c5282638-d8a1-489d-81ae-8048f47b5701" providerId="ADAL" clId="{1CE27D46-5413-47A4-BC8C-11AABBF60560}" dt="2026-02-07T20:34:32.402" v="983" actId="478"/>
          <ac:spMkLst>
            <pc:docMk/>
            <pc:sldMk cId="2032674713" sldId="282"/>
            <ac:spMk id="11" creationId="{4C731BE2-6BB9-A171-6BC4-459B4E8E6CE7}"/>
          </ac:spMkLst>
        </pc:spChg>
        <pc:picChg chg="add mod">
          <ac:chgData name="Harikumar Gadde" userId="c5282638-d8a1-489d-81ae-8048f47b5701" providerId="ADAL" clId="{1CE27D46-5413-47A4-BC8C-11AABBF60560}" dt="2026-02-07T20:36:07.335" v="1082" actId="14100"/>
          <ac:picMkLst>
            <pc:docMk/>
            <pc:sldMk cId="2032674713" sldId="282"/>
            <ac:picMk id="7" creationId="{4EA4A4B8-7500-FF0C-AE90-1AEF56802B4F}"/>
          </ac:picMkLst>
        </pc:picChg>
        <pc:picChg chg="del">
          <ac:chgData name="Harikumar Gadde" userId="c5282638-d8a1-489d-81ae-8048f47b5701" providerId="ADAL" clId="{1CE27D46-5413-47A4-BC8C-11AABBF60560}" dt="2026-02-07T20:34:21.114" v="979" actId="478"/>
          <ac:picMkLst>
            <pc:docMk/>
            <pc:sldMk cId="2032674713" sldId="282"/>
            <ac:picMk id="13" creationId="{09DC3200-8DDD-0F19-1BBD-24E59350390F}"/>
          </ac:picMkLst>
        </pc:picChg>
      </pc:sldChg>
      <pc:sldChg chg="addSp delSp modSp add mod">
        <pc:chgData name="Harikumar Gadde" userId="c5282638-d8a1-489d-81ae-8048f47b5701" providerId="ADAL" clId="{1CE27D46-5413-47A4-BC8C-11AABBF60560}" dt="2026-02-08T09:34:01.807" v="1788" actId="255"/>
        <pc:sldMkLst>
          <pc:docMk/>
          <pc:sldMk cId="3633326150" sldId="283"/>
        </pc:sldMkLst>
        <pc:spChg chg="mod">
          <ac:chgData name="Harikumar Gadde" userId="c5282638-d8a1-489d-81ae-8048f47b5701" providerId="ADAL" clId="{1CE27D46-5413-47A4-BC8C-11AABBF60560}" dt="2026-02-08T09:34:01.807" v="1788" actId="255"/>
          <ac:spMkLst>
            <pc:docMk/>
            <pc:sldMk cId="3633326150" sldId="283"/>
            <ac:spMk id="2" creationId="{DD95DF82-1E59-A0C0-62CA-558305090BAC}"/>
          </ac:spMkLst>
        </pc:spChg>
        <pc:picChg chg="del">
          <ac:chgData name="Harikumar Gadde" userId="c5282638-d8a1-489d-81ae-8048f47b5701" providerId="ADAL" clId="{1CE27D46-5413-47A4-BC8C-11AABBF60560}" dt="2026-02-07T20:50:18.351" v="1086" actId="478"/>
          <ac:picMkLst>
            <pc:docMk/>
            <pc:sldMk cId="3633326150" sldId="283"/>
            <ac:picMk id="7" creationId="{D0DB25ED-3B25-FA79-6474-CB0444B3E0F0}"/>
          </ac:picMkLst>
        </pc:picChg>
        <pc:picChg chg="add mod">
          <ac:chgData name="Harikumar Gadde" userId="c5282638-d8a1-489d-81ae-8048f47b5701" providerId="ADAL" clId="{1CE27D46-5413-47A4-BC8C-11AABBF60560}" dt="2026-02-07T21:14:15.994" v="1186" actId="14100"/>
          <ac:picMkLst>
            <pc:docMk/>
            <pc:sldMk cId="3633326150" sldId="283"/>
            <ac:picMk id="8" creationId="{164CD3D1-4528-3E09-0449-9067E0DB2776}"/>
          </ac:picMkLst>
        </pc:picChg>
      </pc:sldChg>
      <pc:sldChg chg="addSp delSp modSp add mod">
        <pc:chgData name="Harikumar Gadde" userId="c5282638-d8a1-489d-81ae-8048f47b5701" providerId="ADAL" clId="{1CE27D46-5413-47A4-BC8C-11AABBF60560}" dt="2026-02-08T09:34:25.082" v="1792" actId="14100"/>
        <pc:sldMkLst>
          <pc:docMk/>
          <pc:sldMk cId="225658694" sldId="284"/>
        </pc:sldMkLst>
        <pc:spChg chg="mod">
          <ac:chgData name="Harikumar Gadde" userId="c5282638-d8a1-489d-81ae-8048f47b5701" providerId="ADAL" clId="{1CE27D46-5413-47A4-BC8C-11AABBF60560}" dt="2026-02-08T09:34:25.082" v="1792" actId="14100"/>
          <ac:spMkLst>
            <pc:docMk/>
            <pc:sldMk cId="225658694" sldId="284"/>
            <ac:spMk id="2" creationId="{7FBB66BD-D846-396D-280E-7B28D27AE3C1}"/>
          </ac:spMkLst>
        </pc:spChg>
        <pc:spChg chg="mod">
          <ac:chgData name="Harikumar Gadde" userId="c5282638-d8a1-489d-81ae-8048f47b5701" providerId="ADAL" clId="{1CE27D46-5413-47A4-BC8C-11AABBF60560}" dt="2026-02-08T09:15:48.373" v="1617" actId="1076"/>
          <ac:spMkLst>
            <pc:docMk/>
            <pc:sldMk cId="225658694" sldId="284"/>
            <ac:spMk id="3" creationId="{D9F5EC41-79AD-B46F-9DCD-970278DBDA32}"/>
          </ac:spMkLst>
        </pc:spChg>
        <pc:picChg chg="del">
          <ac:chgData name="Harikumar Gadde" userId="c5282638-d8a1-489d-81ae-8048f47b5701" providerId="ADAL" clId="{1CE27D46-5413-47A4-BC8C-11AABBF60560}" dt="2026-02-07T20:55:58.895" v="1160" actId="478"/>
          <ac:picMkLst>
            <pc:docMk/>
            <pc:sldMk cId="225658694" sldId="284"/>
            <ac:picMk id="8" creationId="{20318DA5-413C-A801-0AD1-5BF4FEE29321}"/>
          </ac:picMkLst>
        </pc:picChg>
        <pc:picChg chg="add mod">
          <ac:chgData name="Harikumar Gadde" userId="c5282638-d8a1-489d-81ae-8048f47b5701" providerId="ADAL" clId="{1CE27D46-5413-47A4-BC8C-11AABBF60560}" dt="2026-02-08T09:06:31.041" v="1293" actId="1076"/>
          <ac:picMkLst>
            <pc:docMk/>
            <pc:sldMk cId="225658694" sldId="284"/>
            <ac:picMk id="9" creationId="{7146BB34-DAC6-1584-37FF-D4EB22E8BEF2}"/>
          </ac:picMkLst>
        </pc:picChg>
        <pc:picChg chg="del">
          <ac:chgData name="Harikumar Gadde" userId="c5282638-d8a1-489d-81ae-8048f47b5701" providerId="ADAL" clId="{1CE27D46-5413-47A4-BC8C-11AABBF60560}" dt="2026-02-07T20:56:00.910" v="1161" actId="478"/>
          <ac:picMkLst>
            <pc:docMk/>
            <pc:sldMk cId="225658694" sldId="284"/>
            <ac:picMk id="10" creationId="{191F0E26-23DD-FAD7-7D67-6BF198E84F80}"/>
          </ac:picMkLst>
        </pc:picChg>
        <pc:picChg chg="add mod">
          <ac:chgData name="Harikumar Gadde" userId="c5282638-d8a1-489d-81ae-8048f47b5701" providerId="ADAL" clId="{1CE27D46-5413-47A4-BC8C-11AABBF60560}" dt="2026-02-08T09:08:14.294" v="1343" actId="1076"/>
          <ac:picMkLst>
            <pc:docMk/>
            <pc:sldMk cId="225658694" sldId="284"/>
            <ac:picMk id="13" creationId="{ECB4E753-8C84-8B4F-1CAE-7BA5A6AF7D7E}"/>
          </ac:picMkLst>
        </pc:picChg>
      </pc:sldChg>
      <pc:sldChg chg="add del">
        <pc:chgData name="Harikumar Gadde" userId="c5282638-d8a1-489d-81ae-8048f47b5701" providerId="ADAL" clId="{1CE27D46-5413-47A4-BC8C-11AABBF60560}" dt="2026-02-08T08:54:52.054" v="1247" actId="47"/>
        <pc:sldMkLst>
          <pc:docMk/>
          <pc:sldMk cId="2115909368" sldId="2147483515"/>
        </pc:sldMkLst>
      </pc:sldChg>
      <pc:sldChg chg="addSp delSp modSp add mod">
        <pc:chgData name="Harikumar Gadde" userId="c5282638-d8a1-489d-81ae-8048f47b5701" providerId="ADAL" clId="{1CE27D46-5413-47A4-BC8C-11AABBF60560}" dt="2026-02-08T09:34:53.298" v="1797" actId="14100"/>
        <pc:sldMkLst>
          <pc:docMk/>
          <pc:sldMk cId="3091265468" sldId="2147483516"/>
        </pc:sldMkLst>
        <pc:spChg chg="mod">
          <ac:chgData name="Harikumar Gadde" userId="c5282638-d8a1-489d-81ae-8048f47b5701" providerId="ADAL" clId="{1CE27D46-5413-47A4-BC8C-11AABBF60560}" dt="2026-02-08T09:34:53.298" v="1797" actId="14100"/>
          <ac:spMkLst>
            <pc:docMk/>
            <pc:sldMk cId="3091265468" sldId="2147483516"/>
            <ac:spMk id="2" creationId="{3D9DEEA3-1621-B2B4-E9F8-0F7A90601693}"/>
          </ac:spMkLst>
        </pc:spChg>
        <pc:spChg chg="add del mod">
          <ac:chgData name="Harikumar Gadde" userId="c5282638-d8a1-489d-81ae-8048f47b5701" providerId="ADAL" clId="{1CE27D46-5413-47A4-BC8C-11AABBF60560}" dt="2026-02-07T21:07:40.414" v="1182" actId="478"/>
          <ac:spMkLst>
            <pc:docMk/>
            <pc:sldMk cId="3091265468" sldId="2147483516"/>
            <ac:spMk id="6" creationId="{8C215D06-DA00-9442-03E2-2DEC5B7FC604}"/>
          </ac:spMkLst>
        </pc:spChg>
        <pc:spChg chg="add mod">
          <ac:chgData name="Harikumar Gadde" userId="c5282638-d8a1-489d-81ae-8048f47b5701" providerId="ADAL" clId="{1CE27D46-5413-47A4-BC8C-11AABBF60560}" dt="2026-02-07T21:07:25.100" v="1178" actId="1076"/>
          <ac:spMkLst>
            <pc:docMk/>
            <pc:sldMk cId="3091265468" sldId="2147483516"/>
            <ac:spMk id="11" creationId="{4C30A7B8-3623-2C36-BBD7-EBEAAED7BB00}"/>
          </ac:spMkLst>
        </pc:spChg>
        <pc:graphicFrameChg chg="del modGraphic">
          <ac:chgData name="Harikumar Gadde" userId="c5282638-d8a1-489d-81ae-8048f47b5701" providerId="ADAL" clId="{1CE27D46-5413-47A4-BC8C-11AABBF60560}" dt="2026-02-07T21:07:02.551" v="1174" actId="478"/>
          <ac:graphicFrameMkLst>
            <pc:docMk/>
            <pc:sldMk cId="3091265468" sldId="2147483516"/>
            <ac:graphicFrameMk id="9" creationId="{D587B97B-5750-B761-308E-B6124AC2FE12}"/>
          </ac:graphicFrameMkLst>
        </pc:graphicFrameChg>
        <pc:picChg chg="del">
          <ac:chgData name="Harikumar Gadde" userId="c5282638-d8a1-489d-81ae-8048f47b5701" providerId="ADAL" clId="{1CE27D46-5413-47A4-BC8C-11AABBF60560}" dt="2026-02-07T21:07:05.968" v="1175" actId="478"/>
          <ac:picMkLst>
            <pc:docMk/>
            <pc:sldMk cId="3091265468" sldId="2147483516"/>
            <ac:picMk id="8" creationId="{FBF74498-D3D3-0022-9742-FE4FBA3FCF54}"/>
          </ac:picMkLst>
        </pc:picChg>
        <pc:picChg chg="add mod">
          <ac:chgData name="Harikumar Gadde" userId="c5282638-d8a1-489d-81ae-8048f47b5701" providerId="ADAL" clId="{1CE27D46-5413-47A4-BC8C-11AABBF60560}" dt="2026-02-07T21:07:46.094" v="1184" actId="1076"/>
          <ac:picMkLst>
            <pc:docMk/>
            <pc:sldMk cId="3091265468" sldId="2147483516"/>
            <ac:picMk id="10" creationId="{C9F262A6-5936-0609-2EB0-7A6B3DC9BA34}"/>
          </ac:picMkLst>
        </pc:picChg>
      </pc:sldChg>
      <pc:sldChg chg="delSp modSp add mod ord modNotesTx">
        <pc:chgData name="Harikumar Gadde" userId="c5282638-d8a1-489d-81ae-8048f47b5701" providerId="ADAL" clId="{1CE27D46-5413-47A4-BC8C-11AABBF60560}" dt="2026-02-08T09:37:33.653" v="1859" actId="255"/>
        <pc:sldMkLst>
          <pc:docMk/>
          <pc:sldMk cId="1991470867" sldId="2147483517"/>
        </pc:sldMkLst>
        <pc:spChg chg="mod">
          <ac:chgData name="Harikumar Gadde" userId="c5282638-d8a1-489d-81ae-8048f47b5701" providerId="ADAL" clId="{1CE27D46-5413-47A4-BC8C-11AABBF60560}" dt="2026-02-08T09:37:33.653" v="1859" actId="255"/>
          <ac:spMkLst>
            <pc:docMk/>
            <pc:sldMk cId="1991470867" sldId="2147483517"/>
            <ac:spMk id="2" creationId="{F98550F7-B475-0A6E-929B-EA6E505F24B4}"/>
          </ac:spMkLst>
        </pc:spChg>
        <pc:spChg chg="mod">
          <ac:chgData name="Harikumar Gadde" userId="c5282638-d8a1-489d-81ae-8048f47b5701" providerId="ADAL" clId="{1CE27D46-5413-47A4-BC8C-11AABBF60560}" dt="2026-02-07T21:18:27.640" v="1223" actId="2711"/>
          <ac:spMkLst>
            <pc:docMk/>
            <pc:sldMk cId="1991470867" sldId="2147483517"/>
            <ac:spMk id="3" creationId="{3A252408-A9A3-71EF-D063-83BE4C63435F}"/>
          </ac:spMkLst>
        </pc:spChg>
        <pc:spChg chg="del">
          <ac:chgData name="Harikumar Gadde" userId="c5282638-d8a1-489d-81ae-8048f47b5701" providerId="ADAL" clId="{1CE27D46-5413-47A4-BC8C-11AABBF60560}" dt="2026-02-07T21:19:18.532" v="1224" actId="478"/>
          <ac:spMkLst>
            <pc:docMk/>
            <pc:sldMk cId="1991470867" sldId="2147483517"/>
            <ac:spMk id="11" creationId="{61F4E00A-1B5A-39E5-7BDF-CB4F261E9110}"/>
          </ac:spMkLst>
        </pc:spChg>
      </pc:sldChg>
      <pc:sldChg chg="addSp delSp modSp add mod">
        <pc:chgData name="Harikumar Gadde" userId="c5282638-d8a1-489d-81ae-8048f47b5701" providerId="ADAL" clId="{1CE27D46-5413-47A4-BC8C-11AABBF60560}" dt="2026-02-08T09:33:19.698" v="1783" actId="1076"/>
        <pc:sldMkLst>
          <pc:docMk/>
          <pc:sldMk cId="1214974813" sldId="2147483518"/>
        </pc:sldMkLst>
        <pc:spChg chg="mod">
          <ac:chgData name="Harikumar Gadde" userId="c5282638-d8a1-489d-81ae-8048f47b5701" providerId="ADAL" clId="{1CE27D46-5413-47A4-BC8C-11AABBF60560}" dt="2026-02-08T09:23:52.529" v="1649" actId="14100"/>
          <ac:spMkLst>
            <pc:docMk/>
            <pc:sldMk cId="1214974813" sldId="2147483518"/>
            <ac:spMk id="2" creationId="{2459C34B-57A1-86DB-DD57-1E9C6B4F1ED7}"/>
          </ac:spMkLst>
        </pc:spChg>
        <pc:spChg chg="add mod">
          <ac:chgData name="Harikumar Gadde" userId="c5282638-d8a1-489d-81ae-8048f47b5701" providerId="ADAL" clId="{1CE27D46-5413-47A4-BC8C-11AABBF60560}" dt="2026-02-08T09:24:06.877" v="1652"/>
          <ac:spMkLst>
            <pc:docMk/>
            <pc:sldMk cId="1214974813" sldId="2147483518"/>
            <ac:spMk id="9" creationId="{76712F9E-5288-0748-8F81-F159DB4D8A32}"/>
          </ac:spMkLst>
        </pc:spChg>
        <pc:picChg chg="del">
          <ac:chgData name="Harikumar Gadde" userId="c5282638-d8a1-489d-81ae-8048f47b5701" providerId="ADAL" clId="{1CE27D46-5413-47A4-BC8C-11AABBF60560}" dt="2026-02-08T09:23:32.074" v="1619" actId="478"/>
          <ac:picMkLst>
            <pc:docMk/>
            <pc:sldMk cId="1214974813" sldId="2147483518"/>
            <ac:picMk id="7" creationId="{65AB58A3-C1AE-A142-07C2-77AEFF84BEB0}"/>
          </ac:picMkLst>
        </pc:picChg>
        <pc:picChg chg="add mod">
          <ac:chgData name="Harikumar Gadde" userId="c5282638-d8a1-489d-81ae-8048f47b5701" providerId="ADAL" clId="{1CE27D46-5413-47A4-BC8C-11AABBF60560}" dt="2026-02-08T09:33:19.698" v="1783" actId="1076"/>
          <ac:picMkLst>
            <pc:docMk/>
            <pc:sldMk cId="1214974813" sldId="2147483518"/>
            <ac:picMk id="8" creationId="{780A3112-414D-516D-B79F-2A2DB7EE9E72}"/>
          </ac:picMkLst>
        </pc:picChg>
      </pc:sldChg>
      <pc:sldChg chg="addSp delSp modSp add mod">
        <pc:chgData name="Harikumar Gadde" userId="c5282638-d8a1-489d-81ae-8048f47b5701" providerId="ADAL" clId="{1CE27D46-5413-47A4-BC8C-11AABBF60560}" dt="2026-02-08T09:33:52.517" v="1787" actId="255"/>
        <pc:sldMkLst>
          <pc:docMk/>
          <pc:sldMk cId="1093566968" sldId="2147483519"/>
        </pc:sldMkLst>
        <pc:spChg chg="mod">
          <ac:chgData name="Harikumar Gadde" userId="c5282638-d8a1-489d-81ae-8048f47b5701" providerId="ADAL" clId="{1CE27D46-5413-47A4-BC8C-11AABBF60560}" dt="2026-02-08T09:33:52.517" v="1787" actId="255"/>
          <ac:spMkLst>
            <pc:docMk/>
            <pc:sldMk cId="1093566968" sldId="2147483519"/>
            <ac:spMk id="2" creationId="{6D19F1FB-07A9-0FCC-584D-62D722253D7A}"/>
          </ac:spMkLst>
        </pc:spChg>
        <pc:picChg chg="del">
          <ac:chgData name="Harikumar Gadde" userId="c5282638-d8a1-489d-81ae-8048f47b5701" providerId="ADAL" clId="{1CE27D46-5413-47A4-BC8C-11AABBF60560}" dt="2026-02-08T09:29:24.484" v="1654" actId="478"/>
          <ac:picMkLst>
            <pc:docMk/>
            <pc:sldMk cId="1093566968" sldId="2147483519"/>
            <ac:picMk id="7" creationId="{CF616131-A23C-3575-C8BF-99F45FF062BA}"/>
          </ac:picMkLst>
        </pc:picChg>
        <pc:picChg chg="add mod">
          <ac:chgData name="Harikumar Gadde" userId="c5282638-d8a1-489d-81ae-8048f47b5701" providerId="ADAL" clId="{1CE27D46-5413-47A4-BC8C-11AABBF60560}" dt="2026-02-08T09:30:59.451" v="1668" actId="1076"/>
          <ac:picMkLst>
            <pc:docMk/>
            <pc:sldMk cId="1093566968" sldId="2147483519"/>
            <ac:picMk id="8" creationId="{A7B183FC-3125-CD79-F3C8-7283F6ED0916}"/>
          </ac:picMkLst>
        </pc:picChg>
        <pc:picChg chg="add mod">
          <ac:chgData name="Harikumar Gadde" userId="c5282638-d8a1-489d-81ae-8048f47b5701" providerId="ADAL" clId="{1CE27D46-5413-47A4-BC8C-11AABBF60560}" dt="2026-02-08T09:31:01.663" v="1669" actId="1076"/>
          <ac:picMkLst>
            <pc:docMk/>
            <pc:sldMk cId="1093566968" sldId="2147483519"/>
            <ac:picMk id="10" creationId="{3BE55EDF-BE32-5536-1C75-0902E727F05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81C109-F706-4128-8923-D21EDE0BEB99}" type="datetimeFigureOut">
              <a:rPr lang="en-US" smtClean="0"/>
              <a:t>2/11/2026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036131-C392-444B-A885-D640DD126A27}" type="slidenum">
              <a:rPr lang="en-US" smtClean="0"/>
              <a:t>‹#›</a:t>
            </a:fld>
            <a:endParaRPr lang="en-US"/>
          </a:p>
        </p:txBody>
      </p:sp>
    </p:spTree>
    <p:extLst>
      <p:ext uri="{BB962C8B-B14F-4D97-AF65-F5344CB8AC3E}">
        <p14:creationId xmlns:p14="http://schemas.microsoft.com/office/powerpoint/2010/main" val="340353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1. Carbon Markets Are Entering a New Era of Integration and Scale</a:t>
            </a:r>
          </a:p>
          <a:p>
            <a:r>
              <a:rPr lang="en-US" sz="1200" b="0" i="0" kern="1200">
                <a:solidFill>
                  <a:schemeClr val="tx1"/>
                </a:solidFill>
                <a:effectLst/>
                <a:latin typeface="+mn-lt"/>
                <a:ea typeface="+mn-ea"/>
                <a:cs typeface="+mn-cs"/>
              </a:rPr>
              <a:t>Carbon markets have evolved from experimental policy tools to a backbone of global climate action, now covering nearly a quarter of global GHG emissions. The expansion of emissions trading systems (ETS) across regions, and the emergence of Article 6 mechanisms under the Paris Agreement, are driving a shift from fragmented systems to an integrated global architecture for decarbonization</a:t>
            </a:r>
          </a:p>
          <a:p>
            <a:br>
              <a:rPr lang="en-US"/>
            </a:br>
            <a:endParaRPr lang="en-US"/>
          </a:p>
          <a:p>
            <a:r>
              <a:rPr lang="en-US" sz="1200" b="1" i="0" kern="1200">
                <a:solidFill>
                  <a:schemeClr val="tx1"/>
                </a:solidFill>
                <a:effectLst/>
                <a:latin typeface="+mn-lt"/>
                <a:ea typeface="+mn-ea"/>
                <a:cs typeface="+mn-cs"/>
              </a:rPr>
              <a:t>2. Article 6 Credits Are Central to Linking Global Carbon Markets</a:t>
            </a:r>
          </a:p>
          <a:p>
            <a:r>
              <a:rPr lang="en-US" sz="1200" b="0" i="0" kern="1200">
                <a:solidFill>
                  <a:schemeClr val="tx1"/>
                </a:solidFill>
                <a:effectLst/>
                <a:latin typeface="+mn-lt"/>
                <a:ea typeface="+mn-ea"/>
                <a:cs typeface="+mn-cs"/>
              </a:rPr>
              <a:t>Article 6 of the Paris Agreement provides the framework for international carbon cooperation, enabling the connection of markets and ensuring real, additional climate outcomes. The EU’s stance on Article 6 credits will shape the future of global carbon markets, with ongoing debates about their admissibility in compliance schemes and their potential to drive market expansion and convergence</a:t>
            </a:r>
            <a:r>
              <a:rPr lang="en-US" sz="1200" b="1" i="0" u="none" strike="noStrike" kern="1200">
                <a:solidFill>
                  <a:schemeClr val="tx1"/>
                </a:solidFill>
                <a:effectLst/>
                <a:latin typeface="+mn-lt"/>
                <a:ea typeface="+mn-ea"/>
                <a:cs typeface="+mn-cs"/>
              </a:rPr>
              <a:t>.</a:t>
            </a:r>
            <a:endParaRPr lang="en-US" sz="1200" b="0" i="0" kern="1200">
              <a:solidFill>
                <a:schemeClr val="tx1"/>
              </a:solidFill>
              <a:effectLst/>
              <a:latin typeface="+mn-lt"/>
              <a:ea typeface="+mn-ea"/>
              <a:cs typeface="+mn-cs"/>
            </a:endParaRPr>
          </a:p>
          <a:p>
            <a:br>
              <a:rPr lang="en-US"/>
            </a:br>
            <a:endParaRPr lang="en-US"/>
          </a:p>
          <a:p>
            <a:r>
              <a:rPr lang="en-US" sz="1200" b="1" i="0" kern="1200">
                <a:solidFill>
                  <a:schemeClr val="tx1"/>
                </a:solidFill>
                <a:effectLst/>
                <a:latin typeface="+mn-lt"/>
                <a:ea typeface="+mn-ea"/>
                <a:cs typeface="+mn-cs"/>
              </a:rPr>
              <a:t>3. Technology and Digital Infrastructure Are Transforming Market Integrity</a:t>
            </a:r>
          </a:p>
          <a:p>
            <a:r>
              <a:rPr lang="en-US" sz="1200" b="0" i="0" kern="1200">
                <a:solidFill>
                  <a:schemeClr val="tx1"/>
                </a:solidFill>
                <a:effectLst/>
                <a:latin typeface="+mn-lt"/>
                <a:ea typeface="+mn-ea"/>
                <a:cs typeface="+mn-cs"/>
              </a:rPr>
              <a:t>Digital tools—such as satellite imaging, AI-driven verification, and blockchain registries—are revolutionizing measurement, monitoring, and verification (MRV) in carbon markets. These innovations are enhancing accuracy, transparency, and interoperability, making markets more efficient and trustworthy at scale.</a:t>
            </a:r>
          </a:p>
          <a:p>
            <a:br>
              <a:rPr lang="en-US"/>
            </a:br>
            <a:endParaRPr lang="en-US"/>
          </a:p>
          <a:p>
            <a:r>
              <a:rPr lang="en-US" sz="1200" b="1" i="0" kern="1200">
                <a:solidFill>
                  <a:schemeClr val="tx1"/>
                </a:solidFill>
                <a:effectLst/>
                <a:latin typeface="+mn-lt"/>
                <a:ea typeface="+mn-ea"/>
                <a:cs typeface="+mn-cs"/>
              </a:rPr>
              <a:t>4. Voluntary Carbon Markets Are Resetting Around Quality and Integrity</a:t>
            </a:r>
          </a:p>
          <a:p>
            <a:r>
              <a:rPr lang="en-US" sz="1200" b="0" i="0" kern="1200">
                <a:solidFill>
                  <a:schemeClr val="tx1"/>
                </a:solidFill>
                <a:effectLst/>
                <a:latin typeface="+mn-lt"/>
                <a:ea typeface="+mn-ea"/>
                <a:cs typeface="+mn-cs"/>
              </a:rPr>
              <a:t>The voluntary carbon market (VCM) is undergoing a major reset, with a strong shift toward high-quality, integrity-driven credits. New standards (ICVCM’s Core Carbon Principles, VCMI’s guidelines) and buyer preferences are raising the bar for project methodologies, price transparency, and market credibility. Demand for high-integrity credits is growing, and removals are set to overtake reductions by 2040.</a:t>
            </a:r>
          </a:p>
          <a:p>
            <a:br>
              <a:rPr lang="en-US"/>
            </a:br>
            <a:endParaRPr lang="en-US"/>
          </a:p>
          <a:p>
            <a:r>
              <a:rPr lang="en-US" sz="1200" b="1" i="0" kern="1200">
                <a:solidFill>
                  <a:schemeClr val="tx1"/>
                </a:solidFill>
                <a:effectLst/>
                <a:latin typeface="+mn-lt"/>
                <a:ea typeface="+mn-ea"/>
                <a:cs typeface="+mn-cs"/>
              </a:rPr>
              <a:t>5. Policy, Governance, and Harmonization Are Critical for Market Confidence</a:t>
            </a:r>
          </a:p>
          <a:p>
            <a:r>
              <a:rPr lang="en-US" sz="1200" b="0" i="0" kern="1200">
                <a:solidFill>
                  <a:schemeClr val="tx1"/>
                </a:solidFill>
                <a:effectLst/>
                <a:latin typeface="+mn-lt"/>
                <a:ea typeface="+mn-ea"/>
                <a:cs typeface="+mn-cs"/>
              </a:rPr>
              <a:t>The success of carbon markets depends on clear, consistent policy frameworks, legal clarity on carbon credits, and harmonized accounting standards. Interoperability between voluntary and compliance markets, robust governance, and standardized data are essential for scaling markets and unlocking investment confidence</a:t>
            </a:r>
          </a:p>
          <a:p>
            <a:endParaRPr lang="en-US"/>
          </a:p>
        </p:txBody>
      </p:sp>
      <p:sp>
        <p:nvSpPr>
          <p:cNvPr id="4" name="Slide Number Placeholder 3"/>
          <p:cNvSpPr>
            <a:spLocks noGrp="1"/>
          </p:cNvSpPr>
          <p:nvPr>
            <p:ph type="sldNum" sz="quarter" idx="5"/>
          </p:nvPr>
        </p:nvSpPr>
        <p:spPr/>
        <p:txBody>
          <a:bodyPr/>
          <a:lstStyle/>
          <a:p>
            <a:fld id="{54036131-C392-444B-A885-D640DD126A27}" type="slidenum">
              <a:rPr lang="en-US" smtClean="0"/>
              <a:t>19</a:t>
            </a:fld>
            <a:endParaRPr lang="en-US"/>
          </a:p>
        </p:txBody>
      </p:sp>
    </p:spTree>
    <p:extLst>
      <p:ext uri="{BB962C8B-B14F-4D97-AF65-F5344CB8AC3E}">
        <p14:creationId xmlns:p14="http://schemas.microsoft.com/office/powerpoint/2010/main" val="2971970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036131-C392-444B-A885-D640DD126A27}" type="slidenum">
              <a:rPr lang="en-US" smtClean="0"/>
              <a:t>21</a:t>
            </a:fld>
            <a:endParaRPr lang="en-US"/>
          </a:p>
        </p:txBody>
      </p:sp>
    </p:spTree>
    <p:extLst>
      <p:ext uri="{BB962C8B-B14F-4D97-AF65-F5344CB8AC3E}">
        <p14:creationId xmlns:p14="http://schemas.microsoft.com/office/powerpoint/2010/main" val="3133492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178D868-3DB8-499C-BCFA-2E2815E3C614}" type="datetimeFigureOut">
              <a:rPr lang="es-ES" smtClean="0"/>
              <a:t>11/02/2026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330146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78D868-3DB8-499C-BCFA-2E2815E3C614}" type="datetimeFigureOut">
              <a:rPr lang="es-ES" smtClean="0"/>
              <a:t>11/02/2026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918306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78D868-3DB8-499C-BCFA-2E2815E3C614}" type="datetimeFigureOut">
              <a:rPr lang="es-ES" smtClean="0"/>
              <a:t>11/02/2026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437434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78D868-3DB8-499C-BCFA-2E2815E3C614}" type="datetimeFigureOut">
              <a:rPr lang="es-ES" smtClean="0"/>
              <a:t>11/02/2026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283601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78D868-3DB8-499C-BCFA-2E2815E3C614}" type="datetimeFigureOut">
              <a:rPr lang="es-ES" smtClean="0"/>
              <a:t>11/02/2026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3132692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78D868-3DB8-499C-BCFA-2E2815E3C614}" type="datetimeFigureOut">
              <a:rPr lang="es-ES" smtClean="0"/>
              <a:t>11/02/2026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299162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78D868-3DB8-499C-BCFA-2E2815E3C614}" type="datetimeFigureOut">
              <a:rPr lang="es-ES" smtClean="0"/>
              <a:t>11/02/2026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326829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78D868-3DB8-499C-BCFA-2E2815E3C614}" type="datetimeFigureOut">
              <a:rPr lang="es-ES" smtClean="0"/>
              <a:t>11/02/2026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720726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78D868-3DB8-499C-BCFA-2E2815E3C614}" type="datetimeFigureOut">
              <a:rPr lang="es-ES" smtClean="0"/>
              <a:t>11/02/2026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760159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78D868-3DB8-499C-BCFA-2E2815E3C614}" type="datetimeFigureOut">
              <a:rPr lang="es-ES" smtClean="0"/>
              <a:t>11/02/2026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429364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78D868-3DB8-499C-BCFA-2E2815E3C614}" type="datetimeFigureOut">
              <a:rPr lang="es-ES" smtClean="0"/>
              <a:t>11/02/2026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00814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78D868-3DB8-499C-BCFA-2E2815E3C614}" type="datetimeFigureOut">
              <a:rPr lang="es-ES" smtClean="0"/>
              <a:t>11/02/2026</a:t>
            </a:fld>
            <a:endParaRPr lang="es-E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271FF2-222D-4A9E-A6BC-293226EAAFB1}" type="slidenum">
              <a:rPr lang="es-ES" smtClean="0"/>
              <a:t>‹#›</a:t>
            </a:fld>
            <a:endParaRPr lang="es-ES"/>
          </a:p>
        </p:txBody>
      </p:sp>
    </p:spTree>
    <p:extLst>
      <p:ext uri="{BB962C8B-B14F-4D97-AF65-F5344CB8AC3E}">
        <p14:creationId xmlns:p14="http://schemas.microsoft.com/office/powerpoint/2010/main" val="130190350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8FA8AF7-64A7-59DC-0C06-B8E25894543A}"/>
              </a:ext>
            </a:extLst>
          </p:cNvPr>
          <p:cNvSpPr txBox="1"/>
          <p:nvPr/>
        </p:nvSpPr>
        <p:spPr>
          <a:xfrm>
            <a:off x="1524000" y="5321035"/>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pic>
        <p:nvPicPr>
          <p:cNvPr id="10" name="Picture 9" descr="A blue and white sign with white text&#10;&#10;AI-generated content may be incorrect.">
            <a:extLst>
              <a:ext uri="{FF2B5EF4-FFF2-40B4-BE49-F238E27FC236}">
                <a16:creationId xmlns:a16="http://schemas.microsoft.com/office/drawing/2014/main" id="{FEB88465-1349-F947-D60C-BE0E8980D4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237" y="1931164"/>
            <a:ext cx="6642847" cy="2995672"/>
          </a:xfrm>
          <a:prstGeom prst="rect">
            <a:avLst/>
          </a:prstGeom>
        </p:spPr>
      </p:pic>
      <p:sp>
        <p:nvSpPr>
          <p:cNvPr id="44" name="Off-page Connector 43">
            <a:extLst>
              <a:ext uri="{FF2B5EF4-FFF2-40B4-BE49-F238E27FC236}">
                <a16:creationId xmlns:a16="http://schemas.microsoft.com/office/drawing/2014/main" id="{7A6D5F81-4297-B9DD-58E5-4AE89B8AE08B}"/>
              </a:ext>
            </a:extLst>
          </p:cNvPr>
          <p:cNvSpPr/>
          <p:nvPr/>
        </p:nvSpPr>
        <p:spPr>
          <a:xfrm rot="19781445">
            <a:off x="7147396" y="-1384985"/>
            <a:ext cx="3877234" cy="5843899"/>
          </a:xfrm>
          <a:prstGeom prst="flowChartOffpageConnector">
            <a:avLst/>
          </a:prstGeom>
          <a:solidFill>
            <a:srgbClr val="00B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ff-page Connector 44">
            <a:extLst>
              <a:ext uri="{FF2B5EF4-FFF2-40B4-BE49-F238E27FC236}">
                <a16:creationId xmlns:a16="http://schemas.microsoft.com/office/drawing/2014/main" id="{323F0DC5-CA93-9F4F-4BC3-54669A8DDECA}"/>
              </a:ext>
            </a:extLst>
          </p:cNvPr>
          <p:cNvSpPr/>
          <p:nvPr/>
        </p:nvSpPr>
        <p:spPr>
          <a:xfrm rot="12159772">
            <a:off x="7637702" y="889307"/>
            <a:ext cx="4092443" cy="7229663"/>
          </a:xfrm>
          <a:prstGeom prst="flowChartOffpageConnector">
            <a:avLst/>
          </a:prstGeom>
          <a:solidFill>
            <a:srgbClr val="00B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descr="A logo with a black background&#10;&#10;AI-generated content may be incorrect.">
            <a:extLst>
              <a:ext uri="{FF2B5EF4-FFF2-40B4-BE49-F238E27FC236}">
                <a16:creationId xmlns:a16="http://schemas.microsoft.com/office/drawing/2014/main" id="{DCBE494F-E85E-DB71-79D5-529FC39980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0353" y="419314"/>
            <a:ext cx="1689965" cy="876500"/>
          </a:xfrm>
          <a:prstGeom prst="rect">
            <a:avLst/>
          </a:prstGeom>
        </p:spPr>
      </p:pic>
      <p:pic>
        <p:nvPicPr>
          <p:cNvPr id="53" name="Picture 52" descr="A logo with text on it&#10;&#10;AI-generated content may be incorrect.">
            <a:extLst>
              <a:ext uri="{FF2B5EF4-FFF2-40B4-BE49-F238E27FC236}">
                <a16:creationId xmlns:a16="http://schemas.microsoft.com/office/drawing/2014/main" id="{2082746B-BB9F-9E70-5D9D-10B4000A91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1782" y="471759"/>
            <a:ext cx="2311400" cy="1079500"/>
          </a:xfrm>
          <a:prstGeom prst="rect">
            <a:avLst/>
          </a:prstGeom>
        </p:spPr>
      </p:pic>
      <p:pic>
        <p:nvPicPr>
          <p:cNvPr id="55" name="Picture 54" descr="A logo with blue and blue lines&#10;&#10;AI-generated content may be incorrect.">
            <a:extLst>
              <a:ext uri="{FF2B5EF4-FFF2-40B4-BE49-F238E27FC236}">
                <a16:creationId xmlns:a16="http://schemas.microsoft.com/office/drawing/2014/main" id="{CBB96217-4883-886F-FCFC-D4B48C21FB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02" y="457463"/>
            <a:ext cx="2135703" cy="1079501"/>
          </a:xfrm>
          <a:prstGeom prst="rect">
            <a:avLst/>
          </a:prstGeom>
        </p:spPr>
      </p:pic>
    </p:spTree>
    <p:extLst>
      <p:ext uri="{BB962C8B-B14F-4D97-AF65-F5344CB8AC3E}">
        <p14:creationId xmlns:p14="http://schemas.microsoft.com/office/powerpoint/2010/main" val="135077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CF82DF0-7B96-D809-8B4B-4C7DA98633C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6C58BB7-0B25-3060-D8AA-4A7640091A12}"/>
              </a:ext>
            </a:extLst>
          </p:cNvPr>
          <p:cNvSpPr txBox="1"/>
          <p:nvPr/>
        </p:nvSpPr>
        <p:spPr>
          <a:xfrm>
            <a:off x="6233644" y="6142365"/>
            <a:ext cx="4903839" cy="400110"/>
          </a:xfrm>
          <a:prstGeom prst="rect">
            <a:avLst/>
          </a:prstGeom>
          <a:noFill/>
        </p:spPr>
        <p:txBody>
          <a:bodyPr wrap="square">
            <a:spAutoFit/>
          </a:bodyPr>
          <a:lstStyle/>
          <a:p>
            <a:pPr algn="r"/>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11" name="Rectangle 10">
            <a:extLst>
              <a:ext uri="{FF2B5EF4-FFF2-40B4-BE49-F238E27FC236}">
                <a16:creationId xmlns:a16="http://schemas.microsoft.com/office/drawing/2014/main" id="{2D2D52E6-BE36-80A6-A990-AEC04EFD8A21}"/>
              </a:ext>
            </a:extLst>
          </p:cNvPr>
          <p:cNvSpPr/>
          <p:nvPr/>
        </p:nvSpPr>
        <p:spPr>
          <a:xfrm>
            <a:off x="11241741" y="6169259"/>
            <a:ext cx="712694" cy="400110"/>
          </a:xfrm>
          <a:prstGeom prst="rect">
            <a:avLst/>
          </a:prstGeom>
          <a:solidFill>
            <a:schemeClr val="bg1"/>
          </a:solidFill>
          <a:ln>
            <a:noFill/>
          </a:ln>
          <a:effectLst>
            <a:outerShdw dist="50800" sx="1000" sy="1000" algn="ctr" rotWithShape="0">
              <a:schemeClr val="bg1"/>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12">
            <a:extLst>
              <a:ext uri="{FF2B5EF4-FFF2-40B4-BE49-F238E27FC236}">
                <a16:creationId xmlns:a16="http://schemas.microsoft.com/office/drawing/2014/main" id="{26535FD4-5529-CB4F-9F09-0E3FC5E51366}"/>
              </a:ext>
            </a:extLst>
          </p:cNvPr>
          <p:cNvSpPr>
            <a:spLocks noGrp="1"/>
          </p:cNvSpPr>
          <p:nvPr>
            <p:ph idx="1"/>
          </p:nvPr>
        </p:nvSpPr>
        <p:spPr>
          <a:xfrm>
            <a:off x="6729081" y="3007062"/>
            <a:ext cx="5120157" cy="1840067"/>
          </a:xfrm>
        </p:spPr>
        <p:txBody>
          <a:bodyPr>
            <a:normAutofit/>
          </a:bodyPr>
          <a:lstStyle/>
          <a:p>
            <a:pPr marL="0" indent="0">
              <a:buNone/>
            </a:pPr>
            <a:r>
              <a:rPr lang="en-US" b="1">
                <a:latin typeface="Aptos SemiBold" panose="020B0004020202020204" pitchFamily="34" charset="0"/>
              </a:rPr>
              <a:t>Session # E.1</a:t>
            </a:r>
          </a:p>
          <a:p>
            <a:pPr marL="0" indent="0">
              <a:buNone/>
            </a:pPr>
            <a:r>
              <a:rPr lang="en-US" sz="3200" b="1" i="1">
                <a:latin typeface="Aptos SemiBold" panose="020B0004020202020204" pitchFamily="34" charset="0"/>
              </a:rPr>
              <a:t>State of International Carbon Markets</a:t>
            </a:r>
            <a:endParaRPr lang="en-US" sz="3200" i="1">
              <a:latin typeface="Aptos SemiBold" panose="020B0004020202020204" pitchFamily="34" charset="0"/>
            </a:endParaRPr>
          </a:p>
        </p:txBody>
      </p:sp>
      <p:pic>
        <p:nvPicPr>
          <p:cNvPr id="14" name="Picture 13" descr="A blue and white sign with white text&#10;&#10;AI-generated content may be incorrect.">
            <a:extLst>
              <a:ext uri="{FF2B5EF4-FFF2-40B4-BE49-F238E27FC236}">
                <a16:creationId xmlns:a16="http://schemas.microsoft.com/office/drawing/2014/main" id="{2AF67328-54C5-B390-3985-BEBB4A5525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8" name="Picture 7">
            <a:extLst>
              <a:ext uri="{FF2B5EF4-FFF2-40B4-BE49-F238E27FC236}">
                <a16:creationId xmlns:a16="http://schemas.microsoft.com/office/drawing/2014/main" id="{DD08A41C-82D1-1914-D44D-8112FF7026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63" y="1546014"/>
            <a:ext cx="6056237" cy="4037491"/>
          </a:xfrm>
          <a:prstGeom prst="rect">
            <a:avLst/>
          </a:prstGeom>
        </p:spPr>
      </p:pic>
    </p:spTree>
    <p:extLst>
      <p:ext uri="{BB962C8B-B14F-4D97-AF65-F5344CB8AC3E}">
        <p14:creationId xmlns:p14="http://schemas.microsoft.com/office/powerpoint/2010/main" val="2410802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E2A616-9F7C-CCDC-39FB-C86C150426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2EF4D6-5DD9-956D-8D60-8A93363C89BA}"/>
              </a:ext>
            </a:extLst>
          </p:cNvPr>
          <p:cNvSpPr>
            <a:spLocks noGrp="1"/>
          </p:cNvSpPr>
          <p:nvPr>
            <p:ph type="title"/>
          </p:nvPr>
        </p:nvSpPr>
        <p:spPr>
          <a:xfrm>
            <a:off x="6447612" y="818238"/>
            <a:ext cx="4962832" cy="4914798"/>
          </a:xfrm>
        </p:spPr>
        <p:txBody>
          <a:bodyPr>
            <a:normAutofit/>
          </a:bodyPr>
          <a:lstStyle/>
          <a:p>
            <a:r>
              <a:rPr lang="en-GB" sz="2800" i="1">
                <a:latin typeface="Aptos" panose="020B0004020202020204" pitchFamily="34" charset="0"/>
              </a:rPr>
              <a:t>Strengthen participants’ understanding of recent international carbon market developments and clarify the requirements and implications for effective participation in Article 6</a:t>
            </a:r>
            <a:endParaRPr lang="en-US" sz="2800">
              <a:solidFill>
                <a:srgbClr val="002060"/>
              </a:solidFill>
              <a:latin typeface="Aptos" panose="020B0004020202020204" pitchFamily="34" charset="0"/>
            </a:endParaRPr>
          </a:p>
        </p:txBody>
      </p:sp>
      <p:sp>
        <p:nvSpPr>
          <p:cNvPr id="3" name="TextBox 2">
            <a:extLst>
              <a:ext uri="{FF2B5EF4-FFF2-40B4-BE49-F238E27FC236}">
                <a16:creationId xmlns:a16="http://schemas.microsoft.com/office/drawing/2014/main" id="{4B509485-4633-BE97-8A7B-75BE62534DD4}"/>
              </a:ext>
            </a:extLst>
          </p:cNvPr>
          <p:cNvSpPr txBox="1"/>
          <p:nvPr/>
        </p:nvSpPr>
        <p:spPr>
          <a:xfrm>
            <a:off x="6233644" y="6142365"/>
            <a:ext cx="4903839" cy="400110"/>
          </a:xfrm>
          <a:prstGeom prst="rect">
            <a:avLst/>
          </a:prstGeom>
          <a:noFill/>
        </p:spPr>
        <p:txBody>
          <a:bodyPr wrap="square">
            <a:spAutoFit/>
          </a:bodyPr>
          <a:lstStyle/>
          <a:p>
            <a:pPr algn="r"/>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8F9F6EFD-1132-D8C8-F49E-D5348CA35736}"/>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1F780076-5C0C-245F-5DFD-BDAB3D57C2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4" name="Content Placeholder 12">
            <a:extLst>
              <a:ext uri="{FF2B5EF4-FFF2-40B4-BE49-F238E27FC236}">
                <a16:creationId xmlns:a16="http://schemas.microsoft.com/office/drawing/2014/main" id="{2BE473AE-FE49-20A7-1E2D-B487C0C0111D}"/>
              </a:ext>
            </a:extLst>
          </p:cNvPr>
          <p:cNvSpPr txBox="1">
            <a:spLocks/>
          </p:cNvSpPr>
          <p:nvPr/>
        </p:nvSpPr>
        <p:spPr>
          <a:xfrm>
            <a:off x="960405" y="2934233"/>
            <a:ext cx="5120157" cy="131408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b="1">
                <a:latin typeface="Aptos SemiBold" panose="020B0004020202020204" pitchFamily="34" charset="0"/>
              </a:rPr>
              <a:t>Session Objective</a:t>
            </a:r>
            <a:endParaRPr lang="en-US" sz="3200">
              <a:latin typeface="Aptos SemiBold" panose="020B0004020202020204" pitchFamily="34" charset="0"/>
            </a:endParaRPr>
          </a:p>
        </p:txBody>
      </p:sp>
    </p:spTree>
    <p:extLst>
      <p:ext uri="{BB962C8B-B14F-4D97-AF65-F5344CB8AC3E}">
        <p14:creationId xmlns:p14="http://schemas.microsoft.com/office/powerpoint/2010/main" val="3667884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CFC908-443A-A533-7DFB-06B5C4BCCA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9A8A04-0748-EE3B-42D9-F3DD3A79B41B}"/>
              </a:ext>
            </a:extLst>
          </p:cNvPr>
          <p:cNvSpPr>
            <a:spLocks noGrp="1"/>
          </p:cNvSpPr>
          <p:nvPr>
            <p:ph type="title"/>
          </p:nvPr>
        </p:nvSpPr>
        <p:spPr>
          <a:xfrm>
            <a:off x="6520441" y="1047211"/>
            <a:ext cx="4962832" cy="4914798"/>
          </a:xfrm>
        </p:spPr>
        <p:txBody>
          <a:bodyPr>
            <a:normAutofit/>
          </a:bodyPr>
          <a:lstStyle/>
          <a:p>
            <a:pPr fontAlgn="base"/>
            <a:r>
              <a:rPr lang="en-US" sz="2800">
                <a:latin typeface="Aptos" panose="020B0004020202020204" pitchFamily="34" charset="0"/>
              </a:rPr>
              <a:t>Has your country approved carbon projects in energy access/clean cooking sectors? </a:t>
            </a:r>
            <a:br>
              <a:rPr lang="en-US" sz="2800">
                <a:latin typeface="Aptos" panose="020B0004020202020204" pitchFamily="34" charset="0"/>
              </a:rPr>
            </a:br>
            <a:br>
              <a:rPr lang="en-US" sz="2800">
                <a:latin typeface="Aptos" panose="020B0004020202020204" pitchFamily="34" charset="0"/>
              </a:rPr>
            </a:br>
            <a:r>
              <a:rPr lang="en-US" sz="2800">
                <a:latin typeface="Aptos" panose="020B0004020202020204" pitchFamily="34" charset="0"/>
              </a:rPr>
              <a:t>Are you familiar with the current pipeline of carbon projects and any recent or ongoing carbon credit transactions in your country (e.g., volumes, standards used, or buyers)?</a:t>
            </a:r>
          </a:p>
        </p:txBody>
      </p:sp>
      <p:sp>
        <p:nvSpPr>
          <p:cNvPr id="3" name="TextBox 2">
            <a:extLst>
              <a:ext uri="{FF2B5EF4-FFF2-40B4-BE49-F238E27FC236}">
                <a16:creationId xmlns:a16="http://schemas.microsoft.com/office/drawing/2014/main" id="{78A98A8D-7D94-9998-3F17-E7D4E099F137}"/>
              </a:ext>
            </a:extLst>
          </p:cNvPr>
          <p:cNvSpPr txBox="1"/>
          <p:nvPr/>
        </p:nvSpPr>
        <p:spPr>
          <a:xfrm>
            <a:off x="6233644" y="6142365"/>
            <a:ext cx="4903839" cy="400110"/>
          </a:xfrm>
          <a:prstGeom prst="rect">
            <a:avLst/>
          </a:prstGeom>
          <a:noFill/>
        </p:spPr>
        <p:txBody>
          <a:bodyPr wrap="square">
            <a:spAutoFit/>
          </a:bodyPr>
          <a:lstStyle/>
          <a:p>
            <a:pPr algn="r"/>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F91260F9-1EE9-3676-069B-A6E00DD6279B}"/>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87F71B5E-9E5A-9736-D73A-E301E7DF79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4" name="Content Placeholder 12">
            <a:extLst>
              <a:ext uri="{FF2B5EF4-FFF2-40B4-BE49-F238E27FC236}">
                <a16:creationId xmlns:a16="http://schemas.microsoft.com/office/drawing/2014/main" id="{9FC0E9EF-95D9-64A8-2B20-2328079EC442}"/>
              </a:ext>
            </a:extLst>
          </p:cNvPr>
          <p:cNvSpPr txBox="1">
            <a:spLocks/>
          </p:cNvSpPr>
          <p:nvPr/>
        </p:nvSpPr>
        <p:spPr>
          <a:xfrm>
            <a:off x="838200" y="2594368"/>
            <a:ext cx="5120157"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b="1">
                <a:latin typeface="Aptos SemiBold" panose="020B0004020202020204" pitchFamily="34" charset="0"/>
              </a:rPr>
              <a:t>Before We Start..</a:t>
            </a:r>
            <a:endParaRPr lang="en-US" sz="3200">
              <a:latin typeface="Aptos SemiBold" panose="020B0004020202020204" pitchFamily="34" charset="0"/>
            </a:endParaRPr>
          </a:p>
        </p:txBody>
      </p:sp>
    </p:spTree>
    <p:extLst>
      <p:ext uri="{BB962C8B-B14F-4D97-AF65-F5344CB8AC3E}">
        <p14:creationId xmlns:p14="http://schemas.microsoft.com/office/powerpoint/2010/main" val="914306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FAC31-FF21-AD85-8FCC-D505CF8B8E07}"/>
              </a:ext>
            </a:extLst>
          </p:cNvPr>
          <p:cNvSpPr>
            <a:spLocks noGrp="1"/>
          </p:cNvSpPr>
          <p:nvPr>
            <p:ph type="title"/>
          </p:nvPr>
        </p:nvSpPr>
        <p:spPr>
          <a:xfrm>
            <a:off x="414506" y="454137"/>
            <a:ext cx="10515600" cy="1325563"/>
          </a:xfrm>
        </p:spPr>
        <p:txBody>
          <a:bodyPr>
            <a:noAutofit/>
          </a:bodyPr>
          <a:lstStyle/>
          <a:p>
            <a:r>
              <a:rPr lang="en-US" sz="3200">
                <a:latin typeface="Aptos SemiBold" panose="020B0004020202020204" pitchFamily="34" charset="0"/>
              </a:rPr>
              <a:t>Net-Zero Has Become the Global Norm: 83% of the World Economy Covered</a:t>
            </a:r>
            <a:endParaRPr lang="en-US" sz="3000">
              <a:solidFill>
                <a:srgbClr val="002060"/>
              </a:solidFill>
              <a:latin typeface="Aptos SemiBold" panose="020B0004020202020204" pitchFamily="34" charset="0"/>
            </a:endParaRPr>
          </a:p>
        </p:txBody>
      </p:sp>
      <p:sp>
        <p:nvSpPr>
          <p:cNvPr id="5" name="TextBox 4">
            <a:extLst>
              <a:ext uri="{FF2B5EF4-FFF2-40B4-BE49-F238E27FC236}">
                <a16:creationId xmlns:a16="http://schemas.microsoft.com/office/drawing/2014/main" id="{6713225C-1CE6-6AF9-35DA-6B4085012698}"/>
              </a:ext>
            </a:extLst>
          </p:cNvPr>
          <p:cNvSpPr txBox="1"/>
          <p:nvPr/>
        </p:nvSpPr>
        <p:spPr>
          <a:xfrm>
            <a:off x="7226013" y="6231521"/>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EEB29B57-0CEE-0A3A-5308-5C1BCCD5BFB0}"/>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35B65DC6-06BE-261D-65D7-B06C8BADFB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11" name="TextBox 10">
            <a:extLst>
              <a:ext uri="{FF2B5EF4-FFF2-40B4-BE49-F238E27FC236}">
                <a16:creationId xmlns:a16="http://schemas.microsoft.com/office/drawing/2014/main" id="{914380A7-BB4E-88D8-FED7-207066F3F9AF}"/>
              </a:ext>
            </a:extLst>
          </p:cNvPr>
          <p:cNvSpPr txBox="1"/>
          <p:nvPr/>
        </p:nvSpPr>
        <p:spPr>
          <a:xfrm>
            <a:off x="712099" y="6372391"/>
            <a:ext cx="873957" cy="246221"/>
          </a:xfrm>
          <a:prstGeom prst="rect">
            <a:avLst/>
          </a:prstGeom>
          <a:noFill/>
        </p:spPr>
        <p:txBody>
          <a:bodyPr wrap="none" rtlCol="0">
            <a:spAutoFit/>
          </a:bodyPr>
          <a:lstStyle/>
          <a:p>
            <a:r>
              <a:rPr lang="en-US" sz="1000"/>
              <a:t>Source: MSCI</a:t>
            </a:r>
          </a:p>
        </p:txBody>
      </p:sp>
      <p:pic>
        <p:nvPicPr>
          <p:cNvPr id="13" name="Picture 12">
            <a:extLst>
              <a:ext uri="{FF2B5EF4-FFF2-40B4-BE49-F238E27FC236}">
                <a16:creationId xmlns:a16="http://schemas.microsoft.com/office/drawing/2014/main" id="{250025BA-2C6F-0EC3-85D4-91D8535C7BF7}"/>
              </a:ext>
            </a:extLst>
          </p:cNvPr>
          <p:cNvPicPr>
            <a:picLocks noChangeAspect="1"/>
          </p:cNvPicPr>
          <p:nvPr/>
        </p:nvPicPr>
        <p:blipFill>
          <a:blip r:embed="rId4"/>
          <a:stretch>
            <a:fillRect/>
          </a:stretch>
        </p:blipFill>
        <p:spPr>
          <a:xfrm>
            <a:off x="838200" y="1608082"/>
            <a:ext cx="10515600" cy="4676687"/>
          </a:xfrm>
          <a:prstGeom prst="rect">
            <a:avLst/>
          </a:prstGeom>
        </p:spPr>
      </p:pic>
    </p:spTree>
    <p:extLst>
      <p:ext uri="{BB962C8B-B14F-4D97-AF65-F5344CB8AC3E}">
        <p14:creationId xmlns:p14="http://schemas.microsoft.com/office/powerpoint/2010/main" val="1293261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85A2515-DCC5-6770-49C0-CEB3955AFE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3B061D-66B5-A40A-B6FF-12867678AB4E}"/>
              </a:ext>
            </a:extLst>
          </p:cNvPr>
          <p:cNvSpPr>
            <a:spLocks noGrp="1"/>
          </p:cNvSpPr>
          <p:nvPr>
            <p:ph type="title"/>
          </p:nvPr>
        </p:nvSpPr>
        <p:spPr>
          <a:xfrm>
            <a:off x="414506" y="454137"/>
            <a:ext cx="10515600" cy="1325563"/>
          </a:xfrm>
        </p:spPr>
        <p:txBody>
          <a:bodyPr>
            <a:noAutofit/>
          </a:bodyPr>
          <a:lstStyle/>
          <a:p>
            <a:r>
              <a:rPr lang="en-US" sz="3200">
                <a:latin typeface="Aptos SemiBold" panose="020B0004020202020204" pitchFamily="34" charset="0"/>
              </a:rPr>
              <a:t>Share of Climate Policies that Support Carbon Credits Continue to Increase</a:t>
            </a:r>
            <a:endParaRPr lang="en-US" sz="3000">
              <a:solidFill>
                <a:srgbClr val="002060"/>
              </a:solidFill>
              <a:latin typeface="Aptos SemiBold" panose="020B0004020202020204" pitchFamily="34" charset="0"/>
            </a:endParaRPr>
          </a:p>
        </p:txBody>
      </p:sp>
      <p:sp>
        <p:nvSpPr>
          <p:cNvPr id="5" name="TextBox 4">
            <a:extLst>
              <a:ext uri="{FF2B5EF4-FFF2-40B4-BE49-F238E27FC236}">
                <a16:creationId xmlns:a16="http://schemas.microsoft.com/office/drawing/2014/main" id="{12D2F184-8276-512C-4752-9282CC67A111}"/>
              </a:ext>
            </a:extLst>
          </p:cNvPr>
          <p:cNvSpPr txBox="1"/>
          <p:nvPr/>
        </p:nvSpPr>
        <p:spPr>
          <a:xfrm>
            <a:off x="7226013" y="6231521"/>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89598A18-F3A7-8A8D-5BD8-391538F619FB}"/>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304A0242-04A1-9C00-4B5C-031A05F247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7" name="Picture 6">
            <a:extLst>
              <a:ext uri="{FF2B5EF4-FFF2-40B4-BE49-F238E27FC236}">
                <a16:creationId xmlns:a16="http://schemas.microsoft.com/office/drawing/2014/main" id="{4EA4A4B8-7500-FF0C-AE90-1AEF56802B4F}"/>
              </a:ext>
            </a:extLst>
          </p:cNvPr>
          <p:cNvPicPr>
            <a:picLocks noChangeAspect="1"/>
          </p:cNvPicPr>
          <p:nvPr/>
        </p:nvPicPr>
        <p:blipFill>
          <a:blip r:embed="rId4"/>
          <a:stretch>
            <a:fillRect/>
          </a:stretch>
        </p:blipFill>
        <p:spPr>
          <a:xfrm>
            <a:off x="1335186" y="1571617"/>
            <a:ext cx="8537097" cy="4759755"/>
          </a:xfrm>
          <a:prstGeom prst="rect">
            <a:avLst/>
          </a:prstGeom>
        </p:spPr>
      </p:pic>
    </p:spTree>
    <p:extLst>
      <p:ext uri="{BB962C8B-B14F-4D97-AF65-F5344CB8AC3E}">
        <p14:creationId xmlns:p14="http://schemas.microsoft.com/office/powerpoint/2010/main" val="2032674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4B900F8-02DA-FBDD-3299-5B869CDC23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9C34B-57A1-86DB-DD57-1E9C6B4F1ED7}"/>
              </a:ext>
            </a:extLst>
          </p:cNvPr>
          <p:cNvSpPr>
            <a:spLocks noGrp="1"/>
          </p:cNvSpPr>
          <p:nvPr>
            <p:ph type="title"/>
          </p:nvPr>
        </p:nvSpPr>
        <p:spPr>
          <a:xfrm>
            <a:off x="414506" y="454138"/>
            <a:ext cx="10515600" cy="837768"/>
          </a:xfrm>
        </p:spPr>
        <p:txBody>
          <a:bodyPr>
            <a:noAutofit/>
          </a:bodyPr>
          <a:lstStyle/>
          <a:p>
            <a:r>
              <a:rPr lang="en-US" sz="3200">
                <a:latin typeface="Aptos SemiBold" panose="020B0004020202020204" pitchFamily="34" charset="0"/>
              </a:rPr>
              <a:t>2025 Policy Developments</a:t>
            </a:r>
            <a:endParaRPr lang="en-US" sz="3000">
              <a:solidFill>
                <a:srgbClr val="002060"/>
              </a:solidFill>
              <a:latin typeface="Aptos SemiBold" panose="020B0004020202020204" pitchFamily="34" charset="0"/>
            </a:endParaRPr>
          </a:p>
        </p:txBody>
      </p:sp>
      <p:sp>
        <p:nvSpPr>
          <p:cNvPr id="5" name="TextBox 4">
            <a:extLst>
              <a:ext uri="{FF2B5EF4-FFF2-40B4-BE49-F238E27FC236}">
                <a16:creationId xmlns:a16="http://schemas.microsoft.com/office/drawing/2014/main" id="{A77E07F5-BE71-9627-05D1-FF9EB6ED1000}"/>
              </a:ext>
            </a:extLst>
          </p:cNvPr>
          <p:cNvSpPr txBox="1"/>
          <p:nvPr/>
        </p:nvSpPr>
        <p:spPr>
          <a:xfrm>
            <a:off x="7226013" y="6231521"/>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C9351638-3134-9E85-3B0C-E15F20B63016}"/>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4900EDD4-292C-6B33-9915-36CE06EAB2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8" name="Picture 7">
            <a:extLst>
              <a:ext uri="{FF2B5EF4-FFF2-40B4-BE49-F238E27FC236}">
                <a16:creationId xmlns:a16="http://schemas.microsoft.com/office/drawing/2014/main" id="{780A3112-414D-516D-B79F-2A2DB7EE9E72}"/>
              </a:ext>
            </a:extLst>
          </p:cNvPr>
          <p:cNvPicPr>
            <a:picLocks noChangeAspect="1"/>
          </p:cNvPicPr>
          <p:nvPr/>
        </p:nvPicPr>
        <p:blipFill>
          <a:blip r:embed="rId4"/>
          <a:stretch>
            <a:fillRect/>
          </a:stretch>
        </p:blipFill>
        <p:spPr>
          <a:xfrm>
            <a:off x="503289" y="1063347"/>
            <a:ext cx="10698111" cy="5108989"/>
          </a:xfrm>
          <a:prstGeom prst="rect">
            <a:avLst/>
          </a:prstGeom>
        </p:spPr>
      </p:pic>
      <p:sp>
        <p:nvSpPr>
          <p:cNvPr id="9" name="TextBox 8">
            <a:extLst>
              <a:ext uri="{FF2B5EF4-FFF2-40B4-BE49-F238E27FC236}">
                <a16:creationId xmlns:a16="http://schemas.microsoft.com/office/drawing/2014/main" id="{76712F9E-5288-0748-8F81-F159DB4D8A32}"/>
              </a:ext>
            </a:extLst>
          </p:cNvPr>
          <p:cNvSpPr txBox="1"/>
          <p:nvPr/>
        </p:nvSpPr>
        <p:spPr>
          <a:xfrm>
            <a:off x="712099" y="6372391"/>
            <a:ext cx="873957" cy="246221"/>
          </a:xfrm>
          <a:prstGeom prst="rect">
            <a:avLst/>
          </a:prstGeom>
          <a:noFill/>
        </p:spPr>
        <p:txBody>
          <a:bodyPr wrap="none" rtlCol="0">
            <a:spAutoFit/>
          </a:bodyPr>
          <a:lstStyle/>
          <a:p>
            <a:r>
              <a:rPr lang="en-US" sz="1000"/>
              <a:t>Source: MSCI</a:t>
            </a:r>
          </a:p>
        </p:txBody>
      </p:sp>
    </p:spTree>
    <p:extLst>
      <p:ext uri="{BB962C8B-B14F-4D97-AF65-F5344CB8AC3E}">
        <p14:creationId xmlns:p14="http://schemas.microsoft.com/office/powerpoint/2010/main" val="1214974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FEC7B6D-F100-C25E-40CE-DC7060A8D7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6D6FDD-0886-9EB4-2174-004B7208EBAE}"/>
              </a:ext>
            </a:extLst>
          </p:cNvPr>
          <p:cNvSpPr>
            <a:spLocks noGrp="1"/>
          </p:cNvSpPr>
          <p:nvPr>
            <p:ph type="title"/>
          </p:nvPr>
        </p:nvSpPr>
        <p:spPr>
          <a:xfrm>
            <a:off x="496824" y="204073"/>
            <a:ext cx="10515600" cy="1325563"/>
          </a:xfrm>
        </p:spPr>
        <p:txBody>
          <a:bodyPr>
            <a:normAutofit/>
          </a:bodyPr>
          <a:lstStyle/>
          <a:p>
            <a:r>
              <a:rPr lang="en-US" sz="3200">
                <a:solidFill>
                  <a:srgbClr val="002060"/>
                </a:solidFill>
                <a:latin typeface="Aptos SemiBold" panose="020B0004020202020204" pitchFamily="34" charset="0"/>
              </a:rPr>
              <a:t>Supply of Carbon Credits Continued to Tighten</a:t>
            </a:r>
          </a:p>
        </p:txBody>
      </p:sp>
      <p:sp>
        <p:nvSpPr>
          <p:cNvPr id="5" name="TextBox 4">
            <a:extLst>
              <a:ext uri="{FF2B5EF4-FFF2-40B4-BE49-F238E27FC236}">
                <a16:creationId xmlns:a16="http://schemas.microsoft.com/office/drawing/2014/main" id="{819B16A5-BE09-5588-F891-66FE733951E5}"/>
              </a:ext>
            </a:extLst>
          </p:cNvPr>
          <p:cNvSpPr txBox="1"/>
          <p:nvPr/>
        </p:nvSpPr>
        <p:spPr>
          <a:xfrm>
            <a:off x="7226013" y="6231521"/>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9C64C60B-B914-A47E-804E-A3B62D4CD57B}"/>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9F6F17F8-24BB-772D-9BC9-74FB8C8DF2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8" name="Picture 7">
            <a:extLst>
              <a:ext uri="{FF2B5EF4-FFF2-40B4-BE49-F238E27FC236}">
                <a16:creationId xmlns:a16="http://schemas.microsoft.com/office/drawing/2014/main" id="{119C362D-BDBE-F3B0-6564-9C8EEECFFF33}"/>
              </a:ext>
            </a:extLst>
          </p:cNvPr>
          <p:cNvPicPr>
            <a:picLocks noChangeAspect="1"/>
          </p:cNvPicPr>
          <p:nvPr/>
        </p:nvPicPr>
        <p:blipFill>
          <a:blip r:embed="rId4"/>
          <a:srcRect t="6036"/>
          <a:stretch>
            <a:fillRect/>
          </a:stretch>
        </p:blipFill>
        <p:spPr>
          <a:xfrm>
            <a:off x="618204" y="1570204"/>
            <a:ext cx="7976135" cy="4802187"/>
          </a:xfrm>
          <a:prstGeom prst="rect">
            <a:avLst/>
          </a:prstGeom>
        </p:spPr>
      </p:pic>
      <p:pic>
        <p:nvPicPr>
          <p:cNvPr id="10" name="Picture 9">
            <a:extLst>
              <a:ext uri="{FF2B5EF4-FFF2-40B4-BE49-F238E27FC236}">
                <a16:creationId xmlns:a16="http://schemas.microsoft.com/office/drawing/2014/main" id="{35BB0F4E-76D3-5ED6-2738-8D46E30DC85E}"/>
              </a:ext>
            </a:extLst>
          </p:cNvPr>
          <p:cNvPicPr>
            <a:picLocks noChangeAspect="1"/>
          </p:cNvPicPr>
          <p:nvPr/>
        </p:nvPicPr>
        <p:blipFill>
          <a:blip r:embed="rId5"/>
          <a:stretch>
            <a:fillRect/>
          </a:stretch>
        </p:blipFill>
        <p:spPr>
          <a:xfrm>
            <a:off x="8679929" y="1126095"/>
            <a:ext cx="3015247" cy="5046241"/>
          </a:xfrm>
          <a:prstGeom prst="rect">
            <a:avLst/>
          </a:prstGeom>
        </p:spPr>
      </p:pic>
      <p:sp>
        <p:nvSpPr>
          <p:cNvPr id="11" name="TextBox 10">
            <a:extLst>
              <a:ext uri="{FF2B5EF4-FFF2-40B4-BE49-F238E27FC236}">
                <a16:creationId xmlns:a16="http://schemas.microsoft.com/office/drawing/2014/main" id="{ECA3B1AB-1223-9DB6-4F81-508EE26AB944}"/>
              </a:ext>
            </a:extLst>
          </p:cNvPr>
          <p:cNvSpPr txBox="1"/>
          <p:nvPr/>
        </p:nvSpPr>
        <p:spPr>
          <a:xfrm>
            <a:off x="712099" y="6372391"/>
            <a:ext cx="873957" cy="246221"/>
          </a:xfrm>
          <a:prstGeom prst="rect">
            <a:avLst/>
          </a:prstGeom>
          <a:noFill/>
        </p:spPr>
        <p:txBody>
          <a:bodyPr wrap="none" rtlCol="0">
            <a:spAutoFit/>
          </a:bodyPr>
          <a:lstStyle/>
          <a:p>
            <a:r>
              <a:rPr lang="en-US" sz="1000"/>
              <a:t>Source: MSCI</a:t>
            </a:r>
          </a:p>
        </p:txBody>
      </p:sp>
    </p:spTree>
    <p:extLst>
      <p:ext uri="{BB962C8B-B14F-4D97-AF65-F5344CB8AC3E}">
        <p14:creationId xmlns:p14="http://schemas.microsoft.com/office/powerpoint/2010/main" val="504667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1EC058-85EF-A343-C52E-47E1163ED5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9F0375-EEC0-7292-80F7-33936AD358B6}"/>
              </a:ext>
            </a:extLst>
          </p:cNvPr>
          <p:cNvSpPr>
            <a:spLocks noGrp="1"/>
          </p:cNvSpPr>
          <p:nvPr>
            <p:ph type="title"/>
          </p:nvPr>
        </p:nvSpPr>
        <p:spPr/>
        <p:txBody>
          <a:bodyPr>
            <a:normAutofit/>
          </a:bodyPr>
          <a:lstStyle/>
          <a:p>
            <a:r>
              <a:rPr lang="en-US" sz="3200">
                <a:solidFill>
                  <a:srgbClr val="002060"/>
                </a:solidFill>
                <a:latin typeface="Aptos SemiBold" panose="020B0004020202020204" pitchFamily="34" charset="0"/>
              </a:rPr>
              <a:t>Credit Demand Matches Previous Years</a:t>
            </a:r>
          </a:p>
        </p:txBody>
      </p:sp>
      <p:sp>
        <p:nvSpPr>
          <p:cNvPr id="5" name="TextBox 4">
            <a:extLst>
              <a:ext uri="{FF2B5EF4-FFF2-40B4-BE49-F238E27FC236}">
                <a16:creationId xmlns:a16="http://schemas.microsoft.com/office/drawing/2014/main" id="{1A1FCDA0-8157-3D9B-D7EB-C1A9F0C1233C}"/>
              </a:ext>
            </a:extLst>
          </p:cNvPr>
          <p:cNvSpPr txBox="1"/>
          <p:nvPr/>
        </p:nvSpPr>
        <p:spPr>
          <a:xfrm>
            <a:off x="7226013" y="6231521"/>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C2CAF6D6-7B4E-EFC0-BB3D-8E135C233AD9}"/>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53A05D91-6986-6F04-B5E2-8D2F01C137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11" name="TextBox 10">
            <a:extLst>
              <a:ext uri="{FF2B5EF4-FFF2-40B4-BE49-F238E27FC236}">
                <a16:creationId xmlns:a16="http://schemas.microsoft.com/office/drawing/2014/main" id="{9173D555-CA04-0FF8-558C-95D4ED9A3AB6}"/>
              </a:ext>
            </a:extLst>
          </p:cNvPr>
          <p:cNvSpPr txBox="1"/>
          <p:nvPr/>
        </p:nvSpPr>
        <p:spPr>
          <a:xfrm>
            <a:off x="712099" y="6372391"/>
            <a:ext cx="873957" cy="246221"/>
          </a:xfrm>
          <a:prstGeom prst="rect">
            <a:avLst/>
          </a:prstGeom>
          <a:noFill/>
        </p:spPr>
        <p:txBody>
          <a:bodyPr wrap="none" rtlCol="0">
            <a:spAutoFit/>
          </a:bodyPr>
          <a:lstStyle/>
          <a:p>
            <a:r>
              <a:rPr lang="en-US" sz="1000"/>
              <a:t>Source: MSCI</a:t>
            </a:r>
          </a:p>
        </p:txBody>
      </p:sp>
      <p:pic>
        <p:nvPicPr>
          <p:cNvPr id="7" name="Picture 6">
            <a:extLst>
              <a:ext uri="{FF2B5EF4-FFF2-40B4-BE49-F238E27FC236}">
                <a16:creationId xmlns:a16="http://schemas.microsoft.com/office/drawing/2014/main" id="{8448AA29-848A-44D3-77A9-9805B197B07A}"/>
              </a:ext>
            </a:extLst>
          </p:cNvPr>
          <p:cNvPicPr>
            <a:picLocks noChangeAspect="1"/>
          </p:cNvPicPr>
          <p:nvPr/>
        </p:nvPicPr>
        <p:blipFill>
          <a:blip r:embed="rId4"/>
          <a:stretch>
            <a:fillRect/>
          </a:stretch>
        </p:blipFill>
        <p:spPr>
          <a:xfrm>
            <a:off x="951952" y="1482870"/>
            <a:ext cx="9825754" cy="4689466"/>
          </a:xfrm>
          <a:prstGeom prst="rect">
            <a:avLst/>
          </a:prstGeom>
        </p:spPr>
      </p:pic>
    </p:spTree>
    <p:extLst>
      <p:ext uri="{BB962C8B-B14F-4D97-AF65-F5344CB8AC3E}">
        <p14:creationId xmlns:p14="http://schemas.microsoft.com/office/powerpoint/2010/main" val="1806997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D212AB2-F5E2-1762-71D9-79062B5D74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19F1FB-07A9-0FCC-584D-62D722253D7A}"/>
              </a:ext>
            </a:extLst>
          </p:cNvPr>
          <p:cNvSpPr>
            <a:spLocks noGrp="1"/>
          </p:cNvSpPr>
          <p:nvPr>
            <p:ph type="title"/>
          </p:nvPr>
        </p:nvSpPr>
        <p:spPr>
          <a:xfrm>
            <a:off x="414506" y="591190"/>
            <a:ext cx="10515600" cy="1325563"/>
          </a:xfrm>
        </p:spPr>
        <p:txBody>
          <a:bodyPr>
            <a:normAutofit/>
          </a:bodyPr>
          <a:lstStyle/>
          <a:p>
            <a:r>
              <a:rPr lang="en-US" sz="3200">
                <a:solidFill>
                  <a:srgbClr val="002060"/>
                </a:solidFill>
                <a:latin typeface="Aptos SemiBold" panose="020B0004020202020204" pitchFamily="34" charset="0"/>
              </a:rPr>
              <a:t>Continued Pressure on Credit Prices, with High Rating Credits Showing Uptick</a:t>
            </a:r>
          </a:p>
        </p:txBody>
      </p:sp>
      <p:sp>
        <p:nvSpPr>
          <p:cNvPr id="5" name="TextBox 4">
            <a:extLst>
              <a:ext uri="{FF2B5EF4-FFF2-40B4-BE49-F238E27FC236}">
                <a16:creationId xmlns:a16="http://schemas.microsoft.com/office/drawing/2014/main" id="{D48F8DBF-273F-EA88-148B-355B9C0A3193}"/>
              </a:ext>
            </a:extLst>
          </p:cNvPr>
          <p:cNvSpPr txBox="1"/>
          <p:nvPr/>
        </p:nvSpPr>
        <p:spPr>
          <a:xfrm>
            <a:off x="7226013" y="6231521"/>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27B01C32-3673-9D54-2772-17204E373712}"/>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C65B79E0-77F9-2FB8-3A3D-7A4BE6CEFE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11" name="TextBox 10">
            <a:extLst>
              <a:ext uri="{FF2B5EF4-FFF2-40B4-BE49-F238E27FC236}">
                <a16:creationId xmlns:a16="http://schemas.microsoft.com/office/drawing/2014/main" id="{203F7C29-CF98-84FE-0696-5F1D4D29C518}"/>
              </a:ext>
            </a:extLst>
          </p:cNvPr>
          <p:cNvSpPr txBox="1"/>
          <p:nvPr/>
        </p:nvSpPr>
        <p:spPr>
          <a:xfrm>
            <a:off x="712099" y="6372391"/>
            <a:ext cx="873957" cy="246221"/>
          </a:xfrm>
          <a:prstGeom prst="rect">
            <a:avLst/>
          </a:prstGeom>
          <a:noFill/>
        </p:spPr>
        <p:txBody>
          <a:bodyPr wrap="none" rtlCol="0">
            <a:spAutoFit/>
          </a:bodyPr>
          <a:lstStyle/>
          <a:p>
            <a:r>
              <a:rPr lang="en-US" sz="1000"/>
              <a:t>Source: MSCI</a:t>
            </a:r>
          </a:p>
        </p:txBody>
      </p:sp>
      <p:pic>
        <p:nvPicPr>
          <p:cNvPr id="8" name="Picture 7">
            <a:extLst>
              <a:ext uri="{FF2B5EF4-FFF2-40B4-BE49-F238E27FC236}">
                <a16:creationId xmlns:a16="http://schemas.microsoft.com/office/drawing/2014/main" id="{A7B183FC-3125-CD79-F3C8-7283F6ED0916}"/>
              </a:ext>
            </a:extLst>
          </p:cNvPr>
          <p:cNvPicPr>
            <a:picLocks noChangeAspect="1"/>
          </p:cNvPicPr>
          <p:nvPr/>
        </p:nvPicPr>
        <p:blipFill>
          <a:blip r:embed="rId4"/>
          <a:stretch>
            <a:fillRect/>
          </a:stretch>
        </p:blipFill>
        <p:spPr>
          <a:xfrm>
            <a:off x="167779" y="2223082"/>
            <a:ext cx="6662409" cy="2877423"/>
          </a:xfrm>
          <a:prstGeom prst="rect">
            <a:avLst/>
          </a:prstGeom>
        </p:spPr>
      </p:pic>
      <p:pic>
        <p:nvPicPr>
          <p:cNvPr id="10" name="Picture 9">
            <a:extLst>
              <a:ext uri="{FF2B5EF4-FFF2-40B4-BE49-F238E27FC236}">
                <a16:creationId xmlns:a16="http://schemas.microsoft.com/office/drawing/2014/main" id="{3BE55EDF-BE32-5536-1C75-0902E727F051}"/>
              </a:ext>
            </a:extLst>
          </p:cNvPr>
          <p:cNvPicPr>
            <a:picLocks noChangeAspect="1"/>
          </p:cNvPicPr>
          <p:nvPr/>
        </p:nvPicPr>
        <p:blipFill>
          <a:blip r:embed="rId5"/>
          <a:stretch>
            <a:fillRect/>
          </a:stretch>
        </p:blipFill>
        <p:spPr>
          <a:xfrm>
            <a:off x="6903637" y="2281805"/>
            <a:ext cx="5042556" cy="2936607"/>
          </a:xfrm>
          <a:prstGeom prst="rect">
            <a:avLst/>
          </a:prstGeom>
        </p:spPr>
      </p:pic>
    </p:spTree>
    <p:extLst>
      <p:ext uri="{BB962C8B-B14F-4D97-AF65-F5344CB8AC3E}">
        <p14:creationId xmlns:p14="http://schemas.microsoft.com/office/powerpoint/2010/main" val="1093566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1C40CCA-5B14-58FF-BEA0-85326762B9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95DF82-1E59-A0C0-62CA-558305090BAC}"/>
              </a:ext>
            </a:extLst>
          </p:cNvPr>
          <p:cNvSpPr>
            <a:spLocks noGrp="1"/>
          </p:cNvSpPr>
          <p:nvPr>
            <p:ph type="title"/>
          </p:nvPr>
        </p:nvSpPr>
        <p:spPr/>
        <p:txBody>
          <a:bodyPr>
            <a:normAutofit/>
          </a:bodyPr>
          <a:lstStyle/>
          <a:p>
            <a:r>
              <a:rPr lang="en-US" sz="3200">
                <a:solidFill>
                  <a:srgbClr val="002060"/>
                </a:solidFill>
                <a:latin typeface="Aptos SemiBold" panose="020B0004020202020204" pitchFamily="34" charset="0"/>
              </a:rPr>
              <a:t>Credit Prices are Influenced by Several Attributes</a:t>
            </a:r>
          </a:p>
        </p:txBody>
      </p:sp>
      <p:sp>
        <p:nvSpPr>
          <p:cNvPr id="5" name="TextBox 4">
            <a:extLst>
              <a:ext uri="{FF2B5EF4-FFF2-40B4-BE49-F238E27FC236}">
                <a16:creationId xmlns:a16="http://schemas.microsoft.com/office/drawing/2014/main" id="{53F8E042-B28B-FFCC-6AB4-6DB289711202}"/>
              </a:ext>
            </a:extLst>
          </p:cNvPr>
          <p:cNvSpPr txBox="1"/>
          <p:nvPr/>
        </p:nvSpPr>
        <p:spPr>
          <a:xfrm>
            <a:off x="7226013" y="6231521"/>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6179BB0C-5D58-8596-5704-3BBCE23DC605}"/>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AF88F805-F3DC-5C5C-3450-6BAAE1183D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11" name="TextBox 10">
            <a:extLst>
              <a:ext uri="{FF2B5EF4-FFF2-40B4-BE49-F238E27FC236}">
                <a16:creationId xmlns:a16="http://schemas.microsoft.com/office/drawing/2014/main" id="{CC98A8F2-6FDE-4A8D-A464-AB658368CB7A}"/>
              </a:ext>
            </a:extLst>
          </p:cNvPr>
          <p:cNvSpPr txBox="1"/>
          <p:nvPr/>
        </p:nvSpPr>
        <p:spPr>
          <a:xfrm>
            <a:off x="712099" y="6372391"/>
            <a:ext cx="873957" cy="246221"/>
          </a:xfrm>
          <a:prstGeom prst="rect">
            <a:avLst/>
          </a:prstGeom>
          <a:noFill/>
        </p:spPr>
        <p:txBody>
          <a:bodyPr wrap="none" rtlCol="0">
            <a:spAutoFit/>
          </a:bodyPr>
          <a:lstStyle/>
          <a:p>
            <a:r>
              <a:rPr lang="en-US" sz="1000"/>
              <a:t>Source: MSCI</a:t>
            </a:r>
          </a:p>
        </p:txBody>
      </p:sp>
      <p:pic>
        <p:nvPicPr>
          <p:cNvPr id="8" name="Picture 7">
            <a:extLst>
              <a:ext uri="{FF2B5EF4-FFF2-40B4-BE49-F238E27FC236}">
                <a16:creationId xmlns:a16="http://schemas.microsoft.com/office/drawing/2014/main" id="{164CD3D1-4528-3E09-0449-9067E0DB2776}"/>
              </a:ext>
            </a:extLst>
          </p:cNvPr>
          <p:cNvPicPr>
            <a:picLocks noChangeAspect="1"/>
          </p:cNvPicPr>
          <p:nvPr/>
        </p:nvPicPr>
        <p:blipFill>
          <a:blip r:embed="rId4"/>
          <a:stretch>
            <a:fillRect/>
          </a:stretch>
        </p:blipFill>
        <p:spPr>
          <a:xfrm>
            <a:off x="882032" y="1543994"/>
            <a:ext cx="9994623" cy="4436020"/>
          </a:xfrm>
          <a:prstGeom prst="rect">
            <a:avLst/>
          </a:prstGeom>
        </p:spPr>
      </p:pic>
    </p:spTree>
    <p:extLst>
      <p:ext uri="{BB962C8B-B14F-4D97-AF65-F5344CB8AC3E}">
        <p14:creationId xmlns:p14="http://schemas.microsoft.com/office/powerpoint/2010/main" val="3633326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5A6FD-626E-63CD-491B-F22722AC79A2}"/>
              </a:ext>
            </a:extLst>
          </p:cNvPr>
          <p:cNvSpPr>
            <a:spLocks noGrp="1"/>
          </p:cNvSpPr>
          <p:nvPr>
            <p:ph type="title"/>
          </p:nvPr>
        </p:nvSpPr>
        <p:spPr>
          <a:xfrm>
            <a:off x="252530" y="58805"/>
            <a:ext cx="10515600" cy="1325563"/>
          </a:xfrm>
        </p:spPr>
        <p:txBody>
          <a:bodyPr>
            <a:normAutofit/>
          </a:bodyPr>
          <a:lstStyle/>
          <a:p>
            <a:r>
              <a:rPr lang="en-US" sz="3200">
                <a:solidFill>
                  <a:srgbClr val="002060"/>
                </a:solidFill>
                <a:latin typeface="Aptos SemiBold" panose="020B0004020202020204" pitchFamily="34" charset="0"/>
              </a:rPr>
              <a:t>Increasing Use for Compliance Purposes Continued</a:t>
            </a:r>
          </a:p>
        </p:txBody>
      </p:sp>
      <p:sp>
        <p:nvSpPr>
          <p:cNvPr id="3" name="Content Placeholder 2">
            <a:extLst>
              <a:ext uri="{FF2B5EF4-FFF2-40B4-BE49-F238E27FC236}">
                <a16:creationId xmlns:a16="http://schemas.microsoft.com/office/drawing/2014/main" id="{7393E8A7-34C3-7D53-D645-5B151D2A5C00}"/>
              </a:ext>
            </a:extLst>
          </p:cNvPr>
          <p:cNvSpPr>
            <a:spLocks noGrp="1"/>
          </p:cNvSpPr>
          <p:nvPr>
            <p:ph idx="1"/>
          </p:nvPr>
        </p:nvSpPr>
        <p:spPr>
          <a:xfrm>
            <a:off x="838200" y="1825625"/>
            <a:ext cx="10515600" cy="4162220"/>
          </a:xfrm>
        </p:spPr>
        <p:txBody>
          <a:bodyPr/>
          <a:lstStyle/>
          <a:p>
            <a:endParaRPr lang="en-US"/>
          </a:p>
        </p:txBody>
      </p:sp>
      <p:sp>
        <p:nvSpPr>
          <p:cNvPr id="7" name="TextBox 6">
            <a:extLst>
              <a:ext uri="{FF2B5EF4-FFF2-40B4-BE49-F238E27FC236}">
                <a16:creationId xmlns:a16="http://schemas.microsoft.com/office/drawing/2014/main" id="{5260DEBD-2844-B70E-C049-BEF6D99DBE61}"/>
              </a:ext>
            </a:extLst>
          </p:cNvPr>
          <p:cNvSpPr txBox="1"/>
          <p:nvPr/>
        </p:nvSpPr>
        <p:spPr>
          <a:xfrm>
            <a:off x="4296697" y="6172336"/>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09308A82-1D3C-2A52-9DA1-0A659805BB7B}"/>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2B709343-67B6-BFCD-9777-7D816EDA24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8" name="Picture 7">
            <a:extLst>
              <a:ext uri="{FF2B5EF4-FFF2-40B4-BE49-F238E27FC236}">
                <a16:creationId xmlns:a16="http://schemas.microsoft.com/office/drawing/2014/main" id="{DE644E5A-F258-395A-1823-17465E976010}"/>
              </a:ext>
            </a:extLst>
          </p:cNvPr>
          <p:cNvPicPr>
            <a:picLocks noChangeAspect="1"/>
          </p:cNvPicPr>
          <p:nvPr/>
        </p:nvPicPr>
        <p:blipFill>
          <a:blip r:embed="rId4"/>
          <a:stretch>
            <a:fillRect/>
          </a:stretch>
        </p:blipFill>
        <p:spPr>
          <a:xfrm>
            <a:off x="898216" y="1674291"/>
            <a:ext cx="7719802" cy="4462122"/>
          </a:xfrm>
          <a:prstGeom prst="rect">
            <a:avLst/>
          </a:prstGeom>
        </p:spPr>
      </p:pic>
      <p:pic>
        <p:nvPicPr>
          <p:cNvPr id="10" name="Picture 9">
            <a:extLst>
              <a:ext uri="{FF2B5EF4-FFF2-40B4-BE49-F238E27FC236}">
                <a16:creationId xmlns:a16="http://schemas.microsoft.com/office/drawing/2014/main" id="{B1BFD02B-53EF-A206-280F-E7B386AA8945}"/>
              </a:ext>
            </a:extLst>
          </p:cNvPr>
          <p:cNvPicPr>
            <a:picLocks noChangeAspect="1"/>
          </p:cNvPicPr>
          <p:nvPr/>
        </p:nvPicPr>
        <p:blipFill>
          <a:blip r:embed="rId5"/>
          <a:stretch>
            <a:fillRect/>
          </a:stretch>
        </p:blipFill>
        <p:spPr>
          <a:xfrm>
            <a:off x="8416411" y="1340016"/>
            <a:ext cx="3434986" cy="5032375"/>
          </a:xfrm>
          <a:prstGeom prst="rect">
            <a:avLst/>
          </a:prstGeom>
        </p:spPr>
      </p:pic>
      <p:sp>
        <p:nvSpPr>
          <p:cNvPr id="11" name="TextBox 10">
            <a:extLst>
              <a:ext uri="{FF2B5EF4-FFF2-40B4-BE49-F238E27FC236}">
                <a16:creationId xmlns:a16="http://schemas.microsoft.com/office/drawing/2014/main" id="{2069168E-F3A4-D01F-2CAA-185E636C8A83}"/>
              </a:ext>
            </a:extLst>
          </p:cNvPr>
          <p:cNvSpPr txBox="1"/>
          <p:nvPr/>
        </p:nvSpPr>
        <p:spPr>
          <a:xfrm>
            <a:off x="712099" y="6372391"/>
            <a:ext cx="873957" cy="246221"/>
          </a:xfrm>
          <a:prstGeom prst="rect">
            <a:avLst/>
          </a:prstGeom>
          <a:noFill/>
        </p:spPr>
        <p:txBody>
          <a:bodyPr wrap="none" rtlCol="0">
            <a:spAutoFit/>
          </a:bodyPr>
          <a:lstStyle/>
          <a:p>
            <a:r>
              <a:rPr lang="en-US" sz="1000"/>
              <a:t>Source: MSCI</a:t>
            </a:r>
          </a:p>
        </p:txBody>
      </p:sp>
    </p:spTree>
    <p:extLst>
      <p:ext uri="{BB962C8B-B14F-4D97-AF65-F5344CB8AC3E}">
        <p14:creationId xmlns:p14="http://schemas.microsoft.com/office/powerpoint/2010/main" val="3991707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32AE1A9-AFAA-D0A8-A69D-4210F87014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BB66BD-D846-396D-280E-7B28D27AE3C1}"/>
              </a:ext>
            </a:extLst>
          </p:cNvPr>
          <p:cNvSpPr>
            <a:spLocks noGrp="1"/>
          </p:cNvSpPr>
          <p:nvPr>
            <p:ph type="title"/>
          </p:nvPr>
        </p:nvSpPr>
        <p:spPr>
          <a:xfrm>
            <a:off x="522611" y="323599"/>
            <a:ext cx="10148185" cy="1325563"/>
          </a:xfrm>
        </p:spPr>
        <p:txBody>
          <a:bodyPr>
            <a:noAutofit/>
          </a:bodyPr>
          <a:lstStyle/>
          <a:p>
            <a:r>
              <a:rPr lang="en-US" sz="3200">
                <a:latin typeface="Aptos SemiBold" panose="020B0004020202020204" pitchFamily="34" charset="0"/>
              </a:rPr>
              <a:t>Regulatory frameworks continue to expand, overlapping with voluntary markets and</a:t>
            </a:r>
            <a:br>
              <a:rPr lang="en-US" sz="3200">
                <a:latin typeface="Aptos SemiBold" panose="020B0004020202020204" pitchFamily="34" charset="0"/>
              </a:rPr>
            </a:br>
            <a:r>
              <a:rPr lang="en-US" sz="3200">
                <a:latin typeface="Aptos SemiBold" panose="020B0004020202020204" pitchFamily="34" charset="0"/>
              </a:rPr>
              <a:t>blurring boundaries</a:t>
            </a:r>
            <a:endParaRPr lang="en-US" sz="3200">
              <a:solidFill>
                <a:srgbClr val="002060"/>
              </a:solidFill>
              <a:latin typeface="Aptos SemiBold" panose="020B0004020202020204" pitchFamily="34" charset="0"/>
            </a:endParaRPr>
          </a:p>
        </p:txBody>
      </p:sp>
      <p:sp>
        <p:nvSpPr>
          <p:cNvPr id="3" name="Content Placeholder 2">
            <a:extLst>
              <a:ext uri="{FF2B5EF4-FFF2-40B4-BE49-F238E27FC236}">
                <a16:creationId xmlns:a16="http://schemas.microsoft.com/office/drawing/2014/main" id="{D9F5EC41-79AD-B46F-9DCD-970278DBDA32}"/>
              </a:ext>
            </a:extLst>
          </p:cNvPr>
          <p:cNvSpPr>
            <a:spLocks noGrp="1"/>
          </p:cNvSpPr>
          <p:nvPr>
            <p:ph idx="1"/>
          </p:nvPr>
        </p:nvSpPr>
        <p:spPr>
          <a:xfrm>
            <a:off x="856861" y="1929666"/>
            <a:ext cx="6879672" cy="4162220"/>
          </a:xfrm>
        </p:spPr>
        <p:txBody>
          <a:bodyPr>
            <a:normAutofit fontScale="77500" lnSpcReduction="20000"/>
          </a:bodyPr>
          <a:lstStyle/>
          <a:p>
            <a:r>
              <a:rPr lang="en-US"/>
              <a:t>New certification schemes and ratings are setting common quality benchmarks that are transforming the market.</a:t>
            </a:r>
          </a:p>
          <a:p>
            <a:pPr lvl="1"/>
            <a:r>
              <a:rPr lang="en-US"/>
              <a:t>The Integrity Council’s VCM CCP labelled credits are increasingly becoming recognized as upholding standards of excellence</a:t>
            </a:r>
          </a:p>
          <a:p>
            <a:pPr lvl="1"/>
            <a:r>
              <a:rPr lang="en-US"/>
              <a:t>Higher rated credits (e.g., by </a:t>
            </a:r>
            <a:r>
              <a:rPr lang="en-US" err="1"/>
              <a:t>Sylvera</a:t>
            </a:r>
            <a:r>
              <a:rPr lang="en-US"/>
              <a:t>, </a:t>
            </a:r>
            <a:r>
              <a:rPr lang="en-US" err="1"/>
              <a:t>BeZero</a:t>
            </a:r>
            <a:r>
              <a:rPr lang="en-US"/>
              <a:t>) are seeing higher prices, highlighting the financial value of credibility.</a:t>
            </a:r>
          </a:p>
          <a:p>
            <a:r>
              <a:rPr lang="en-US"/>
              <a:t>Article 6 authorized credits also compete with VCM units, with future demand determining which credits command a premium.</a:t>
            </a:r>
          </a:p>
          <a:p>
            <a:r>
              <a:rPr lang="en-US"/>
              <a:t>Harmonizing methodologies, quality labels, data standardization are accelerating the alignment between voluntary and compliance markets</a:t>
            </a:r>
          </a:p>
          <a:p>
            <a:pPr lvl="1"/>
            <a:r>
              <a:rPr lang="en-US"/>
              <a:t>Regulatory &amp; policy developments and market infrastructure shape the pace of convergence</a:t>
            </a:r>
          </a:p>
        </p:txBody>
      </p:sp>
      <p:sp>
        <p:nvSpPr>
          <p:cNvPr id="7" name="TextBox 6">
            <a:extLst>
              <a:ext uri="{FF2B5EF4-FFF2-40B4-BE49-F238E27FC236}">
                <a16:creationId xmlns:a16="http://schemas.microsoft.com/office/drawing/2014/main" id="{7F3D5D38-0710-BC60-72B0-B77097116E3C}"/>
              </a:ext>
            </a:extLst>
          </p:cNvPr>
          <p:cNvSpPr txBox="1"/>
          <p:nvPr/>
        </p:nvSpPr>
        <p:spPr>
          <a:xfrm>
            <a:off x="4296697" y="6172336"/>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287E28A6-2921-D063-9206-0488DCD1EF1A}"/>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304BFCCD-BDB1-1B76-9621-266DB28660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11" name="TextBox 10">
            <a:extLst>
              <a:ext uri="{FF2B5EF4-FFF2-40B4-BE49-F238E27FC236}">
                <a16:creationId xmlns:a16="http://schemas.microsoft.com/office/drawing/2014/main" id="{64EB1707-1BE5-0156-DD9C-6B579776DD2E}"/>
              </a:ext>
            </a:extLst>
          </p:cNvPr>
          <p:cNvSpPr txBox="1"/>
          <p:nvPr/>
        </p:nvSpPr>
        <p:spPr>
          <a:xfrm>
            <a:off x="712099" y="6372391"/>
            <a:ext cx="873957" cy="246221"/>
          </a:xfrm>
          <a:prstGeom prst="rect">
            <a:avLst/>
          </a:prstGeom>
          <a:noFill/>
        </p:spPr>
        <p:txBody>
          <a:bodyPr wrap="none" rtlCol="0">
            <a:spAutoFit/>
          </a:bodyPr>
          <a:lstStyle/>
          <a:p>
            <a:r>
              <a:rPr lang="en-US" sz="1000"/>
              <a:t>Source: MSCI</a:t>
            </a:r>
          </a:p>
        </p:txBody>
      </p:sp>
      <p:pic>
        <p:nvPicPr>
          <p:cNvPr id="9" name="Picture 8">
            <a:extLst>
              <a:ext uri="{FF2B5EF4-FFF2-40B4-BE49-F238E27FC236}">
                <a16:creationId xmlns:a16="http://schemas.microsoft.com/office/drawing/2014/main" id="{7146BB34-DAC6-1584-37FF-D4EB22E8BEF2}"/>
              </a:ext>
            </a:extLst>
          </p:cNvPr>
          <p:cNvPicPr>
            <a:picLocks noChangeAspect="1"/>
          </p:cNvPicPr>
          <p:nvPr/>
        </p:nvPicPr>
        <p:blipFill>
          <a:blip r:embed="rId4"/>
          <a:stretch>
            <a:fillRect/>
          </a:stretch>
        </p:blipFill>
        <p:spPr>
          <a:xfrm>
            <a:off x="8102279" y="1596714"/>
            <a:ext cx="3675215" cy="2310021"/>
          </a:xfrm>
          <a:prstGeom prst="rect">
            <a:avLst/>
          </a:prstGeom>
        </p:spPr>
      </p:pic>
      <p:pic>
        <p:nvPicPr>
          <p:cNvPr id="13" name="Picture 12">
            <a:extLst>
              <a:ext uri="{FF2B5EF4-FFF2-40B4-BE49-F238E27FC236}">
                <a16:creationId xmlns:a16="http://schemas.microsoft.com/office/drawing/2014/main" id="{ECB4E753-8C84-8B4F-1CAE-7BA5A6AF7D7E}"/>
              </a:ext>
            </a:extLst>
          </p:cNvPr>
          <p:cNvPicPr>
            <a:picLocks noChangeAspect="1"/>
          </p:cNvPicPr>
          <p:nvPr/>
        </p:nvPicPr>
        <p:blipFill>
          <a:blip r:embed="rId5"/>
          <a:stretch>
            <a:fillRect/>
          </a:stretch>
        </p:blipFill>
        <p:spPr>
          <a:xfrm>
            <a:off x="8017715" y="4007042"/>
            <a:ext cx="4021517" cy="1662424"/>
          </a:xfrm>
          <a:prstGeom prst="rect">
            <a:avLst/>
          </a:prstGeom>
        </p:spPr>
      </p:pic>
    </p:spTree>
    <p:extLst>
      <p:ext uri="{BB962C8B-B14F-4D97-AF65-F5344CB8AC3E}">
        <p14:creationId xmlns:p14="http://schemas.microsoft.com/office/powerpoint/2010/main" val="225658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5702DF-1055-3273-57DE-C12A94D296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7687BD-7FC6-0457-81A4-667FFB0FE9DE}"/>
              </a:ext>
            </a:extLst>
          </p:cNvPr>
          <p:cNvSpPr>
            <a:spLocks noGrp="1"/>
          </p:cNvSpPr>
          <p:nvPr>
            <p:ph type="title"/>
          </p:nvPr>
        </p:nvSpPr>
        <p:spPr/>
        <p:txBody>
          <a:bodyPr>
            <a:normAutofit/>
          </a:bodyPr>
          <a:lstStyle/>
          <a:p>
            <a:r>
              <a:rPr lang="en-US" sz="3200">
                <a:solidFill>
                  <a:srgbClr val="002060"/>
                </a:solidFill>
                <a:latin typeface="Aptos SemiBold" panose="020B0004020202020204" pitchFamily="34" charset="0"/>
              </a:rPr>
              <a:t>Buyer Preferences are Getting Consolidated </a:t>
            </a:r>
          </a:p>
        </p:txBody>
      </p:sp>
      <p:sp>
        <p:nvSpPr>
          <p:cNvPr id="7" name="TextBox 6">
            <a:extLst>
              <a:ext uri="{FF2B5EF4-FFF2-40B4-BE49-F238E27FC236}">
                <a16:creationId xmlns:a16="http://schemas.microsoft.com/office/drawing/2014/main" id="{F2D40964-8453-6E6F-ECE5-492B0F65A70E}"/>
              </a:ext>
            </a:extLst>
          </p:cNvPr>
          <p:cNvSpPr txBox="1"/>
          <p:nvPr/>
        </p:nvSpPr>
        <p:spPr>
          <a:xfrm>
            <a:off x="4296697" y="6172336"/>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0E276FCA-5F4E-8326-16B8-FD869FA32C58}"/>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17210994-5568-E785-AE08-013968B40E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8" name="Picture 7">
            <a:extLst>
              <a:ext uri="{FF2B5EF4-FFF2-40B4-BE49-F238E27FC236}">
                <a16:creationId xmlns:a16="http://schemas.microsoft.com/office/drawing/2014/main" id="{7D23F4CA-AAC8-15B0-1483-88A4F5166D5E}"/>
              </a:ext>
            </a:extLst>
          </p:cNvPr>
          <p:cNvPicPr>
            <a:picLocks noChangeAspect="1"/>
          </p:cNvPicPr>
          <p:nvPr/>
        </p:nvPicPr>
        <p:blipFill>
          <a:blip r:embed="rId4"/>
          <a:stretch>
            <a:fillRect/>
          </a:stretch>
        </p:blipFill>
        <p:spPr>
          <a:xfrm>
            <a:off x="347957" y="2819086"/>
            <a:ext cx="5339641" cy="2270803"/>
          </a:xfrm>
          <a:prstGeom prst="rect">
            <a:avLst/>
          </a:prstGeom>
        </p:spPr>
      </p:pic>
      <p:pic>
        <p:nvPicPr>
          <p:cNvPr id="10" name="Picture 9">
            <a:extLst>
              <a:ext uri="{FF2B5EF4-FFF2-40B4-BE49-F238E27FC236}">
                <a16:creationId xmlns:a16="http://schemas.microsoft.com/office/drawing/2014/main" id="{DC8A982B-F81D-CD99-42AE-0881768A3F81}"/>
              </a:ext>
            </a:extLst>
          </p:cNvPr>
          <p:cNvPicPr>
            <a:picLocks noChangeAspect="1"/>
          </p:cNvPicPr>
          <p:nvPr/>
        </p:nvPicPr>
        <p:blipFill>
          <a:blip r:embed="rId5"/>
          <a:stretch>
            <a:fillRect/>
          </a:stretch>
        </p:blipFill>
        <p:spPr>
          <a:xfrm>
            <a:off x="5509760" y="1875179"/>
            <a:ext cx="6682240" cy="4300917"/>
          </a:xfrm>
          <a:prstGeom prst="rect">
            <a:avLst/>
          </a:prstGeom>
        </p:spPr>
      </p:pic>
      <p:sp>
        <p:nvSpPr>
          <p:cNvPr id="11" name="TextBox 10">
            <a:extLst>
              <a:ext uri="{FF2B5EF4-FFF2-40B4-BE49-F238E27FC236}">
                <a16:creationId xmlns:a16="http://schemas.microsoft.com/office/drawing/2014/main" id="{154E9E23-6D76-2016-034D-F1654678BDB5}"/>
              </a:ext>
            </a:extLst>
          </p:cNvPr>
          <p:cNvSpPr txBox="1"/>
          <p:nvPr/>
        </p:nvSpPr>
        <p:spPr>
          <a:xfrm>
            <a:off x="712099" y="6372391"/>
            <a:ext cx="1840568" cy="246221"/>
          </a:xfrm>
          <a:prstGeom prst="rect">
            <a:avLst/>
          </a:prstGeom>
          <a:noFill/>
        </p:spPr>
        <p:txBody>
          <a:bodyPr wrap="none" rtlCol="0">
            <a:spAutoFit/>
          </a:bodyPr>
          <a:lstStyle/>
          <a:p>
            <a:r>
              <a:rPr lang="en-US" sz="1000"/>
              <a:t>Source: Ecosystem Marketplace</a:t>
            </a:r>
          </a:p>
        </p:txBody>
      </p:sp>
    </p:spTree>
    <p:extLst>
      <p:ext uri="{BB962C8B-B14F-4D97-AF65-F5344CB8AC3E}">
        <p14:creationId xmlns:p14="http://schemas.microsoft.com/office/powerpoint/2010/main" val="3962924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D8A5B21-2105-EB61-457A-3144A4C42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9CA961-A737-7805-0B31-DCF263DDE029}"/>
              </a:ext>
            </a:extLst>
          </p:cNvPr>
          <p:cNvSpPr>
            <a:spLocks noGrp="1"/>
          </p:cNvSpPr>
          <p:nvPr>
            <p:ph type="title"/>
          </p:nvPr>
        </p:nvSpPr>
        <p:spPr/>
        <p:txBody>
          <a:bodyPr>
            <a:normAutofit/>
          </a:bodyPr>
          <a:lstStyle/>
          <a:p>
            <a:r>
              <a:rPr lang="en-US" sz="3200">
                <a:solidFill>
                  <a:srgbClr val="002060"/>
                </a:solidFill>
                <a:latin typeface="Aptos SemiBold" panose="020B0004020202020204" pitchFamily="34" charset="0"/>
              </a:rPr>
              <a:t>Article 6.2: The Sovereign Trading Era</a:t>
            </a:r>
          </a:p>
        </p:txBody>
      </p:sp>
      <p:graphicFrame>
        <p:nvGraphicFramePr>
          <p:cNvPr id="9" name="Content Placeholder 8">
            <a:extLst>
              <a:ext uri="{FF2B5EF4-FFF2-40B4-BE49-F238E27FC236}">
                <a16:creationId xmlns:a16="http://schemas.microsoft.com/office/drawing/2014/main" id="{EE2B7CDC-7C02-EC0F-928A-9D5FB90E47F4}"/>
              </a:ext>
            </a:extLst>
          </p:cNvPr>
          <p:cNvGraphicFramePr>
            <a:graphicFrameLocks noGrp="1"/>
          </p:cNvGraphicFramePr>
          <p:nvPr>
            <p:ph idx="1"/>
            <p:extLst>
              <p:ext uri="{D42A27DB-BD31-4B8C-83A1-F6EECF244321}">
                <p14:modId xmlns:p14="http://schemas.microsoft.com/office/powerpoint/2010/main" val="3425749318"/>
              </p:ext>
            </p:extLst>
          </p:nvPr>
        </p:nvGraphicFramePr>
        <p:xfrm>
          <a:off x="470976" y="1508896"/>
          <a:ext cx="5700166" cy="4389120"/>
        </p:xfrm>
        <a:graphic>
          <a:graphicData uri="http://schemas.openxmlformats.org/drawingml/2006/table">
            <a:tbl>
              <a:tblPr/>
              <a:tblGrid>
                <a:gridCol w="2850083">
                  <a:extLst>
                    <a:ext uri="{9D8B030D-6E8A-4147-A177-3AD203B41FA5}">
                      <a16:colId xmlns:a16="http://schemas.microsoft.com/office/drawing/2014/main" val="923432507"/>
                    </a:ext>
                  </a:extLst>
                </a:gridCol>
                <a:gridCol w="2850083">
                  <a:extLst>
                    <a:ext uri="{9D8B030D-6E8A-4147-A177-3AD203B41FA5}">
                      <a16:colId xmlns:a16="http://schemas.microsoft.com/office/drawing/2014/main" val="847822422"/>
                    </a:ext>
                  </a:extLst>
                </a:gridCol>
              </a:tblGrid>
              <a:tr h="0">
                <a:tc>
                  <a:txBody>
                    <a:bodyPr/>
                    <a:lstStyle/>
                    <a:p>
                      <a:pPr>
                        <a:buNone/>
                      </a:pPr>
                      <a:r>
                        <a:rPr lang="en-US" b="1"/>
                        <a:t>Total Article 6.2 bilateral / cooperation agreement:   globally</a:t>
                      </a:r>
                      <a:endParaRPr lang="en-US"/>
                    </a:p>
                  </a:txBody>
                  <a:tcPr anchor="ctr">
                    <a:lnL>
                      <a:noFill/>
                    </a:lnL>
                    <a:lnR>
                      <a:noFill/>
                    </a:lnR>
                    <a:lnT>
                      <a:noFill/>
                    </a:lnT>
                    <a:lnB>
                      <a:noFill/>
                    </a:lnB>
                    <a:noFill/>
                  </a:tcPr>
                </a:tc>
                <a:tc>
                  <a:txBody>
                    <a:bodyPr/>
                    <a:lstStyle/>
                    <a:p>
                      <a:pPr>
                        <a:buNone/>
                      </a:pPr>
                      <a:r>
                        <a:rPr lang="en-US"/>
                        <a:t>~104</a:t>
                      </a:r>
                    </a:p>
                  </a:txBody>
                  <a:tcPr anchor="ctr">
                    <a:lnL>
                      <a:noFill/>
                    </a:lnL>
                    <a:lnR>
                      <a:noFill/>
                    </a:lnR>
                    <a:lnT>
                      <a:noFill/>
                    </a:lnT>
                    <a:lnB>
                      <a:noFill/>
                    </a:lnB>
                    <a:noFill/>
                  </a:tcPr>
                </a:tc>
                <a:extLst>
                  <a:ext uri="{0D108BD9-81ED-4DB2-BD59-A6C34878D82A}">
                    <a16:rowId xmlns:a16="http://schemas.microsoft.com/office/drawing/2014/main" val="630844299"/>
                  </a:ext>
                </a:extLst>
              </a:tr>
              <a:tr h="0">
                <a:tc>
                  <a:txBody>
                    <a:bodyPr/>
                    <a:lstStyle/>
                    <a:p>
                      <a:pPr algn="ctr">
                        <a:buNone/>
                      </a:pPr>
                      <a:r>
                        <a:rPr lang="en-US" sz="1800" b="1" kern="1200">
                          <a:solidFill>
                            <a:schemeClr val="tx1"/>
                          </a:solidFill>
                          <a:latin typeface="+mn-lt"/>
                          <a:ea typeface="+mn-ea"/>
                          <a:cs typeface="+mn-cs"/>
                        </a:rPr>
                        <a:t>By Africa</a:t>
                      </a:r>
                    </a:p>
                  </a:txBody>
                  <a:tcPr anchor="ctr">
                    <a:lnL>
                      <a:noFill/>
                    </a:lnL>
                    <a:lnR>
                      <a:noFill/>
                    </a:lnR>
                    <a:lnT>
                      <a:noFill/>
                    </a:lnT>
                    <a:lnB>
                      <a:noFill/>
                    </a:lnB>
                    <a:noFill/>
                  </a:tcPr>
                </a:tc>
                <a:tc>
                  <a:txBody>
                    <a:bodyPr/>
                    <a:lstStyle/>
                    <a:p>
                      <a:pPr>
                        <a:buNone/>
                      </a:pPr>
                      <a:r>
                        <a:rPr lang="en-US"/>
                        <a:t>33</a:t>
                      </a:r>
                    </a:p>
                  </a:txBody>
                  <a:tcPr anchor="ctr">
                    <a:lnL>
                      <a:noFill/>
                    </a:lnL>
                    <a:lnR>
                      <a:noFill/>
                    </a:lnR>
                    <a:lnT>
                      <a:noFill/>
                    </a:lnT>
                    <a:lnB>
                      <a:noFill/>
                    </a:lnB>
                    <a:noFill/>
                  </a:tcPr>
                </a:tc>
                <a:extLst>
                  <a:ext uri="{0D108BD9-81ED-4DB2-BD59-A6C34878D82A}">
                    <a16:rowId xmlns:a16="http://schemas.microsoft.com/office/drawing/2014/main" val="1087167506"/>
                  </a:ext>
                </a:extLst>
              </a:tr>
              <a:tr h="0">
                <a:tc>
                  <a:txBody>
                    <a:bodyPr/>
                    <a:lstStyle/>
                    <a:p>
                      <a:pPr>
                        <a:buNone/>
                      </a:pPr>
                      <a:r>
                        <a:rPr lang="en-US" b="1"/>
                        <a:t>No. of Projects Identified</a:t>
                      </a:r>
                    </a:p>
                  </a:txBody>
                  <a:tcPr anchor="ctr">
                    <a:lnL>
                      <a:noFill/>
                    </a:lnL>
                    <a:lnR>
                      <a:noFill/>
                    </a:lnR>
                    <a:lnT>
                      <a:noFill/>
                    </a:lnT>
                    <a:lnB>
                      <a:noFill/>
                    </a:lnB>
                    <a:noFill/>
                  </a:tcPr>
                </a:tc>
                <a:tc>
                  <a:txBody>
                    <a:bodyPr/>
                    <a:lstStyle/>
                    <a:p>
                      <a:pPr>
                        <a:buNone/>
                      </a:pPr>
                      <a:r>
                        <a:rPr lang="en-US"/>
                        <a:t>23</a:t>
                      </a:r>
                    </a:p>
                  </a:txBody>
                  <a:tcPr anchor="ctr">
                    <a:lnL>
                      <a:noFill/>
                    </a:lnL>
                    <a:lnR>
                      <a:noFill/>
                    </a:lnR>
                    <a:lnT>
                      <a:noFill/>
                    </a:lnT>
                    <a:lnB>
                      <a:noFill/>
                    </a:lnB>
                    <a:noFill/>
                  </a:tcPr>
                </a:tc>
                <a:extLst>
                  <a:ext uri="{0D108BD9-81ED-4DB2-BD59-A6C34878D82A}">
                    <a16:rowId xmlns:a16="http://schemas.microsoft.com/office/drawing/2014/main" val="4145685513"/>
                  </a:ext>
                </a:extLst>
              </a:tr>
              <a:tr h="0">
                <a:tc>
                  <a:txBody>
                    <a:bodyPr/>
                    <a:lstStyle/>
                    <a:p>
                      <a:pPr>
                        <a:buNone/>
                      </a:pPr>
                      <a:r>
                        <a:rPr lang="en-US" b="1"/>
                        <a:t>African countries recorded as partners in agreements</a:t>
                      </a:r>
                      <a:endParaRPr lang="en-US"/>
                    </a:p>
                  </a:txBody>
                  <a:tcPr anchor="ctr">
                    <a:lnL>
                      <a:noFill/>
                    </a:lnL>
                    <a:lnR>
                      <a:noFill/>
                    </a:lnR>
                    <a:lnT>
                      <a:noFill/>
                    </a:lnT>
                    <a:lnB>
                      <a:noFill/>
                    </a:lnB>
                    <a:noFill/>
                  </a:tcPr>
                </a:tc>
                <a:tc>
                  <a:txBody>
                    <a:bodyPr/>
                    <a:lstStyle/>
                    <a:p>
                      <a:pPr>
                        <a:buNone/>
                      </a:pPr>
                      <a:r>
                        <a:rPr lang="en-US"/>
                        <a:t>10 (Benin, Ethiopia, Gabon, Ghana, Kenya, Malawi, Rwanda, Senegal, Tanzania, Zambia)</a:t>
                      </a:r>
                    </a:p>
                  </a:txBody>
                  <a:tcPr anchor="ctr">
                    <a:lnL>
                      <a:noFill/>
                    </a:lnL>
                    <a:lnR>
                      <a:noFill/>
                    </a:lnR>
                    <a:lnT>
                      <a:noFill/>
                    </a:lnT>
                    <a:lnB>
                      <a:noFill/>
                    </a:lnB>
                    <a:noFill/>
                  </a:tcPr>
                </a:tc>
                <a:extLst>
                  <a:ext uri="{0D108BD9-81ED-4DB2-BD59-A6C34878D82A}">
                    <a16:rowId xmlns:a16="http://schemas.microsoft.com/office/drawing/2014/main" val="2854957888"/>
                  </a:ext>
                </a:extLst>
              </a:tr>
              <a:tr h="0">
                <a:tc>
                  <a:txBody>
                    <a:bodyPr/>
                    <a:lstStyle/>
                    <a:p>
                      <a:pPr>
                        <a:buNone/>
                      </a:pPr>
                      <a:r>
                        <a:rPr lang="en-US" b="1"/>
                        <a:t>African countries with Article 6.2 initial reports submitted to UNFCCC</a:t>
                      </a:r>
                      <a:endParaRPr lang="en-US"/>
                    </a:p>
                  </a:txBody>
                  <a:tcPr anchor="ctr">
                    <a:lnL>
                      <a:noFill/>
                    </a:lnL>
                    <a:lnR>
                      <a:noFill/>
                    </a:lnR>
                    <a:lnT>
                      <a:noFill/>
                    </a:lnT>
                    <a:lnB>
                      <a:noFill/>
                    </a:lnB>
                    <a:noFill/>
                  </a:tcPr>
                </a:tc>
                <a:tc>
                  <a:txBody>
                    <a:bodyPr/>
                    <a:lstStyle/>
                    <a:p>
                      <a:pPr>
                        <a:buNone/>
                      </a:pPr>
                      <a:r>
                        <a:rPr lang="en-US"/>
                        <a:t>5 (Ghana, Guyana, Malawi, Rwanda, Zimbabwe)</a:t>
                      </a:r>
                    </a:p>
                  </a:txBody>
                  <a:tcPr anchor="ctr">
                    <a:lnL>
                      <a:noFill/>
                    </a:lnL>
                    <a:lnR>
                      <a:noFill/>
                    </a:lnR>
                    <a:lnT>
                      <a:noFill/>
                    </a:lnT>
                    <a:lnB>
                      <a:noFill/>
                    </a:lnB>
                    <a:noFill/>
                  </a:tcPr>
                </a:tc>
                <a:extLst>
                  <a:ext uri="{0D108BD9-81ED-4DB2-BD59-A6C34878D82A}">
                    <a16:rowId xmlns:a16="http://schemas.microsoft.com/office/drawing/2014/main" val="3908268558"/>
                  </a:ext>
                </a:extLst>
              </a:tr>
              <a:tr h="0">
                <a:tc>
                  <a:txBody>
                    <a:bodyPr/>
                    <a:lstStyle/>
                    <a:p>
                      <a:pPr>
                        <a:buNone/>
                      </a:pPr>
                      <a:r>
                        <a:rPr lang="en-US" b="1"/>
                        <a:t>Volume of Article 6.2 ITMO authorized from Africa</a:t>
                      </a:r>
                      <a:endParaRPr lang="en-US"/>
                    </a:p>
                  </a:txBody>
                  <a:tcPr anchor="ctr">
                    <a:lnL>
                      <a:noFill/>
                    </a:lnL>
                    <a:lnR>
                      <a:noFill/>
                    </a:lnR>
                    <a:lnT>
                      <a:noFill/>
                    </a:lnT>
                    <a:lnB>
                      <a:noFill/>
                    </a:lnB>
                    <a:noFill/>
                  </a:tcPr>
                </a:tc>
                <a:tc>
                  <a:txBody>
                    <a:bodyPr/>
                    <a:lstStyle/>
                    <a:p>
                      <a:pPr>
                        <a:buNone/>
                      </a:pPr>
                      <a:r>
                        <a:rPr lang="en-US"/>
                        <a:t>5,946 (Ghana-Switzerland)</a:t>
                      </a:r>
                    </a:p>
                  </a:txBody>
                  <a:tcPr anchor="ctr">
                    <a:lnL>
                      <a:noFill/>
                    </a:lnL>
                    <a:lnR>
                      <a:noFill/>
                    </a:lnR>
                    <a:lnT>
                      <a:noFill/>
                    </a:lnT>
                    <a:lnB>
                      <a:noFill/>
                    </a:lnB>
                    <a:noFill/>
                  </a:tcPr>
                </a:tc>
                <a:extLst>
                  <a:ext uri="{0D108BD9-81ED-4DB2-BD59-A6C34878D82A}">
                    <a16:rowId xmlns:a16="http://schemas.microsoft.com/office/drawing/2014/main" val="3822529428"/>
                  </a:ext>
                </a:extLst>
              </a:tr>
            </a:tbl>
          </a:graphicData>
        </a:graphic>
      </p:graphicFrame>
      <p:sp>
        <p:nvSpPr>
          <p:cNvPr id="7" name="TextBox 6">
            <a:extLst>
              <a:ext uri="{FF2B5EF4-FFF2-40B4-BE49-F238E27FC236}">
                <a16:creationId xmlns:a16="http://schemas.microsoft.com/office/drawing/2014/main" id="{F877A7C2-7F7D-0A03-DDF8-F0404F705D73}"/>
              </a:ext>
            </a:extLst>
          </p:cNvPr>
          <p:cNvSpPr txBox="1"/>
          <p:nvPr/>
        </p:nvSpPr>
        <p:spPr>
          <a:xfrm>
            <a:off x="4296697" y="6172336"/>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17DE4423-3077-94B0-2719-C47FF3A83F4D}"/>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546D6733-DF6A-FBF6-9A17-2AB3F038D7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8" name="Picture 7">
            <a:extLst>
              <a:ext uri="{FF2B5EF4-FFF2-40B4-BE49-F238E27FC236}">
                <a16:creationId xmlns:a16="http://schemas.microsoft.com/office/drawing/2014/main" id="{9236640A-B82B-C23C-BEF6-2DDDE2F6DD70}"/>
              </a:ext>
            </a:extLst>
          </p:cNvPr>
          <p:cNvPicPr>
            <a:picLocks noChangeAspect="1"/>
          </p:cNvPicPr>
          <p:nvPr/>
        </p:nvPicPr>
        <p:blipFill>
          <a:blip r:embed="rId4"/>
          <a:stretch>
            <a:fillRect/>
          </a:stretch>
        </p:blipFill>
        <p:spPr>
          <a:xfrm>
            <a:off x="6036658" y="1901628"/>
            <a:ext cx="5877436" cy="3446875"/>
          </a:xfrm>
          <a:prstGeom prst="rect">
            <a:avLst/>
          </a:prstGeom>
        </p:spPr>
      </p:pic>
    </p:spTree>
    <p:extLst>
      <p:ext uri="{BB962C8B-B14F-4D97-AF65-F5344CB8AC3E}">
        <p14:creationId xmlns:p14="http://schemas.microsoft.com/office/powerpoint/2010/main" val="1209520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D280F8-B62D-0C92-DADB-5F92E4528C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9DEEA3-1621-B2B4-E9F8-0F7A90601693}"/>
              </a:ext>
            </a:extLst>
          </p:cNvPr>
          <p:cNvSpPr>
            <a:spLocks noGrp="1"/>
          </p:cNvSpPr>
          <p:nvPr>
            <p:ph type="title"/>
          </p:nvPr>
        </p:nvSpPr>
        <p:spPr>
          <a:xfrm>
            <a:off x="414506" y="355921"/>
            <a:ext cx="10082965" cy="1325563"/>
          </a:xfrm>
        </p:spPr>
        <p:txBody>
          <a:bodyPr>
            <a:normAutofit/>
          </a:bodyPr>
          <a:lstStyle/>
          <a:p>
            <a:r>
              <a:rPr lang="en-US" sz="3200">
                <a:latin typeface="Aptos SemiBold" panose="020B0004020202020204" pitchFamily="34" charset="0"/>
              </a:rPr>
              <a:t>Many countries are in the process of putting authorization arrangements in place</a:t>
            </a:r>
            <a:endParaRPr lang="en-US" sz="3200">
              <a:solidFill>
                <a:srgbClr val="002060"/>
              </a:solidFill>
              <a:latin typeface="Aptos SemiBold" panose="020B0004020202020204" pitchFamily="34" charset="0"/>
            </a:endParaRPr>
          </a:p>
        </p:txBody>
      </p:sp>
      <p:sp>
        <p:nvSpPr>
          <p:cNvPr id="7" name="TextBox 6">
            <a:extLst>
              <a:ext uri="{FF2B5EF4-FFF2-40B4-BE49-F238E27FC236}">
                <a16:creationId xmlns:a16="http://schemas.microsoft.com/office/drawing/2014/main" id="{AB8119AC-FE1C-5FB2-ECEF-EFAC5115761C}"/>
              </a:ext>
            </a:extLst>
          </p:cNvPr>
          <p:cNvSpPr txBox="1"/>
          <p:nvPr/>
        </p:nvSpPr>
        <p:spPr>
          <a:xfrm>
            <a:off x="4296697" y="6172336"/>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AE0C04E3-63C1-7B47-FD97-BDC57C56897D}"/>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FD304D2E-93D8-8C76-EA6B-B5DFD8F602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10" name="Content Placeholder 10" descr="A map of the world&#10;&#10;AI-generated content may be incorrect.">
            <a:extLst>
              <a:ext uri="{FF2B5EF4-FFF2-40B4-BE49-F238E27FC236}">
                <a16:creationId xmlns:a16="http://schemas.microsoft.com/office/drawing/2014/main" id="{C9F262A6-5936-0609-2EB0-7A6B3DC9BA34}"/>
              </a:ext>
            </a:extLst>
          </p:cNvPr>
          <p:cNvPicPr>
            <a:picLocks noChangeAspect="1"/>
          </p:cNvPicPr>
          <p:nvPr/>
        </p:nvPicPr>
        <p:blipFill>
          <a:blip r:embed="rId4"/>
          <a:srcRect l="21246" t="36312" r="21961" b="8745"/>
          <a:stretch>
            <a:fillRect/>
          </a:stretch>
        </p:blipFill>
        <p:spPr>
          <a:xfrm>
            <a:off x="1642682" y="1575266"/>
            <a:ext cx="8520914" cy="4435493"/>
          </a:xfrm>
          <a:prstGeom prst="rect">
            <a:avLst/>
          </a:prstGeom>
        </p:spPr>
      </p:pic>
      <p:sp>
        <p:nvSpPr>
          <p:cNvPr id="11" name="TextBox 10">
            <a:extLst>
              <a:ext uri="{FF2B5EF4-FFF2-40B4-BE49-F238E27FC236}">
                <a16:creationId xmlns:a16="http://schemas.microsoft.com/office/drawing/2014/main" id="{4C30A7B8-3623-2C36-BBD7-EBEAAED7BB00}"/>
              </a:ext>
            </a:extLst>
          </p:cNvPr>
          <p:cNvSpPr txBox="1"/>
          <p:nvPr/>
        </p:nvSpPr>
        <p:spPr>
          <a:xfrm>
            <a:off x="557565" y="6449335"/>
            <a:ext cx="317779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t>Source: Article 6 Implementation Status Report 2025</a:t>
            </a:r>
          </a:p>
        </p:txBody>
      </p:sp>
    </p:spTree>
    <p:extLst>
      <p:ext uri="{BB962C8B-B14F-4D97-AF65-F5344CB8AC3E}">
        <p14:creationId xmlns:p14="http://schemas.microsoft.com/office/powerpoint/2010/main" val="3091265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D037CBF-FA0B-292B-223A-4E6AF78688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45230D-3756-0AF0-5E18-8CD2C2A4DC2F}"/>
              </a:ext>
            </a:extLst>
          </p:cNvPr>
          <p:cNvSpPr>
            <a:spLocks noGrp="1"/>
          </p:cNvSpPr>
          <p:nvPr>
            <p:ph type="title"/>
          </p:nvPr>
        </p:nvSpPr>
        <p:spPr>
          <a:xfrm>
            <a:off x="506426" y="336248"/>
            <a:ext cx="10515600" cy="1325563"/>
          </a:xfrm>
        </p:spPr>
        <p:txBody>
          <a:bodyPr>
            <a:normAutofit/>
          </a:bodyPr>
          <a:lstStyle/>
          <a:p>
            <a:r>
              <a:rPr lang="en-US" sz="3200">
                <a:solidFill>
                  <a:srgbClr val="002060"/>
                </a:solidFill>
                <a:latin typeface="Aptos SemiBold" panose="020B0004020202020204" pitchFamily="34" charset="0"/>
              </a:rPr>
              <a:t>Regulatory Complexity is Slowing Down the Article 6 Momentum</a:t>
            </a:r>
          </a:p>
        </p:txBody>
      </p:sp>
      <p:sp>
        <p:nvSpPr>
          <p:cNvPr id="7" name="TextBox 6">
            <a:extLst>
              <a:ext uri="{FF2B5EF4-FFF2-40B4-BE49-F238E27FC236}">
                <a16:creationId xmlns:a16="http://schemas.microsoft.com/office/drawing/2014/main" id="{94B10507-5467-384A-786E-85E021D57B00}"/>
              </a:ext>
            </a:extLst>
          </p:cNvPr>
          <p:cNvSpPr txBox="1"/>
          <p:nvPr/>
        </p:nvSpPr>
        <p:spPr>
          <a:xfrm>
            <a:off x="4296697" y="6172336"/>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84CAFF2A-13FC-9207-6F40-3777086FAB0A}"/>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C17D8A28-C412-FA0E-7712-EE7BD2A591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8" name="Picture 7">
            <a:extLst>
              <a:ext uri="{FF2B5EF4-FFF2-40B4-BE49-F238E27FC236}">
                <a16:creationId xmlns:a16="http://schemas.microsoft.com/office/drawing/2014/main" id="{675BD552-FC49-3A45-B2D6-E780CC3B24DC}"/>
              </a:ext>
            </a:extLst>
          </p:cNvPr>
          <p:cNvPicPr>
            <a:picLocks noChangeAspect="1"/>
          </p:cNvPicPr>
          <p:nvPr/>
        </p:nvPicPr>
        <p:blipFill>
          <a:blip r:embed="rId4"/>
          <a:stretch>
            <a:fillRect/>
          </a:stretch>
        </p:blipFill>
        <p:spPr>
          <a:xfrm>
            <a:off x="4814761" y="1681603"/>
            <a:ext cx="6684021" cy="4398488"/>
          </a:xfrm>
          <a:prstGeom prst="rect">
            <a:avLst/>
          </a:prstGeom>
        </p:spPr>
      </p:pic>
      <p:sp>
        <p:nvSpPr>
          <p:cNvPr id="9" name="Rectangle: Rounded Corners 8">
            <a:extLst>
              <a:ext uri="{FF2B5EF4-FFF2-40B4-BE49-F238E27FC236}">
                <a16:creationId xmlns:a16="http://schemas.microsoft.com/office/drawing/2014/main" id="{F06355BD-7305-D16D-FF33-A27DE3A6245A}"/>
              </a:ext>
            </a:extLst>
          </p:cNvPr>
          <p:cNvSpPr/>
          <p:nvPr/>
        </p:nvSpPr>
        <p:spPr>
          <a:xfrm>
            <a:off x="1148895" y="1705427"/>
            <a:ext cx="3147802" cy="440261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Countries interest in participating Article 6.2 continued to increase</a:t>
            </a:r>
          </a:p>
          <a:p>
            <a:pPr algn="ctr"/>
            <a:endParaRPr lang="en-US" b="1">
              <a:solidFill>
                <a:schemeClr val="tx1"/>
              </a:solidFill>
            </a:endParaRPr>
          </a:p>
          <a:p>
            <a:pPr algn="ctr"/>
            <a:endParaRPr lang="en-US" b="1">
              <a:solidFill>
                <a:schemeClr val="tx1"/>
              </a:solidFill>
            </a:endParaRPr>
          </a:p>
          <a:p>
            <a:pPr algn="ctr"/>
            <a:endParaRPr lang="en-US" b="1">
              <a:solidFill>
                <a:schemeClr val="tx1"/>
              </a:solidFill>
            </a:endParaRPr>
          </a:p>
        </p:txBody>
      </p:sp>
      <p:sp>
        <p:nvSpPr>
          <p:cNvPr id="10" name="Arrow: Right 9">
            <a:extLst>
              <a:ext uri="{FF2B5EF4-FFF2-40B4-BE49-F238E27FC236}">
                <a16:creationId xmlns:a16="http://schemas.microsoft.com/office/drawing/2014/main" id="{B2323E7E-40F9-59EE-4462-4A0F312CBD47}"/>
              </a:ext>
            </a:extLst>
          </p:cNvPr>
          <p:cNvSpPr/>
          <p:nvPr/>
        </p:nvSpPr>
        <p:spPr>
          <a:xfrm>
            <a:off x="4442527" y="1990641"/>
            <a:ext cx="372234" cy="3155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Content Placeholder 10">
            <a:extLst>
              <a:ext uri="{FF2B5EF4-FFF2-40B4-BE49-F238E27FC236}">
                <a16:creationId xmlns:a16="http://schemas.microsoft.com/office/drawing/2014/main" id="{9DFDB5E9-A92E-E6A2-AFC8-C6BCD09DAEE3}"/>
              </a:ext>
            </a:extLst>
          </p:cNvPr>
          <p:cNvGraphicFramePr>
            <a:graphicFrameLocks noGrp="1"/>
          </p:cNvGraphicFramePr>
          <p:nvPr>
            <p:ph idx="1"/>
            <p:extLst>
              <p:ext uri="{D42A27DB-BD31-4B8C-83A1-F6EECF244321}">
                <p14:modId xmlns:p14="http://schemas.microsoft.com/office/powerpoint/2010/main" val="413300045"/>
              </p:ext>
            </p:extLst>
          </p:nvPr>
        </p:nvGraphicFramePr>
        <p:xfrm>
          <a:off x="1478196" y="4454423"/>
          <a:ext cx="2489200" cy="1266825"/>
        </p:xfrm>
        <a:graphic>
          <a:graphicData uri="http://schemas.openxmlformats.org/drawingml/2006/table">
            <a:tbl>
              <a:tblPr>
                <a:tableStyleId>{5C22544A-7EE6-4342-B048-85BDC9FD1C3A}</a:tableStyleId>
              </a:tblPr>
              <a:tblGrid>
                <a:gridCol w="1066800">
                  <a:extLst>
                    <a:ext uri="{9D8B030D-6E8A-4147-A177-3AD203B41FA5}">
                      <a16:colId xmlns:a16="http://schemas.microsoft.com/office/drawing/2014/main" val="2467622122"/>
                    </a:ext>
                  </a:extLst>
                </a:gridCol>
                <a:gridCol w="1422400">
                  <a:extLst>
                    <a:ext uri="{9D8B030D-6E8A-4147-A177-3AD203B41FA5}">
                      <a16:colId xmlns:a16="http://schemas.microsoft.com/office/drawing/2014/main" val="1901399187"/>
                    </a:ext>
                  </a:extLst>
                </a:gridCol>
              </a:tblGrid>
              <a:tr h="180975">
                <a:tc>
                  <a:txBody>
                    <a:bodyPr/>
                    <a:lstStyle/>
                    <a:p>
                      <a:pPr algn="l" fontAlgn="b">
                        <a:buNone/>
                      </a:pPr>
                      <a:r>
                        <a:rPr lang="en-US" sz="1100" u="none" strike="noStrike">
                          <a:effectLst/>
                        </a:rPr>
                        <a:t>Regions</a:t>
                      </a:r>
                      <a:endParaRPr lang="en-US" sz="1100" b="0" i="0" u="none" strike="noStrike">
                        <a:effectLst/>
                        <a:latin typeface="Aptos Narrow" panose="020B0004020202020204" pitchFamily="34" charset="0"/>
                      </a:endParaRPr>
                    </a:p>
                  </a:txBody>
                  <a:tcPr marL="0" marR="0" marT="0" marB="0" anchor="b"/>
                </a:tc>
                <a:tc>
                  <a:txBody>
                    <a:bodyPr/>
                    <a:lstStyle/>
                    <a:p>
                      <a:pPr algn="ctr" fontAlgn="b">
                        <a:buNone/>
                      </a:pPr>
                      <a:r>
                        <a:rPr lang="en-US" sz="1100" u="none" strike="noStrike">
                          <a:effectLst/>
                        </a:rPr>
                        <a:t>host</a:t>
                      </a:r>
                      <a:endParaRPr lang="en-US" sz="1100" b="0"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807682438"/>
                  </a:ext>
                </a:extLst>
              </a:tr>
              <a:tr h="180975">
                <a:tc>
                  <a:txBody>
                    <a:bodyPr/>
                    <a:lstStyle/>
                    <a:p>
                      <a:pPr algn="l" fontAlgn="b">
                        <a:buNone/>
                      </a:pPr>
                      <a:r>
                        <a:rPr lang="en-US" sz="1100" u="none" strike="noStrike">
                          <a:effectLst/>
                        </a:rPr>
                        <a:t>Africa</a:t>
                      </a:r>
                      <a:endParaRPr lang="en-US" sz="1100" b="0"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33</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3056140235"/>
                  </a:ext>
                </a:extLst>
              </a:tr>
              <a:tr h="180975">
                <a:tc>
                  <a:txBody>
                    <a:bodyPr/>
                    <a:lstStyle/>
                    <a:p>
                      <a:pPr algn="l" fontAlgn="b">
                        <a:buNone/>
                      </a:pPr>
                      <a:r>
                        <a:rPr lang="en-US" sz="1100" u="none" strike="noStrike">
                          <a:effectLst/>
                        </a:rPr>
                        <a:t>Americas</a:t>
                      </a:r>
                      <a:endParaRPr lang="en-US" sz="1100" b="0"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18</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1159640020"/>
                  </a:ext>
                </a:extLst>
              </a:tr>
              <a:tr h="180975">
                <a:tc>
                  <a:txBody>
                    <a:bodyPr/>
                    <a:lstStyle/>
                    <a:p>
                      <a:pPr algn="l" fontAlgn="b">
                        <a:buNone/>
                      </a:pPr>
                      <a:r>
                        <a:rPr lang="en-US" sz="1100" u="none" strike="noStrike">
                          <a:effectLst/>
                        </a:rPr>
                        <a:t>Asia</a:t>
                      </a:r>
                      <a:endParaRPr lang="en-US" sz="1100" b="0"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44</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2147657324"/>
                  </a:ext>
                </a:extLst>
              </a:tr>
              <a:tr h="180975">
                <a:tc>
                  <a:txBody>
                    <a:bodyPr/>
                    <a:lstStyle/>
                    <a:p>
                      <a:pPr algn="l" fontAlgn="b">
                        <a:buNone/>
                      </a:pPr>
                      <a:r>
                        <a:rPr lang="en-US" sz="1100" u="none" strike="noStrike">
                          <a:effectLst/>
                        </a:rPr>
                        <a:t>Europe</a:t>
                      </a:r>
                      <a:endParaRPr lang="en-US" sz="1100" b="0"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6</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3952604808"/>
                  </a:ext>
                </a:extLst>
              </a:tr>
              <a:tr h="180975">
                <a:tc>
                  <a:txBody>
                    <a:bodyPr/>
                    <a:lstStyle/>
                    <a:p>
                      <a:pPr algn="l" fontAlgn="b">
                        <a:buNone/>
                      </a:pPr>
                      <a:r>
                        <a:rPr lang="en-US" sz="1100" u="none" strike="noStrike">
                          <a:effectLst/>
                        </a:rPr>
                        <a:t>Oceania</a:t>
                      </a:r>
                      <a:endParaRPr lang="en-US" sz="1100" b="0" i="0" u="none" strike="noStrike">
                        <a:effectLst/>
                        <a:latin typeface="Aptos Narrow" panose="020B0004020202020204" pitchFamily="34" charset="0"/>
                      </a:endParaRPr>
                    </a:p>
                  </a:txBody>
                  <a:tcPr marL="0" marR="0" marT="0" marB="0" anchor="b"/>
                </a:tc>
                <a:tc>
                  <a:txBody>
                    <a:bodyPr/>
                    <a:lstStyle/>
                    <a:p>
                      <a:pPr algn="ctr" fontAlgn="b">
                        <a:buNone/>
                      </a:pPr>
                      <a:r>
                        <a:rPr lang="en-US" sz="1000" u="none" strike="noStrike">
                          <a:effectLst/>
                        </a:rPr>
                        <a:t>7</a:t>
                      </a:r>
                      <a:endParaRPr lang="en-US" sz="10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1049026866"/>
                  </a:ext>
                </a:extLst>
              </a:tr>
              <a:tr h="180975">
                <a:tc>
                  <a:txBody>
                    <a:bodyPr/>
                    <a:lstStyle/>
                    <a:p>
                      <a:pPr algn="l" fontAlgn="b">
                        <a:buNone/>
                      </a:pPr>
                      <a:r>
                        <a:rPr lang="en-US" sz="1100" u="none" strike="noStrike">
                          <a:effectLst/>
                        </a:rPr>
                        <a:t>Total</a:t>
                      </a:r>
                      <a:endParaRPr lang="en-US" sz="1100" b="1" i="0" u="none" strike="noStrike">
                        <a:effectLst/>
                        <a:latin typeface="Aptos Narrow" panose="020B0004020202020204" pitchFamily="34" charset="0"/>
                      </a:endParaRPr>
                    </a:p>
                  </a:txBody>
                  <a:tcPr marL="0" marR="0" marT="0" marB="0" anchor="b"/>
                </a:tc>
                <a:tc>
                  <a:txBody>
                    <a:bodyPr/>
                    <a:lstStyle/>
                    <a:p>
                      <a:pPr algn="ctr" fontAlgn="b">
                        <a:buNone/>
                      </a:pPr>
                      <a:r>
                        <a:rPr lang="en-US" sz="1100" u="none" strike="noStrike">
                          <a:effectLst/>
                        </a:rPr>
                        <a:t>108</a:t>
                      </a:r>
                      <a:endParaRPr lang="en-US" sz="1100" b="1" i="0" u="none" strike="noStrike">
                        <a:effectLst/>
                        <a:latin typeface="Aptos Narrow" panose="020B0004020202020204" pitchFamily="34" charset="0"/>
                      </a:endParaRPr>
                    </a:p>
                  </a:txBody>
                  <a:tcPr marL="0" marR="0" marT="0" marB="0" anchor="b"/>
                </a:tc>
                <a:extLst>
                  <a:ext uri="{0D108BD9-81ED-4DB2-BD59-A6C34878D82A}">
                    <a16:rowId xmlns:a16="http://schemas.microsoft.com/office/drawing/2014/main" val="1938866891"/>
                  </a:ext>
                </a:extLst>
              </a:tr>
            </a:tbl>
          </a:graphicData>
        </a:graphic>
      </p:graphicFrame>
      <p:sp>
        <p:nvSpPr>
          <p:cNvPr id="12" name="TextBox 11">
            <a:extLst>
              <a:ext uri="{FF2B5EF4-FFF2-40B4-BE49-F238E27FC236}">
                <a16:creationId xmlns:a16="http://schemas.microsoft.com/office/drawing/2014/main" id="{34B7AF10-BE64-A662-EB9E-F422B46D99E5}"/>
              </a:ext>
            </a:extLst>
          </p:cNvPr>
          <p:cNvSpPr txBox="1"/>
          <p:nvPr/>
        </p:nvSpPr>
        <p:spPr>
          <a:xfrm>
            <a:off x="712099" y="6372391"/>
            <a:ext cx="2295821" cy="246221"/>
          </a:xfrm>
          <a:prstGeom prst="rect">
            <a:avLst/>
          </a:prstGeom>
          <a:noFill/>
        </p:spPr>
        <p:txBody>
          <a:bodyPr wrap="none" rtlCol="0">
            <a:spAutoFit/>
          </a:bodyPr>
          <a:lstStyle/>
          <a:p>
            <a:r>
              <a:rPr lang="en-US" sz="1000"/>
              <a:t>Source: MSCI; UNEP Copenhagen Center</a:t>
            </a:r>
          </a:p>
        </p:txBody>
      </p:sp>
    </p:spTree>
    <p:extLst>
      <p:ext uri="{BB962C8B-B14F-4D97-AF65-F5344CB8AC3E}">
        <p14:creationId xmlns:p14="http://schemas.microsoft.com/office/powerpoint/2010/main" val="3602867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70EAAAE-363D-55F7-160D-2C29E1305104}"/>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4EF9769-0A16-D0E0-113B-FB0EDAE15189}"/>
              </a:ext>
            </a:extLst>
          </p:cNvPr>
          <p:cNvSpPr txBox="1"/>
          <p:nvPr/>
        </p:nvSpPr>
        <p:spPr>
          <a:xfrm>
            <a:off x="4858759" y="6464318"/>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820140A3-61D3-3213-8A0A-D68DC183547D}"/>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FA5A659F-DE82-4653-0AB9-D243233C11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13" name="Title 1">
            <a:extLst>
              <a:ext uri="{FF2B5EF4-FFF2-40B4-BE49-F238E27FC236}">
                <a16:creationId xmlns:a16="http://schemas.microsoft.com/office/drawing/2014/main" id="{0334E6A9-6F9B-3575-A853-39D1713200ED}"/>
              </a:ext>
            </a:extLst>
          </p:cNvPr>
          <p:cNvSpPr>
            <a:spLocks noGrp="1"/>
          </p:cNvSpPr>
          <p:nvPr>
            <p:ph type="title"/>
          </p:nvPr>
        </p:nvSpPr>
        <p:spPr>
          <a:xfrm>
            <a:off x="277906" y="118134"/>
            <a:ext cx="10515600" cy="1325563"/>
          </a:xfrm>
        </p:spPr>
        <p:txBody>
          <a:bodyPr>
            <a:normAutofit/>
          </a:bodyPr>
          <a:lstStyle/>
          <a:p>
            <a:r>
              <a:rPr lang="en-US" sz="3200">
                <a:solidFill>
                  <a:srgbClr val="002060"/>
                </a:solidFill>
                <a:latin typeface="Aptos SemiBold" panose="020B0004020202020204" pitchFamily="34" charset="0"/>
              </a:rPr>
              <a:t>Building Trust and Credibility: The ASCENT Way</a:t>
            </a:r>
          </a:p>
        </p:txBody>
      </p:sp>
      <p:grpSp>
        <p:nvGrpSpPr>
          <p:cNvPr id="17" name="Group 16">
            <a:extLst>
              <a:ext uri="{FF2B5EF4-FFF2-40B4-BE49-F238E27FC236}">
                <a16:creationId xmlns:a16="http://schemas.microsoft.com/office/drawing/2014/main" id="{0A15B0BE-14DB-A326-CC0A-B7B0BBBC3F4F}"/>
              </a:ext>
            </a:extLst>
          </p:cNvPr>
          <p:cNvGrpSpPr/>
          <p:nvPr/>
        </p:nvGrpSpPr>
        <p:grpSpPr>
          <a:xfrm>
            <a:off x="277906" y="1443697"/>
            <a:ext cx="10185254" cy="5016642"/>
            <a:chOff x="277906" y="1443697"/>
            <a:chExt cx="10185254" cy="5016642"/>
          </a:xfrm>
        </p:grpSpPr>
        <p:pic>
          <p:nvPicPr>
            <p:cNvPr id="10" name="Content Placeholder 9">
              <a:extLst>
                <a:ext uri="{FF2B5EF4-FFF2-40B4-BE49-F238E27FC236}">
                  <a16:creationId xmlns:a16="http://schemas.microsoft.com/office/drawing/2014/main" id="{888A74E4-77A4-BD0C-4922-774E8B17E260}"/>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9100" b="2653"/>
            <a:stretch>
              <a:fillRect/>
            </a:stretch>
          </p:blipFill>
          <p:spPr>
            <a:xfrm>
              <a:off x="277906" y="1443697"/>
              <a:ext cx="10185254" cy="5016642"/>
            </a:xfrm>
          </p:spPr>
        </p:pic>
        <p:sp>
          <p:nvSpPr>
            <p:cNvPr id="14" name="Rectangle 13">
              <a:extLst>
                <a:ext uri="{FF2B5EF4-FFF2-40B4-BE49-F238E27FC236}">
                  <a16:creationId xmlns:a16="http://schemas.microsoft.com/office/drawing/2014/main" id="{D08EB438-2D9C-B7DB-45E5-3A4D8914B23B}"/>
                </a:ext>
              </a:extLst>
            </p:cNvPr>
            <p:cNvSpPr/>
            <p:nvPr/>
          </p:nvSpPr>
          <p:spPr>
            <a:xfrm>
              <a:off x="1065402" y="2894202"/>
              <a:ext cx="2138525" cy="696286"/>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a:solidFill>
                    <a:schemeClr val="tx1"/>
                  </a:solidFill>
                  <a:latin typeface="Aptos" panose="020B0004020202020204" pitchFamily="34" charset="0"/>
                </a:rPr>
                <a:t>BUILD ON ASCENT DESIGN AND INFRA</a:t>
              </a:r>
            </a:p>
            <a:p>
              <a:pPr algn="ctr"/>
              <a:r>
                <a:rPr lang="en-US" sz="1000">
                  <a:solidFill>
                    <a:schemeClr val="tx1"/>
                  </a:solidFill>
                  <a:latin typeface="Aptos" panose="020B0004020202020204" pitchFamily="34" charset="0"/>
                </a:rPr>
                <a:t>Best practices for project design and implementation</a:t>
              </a:r>
            </a:p>
          </p:txBody>
        </p:sp>
        <p:sp>
          <p:nvSpPr>
            <p:cNvPr id="15" name="TextBox 14">
              <a:extLst>
                <a:ext uri="{FF2B5EF4-FFF2-40B4-BE49-F238E27FC236}">
                  <a16:creationId xmlns:a16="http://schemas.microsoft.com/office/drawing/2014/main" id="{AB5383F7-B5FF-7DE2-FD19-E8DA9BE8FD00}"/>
                </a:ext>
              </a:extLst>
            </p:cNvPr>
            <p:cNvSpPr txBox="1"/>
            <p:nvPr/>
          </p:nvSpPr>
          <p:spPr>
            <a:xfrm rot="518311">
              <a:off x="5241429" y="2618495"/>
              <a:ext cx="1254375" cy="646331"/>
            </a:xfrm>
            <a:prstGeom prst="rect">
              <a:avLst/>
            </a:prstGeom>
            <a:noFill/>
          </p:spPr>
          <p:txBody>
            <a:bodyPr wrap="square" rtlCol="0">
              <a:spAutoFit/>
            </a:bodyPr>
            <a:lstStyle/>
            <a:p>
              <a:pPr algn="ctr"/>
              <a:r>
                <a:rPr lang="en-US" sz="1200" b="1">
                  <a:solidFill>
                    <a:schemeClr val="bg1"/>
                  </a:solidFill>
                  <a:latin typeface="Aptos" panose="020B0004020202020204" pitchFamily="34" charset="0"/>
                </a:rPr>
                <a:t>HIGH TRANSACTION COSTs</a:t>
              </a:r>
            </a:p>
          </p:txBody>
        </p:sp>
        <p:sp>
          <p:nvSpPr>
            <p:cNvPr id="16" name="Rectangle 15">
              <a:extLst>
                <a:ext uri="{FF2B5EF4-FFF2-40B4-BE49-F238E27FC236}">
                  <a16:creationId xmlns:a16="http://schemas.microsoft.com/office/drawing/2014/main" id="{EF5B6DC8-C904-0F3B-E2A7-A1FBB2640AF6}"/>
                </a:ext>
              </a:extLst>
            </p:cNvPr>
            <p:cNvSpPr/>
            <p:nvPr/>
          </p:nvSpPr>
          <p:spPr>
            <a:xfrm>
              <a:off x="1535185" y="4177446"/>
              <a:ext cx="1878475" cy="335831"/>
            </a:xfrm>
            <a:prstGeom prst="rect">
              <a:avLst/>
            </a:prstGeom>
            <a:solidFill>
              <a:srgbClr val="D8E9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latin typeface="Aptos" panose="020B0004020202020204" pitchFamily="34" charset="0"/>
                </a:rPr>
                <a:t>Ensuring projects deliver credits aligned with A6.4 and utilizes dMRV</a:t>
              </a:r>
            </a:p>
          </p:txBody>
        </p:sp>
      </p:grpSp>
    </p:spTree>
    <p:extLst>
      <p:ext uri="{BB962C8B-B14F-4D97-AF65-F5344CB8AC3E}">
        <p14:creationId xmlns:p14="http://schemas.microsoft.com/office/powerpoint/2010/main" val="1214784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AE6C81D-7DB6-1CB0-D588-D1FD5EE8C6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8550F7-B475-0A6E-929B-EA6E505F24B4}"/>
              </a:ext>
            </a:extLst>
          </p:cNvPr>
          <p:cNvSpPr>
            <a:spLocks noGrp="1"/>
          </p:cNvSpPr>
          <p:nvPr>
            <p:ph type="title"/>
          </p:nvPr>
        </p:nvSpPr>
        <p:spPr>
          <a:xfrm>
            <a:off x="522611" y="323599"/>
            <a:ext cx="10515600" cy="1325563"/>
          </a:xfrm>
        </p:spPr>
        <p:txBody>
          <a:bodyPr>
            <a:normAutofit/>
          </a:bodyPr>
          <a:lstStyle/>
          <a:p>
            <a:r>
              <a:rPr lang="en-US" sz="3200">
                <a:latin typeface="Aptos SemiBold" panose="020B0004020202020204" pitchFamily="34" charset="0"/>
              </a:rPr>
              <a:t>Summary</a:t>
            </a:r>
            <a:endParaRPr lang="en-US" sz="3200">
              <a:solidFill>
                <a:srgbClr val="002060"/>
              </a:solidFill>
              <a:latin typeface="Aptos SemiBold" panose="020B0004020202020204" pitchFamily="34" charset="0"/>
            </a:endParaRPr>
          </a:p>
        </p:txBody>
      </p:sp>
      <p:sp>
        <p:nvSpPr>
          <p:cNvPr id="3" name="Content Placeholder 2">
            <a:extLst>
              <a:ext uri="{FF2B5EF4-FFF2-40B4-BE49-F238E27FC236}">
                <a16:creationId xmlns:a16="http://schemas.microsoft.com/office/drawing/2014/main" id="{3A252408-A9A3-71EF-D063-83BE4C63435F}"/>
              </a:ext>
            </a:extLst>
          </p:cNvPr>
          <p:cNvSpPr>
            <a:spLocks noGrp="1"/>
          </p:cNvSpPr>
          <p:nvPr>
            <p:ph idx="1"/>
          </p:nvPr>
        </p:nvSpPr>
        <p:spPr>
          <a:xfrm>
            <a:off x="838200" y="1825625"/>
            <a:ext cx="10515600" cy="4162220"/>
          </a:xfrm>
        </p:spPr>
        <p:txBody>
          <a:bodyPr/>
          <a:lstStyle/>
          <a:p>
            <a:r>
              <a:rPr lang="en-US">
                <a:latin typeface="Aptos" panose="020B0004020202020204" pitchFamily="34" charset="0"/>
              </a:rPr>
              <a:t>Carbon Markets Are Entering a New Era of Integration and Scale</a:t>
            </a:r>
          </a:p>
          <a:p>
            <a:r>
              <a:rPr lang="en-US">
                <a:latin typeface="Aptos" panose="020B0004020202020204" pitchFamily="34" charset="0"/>
              </a:rPr>
              <a:t>Article 6 Credits Are Central to Linking Global Carbon Markets</a:t>
            </a:r>
          </a:p>
          <a:p>
            <a:r>
              <a:rPr lang="en-US">
                <a:latin typeface="Aptos" panose="020B0004020202020204" pitchFamily="34" charset="0"/>
              </a:rPr>
              <a:t>Technology and Digital Infrastructure Are Transforming Market Integrity</a:t>
            </a:r>
          </a:p>
          <a:p>
            <a:r>
              <a:rPr lang="en-US">
                <a:latin typeface="Aptos" panose="020B0004020202020204" pitchFamily="34" charset="0"/>
              </a:rPr>
              <a:t>Voluntary Carbon Markets Are Resetting Around Quality and Integrity</a:t>
            </a:r>
          </a:p>
          <a:p>
            <a:r>
              <a:rPr lang="en-US">
                <a:latin typeface="Aptos" panose="020B0004020202020204" pitchFamily="34" charset="0"/>
              </a:rPr>
              <a:t>Policy, Governance, and Harmonization Are Critical for Market Confidence</a:t>
            </a:r>
          </a:p>
          <a:p>
            <a:endParaRPr lang="en-US">
              <a:latin typeface="Aptos" panose="020B0004020202020204" pitchFamily="34" charset="0"/>
            </a:endParaRPr>
          </a:p>
        </p:txBody>
      </p:sp>
      <p:sp>
        <p:nvSpPr>
          <p:cNvPr id="7" name="TextBox 6">
            <a:extLst>
              <a:ext uri="{FF2B5EF4-FFF2-40B4-BE49-F238E27FC236}">
                <a16:creationId xmlns:a16="http://schemas.microsoft.com/office/drawing/2014/main" id="{23BAC396-07E0-2690-1926-3E345BD3AB5E}"/>
              </a:ext>
            </a:extLst>
          </p:cNvPr>
          <p:cNvSpPr txBox="1"/>
          <p:nvPr/>
        </p:nvSpPr>
        <p:spPr>
          <a:xfrm>
            <a:off x="4296697" y="6172336"/>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44090A1A-DB5E-0D37-1E41-44B5A224026C}"/>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7C327DA0-25EF-3F28-4F16-7FEA95EFB8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1991470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EA3548-DE4B-7A83-9016-C570B3BDA0D4}"/>
              </a:ext>
            </a:extLst>
          </p:cNvPr>
          <p:cNvSpPr>
            <a:spLocks noGrp="1"/>
          </p:cNvSpPr>
          <p:nvPr>
            <p:ph type="ctrTitle"/>
          </p:nvPr>
        </p:nvSpPr>
        <p:spPr>
          <a:xfrm>
            <a:off x="1524000" y="1869615"/>
            <a:ext cx="9144000" cy="2387600"/>
          </a:xfrm>
        </p:spPr>
        <p:txBody>
          <a:bodyPr>
            <a:normAutofit/>
          </a:bodyPr>
          <a:lstStyle/>
          <a:p>
            <a:r>
              <a:rPr lang="en-US" sz="9000">
                <a:solidFill>
                  <a:srgbClr val="002060"/>
                </a:solidFill>
              </a:rPr>
              <a:t>Thank you!</a:t>
            </a:r>
          </a:p>
        </p:txBody>
      </p:sp>
      <p:sp>
        <p:nvSpPr>
          <p:cNvPr id="6" name="TextBox 5">
            <a:extLst>
              <a:ext uri="{FF2B5EF4-FFF2-40B4-BE49-F238E27FC236}">
                <a16:creationId xmlns:a16="http://schemas.microsoft.com/office/drawing/2014/main" id="{A48C6A62-6E6F-66C7-E5CD-A1B87CE9936A}"/>
              </a:ext>
            </a:extLst>
          </p:cNvPr>
          <p:cNvSpPr txBox="1"/>
          <p:nvPr/>
        </p:nvSpPr>
        <p:spPr>
          <a:xfrm>
            <a:off x="4296696" y="6112112"/>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2" name="Rectangle 1">
            <a:extLst>
              <a:ext uri="{FF2B5EF4-FFF2-40B4-BE49-F238E27FC236}">
                <a16:creationId xmlns:a16="http://schemas.microsoft.com/office/drawing/2014/main" id="{89B1C3DD-2965-8266-16CE-CE6814BB0A95}"/>
              </a:ext>
            </a:extLst>
          </p:cNvPr>
          <p:cNvSpPr/>
          <p:nvPr/>
        </p:nvSpPr>
        <p:spPr>
          <a:xfrm>
            <a:off x="11187953" y="6112112"/>
            <a:ext cx="793376" cy="503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e and white sign with white text&#10;&#10;AI-generated content may be incorrect.">
            <a:extLst>
              <a:ext uri="{FF2B5EF4-FFF2-40B4-BE49-F238E27FC236}">
                <a16:creationId xmlns:a16="http://schemas.microsoft.com/office/drawing/2014/main" id="{F86E8E49-2D9A-845E-B057-06DA55E5D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593997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4EE32C7-404A-11C7-C933-0A280E49F99A}"/>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07B016E3-21E5-4A81-DE7E-38A9E6925292}"/>
              </a:ext>
            </a:extLst>
          </p:cNvPr>
          <p:cNvSpPr>
            <a:spLocks noGrp="1"/>
          </p:cNvSpPr>
          <p:nvPr>
            <p:ph type="body" idx="1"/>
          </p:nvPr>
        </p:nvSpPr>
        <p:spPr>
          <a:xfrm>
            <a:off x="839788" y="402124"/>
            <a:ext cx="5157787" cy="823912"/>
          </a:xfrm>
        </p:spPr>
        <p:txBody>
          <a:bodyPr>
            <a:normAutofit/>
          </a:bodyPr>
          <a:lstStyle/>
          <a:p>
            <a:endParaRPr lang="en-US" sz="2800" b="0"/>
          </a:p>
        </p:txBody>
      </p:sp>
      <p:sp>
        <p:nvSpPr>
          <p:cNvPr id="17" name="Content Placeholder 16">
            <a:extLst>
              <a:ext uri="{FF2B5EF4-FFF2-40B4-BE49-F238E27FC236}">
                <a16:creationId xmlns:a16="http://schemas.microsoft.com/office/drawing/2014/main" id="{B2EDC54E-9297-C68C-4BFC-51C8C809D235}"/>
              </a:ext>
            </a:extLst>
          </p:cNvPr>
          <p:cNvSpPr>
            <a:spLocks noGrp="1"/>
          </p:cNvSpPr>
          <p:nvPr>
            <p:ph sz="half" idx="2"/>
          </p:nvPr>
        </p:nvSpPr>
        <p:spPr>
          <a:xfrm>
            <a:off x="839788" y="1396181"/>
            <a:ext cx="5157787" cy="4793482"/>
          </a:xfrm>
        </p:spPr>
        <p:txBody>
          <a:bodyPr>
            <a:normAutofit/>
          </a:bodyPr>
          <a:lstStyle/>
          <a:p>
            <a:endParaRPr lang="en-US" sz="2000"/>
          </a:p>
        </p:txBody>
      </p:sp>
      <p:sp>
        <p:nvSpPr>
          <p:cNvPr id="18" name="Text Placeholder 17">
            <a:extLst>
              <a:ext uri="{FF2B5EF4-FFF2-40B4-BE49-F238E27FC236}">
                <a16:creationId xmlns:a16="http://schemas.microsoft.com/office/drawing/2014/main" id="{3B6CB61D-CB5C-DABC-8E9A-7F3E36759C18}"/>
              </a:ext>
            </a:extLst>
          </p:cNvPr>
          <p:cNvSpPr>
            <a:spLocks noGrp="1"/>
          </p:cNvSpPr>
          <p:nvPr>
            <p:ph type="body" sz="quarter" idx="3"/>
          </p:nvPr>
        </p:nvSpPr>
        <p:spPr>
          <a:xfrm>
            <a:off x="6194427" y="393707"/>
            <a:ext cx="5183188" cy="823912"/>
          </a:xfrm>
        </p:spPr>
        <p:txBody>
          <a:bodyPr>
            <a:normAutofit/>
          </a:bodyPr>
          <a:lstStyle/>
          <a:p>
            <a:endParaRPr lang="en-US" sz="2800" b="0"/>
          </a:p>
        </p:txBody>
      </p:sp>
      <p:sp>
        <p:nvSpPr>
          <p:cNvPr id="19" name="Content Placeholder 18">
            <a:extLst>
              <a:ext uri="{FF2B5EF4-FFF2-40B4-BE49-F238E27FC236}">
                <a16:creationId xmlns:a16="http://schemas.microsoft.com/office/drawing/2014/main" id="{233DCB67-46A7-ACA4-C5B3-4A38F1A31683}"/>
              </a:ext>
            </a:extLst>
          </p:cNvPr>
          <p:cNvSpPr>
            <a:spLocks noGrp="1"/>
          </p:cNvSpPr>
          <p:nvPr>
            <p:ph sz="quarter" idx="4"/>
          </p:nvPr>
        </p:nvSpPr>
        <p:spPr>
          <a:xfrm>
            <a:off x="6172200" y="1396181"/>
            <a:ext cx="5183188" cy="4793482"/>
          </a:xfrm>
        </p:spPr>
        <p:txBody>
          <a:bodyPr>
            <a:normAutofit/>
          </a:bodyPr>
          <a:lstStyle/>
          <a:p>
            <a:endParaRPr lang="en-US" sz="2000"/>
          </a:p>
        </p:txBody>
      </p:sp>
      <p:sp>
        <p:nvSpPr>
          <p:cNvPr id="2" name="TextBox 1">
            <a:extLst>
              <a:ext uri="{FF2B5EF4-FFF2-40B4-BE49-F238E27FC236}">
                <a16:creationId xmlns:a16="http://schemas.microsoft.com/office/drawing/2014/main" id="{6294094D-30F9-BFC3-2068-05ECC63E1336}"/>
              </a:ext>
            </a:extLst>
          </p:cNvPr>
          <p:cNvSpPr txBox="1"/>
          <p:nvPr/>
        </p:nvSpPr>
        <p:spPr>
          <a:xfrm>
            <a:off x="966761" y="6189249"/>
            <a:ext cx="4903839"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3" name="Rectangle 2">
            <a:extLst>
              <a:ext uri="{FF2B5EF4-FFF2-40B4-BE49-F238E27FC236}">
                <a16:creationId xmlns:a16="http://schemas.microsoft.com/office/drawing/2014/main" id="{9E922475-AE4A-4E00-E69E-0E6D78F6BB39}"/>
              </a:ext>
            </a:extLst>
          </p:cNvPr>
          <p:cNvSpPr/>
          <p:nvPr/>
        </p:nvSpPr>
        <p:spPr>
          <a:xfrm>
            <a:off x="282388" y="6189249"/>
            <a:ext cx="68437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and white sign with white text&#10;&#10;AI-generated content may be incorrect.">
            <a:extLst>
              <a:ext uri="{FF2B5EF4-FFF2-40B4-BE49-F238E27FC236}">
                <a16:creationId xmlns:a16="http://schemas.microsoft.com/office/drawing/2014/main" id="{5FD00ADA-1D73-2C78-4A0A-41794AE52B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7471" y="349391"/>
            <a:ext cx="1280023" cy="551330"/>
          </a:xfrm>
          <a:prstGeom prst="rect">
            <a:avLst/>
          </a:prstGeom>
        </p:spPr>
      </p:pic>
    </p:spTree>
    <p:extLst>
      <p:ext uri="{BB962C8B-B14F-4D97-AF65-F5344CB8AC3E}">
        <p14:creationId xmlns:p14="http://schemas.microsoft.com/office/powerpoint/2010/main" val="1452642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8319F8F-F301-3913-6C5E-8ED7CF21B02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7F16BF5-5BD5-7116-AE26-40C276245658}"/>
              </a:ext>
            </a:extLst>
          </p:cNvPr>
          <p:cNvSpPr txBox="1"/>
          <p:nvPr/>
        </p:nvSpPr>
        <p:spPr>
          <a:xfrm>
            <a:off x="4296696" y="6172336"/>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2" name="Rectangle 1">
            <a:extLst>
              <a:ext uri="{FF2B5EF4-FFF2-40B4-BE49-F238E27FC236}">
                <a16:creationId xmlns:a16="http://schemas.microsoft.com/office/drawing/2014/main" id="{2B444356-31B0-3C45-B542-360D2E791542}"/>
              </a:ext>
            </a:extLst>
          </p:cNvPr>
          <p:cNvSpPr/>
          <p:nvPr/>
        </p:nvSpPr>
        <p:spPr>
          <a:xfrm>
            <a:off x="11187953" y="6172336"/>
            <a:ext cx="758240"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8932596"/>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CENT Carbon Power Point template_1" id="{851D655E-AE41-B243-951D-259F13673233}" vid="{D0CDA7E5-F59A-3E41-AAA9-F08398E91D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ef3b46c-1eea-48ad-acab-85e3850001ce">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C8563622FBB8C469F524D5E31BDBD94" ma:contentTypeVersion="14" ma:contentTypeDescription="Create a new document." ma:contentTypeScope="" ma:versionID="257b6dbd011dd25bfede37b0f818f403">
  <xsd:schema xmlns:xsd="http://www.w3.org/2001/XMLSchema" xmlns:xs="http://www.w3.org/2001/XMLSchema" xmlns:p="http://schemas.microsoft.com/office/2006/metadata/properties" xmlns:ns1="http://schemas.microsoft.com/sharepoint/v3" xmlns:ns2="9ef3b46c-1eea-48ad-acab-85e3850001ce" targetNamespace="http://schemas.microsoft.com/office/2006/metadata/properties" ma:root="true" ma:fieldsID="59ee3e2af0436b6c73ab9acc50ad1b7a" ns1:_="" ns2:_="">
    <xsd:import namespace="http://schemas.microsoft.com/sharepoint/v3"/>
    <xsd:import namespace="9ef3b46c-1eea-48ad-acab-85e385000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f3b46c-1eea-48ad-acab-85e385000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2AB4EA-99D3-4847-8710-5351D240317A}">
  <ds:schemaRefs>
    <ds:schemaRef ds:uri="9ef3b46c-1eea-48ad-acab-85e3850001c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AF396D5-B33E-4B0C-8F13-B9085EB0FCD8}">
  <ds:schemaRefs>
    <ds:schemaRef ds:uri="http://schemas.microsoft.com/sharepoint/v3/contenttype/forms"/>
  </ds:schemaRefs>
</ds:datastoreItem>
</file>

<file path=customXml/itemProps3.xml><?xml version="1.0" encoding="utf-8"?>
<ds:datastoreItem xmlns:ds="http://schemas.openxmlformats.org/officeDocument/2006/customXml" ds:itemID="{2737A7B1-9D37-43F5-AD93-338391FD6A1A}">
  <ds:schemaRefs>
    <ds:schemaRef ds:uri="9ef3b46c-1eea-48ad-acab-85e3850001c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ASCENT Carbon Power Point template_1 (003)</Template>
  <Application>Microsoft Office PowerPoint</Application>
  <PresentationFormat>Widescreen</PresentationFormat>
  <Slides>22</Slides>
  <Notes>2</Notes>
  <HiddenSlides>0</HiddenSlide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2013 - 2022 Theme</vt:lpstr>
      <vt:lpstr>PowerPoint Presentation</vt:lpstr>
      <vt:lpstr>PowerPoint Presentation</vt:lpstr>
      <vt:lpstr>Strengthen participants’ understanding of recent international carbon market developments and clarify the requirements and implications for effective participation in Article 6</vt:lpstr>
      <vt:lpstr>Has your country approved carbon projects in energy access/clean cooking sectors?   Are you familiar with the current pipeline of carbon projects and any recent or ongoing carbon credit transactions in your country (e.g., volumes, standards used, or buyers)?</vt:lpstr>
      <vt:lpstr>Net-Zero Has Become the Global Norm: 83% of the World Economy Covered</vt:lpstr>
      <vt:lpstr>Share of Climate Policies that Support Carbon Credits Continue to Increase</vt:lpstr>
      <vt:lpstr>2025 Policy Developments</vt:lpstr>
      <vt:lpstr>Supply of Carbon Credits Continued to Tighten</vt:lpstr>
      <vt:lpstr>Credit Demand Matches Previous Years</vt:lpstr>
      <vt:lpstr>Continued Pressure on Credit Prices, with High Rating Credits Showing Uptick</vt:lpstr>
      <vt:lpstr>Credit Prices are Influenced by Several Attributes</vt:lpstr>
      <vt:lpstr>Increasing Use for Compliance Purposes Continued</vt:lpstr>
      <vt:lpstr>Regulatory frameworks continue to expand, overlapping with voluntary markets and blurring boundaries</vt:lpstr>
      <vt:lpstr>Buyer Preferences are Getting Consolidated </vt:lpstr>
      <vt:lpstr>Article 6.2: The Sovereign Trading Era</vt:lpstr>
      <vt:lpstr>Many countries are in the process of putting authorization arrangements in place</vt:lpstr>
      <vt:lpstr>Regulatory Complexity is Slowing Down the Article 6 Momentum</vt:lpstr>
      <vt:lpstr>Building Trust and Credibility: The ASCENT Way</vt:lpstr>
      <vt:lpstr>Summary</vt:lpstr>
      <vt:lpstr>Thank you!</vt:lpstr>
      <vt:lpstr>PowerPoint Presentation</vt:lpstr>
      <vt:lpstr>PowerPoint Presentation</vt:lpstr>
    </vt:vector>
  </TitlesOfParts>
  <Company>WBG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Ashia Bio Sawe</dc:creator>
  <cp:revision>1</cp:revision>
  <dcterms:created xsi:type="dcterms:W3CDTF">2026-02-06T13:46:24Z</dcterms:created>
  <dcterms:modified xsi:type="dcterms:W3CDTF">2026-02-11T08:17:02Z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0x010100EC8563622FBB8C469F524D5E31BDBD94</vt:lpwstr>
  </property>
  <property fmtid="{D5CDD505-2E9C-101B-9397-08002B2CF9AE}" pid="3" name="MediaServiceImageTags">
    <vt:lpwstr/>
  </property>
  <property fmtid="{D5CDD505-2E9C-101B-9397-08002B2CF9AE}" pid="4" name="MSIP_Label_f1bf45b6-5649-4236-82a3-f45024cd282e_Enabled">
    <vt:lpwstr>true</vt:lpwstr>
  </property>
  <property fmtid="{D5CDD505-2E9C-101B-9397-08002B2CF9AE}" pid="5" name="MSIP_Label_f1bf45b6-5649-4236-82a3-f45024cd282e_SetDate">
    <vt:lpwstr>2025-09-14T15:29:10Z</vt:lpwstr>
  </property>
  <property fmtid="{D5CDD505-2E9C-101B-9397-08002B2CF9AE}" pid="6" name="MSIP_Label_f1bf45b6-5649-4236-82a3-f45024cd282e_Method">
    <vt:lpwstr>Privileged</vt:lpwstr>
  </property>
  <property fmtid="{D5CDD505-2E9C-101B-9397-08002B2CF9AE}" pid="7" name="MSIP_Label_f1bf45b6-5649-4236-82a3-f45024cd282e_Name">
    <vt:lpwstr>Official Use Only</vt:lpwstr>
  </property>
  <property fmtid="{D5CDD505-2E9C-101B-9397-08002B2CF9AE}" pid="8" name="MSIP_Label_f1bf45b6-5649-4236-82a3-f45024cd282e_SiteId">
    <vt:lpwstr>31a2fec0-266b-4c67-b56e-2796d8f59c36</vt:lpwstr>
  </property>
  <property fmtid="{D5CDD505-2E9C-101B-9397-08002B2CF9AE}" pid="9" name="MSIP_Label_f1bf45b6-5649-4236-82a3-f45024cd282e_ActionId">
    <vt:lpwstr>2dcde70d-7d1a-4684-8ca7-9cc878b5bc30</vt:lpwstr>
  </property>
  <property fmtid="{D5CDD505-2E9C-101B-9397-08002B2CF9AE}" pid="10" name="MSIP_Label_f1bf45b6-5649-4236-82a3-f45024cd282e_ContentBits">
    <vt:lpwstr>2</vt:lpwstr>
  </property>
  <property fmtid="{D5CDD505-2E9C-101B-9397-08002B2CF9AE}" pid="11" name="MSIP_Label_f1bf45b6-5649-4236-82a3-f45024cd282e_Tag">
    <vt:lpwstr>10, 0, 1, 2</vt:lpwstr>
  </property>
  <property fmtid="{D5CDD505-2E9C-101B-9397-08002B2CF9AE}" pid="12" name="ClassificationContentMarkingFooterLocations">
    <vt:lpwstr>Tema de Office:9</vt:lpwstr>
  </property>
  <property fmtid="{D5CDD505-2E9C-101B-9397-08002B2CF9AE}" pid="13" name="ClassificationContentMarkingFooterText">
    <vt:lpwstr>Official Use Only</vt:lpwstr>
  </property>
</Properties>
</file>