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20"/>
  </p:notesMasterIdLst>
  <p:sldIdLst>
    <p:sldId id="272" r:id="rId5"/>
    <p:sldId id="273" r:id="rId6"/>
    <p:sldId id="275" r:id="rId7"/>
    <p:sldId id="283" r:id="rId8"/>
    <p:sldId id="257" r:id="rId9"/>
    <p:sldId id="278" r:id="rId10"/>
    <p:sldId id="259" r:id="rId11"/>
    <p:sldId id="276" r:id="rId12"/>
    <p:sldId id="277" r:id="rId13"/>
    <p:sldId id="280" r:id="rId14"/>
    <p:sldId id="281" r:id="rId15"/>
    <p:sldId id="279" r:id="rId16"/>
    <p:sldId id="282" r:id="rId17"/>
    <p:sldId id="256"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363745-91B5-4669-AAD9-2CFD4BC5AFBF}" v="16" dt="2026-02-07T16:59:18.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47"/>
    <p:restoredTop sz="94697"/>
  </p:normalViewPr>
  <p:slideViewPr>
    <p:cSldViewPr snapToGrid="0">
      <p:cViewPr>
        <p:scale>
          <a:sx n="59" d="100"/>
          <a:sy n="59" d="100"/>
        </p:scale>
        <p:origin x="666" y="26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ikumar Gadde" userId="c5282638-d8a1-489d-81ae-8048f47b5701" providerId="ADAL" clId="{1CE27D46-5413-47A4-BC8C-11AABBF60560}"/>
    <pc:docChg chg="custSel addSld delSld modSld">
      <pc:chgData name="Harikumar Gadde" userId="c5282638-d8a1-489d-81ae-8048f47b5701" providerId="ADAL" clId="{1CE27D46-5413-47A4-BC8C-11AABBF60560}" dt="2026-02-07T17:00:37.644" v="1193" actId="6549"/>
      <pc:docMkLst>
        <pc:docMk/>
      </pc:docMkLst>
      <pc:sldChg chg="modSp mod">
        <pc:chgData name="Harikumar Gadde" userId="c5282638-d8a1-489d-81ae-8048f47b5701" providerId="ADAL" clId="{1CE27D46-5413-47A4-BC8C-11AABBF60560}" dt="2026-02-07T17:00:26.812" v="1189" actId="114"/>
        <pc:sldMkLst>
          <pc:docMk/>
          <pc:sldMk cId="1293261539" sldId="257"/>
        </pc:sldMkLst>
        <pc:spChg chg="mod">
          <ac:chgData name="Harikumar Gadde" userId="c5282638-d8a1-489d-81ae-8048f47b5701" providerId="ADAL" clId="{1CE27D46-5413-47A4-BC8C-11AABBF60560}" dt="2026-02-07T16:38:26.849" v="621" actId="2711"/>
          <ac:spMkLst>
            <pc:docMk/>
            <pc:sldMk cId="1293261539" sldId="257"/>
            <ac:spMk id="2" creationId="{C9FFAC31-FF21-AD85-8FCC-D505CF8B8E07}"/>
          </ac:spMkLst>
        </pc:spChg>
        <pc:spChg chg="mod">
          <ac:chgData name="Harikumar Gadde" userId="c5282638-d8a1-489d-81ae-8048f47b5701" providerId="ADAL" clId="{1CE27D46-5413-47A4-BC8C-11AABBF60560}" dt="2026-02-07T17:00:26.812" v="1189" actId="114"/>
          <ac:spMkLst>
            <pc:docMk/>
            <pc:sldMk cId="1293261539" sldId="257"/>
            <ac:spMk id="3" creationId="{95FC492A-06F1-2D42-7197-2CDBE3EA3495}"/>
          </ac:spMkLst>
        </pc:spChg>
      </pc:sldChg>
      <pc:sldChg chg="modSp mod">
        <pc:chgData name="Harikumar Gadde" userId="c5282638-d8a1-489d-81ae-8048f47b5701" providerId="ADAL" clId="{1CE27D46-5413-47A4-BC8C-11AABBF60560}" dt="2026-02-07T16:39:14.856" v="636" actId="20577"/>
        <pc:sldMkLst>
          <pc:docMk/>
          <pc:sldMk cId="3991707145" sldId="259"/>
        </pc:sldMkLst>
        <pc:spChg chg="mod">
          <ac:chgData name="Harikumar Gadde" userId="c5282638-d8a1-489d-81ae-8048f47b5701" providerId="ADAL" clId="{1CE27D46-5413-47A4-BC8C-11AABBF60560}" dt="2026-02-07T16:38:57.717" v="626" actId="2711"/>
          <ac:spMkLst>
            <pc:docMk/>
            <pc:sldMk cId="3991707145" sldId="259"/>
            <ac:spMk id="2" creationId="{FCC5A6FD-626E-63CD-491B-F22722AC79A2}"/>
          </ac:spMkLst>
        </pc:spChg>
        <pc:spChg chg="mod">
          <ac:chgData name="Harikumar Gadde" userId="c5282638-d8a1-489d-81ae-8048f47b5701" providerId="ADAL" clId="{1CE27D46-5413-47A4-BC8C-11AABBF60560}" dt="2026-02-07T16:39:14.856" v="636" actId="20577"/>
          <ac:spMkLst>
            <pc:docMk/>
            <pc:sldMk cId="3991707145" sldId="259"/>
            <ac:spMk id="3" creationId="{7393E8A7-34C3-7D53-D645-5B151D2A5C00}"/>
          </ac:spMkLst>
        </pc:spChg>
      </pc:sldChg>
      <pc:sldChg chg="modSp del mod">
        <pc:chgData name="Harikumar Gadde" userId="c5282638-d8a1-489d-81ae-8048f47b5701" providerId="ADAL" clId="{1CE27D46-5413-47A4-BC8C-11AABBF60560}" dt="2026-02-07T16:03:43.171" v="8" actId="47"/>
        <pc:sldMkLst>
          <pc:docMk/>
          <pc:sldMk cId="2410802045" sldId="262"/>
        </pc:sldMkLst>
        <pc:spChg chg="mod">
          <ac:chgData name="Harikumar Gadde" userId="c5282638-d8a1-489d-81ae-8048f47b5701" providerId="ADAL" clId="{1CE27D46-5413-47A4-BC8C-11AABBF60560}" dt="2026-02-07T16:03:15.541" v="4" actId="14100"/>
          <ac:spMkLst>
            <pc:docMk/>
            <pc:sldMk cId="2410802045" sldId="262"/>
            <ac:spMk id="13" creationId="{26535FD4-5529-CB4F-9F09-0E3FC5E51366}"/>
          </ac:spMkLst>
        </pc:spChg>
      </pc:sldChg>
      <pc:sldChg chg="del">
        <pc:chgData name="Harikumar Gadde" userId="c5282638-d8a1-489d-81ae-8048f47b5701" providerId="ADAL" clId="{1CE27D46-5413-47A4-BC8C-11AABBF60560}" dt="2026-02-07T16:46:33.003" v="836" actId="47"/>
        <pc:sldMkLst>
          <pc:docMk/>
          <pc:sldMk cId="1452642146" sldId="264"/>
        </pc:sldMkLst>
      </pc:sldChg>
      <pc:sldChg chg="del">
        <pc:chgData name="Harikumar Gadde" userId="c5282638-d8a1-489d-81ae-8048f47b5701" providerId="ADAL" clId="{1CE27D46-5413-47A4-BC8C-11AABBF60560}" dt="2026-02-07T16:46:32.010" v="835" actId="47"/>
        <pc:sldMkLst>
          <pc:docMk/>
          <pc:sldMk cId="2323697946" sldId="265"/>
        </pc:sldMkLst>
      </pc:sldChg>
      <pc:sldChg chg="addSp modSp mod">
        <pc:chgData name="Harikumar Gadde" userId="c5282638-d8a1-489d-81ae-8048f47b5701" providerId="ADAL" clId="{1CE27D46-5413-47A4-BC8C-11AABBF60560}" dt="2026-02-07T16:07:56.710" v="111" actId="2711"/>
        <pc:sldMkLst>
          <pc:docMk/>
          <pc:sldMk cId="3667884495" sldId="273"/>
        </pc:sldMkLst>
        <pc:spChg chg="mod">
          <ac:chgData name="Harikumar Gadde" userId="c5282638-d8a1-489d-81ae-8048f47b5701" providerId="ADAL" clId="{1CE27D46-5413-47A4-BC8C-11AABBF60560}" dt="2026-02-07T16:07:50.676" v="110" actId="255"/>
          <ac:spMkLst>
            <pc:docMk/>
            <pc:sldMk cId="3667884495" sldId="273"/>
            <ac:spMk id="2" creationId="{552EF4D6-5DD9-956D-8D60-8A93363C89BA}"/>
          </ac:spMkLst>
        </pc:spChg>
        <pc:spChg chg="add mod">
          <ac:chgData name="Harikumar Gadde" userId="c5282638-d8a1-489d-81ae-8048f47b5701" providerId="ADAL" clId="{1CE27D46-5413-47A4-BC8C-11AABBF60560}" dt="2026-02-07T16:07:56.710" v="111" actId="2711"/>
          <ac:spMkLst>
            <pc:docMk/>
            <pc:sldMk cId="3667884495" sldId="273"/>
            <ac:spMk id="4" creationId="{5907609C-D561-7098-E616-31ACDBB73BF6}"/>
          </ac:spMkLst>
        </pc:spChg>
      </pc:sldChg>
      <pc:sldChg chg="modSp add mod">
        <pc:chgData name="Harikumar Gadde" userId="c5282638-d8a1-489d-81ae-8048f47b5701" providerId="ADAL" clId="{1CE27D46-5413-47A4-BC8C-11AABBF60560}" dt="2026-02-07T16:53:15.373" v="842" actId="20577"/>
        <pc:sldMkLst>
          <pc:docMk/>
          <pc:sldMk cId="903711893" sldId="275"/>
        </pc:sldMkLst>
        <pc:spChg chg="mod">
          <ac:chgData name="Harikumar Gadde" userId="c5282638-d8a1-489d-81ae-8048f47b5701" providerId="ADAL" clId="{1CE27D46-5413-47A4-BC8C-11AABBF60560}" dt="2026-02-07T16:53:15.373" v="842" actId="20577"/>
          <ac:spMkLst>
            <pc:docMk/>
            <pc:sldMk cId="903711893" sldId="275"/>
            <ac:spMk id="2" creationId="{732D3FDE-26DB-D899-C44A-5C1EBEEA05D7}"/>
          </ac:spMkLst>
        </pc:spChg>
        <pc:spChg chg="mod">
          <ac:chgData name="Harikumar Gadde" userId="c5282638-d8a1-489d-81ae-8048f47b5701" providerId="ADAL" clId="{1CE27D46-5413-47A4-BC8C-11AABBF60560}" dt="2026-02-07T16:06:31.032" v="78" actId="20577"/>
          <ac:spMkLst>
            <pc:docMk/>
            <pc:sldMk cId="903711893" sldId="275"/>
            <ac:spMk id="4" creationId="{90CC6E67-CA9A-0E2F-CAE9-C9BC7A55D3E1}"/>
          </ac:spMkLst>
        </pc:spChg>
      </pc:sldChg>
      <pc:sldChg chg="modSp add mod">
        <pc:chgData name="Harikumar Gadde" userId="c5282638-d8a1-489d-81ae-8048f47b5701" providerId="ADAL" clId="{1CE27D46-5413-47A4-BC8C-11AABBF60560}" dt="2026-02-07T16:39:40.199" v="641" actId="27636"/>
        <pc:sldMkLst>
          <pc:docMk/>
          <pc:sldMk cId="2223025133" sldId="276"/>
        </pc:sldMkLst>
        <pc:spChg chg="mod">
          <ac:chgData name="Harikumar Gadde" userId="c5282638-d8a1-489d-81ae-8048f47b5701" providerId="ADAL" clId="{1CE27D46-5413-47A4-BC8C-11AABBF60560}" dt="2026-02-07T16:39:26.590" v="637" actId="2711"/>
          <ac:spMkLst>
            <pc:docMk/>
            <pc:sldMk cId="2223025133" sldId="276"/>
            <ac:spMk id="2" creationId="{160AC226-C351-6249-7981-8519E13A3CE9}"/>
          </ac:spMkLst>
        </pc:spChg>
        <pc:spChg chg="mod">
          <ac:chgData name="Harikumar Gadde" userId="c5282638-d8a1-489d-81ae-8048f47b5701" providerId="ADAL" clId="{1CE27D46-5413-47A4-BC8C-11AABBF60560}" dt="2026-02-07T16:39:40.199" v="641" actId="27636"/>
          <ac:spMkLst>
            <pc:docMk/>
            <pc:sldMk cId="2223025133" sldId="276"/>
            <ac:spMk id="3" creationId="{7006C985-0A0A-AA3D-64CE-DDBB20931652}"/>
          </ac:spMkLst>
        </pc:spChg>
      </pc:sldChg>
      <pc:sldChg chg="modSp add mod">
        <pc:chgData name="Harikumar Gadde" userId="c5282638-d8a1-489d-81ae-8048f47b5701" providerId="ADAL" clId="{1CE27D46-5413-47A4-BC8C-11AABBF60560}" dt="2026-02-07T16:40:02.956" v="643" actId="2711"/>
        <pc:sldMkLst>
          <pc:docMk/>
          <pc:sldMk cId="61424358" sldId="277"/>
        </pc:sldMkLst>
        <pc:spChg chg="mod">
          <ac:chgData name="Harikumar Gadde" userId="c5282638-d8a1-489d-81ae-8048f47b5701" providerId="ADAL" clId="{1CE27D46-5413-47A4-BC8C-11AABBF60560}" dt="2026-02-07T16:39:52.119" v="642" actId="2711"/>
          <ac:spMkLst>
            <pc:docMk/>
            <pc:sldMk cId="61424358" sldId="277"/>
            <ac:spMk id="2" creationId="{26A58BB4-FE68-1A1C-97EC-24105A87CBF4}"/>
          </ac:spMkLst>
        </pc:spChg>
        <pc:spChg chg="mod">
          <ac:chgData name="Harikumar Gadde" userId="c5282638-d8a1-489d-81ae-8048f47b5701" providerId="ADAL" clId="{1CE27D46-5413-47A4-BC8C-11AABBF60560}" dt="2026-02-07T16:40:02.956" v="643" actId="2711"/>
          <ac:spMkLst>
            <pc:docMk/>
            <pc:sldMk cId="61424358" sldId="277"/>
            <ac:spMk id="3" creationId="{FF8E5524-AFC4-E754-70C1-AC7EBAE7F054}"/>
          </ac:spMkLst>
        </pc:spChg>
      </pc:sldChg>
      <pc:sldChg chg="addSp delSp modSp add mod">
        <pc:chgData name="Harikumar Gadde" userId="c5282638-d8a1-489d-81ae-8048f47b5701" providerId="ADAL" clId="{1CE27D46-5413-47A4-BC8C-11AABBF60560}" dt="2026-02-07T16:38:49.781" v="625" actId="2711"/>
        <pc:sldMkLst>
          <pc:docMk/>
          <pc:sldMk cId="1207818081" sldId="278"/>
        </pc:sldMkLst>
        <pc:spChg chg="mod">
          <ac:chgData name="Harikumar Gadde" userId="c5282638-d8a1-489d-81ae-8048f47b5701" providerId="ADAL" clId="{1CE27D46-5413-47A4-BC8C-11AABBF60560}" dt="2026-02-07T16:38:49.781" v="625" actId="2711"/>
          <ac:spMkLst>
            <pc:docMk/>
            <pc:sldMk cId="1207818081" sldId="278"/>
            <ac:spMk id="2" creationId="{11FF0404-7D32-E1F0-3795-54AEA6CBCFC8}"/>
          </ac:spMkLst>
        </pc:spChg>
        <pc:spChg chg="del">
          <ac:chgData name="Harikumar Gadde" userId="c5282638-d8a1-489d-81ae-8048f47b5701" providerId="ADAL" clId="{1CE27D46-5413-47A4-BC8C-11AABBF60560}" dt="2026-02-07T16:21:19.495" v="344" actId="478"/>
          <ac:spMkLst>
            <pc:docMk/>
            <pc:sldMk cId="1207818081" sldId="278"/>
            <ac:spMk id="3" creationId="{E409C8DF-9AF2-6F86-82AA-55B5FF4F450A}"/>
          </ac:spMkLst>
        </pc:spChg>
        <pc:spChg chg="mod">
          <ac:chgData name="Harikumar Gadde" userId="c5282638-d8a1-489d-81ae-8048f47b5701" providerId="ADAL" clId="{1CE27D46-5413-47A4-BC8C-11AABBF60560}" dt="2026-02-07T16:24:37.723" v="351" actId="1076"/>
          <ac:spMkLst>
            <pc:docMk/>
            <pc:sldMk cId="1207818081" sldId="278"/>
            <ac:spMk id="5" creationId="{9798DAC2-D8D2-2B8E-D493-CB0E5265C3ED}"/>
          </ac:spMkLst>
        </pc:spChg>
        <pc:spChg chg="add mod">
          <ac:chgData name="Harikumar Gadde" userId="c5282638-d8a1-489d-81ae-8048f47b5701" providerId="ADAL" clId="{1CE27D46-5413-47A4-BC8C-11AABBF60560}" dt="2026-02-07T16:21:19.495" v="344" actId="478"/>
          <ac:spMkLst>
            <pc:docMk/>
            <pc:sldMk cId="1207818081" sldId="278"/>
            <ac:spMk id="8" creationId="{A53758CA-9433-6A16-3EA3-853829542B5D}"/>
          </ac:spMkLst>
        </pc:spChg>
        <pc:spChg chg="add del">
          <ac:chgData name="Harikumar Gadde" userId="c5282638-d8a1-489d-81ae-8048f47b5701" providerId="ADAL" clId="{1CE27D46-5413-47A4-BC8C-11AABBF60560}" dt="2026-02-07T16:21:24.572" v="346" actId="478"/>
          <ac:spMkLst>
            <pc:docMk/>
            <pc:sldMk cId="1207818081" sldId="278"/>
            <ac:spMk id="10" creationId="{92F6165C-2DBA-0E90-CA20-9C706C5A10B4}"/>
          </ac:spMkLst>
        </pc:spChg>
        <pc:picChg chg="add mod">
          <ac:chgData name="Harikumar Gadde" userId="c5282638-d8a1-489d-81ae-8048f47b5701" providerId="ADAL" clId="{1CE27D46-5413-47A4-BC8C-11AABBF60560}" dt="2026-02-07T16:24:31.566" v="350" actId="14100"/>
          <ac:picMkLst>
            <pc:docMk/>
            <pc:sldMk cId="1207818081" sldId="278"/>
            <ac:picMk id="12" creationId="{49F40248-4703-C380-CED2-5422C3DA4982}"/>
          </ac:picMkLst>
        </pc:picChg>
      </pc:sldChg>
      <pc:sldChg chg="addSp delSp modSp add mod">
        <pc:chgData name="Harikumar Gadde" userId="c5282638-d8a1-489d-81ae-8048f47b5701" providerId="ADAL" clId="{1CE27D46-5413-47A4-BC8C-11AABBF60560}" dt="2026-02-07T16:54:09.558" v="844" actId="478"/>
        <pc:sldMkLst>
          <pc:docMk/>
          <pc:sldMk cId="3728541647" sldId="279"/>
        </pc:sldMkLst>
        <pc:spChg chg="del">
          <ac:chgData name="Harikumar Gadde" userId="c5282638-d8a1-489d-81ae-8048f47b5701" providerId="ADAL" clId="{1CE27D46-5413-47A4-BC8C-11AABBF60560}" dt="2026-02-07T16:26:05.051" v="367" actId="478"/>
          <ac:spMkLst>
            <pc:docMk/>
            <pc:sldMk cId="3728541647" sldId="279"/>
            <ac:spMk id="2" creationId="{EB6D1EEC-9D8D-C918-2978-E28D98FD6222}"/>
          </ac:spMkLst>
        </pc:spChg>
        <pc:spChg chg="del mod">
          <ac:chgData name="Harikumar Gadde" userId="c5282638-d8a1-489d-81ae-8048f47b5701" providerId="ADAL" clId="{1CE27D46-5413-47A4-BC8C-11AABBF60560}" dt="2026-02-07T16:25:59.945" v="366" actId="478"/>
          <ac:spMkLst>
            <pc:docMk/>
            <pc:sldMk cId="3728541647" sldId="279"/>
            <ac:spMk id="3" creationId="{8B83DA0F-FC97-34DC-4AB9-A3C956EE604D}"/>
          </ac:spMkLst>
        </pc:spChg>
        <pc:spChg chg="add mod">
          <ac:chgData name="Harikumar Gadde" userId="c5282638-d8a1-489d-81ae-8048f47b5701" providerId="ADAL" clId="{1CE27D46-5413-47A4-BC8C-11AABBF60560}" dt="2026-02-07T16:25:59.945" v="366" actId="478"/>
          <ac:spMkLst>
            <pc:docMk/>
            <pc:sldMk cId="3728541647" sldId="279"/>
            <ac:spMk id="8" creationId="{4AF8F291-2C6C-15D9-C368-B05EC846AE96}"/>
          </ac:spMkLst>
        </pc:spChg>
        <pc:spChg chg="add del mod">
          <ac:chgData name="Harikumar Gadde" userId="c5282638-d8a1-489d-81ae-8048f47b5701" providerId="ADAL" clId="{1CE27D46-5413-47A4-BC8C-11AABBF60560}" dt="2026-02-07T16:54:09.558" v="844" actId="478"/>
          <ac:spMkLst>
            <pc:docMk/>
            <pc:sldMk cId="3728541647" sldId="279"/>
            <ac:spMk id="10" creationId="{8625A3DB-D4A7-9078-9669-86211D1C1C5A}"/>
          </ac:spMkLst>
        </pc:spChg>
        <pc:spChg chg="add mod">
          <ac:chgData name="Harikumar Gadde" userId="c5282638-d8a1-489d-81ae-8048f47b5701" providerId="ADAL" clId="{1CE27D46-5413-47A4-BC8C-11AABBF60560}" dt="2026-02-07T16:32:33.890" v="591" actId="113"/>
          <ac:spMkLst>
            <pc:docMk/>
            <pc:sldMk cId="3728541647" sldId="279"/>
            <ac:spMk id="13" creationId="{24824FAA-A5F5-E177-0375-B7926FE181DD}"/>
          </ac:spMkLst>
        </pc:spChg>
        <pc:spChg chg="add mod">
          <ac:chgData name="Harikumar Gadde" userId="c5282638-d8a1-489d-81ae-8048f47b5701" providerId="ADAL" clId="{1CE27D46-5413-47A4-BC8C-11AABBF60560}" dt="2026-02-07T16:34:40.950" v="608" actId="207"/>
          <ac:spMkLst>
            <pc:docMk/>
            <pc:sldMk cId="3728541647" sldId="279"/>
            <ac:spMk id="14" creationId="{737B749B-EC9D-9370-090B-BE267759D44B}"/>
          </ac:spMkLst>
        </pc:spChg>
        <pc:picChg chg="add mod">
          <ac:chgData name="Harikumar Gadde" userId="c5282638-d8a1-489d-81ae-8048f47b5701" providerId="ADAL" clId="{1CE27D46-5413-47A4-BC8C-11AABBF60560}" dt="2026-02-07T16:26:14.834" v="370" actId="1076"/>
          <ac:picMkLst>
            <pc:docMk/>
            <pc:sldMk cId="3728541647" sldId="279"/>
            <ac:picMk id="12" creationId="{BDA51750-CFDD-162A-C9EB-D74CFB1CFA1C}"/>
          </ac:picMkLst>
        </pc:picChg>
      </pc:sldChg>
      <pc:sldChg chg="addSp delSp modSp add mod">
        <pc:chgData name="Harikumar Gadde" userId="c5282638-d8a1-489d-81ae-8048f47b5701" providerId="ADAL" clId="{1CE27D46-5413-47A4-BC8C-11AABBF60560}" dt="2026-02-07T16:53:58.097" v="843" actId="1076"/>
        <pc:sldMkLst>
          <pc:docMk/>
          <pc:sldMk cId="3449448215" sldId="280"/>
        </pc:sldMkLst>
        <pc:spChg chg="mod">
          <ac:chgData name="Harikumar Gadde" userId="c5282638-d8a1-489d-81ae-8048f47b5701" providerId="ADAL" clId="{1CE27D46-5413-47A4-BC8C-11AABBF60560}" dt="2026-02-07T16:40:10.707" v="644" actId="2711"/>
          <ac:spMkLst>
            <pc:docMk/>
            <pc:sldMk cId="3449448215" sldId="280"/>
            <ac:spMk id="2" creationId="{5FCE27D9-63D6-E6A9-C8E2-C9DCB4CEBFA1}"/>
          </ac:spMkLst>
        </pc:spChg>
        <pc:spChg chg="del">
          <ac:chgData name="Harikumar Gadde" userId="c5282638-d8a1-489d-81ae-8048f47b5701" providerId="ADAL" clId="{1CE27D46-5413-47A4-BC8C-11AABBF60560}" dt="2026-02-07T16:37:26.124" v="613" actId="478"/>
          <ac:spMkLst>
            <pc:docMk/>
            <pc:sldMk cId="3449448215" sldId="280"/>
            <ac:spMk id="3" creationId="{C9AD19E3-4F88-4F39-FF0A-4600C7A43578}"/>
          </ac:spMkLst>
        </pc:spChg>
        <pc:spChg chg="add del mod">
          <ac:chgData name="Harikumar Gadde" userId="c5282638-d8a1-489d-81ae-8048f47b5701" providerId="ADAL" clId="{1CE27D46-5413-47A4-BC8C-11AABBF60560}" dt="2026-02-07T16:37:47.499" v="617" actId="478"/>
          <ac:spMkLst>
            <pc:docMk/>
            <pc:sldMk cId="3449448215" sldId="280"/>
            <ac:spMk id="8" creationId="{9EA71E95-6684-FDA9-8683-6047CC748104}"/>
          </ac:spMkLst>
        </pc:spChg>
        <pc:spChg chg="add mod">
          <ac:chgData name="Harikumar Gadde" userId="c5282638-d8a1-489d-81ae-8048f47b5701" providerId="ADAL" clId="{1CE27D46-5413-47A4-BC8C-11AABBF60560}" dt="2026-02-07T16:38:03.584" v="619" actId="1076"/>
          <ac:spMkLst>
            <pc:docMk/>
            <pc:sldMk cId="3449448215" sldId="280"/>
            <ac:spMk id="10" creationId="{378D05EA-91AD-B4AE-49E6-AD35A2916302}"/>
          </ac:spMkLst>
        </pc:spChg>
        <pc:picChg chg="add mod">
          <ac:chgData name="Harikumar Gadde" userId="c5282638-d8a1-489d-81ae-8048f47b5701" providerId="ADAL" clId="{1CE27D46-5413-47A4-BC8C-11AABBF60560}" dt="2026-02-07T16:53:58.097" v="843" actId="1076"/>
          <ac:picMkLst>
            <pc:docMk/>
            <pc:sldMk cId="3449448215" sldId="280"/>
            <ac:picMk id="9" creationId="{3111FAD1-02AF-11A9-7F3D-7ABE01A8C973}"/>
          </ac:picMkLst>
        </pc:picChg>
      </pc:sldChg>
      <pc:sldChg chg="addSp delSp modSp add mod">
        <pc:chgData name="Harikumar Gadde" userId="c5282638-d8a1-489d-81ae-8048f47b5701" providerId="ADAL" clId="{1CE27D46-5413-47A4-BC8C-11AABBF60560}" dt="2026-02-07T16:46:08.156" v="834" actId="20577"/>
        <pc:sldMkLst>
          <pc:docMk/>
          <pc:sldMk cId="467901558" sldId="281"/>
        </pc:sldMkLst>
        <pc:spChg chg="mod">
          <ac:chgData name="Harikumar Gadde" userId="c5282638-d8a1-489d-81ae-8048f47b5701" providerId="ADAL" clId="{1CE27D46-5413-47A4-BC8C-11AABBF60560}" dt="2026-02-07T16:46:08.156" v="834" actId="20577"/>
          <ac:spMkLst>
            <pc:docMk/>
            <pc:sldMk cId="467901558" sldId="281"/>
            <ac:spMk id="2" creationId="{A0E06B27-8EE4-D7A8-9019-AB0954766073}"/>
          </ac:spMkLst>
        </pc:spChg>
        <pc:spChg chg="add mod">
          <ac:chgData name="Harikumar Gadde" userId="c5282638-d8a1-489d-81ae-8048f47b5701" providerId="ADAL" clId="{1CE27D46-5413-47A4-BC8C-11AABBF60560}" dt="2026-02-07T16:44:54.558" v="704" actId="14100"/>
          <ac:spMkLst>
            <pc:docMk/>
            <pc:sldMk cId="467901558" sldId="281"/>
            <ac:spMk id="8" creationId="{43A8B88F-B762-92D0-848F-B99091084FD6}"/>
          </ac:spMkLst>
        </pc:spChg>
        <pc:spChg chg="mod">
          <ac:chgData name="Harikumar Gadde" userId="c5282638-d8a1-489d-81ae-8048f47b5701" providerId="ADAL" clId="{1CE27D46-5413-47A4-BC8C-11AABBF60560}" dt="2026-02-07T16:45:51.531" v="826" actId="6549"/>
          <ac:spMkLst>
            <pc:docMk/>
            <pc:sldMk cId="467901558" sldId="281"/>
            <ac:spMk id="10" creationId="{D8DD474B-9EFA-9B8F-461D-F0FB4182F22F}"/>
          </ac:spMkLst>
        </pc:spChg>
        <pc:picChg chg="add mod">
          <ac:chgData name="Harikumar Gadde" userId="c5282638-d8a1-489d-81ae-8048f47b5701" providerId="ADAL" clId="{1CE27D46-5413-47A4-BC8C-11AABBF60560}" dt="2026-02-07T16:44:03.852" v="649" actId="14100"/>
          <ac:picMkLst>
            <pc:docMk/>
            <pc:sldMk cId="467901558" sldId="281"/>
            <ac:picMk id="6" creationId="{B72710CF-3A52-229A-C9FD-503CE0745A8E}"/>
          </ac:picMkLst>
        </pc:picChg>
        <pc:picChg chg="del">
          <ac:chgData name="Harikumar Gadde" userId="c5282638-d8a1-489d-81ae-8048f47b5701" providerId="ADAL" clId="{1CE27D46-5413-47A4-BC8C-11AABBF60560}" dt="2026-02-07T16:43:55.477" v="646" actId="478"/>
          <ac:picMkLst>
            <pc:docMk/>
            <pc:sldMk cId="467901558" sldId="281"/>
            <ac:picMk id="9" creationId="{7E400C24-8022-1B52-52EE-649B8477A7A7}"/>
          </ac:picMkLst>
        </pc:picChg>
      </pc:sldChg>
      <pc:sldChg chg="modSp add mod setBg">
        <pc:chgData name="Harikumar Gadde" userId="c5282638-d8a1-489d-81ae-8048f47b5701" providerId="ADAL" clId="{1CE27D46-5413-47A4-BC8C-11AABBF60560}" dt="2026-02-07T16:57:24.390" v="1159" actId="2711"/>
        <pc:sldMkLst>
          <pc:docMk/>
          <pc:sldMk cId="3121358549" sldId="282"/>
        </pc:sldMkLst>
        <pc:spChg chg="mod">
          <ac:chgData name="Harikumar Gadde" userId="c5282638-d8a1-489d-81ae-8048f47b5701" providerId="ADAL" clId="{1CE27D46-5413-47A4-BC8C-11AABBF60560}" dt="2026-02-07T16:57:15.108" v="1158" actId="2711"/>
          <ac:spMkLst>
            <pc:docMk/>
            <pc:sldMk cId="3121358549" sldId="282"/>
            <ac:spMk id="2" creationId="{FCC5A6FD-626E-63CD-491B-F22722AC79A2}"/>
          </ac:spMkLst>
        </pc:spChg>
        <pc:spChg chg="mod">
          <ac:chgData name="Harikumar Gadde" userId="c5282638-d8a1-489d-81ae-8048f47b5701" providerId="ADAL" clId="{1CE27D46-5413-47A4-BC8C-11AABBF60560}" dt="2026-02-07T16:57:24.390" v="1159" actId="2711"/>
          <ac:spMkLst>
            <pc:docMk/>
            <pc:sldMk cId="3121358549" sldId="282"/>
            <ac:spMk id="3" creationId="{7393E8A7-34C3-7D53-D645-5B151D2A5C00}"/>
          </ac:spMkLst>
        </pc:spChg>
      </pc:sldChg>
      <pc:sldChg chg="modSp add mod">
        <pc:chgData name="Harikumar Gadde" userId="c5282638-d8a1-489d-81ae-8048f47b5701" providerId="ADAL" clId="{1CE27D46-5413-47A4-BC8C-11AABBF60560}" dt="2026-02-07T17:00:37.644" v="1193" actId="6549"/>
        <pc:sldMkLst>
          <pc:docMk/>
          <pc:sldMk cId="2033022678" sldId="283"/>
        </pc:sldMkLst>
        <pc:spChg chg="mod">
          <ac:chgData name="Harikumar Gadde" userId="c5282638-d8a1-489d-81ae-8048f47b5701" providerId="ADAL" clId="{1CE27D46-5413-47A4-BC8C-11AABBF60560}" dt="2026-02-07T16:59:47.882" v="1186" actId="20577"/>
          <ac:spMkLst>
            <pc:docMk/>
            <pc:sldMk cId="2033022678" sldId="283"/>
            <ac:spMk id="2" creationId="{2F98836E-D562-7C84-3E66-7895455133BF}"/>
          </ac:spMkLst>
        </pc:spChg>
        <pc:spChg chg="mod">
          <ac:chgData name="Harikumar Gadde" userId="c5282638-d8a1-489d-81ae-8048f47b5701" providerId="ADAL" clId="{1CE27D46-5413-47A4-BC8C-11AABBF60560}" dt="2026-02-07T17:00:37.644" v="1193" actId="6549"/>
          <ac:spMkLst>
            <pc:docMk/>
            <pc:sldMk cId="2033022678" sldId="283"/>
            <ac:spMk id="4" creationId="{2DF0D69E-088A-1863-F2E3-D06A2D37A85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C109-F706-4128-8923-D21EDE0BEB99}" type="datetimeFigureOut">
              <a:rPr lang="en-US" smtClean="0"/>
              <a:t>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36131-C392-444B-A885-D640DD126A27}" type="slidenum">
              <a:rPr lang="en-US" smtClean="0"/>
              <a:t>‹#›</a:t>
            </a:fld>
            <a:endParaRPr lang="en-US"/>
          </a:p>
        </p:txBody>
      </p:sp>
    </p:spTree>
    <p:extLst>
      <p:ext uri="{BB962C8B-B14F-4D97-AF65-F5344CB8AC3E}">
        <p14:creationId xmlns:p14="http://schemas.microsoft.com/office/powerpoint/2010/main" val="340353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014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91830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3743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83601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78D868-3DB8-499C-BCFA-2E2815E3C614}" type="datetimeFigureOut">
              <a:rPr lang="es-ES" smtClean="0"/>
              <a:t>07/02/2026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1326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78D868-3DB8-499C-BCFA-2E2815E3C614}" type="datetimeFigureOut">
              <a:rPr lang="es-ES" smtClean="0"/>
              <a:t>07/02/2026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9916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78D868-3DB8-499C-BCFA-2E2815E3C614}" type="datetimeFigureOut">
              <a:rPr lang="es-ES" smtClean="0"/>
              <a:t>07/02/2026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32682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7207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76015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42936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0081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8D868-3DB8-499C-BCFA-2E2815E3C614}" type="datetimeFigureOut">
              <a:rPr lang="es-ES" smtClean="0"/>
              <a:t>07/02/2026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71FF2-222D-4A9E-A6BC-293226EAAFB1}" type="slidenum">
              <a:rPr lang="es-ES" smtClean="0"/>
              <a:t>‹#›</a:t>
            </a:fld>
            <a:endParaRPr lang="es-ES"/>
          </a:p>
        </p:txBody>
      </p:sp>
    </p:spTree>
    <p:extLst>
      <p:ext uri="{BB962C8B-B14F-4D97-AF65-F5344CB8AC3E}">
        <p14:creationId xmlns:p14="http://schemas.microsoft.com/office/powerpoint/2010/main" val="13019035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8FA8AF7-64A7-59DC-0C06-B8E25894543A}"/>
              </a:ext>
            </a:extLst>
          </p:cNvPr>
          <p:cNvSpPr txBox="1"/>
          <p:nvPr/>
        </p:nvSpPr>
        <p:spPr>
          <a:xfrm>
            <a:off x="1524000" y="5321035"/>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pic>
        <p:nvPicPr>
          <p:cNvPr id="10" name="Picture 9" descr="A blue and white sign with white text&#10;&#10;AI-generated content may be incorrect.">
            <a:extLst>
              <a:ext uri="{FF2B5EF4-FFF2-40B4-BE49-F238E27FC236}">
                <a16:creationId xmlns:a16="http://schemas.microsoft.com/office/drawing/2014/main" id="{FEB88465-1349-F947-D60C-BE0E8980D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37" y="1931164"/>
            <a:ext cx="6642847" cy="2995672"/>
          </a:xfrm>
          <a:prstGeom prst="rect">
            <a:avLst/>
          </a:prstGeom>
        </p:spPr>
      </p:pic>
      <p:sp>
        <p:nvSpPr>
          <p:cNvPr id="44" name="Off-page Connector 43">
            <a:extLst>
              <a:ext uri="{FF2B5EF4-FFF2-40B4-BE49-F238E27FC236}">
                <a16:creationId xmlns:a16="http://schemas.microsoft.com/office/drawing/2014/main" id="{7A6D5F81-4297-B9DD-58E5-4AE89B8AE08B}"/>
              </a:ext>
            </a:extLst>
          </p:cNvPr>
          <p:cNvSpPr/>
          <p:nvPr/>
        </p:nvSpPr>
        <p:spPr>
          <a:xfrm rot="19781445">
            <a:off x="7147396" y="-1384985"/>
            <a:ext cx="3877234" cy="5843899"/>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ff-page Connector 44">
            <a:extLst>
              <a:ext uri="{FF2B5EF4-FFF2-40B4-BE49-F238E27FC236}">
                <a16:creationId xmlns:a16="http://schemas.microsoft.com/office/drawing/2014/main" id="{323F0DC5-CA93-9F4F-4BC3-54669A8DDECA}"/>
              </a:ext>
            </a:extLst>
          </p:cNvPr>
          <p:cNvSpPr/>
          <p:nvPr/>
        </p:nvSpPr>
        <p:spPr>
          <a:xfrm rot="12159772">
            <a:off x="7637702" y="889307"/>
            <a:ext cx="4092443" cy="7229663"/>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A logo with a black background&#10;&#10;AI-generated content may be incorrect.">
            <a:extLst>
              <a:ext uri="{FF2B5EF4-FFF2-40B4-BE49-F238E27FC236}">
                <a16:creationId xmlns:a16="http://schemas.microsoft.com/office/drawing/2014/main" id="{DCBE494F-E85E-DB71-79D5-529FC3998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0353" y="419314"/>
            <a:ext cx="1689965" cy="876500"/>
          </a:xfrm>
          <a:prstGeom prst="rect">
            <a:avLst/>
          </a:prstGeom>
        </p:spPr>
      </p:pic>
      <p:pic>
        <p:nvPicPr>
          <p:cNvPr id="53" name="Picture 52" descr="A logo with text on it&#10;&#10;AI-generated content may be incorrect.">
            <a:extLst>
              <a:ext uri="{FF2B5EF4-FFF2-40B4-BE49-F238E27FC236}">
                <a16:creationId xmlns:a16="http://schemas.microsoft.com/office/drawing/2014/main" id="{2082746B-BB9F-9E70-5D9D-10B4000A9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1782" y="471759"/>
            <a:ext cx="2311400" cy="1079500"/>
          </a:xfrm>
          <a:prstGeom prst="rect">
            <a:avLst/>
          </a:prstGeom>
        </p:spPr>
      </p:pic>
      <p:pic>
        <p:nvPicPr>
          <p:cNvPr id="55" name="Picture 54" descr="A logo with blue and blue lines&#10;&#10;AI-generated content may be incorrect.">
            <a:extLst>
              <a:ext uri="{FF2B5EF4-FFF2-40B4-BE49-F238E27FC236}">
                <a16:creationId xmlns:a16="http://schemas.microsoft.com/office/drawing/2014/main" id="{CBB96217-4883-886F-FCFC-D4B48C21F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02" y="457463"/>
            <a:ext cx="2135703" cy="1079501"/>
          </a:xfrm>
          <a:prstGeom prst="rect">
            <a:avLst/>
          </a:prstGeom>
        </p:spPr>
      </p:pic>
    </p:spTree>
    <p:extLst>
      <p:ext uri="{BB962C8B-B14F-4D97-AF65-F5344CB8AC3E}">
        <p14:creationId xmlns:p14="http://schemas.microsoft.com/office/powerpoint/2010/main" val="13507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E2A616-9F7C-CCDC-39FB-C86C15042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EF4D6-5DD9-956D-8D60-8A93363C89BA}"/>
              </a:ext>
            </a:extLst>
          </p:cNvPr>
          <p:cNvSpPr>
            <a:spLocks noGrp="1"/>
          </p:cNvSpPr>
          <p:nvPr>
            <p:ph type="title"/>
          </p:nvPr>
        </p:nvSpPr>
        <p:spPr>
          <a:xfrm>
            <a:off x="6366692" y="1047211"/>
            <a:ext cx="4962832" cy="4914798"/>
          </a:xfrm>
        </p:spPr>
        <p:txBody>
          <a:bodyPr>
            <a:normAutofit/>
          </a:bodyPr>
          <a:lstStyle/>
          <a:p>
            <a:r>
              <a:rPr lang="en-US" sz="3800" b="1" dirty="0">
                <a:latin typeface="Aptos SemiBold" panose="020B0004020202020204" pitchFamily="34" charset="0"/>
              </a:rPr>
              <a:t>Institutional Arrangements: From energy access project to generation of Carbon Credits</a:t>
            </a:r>
            <a:endParaRPr lang="en-US" sz="3800" dirty="0">
              <a:solidFill>
                <a:srgbClr val="002060"/>
              </a:solidFill>
              <a:latin typeface="Aptos SemiBold" panose="020B0004020202020204" pitchFamily="34" charset="0"/>
            </a:endParaRPr>
          </a:p>
        </p:txBody>
      </p:sp>
      <p:sp>
        <p:nvSpPr>
          <p:cNvPr id="3" name="TextBox 2">
            <a:extLst>
              <a:ext uri="{FF2B5EF4-FFF2-40B4-BE49-F238E27FC236}">
                <a16:creationId xmlns:a16="http://schemas.microsoft.com/office/drawing/2014/main" id="{4B509485-4633-BE97-8A7B-75BE62534DD4}"/>
              </a:ext>
            </a:extLst>
          </p:cNvPr>
          <p:cNvSpPr txBox="1"/>
          <p:nvPr/>
        </p:nvSpPr>
        <p:spPr>
          <a:xfrm>
            <a:off x="6233644" y="6142365"/>
            <a:ext cx="4903839" cy="400110"/>
          </a:xfrm>
          <a:prstGeom prst="rect">
            <a:avLst/>
          </a:prstGeom>
          <a:noFill/>
        </p:spPr>
        <p:txBody>
          <a:bodyPr wrap="square">
            <a:spAutoFit/>
          </a:bodyPr>
          <a:lstStyle/>
          <a:p>
            <a:pPr algn="r"/>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8F9F6EFD-1132-D8C8-F49E-D5348CA35736}"/>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1F780076-5C0C-245F-5DFD-BDAB3D57C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5907609C-D561-7098-E616-31ACDBB73BF6}"/>
              </a:ext>
            </a:extLst>
          </p:cNvPr>
          <p:cNvSpPr txBox="1">
            <a:spLocks/>
          </p:cNvSpPr>
          <p:nvPr/>
        </p:nvSpPr>
        <p:spPr>
          <a:xfrm>
            <a:off x="301184" y="1610671"/>
            <a:ext cx="527422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dirty="0">
              <a:latin typeface="Aptos SemiBold" panose="020B0004020202020204" pitchFamily="34" charset="0"/>
            </a:endParaRPr>
          </a:p>
          <a:p>
            <a:pPr marL="0" indent="0">
              <a:buFont typeface="Arial" panose="020B0604020202020204" pitchFamily="34" charset="0"/>
              <a:buNone/>
            </a:pPr>
            <a:endParaRPr lang="en-US" b="1" dirty="0">
              <a:latin typeface="Aptos SemiBold" panose="020B0004020202020204" pitchFamily="34" charset="0"/>
            </a:endParaRPr>
          </a:p>
          <a:p>
            <a:pPr marL="0" indent="0">
              <a:buFont typeface="Arial" panose="020B0604020202020204" pitchFamily="34" charset="0"/>
              <a:buNone/>
            </a:pPr>
            <a:r>
              <a:rPr lang="en-US" b="1" dirty="0">
                <a:latin typeface="Aptos SemiBold" panose="020B0004020202020204" pitchFamily="34" charset="0"/>
              </a:rPr>
              <a:t>Session # C:</a:t>
            </a:r>
          </a:p>
          <a:p>
            <a:pPr marL="0" indent="0">
              <a:buFont typeface="Arial" panose="020B0604020202020204" pitchFamily="34" charset="0"/>
              <a:buNone/>
            </a:pPr>
            <a:r>
              <a:rPr lang="en-US" b="1" dirty="0">
                <a:latin typeface="Aptos SemiBold" panose="020B0004020202020204" pitchFamily="34" charset="0"/>
              </a:rPr>
              <a:t>UNDERSTANDING THE INSTITUTIONAL ARRANGEMENTS FOR DECISION MAKING</a:t>
            </a:r>
            <a:r>
              <a:rPr lang="en-US" dirty="0">
                <a:latin typeface="Aptos SemiBold" panose="020B0004020202020204" pitchFamily="34" charset="0"/>
              </a:rPr>
              <a:t> </a:t>
            </a:r>
          </a:p>
        </p:txBody>
      </p:sp>
    </p:spTree>
    <p:extLst>
      <p:ext uri="{BB962C8B-B14F-4D97-AF65-F5344CB8AC3E}">
        <p14:creationId xmlns:p14="http://schemas.microsoft.com/office/powerpoint/2010/main" val="3667884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97D897-5079-CF1D-689E-6842DC137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D3FDE-26DB-D899-C44A-5C1EBEEA05D7}"/>
              </a:ext>
            </a:extLst>
          </p:cNvPr>
          <p:cNvSpPr>
            <a:spLocks noGrp="1"/>
          </p:cNvSpPr>
          <p:nvPr>
            <p:ph type="title"/>
          </p:nvPr>
        </p:nvSpPr>
        <p:spPr>
          <a:xfrm>
            <a:off x="6233644" y="1047211"/>
            <a:ext cx="5103972" cy="4914798"/>
          </a:xfrm>
        </p:spPr>
        <p:txBody>
          <a:bodyPr>
            <a:normAutofit/>
          </a:bodyPr>
          <a:lstStyle/>
          <a:p>
            <a:pPr fontAlgn="base"/>
            <a:r>
              <a:rPr lang="en-US" sz="2000" dirty="0">
                <a:latin typeface="Aptos SemiBold" panose="020B0004020202020204" pitchFamily="34" charset="0"/>
              </a:rPr>
              <a:t>Understand different decision-making and oversight needs within the ecosystem. </a:t>
            </a:r>
            <a:br>
              <a:rPr lang="en-US" sz="2000" dirty="0">
                <a:latin typeface="Aptos SemiBold" panose="020B0004020202020204" pitchFamily="34" charset="0"/>
              </a:rPr>
            </a:br>
            <a:br>
              <a:rPr lang="en-US" sz="2000" dirty="0">
                <a:latin typeface="Aptos SemiBold" panose="020B0004020202020204" pitchFamily="34" charset="0"/>
              </a:rPr>
            </a:br>
            <a:r>
              <a:rPr lang="en-US" sz="2000" dirty="0">
                <a:latin typeface="Aptos SemiBold" panose="020B0004020202020204" pitchFamily="34" charset="0"/>
              </a:rPr>
              <a:t>Mapping of implementation arrangements for each country’s ASCENT Energy Access</a:t>
            </a:r>
            <a:br>
              <a:rPr lang="en-US" sz="2000" dirty="0">
                <a:latin typeface="Aptos SemiBold" panose="020B0004020202020204" pitchFamily="34" charset="0"/>
              </a:rPr>
            </a:br>
            <a:r>
              <a:rPr lang="en-US" sz="2000" dirty="0">
                <a:latin typeface="Aptos SemiBold" panose="020B0004020202020204" pitchFamily="34" charset="0"/>
              </a:rPr>
              <a:t>project to support the decision making and oversight. </a:t>
            </a:r>
            <a:br>
              <a:rPr lang="en-US" sz="2000" dirty="0">
                <a:latin typeface="Aptos SemiBold" panose="020B0004020202020204" pitchFamily="34" charset="0"/>
              </a:rPr>
            </a:br>
            <a:br>
              <a:rPr lang="en-US" sz="2000" dirty="0">
                <a:latin typeface="Aptos SemiBold" panose="020B0004020202020204" pitchFamily="34" charset="0"/>
              </a:rPr>
            </a:br>
            <a:r>
              <a:rPr lang="en-US" sz="2000" dirty="0">
                <a:latin typeface="Aptos SemiBold" panose="020B0004020202020204" pitchFamily="34" charset="0"/>
              </a:rPr>
              <a:t>Mapping of additional steps to generate carbon credits and identification of entities/institutions to engage in the process. </a:t>
            </a:r>
          </a:p>
        </p:txBody>
      </p:sp>
      <p:sp>
        <p:nvSpPr>
          <p:cNvPr id="3" name="TextBox 2">
            <a:extLst>
              <a:ext uri="{FF2B5EF4-FFF2-40B4-BE49-F238E27FC236}">
                <a16:creationId xmlns:a16="http://schemas.microsoft.com/office/drawing/2014/main" id="{EC0D6967-0738-24B7-CC41-5D58BE1E51AF}"/>
              </a:ext>
            </a:extLst>
          </p:cNvPr>
          <p:cNvSpPr txBox="1"/>
          <p:nvPr/>
        </p:nvSpPr>
        <p:spPr>
          <a:xfrm>
            <a:off x="6233644" y="6142365"/>
            <a:ext cx="4903839" cy="400110"/>
          </a:xfrm>
          <a:prstGeom prst="rect">
            <a:avLst/>
          </a:prstGeom>
          <a:noFill/>
        </p:spPr>
        <p:txBody>
          <a:bodyPr wrap="square">
            <a:spAutoFit/>
          </a:bodyPr>
          <a:lstStyle/>
          <a:p>
            <a:pPr algn="r"/>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C81FF064-DD30-C5E9-E13F-134BCC0FF661}"/>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866BACF8-F542-C159-2326-DF610EB34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90CC6E67-CA9A-0E2F-CAE9-C9BC7A55D3E1}"/>
              </a:ext>
            </a:extLst>
          </p:cNvPr>
          <p:cNvSpPr txBox="1">
            <a:spLocks/>
          </p:cNvSpPr>
          <p:nvPr/>
        </p:nvSpPr>
        <p:spPr>
          <a:xfrm>
            <a:off x="212172" y="1610671"/>
            <a:ext cx="512907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Session Objectives</a:t>
            </a:r>
            <a:endParaRPr lang="en-US" dirty="0"/>
          </a:p>
        </p:txBody>
      </p:sp>
    </p:spTree>
    <p:extLst>
      <p:ext uri="{BB962C8B-B14F-4D97-AF65-F5344CB8AC3E}">
        <p14:creationId xmlns:p14="http://schemas.microsoft.com/office/powerpoint/2010/main" val="903711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C0C83C-6E57-5A86-7A23-EF4281BB6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8836E-D562-7C84-3E66-7895455133BF}"/>
              </a:ext>
            </a:extLst>
          </p:cNvPr>
          <p:cNvSpPr>
            <a:spLocks noGrp="1"/>
          </p:cNvSpPr>
          <p:nvPr>
            <p:ph type="title"/>
          </p:nvPr>
        </p:nvSpPr>
        <p:spPr>
          <a:xfrm>
            <a:off x="6233644" y="1047211"/>
            <a:ext cx="5103972" cy="4914798"/>
          </a:xfrm>
        </p:spPr>
        <p:txBody>
          <a:bodyPr>
            <a:normAutofit fontScale="90000"/>
          </a:bodyPr>
          <a:lstStyle/>
          <a:p>
            <a:pPr fontAlgn="base"/>
            <a:r>
              <a:rPr lang="en-US" sz="2400" dirty="0">
                <a:latin typeface="Aptos" panose="020B0004020202020204" pitchFamily="34" charset="0"/>
              </a:rPr>
              <a:t>Which institutions in your country are involved in the implementation of the ASCENT Energy Access program? </a:t>
            </a:r>
            <a:br>
              <a:rPr lang="en-US" sz="2400" dirty="0">
                <a:latin typeface="Aptos" panose="020B0004020202020204" pitchFamily="34" charset="0"/>
              </a:rPr>
            </a:br>
            <a:br>
              <a:rPr lang="en-US" sz="2400" dirty="0">
                <a:latin typeface="Aptos" panose="020B0004020202020204" pitchFamily="34" charset="0"/>
              </a:rPr>
            </a:br>
            <a:r>
              <a:rPr lang="en-US" sz="2400" dirty="0">
                <a:latin typeface="Aptos" panose="020B0004020202020204" pitchFamily="34" charset="0"/>
              </a:rPr>
              <a:t>Has your country outlined a process for the approval of carbon projects and generation of carbon credits? </a:t>
            </a:r>
            <a:br>
              <a:rPr lang="en-US" sz="2400" dirty="0">
                <a:latin typeface="Aptos" panose="020B0004020202020204" pitchFamily="34" charset="0"/>
              </a:rPr>
            </a:br>
            <a:br>
              <a:rPr lang="en-US" sz="2400" dirty="0">
                <a:latin typeface="Aptos" panose="020B0004020202020204" pitchFamily="34" charset="0"/>
              </a:rPr>
            </a:br>
            <a:r>
              <a:rPr lang="en-US" sz="2400" dirty="0">
                <a:latin typeface="Aptos" panose="020B0004020202020204" pitchFamily="34" charset="0"/>
              </a:rPr>
              <a:t>Which institutions/entities in your country need to be involved to generate carbon credits?   </a:t>
            </a:r>
            <a:br>
              <a:rPr lang="en-US" sz="2400" dirty="0">
                <a:latin typeface="Aptos" panose="020B0004020202020204" pitchFamily="34" charset="0"/>
              </a:rPr>
            </a:br>
            <a:br>
              <a:rPr lang="en-US" sz="2400" dirty="0">
                <a:latin typeface="Aptos" panose="020B0004020202020204" pitchFamily="34" charset="0"/>
              </a:rPr>
            </a:br>
            <a:r>
              <a:rPr lang="en-US" sz="2400" dirty="0">
                <a:latin typeface="Aptos" panose="020B0004020202020204" pitchFamily="34" charset="0"/>
              </a:rPr>
              <a:t>Which institutions/entities in your country need to be involved to discuss/negotiate a carbon transaction? </a:t>
            </a:r>
          </a:p>
        </p:txBody>
      </p:sp>
      <p:sp>
        <p:nvSpPr>
          <p:cNvPr id="3" name="TextBox 2">
            <a:extLst>
              <a:ext uri="{FF2B5EF4-FFF2-40B4-BE49-F238E27FC236}">
                <a16:creationId xmlns:a16="http://schemas.microsoft.com/office/drawing/2014/main" id="{200B4579-31B4-B632-8BFF-A59B2A38E4DF}"/>
              </a:ext>
            </a:extLst>
          </p:cNvPr>
          <p:cNvSpPr txBox="1"/>
          <p:nvPr/>
        </p:nvSpPr>
        <p:spPr>
          <a:xfrm>
            <a:off x="6233644" y="6142365"/>
            <a:ext cx="4903839" cy="400110"/>
          </a:xfrm>
          <a:prstGeom prst="rect">
            <a:avLst/>
          </a:prstGeom>
          <a:noFill/>
        </p:spPr>
        <p:txBody>
          <a:bodyPr wrap="square">
            <a:spAutoFit/>
          </a:bodyPr>
          <a:lstStyle/>
          <a:p>
            <a:pPr algn="r"/>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A207406B-EAD1-15DC-B14D-4BD15373DA24}"/>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252CF077-8F9C-0F53-7188-BA3E89557B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2DF0D69E-088A-1863-F2E3-D06A2D37A851}"/>
              </a:ext>
            </a:extLst>
          </p:cNvPr>
          <p:cNvSpPr txBox="1">
            <a:spLocks/>
          </p:cNvSpPr>
          <p:nvPr/>
        </p:nvSpPr>
        <p:spPr>
          <a:xfrm>
            <a:off x="212172" y="1610671"/>
            <a:ext cx="512907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Before We Start..</a:t>
            </a:r>
            <a:endParaRPr lang="en-US" dirty="0"/>
          </a:p>
        </p:txBody>
      </p:sp>
    </p:spTree>
    <p:extLst>
      <p:ext uri="{BB962C8B-B14F-4D97-AF65-F5344CB8AC3E}">
        <p14:creationId xmlns:p14="http://schemas.microsoft.com/office/powerpoint/2010/main" val="2033022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FAC31-FF21-AD85-8FCC-D505CF8B8E07}"/>
              </a:ext>
            </a:extLst>
          </p:cNvPr>
          <p:cNvSpPr>
            <a:spLocks noGrp="1"/>
          </p:cNvSpPr>
          <p:nvPr>
            <p:ph type="title"/>
          </p:nvPr>
        </p:nvSpPr>
        <p:spPr/>
        <p:txBody>
          <a:bodyPr/>
          <a:lstStyle/>
          <a:p>
            <a:r>
              <a:rPr lang="en-US" dirty="0">
                <a:solidFill>
                  <a:srgbClr val="002060"/>
                </a:solidFill>
                <a:latin typeface="Aptos SemiBold" panose="020B0004020202020204" pitchFamily="34" charset="0"/>
              </a:rPr>
              <a:t>Why Institutional &amp; Governance Arrangements Matter?</a:t>
            </a:r>
          </a:p>
        </p:txBody>
      </p:sp>
      <p:sp>
        <p:nvSpPr>
          <p:cNvPr id="3" name="Content Placeholder 2">
            <a:extLst>
              <a:ext uri="{FF2B5EF4-FFF2-40B4-BE49-F238E27FC236}">
                <a16:creationId xmlns:a16="http://schemas.microsoft.com/office/drawing/2014/main" id="{95FC492A-06F1-2D42-7197-2CDBE3EA3495}"/>
              </a:ext>
            </a:extLst>
          </p:cNvPr>
          <p:cNvSpPr>
            <a:spLocks noGrp="1"/>
          </p:cNvSpPr>
          <p:nvPr>
            <p:ph idx="1"/>
            <p:extLst>
              <p:ext uri="{E7BDC344-281C-4309-B0C6-D0EE65EED2A8}">
                <p202:designPr xmlns:p202="http://schemas.microsoft.com/office/powerpoint/2020/02/main">
                  <p202:designTagLst/>
                </p202:designPr>
              </p:ext>
            </p:extLst>
          </p:nvPr>
        </p:nvSpPr>
        <p:spPr>
          <a:xfrm>
            <a:off x="838200" y="1825625"/>
            <a:ext cx="10515600" cy="4201549"/>
          </a:xfrm>
        </p:spPr>
        <p:txBody>
          <a:bodyPr>
            <a:normAutofit lnSpcReduction="10000"/>
          </a:bodyPr>
          <a:lstStyle/>
          <a:p>
            <a:r>
              <a:rPr lang="en-US" dirty="0">
                <a:latin typeface="Aptos" panose="020B0004020202020204" pitchFamily="34" charset="0"/>
              </a:rPr>
              <a:t>Institutional and governance frameworks are </a:t>
            </a:r>
            <a:r>
              <a:rPr lang="en-US" i="1" dirty="0">
                <a:latin typeface="Aptos" panose="020B0004020202020204" pitchFamily="34" charset="0"/>
              </a:rPr>
              <a:t>foundations</a:t>
            </a:r>
            <a:r>
              <a:rPr lang="en-US" dirty="0">
                <a:latin typeface="Aptos" panose="020B0004020202020204" pitchFamily="34" charset="0"/>
              </a:rPr>
              <a:t> for effective, high-integrity carbon market participation.</a:t>
            </a:r>
          </a:p>
          <a:p>
            <a:r>
              <a:rPr lang="en-US" dirty="0">
                <a:latin typeface="Aptos" panose="020B0004020202020204" pitchFamily="34" charset="0"/>
              </a:rPr>
              <a:t>They define </a:t>
            </a:r>
            <a:r>
              <a:rPr lang="en-US" i="1" dirty="0">
                <a:latin typeface="Aptos" panose="020B0004020202020204" pitchFamily="34" charset="0"/>
              </a:rPr>
              <a:t>who decides what, how, and when</a:t>
            </a:r>
            <a:r>
              <a:rPr lang="en-US" dirty="0">
                <a:latin typeface="Aptos" panose="020B0004020202020204" pitchFamily="34" charset="0"/>
              </a:rPr>
              <a:t> — critical for policy coherence, credit authorization, transparency, and risk management. </a:t>
            </a:r>
          </a:p>
          <a:p>
            <a:r>
              <a:rPr lang="en-US" dirty="0">
                <a:latin typeface="Aptos" panose="020B0004020202020204" pitchFamily="34" charset="0"/>
              </a:rPr>
              <a:t>Carbon markets are </a:t>
            </a:r>
            <a:r>
              <a:rPr lang="en-US" i="1" dirty="0">
                <a:latin typeface="Aptos" panose="020B0004020202020204" pitchFamily="34" charset="0"/>
              </a:rPr>
              <a:t>not just technical </a:t>
            </a:r>
            <a:r>
              <a:rPr lang="en-US" dirty="0">
                <a:latin typeface="Aptos" panose="020B0004020202020204" pitchFamily="34" charset="0"/>
              </a:rPr>
              <a:t>projects — they require strategic country systems.</a:t>
            </a:r>
          </a:p>
          <a:p>
            <a:r>
              <a:rPr lang="en-US" dirty="0">
                <a:latin typeface="Aptos" panose="020B0004020202020204" pitchFamily="34" charset="0"/>
              </a:rPr>
              <a:t>Governance </a:t>
            </a:r>
            <a:r>
              <a:rPr lang="en-US" i="1" dirty="0">
                <a:latin typeface="Aptos" panose="020B0004020202020204" pitchFamily="34" charset="0"/>
              </a:rPr>
              <a:t>enables credibility </a:t>
            </a:r>
            <a:r>
              <a:rPr lang="en-US" dirty="0">
                <a:latin typeface="Aptos" panose="020B0004020202020204" pitchFamily="34" charset="0"/>
              </a:rPr>
              <a:t>and investor confidence.</a:t>
            </a:r>
          </a:p>
          <a:p>
            <a:r>
              <a:rPr lang="en-US" i="1" dirty="0">
                <a:latin typeface="Aptos" panose="020B0004020202020204" pitchFamily="34" charset="0"/>
              </a:rPr>
              <a:t>Robust systems </a:t>
            </a:r>
            <a:r>
              <a:rPr lang="en-US" dirty="0">
                <a:latin typeface="Aptos" panose="020B0004020202020204" pitchFamily="34" charset="0"/>
              </a:rPr>
              <a:t>help align carbon market actions with national climate and development goals.</a:t>
            </a:r>
          </a:p>
          <a:p>
            <a:endParaRPr lang="en-US" dirty="0">
              <a:latin typeface="Aptos" panose="020B0004020202020204" pitchFamily="34" charset="0"/>
            </a:endParaRPr>
          </a:p>
        </p:txBody>
      </p:sp>
      <p:sp>
        <p:nvSpPr>
          <p:cNvPr id="5" name="TextBox 4">
            <a:extLst>
              <a:ext uri="{FF2B5EF4-FFF2-40B4-BE49-F238E27FC236}">
                <a16:creationId xmlns:a16="http://schemas.microsoft.com/office/drawing/2014/main" id="{6713225C-1CE6-6AF9-35DA-6B408501269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B29B57-0CEE-0A3A-5308-5C1BCCD5BFB0}"/>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5B65DC6-06BE-261D-65D7-B06C8BADF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29326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A063D8-E658-7326-60E6-518AEC0AB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FF0404-7D32-E1F0-3795-54AEA6CBCFC8}"/>
              </a:ext>
            </a:extLst>
          </p:cNvPr>
          <p:cNvSpPr>
            <a:spLocks noGrp="1"/>
          </p:cNvSpPr>
          <p:nvPr>
            <p:ph type="title"/>
          </p:nvPr>
        </p:nvSpPr>
        <p:spPr/>
        <p:txBody>
          <a:bodyPr/>
          <a:lstStyle/>
          <a:p>
            <a:r>
              <a:rPr lang="en-US" dirty="0">
                <a:solidFill>
                  <a:srgbClr val="002060"/>
                </a:solidFill>
                <a:latin typeface="Aptos SemiBold" panose="020B0004020202020204" pitchFamily="34" charset="0"/>
              </a:rPr>
              <a:t>What Institutional &amp; Governance Arrangements Look Like?</a:t>
            </a:r>
          </a:p>
        </p:txBody>
      </p:sp>
      <p:sp>
        <p:nvSpPr>
          <p:cNvPr id="5" name="TextBox 4">
            <a:extLst>
              <a:ext uri="{FF2B5EF4-FFF2-40B4-BE49-F238E27FC236}">
                <a16:creationId xmlns:a16="http://schemas.microsoft.com/office/drawing/2014/main" id="{9798DAC2-D8D2-2B8E-D493-CB0E5265C3ED}"/>
              </a:ext>
            </a:extLst>
          </p:cNvPr>
          <p:cNvSpPr txBox="1"/>
          <p:nvPr/>
        </p:nvSpPr>
        <p:spPr>
          <a:xfrm>
            <a:off x="7007527" y="6311900"/>
            <a:ext cx="7649497"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3E21993-C299-CDB6-D40E-479585E7ECA5}"/>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630E093B-9E10-E920-9D21-5D4E8264A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8" name="Content Placeholder 7">
            <a:extLst>
              <a:ext uri="{FF2B5EF4-FFF2-40B4-BE49-F238E27FC236}">
                <a16:creationId xmlns:a16="http://schemas.microsoft.com/office/drawing/2014/main" id="{A53758CA-9433-6A16-3EA3-853829542B5D}"/>
              </a:ext>
            </a:extLst>
          </p:cNvPr>
          <p:cNvSpPr>
            <a:spLocks noGrp="1"/>
          </p:cNvSpPr>
          <p:nvPr>
            <p:ph idx="1"/>
          </p:nvPr>
        </p:nvSpPr>
        <p:spPr/>
        <p:txBody>
          <a:bodyPr/>
          <a:lstStyle/>
          <a:p>
            <a:endParaRPr lang="en-US"/>
          </a:p>
        </p:txBody>
      </p:sp>
      <p:pic>
        <p:nvPicPr>
          <p:cNvPr id="12" name="Picture 11">
            <a:extLst>
              <a:ext uri="{FF2B5EF4-FFF2-40B4-BE49-F238E27FC236}">
                <a16:creationId xmlns:a16="http://schemas.microsoft.com/office/drawing/2014/main" id="{49F40248-4703-C380-CED2-5422C3DA4982}"/>
              </a:ext>
            </a:extLst>
          </p:cNvPr>
          <p:cNvPicPr>
            <a:picLocks noChangeAspect="1"/>
          </p:cNvPicPr>
          <p:nvPr/>
        </p:nvPicPr>
        <p:blipFill>
          <a:blip r:embed="rId4"/>
          <a:stretch>
            <a:fillRect/>
          </a:stretch>
        </p:blipFill>
        <p:spPr>
          <a:xfrm>
            <a:off x="712098" y="1610152"/>
            <a:ext cx="10641701" cy="4717944"/>
          </a:xfrm>
          <a:prstGeom prst="rect">
            <a:avLst/>
          </a:prstGeom>
        </p:spPr>
      </p:pic>
    </p:spTree>
    <p:extLst>
      <p:ext uri="{BB962C8B-B14F-4D97-AF65-F5344CB8AC3E}">
        <p14:creationId xmlns:p14="http://schemas.microsoft.com/office/powerpoint/2010/main" val="120781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A6FD-626E-63CD-491B-F22722AC79A2}"/>
              </a:ext>
            </a:extLst>
          </p:cNvPr>
          <p:cNvSpPr>
            <a:spLocks noGrp="1"/>
          </p:cNvSpPr>
          <p:nvPr>
            <p:ph type="title"/>
          </p:nvPr>
        </p:nvSpPr>
        <p:spPr/>
        <p:txBody>
          <a:bodyPr/>
          <a:lstStyle/>
          <a:p>
            <a:r>
              <a:rPr lang="en-US" dirty="0">
                <a:solidFill>
                  <a:srgbClr val="002060"/>
                </a:solidFill>
                <a:latin typeface="Aptos SemiBold" panose="020B0004020202020204" pitchFamily="34" charset="0"/>
              </a:rPr>
              <a:t>Core Functions</a:t>
            </a:r>
          </a:p>
        </p:txBody>
      </p:sp>
      <p:sp>
        <p:nvSpPr>
          <p:cNvPr id="3" name="Content Placeholder 2">
            <a:extLst>
              <a:ext uri="{FF2B5EF4-FFF2-40B4-BE49-F238E27FC236}">
                <a16:creationId xmlns:a16="http://schemas.microsoft.com/office/drawing/2014/main" id="{7393E8A7-34C3-7D53-D645-5B151D2A5C00}"/>
              </a:ext>
            </a:extLst>
          </p:cNvPr>
          <p:cNvSpPr>
            <a:spLocks noGrp="1"/>
          </p:cNvSpPr>
          <p:nvPr>
            <p:ph idx="1"/>
          </p:nvPr>
        </p:nvSpPr>
        <p:spPr>
          <a:xfrm>
            <a:off x="838200" y="1537487"/>
            <a:ext cx="10515600" cy="4450358"/>
          </a:xfrm>
        </p:spPr>
        <p:txBody>
          <a:bodyPr>
            <a:normAutofit fontScale="92500" lnSpcReduction="20000"/>
          </a:bodyPr>
          <a:lstStyle/>
          <a:p>
            <a:r>
              <a:rPr lang="en-US" b="1" dirty="0">
                <a:latin typeface="Aptos" panose="020B0004020202020204" pitchFamily="34" charset="0"/>
              </a:rPr>
              <a:t>Oversight &amp; Strategic Direction</a:t>
            </a:r>
            <a:endParaRPr lang="en-US" dirty="0">
              <a:latin typeface="Aptos" panose="020B0004020202020204" pitchFamily="34" charset="0"/>
            </a:endParaRPr>
          </a:p>
          <a:p>
            <a:pPr lvl="1"/>
            <a:r>
              <a:rPr lang="en-US" dirty="0">
                <a:latin typeface="Aptos" panose="020B0004020202020204" pitchFamily="34" charset="0"/>
              </a:rPr>
              <a:t>Central body or committee to </a:t>
            </a:r>
            <a:r>
              <a:rPr lang="en-US" i="1" dirty="0">
                <a:latin typeface="Aptos" panose="020B0004020202020204" pitchFamily="34" charset="0"/>
              </a:rPr>
              <a:t>guide policy and strategy</a:t>
            </a:r>
            <a:r>
              <a:rPr lang="en-US" dirty="0">
                <a:latin typeface="Aptos" panose="020B0004020202020204" pitchFamily="34" charset="0"/>
              </a:rPr>
              <a:t> for carbon market engagement.</a:t>
            </a:r>
          </a:p>
          <a:p>
            <a:pPr lvl="1"/>
            <a:r>
              <a:rPr lang="en-US" dirty="0">
                <a:latin typeface="Aptos" panose="020B0004020202020204" pitchFamily="34" charset="0"/>
              </a:rPr>
              <a:t>Defines priorities (e.g., sectors, domestic vs. international credits).</a:t>
            </a:r>
          </a:p>
          <a:p>
            <a:pPr lvl="1"/>
            <a:r>
              <a:rPr lang="en-US" dirty="0">
                <a:latin typeface="Aptos" panose="020B0004020202020204" pitchFamily="34" charset="0"/>
              </a:rPr>
              <a:t>Coordinates cross-ministerial input (Finance, Environment, Energy). </a:t>
            </a:r>
          </a:p>
          <a:p>
            <a:r>
              <a:rPr lang="en-US" b="1" dirty="0">
                <a:latin typeface="Aptos" panose="020B0004020202020204" pitchFamily="34" charset="0"/>
              </a:rPr>
              <a:t>Rulemaking &amp; Regulation</a:t>
            </a:r>
            <a:endParaRPr lang="en-US" dirty="0">
              <a:latin typeface="Aptos" panose="020B0004020202020204" pitchFamily="34" charset="0"/>
            </a:endParaRPr>
          </a:p>
          <a:p>
            <a:pPr lvl="1"/>
            <a:r>
              <a:rPr lang="en-US" dirty="0">
                <a:latin typeface="Aptos" panose="020B0004020202020204" pitchFamily="34" charset="0"/>
              </a:rPr>
              <a:t>Establish laws/regs governing carbon market participation, including:</a:t>
            </a:r>
            <a:br>
              <a:rPr lang="en-US" dirty="0">
                <a:latin typeface="Aptos" panose="020B0004020202020204" pitchFamily="34" charset="0"/>
              </a:rPr>
            </a:br>
            <a:r>
              <a:rPr lang="en-US" dirty="0">
                <a:latin typeface="Aptos" panose="020B0004020202020204" pitchFamily="34" charset="0"/>
              </a:rPr>
              <a:t>• Approval processes for projects</a:t>
            </a:r>
            <a:br>
              <a:rPr lang="en-US" dirty="0">
                <a:latin typeface="Aptos" panose="020B0004020202020204" pitchFamily="34" charset="0"/>
              </a:rPr>
            </a:br>
            <a:r>
              <a:rPr lang="en-US" dirty="0">
                <a:latin typeface="Aptos" panose="020B0004020202020204" pitchFamily="34" charset="0"/>
              </a:rPr>
              <a:t>• Requirements to generate and trade credits</a:t>
            </a:r>
            <a:br>
              <a:rPr lang="en-US" dirty="0">
                <a:latin typeface="Aptos" panose="020B0004020202020204" pitchFamily="34" charset="0"/>
              </a:rPr>
            </a:br>
            <a:r>
              <a:rPr lang="en-US" dirty="0">
                <a:latin typeface="Aptos" panose="020B0004020202020204" pitchFamily="34" charset="0"/>
              </a:rPr>
              <a:t>• Compliance with international frameworks like Article 6 and voluntary market standards. </a:t>
            </a:r>
          </a:p>
          <a:p>
            <a:r>
              <a:rPr lang="en-US" b="1" dirty="0">
                <a:latin typeface="Aptos" panose="020B0004020202020204" pitchFamily="34" charset="0"/>
              </a:rPr>
              <a:t>Implementation &amp; Enforcement</a:t>
            </a:r>
            <a:endParaRPr lang="en-US" dirty="0">
              <a:latin typeface="Aptos" panose="020B0004020202020204" pitchFamily="34" charset="0"/>
            </a:endParaRPr>
          </a:p>
          <a:p>
            <a:pPr lvl="1"/>
            <a:r>
              <a:rPr lang="en-US" dirty="0">
                <a:latin typeface="Aptos" panose="020B0004020202020204" pitchFamily="34" charset="0"/>
              </a:rPr>
              <a:t>Entities responsible for operationalizing the regime: issuing authorizations, tracking compliance, managing MRV systems, etc.</a:t>
            </a:r>
          </a:p>
          <a:p>
            <a:pPr lvl="1"/>
            <a:r>
              <a:rPr lang="en-US" dirty="0">
                <a:latin typeface="Aptos" panose="020B0004020202020204" pitchFamily="34" charset="0"/>
              </a:rPr>
              <a:t>Clear mandates reduce duplication and institutional conflict.</a:t>
            </a:r>
          </a:p>
          <a:p>
            <a:endParaRPr lang="en-US" dirty="0">
              <a:latin typeface="Aptos" panose="020B0004020202020204" pitchFamily="34" charset="0"/>
            </a:endParaRPr>
          </a:p>
        </p:txBody>
      </p:sp>
      <p:sp>
        <p:nvSpPr>
          <p:cNvPr id="7" name="TextBox 6">
            <a:extLst>
              <a:ext uri="{FF2B5EF4-FFF2-40B4-BE49-F238E27FC236}">
                <a16:creationId xmlns:a16="http://schemas.microsoft.com/office/drawing/2014/main" id="{5260DEBD-2844-B70E-C049-BEF6D99DBE61}"/>
              </a:ext>
            </a:extLst>
          </p:cNvPr>
          <p:cNvSpPr txBox="1"/>
          <p:nvPr/>
        </p:nvSpPr>
        <p:spPr>
          <a:xfrm>
            <a:off x="4296697" y="6172336"/>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9308A82-1D3C-2A52-9DA1-0A659805BB7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B709343-67B6-BFCD-9777-7D816EDA2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991707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6358F9-9D23-548C-8DB5-52060C8F0E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0AC226-C351-6249-7981-8519E13A3CE9}"/>
              </a:ext>
            </a:extLst>
          </p:cNvPr>
          <p:cNvSpPr>
            <a:spLocks noGrp="1"/>
          </p:cNvSpPr>
          <p:nvPr>
            <p:ph type="title"/>
          </p:nvPr>
        </p:nvSpPr>
        <p:spPr/>
        <p:txBody>
          <a:bodyPr/>
          <a:lstStyle/>
          <a:p>
            <a:r>
              <a:rPr lang="en-US" dirty="0">
                <a:solidFill>
                  <a:srgbClr val="002060"/>
                </a:solidFill>
                <a:latin typeface="Aptos SemiBold" panose="020B0004020202020204" pitchFamily="34" charset="0"/>
              </a:rPr>
              <a:t>What Countries Should Consider</a:t>
            </a:r>
          </a:p>
        </p:txBody>
      </p:sp>
      <p:sp>
        <p:nvSpPr>
          <p:cNvPr id="3" name="Content Placeholder 2">
            <a:extLst>
              <a:ext uri="{FF2B5EF4-FFF2-40B4-BE49-F238E27FC236}">
                <a16:creationId xmlns:a16="http://schemas.microsoft.com/office/drawing/2014/main" id="{7006C985-0A0A-AA3D-64CE-DDBB20931652}"/>
              </a:ext>
            </a:extLst>
          </p:cNvPr>
          <p:cNvSpPr>
            <a:spLocks noGrp="1"/>
          </p:cNvSpPr>
          <p:nvPr>
            <p:ph idx="1"/>
          </p:nvPr>
        </p:nvSpPr>
        <p:spPr>
          <a:xfrm>
            <a:off x="838200" y="1529395"/>
            <a:ext cx="10515600" cy="4458450"/>
          </a:xfrm>
        </p:spPr>
        <p:txBody>
          <a:bodyPr>
            <a:normAutofit fontScale="85000" lnSpcReduction="20000"/>
          </a:bodyPr>
          <a:lstStyle/>
          <a:p>
            <a:pPr marL="0" indent="0">
              <a:buNone/>
            </a:pPr>
            <a:r>
              <a:rPr lang="en-US" b="1" dirty="0">
                <a:latin typeface="Aptos" panose="020B0004020202020204" pitchFamily="34" charset="0"/>
              </a:rPr>
              <a:t>A. Decision-Making Bodies</a:t>
            </a:r>
            <a:endParaRPr lang="en-US" dirty="0">
              <a:latin typeface="Aptos" panose="020B0004020202020204" pitchFamily="34" charset="0"/>
            </a:endParaRPr>
          </a:p>
          <a:p>
            <a:pPr lvl="1"/>
            <a:r>
              <a:rPr lang="en-US" dirty="0">
                <a:latin typeface="Aptos" panose="020B0004020202020204" pitchFamily="34" charset="0"/>
              </a:rPr>
              <a:t>National steering committees or inter-ministerial councils to shepherd carbon market strategy.</a:t>
            </a:r>
          </a:p>
          <a:p>
            <a:pPr lvl="1"/>
            <a:r>
              <a:rPr lang="en-US" dirty="0">
                <a:latin typeface="Aptos" panose="020B0004020202020204" pitchFamily="34" charset="0"/>
              </a:rPr>
              <a:t>Defined roles and protocols for decision-making. </a:t>
            </a:r>
          </a:p>
          <a:p>
            <a:pPr marL="0" indent="0">
              <a:buNone/>
            </a:pPr>
            <a:r>
              <a:rPr lang="en-US" b="1" dirty="0">
                <a:latin typeface="Aptos" panose="020B0004020202020204" pitchFamily="34" charset="0"/>
              </a:rPr>
              <a:t>B. Authorization &amp; Participation Framework</a:t>
            </a:r>
            <a:endParaRPr lang="en-US" dirty="0">
              <a:latin typeface="Aptos" panose="020B0004020202020204" pitchFamily="34" charset="0"/>
            </a:endParaRPr>
          </a:p>
          <a:p>
            <a:pPr lvl="1"/>
            <a:r>
              <a:rPr lang="en-US" dirty="0">
                <a:latin typeface="Aptos" panose="020B0004020202020204" pitchFamily="34" charset="0"/>
              </a:rPr>
              <a:t>Systems to approve or reject carbon crediting activities and ensure consistency with national priorities.</a:t>
            </a:r>
          </a:p>
          <a:p>
            <a:pPr lvl="1"/>
            <a:r>
              <a:rPr lang="en-US" dirty="0">
                <a:latin typeface="Aptos" panose="020B0004020202020204" pitchFamily="34" charset="0"/>
              </a:rPr>
              <a:t>Country letter of approval/authorization (</a:t>
            </a:r>
            <a:r>
              <a:rPr lang="en-US" dirty="0" err="1">
                <a:latin typeface="Aptos" panose="020B0004020202020204" pitchFamily="34" charset="0"/>
              </a:rPr>
              <a:t>LoA</a:t>
            </a:r>
            <a:r>
              <a:rPr lang="en-US" dirty="0">
                <a:latin typeface="Aptos" panose="020B0004020202020204" pitchFamily="34" charset="0"/>
              </a:rPr>
              <a:t>) processes; pricing frameworks; benefit sharing. </a:t>
            </a:r>
          </a:p>
          <a:p>
            <a:pPr marL="0" indent="0">
              <a:buNone/>
            </a:pPr>
            <a:r>
              <a:rPr lang="en-US" b="1" dirty="0">
                <a:latin typeface="Aptos" panose="020B0004020202020204" pitchFamily="34" charset="0"/>
              </a:rPr>
              <a:t>C. Monitoring, Reporting &amp; Verification (MRV) &amp; Data Systems</a:t>
            </a:r>
            <a:endParaRPr lang="en-US" dirty="0">
              <a:latin typeface="Aptos" panose="020B0004020202020204" pitchFamily="34" charset="0"/>
            </a:endParaRPr>
          </a:p>
          <a:p>
            <a:pPr lvl="1"/>
            <a:r>
              <a:rPr lang="en-US" dirty="0">
                <a:latin typeface="Aptos" panose="020B0004020202020204" pitchFamily="34" charset="0"/>
              </a:rPr>
              <a:t>National MRV protocols and digital infrastructure — ensure data integrity.</a:t>
            </a:r>
          </a:p>
          <a:p>
            <a:pPr lvl="1"/>
            <a:r>
              <a:rPr lang="en-US" dirty="0">
                <a:latin typeface="Aptos" panose="020B0004020202020204" pitchFamily="34" charset="0"/>
              </a:rPr>
              <a:t>Registry linkage and double-counting avoidance mechanisms. </a:t>
            </a:r>
          </a:p>
          <a:p>
            <a:r>
              <a:rPr lang="en-US" b="1" dirty="0">
                <a:latin typeface="Aptos" panose="020B0004020202020204" pitchFamily="34" charset="0"/>
              </a:rPr>
              <a:t>D. Legal &amp; Regulatory Clarity</a:t>
            </a:r>
            <a:endParaRPr lang="en-US" dirty="0">
              <a:latin typeface="Aptos" panose="020B0004020202020204" pitchFamily="34" charset="0"/>
            </a:endParaRPr>
          </a:p>
          <a:p>
            <a:pPr lvl="1"/>
            <a:r>
              <a:rPr lang="en-US" dirty="0">
                <a:latin typeface="Aptos" panose="020B0004020202020204" pitchFamily="34" charset="0"/>
              </a:rPr>
              <a:t>Enable enforceable contracts, protect rights, and provide certainty to buyers and developers.</a:t>
            </a:r>
          </a:p>
          <a:p>
            <a:endParaRPr lang="en-US" dirty="0">
              <a:latin typeface="Aptos" panose="020B0004020202020204" pitchFamily="34" charset="0"/>
            </a:endParaRPr>
          </a:p>
        </p:txBody>
      </p:sp>
      <p:sp>
        <p:nvSpPr>
          <p:cNvPr id="7" name="TextBox 6">
            <a:extLst>
              <a:ext uri="{FF2B5EF4-FFF2-40B4-BE49-F238E27FC236}">
                <a16:creationId xmlns:a16="http://schemas.microsoft.com/office/drawing/2014/main" id="{8DD34BBC-ED07-6261-D8D2-8DC3AA2F1596}"/>
              </a:ext>
            </a:extLst>
          </p:cNvPr>
          <p:cNvSpPr txBox="1"/>
          <p:nvPr/>
        </p:nvSpPr>
        <p:spPr>
          <a:xfrm>
            <a:off x="4296697" y="6172336"/>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19595FE7-8B03-431D-97D8-91B61B0D7FAF}"/>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B93A0B8E-DDE9-4A85-1535-952B9F08A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2223025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9D9D1A-9B9C-7A89-EE98-B764695407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A58BB4-FE68-1A1C-97EC-24105A87CBF4}"/>
              </a:ext>
            </a:extLst>
          </p:cNvPr>
          <p:cNvSpPr>
            <a:spLocks noGrp="1"/>
          </p:cNvSpPr>
          <p:nvPr>
            <p:ph type="title"/>
          </p:nvPr>
        </p:nvSpPr>
        <p:spPr/>
        <p:txBody>
          <a:bodyPr/>
          <a:lstStyle/>
          <a:p>
            <a:r>
              <a:rPr lang="en-US" dirty="0">
                <a:solidFill>
                  <a:srgbClr val="002060"/>
                </a:solidFill>
                <a:latin typeface="Aptos SemiBold" panose="020B0004020202020204" pitchFamily="34" charset="0"/>
              </a:rPr>
              <a:t>Lessons Learned</a:t>
            </a:r>
          </a:p>
        </p:txBody>
      </p:sp>
      <p:sp>
        <p:nvSpPr>
          <p:cNvPr id="3" name="Content Placeholder 2">
            <a:extLst>
              <a:ext uri="{FF2B5EF4-FFF2-40B4-BE49-F238E27FC236}">
                <a16:creationId xmlns:a16="http://schemas.microsoft.com/office/drawing/2014/main" id="{FF8E5524-AFC4-E754-70C1-AC7EBAE7F054}"/>
              </a:ext>
            </a:extLst>
          </p:cNvPr>
          <p:cNvSpPr>
            <a:spLocks noGrp="1"/>
          </p:cNvSpPr>
          <p:nvPr>
            <p:ph idx="1"/>
          </p:nvPr>
        </p:nvSpPr>
        <p:spPr>
          <a:xfrm>
            <a:off x="838200" y="1602223"/>
            <a:ext cx="10515600" cy="4499172"/>
          </a:xfrm>
        </p:spPr>
        <p:txBody>
          <a:bodyPr>
            <a:normAutofit fontScale="85000" lnSpcReduction="20000"/>
          </a:bodyPr>
          <a:lstStyle/>
          <a:p>
            <a:pPr marL="0" indent="0">
              <a:buNone/>
            </a:pPr>
            <a:r>
              <a:rPr lang="en-US" b="1" dirty="0">
                <a:latin typeface="Aptos" panose="020B0004020202020204" pitchFamily="34" charset="0"/>
              </a:rPr>
              <a:t>1. Institutional Commitment is Key</a:t>
            </a:r>
            <a:endParaRPr lang="en-US" dirty="0">
              <a:latin typeface="Aptos" panose="020B0004020202020204" pitchFamily="34" charset="0"/>
            </a:endParaRPr>
          </a:p>
          <a:p>
            <a:pPr lvl="1"/>
            <a:r>
              <a:rPr lang="en-US" dirty="0">
                <a:latin typeface="Aptos" panose="020B0004020202020204" pitchFamily="34" charset="0"/>
              </a:rPr>
              <a:t>Countries with early political backing (e.g., dedicated climate committees) progress faster in market readiness. </a:t>
            </a:r>
          </a:p>
          <a:p>
            <a:pPr marL="0" indent="0">
              <a:buNone/>
            </a:pPr>
            <a:r>
              <a:rPr lang="en-US" b="1" dirty="0">
                <a:latin typeface="Aptos" panose="020B0004020202020204" pitchFamily="34" charset="0"/>
              </a:rPr>
              <a:t>2. Clear Roles &amp; Accountability Reduce Bottlenecks</a:t>
            </a:r>
            <a:endParaRPr lang="en-US" dirty="0">
              <a:latin typeface="Aptos" panose="020B0004020202020204" pitchFamily="34" charset="0"/>
            </a:endParaRPr>
          </a:p>
          <a:p>
            <a:pPr lvl="1"/>
            <a:r>
              <a:rPr lang="en-US" dirty="0">
                <a:latin typeface="Aptos" panose="020B0004020202020204" pitchFamily="34" charset="0"/>
              </a:rPr>
              <a:t>Overlapping mandates among ministries can slow approval and weaken confidence.</a:t>
            </a:r>
          </a:p>
          <a:p>
            <a:pPr lvl="1"/>
            <a:r>
              <a:rPr lang="en-US" dirty="0">
                <a:latin typeface="Aptos" panose="020B0004020202020204" pitchFamily="34" charset="0"/>
              </a:rPr>
              <a:t>Clarifying functions — e.g., which agency issues </a:t>
            </a:r>
            <a:r>
              <a:rPr lang="en-US" dirty="0" err="1">
                <a:latin typeface="Aptos" panose="020B0004020202020204" pitchFamily="34" charset="0"/>
              </a:rPr>
              <a:t>authorisations</a:t>
            </a:r>
            <a:r>
              <a:rPr lang="en-US" dirty="0">
                <a:latin typeface="Aptos" panose="020B0004020202020204" pitchFamily="34" charset="0"/>
              </a:rPr>
              <a:t> — aids efficiency.</a:t>
            </a:r>
          </a:p>
          <a:p>
            <a:pPr marL="0" indent="0">
              <a:buNone/>
            </a:pPr>
            <a:r>
              <a:rPr lang="en-US" b="1" dirty="0">
                <a:latin typeface="Aptos" panose="020B0004020202020204" pitchFamily="34" charset="0"/>
              </a:rPr>
              <a:t>3. Consistent Policy Signals Matter</a:t>
            </a:r>
            <a:endParaRPr lang="en-US" dirty="0">
              <a:latin typeface="Aptos" panose="020B0004020202020204" pitchFamily="34" charset="0"/>
            </a:endParaRPr>
          </a:p>
          <a:p>
            <a:pPr lvl="1"/>
            <a:r>
              <a:rPr lang="en-US" dirty="0">
                <a:latin typeface="Aptos" panose="020B0004020202020204" pitchFamily="34" charset="0"/>
              </a:rPr>
              <a:t>Stable policy and legal frameworks attract more private finance.</a:t>
            </a:r>
          </a:p>
          <a:p>
            <a:pPr lvl="1"/>
            <a:r>
              <a:rPr lang="en-US" dirty="0">
                <a:latin typeface="Aptos" panose="020B0004020202020204" pitchFamily="34" charset="0"/>
              </a:rPr>
              <a:t>Frequent changes or ambiguity undermine investor trust.</a:t>
            </a:r>
          </a:p>
          <a:p>
            <a:pPr marL="0" indent="0">
              <a:buNone/>
            </a:pPr>
            <a:r>
              <a:rPr lang="en-US" b="1" dirty="0">
                <a:latin typeface="Aptos" panose="020B0004020202020204" pitchFamily="34" charset="0"/>
              </a:rPr>
              <a:t>4. MRV Systems are Foundational</a:t>
            </a:r>
            <a:endParaRPr lang="en-US" dirty="0">
              <a:latin typeface="Aptos" panose="020B0004020202020204" pitchFamily="34" charset="0"/>
            </a:endParaRPr>
          </a:p>
          <a:p>
            <a:pPr lvl="1"/>
            <a:r>
              <a:rPr lang="en-US" dirty="0">
                <a:latin typeface="Aptos" panose="020B0004020202020204" pitchFamily="34" charset="0"/>
              </a:rPr>
              <a:t>Digital and interoperable systems (national/registry) help countries track and report emissions reductions transparently. </a:t>
            </a:r>
          </a:p>
          <a:p>
            <a:pPr marL="0" indent="0">
              <a:buNone/>
            </a:pPr>
            <a:r>
              <a:rPr lang="en-US" b="1" dirty="0">
                <a:latin typeface="Aptos" panose="020B0004020202020204" pitchFamily="34" charset="0"/>
              </a:rPr>
              <a:t>5. Social &amp; Environmental Safeguards Increase Integrity</a:t>
            </a:r>
            <a:endParaRPr lang="en-US" dirty="0">
              <a:latin typeface="Aptos" panose="020B0004020202020204" pitchFamily="34" charset="0"/>
            </a:endParaRPr>
          </a:p>
          <a:p>
            <a:pPr lvl="1"/>
            <a:r>
              <a:rPr lang="en-US" dirty="0">
                <a:latin typeface="Aptos" panose="020B0004020202020204" pitchFamily="34" charset="0"/>
              </a:rPr>
              <a:t>Including stakeholders, Indigenous peoples, and civil society in governance builds trust and alignment with sustainable development goals. </a:t>
            </a:r>
          </a:p>
          <a:p>
            <a:endParaRPr lang="en-US" dirty="0">
              <a:latin typeface="Aptos" panose="020B0004020202020204" pitchFamily="34" charset="0"/>
            </a:endParaRPr>
          </a:p>
        </p:txBody>
      </p:sp>
      <p:sp>
        <p:nvSpPr>
          <p:cNvPr id="7" name="TextBox 6">
            <a:extLst>
              <a:ext uri="{FF2B5EF4-FFF2-40B4-BE49-F238E27FC236}">
                <a16:creationId xmlns:a16="http://schemas.microsoft.com/office/drawing/2014/main" id="{567CA632-F25A-955A-1436-9C28067B04AC}"/>
              </a:ext>
            </a:extLst>
          </p:cNvPr>
          <p:cNvSpPr txBox="1"/>
          <p:nvPr/>
        </p:nvSpPr>
        <p:spPr>
          <a:xfrm>
            <a:off x="4296697" y="6172336"/>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59C43A79-B2FC-B8B3-9D9F-ECADCA571C4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382B6D3-41D1-A24A-12D7-5AB16D1E73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61424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16ADB2-F280-E80B-2CDF-D4ADBDBA01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CE27D9-63D6-E6A9-C8E2-C9DCB4CEBFA1}"/>
              </a:ext>
            </a:extLst>
          </p:cNvPr>
          <p:cNvSpPr>
            <a:spLocks noGrp="1"/>
          </p:cNvSpPr>
          <p:nvPr>
            <p:ph type="title"/>
          </p:nvPr>
        </p:nvSpPr>
        <p:spPr>
          <a:xfrm>
            <a:off x="838200" y="365125"/>
            <a:ext cx="9659271" cy="1325563"/>
          </a:xfrm>
        </p:spPr>
        <p:txBody>
          <a:bodyPr>
            <a:normAutofit fontScale="90000"/>
          </a:bodyPr>
          <a:lstStyle/>
          <a:p>
            <a:r>
              <a:rPr lang="en-US" dirty="0">
                <a:latin typeface="Aptos SemiBold" panose="020B0004020202020204" pitchFamily="34" charset="0"/>
              </a:rPr>
              <a:t>Many countries are in the process of putting authorization arrangements in place</a:t>
            </a:r>
            <a:endParaRPr lang="en-US" dirty="0">
              <a:solidFill>
                <a:srgbClr val="002060"/>
              </a:solidFill>
              <a:latin typeface="Aptos SemiBold" panose="020B0004020202020204" pitchFamily="34" charset="0"/>
            </a:endParaRPr>
          </a:p>
        </p:txBody>
      </p:sp>
      <p:sp>
        <p:nvSpPr>
          <p:cNvPr id="7" name="TextBox 6">
            <a:extLst>
              <a:ext uri="{FF2B5EF4-FFF2-40B4-BE49-F238E27FC236}">
                <a16:creationId xmlns:a16="http://schemas.microsoft.com/office/drawing/2014/main" id="{05D67E9A-EB8C-8112-A67E-AD315CCAD439}"/>
              </a:ext>
            </a:extLst>
          </p:cNvPr>
          <p:cNvSpPr txBox="1"/>
          <p:nvPr/>
        </p:nvSpPr>
        <p:spPr>
          <a:xfrm>
            <a:off x="4296697" y="6172336"/>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B8A8EC3C-D36E-4BE6-B032-93E6BF09DF2F}"/>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A212AEDF-3324-784D-D67C-897F35E03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9" name="Content Placeholder 10" descr="A map of the world&#10;&#10;AI-generated content may be incorrect.">
            <a:extLst>
              <a:ext uri="{FF2B5EF4-FFF2-40B4-BE49-F238E27FC236}">
                <a16:creationId xmlns:a16="http://schemas.microsoft.com/office/drawing/2014/main" id="{3111FAD1-02AF-11A9-7F3D-7ABE01A8C973}"/>
              </a:ext>
            </a:extLst>
          </p:cNvPr>
          <p:cNvPicPr>
            <a:picLocks noChangeAspect="1"/>
          </p:cNvPicPr>
          <p:nvPr/>
        </p:nvPicPr>
        <p:blipFill>
          <a:blip r:embed="rId4"/>
          <a:srcRect l="21246" t="36312" r="21961" b="8745"/>
          <a:stretch>
            <a:fillRect/>
          </a:stretch>
        </p:blipFill>
        <p:spPr>
          <a:xfrm>
            <a:off x="1626499" y="1802595"/>
            <a:ext cx="8394599" cy="4369741"/>
          </a:xfrm>
          <a:prstGeom prst="rect">
            <a:avLst/>
          </a:prstGeom>
        </p:spPr>
      </p:pic>
      <p:sp>
        <p:nvSpPr>
          <p:cNvPr id="10" name="TextBox 9">
            <a:extLst>
              <a:ext uri="{FF2B5EF4-FFF2-40B4-BE49-F238E27FC236}">
                <a16:creationId xmlns:a16="http://schemas.microsoft.com/office/drawing/2014/main" id="{378D05EA-91AD-B4AE-49E6-AD35A2916302}"/>
              </a:ext>
            </a:extLst>
          </p:cNvPr>
          <p:cNvSpPr txBox="1"/>
          <p:nvPr/>
        </p:nvSpPr>
        <p:spPr>
          <a:xfrm>
            <a:off x="500921" y="6472558"/>
            <a:ext cx="317779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t>Source: Article 6 Implementation Status Report 2025</a:t>
            </a:r>
          </a:p>
        </p:txBody>
      </p:sp>
    </p:spTree>
    <p:extLst>
      <p:ext uri="{BB962C8B-B14F-4D97-AF65-F5344CB8AC3E}">
        <p14:creationId xmlns:p14="http://schemas.microsoft.com/office/powerpoint/2010/main" val="3449448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28F700-AEBE-F1A7-1D68-70DC22C4A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06B27-8EE4-D7A8-9019-AB0954766073}"/>
              </a:ext>
            </a:extLst>
          </p:cNvPr>
          <p:cNvSpPr>
            <a:spLocks noGrp="1"/>
          </p:cNvSpPr>
          <p:nvPr>
            <p:ph type="title"/>
          </p:nvPr>
        </p:nvSpPr>
        <p:spPr>
          <a:xfrm>
            <a:off x="414506" y="295866"/>
            <a:ext cx="9659271" cy="1325563"/>
          </a:xfrm>
        </p:spPr>
        <p:txBody>
          <a:bodyPr>
            <a:normAutofit/>
          </a:bodyPr>
          <a:lstStyle/>
          <a:p>
            <a:r>
              <a:rPr lang="en-US" dirty="0">
                <a:latin typeface="Aptos SemiBold" panose="020B0004020202020204" pitchFamily="34" charset="0"/>
              </a:rPr>
              <a:t>Many ASCENT countries have identified authorization bodies</a:t>
            </a:r>
            <a:endParaRPr lang="en-US" dirty="0">
              <a:solidFill>
                <a:srgbClr val="002060"/>
              </a:solidFill>
              <a:latin typeface="Aptos SemiBold" panose="020B0004020202020204" pitchFamily="34" charset="0"/>
            </a:endParaRPr>
          </a:p>
        </p:txBody>
      </p:sp>
      <p:sp>
        <p:nvSpPr>
          <p:cNvPr id="7" name="TextBox 6">
            <a:extLst>
              <a:ext uri="{FF2B5EF4-FFF2-40B4-BE49-F238E27FC236}">
                <a16:creationId xmlns:a16="http://schemas.microsoft.com/office/drawing/2014/main" id="{16BA7CFF-515A-0030-5276-C72258C9CF8F}"/>
              </a:ext>
            </a:extLst>
          </p:cNvPr>
          <p:cNvSpPr txBox="1"/>
          <p:nvPr/>
        </p:nvSpPr>
        <p:spPr>
          <a:xfrm>
            <a:off x="4296697" y="6172336"/>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592314B2-ACAB-2773-5D34-38F7DE933332}"/>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E2949B13-94A8-BDE9-A01D-449F44236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10" name="TextBox 9">
            <a:extLst>
              <a:ext uri="{FF2B5EF4-FFF2-40B4-BE49-F238E27FC236}">
                <a16:creationId xmlns:a16="http://schemas.microsoft.com/office/drawing/2014/main" id="{D8DD474B-9EFA-9B8F-461D-F0FB4182F22F}"/>
              </a:ext>
            </a:extLst>
          </p:cNvPr>
          <p:cNvSpPr txBox="1"/>
          <p:nvPr/>
        </p:nvSpPr>
        <p:spPr>
          <a:xfrm>
            <a:off x="500921" y="6472558"/>
            <a:ext cx="317779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t>*Approved ASCENT operation</a:t>
            </a:r>
          </a:p>
        </p:txBody>
      </p:sp>
      <p:pic>
        <p:nvPicPr>
          <p:cNvPr id="6" name="Picture 5">
            <a:extLst>
              <a:ext uri="{FF2B5EF4-FFF2-40B4-BE49-F238E27FC236}">
                <a16:creationId xmlns:a16="http://schemas.microsoft.com/office/drawing/2014/main" id="{B72710CF-3A52-229A-C9FD-503CE0745A8E}"/>
              </a:ext>
            </a:extLst>
          </p:cNvPr>
          <p:cNvPicPr>
            <a:picLocks noChangeAspect="1"/>
          </p:cNvPicPr>
          <p:nvPr/>
        </p:nvPicPr>
        <p:blipFill>
          <a:blip r:embed="rId4"/>
          <a:stretch>
            <a:fillRect/>
          </a:stretch>
        </p:blipFill>
        <p:spPr>
          <a:xfrm>
            <a:off x="194209" y="1740288"/>
            <a:ext cx="11927660" cy="4773229"/>
          </a:xfrm>
          <a:prstGeom prst="rect">
            <a:avLst/>
          </a:prstGeom>
        </p:spPr>
      </p:pic>
      <p:sp>
        <p:nvSpPr>
          <p:cNvPr id="8" name="Rectangle: Rounded Corners 7">
            <a:extLst>
              <a:ext uri="{FF2B5EF4-FFF2-40B4-BE49-F238E27FC236}">
                <a16:creationId xmlns:a16="http://schemas.microsoft.com/office/drawing/2014/main" id="{43A8B88F-B762-92D0-848F-B99091084FD6}"/>
              </a:ext>
            </a:extLst>
          </p:cNvPr>
          <p:cNvSpPr/>
          <p:nvPr/>
        </p:nvSpPr>
        <p:spPr>
          <a:xfrm>
            <a:off x="194209" y="3843717"/>
            <a:ext cx="11997791" cy="84157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790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65F268-D9A4-DD2B-352D-0D2AA721168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2FF9D64-F099-1807-5915-A844EE3B6F5F}"/>
              </a:ext>
            </a:extLst>
          </p:cNvPr>
          <p:cNvSpPr txBox="1"/>
          <p:nvPr/>
        </p:nvSpPr>
        <p:spPr>
          <a:xfrm>
            <a:off x="4296697" y="6172336"/>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A0A846FB-C441-DD1C-13C8-EE02AD5BB04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45529CD7-260F-D662-7FC1-96F239B6D7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8" name="Content Placeholder 7">
            <a:extLst>
              <a:ext uri="{FF2B5EF4-FFF2-40B4-BE49-F238E27FC236}">
                <a16:creationId xmlns:a16="http://schemas.microsoft.com/office/drawing/2014/main" id="{4AF8F291-2C6C-15D9-C368-B05EC846AE96}"/>
              </a:ext>
            </a:extLst>
          </p:cNvPr>
          <p:cNvSpPr>
            <a:spLocks noGrp="1"/>
          </p:cNvSpPr>
          <p:nvPr>
            <p:ph idx="1"/>
          </p:nvPr>
        </p:nvSpPr>
        <p:spPr/>
        <p:txBody>
          <a:bodyPr/>
          <a:lstStyle/>
          <a:p>
            <a:endParaRPr lang="en-US"/>
          </a:p>
        </p:txBody>
      </p:sp>
      <p:pic>
        <p:nvPicPr>
          <p:cNvPr id="12" name="Picture 11">
            <a:extLst>
              <a:ext uri="{FF2B5EF4-FFF2-40B4-BE49-F238E27FC236}">
                <a16:creationId xmlns:a16="http://schemas.microsoft.com/office/drawing/2014/main" id="{BDA51750-CFDD-162A-C9EB-D74CFB1CFA1C}"/>
              </a:ext>
            </a:extLst>
          </p:cNvPr>
          <p:cNvPicPr>
            <a:picLocks noChangeAspect="1"/>
          </p:cNvPicPr>
          <p:nvPr/>
        </p:nvPicPr>
        <p:blipFill>
          <a:blip r:embed="rId4"/>
          <a:stretch>
            <a:fillRect/>
          </a:stretch>
        </p:blipFill>
        <p:spPr>
          <a:xfrm>
            <a:off x="816839" y="866855"/>
            <a:ext cx="10767802" cy="5874225"/>
          </a:xfrm>
          <a:prstGeom prst="rect">
            <a:avLst/>
          </a:prstGeom>
        </p:spPr>
      </p:pic>
      <p:sp>
        <p:nvSpPr>
          <p:cNvPr id="13" name="TextBox 12">
            <a:extLst>
              <a:ext uri="{FF2B5EF4-FFF2-40B4-BE49-F238E27FC236}">
                <a16:creationId xmlns:a16="http://schemas.microsoft.com/office/drawing/2014/main" id="{24824FAA-A5F5-E177-0375-B7926FE181DD}"/>
              </a:ext>
            </a:extLst>
          </p:cNvPr>
          <p:cNvSpPr txBox="1"/>
          <p:nvPr/>
        </p:nvSpPr>
        <p:spPr>
          <a:xfrm>
            <a:off x="3514640" y="2044005"/>
            <a:ext cx="2581360" cy="1384995"/>
          </a:xfrm>
          <a:prstGeom prst="rect">
            <a:avLst/>
          </a:prstGeom>
          <a:noFill/>
        </p:spPr>
        <p:txBody>
          <a:bodyPr wrap="square" rtlCol="0">
            <a:spAutoFit/>
          </a:bodyPr>
          <a:lstStyle/>
          <a:p>
            <a:r>
              <a:rPr lang="en-US" sz="1200" b="1" dirty="0">
                <a:solidFill>
                  <a:schemeClr val="bg1"/>
                </a:solidFill>
              </a:rPr>
              <a:t>CMC</a:t>
            </a:r>
            <a:r>
              <a:rPr lang="en-US" sz="1200" dirty="0">
                <a:solidFill>
                  <a:schemeClr val="bg1"/>
                </a:solidFill>
              </a:rPr>
              <a:t>: Carbon Market Committee</a:t>
            </a:r>
          </a:p>
          <a:p>
            <a:r>
              <a:rPr lang="en-US" sz="1200" b="1" dirty="0">
                <a:solidFill>
                  <a:schemeClr val="bg1"/>
                </a:solidFill>
              </a:rPr>
              <a:t>CM-IMC</a:t>
            </a:r>
            <a:r>
              <a:rPr lang="en-US" sz="1200" dirty="0">
                <a:solidFill>
                  <a:schemeClr val="bg1"/>
                </a:solidFill>
              </a:rPr>
              <a:t>: Carbon Market Inter Ministerial Committee</a:t>
            </a:r>
          </a:p>
          <a:p>
            <a:r>
              <a:rPr lang="en-US" sz="1200" b="1" dirty="0">
                <a:solidFill>
                  <a:schemeClr val="bg1"/>
                </a:solidFill>
              </a:rPr>
              <a:t>CMO</a:t>
            </a:r>
            <a:r>
              <a:rPr lang="en-US" sz="1200" dirty="0">
                <a:solidFill>
                  <a:schemeClr val="bg1"/>
                </a:solidFill>
              </a:rPr>
              <a:t>: Carbon Market Office</a:t>
            </a:r>
          </a:p>
          <a:p>
            <a:r>
              <a:rPr lang="en-US" sz="1200" b="1" dirty="0">
                <a:solidFill>
                  <a:schemeClr val="bg1"/>
                </a:solidFill>
              </a:rPr>
              <a:t>CM-TAC</a:t>
            </a:r>
            <a:r>
              <a:rPr lang="en-US" sz="1200" dirty="0">
                <a:solidFill>
                  <a:schemeClr val="bg1"/>
                </a:solidFill>
              </a:rPr>
              <a:t>: Carbon Market Technical Advisory Committee</a:t>
            </a:r>
          </a:p>
          <a:p>
            <a:r>
              <a:rPr lang="en-US" sz="1200" b="1" dirty="0">
                <a:solidFill>
                  <a:schemeClr val="bg1"/>
                </a:solidFill>
              </a:rPr>
              <a:t>MoEnv</a:t>
            </a:r>
            <a:r>
              <a:rPr lang="en-US" sz="1200" dirty="0">
                <a:solidFill>
                  <a:schemeClr val="bg1"/>
                </a:solidFill>
              </a:rPr>
              <a:t>: Ministry of Environment</a:t>
            </a:r>
          </a:p>
        </p:txBody>
      </p:sp>
      <p:sp>
        <p:nvSpPr>
          <p:cNvPr id="14" name="TextBox 13">
            <a:extLst>
              <a:ext uri="{FF2B5EF4-FFF2-40B4-BE49-F238E27FC236}">
                <a16:creationId xmlns:a16="http://schemas.microsoft.com/office/drawing/2014/main" id="{737B749B-EC9D-9370-090B-BE267759D44B}"/>
              </a:ext>
            </a:extLst>
          </p:cNvPr>
          <p:cNvSpPr txBox="1"/>
          <p:nvPr/>
        </p:nvSpPr>
        <p:spPr>
          <a:xfrm>
            <a:off x="7193820" y="2384064"/>
            <a:ext cx="631327" cy="276999"/>
          </a:xfrm>
          <a:prstGeom prst="rect">
            <a:avLst/>
          </a:prstGeom>
          <a:solidFill>
            <a:schemeClr val="tx2">
              <a:lumMod val="50000"/>
            </a:schemeClr>
          </a:solidFill>
        </p:spPr>
        <p:txBody>
          <a:bodyPr wrap="none" rtlCol="0">
            <a:spAutoFit/>
          </a:bodyPr>
          <a:lstStyle/>
          <a:p>
            <a:r>
              <a:rPr lang="en-US" sz="1200" b="1" dirty="0">
                <a:solidFill>
                  <a:schemeClr val="bg1"/>
                </a:solidFill>
              </a:rPr>
              <a:t>MoEnv</a:t>
            </a:r>
          </a:p>
        </p:txBody>
      </p:sp>
    </p:spTree>
    <p:extLst>
      <p:ext uri="{BB962C8B-B14F-4D97-AF65-F5344CB8AC3E}">
        <p14:creationId xmlns:p14="http://schemas.microsoft.com/office/powerpoint/2010/main" val="372854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A6FD-626E-63CD-491B-F22722AC79A2}"/>
              </a:ext>
            </a:extLst>
          </p:cNvPr>
          <p:cNvSpPr>
            <a:spLocks noGrp="1"/>
          </p:cNvSpPr>
          <p:nvPr>
            <p:ph type="title"/>
          </p:nvPr>
        </p:nvSpPr>
        <p:spPr/>
        <p:txBody>
          <a:bodyPr/>
          <a:lstStyle/>
          <a:p>
            <a:r>
              <a:rPr lang="en-US" dirty="0">
                <a:solidFill>
                  <a:srgbClr val="002060"/>
                </a:solidFill>
                <a:latin typeface="Aptos SemiBold" panose="020B0004020202020204" pitchFamily="34" charset="0"/>
              </a:rPr>
              <a:t>Discussion</a:t>
            </a:r>
          </a:p>
        </p:txBody>
      </p:sp>
      <p:sp>
        <p:nvSpPr>
          <p:cNvPr id="3" name="Content Placeholder 2">
            <a:extLst>
              <a:ext uri="{FF2B5EF4-FFF2-40B4-BE49-F238E27FC236}">
                <a16:creationId xmlns:a16="http://schemas.microsoft.com/office/drawing/2014/main" id="{7393E8A7-34C3-7D53-D645-5B151D2A5C00}"/>
              </a:ext>
            </a:extLst>
          </p:cNvPr>
          <p:cNvSpPr>
            <a:spLocks noGrp="1"/>
          </p:cNvSpPr>
          <p:nvPr>
            <p:ph idx="1"/>
          </p:nvPr>
        </p:nvSpPr>
        <p:spPr>
          <a:xfrm>
            <a:off x="838200" y="1825625"/>
            <a:ext cx="10515600" cy="4162220"/>
          </a:xfrm>
        </p:spPr>
        <p:txBody>
          <a:bodyPr/>
          <a:lstStyle/>
          <a:p>
            <a:r>
              <a:rPr lang="en-US" dirty="0">
                <a:latin typeface="Aptos" panose="020B0004020202020204" pitchFamily="34" charset="0"/>
              </a:rPr>
              <a:t>What steps are you taking to establish the institutional arrangements?</a:t>
            </a:r>
          </a:p>
          <a:p>
            <a:endParaRPr lang="en-US" dirty="0">
              <a:latin typeface="Aptos" panose="020B0004020202020204" pitchFamily="34" charset="0"/>
            </a:endParaRPr>
          </a:p>
          <a:p>
            <a:r>
              <a:rPr lang="en-US" dirty="0">
                <a:latin typeface="Aptos" panose="020B0004020202020204" pitchFamily="34" charset="0"/>
              </a:rPr>
              <a:t>What challenges are you facing with operationalization of the institutional arrangements?</a:t>
            </a:r>
          </a:p>
          <a:p>
            <a:endParaRPr lang="en-US" dirty="0">
              <a:latin typeface="Aptos" panose="020B0004020202020204" pitchFamily="34" charset="0"/>
            </a:endParaRPr>
          </a:p>
          <a:p>
            <a:r>
              <a:rPr lang="en-US" dirty="0">
                <a:latin typeface="Aptos" panose="020B0004020202020204" pitchFamily="34" charset="0"/>
              </a:rPr>
              <a:t>What are the gaps you identified with the institutional arrangements in your country?</a:t>
            </a:r>
          </a:p>
        </p:txBody>
      </p:sp>
      <p:sp>
        <p:nvSpPr>
          <p:cNvPr id="7" name="TextBox 6">
            <a:extLst>
              <a:ext uri="{FF2B5EF4-FFF2-40B4-BE49-F238E27FC236}">
                <a16:creationId xmlns:a16="http://schemas.microsoft.com/office/drawing/2014/main" id="{5260DEBD-2844-B70E-C049-BEF6D99DBE61}"/>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9308A82-1D3C-2A52-9DA1-0A659805BB7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B709343-67B6-BFCD-9777-7D816EDA2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121358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EA3548-DE4B-7A83-9016-C570B3BDA0D4}"/>
              </a:ext>
            </a:extLst>
          </p:cNvPr>
          <p:cNvSpPr>
            <a:spLocks noGrp="1"/>
          </p:cNvSpPr>
          <p:nvPr>
            <p:ph type="ctrTitle"/>
          </p:nvPr>
        </p:nvSpPr>
        <p:spPr>
          <a:xfrm>
            <a:off x="1524000" y="1869615"/>
            <a:ext cx="9144000" cy="2387600"/>
          </a:xfrm>
        </p:spPr>
        <p:txBody>
          <a:bodyPr>
            <a:normAutofit/>
          </a:bodyPr>
          <a:lstStyle/>
          <a:p>
            <a:r>
              <a:rPr lang="en-US" sz="9000">
                <a:solidFill>
                  <a:srgbClr val="002060"/>
                </a:solidFill>
              </a:rPr>
              <a:t>Thank you!</a:t>
            </a:r>
          </a:p>
        </p:txBody>
      </p:sp>
      <p:sp>
        <p:nvSpPr>
          <p:cNvPr id="6" name="TextBox 5">
            <a:extLst>
              <a:ext uri="{FF2B5EF4-FFF2-40B4-BE49-F238E27FC236}">
                <a16:creationId xmlns:a16="http://schemas.microsoft.com/office/drawing/2014/main" id="{A48C6A62-6E6F-66C7-E5CD-A1B87CE9936A}"/>
              </a:ext>
            </a:extLst>
          </p:cNvPr>
          <p:cNvSpPr txBox="1"/>
          <p:nvPr/>
        </p:nvSpPr>
        <p:spPr>
          <a:xfrm>
            <a:off x="4296696" y="6112112"/>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89B1C3DD-2965-8266-16CE-CE6814BB0A95}"/>
              </a:ext>
            </a:extLst>
          </p:cNvPr>
          <p:cNvSpPr/>
          <p:nvPr/>
        </p:nvSpPr>
        <p:spPr>
          <a:xfrm>
            <a:off x="11187953" y="6112112"/>
            <a:ext cx="793376" cy="503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F86E8E49-2D9A-845E-B057-06DA55E5D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593997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319F8F-F301-3913-6C5E-8ED7CF21B0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F16BF5-5BD5-7116-AE26-40C27624565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2B444356-31B0-3C45-B542-360D2E791542}"/>
              </a:ext>
            </a:extLst>
          </p:cNvPr>
          <p:cNvSpPr/>
          <p:nvPr/>
        </p:nvSpPr>
        <p:spPr>
          <a:xfrm>
            <a:off x="11187953" y="6172336"/>
            <a:ext cx="758240"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9325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ENT Carbon Power Point template_1" id="{851D655E-AE41-B243-951D-259F13673233}" vid="{D0CDA7E5-F59A-3E41-AAA9-F08398E91D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8563622FBB8C469F524D5E31BDBD94" ma:contentTypeVersion="14" ma:contentTypeDescription="Create a new document." ma:contentTypeScope="" ma:versionID="257b6dbd011dd25bfede37b0f818f403">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59ee3e2af0436b6c73ab9acc50ad1b7a"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ef3b46c-1eea-48ad-acab-85e3850001c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2E398E-C0D2-4259-8807-E33E7CE17AD8}"/>
</file>

<file path=customXml/itemProps2.xml><?xml version="1.0" encoding="utf-8"?>
<ds:datastoreItem xmlns:ds="http://schemas.openxmlformats.org/officeDocument/2006/customXml" ds:itemID="{E12AB4EA-99D3-4847-8710-5351D240317A}">
  <ds:schemaRefs>
    <ds:schemaRef ds:uri="1142020a-be4d-43ca-b63d-a8f3dff1a6cb"/>
    <ds:schemaRef ds:uri="253a963d-dd36-43a4-b369-d7bbea8edbdd"/>
    <ds:schemaRef ds:uri="9ef3b46c-1eea-48ad-acab-85e3850001ce"/>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3AF396D5-B33E-4B0C-8F13-B9085EB0FCD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ASCENT Carbon Power Point template_1 (003)</Template>
  <TotalTime>1315</TotalTime>
  <Words>797</Words>
  <Application>Microsoft Office PowerPoint</Application>
  <PresentationFormat>Widescreen</PresentationFormat>
  <Paragraphs>89</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SemiBold</vt:lpstr>
      <vt:lpstr>Arial</vt:lpstr>
      <vt:lpstr>Calibri</vt:lpstr>
      <vt:lpstr>Calibri Light</vt:lpstr>
      <vt:lpstr>Office 2013 - 2022 Theme</vt:lpstr>
      <vt:lpstr>PowerPoint Presentation</vt:lpstr>
      <vt:lpstr>Institutional Arrangements: From energy access project to generation of Carbon Credits</vt:lpstr>
      <vt:lpstr>Understand different decision-making and oversight needs within the ecosystem.   Mapping of implementation arrangements for each country’s ASCENT Energy Access project to support the decision making and oversight.   Mapping of additional steps to generate carbon credits and identification of entities/institutions to engage in the process. </vt:lpstr>
      <vt:lpstr>Which institutions in your country are involved in the implementation of the ASCENT Energy Access program?   Has your country outlined a process for the approval of carbon projects and generation of carbon credits?   Which institutions/entities in your country need to be involved to generate carbon credits?     Which institutions/entities in your country need to be involved to discuss/negotiate a carbon transaction? </vt:lpstr>
      <vt:lpstr>Why Institutional &amp; Governance Arrangements Matter?</vt:lpstr>
      <vt:lpstr>What Institutional &amp; Governance Arrangements Look Like?</vt:lpstr>
      <vt:lpstr>Core Functions</vt:lpstr>
      <vt:lpstr>What Countries Should Consider</vt:lpstr>
      <vt:lpstr>Lessons Learned</vt:lpstr>
      <vt:lpstr>Many countries are in the process of putting authorization arrangements in place</vt:lpstr>
      <vt:lpstr>Many ASCENT countries have identified authorization bodies</vt:lpstr>
      <vt:lpstr>PowerPoint Presentation</vt:lpstr>
      <vt:lpstr>Discussion</vt:lpstr>
      <vt:lpstr>Thank you!</vt:lpstr>
      <vt:lpstr>PowerPoint Presentation</vt:lpstr>
    </vt:vector>
  </TitlesOfParts>
  <Company>WBG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Ashia Bio Sawe</dc:creator>
  <cp:lastModifiedBy>Hari Gadde</cp:lastModifiedBy>
  <cp:revision>3</cp:revision>
  <dcterms:created xsi:type="dcterms:W3CDTF">2026-02-06T13:46:24Z</dcterms:created>
  <dcterms:modified xsi:type="dcterms:W3CDTF">2026-02-07T17:00:44Z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y fmtid="{D5CDD505-2E9C-101B-9397-08002B2CF9AE}" pid="3" name="MediaServiceImageTags">
    <vt:lpwstr/>
  </property>
  <property fmtid="{D5CDD505-2E9C-101B-9397-08002B2CF9AE}" pid="4" name="MSIP_Label_f1bf45b6-5649-4236-82a3-f45024cd282e_Enabled">
    <vt:lpwstr>true</vt:lpwstr>
  </property>
  <property fmtid="{D5CDD505-2E9C-101B-9397-08002B2CF9AE}" pid="5" name="MSIP_Label_f1bf45b6-5649-4236-82a3-f45024cd282e_SetDate">
    <vt:lpwstr>2025-09-14T15:29:10Z</vt:lpwstr>
  </property>
  <property fmtid="{D5CDD505-2E9C-101B-9397-08002B2CF9AE}" pid="6" name="MSIP_Label_f1bf45b6-5649-4236-82a3-f45024cd282e_Method">
    <vt:lpwstr>Privileged</vt:lpwstr>
  </property>
  <property fmtid="{D5CDD505-2E9C-101B-9397-08002B2CF9AE}" pid="7" name="MSIP_Label_f1bf45b6-5649-4236-82a3-f45024cd282e_Name">
    <vt:lpwstr>Official Use Only</vt:lpwstr>
  </property>
  <property fmtid="{D5CDD505-2E9C-101B-9397-08002B2CF9AE}" pid="8" name="MSIP_Label_f1bf45b6-5649-4236-82a3-f45024cd282e_SiteId">
    <vt:lpwstr>31a2fec0-266b-4c67-b56e-2796d8f59c36</vt:lpwstr>
  </property>
  <property fmtid="{D5CDD505-2E9C-101B-9397-08002B2CF9AE}" pid="9" name="MSIP_Label_f1bf45b6-5649-4236-82a3-f45024cd282e_ActionId">
    <vt:lpwstr>2dcde70d-7d1a-4684-8ca7-9cc878b5bc30</vt:lpwstr>
  </property>
  <property fmtid="{D5CDD505-2E9C-101B-9397-08002B2CF9AE}" pid="10" name="MSIP_Label_f1bf45b6-5649-4236-82a3-f45024cd282e_ContentBits">
    <vt:lpwstr>2</vt:lpwstr>
  </property>
  <property fmtid="{D5CDD505-2E9C-101B-9397-08002B2CF9AE}" pid="11" name="MSIP_Label_f1bf45b6-5649-4236-82a3-f45024cd282e_Tag">
    <vt:lpwstr>10, 0, 1, 2</vt:lpwstr>
  </property>
  <property fmtid="{D5CDD505-2E9C-101B-9397-08002B2CF9AE}" pid="12" name="ClassificationContentMarkingFooterLocations">
    <vt:lpwstr>Tema de Office:9</vt:lpwstr>
  </property>
  <property fmtid="{D5CDD505-2E9C-101B-9397-08002B2CF9AE}" pid="13" name="ClassificationContentMarkingFooterText">
    <vt:lpwstr>Official Use Only</vt:lpwstr>
  </property>
</Properties>
</file>