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16"/>
  </p:notesMasterIdLst>
  <p:sldIdLst>
    <p:sldId id="272" r:id="rId5"/>
    <p:sldId id="273" r:id="rId6"/>
    <p:sldId id="265" r:id="rId7"/>
    <p:sldId id="279" r:id="rId8"/>
    <p:sldId id="257" r:id="rId9"/>
    <p:sldId id="258" r:id="rId10"/>
    <p:sldId id="259" r:id="rId11"/>
    <p:sldId id="276" r:id="rId12"/>
    <p:sldId id="277" r:id="rId13"/>
    <p:sldId id="278" r:id="rId14"/>
    <p:sldId id="25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3E39D-1274-41E4-A1AE-4658C34F5438}" v="2926" dt="2026-02-07T15:34:02.732"/>
    <p1510:client id="{89ABE910-CCBC-13DC-EF04-5737DBFF0BB0}" v="23" dt="2026-02-07T15:43:43.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47"/>
    <p:restoredTop sz="94697"/>
  </p:normalViewPr>
  <p:slideViewPr>
    <p:cSldViewPr snapToGrid="0">
      <p:cViewPr>
        <p:scale>
          <a:sx n="63" d="100"/>
          <a:sy n="63" d="100"/>
        </p:scale>
        <p:origin x="525" y="25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ikumar Gadde" userId="S::hgadde@worldbank.org::c5282638-d8a1-489d-81ae-8048f47b5701" providerId="AD" clId="Web-{89ABE910-CCBC-13DC-EF04-5737DBFF0BB0}"/>
    <pc:docChg chg="addSld modSld">
      <pc:chgData name="Harikumar Gadde" userId="S::hgadde@worldbank.org::c5282638-d8a1-489d-81ae-8048f47b5701" providerId="AD" clId="Web-{89ABE910-CCBC-13DC-EF04-5737DBFF0BB0}" dt="2026-02-07T15:43:41.131" v="19" actId="20577"/>
      <pc:docMkLst>
        <pc:docMk/>
      </pc:docMkLst>
      <pc:sldChg chg="modSp add replId">
        <pc:chgData name="Harikumar Gadde" userId="S::hgadde@worldbank.org::c5282638-d8a1-489d-81ae-8048f47b5701" providerId="AD" clId="Web-{89ABE910-CCBC-13DC-EF04-5737DBFF0BB0}" dt="2026-02-07T15:43:41.131" v="19" actId="20577"/>
        <pc:sldMkLst>
          <pc:docMk/>
          <pc:sldMk cId="3772039113" sldId="279"/>
        </pc:sldMkLst>
        <pc:spChg chg="mod">
          <ac:chgData name="Harikumar Gadde" userId="S::hgadde@worldbank.org::c5282638-d8a1-489d-81ae-8048f47b5701" providerId="AD" clId="Web-{89ABE910-CCBC-13DC-EF04-5737DBFF0BB0}" dt="2026-02-07T15:43:21.702" v="4"/>
          <ac:spMkLst>
            <pc:docMk/>
            <pc:sldMk cId="3772039113" sldId="279"/>
            <ac:spMk id="5" creationId="{2CF0557D-FF30-1FE0-7B5A-DF4EE48FF53D}"/>
          </ac:spMkLst>
        </pc:spChg>
        <pc:spChg chg="mod">
          <ac:chgData name="Harikumar Gadde" userId="S::hgadde@worldbank.org::c5282638-d8a1-489d-81ae-8048f47b5701" providerId="AD" clId="Web-{89ABE910-CCBC-13DC-EF04-5737DBFF0BB0}" dt="2026-02-07T15:43:41.131" v="19" actId="20577"/>
          <ac:spMkLst>
            <pc:docMk/>
            <pc:sldMk cId="3772039113" sldId="279"/>
            <ac:spMk id="13" creationId="{5F042A57-3822-4C11-3E63-5DC1233798FD}"/>
          </ac:spMkLst>
        </pc:spChg>
      </pc:sldChg>
    </pc:docChg>
  </pc:docChgLst>
  <pc:docChgLst>
    <pc:chgData name="Harikumar Gadde" userId="c5282638-d8a1-489d-81ae-8048f47b5701" providerId="ADAL" clId="{1CE27D46-5413-47A4-BC8C-11AABBF60560}"/>
    <pc:docChg chg="undo custSel addSld delSld modSld sldOrd">
      <pc:chgData name="Harikumar Gadde" userId="c5282638-d8a1-489d-81ae-8048f47b5701" providerId="ADAL" clId="{1CE27D46-5413-47A4-BC8C-11AABBF60560}" dt="2026-02-07T15:37:04.518" v="3620" actId="732"/>
      <pc:docMkLst>
        <pc:docMk/>
      </pc:docMkLst>
      <pc:sldChg chg="addSp delSp modSp mod">
        <pc:chgData name="Harikumar Gadde" userId="c5282638-d8a1-489d-81ae-8048f47b5701" providerId="ADAL" clId="{1CE27D46-5413-47A4-BC8C-11AABBF60560}" dt="2026-02-07T14:02:33.600" v="465" actId="1076"/>
        <pc:sldMkLst>
          <pc:docMk/>
          <pc:sldMk cId="3974136899" sldId="258"/>
        </pc:sldMkLst>
        <pc:spChg chg="del">
          <ac:chgData name="Harikumar Gadde" userId="c5282638-d8a1-489d-81ae-8048f47b5701" providerId="ADAL" clId="{1CE27D46-5413-47A4-BC8C-11AABBF60560}" dt="2026-02-07T12:06:41.328" v="15" actId="478"/>
          <ac:spMkLst>
            <pc:docMk/>
            <pc:sldMk cId="3974136899" sldId="258"/>
            <ac:spMk id="7" creationId="{30A7398B-8035-8E5C-6FB8-554EB15FFE16}"/>
          </ac:spMkLst>
        </pc:spChg>
        <pc:spChg chg="del">
          <ac:chgData name="Harikumar Gadde" userId="c5282638-d8a1-489d-81ae-8048f47b5701" providerId="ADAL" clId="{1CE27D46-5413-47A4-BC8C-11AABBF60560}" dt="2026-02-07T12:06:43.894" v="16" actId="478"/>
          <ac:spMkLst>
            <pc:docMk/>
            <pc:sldMk cId="3974136899" sldId="258"/>
            <ac:spMk id="8" creationId="{AF5C921E-1DF8-49DF-F947-9CA088B9C7BC}"/>
          </ac:spMkLst>
        </pc:spChg>
        <pc:spChg chg="mod">
          <ac:chgData name="Harikumar Gadde" userId="c5282638-d8a1-489d-81ae-8048f47b5701" providerId="ADAL" clId="{1CE27D46-5413-47A4-BC8C-11AABBF60560}" dt="2026-02-07T14:02:33.600" v="465" actId="1076"/>
          <ac:spMkLst>
            <pc:docMk/>
            <pc:sldMk cId="3974136899" sldId="258"/>
            <ac:spMk id="34" creationId="{FB05E20D-7050-CC0D-D098-0B07D8192AEE}"/>
          </ac:spMkLst>
        </pc:spChg>
        <pc:spChg chg="mod">
          <ac:chgData name="Harikumar Gadde" userId="c5282638-d8a1-489d-81ae-8048f47b5701" providerId="ADAL" clId="{1CE27D46-5413-47A4-BC8C-11AABBF60560}" dt="2026-02-07T14:02:33.600" v="465" actId="1076"/>
          <ac:spMkLst>
            <pc:docMk/>
            <pc:sldMk cId="3974136899" sldId="258"/>
            <ac:spMk id="36" creationId="{3DB45924-B300-359F-154C-CC9854E049D8}"/>
          </ac:spMkLst>
        </pc:spChg>
        <pc:spChg chg="mod">
          <ac:chgData name="Harikumar Gadde" userId="c5282638-d8a1-489d-81ae-8048f47b5701" providerId="ADAL" clId="{1CE27D46-5413-47A4-BC8C-11AABBF60560}" dt="2026-02-07T14:02:33.600" v="465" actId="1076"/>
          <ac:spMkLst>
            <pc:docMk/>
            <pc:sldMk cId="3974136899" sldId="258"/>
            <ac:spMk id="39" creationId="{7942ED2D-2510-F4C9-098F-C08D4420765E}"/>
          </ac:spMkLst>
        </pc:spChg>
        <pc:spChg chg="mod">
          <ac:chgData name="Harikumar Gadde" userId="c5282638-d8a1-489d-81ae-8048f47b5701" providerId="ADAL" clId="{1CE27D46-5413-47A4-BC8C-11AABBF60560}" dt="2026-02-07T14:02:33.600" v="465" actId="1076"/>
          <ac:spMkLst>
            <pc:docMk/>
            <pc:sldMk cId="3974136899" sldId="258"/>
            <ac:spMk id="40" creationId="{0E33551D-D22A-C759-406D-8566C00672B3}"/>
          </ac:spMkLst>
        </pc:spChg>
        <pc:spChg chg="mod">
          <ac:chgData name="Harikumar Gadde" userId="c5282638-d8a1-489d-81ae-8048f47b5701" providerId="ADAL" clId="{1CE27D46-5413-47A4-BC8C-11AABBF60560}" dt="2026-02-07T14:02:33.600" v="465" actId="1076"/>
          <ac:spMkLst>
            <pc:docMk/>
            <pc:sldMk cId="3974136899" sldId="258"/>
            <ac:spMk id="41" creationId="{06ED8E5E-5F8A-CF0C-1582-29C0CB58F785}"/>
          </ac:spMkLst>
        </pc:spChg>
        <pc:spChg chg="mod">
          <ac:chgData name="Harikumar Gadde" userId="c5282638-d8a1-489d-81ae-8048f47b5701" providerId="ADAL" clId="{1CE27D46-5413-47A4-BC8C-11AABBF60560}" dt="2026-02-07T14:02:33.600" v="465" actId="1076"/>
          <ac:spMkLst>
            <pc:docMk/>
            <pc:sldMk cId="3974136899" sldId="258"/>
            <ac:spMk id="42" creationId="{E0C8D1ED-EB84-2315-4A81-659C96F0E080}"/>
          </ac:spMkLst>
        </pc:spChg>
        <pc:spChg chg="mod">
          <ac:chgData name="Harikumar Gadde" userId="c5282638-d8a1-489d-81ae-8048f47b5701" providerId="ADAL" clId="{1CE27D46-5413-47A4-BC8C-11AABBF60560}" dt="2026-02-07T14:02:33.600" v="465" actId="1076"/>
          <ac:spMkLst>
            <pc:docMk/>
            <pc:sldMk cId="3974136899" sldId="258"/>
            <ac:spMk id="44" creationId="{8FE0DA69-2989-B574-1358-8825DB0A86C7}"/>
          </ac:spMkLst>
        </pc:spChg>
        <pc:spChg chg="mod">
          <ac:chgData name="Harikumar Gadde" userId="c5282638-d8a1-489d-81ae-8048f47b5701" providerId="ADAL" clId="{1CE27D46-5413-47A4-BC8C-11AABBF60560}" dt="2026-02-07T14:02:33.600" v="465" actId="1076"/>
          <ac:spMkLst>
            <pc:docMk/>
            <pc:sldMk cId="3974136899" sldId="258"/>
            <ac:spMk id="45" creationId="{262B8859-B758-CDD7-43BC-6C99758CBD4F}"/>
          </ac:spMkLst>
        </pc:spChg>
        <pc:spChg chg="mod">
          <ac:chgData name="Harikumar Gadde" userId="c5282638-d8a1-489d-81ae-8048f47b5701" providerId="ADAL" clId="{1CE27D46-5413-47A4-BC8C-11AABBF60560}" dt="2026-02-07T14:02:33.600" v="465" actId="1076"/>
          <ac:spMkLst>
            <pc:docMk/>
            <pc:sldMk cId="3974136899" sldId="258"/>
            <ac:spMk id="46" creationId="{532085E7-6E13-0686-C0CF-10A71BAB4407}"/>
          </ac:spMkLst>
        </pc:spChg>
        <pc:spChg chg="mod">
          <ac:chgData name="Harikumar Gadde" userId="c5282638-d8a1-489d-81ae-8048f47b5701" providerId="ADAL" clId="{1CE27D46-5413-47A4-BC8C-11AABBF60560}" dt="2026-02-07T14:02:33.600" v="465" actId="1076"/>
          <ac:spMkLst>
            <pc:docMk/>
            <pc:sldMk cId="3974136899" sldId="258"/>
            <ac:spMk id="48" creationId="{EA82D112-FD1E-C01E-A7D3-F2D93A847A56}"/>
          </ac:spMkLst>
        </pc:spChg>
      </pc:sldChg>
      <pc:sldChg chg="addSp delSp modSp mod delAnim modAnim">
        <pc:chgData name="Harikumar Gadde" userId="c5282638-d8a1-489d-81ae-8048f47b5701" providerId="ADAL" clId="{1CE27D46-5413-47A4-BC8C-11AABBF60560}" dt="2026-02-07T15:24:21.805" v="3604"/>
        <pc:sldMkLst>
          <pc:docMk/>
          <pc:sldMk cId="3991707145" sldId="259"/>
        </pc:sldMkLst>
        <pc:spChg chg="mod">
          <ac:chgData name="Harikumar Gadde" userId="c5282638-d8a1-489d-81ae-8048f47b5701" providerId="ADAL" clId="{1CE27D46-5413-47A4-BC8C-11AABBF60560}" dt="2026-02-07T14:01:44.587" v="462" actId="2711"/>
          <ac:spMkLst>
            <pc:docMk/>
            <pc:sldMk cId="3991707145" sldId="259"/>
            <ac:spMk id="2" creationId="{FCC5A6FD-626E-63CD-491B-F22722AC79A2}"/>
          </ac:spMkLst>
        </pc:spChg>
        <pc:spChg chg="del">
          <ac:chgData name="Harikumar Gadde" userId="c5282638-d8a1-489d-81ae-8048f47b5701" providerId="ADAL" clId="{1CE27D46-5413-47A4-BC8C-11AABBF60560}" dt="2026-02-07T12:17:28.081" v="125"/>
          <ac:spMkLst>
            <pc:docMk/>
            <pc:sldMk cId="3991707145" sldId="259"/>
            <ac:spMk id="3" creationId="{7393E8A7-34C3-7D53-D645-5B151D2A5C00}"/>
          </ac:spMkLst>
        </pc:spChg>
        <pc:spChg chg="add del mod">
          <ac:chgData name="Harikumar Gadde" userId="c5282638-d8a1-489d-81ae-8048f47b5701" providerId="ADAL" clId="{1CE27D46-5413-47A4-BC8C-11AABBF60560}" dt="2026-02-07T12:28:38.016" v="151" actId="478"/>
          <ac:spMkLst>
            <pc:docMk/>
            <pc:sldMk cId="3991707145" sldId="259"/>
            <ac:spMk id="6" creationId="{C9EF082F-0904-87EF-D714-E2572BBB8AC4}"/>
          </ac:spMkLst>
        </pc:spChg>
        <pc:spChg chg="mod">
          <ac:chgData name="Harikumar Gadde" userId="c5282638-d8a1-489d-81ae-8048f47b5701" providerId="ADAL" clId="{1CE27D46-5413-47A4-BC8C-11AABBF60560}" dt="2026-02-07T12:32:12.102" v="189" actId="1076"/>
          <ac:spMkLst>
            <pc:docMk/>
            <pc:sldMk cId="3991707145" sldId="259"/>
            <ac:spMk id="7" creationId="{5260DEBD-2844-B70E-C049-BEF6D99DBE61}"/>
          </ac:spMkLst>
        </pc:spChg>
        <pc:spChg chg="add del mod">
          <ac:chgData name="Harikumar Gadde" userId="c5282638-d8a1-489d-81ae-8048f47b5701" providerId="ADAL" clId="{1CE27D46-5413-47A4-BC8C-11AABBF60560}" dt="2026-02-07T12:28:40.511" v="152" actId="478"/>
          <ac:spMkLst>
            <pc:docMk/>
            <pc:sldMk cId="3991707145" sldId="259"/>
            <ac:spMk id="8" creationId="{D9A57E1B-7B1C-B533-5CB8-67C03674E111}"/>
          </ac:spMkLst>
        </pc:spChg>
        <pc:spChg chg="add del mod">
          <ac:chgData name="Harikumar Gadde" userId="c5282638-d8a1-489d-81ae-8048f47b5701" providerId="ADAL" clId="{1CE27D46-5413-47A4-BC8C-11AABBF60560}" dt="2026-02-07T12:35:23.191" v="192" actId="478"/>
          <ac:spMkLst>
            <pc:docMk/>
            <pc:sldMk cId="3991707145" sldId="259"/>
            <ac:spMk id="14" creationId="{C5646C05-CB9C-5DBB-4B62-D8997FFF5148}"/>
          </ac:spMkLst>
        </pc:spChg>
        <pc:spChg chg="add del mod">
          <ac:chgData name="Harikumar Gadde" userId="c5282638-d8a1-489d-81ae-8048f47b5701" providerId="ADAL" clId="{1CE27D46-5413-47A4-BC8C-11AABBF60560}" dt="2026-02-07T12:37:04.301" v="251" actId="478"/>
          <ac:spMkLst>
            <pc:docMk/>
            <pc:sldMk cId="3991707145" sldId="259"/>
            <ac:spMk id="15" creationId="{7EB3A349-DA99-DE36-F5E9-EE814F2C88E3}"/>
          </ac:spMkLst>
        </pc:spChg>
        <pc:spChg chg="add mod">
          <ac:chgData name="Harikumar Gadde" userId="c5282638-d8a1-489d-81ae-8048f47b5701" providerId="ADAL" clId="{1CE27D46-5413-47A4-BC8C-11AABBF60560}" dt="2026-02-07T13:01:08.190" v="396" actId="164"/>
          <ac:spMkLst>
            <pc:docMk/>
            <pc:sldMk cId="3991707145" sldId="259"/>
            <ac:spMk id="29" creationId="{14248634-EB0D-3F9E-49CA-238EE7DF701E}"/>
          </ac:spMkLst>
        </pc:spChg>
        <pc:spChg chg="add mod">
          <ac:chgData name="Harikumar Gadde" userId="c5282638-d8a1-489d-81ae-8048f47b5701" providerId="ADAL" clId="{1CE27D46-5413-47A4-BC8C-11AABBF60560}" dt="2026-02-07T15:03:22.575" v="3523" actId="1076"/>
          <ac:spMkLst>
            <pc:docMk/>
            <pc:sldMk cId="3991707145" sldId="259"/>
            <ac:spMk id="32" creationId="{1986BEBA-6CC9-DED8-8379-15B5F719EEEF}"/>
          </ac:spMkLst>
        </pc:spChg>
        <pc:spChg chg="add mod">
          <ac:chgData name="Harikumar Gadde" userId="c5282638-d8a1-489d-81ae-8048f47b5701" providerId="ADAL" clId="{1CE27D46-5413-47A4-BC8C-11AABBF60560}" dt="2026-02-07T15:00:06.434" v="3506" actId="1076"/>
          <ac:spMkLst>
            <pc:docMk/>
            <pc:sldMk cId="3991707145" sldId="259"/>
            <ac:spMk id="33" creationId="{ECDB1E52-D2C5-9AA1-30FF-122EB2B8723D}"/>
          </ac:spMkLst>
        </pc:spChg>
        <pc:spChg chg="add mod">
          <ac:chgData name="Harikumar Gadde" userId="c5282638-d8a1-489d-81ae-8048f47b5701" providerId="ADAL" clId="{1CE27D46-5413-47A4-BC8C-11AABBF60560}" dt="2026-02-07T15:00:29.267" v="3507" actId="108"/>
          <ac:spMkLst>
            <pc:docMk/>
            <pc:sldMk cId="3991707145" sldId="259"/>
            <ac:spMk id="34" creationId="{77DA9BA9-58C1-D7AB-6181-71DF907716AA}"/>
          </ac:spMkLst>
        </pc:spChg>
        <pc:spChg chg="add mod">
          <ac:chgData name="Harikumar Gadde" userId="c5282638-d8a1-489d-81ae-8048f47b5701" providerId="ADAL" clId="{1CE27D46-5413-47A4-BC8C-11AABBF60560}" dt="2026-02-07T15:02:07.823" v="3517" actId="1076"/>
          <ac:spMkLst>
            <pc:docMk/>
            <pc:sldMk cId="3991707145" sldId="259"/>
            <ac:spMk id="35" creationId="{62D8CE84-69C5-B451-2741-9B9CC2E0BC92}"/>
          </ac:spMkLst>
        </pc:spChg>
        <pc:spChg chg="add mod">
          <ac:chgData name="Harikumar Gadde" userId="c5282638-d8a1-489d-81ae-8048f47b5701" providerId="ADAL" clId="{1CE27D46-5413-47A4-BC8C-11AABBF60560}" dt="2026-02-07T15:02:03.089" v="3516" actId="1076"/>
          <ac:spMkLst>
            <pc:docMk/>
            <pc:sldMk cId="3991707145" sldId="259"/>
            <ac:spMk id="36" creationId="{EAEB6B7E-936C-AF34-485A-C44917C98D28}"/>
          </ac:spMkLst>
        </pc:spChg>
        <pc:spChg chg="add mod">
          <ac:chgData name="Harikumar Gadde" userId="c5282638-d8a1-489d-81ae-8048f47b5701" providerId="ADAL" clId="{1CE27D46-5413-47A4-BC8C-11AABBF60560}" dt="2026-02-07T15:03:04.618" v="3520" actId="108"/>
          <ac:spMkLst>
            <pc:docMk/>
            <pc:sldMk cId="3991707145" sldId="259"/>
            <ac:spMk id="37" creationId="{B4699BA5-6CFB-4645-248F-83716C09A0AA}"/>
          </ac:spMkLst>
        </pc:spChg>
        <pc:spChg chg="add mod">
          <ac:chgData name="Harikumar Gadde" userId="c5282638-d8a1-489d-81ae-8048f47b5701" providerId="ADAL" clId="{1CE27D46-5413-47A4-BC8C-11AABBF60560}" dt="2026-02-07T14:58:02.647" v="3494" actId="2711"/>
          <ac:spMkLst>
            <pc:docMk/>
            <pc:sldMk cId="3991707145" sldId="259"/>
            <ac:spMk id="38" creationId="{AFD3B9F0-AD8E-C83A-1466-64EE450A851F}"/>
          </ac:spMkLst>
        </pc:spChg>
        <pc:spChg chg="add mod">
          <ac:chgData name="Harikumar Gadde" userId="c5282638-d8a1-489d-81ae-8048f47b5701" providerId="ADAL" clId="{1CE27D46-5413-47A4-BC8C-11AABBF60560}" dt="2026-02-07T15:03:14.612" v="3522" actId="207"/>
          <ac:spMkLst>
            <pc:docMk/>
            <pc:sldMk cId="3991707145" sldId="259"/>
            <ac:spMk id="39" creationId="{833EC850-B4C0-A740-1953-2BCE2E92EC5B}"/>
          </ac:spMkLst>
        </pc:spChg>
        <pc:spChg chg="add mod">
          <ac:chgData name="Harikumar Gadde" userId="c5282638-d8a1-489d-81ae-8048f47b5701" providerId="ADAL" clId="{1CE27D46-5413-47A4-BC8C-11AABBF60560}" dt="2026-02-07T15:19:07.828" v="3582" actId="1076"/>
          <ac:spMkLst>
            <pc:docMk/>
            <pc:sldMk cId="3991707145" sldId="259"/>
            <ac:spMk id="40" creationId="{F0BA9C9F-C322-1730-CA1F-0DF7E58BB8F6}"/>
          </ac:spMkLst>
        </pc:spChg>
        <pc:spChg chg="add mod">
          <ac:chgData name="Harikumar Gadde" userId="c5282638-d8a1-489d-81ae-8048f47b5701" providerId="ADAL" clId="{1CE27D46-5413-47A4-BC8C-11AABBF60560}" dt="2026-02-07T15:19:14.421" v="3583" actId="1076"/>
          <ac:spMkLst>
            <pc:docMk/>
            <pc:sldMk cId="3991707145" sldId="259"/>
            <ac:spMk id="41" creationId="{99B5B5DC-1355-96AF-B94F-763E110F959C}"/>
          </ac:spMkLst>
        </pc:spChg>
        <pc:spChg chg="add mod">
          <ac:chgData name="Harikumar Gadde" userId="c5282638-d8a1-489d-81ae-8048f47b5701" providerId="ADAL" clId="{1CE27D46-5413-47A4-BC8C-11AABBF60560}" dt="2026-02-07T15:19:19.470" v="3584" actId="1076"/>
          <ac:spMkLst>
            <pc:docMk/>
            <pc:sldMk cId="3991707145" sldId="259"/>
            <ac:spMk id="42" creationId="{AEE35231-96B0-E2ED-FFFF-D92FBA7B69E4}"/>
          </ac:spMkLst>
        </pc:spChg>
        <pc:spChg chg="add mod">
          <ac:chgData name="Harikumar Gadde" userId="c5282638-d8a1-489d-81ae-8048f47b5701" providerId="ADAL" clId="{1CE27D46-5413-47A4-BC8C-11AABBF60560}" dt="2026-02-07T15:19:23.646" v="3585" actId="1076"/>
          <ac:spMkLst>
            <pc:docMk/>
            <pc:sldMk cId="3991707145" sldId="259"/>
            <ac:spMk id="43" creationId="{58432BA2-C250-0155-7052-5EA425772AB4}"/>
          </ac:spMkLst>
        </pc:spChg>
        <pc:grpChg chg="add mod">
          <ac:chgData name="Harikumar Gadde" userId="c5282638-d8a1-489d-81ae-8048f47b5701" providerId="ADAL" clId="{1CE27D46-5413-47A4-BC8C-11AABBF60560}" dt="2026-02-07T13:01:08.190" v="396" actId="164"/>
          <ac:grpSpMkLst>
            <pc:docMk/>
            <pc:sldMk cId="3991707145" sldId="259"/>
            <ac:grpSpMk id="30" creationId="{18057842-AAD2-B93B-786C-0400B18568B0}"/>
          </ac:grpSpMkLst>
        </pc:grpChg>
        <pc:picChg chg="add mod modCrop">
          <ac:chgData name="Harikumar Gadde" userId="c5282638-d8a1-489d-81ae-8048f47b5701" providerId="ADAL" clId="{1CE27D46-5413-47A4-BC8C-11AABBF60560}" dt="2026-02-07T13:01:08.190" v="396" actId="164"/>
          <ac:picMkLst>
            <pc:docMk/>
            <pc:sldMk cId="3991707145" sldId="259"/>
            <ac:picMk id="10" creationId="{9172EBAF-E012-F648-02A7-98E36EC7A607}"/>
          </ac:picMkLst>
        </pc:picChg>
        <pc:picChg chg="add mod modCrop">
          <ac:chgData name="Harikumar Gadde" userId="c5282638-d8a1-489d-81ae-8048f47b5701" providerId="ADAL" clId="{1CE27D46-5413-47A4-BC8C-11AABBF60560}" dt="2026-02-07T15:13:55.729" v="3550" actId="14100"/>
          <ac:picMkLst>
            <pc:docMk/>
            <pc:sldMk cId="3991707145" sldId="259"/>
            <ac:picMk id="11" creationId="{A4ACFBAB-CD36-2FB9-3F7C-757119679CA3}"/>
          </ac:picMkLst>
        </pc:picChg>
        <pc:picChg chg="add mod modCrop">
          <ac:chgData name="Harikumar Gadde" userId="c5282638-d8a1-489d-81ae-8048f47b5701" providerId="ADAL" clId="{1CE27D46-5413-47A4-BC8C-11AABBF60560}" dt="2026-02-07T15:22:57.182" v="3600" actId="14100"/>
          <ac:picMkLst>
            <pc:docMk/>
            <pc:sldMk cId="3991707145" sldId="259"/>
            <ac:picMk id="12" creationId="{2DA2F647-1354-7891-80DA-0C9A81995C06}"/>
          </ac:picMkLst>
        </pc:picChg>
        <pc:picChg chg="add mod modCrop">
          <ac:chgData name="Harikumar Gadde" userId="c5282638-d8a1-489d-81ae-8048f47b5701" providerId="ADAL" clId="{1CE27D46-5413-47A4-BC8C-11AABBF60560}" dt="2026-02-07T15:23:04.612" v="3601" actId="14100"/>
          <ac:picMkLst>
            <pc:docMk/>
            <pc:sldMk cId="3991707145" sldId="259"/>
            <ac:picMk id="13" creationId="{E3D7E4E8-2011-41B4-9AA3-20126A613BBB}"/>
          </ac:picMkLst>
        </pc:picChg>
        <pc:picChg chg="add del mod modCrop">
          <ac:chgData name="Harikumar Gadde" userId="c5282638-d8a1-489d-81ae-8048f47b5701" providerId="ADAL" clId="{1CE27D46-5413-47A4-BC8C-11AABBF60560}" dt="2026-02-07T14:18:12.835" v="699" actId="478"/>
          <ac:picMkLst>
            <pc:docMk/>
            <pc:sldMk cId="3991707145" sldId="259"/>
            <ac:picMk id="16" creationId="{E0C170E2-5E73-19F0-5442-7C66CE67A2A8}"/>
          </ac:picMkLst>
        </pc:picChg>
        <pc:picChg chg="add del mod modCrop">
          <ac:chgData name="Harikumar Gadde" userId="c5282638-d8a1-489d-81ae-8048f47b5701" providerId="ADAL" clId="{1CE27D46-5413-47A4-BC8C-11AABBF60560}" dt="2026-02-07T14:22:16.509" v="976" actId="478"/>
          <ac:picMkLst>
            <pc:docMk/>
            <pc:sldMk cId="3991707145" sldId="259"/>
            <ac:picMk id="17" creationId="{786E1BAB-B267-8736-F76F-C467818E08F2}"/>
          </ac:picMkLst>
        </pc:picChg>
        <pc:picChg chg="add del mod modCrop">
          <ac:chgData name="Harikumar Gadde" userId="c5282638-d8a1-489d-81ae-8048f47b5701" providerId="ADAL" clId="{1CE27D46-5413-47A4-BC8C-11AABBF60560}" dt="2026-02-07T14:25:24.292" v="1235" actId="478"/>
          <ac:picMkLst>
            <pc:docMk/>
            <pc:sldMk cId="3991707145" sldId="259"/>
            <ac:picMk id="18" creationId="{891139D1-5FAC-4BE1-28FC-07599030DCE6}"/>
          </ac:picMkLst>
        </pc:picChg>
        <pc:picChg chg="add del mod modCrop">
          <ac:chgData name="Harikumar Gadde" userId="c5282638-d8a1-489d-81ae-8048f47b5701" providerId="ADAL" clId="{1CE27D46-5413-47A4-BC8C-11AABBF60560}" dt="2026-02-07T14:28:47.362" v="1492" actId="478"/>
          <ac:picMkLst>
            <pc:docMk/>
            <pc:sldMk cId="3991707145" sldId="259"/>
            <ac:picMk id="19" creationId="{391A7964-F5A5-0710-FB96-4A83220D468D}"/>
          </ac:picMkLst>
        </pc:picChg>
        <pc:picChg chg="add del mod modCrop">
          <ac:chgData name="Harikumar Gadde" userId="c5282638-d8a1-489d-81ae-8048f47b5701" providerId="ADAL" clId="{1CE27D46-5413-47A4-BC8C-11AABBF60560}" dt="2026-02-07T14:32:07.642" v="1739" actId="478"/>
          <ac:picMkLst>
            <pc:docMk/>
            <pc:sldMk cId="3991707145" sldId="259"/>
            <ac:picMk id="20" creationId="{9490FBAC-403F-2C60-F2F0-CC7D137EBD4F}"/>
          </ac:picMkLst>
        </pc:picChg>
        <pc:picChg chg="add mod modCrop">
          <ac:chgData name="Harikumar Gadde" userId="c5282638-d8a1-489d-81ae-8048f47b5701" providerId="ADAL" clId="{1CE27D46-5413-47A4-BC8C-11AABBF60560}" dt="2026-02-07T12:42:11.578" v="306" actId="1076"/>
          <ac:picMkLst>
            <pc:docMk/>
            <pc:sldMk cId="3991707145" sldId="259"/>
            <ac:picMk id="21" creationId="{F6DD085D-1456-3458-2F0D-3F4E82B1ADA3}"/>
          </ac:picMkLst>
        </pc:picChg>
        <pc:picChg chg="add del mod modCrop">
          <ac:chgData name="Harikumar Gadde" userId="c5282638-d8a1-489d-81ae-8048f47b5701" providerId="ADAL" clId="{1CE27D46-5413-47A4-BC8C-11AABBF60560}" dt="2026-02-07T14:35:58.530" v="2001" actId="478"/>
          <ac:picMkLst>
            <pc:docMk/>
            <pc:sldMk cId="3991707145" sldId="259"/>
            <ac:picMk id="22" creationId="{972266E4-8D9B-897F-1129-155C44701F9A}"/>
          </ac:picMkLst>
        </pc:picChg>
        <pc:picChg chg="add del mod modCrop">
          <ac:chgData name="Harikumar Gadde" userId="c5282638-d8a1-489d-81ae-8048f47b5701" providerId="ADAL" clId="{1CE27D46-5413-47A4-BC8C-11AABBF60560}" dt="2026-02-07T14:37:57.506" v="2267" actId="478"/>
          <ac:picMkLst>
            <pc:docMk/>
            <pc:sldMk cId="3991707145" sldId="259"/>
            <ac:picMk id="23" creationId="{079A310C-693A-7430-9A7D-054B91F1E236}"/>
          </ac:picMkLst>
        </pc:picChg>
        <pc:picChg chg="add del mod modCrop">
          <ac:chgData name="Harikumar Gadde" userId="c5282638-d8a1-489d-81ae-8048f47b5701" providerId="ADAL" clId="{1CE27D46-5413-47A4-BC8C-11AABBF60560}" dt="2026-02-07T14:41:15.725" v="2505" actId="478"/>
          <ac:picMkLst>
            <pc:docMk/>
            <pc:sldMk cId="3991707145" sldId="259"/>
            <ac:picMk id="24" creationId="{7D1B9CE1-58A5-BE76-5E3F-1B0971E74312}"/>
          </ac:picMkLst>
        </pc:picChg>
        <pc:picChg chg="add del mod modCrop">
          <ac:chgData name="Harikumar Gadde" userId="c5282638-d8a1-489d-81ae-8048f47b5701" providerId="ADAL" clId="{1CE27D46-5413-47A4-BC8C-11AABBF60560}" dt="2026-02-07T14:44:03.349" v="2744" actId="478"/>
          <ac:picMkLst>
            <pc:docMk/>
            <pc:sldMk cId="3991707145" sldId="259"/>
            <ac:picMk id="25" creationId="{F111F3E6-7554-25C0-719D-DCE9770830DD}"/>
          </ac:picMkLst>
        </pc:picChg>
        <pc:picChg chg="add del mod modCrop">
          <ac:chgData name="Harikumar Gadde" userId="c5282638-d8a1-489d-81ae-8048f47b5701" providerId="ADAL" clId="{1CE27D46-5413-47A4-BC8C-11AABBF60560}" dt="2026-02-07T14:51:49.862" v="3028" actId="478"/>
          <ac:picMkLst>
            <pc:docMk/>
            <pc:sldMk cId="3991707145" sldId="259"/>
            <ac:picMk id="26" creationId="{57027C3B-0062-199F-1BD0-F86892447132}"/>
          </ac:picMkLst>
        </pc:picChg>
        <pc:picChg chg="add del mod modCrop">
          <ac:chgData name="Harikumar Gadde" userId="c5282638-d8a1-489d-81ae-8048f47b5701" providerId="ADAL" clId="{1CE27D46-5413-47A4-BC8C-11AABBF60560}" dt="2026-02-07T14:54:13.333" v="3288" actId="478"/>
          <ac:picMkLst>
            <pc:docMk/>
            <pc:sldMk cId="3991707145" sldId="259"/>
            <ac:picMk id="27" creationId="{4110D6C4-CA16-BB22-80EC-CCADABC866BC}"/>
          </ac:picMkLst>
        </pc:picChg>
        <pc:picChg chg="add del mod modCrop">
          <ac:chgData name="Harikumar Gadde" userId="c5282638-d8a1-489d-81ae-8048f47b5701" providerId="ADAL" clId="{1CE27D46-5413-47A4-BC8C-11AABBF60560}" dt="2026-02-07T14:55:56.304" v="3490" actId="478"/>
          <ac:picMkLst>
            <pc:docMk/>
            <pc:sldMk cId="3991707145" sldId="259"/>
            <ac:picMk id="28" creationId="{2FC0B4E6-CA7A-DE1E-F928-D3B2A7611CCA}"/>
          </ac:picMkLst>
        </pc:picChg>
        <pc:picChg chg="add mod modCrop">
          <ac:chgData name="Harikumar Gadde" userId="c5282638-d8a1-489d-81ae-8048f47b5701" providerId="ADAL" clId="{1CE27D46-5413-47A4-BC8C-11AABBF60560}" dt="2026-02-07T14:04:57.296" v="481" actId="1076"/>
          <ac:picMkLst>
            <pc:docMk/>
            <pc:sldMk cId="3991707145" sldId="259"/>
            <ac:picMk id="31" creationId="{413676AE-6E16-7894-B9F4-7329100A3DE2}"/>
          </ac:picMkLst>
        </pc:picChg>
        <pc:picChg chg="add mod">
          <ac:chgData name="Harikumar Gadde" userId="c5282638-d8a1-489d-81ae-8048f47b5701" providerId="ADAL" clId="{1CE27D46-5413-47A4-BC8C-11AABBF60560}" dt="2026-02-07T15:24:21.805" v="3604"/>
          <ac:picMkLst>
            <pc:docMk/>
            <pc:sldMk cId="3991707145" sldId="259"/>
            <ac:picMk id="44" creationId="{6DB027DC-905B-F92D-6018-526C71D1130D}"/>
          </ac:picMkLst>
        </pc:picChg>
        <pc:picChg chg="add mod">
          <ac:chgData name="Harikumar Gadde" userId="c5282638-d8a1-489d-81ae-8048f47b5701" providerId="ADAL" clId="{1CE27D46-5413-47A4-BC8C-11AABBF60560}" dt="2026-02-07T15:11:23.270" v="3542" actId="1076"/>
          <ac:picMkLst>
            <pc:docMk/>
            <pc:sldMk cId="3991707145" sldId="259"/>
            <ac:picMk id="45" creationId="{C2B02E9B-77C2-CB5F-DF53-322DEA70737A}"/>
          </ac:picMkLst>
        </pc:picChg>
        <pc:picChg chg="add mod">
          <ac:chgData name="Harikumar Gadde" userId="c5282638-d8a1-489d-81ae-8048f47b5701" providerId="ADAL" clId="{1CE27D46-5413-47A4-BC8C-11AABBF60560}" dt="2026-02-07T15:11:50.075" v="3547" actId="1076"/>
          <ac:picMkLst>
            <pc:docMk/>
            <pc:sldMk cId="3991707145" sldId="259"/>
            <ac:picMk id="46" creationId="{E55477CA-E193-8227-83DB-FA2AFE09EF8B}"/>
          </ac:picMkLst>
        </pc:picChg>
        <pc:picChg chg="add mod">
          <ac:chgData name="Harikumar Gadde" userId="c5282638-d8a1-489d-81ae-8048f47b5701" providerId="ADAL" clId="{1CE27D46-5413-47A4-BC8C-11AABBF60560}" dt="2026-02-07T15:22:00.848" v="3598" actId="14100"/>
          <ac:picMkLst>
            <pc:docMk/>
            <pc:sldMk cId="3991707145" sldId="259"/>
            <ac:picMk id="47" creationId="{1AEB67F2-2197-523F-3512-43ABD00432D1}"/>
          </ac:picMkLst>
        </pc:picChg>
      </pc:sldChg>
      <pc:sldChg chg="addSp delSp modSp del mod">
        <pc:chgData name="Harikumar Gadde" userId="c5282638-d8a1-489d-81ae-8048f47b5701" providerId="ADAL" clId="{1CE27D46-5413-47A4-BC8C-11AABBF60560}" dt="2026-02-07T12:14:50.525" v="118" actId="47"/>
        <pc:sldMkLst>
          <pc:docMk/>
          <pc:sldMk cId="2410802045" sldId="262"/>
        </pc:sldMkLst>
        <pc:spChg chg="del">
          <ac:chgData name="Harikumar Gadde" userId="c5282638-d8a1-489d-81ae-8048f47b5701" providerId="ADAL" clId="{1CE27D46-5413-47A4-BC8C-11AABBF60560}" dt="2026-02-07T12:05:15.251" v="2" actId="478"/>
          <ac:spMkLst>
            <pc:docMk/>
            <pc:sldMk cId="2410802045" sldId="262"/>
            <ac:spMk id="2" creationId="{449D253B-7545-168D-D352-AC0D970B2A82}"/>
          </ac:spMkLst>
        </pc:spChg>
        <pc:spChg chg="add del mod">
          <ac:chgData name="Harikumar Gadde" userId="c5282638-d8a1-489d-81ae-8048f47b5701" providerId="ADAL" clId="{1CE27D46-5413-47A4-BC8C-11AABBF60560}" dt="2026-02-07T12:05:19.012" v="3" actId="478"/>
          <ac:spMkLst>
            <pc:docMk/>
            <pc:sldMk cId="2410802045" sldId="262"/>
            <ac:spMk id="4" creationId="{79747E57-A661-2639-FFBC-9D0C21C82DE7}"/>
          </ac:spMkLst>
        </pc:spChg>
        <pc:spChg chg="mod">
          <ac:chgData name="Harikumar Gadde" userId="c5282638-d8a1-489d-81ae-8048f47b5701" providerId="ADAL" clId="{1CE27D46-5413-47A4-BC8C-11AABBF60560}" dt="2026-02-07T12:05:51.329" v="11" actId="20577"/>
          <ac:spMkLst>
            <pc:docMk/>
            <pc:sldMk cId="2410802045" sldId="262"/>
            <ac:spMk id="13" creationId="{26535FD4-5529-CB4F-9F09-0E3FC5E51366}"/>
          </ac:spMkLst>
        </pc:spChg>
      </pc:sldChg>
      <pc:sldChg chg="del">
        <pc:chgData name="Harikumar Gadde" userId="c5282638-d8a1-489d-81ae-8048f47b5701" providerId="ADAL" clId="{1CE27D46-5413-47A4-BC8C-11AABBF60560}" dt="2026-02-07T14:05:39.360" v="485" actId="47"/>
        <pc:sldMkLst>
          <pc:docMk/>
          <pc:sldMk cId="1452642146" sldId="264"/>
        </pc:sldMkLst>
      </pc:sldChg>
      <pc:sldChg chg="addSp delSp modSp mod ord">
        <pc:chgData name="Harikumar Gadde" userId="c5282638-d8a1-489d-81ae-8048f47b5701" providerId="ADAL" clId="{1CE27D46-5413-47A4-BC8C-11AABBF60560}" dt="2026-02-07T12:14:06.997" v="112" actId="6549"/>
        <pc:sldMkLst>
          <pc:docMk/>
          <pc:sldMk cId="2323697946" sldId="265"/>
        </pc:sldMkLst>
        <pc:spChg chg="add mod">
          <ac:chgData name="Harikumar Gadde" userId="c5282638-d8a1-489d-81ae-8048f47b5701" providerId="ADAL" clId="{1CE27D46-5413-47A4-BC8C-11AABBF60560}" dt="2026-02-07T12:14:06.997" v="112" actId="6549"/>
          <ac:spMkLst>
            <pc:docMk/>
            <pc:sldMk cId="2323697946" sldId="265"/>
            <ac:spMk id="5" creationId="{7ADD8805-2C97-7C90-44B4-2F896264690C}"/>
          </ac:spMkLst>
        </pc:spChg>
        <pc:spChg chg="del">
          <ac:chgData name="Harikumar Gadde" userId="c5282638-d8a1-489d-81ae-8048f47b5701" providerId="ADAL" clId="{1CE27D46-5413-47A4-BC8C-11AABBF60560}" dt="2026-02-07T12:13:18.036" v="68" actId="478"/>
          <ac:spMkLst>
            <pc:docMk/>
            <pc:sldMk cId="2323697946" sldId="265"/>
            <ac:spMk id="12" creationId="{45CF7445-DA7E-87C1-FF9B-7D818BEA1476}"/>
          </ac:spMkLst>
        </pc:spChg>
        <pc:spChg chg="mod">
          <ac:chgData name="Harikumar Gadde" userId="c5282638-d8a1-489d-81ae-8048f47b5701" providerId="ADAL" clId="{1CE27D46-5413-47A4-BC8C-11AABBF60560}" dt="2026-02-07T12:13:14.692" v="67" actId="255"/>
          <ac:spMkLst>
            <pc:docMk/>
            <pc:sldMk cId="2323697946" sldId="265"/>
            <ac:spMk id="13" creationId="{FED57BB9-91C3-E9D7-DCBE-F1E1DF0F92B0}"/>
          </ac:spMkLst>
        </pc:spChg>
        <pc:spChg chg="del">
          <ac:chgData name="Harikumar Gadde" userId="c5282638-d8a1-489d-81ae-8048f47b5701" providerId="ADAL" clId="{1CE27D46-5413-47A4-BC8C-11AABBF60560}" dt="2026-02-07T12:13:19.830" v="69" actId="478"/>
          <ac:spMkLst>
            <pc:docMk/>
            <pc:sldMk cId="2323697946" sldId="265"/>
            <ac:spMk id="14" creationId="{50676E76-DEBE-46A6-E507-4D6DEF5C0A21}"/>
          </ac:spMkLst>
        </pc:spChg>
        <pc:spChg chg="del">
          <ac:chgData name="Harikumar Gadde" userId="c5282638-d8a1-489d-81ae-8048f47b5701" providerId="ADAL" clId="{1CE27D46-5413-47A4-BC8C-11AABBF60560}" dt="2026-02-07T12:12:05.398" v="19"/>
          <ac:spMkLst>
            <pc:docMk/>
            <pc:sldMk cId="2323697946" sldId="265"/>
            <ac:spMk id="15" creationId="{0B37C99F-6FC1-7798-A992-98A8E930F8C8}"/>
          </ac:spMkLst>
        </pc:spChg>
      </pc:sldChg>
      <pc:sldChg chg="addSp modSp mod">
        <pc:chgData name="Harikumar Gadde" userId="c5282638-d8a1-489d-81ae-8048f47b5701" providerId="ADAL" clId="{1CE27D46-5413-47A4-BC8C-11AABBF60560}" dt="2026-02-07T12:15:35.732" v="124" actId="114"/>
        <pc:sldMkLst>
          <pc:docMk/>
          <pc:sldMk cId="3667884495" sldId="273"/>
        </pc:sldMkLst>
        <pc:spChg chg="mod">
          <ac:chgData name="Harikumar Gadde" userId="c5282638-d8a1-489d-81ae-8048f47b5701" providerId="ADAL" clId="{1CE27D46-5413-47A4-BC8C-11AABBF60560}" dt="2026-02-07T12:15:35.732" v="124" actId="114"/>
          <ac:spMkLst>
            <pc:docMk/>
            <pc:sldMk cId="3667884495" sldId="273"/>
            <ac:spMk id="2" creationId="{552EF4D6-5DD9-956D-8D60-8A93363C89BA}"/>
          </ac:spMkLst>
        </pc:spChg>
        <pc:spChg chg="add mod">
          <ac:chgData name="Harikumar Gadde" userId="c5282638-d8a1-489d-81ae-8048f47b5701" providerId="ADAL" clId="{1CE27D46-5413-47A4-BC8C-11AABBF60560}" dt="2026-02-07T12:15:10.488" v="121" actId="207"/>
          <ac:spMkLst>
            <pc:docMk/>
            <pc:sldMk cId="3667884495" sldId="273"/>
            <ac:spMk id="4" creationId="{3F4D1D1D-F231-19C1-8C05-2795ADB8A20C}"/>
          </ac:spMkLst>
        </pc:spChg>
      </pc:sldChg>
      <pc:sldChg chg="addSp delSp modSp del mod">
        <pc:chgData name="Harikumar Gadde" userId="c5282638-d8a1-489d-81ae-8048f47b5701" providerId="ADAL" clId="{1CE27D46-5413-47A4-BC8C-11AABBF60560}" dt="2026-02-07T15:36:20.813" v="3617" actId="47"/>
        <pc:sldMkLst>
          <pc:docMk/>
          <pc:sldMk cId="3208932596" sldId="274"/>
        </pc:sldMkLst>
        <pc:picChg chg="add del mod modCrop">
          <ac:chgData name="Harikumar Gadde" userId="c5282638-d8a1-489d-81ae-8048f47b5701" providerId="ADAL" clId="{1CE27D46-5413-47A4-BC8C-11AABBF60560}" dt="2026-02-07T15:20:58.778" v="3586" actId="478"/>
          <ac:picMkLst>
            <pc:docMk/>
            <pc:sldMk cId="3208932596" sldId="274"/>
            <ac:picMk id="4" creationId="{79F1DC35-CCD8-E185-51E0-A9E18CD6ADB6}"/>
          </ac:picMkLst>
        </pc:picChg>
        <pc:picChg chg="add mod modCrop">
          <ac:chgData name="Harikumar Gadde" userId="c5282638-d8a1-489d-81ae-8048f47b5701" providerId="ADAL" clId="{1CE27D46-5413-47A4-BC8C-11AABBF60560}" dt="2026-02-07T15:21:40.125" v="3594" actId="14100"/>
          <ac:picMkLst>
            <pc:docMk/>
            <pc:sldMk cId="3208932596" sldId="274"/>
            <ac:picMk id="7" creationId="{F293ADDE-370D-0AFD-8B3D-BC28FA2C3C55}"/>
          </ac:picMkLst>
        </pc:picChg>
      </pc:sldChg>
      <pc:sldChg chg="new del">
        <pc:chgData name="Harikumar Gadde" userId="c5282638-d8a1-489d-81ae-8048f47b5701" providerId="ADAL" clId="{1CE27D46-5413-47A4-BC8C-11AABBF60560}" dt="2026-02-07T14:05:36.866" v="484" actId="47"/>
        <pc:sldMkLst>
          <pc:docMk/>
          <pc:sldMk cId="4138322357" sldId="275"/>
        </pc:sldMkLst>
      </pc:sldChg>
      <pc:sldChg chg="addSp delSp modSp add mod ord">
        <pc:chgData name="Harikumar Gadde" userId="c5282638-d8a1-489d-81ae-8048f47b5701" providerId="ADAL" clId="{1CE27D46-5413-47A4-BC8C-11AABBF60560}" dt="2026-02-07T14:05:22.403" v="483" actId="478"/>
        <pc:sldMkLst>
          <pc:docMk/>
          <pc:sldMk cId="3719518616" sldId="276"/>
        </pc:sldMkLst>
        <pc:spChg chg="del">
          <ac:chgData name="Harikumar Gadde" userId="c5282638-d8a1-489d-81ae-8048f47b5701" providerId="ADAL" clId="{1CE27D46-5413-47A4-BC8C-11AABBF60560}" dt="2026-02-07T14:05:22.403" v="483" actId="478"/>
          <ac:spMkLst>
            <pc:docMk/>
            <pc:sldMk cId="3719518616" sldId="276"/>
            <ac:spMk id="2" creationId="{FCC5A6FD-626E-63CD-491B-F22722AC79A2}"/>
          </ac:spMkLst>
        </pc:spChg>
        <pc:spChg chg="del">
          <ac:chgData name="Harikumar Gadde" userId="c5282638-d8a1-489d-81ae-8048f47b5701" providerId="ADAL" clId="{1CE27D46-5413-47A4-BC8C-11AABBF60560}" dt="2026-02-07T13:20:02.323" v="416" actId="478"/>
          <ac:spMkLst>
            <pc:docMk/>
            <pc:sldMk cId="3719518616" sldId="276"/>
            <ac:spMk id="3" creationId="{7393E8A7-34C3-7D53-D645-5B151D2A5C00}"/>
          </ac:spMkLst>
        </pc:spChg>
        <pc:picChg chg="add del mod">
          <ac:chgData name="Harikumar Gadde" userId="c5282638-d8a1-489d-81ae-8048f47b5701" providerId="ADAL" clId="{1CE27D46-5413-47A4-BC8C-11AABBF60560}" dt="2026-02-07T13:45:24.737" v="424" actId="478"/>
          <ac:picMkLst>
            <pc:docMk/>
            <pc:sldMk cId="3719518616" sldId="276"/>
            <ac:picMk id="8" creationId="{7F63E199-4553-8539-6A5A-55CEBAD9A883}"/>
          </ac:picMkLst>
        </pc:picChg>
        <pc:picChg chg="add mod modCrop">
          <ac:chgData name="Harikumar Gadde" userId="c5282638-d8a1-489d-81ae-8048f47b5701" providerId="ADAL" clId="{1CE27D46-5413-47A4-BC8C-11AABBF60560}" dt="2026-02-07T13:59:10.784" v="454" actId="1076"/>
          <ac:picMkLst>
            <pc:docMk/>
            <pc:sldMk cId="3719518616" sldId="276"/>
            <ac:picMk id="10" creationId="{E1E0AE13-B4D0-1FA7-71FF-2D4E38B40426}"/>
          </ac:picMkLst>
        </pc:picChg>
        <pc:picChg chg="add mod modCrop">
          <ac:chgData name="Harikumar Gadde" userId="c5282638-d8a1-489d-81ae-8048f47b5701" providerId="ADAL" clId="{1CE27D46-5413-47A4-BC8C-11AABBF60560}" dt="2026-02-07T13:59:06.019" v="453" actId="1076"/>
          <ac:picMkLst>
            <pc:docMk/>
            <pc:sldMk cId="3719518616" sldId="276"/>
            <ac:picMk id="12" creationId="{5F32A0E5-963E-AE74-6C59-AA1B5FBE4437}"/>
          </ac:picMkLst>
        </pc:picChg>
        <pc:picChg chg="add mod modCrop">
          <ac:chgData name="Harikumar Gadde" userId="c5282638-d8a1-489d-81ae-8048f47b5701" providerId="ADAL" clId="{1CE27D46-5413-47A4-BC8C-11AABBF60560}" dt="2026-02-07T13:59:01.778" v="452" actId="1076"/>
          <ac:picMkLst>
            <pc:docMk/>
            <pc:sldMk cId="3719518616" sldId="276"/>
            <ac:picMk id="14" creationId="{0E24D1D3-DD6F-DA1C-F0E9-CF379A035222}"/>
          </ac:picMkLst>
        </pc:picChg>
        <pc:picChg chg="add mod modCrop">
          <ac:chgData name="Harikumar Gadde" userId="c5282638-d8a1-489d-81ae-8048f47b5701" providerId="ADAL" clId="{1CE27D46-5413-47A4-BC8C-11AABBF60560}" dt="2026-02-07T13:58:57.860" v="451" actId="1076"/>
          <ac:picMkLst>
            <pc:docMk/>
            <pc:sldMk cId="3719518616" sldId="276"/>
            <ac:picMk id="16" creationId="{8ACD2E52-95DF-ED6E-CC3F-0FBFFEECCBF5}"/>
          </ac:picMkLst>
        </pc:picChg>
      </pc:sldChg>
      <pc:sldChg chg="modSp add mod">
        <pc:chgData name="Harikumar Gadde" userId="c5282638-d8a1-489d-81ae-8048f47b5701" providerId="ADAL" clId="{1CE27D46-5413-47A4-BC8C-11AABBF60560}" dt="2026-02-07T15:37:04.518" v="3620" actId="732"/>
        <pc:sldMkLst>
          <pc:docMk/>
          <pc:sldMk cId="3696936538" sldId="277"/>
        </pc:sldMkLst>
        <pc:spChg chg="mod">
          <ac:chgData name="Harikumar Gadde" userId="c5282638-d8a1-489d-81ae-8048f47b5701" providerId="ADAL" clId="{1CE27D46-5413-47A4-BC8C-11AABBF60560}" dt="2026-02-07T15:36:56.027" v="3619" actId="1076"/>
          <ac:spMkLst>
            <pc:docMk/>
            <pc:sldMk cId="3696936538" sldId="277"/>
            <ac:spMk id="7" creationId="{98B61473-7870-A656-CF5F-01AD2E13536E}"/>
          </ac:spMkLst>
        </pc:spChg>
        <pc:picChg chg="mod modCrop">
          <ac:chgData name="Harikumar Gadde" userId="c5282638-d8a1-489d-81ae-8048f47b5701" providerId="ADAL" clId="{1CE27D46-5413-47A4-BC8C-11AABBF60560}" dt="2026-02-07T15:37:04.518" v="3620" actId="732"/>
          <ac:picMkLst>
            <pc:docMk/>
            <pc:sldMk cId="3696936538" sldId="277"/>
            <ac:picMk id="8" creationId="{6D5338CF-6BFB-C882-F19F-F05F24CB544E}"/>
          </ac:picMkLst>
        </pc:picChg>
      </pc:sldChg>
      <pc:sldChg chg="addSp delSp modSp add del mod">
        <pc:chgData name="Harikumar Gadde" userId="c5282638-d8a1-489d-81ae-8048f47b5701" providerId="ADAL" clId="{1CE27D46-5413-47A4-BC8C-11AABBF60560}" dt="2026-02-07T14:05:00.577" v="482" actId="47"/>
        <pc:sldMkLst>
          <pc:docMk/>
          <pc:sldMk cId="2845183081" sldId="278"/>
        </pc:sldMkLst>
        <pc:spChg chg="mod topLvl">
          <ac:chgData name="Harikumar Gadde" userId="c5282638-d8a1-489d-81ae-8048f47b5701" providerId="ADAL" clId="{1CE27D46-5413-47A4-BC8C-11AABBF60560}" dt="2026-02-07T14:03:18.003" v="472" actId="165"/>
          <ac:spMkLst>
            <pc:docMk/>
            <pc:sldMk cId="2845183081" sldId="278"/>
            <ac:spMk id="11" creationId="{1CEFC958-B355-3236-86CF-8381E7647836}"/>
          </ac:spMkLst>
        </pc:spChg>
        <pc:spChg chg="mod topLvl">
          <ac:chgData name="Harikumar Gadde" userId="c5282638-d8a1-489d-81ae-8048f47b5701" providerId="ADAL" clId="{1CE27D46-5413-47A4-BC8C-11AABBF60560}" dt="2026-02-07T14:03:18.003" v="472" actId="165"/>
          <ac:spMkLst>
            <pc:docMk/>
            <pc:sldMk cId="2845183081" sldId="278"/>
            <ac:spMk id="12" creationId="{5559AB52-5734-B588-ACD9-3C78C61801B6}"/>
          </ac:spMkLst>
        </pc:spChg>
        <pc:spChg chg="mod topLvl">
          <ac:chgData name="Harikumar Gadde" userId="c5282638-d8a1-489d-81ae-8048f47b5701" providerId="ADAL" clId="{1CE27D46-5413-47A4-BC8C-11AABBF60560}" dt="2026-02-07T14:03:18.003" v="472" actId="165"/>
          <ac:spMkLst>
            <pc:docMk/>
            <pc:sldMk cId="2845183081" sldId="278"/>
            <ac:spMk id="14" creationId="{906E1432-B1E2-572B-8765-628508070D6E}"/>
          </ac:spMkLst>
        </pc:spChg>
        <pc:spChg chg="mod topLvl">
          <ac:chgData name="Harikumar Gadde" userId="c5282638-d8a1-489d-81ae-8048f47b5701" providerId="ADAL" clId="{1CE27D46-5413-47A4-BC8C-11AABBF60560}" dt="2026-02-07T14:03:18.003" v="472" actId="165"/>
          <ac:spMkLst>
            <pc:docMk/>
            <pc:sldMk cId="2845183081" sldId="278"/>
            <ac:spMk id="18" creationId="{007BE48B-3544-95A4-2A90-E788021AEF2A}"/>
          </ac:spMkLst>
        </pc:spChg>
        <pc:spChg chg="mod topLvl">
          <ac:chgData name="Harikumar Gadde" userId="c5282638-d8a1-489d-81ae-8048f47b5701" providerId="ADAL" clId="{1CE27D46-5413-47A4-BC8C-11AABBF60560}" dt="2026-02-07T14:03:18.003" v="472" actId="165"/>
          <ac:spMkLst>
            <pc:docMk/>
            <pc:sldMk cId="2845183081" sldId="278"/>
            <ac:spMk id="19" creationId="{BBB1518F-0B1E-34D9-A180-B54DB6E83DDD}"/>
          </ac:spMkLst>
        </pc:spChg>
        <pc:spChg chg="mod topLvl">
          <ac:chgData name="Harikumar Gadde" userId="c5282638-d8a1-489d-81ae-8048f47b5701" providerId="ADAL" clId="{1CE27D46-5413-47A4-BC8C-11AABBF60560}" dt="2026-02-07T14:03:18.003" v="472" actId="165"/>
          <ac:spMkLst>
            <pc:docMk/>
            <pc:sldMk cId="2845183081" sldId="278"/>
            <ac:spMk id="21" creationId="{B9194A36-6C45-6E45-5CB2-7E46345055DA}"/>
          </ac:spMkLst>
        </pc:spChg>
        <pc:spChg chg="mod topLvl">
          <ac:chgData name="Harikumar Gadde" userId="c5282638-d8a1-489d-81ae-8048f47b5701" providerId="ADAL" clId="{1CE27D46-5413-47A4-BC8C-11AABBF60560}" dt="2026-02-07T14:03:18.003" v="472" actId="165"/>
          <ac:spMkLst>
            <pc:docMk/>
            <pc:sldMk cId="2845183081" sldId="278"/>
            <ac:spMk id="22" creationId="{DAE7159B-4BAE-5CAA-9CE7-9F458774AB03}"/>
          </ac:spMkLst>
        </pc:spChg>
        <pc:spChg chg="mod topLvl">
          <ac:chgData name="Harikumar Gadde" userId="c5282638-d8a1-489d-81ae-8048f47b5701" providerId="ADAL" clId="{1CE27D46-5413-47A4-BC8C-11AABBF60560}" dt="2026-02-07T14:03:18.003" v="472" actId="165"/>
          <ac:spMkLst>
            <pc:docMk/>
            <pc:sldMk cId="2845183081" sldId="278"/>
            <ac:spMk id="23" creationId="{4DEB4BAD-9CBA-AF3D-8F43-34153C2B15F0}"/>
          </ac:spMkLst>
        </pc:spChg>
        <pc:spChg chg="mod topLvl">
          <ac:chgData name="Harikumar Gadde" userId="c5282638-d8a1-489d-81ae-8048f47b5701" providerId="ADAL" clId="{1CE27D46-5413-47A4-BC8C-11AABBF60560}" dt="2026-02-07T14:03:18.003" v="472" actId="165"/>
          <ac:spMkLst>
            <pc:docMk/>
            <pc:sldMk cId="2845183081" sldId="278"/>
            <ac:spMk id="25" creationId="{A8DAA237-F79C-1ADD-901C-BD2690627F90}"/>
          </ac:spMkLst>
        </pc:spChg>
        <pc:spChg chg="mod topLvl">
          <ac:chgData name="Harikumar Gadde" userId="c5282638-d8a1-489d-81ae-8048f47b5701" providerId="ADAL" clId="{1CE27D46-5413-47A4-BC8C-11AABBF60560}" dt="2026-02-07T14:03:18.003" v="472" actId="165"/>
          <ac:spMkLst>
            <pc:docMk/>
            <pc:sldMk cId="2845183081" sldId="278"/>
            <ac:spMk id="26" creationId="{EC7FACEA-81B4-DF8D-4966-B1221CE12F6F}"/>
          </ac:spMkLst>
        </pc:spChg>
        <pc:grpChg chg="add del">
          <ac:chgData name="Harikumar Gadde" userId="c5282638-d8a1-489d-81ae-8048f47b5701" providerId="ADAL" clId="{1CE27D46-5413-47A4-BC8C-11AABBF60560}" dt="2026-02-07T14:03:00.207" v="470" actId="478"/>
          <ac:grpSpMkLst>
            <pc:docMk/>
            <pc:sldMk cId="2845183081" sldId="278"/>
            <ac:grpSpMk id="4" creationId="{55D22843-C6FA-25C2-FA86-5EC3693F9BCB}"/>
          </ac:grpSpMkLst>
        </pc:grpChg>
        <pc:picChg chg="add del mod modCrop">
          <ac:chgData name="Harikumar Gadde" userId="c5282638-d8a1-489d-81ae-8048f47b5701" providerId="ADAL" clId="{1CE27D46-5413-47A4-BC8C-11AABBF60560}" dt="2026-02-07T14:04:14.694" v="475" actId="1076"/>
          <ac:picMkLst>
            <pc:docMk/>
            <pc:sldMk cId="2845183081" sldId="278"/>
            <ac:picMk id="28" creationId="{54BDF3BC-B2C5-5F30-A082-7D362528CC6F}"/>
          </ac:picMkLst>
        </pc:picChg>
      </pc:sldChg>
      <pc:sldChg chg="addSp delSp modSp add mod">
        <pc:chgData name="Harikumar Gadde" userId="c5282638-d8a1-489d-81ae-8048f47b5701" providerId="ADAL" clId="{1CE27D46-5413-47A4-BC8C-11AABBF60560}" dt="2026-02-07T15:35:00.812" v="3616" actId="14100"/>
        <pc:sldMkLst>
          <pc:docMk/>
          <pc:sldMk cId="3282969274" sldId="278"/>
        </pc:sldMkLst>
        <pc:spChg chg="mod">
          <ac:chgData name="Harikumar Gadde" userId="c5282638-d8a1-489d-81ae-8048f47b5701" providerId="ADAL" clId="{1CE27D46-5413-47A4-BC8C-11AABBF60560}" dt="2026-02-07T15:34:16.800" v="3610" actId="1076"/>
          <ac:spMkLst>
            <pc:docMk/>
            <pc:sldMk cId="3282969274" sldId="278"/>
            <ac:spMk id="7" creationId="{1915596C-066B-4BC7-62D2-AB00F6211D54}"/>
          </ac:spMkLst>
        </pc:spChg>
        <pc:picChg chg="add mod modCrop">
          <ac:chgData name="Harikumar Gadde" userId="c5282638-d8a1-489d-81ae-8048f47b5701" providerId="ADAL" clId="{1CE27D46-5413-47A4-BC8C-11AABBF60560}" dt="2026-02-07T15:35:00.812" v="3616" actId="14100"/>
          <ac:picMkLst>
            <pc:docMk/>
            <pc:sldMk cId="3282969274" sldId="278"/>
            <ac:picMk id="6" creationId="{65400530-1F2A-B5AD-3FC2-666F9A7FFAE1}"/>
          </ac:picMkLst>
        </pc:picChg>
        <pc:picChg chg="del">
          <ac:chgData name="Harikumar Gadde" userId="c5282638-d8a1-489d-81ae-8048f47b5701" providerId="ADAL" clId="{1CE27D46-5413-47A4-BC8C-11AABBF60560}" dt="2026-02-07T15:33:52.250" v="3606" actId="478"/>
          <ac:picMkLst>
            <pc:docMk/>
            <pc:sldMk cId="3282969274" sldId="278"/>
            <ac:picMk id="8" creationId="{FBC8A5A4-5022-CF4F-19CE-1D8DF66C52C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C109-F706-4128-8923-D21EDE0BEB99}" type="datetimeFigureOut">
              <a:rPr lang="en-US" smtClean="0"/>
              <a:t>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36131-C392-444B-A885-D640DD126A27}" type="slidenum">
              <a:rPr lang="en-US" smtClean="0"/>
              <a:t>‹#›</a:t>
            </a:fld>
            <a:endParaRPr lang="en-US"/>
          </a:p>
        </p:txBody>
      </p:sp>
    </p:spTree>
    <p:extLst>
      <p:ext uri="{BB962C8B-B14F-4D97-AF65-F5344CB8AC3E}">
        <p14:creationId xmlns:p14="http://schemas.microsoft.com/office/powerpoint/2010/main" val="340353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014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91830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3743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83601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78D868-3DB8-499C-BCFA-2E2815E3C614}" type="datetimeFigureOut">
              <a:rPr lang="es-ES" smtClean="0"/>
              <a:t>07/02/2026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1326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78D868-3DB8-499C-BCFA-2E2815E3C614}" type="datetimeFigureOut">
              <a:rPr lang="es-ES" smtClean="0"/>
              <a:t>07/02/2026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9916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78D868-3DB8-499C-BCFA-2E2815E3C614}" type="datetimeFigureOut">
              <a:rPr lang="es-ES" smtClean="0"/>
              <a:t>07/02/2026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32682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7207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76015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42936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0081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8D868-3DB8-499C-BCFA-2E2815E3C614}" type="datetimeFigureOut">
              <a:rPr lang="es-ES" smtClean="0"/>
              <a:t>07/02/2026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71FF2-222D-4A9E-A6BC-293226EAAFB1}" type="slidenum">
              <a:rPr lang="es-ES" smtClean="0"/>
              <a:t>‹#›</a:t>
            </a:fld>
            <a:endParaRPr lang="es-ES"/>
          </a:p>
        </p:txBody>
      </p:sp>
    </p:spTree>
    <p:extLst>
      <p:ext uri="{BB962C8B-B14F-4D97-AF65-F5344CB8AC3E}">
        <p14:creationId xmlns:p14="http://schemas.microsoft.com/office/powerpoint/2010/main" val="13019035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hyperlink" Target="https://globalcarboncouncil.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8FA8AF7-64A7-59DC-0C06-B8E25894543A}"/>
              </a:ext>
            </a:extLst>
          </p:cNvPr>
          <p:cNvSpPr txBox="1"/>
          <p:nvPr/>
        </p:nvSpPr>
        <p:spPr>
          <a:xfrm>
            <a:off x="1524000" y="5321035"/>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pic>
        <p:nvPicPr>
          <p:cNvPr id="10" name="Picture 9" descr="A blue and white sign with white text&#10;&#10;AI-generated content may be incorrect.">
            <a:extLst>
              <a:ext uri="{FF2B5EF4-FFF2-40B4-BE49-F238E27FC236}">
                <a16:creationId xmlns:a16="http://schemas.microsoft.com/office/drawing/2014/main" id="{FEB88465-1349-F947-D60C-BE0E8980D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37" y="1931164"/>
            <a:ext cx="6642847" cy="2995672"/>
          </a:xfrm>
          <a:prstGeom prst="rect">
            <a:avLst/>
          </a:prstGeom>
        </p:spPr>
      </p:pic>
      <p:sp>
        <p:nvSpPr>
          <p:cNvPr id="44" name="Off-page Connector 43">
            <a:extLst>
              <a:ext uri="{FF2B5EF4-FFF2-40B4-BE49-F238E27FC236}">
                <a16:creationId xmlns:a16="http://schemas.microsoft.com/office/drawing/2014/main" id="{7A6D5F81-4297-B9DD-58E5-4AE89B8AE08B}"/>
              </a:ext>
            </a:extLst>
          </p:cNvPr>
          <p:cNvSpPr/>
          <p:nvPr/>
        </p:nvSpPr>
        <p:spPr>
          <a:xfrm rot="19781445">
            <a:off x="7147396" y="-1384985"/>
            <a:ext cx="3877234" cy="5843899"/>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ff-page Connector 44">
            <a:extLst>
              <a:ext uri="{FF2B5EF4-FFF2-40B4-BE49-F238E27FC236}">
                <a16:creationId xmlns:a16="http://schemas.microsoft.com/office/drawing/2014/main" id="{323F0DC5-CA93-9F4F-4BC3-54669A8DDECA}"/>
              </a:ext>
            </a:extLst>
          </p:cNvPr>
          <p:cNvSpPr/>
          <p:nvPr/>
        </p:nvSpPr>
        <p:spPr>
          <a:xfrm rot="12159772">
            <a:off x="7637702" y="889307"/>
            <a:ext cx="4092443" cy="7229663"/>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A logo with a black background&#10;&#10;AI-generated content may be incorrect.">
            <a:extLst>
              <a:ext uri="{FF2B5EF4-FFF2-40B4-BE49-F238E27FC236}">
                <a16:creationId xmlns:a16="http://schemas.microsoft.com/office/drawing/2014/main" id="{DCBE494F-E85E-DB71-79D5-529FC3998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0353" y="419314"/>
            <a:ext cx="1689965" cy="876500"/>
          </a:xfrm>
          <a:prstGeom prst="rect">
            <a:avLst/>
          </a:prstGeom>
        </p:spPr>
      </p:pic>
      <p:pic>
        <p:nvPicPr>
          <p:cNvPr id="53" name="Picture 52" descr="A logo with text on it&#10;&#10;AI-generated content may be incorrect.">
            <a:extLst>
              <a:ext uri="{FF2B5EF4-FFF2-40B4-BE49-F238E27FC236}">
                <a16:creationId xmlns:a16="http://schemas.microsoft.com/office/drawing/2014/main" id="{2082746B-BB9F-9E70-5D9D-10B4000A9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1782" y="471759"/>
            <a:ext cx="2311400" cy="1079500"/>
          </a:xfrm>
          <a:prstGeom prst="rect">
            <a:avLst/>
          </a:prstGeom>
        </p:spPr>
      </p:pic>
      <p:pic>
        <p:nvPicPr>
          <p:cNvPr id="55" name="Picture 54" descr="A logo with blue and blue lines&#10;&#10;AI-generated content may be incorrect.">
            <a:extLst>
              <a:ext uri="{FF2B5EF4-FFF2-40B4-BE49-F238E27FC236}">
                <a16:creationId xmlns:a16="http://schemas.microsoft.com/office/drawing/2014/main" id="{CBB96217-4883-886F-FCFC-D4B48C21F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02" y="457463"/>
            <a:ext cx="2135703" cy="1079501"/>
          </a:xfrm>
          <a:prstGeom prst="rect">
            <a:avLst/>
          </a:prstGeom>
        </p:spPr>
      </p:pic>
    </p:spTree>
    <p:extLst>
      <p:ext uri="{BB962C8B-B14F-4D97-AF65-F5344CB8AC3E}">
        <p14:creationId xmlns:p14="http://schemas.microsoft.com/office/powerpoint/2010/main" val="13507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E2A616-9F7C-CCDC-39FB-C86C15042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EF4D6-5DD9-956D-8D60-8A93363C89BA}"/>
              </a:ext>
            </a:extLst>
          </p:cNvPr>
          <p:cNvSpPr>
            <a:spLocks noGrp="1"/>
          </p:cNvSpPr>
          <p:nvPr>
            <p:ph type="title"/>
          </p:nvPr>
        </p:nvSpPr>
        <p:spPr>
          <a:xfrm>
            <a:off x="6551853" y="1096770"/>
            <a:ext cx="4962832" cy="4914798"/>
          </a:xfrm>
        </p:spPr>
        <p:txBody>
          <a:bodyPr>
            <a:normAutofit/>
          </a:bodyPr>
          <a:lstStyle/>
          <a:p>
            <a:r>
              <a:rPr lang="en-US" sz="4000" dirty="0">
                <a:solidFill>
                  <a:srgbClr val="002060"/>
                </a:solidFill>
                <a:latin typeface="Aptos SemiBold" panose="020B0004020202020204" pitchFamily="34" charset="0"/>
              </a:rPr>
              <a:t>The Big Picture: </a:t>
            </a:r>
            <a:br>
              <a:rPr lang="en-US" sz="4000" dirty="0">
                <a:solidFill>
                  <a:srgbClr val="002060"/>
                </a:solidFill>
                <a:latin typeface="Aptos SemiBold" panose="020B0004020202020204" pitchFamily="34" charset="0"/>
              </a:rPr>
            </a:br>
            <a:r>
              <a:rPr lang="en-US" sz="4000" i="1" dirty="0">
                <a:solidFill>
                  <a:srgbClr val="002060"/>
                </a:solidFill>
                <a:latin typeface="Aptos SemiBold" panose="020B0004020202020204" pitchFamily="34" charset="0"/>
              </a:rPr>
              <a:t>From Project to Carbon Credits</a:t>
            </a:r>
          </a:p>
        </p:txBody>
      </p:sp>
      <p:sp>
        <p:nvSpPr>
          <p:cNvPr id="3" name="TextBox 2">
            <a:extLst>
              <a:ext uri="{FF2B5EF4-FFF2-40B4-BE49-F238E27FC236}">
                <a16:creationId xmlns:a16="http://schemas.microsoft.com/office/drawing/2014/main" id="{4B509485-4633-BE97-8A7B-75BE62534DD4}"/>
              </a:ext>
            </a:extLst>
          </p:cNvPr>
          <p:cNvSpPr txBox="1"/>
          <p:nvPr/>
        </p:nvSpPr>
        <p:spPr>
          <a:xfrm>
            <a:off x="6233644" y="6142365"/>
            <a:ext cx="4903839" cy="400110"/>
          </a:xfrm>
          <a:prstGeom prst="rect">
            <a:avLst/>
          </a:prstGeom>
          <a:noFill/>
        </p:spPr>
        <p:txBody>
          <a:bodyPr wrap="square">
            <a:spAutoFit/>
          </a:bodyPr>
          <a:lstStyle/>
          <a:p>
            <a:pPr algn="r"/>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8F9F6EFD-1132-D8C8-F49E-D5348CA35736}"/>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1F780076-5C0C-245F-5DFD-BDAB3D57C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3F4D1D1D-F231-19C1-8C05-2795ADB8A20C}"/>
              </a:ext>
            </a:extLst>
          </p:cNvPr>
          <p:cNvSpPr txBox="1">
            <a:spLocks/>
          </p:cNvSpPr>
          <p:nvPr/>
        </p:nvSpPr>
        <p:spPr>
          <a:xfrm>
            <a:off x="474060" y="2723841"/>
            <a:ext cx="5166089" cy="12736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000" b="1" dirty="0"/>
              <a:t>UNDERSTANDING THE CARBON MARKET ECOSYSTEM</a:t>
            </a:r>
            <a:r>
              <a:rPr lang="en-US" sz="4000" dirty="0"/>
              <a:t> </a:t>
            </a:r>
          </a:p>
        </p:txBody>
      </p:sp>
    </p:spTree>
    <p:extLst>
      <p:ext uri="{BB962C8B-B14F-4D97-AF65-F5344CB8AC3E}">
        <p14:creationId xmlns:p14="http://schemas.microsoft.com/office/powerpoint/2010/main" val="3667884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F6B308-6DD9-9736-175D-E46E0E3966AB}"/>
            </a:ext>
          </a:extLst>
        </p:cNvPr>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FED57BB9-91C3-E9D7-DCBE-F1E1DF0F92B0}"/>
              </a:ext>
            </a:extLst>
          </p:cNvPr>
          <p:cNvSpPr>
            <a:spLocks noGrp="1"/>
          </p:cNvSpPr>
          <p:nvPr>
            <p:ph sz="half" idx="2"/>
          </p:nvPr>
        </p:nvSpPr>
        <p:spPr>
          <a:xfrm>
            <a:off x="839788" y="1396181"/>
            <a:ext cx="5157787" cy="4736690"/>
          </a:xfrm>
        </p:spPr>
        <p:txBody>
          <a:bodyPr>
            <a:normAutofit/>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lgn="ctr">
              <a:buNone/>
            </a:pPr>
            <a:r>
              <a:rPr lang="en-US" sz="4000" dirty="0"/>
              <a:t>Session Objectives</a:t>
            </a:r>
          </a:p>
        </p:txBody>
      </p:sp>
      <p:sp>
        <p:nvSpPr>
          <p:cNvPr id="2" name="TextBox 1">
            <a:extLst>
              <a:ext uri="{FF2B5EF4-FFF2-40B4-BE49-F238E27FC236}">
                <a16:creationId xmlns:a16="http://schemas.microsoft.com/office/drawing/2014/main" id="{DCF1B2DD-E401-FE3D-54D0-7A7D992B8855}"/>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3" name="Rectangle 2">
            <a:extLst>
              <a:ext uri="{FF2B5EF4-FFF2-40B4-BE49-F238E27FC236}">
                <a16:creationId xmlns:a16="http://schemas.microsoft.com/office/drawing/2014/main" id="{A62AFAD2-5169-37E6-A4F9-9FC78188A097}"/>
              </a:ext>
            </a:extLst>
          </p:cNvPr>
          <p:cNvSpPr/>
          <p:nvPr/>
        </p:nvSpPr>
        <p:spPr>
          <a:xfrm>
            <a:off x="11247812" y="6196153"/>
            <a:ext cx="706624"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white sign with white text&#10;&#10;AI-generated content may be incorrect.">
            <a:extLst>
              <a:ext uri="{FF2B5EF4-FFF2-40B4-BE49-F238E27FC236}">
                <a16:creationId xmlns:a16="http://schemas.microsoft.com/office/drawing/2014/main" id="{3D71A669-D592-EC26-1EF6-F69D7E576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5" name="Rectangle 1">
            <a:extLst>
              <a:ext uri="{FF2B5EF4-FFF2-40B4-BE49-F238E27FC236}">
                <a16:creationId xmlns:a16="http://schemas.microsoft.com/office/drawing/2014/main" id="{7ADD8805-2C97-7C90-44B4-2F896264690C}"/>
              </a:ext>
            </a:extLst>
          </p:cNvPr>
          <p:cNvSpPr>
            <a:spLocks noGrp="1" noChangeArrowheads="1"/>
          </p:cNvSpPr>
          <p:nvPr>
            <p:ph sz="quarter" idx="4"/>
          </p:nvPr>
        </p:nvSpPr>
        <p:spPr bwMode="auto">
          <a:xfrm>
            <a:off x="6233644" y="1823343"/>
            <a:ext cx="560529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kumimoji="0" lang="en-US" altLang="en-US" sz="2400" b="0" i="0" u="none" strike="noStrike" cap="none" normalizeH="0" baseline="0" dirty="0">
                <a:ln>
                  <a:noFill/>
                </a:ln>
                <a:solidFill>
                  <a:schemeClr val="tx1"/>
                </a:solidFill>
                <a:effectLst/>
                <a:latin typeface="Aptos SemiBold" panose="020B0004020202020204" pitchFamily="34" charset="0"/>
              </a:rPr>
              <a:t>Introduce the full carbon market ecosystem relevant to ASCENT</a:t>
            </a:r>
          </a:p>
          <a:p>
            <a:pPr eaLnBrk="0" fontAlgn="base" hangingPunct="0">
              <a:lnSpc>
                <a:spcPct val="100000"/>
              </a:lnSpc>
              <a:spcBef>
                <a:spcPct val="0"/>
              </a:spcBef>
              <a:spcAft>
                <a:spcPct val="0"/>
              </a:spcAft>
            </a:pPr>
            <a:r>
              <a:rPr kumimoji="0" lang="en-US" altLang="en-US" sz="2400" b="0" i="0" u="none" strike="noStrike" cap="none" normalizeH="0" baseline="0" dirty="0">
                <a:ln>
                  <a:noFill/>
                </a:ln>
                <a:solidFill>
                  <a:schemeClr val="tx1"/>
                </a:solidFill>
                <a:effectLst/>
                <a:latin typeface="Aptos SemiBold" panose="020B0004020202020204" pitchFamily="34" charset="0"/>
              </a:rPr>
              <a:t>Clarify key actors, documents needed, and decisions to make</a:t>
            </a:r>
          </a:p>
          <a:p>
            <a:pPr eaLnBrk="0" fontAlgn="base" hangingPunct="0">
              <a:lnSpc>
                <a:spcPct val="100000"/>
              </a:lnSpc>
              <a:spcBef>
                <a:spcPct val="0"/>
              </a:spcBef>
              <a:spcAft>
                <a:spcPct val="0"/>
              </a:spcAft>
            </a:pPr>
            <a:r>
              <a:rPr kumimoji="0" lang="en-US" altLang="en-US" sz="2400" b="0" i="0" u="none" strike="noStrike" cap="none" normalizeH="0" baseline="0" dirty="0">
                <a:ln>
                  <a:noFill/>
                </a:ln>
                <a:solidFill>
                  <a:schemeClr val="tx1"/>
                </a:solidFill>
                <a:effectLst/>
                <a:latin typeface="Aptos SemiBold" panose="020B0004020202020204" pitchFamily="34" charset="0"/>
              </a:rPr>
              <a:t>Show how ASCENT projects move from implementation to credit issuance and use</a:t>
            </a:r>
          </a:p>
          <a:p>
            <a:pPr eaLnBrk="0" fontAlgn="base" hangingPunct="0">
              <a:lnSpc>
                <a:spcPct val="100000"/>
              </a:lnSpc>
              <a:spcBef>
                <a:spcPct val="0"/>
              </a:spcBef>
              <a:spcAft>
                <a:spcPct val="0"/>
              </a:spcAft>
            </a:pPr>
            <a:r>
              <a:rPr kumimoji="0" lang="en-US" altLang="en-US" sz="2400" b="0" i="0" u="none" strike="noStrike" cap="none" normalizeH="0" baseline="0" dirty="0">
                <a:ln>
                  <a:noFill/>
                </a:ln>
                <a:solidFill>
                  <a:schemeClr val="tx1"/>
                </a:solidFill>
                <a:effectLst/>
                <a:latin typeface="Aptos SemiBold" panose="020B0004020202020204" pitchFamily="34" charset="0"/>
              </a:rPr>
              <a:t>Set the foundation for deeper dives in upcoming sessions</a:t>
            </a:r>
          </a:p>
        </p:txBody>
      </p:sp>
    </p:spTree>
    <p:extLst>
      <p:ext uri="{BB962C8B-B14F-4D97-AF65-F5344CB8AC3E}">
        <p14:creationId xmlns:p14="http://schemas.microsoft.com/office/powerpoint/2010/main" val="2323697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988CDC-EB76-B298-E78D-4E8082CB0F1B}"/>
            </a:ext>
          </a:extLst>
        </p:cNvPr>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5F042A57-3822-4C11-3E63-5DC1233798FD}"/>
              </a:ext>
            </a:extLst>
          </p:cNvPr>
          <p:cNvSpPr>
            <a:spLocks noGrp="1"/>
          </p:cNvSpPr>
          <p:nvPr>
            <p:ph sz="half" idx="2"/>
          </p:nvPr>
        </p:nvSpPr>
        <p:spPr>
          <a:xfrm>
            <a:off x="839788" y="1396181"/>
            <a:ext cx="5157787" cy="4736690"/>
          </a:xfrm>
        </p:spPr>
        <p:txBody>
          <a:bodyPr vert="horz" lIns="91440" tIns="45720" rIns="91440" bIns="45720" rtlCol="0" anchor="t">
            <a:normAutofit/>
          </a:bodyPr>
          <a:lstStyle/>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lgn="ctr">
              <a:buNone/>
            </a:pPr>
            <a:r>
              <a:rPr lang="en-US" sz="4000" dirty="0"/>
              <a:t>Before we start...</a:t>
            </a:r>
            <a:endParaRPr lang="en-US" sz="4000" dirty="0">
              <a:ea typeface="Calibri"/>
              <a:cs typeface="Calibri"/>
            </a:endParaRPr>
          </a:p>
        </p:txBody>
      </p:sp>
      <p:sp>
        <p:nvSpPr>
          <p:cNvPr id="2" name="TextBox 1">
            <a:extLst>
              <a:ext uri="{FF2B5EF4-FFF2-40B4-BE49-F238E27FC236}">
                <a16:creationId xmlns:a16="http://schemas.microsoft.com/office/drawing/2014/main" id="{2AE7A94E-349D-33BA-C714-3409537E88D2}"/>
              </a:ext>
            </a:extLst>
          </p:cNvPr>
          <p:cNvSpPr txBox="1"/>
          <p:nvPr/>
        </p:nvSpPr>
        <p:spPr>
          <a:xfrm>
            <a:off x="6233644" y="6142365"/>
            <a:ext cx="4903839" cy="400110"/>
          </a:xfrm>
          <a:prstGeom prst="rect">
            <a:avLst/>
          </a:prstGeom>
          <a:noFill/>
        </p:spPr>
        <p:txBody>
          <a:bodyPr wrap="square">
            <a:spAutoFit/>
          </a:bodyPr>
          <a:lstStyle/>
          <a:p>
            <a:pPr algn="r"/>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3" name="Rectangle 2">
            <a:extLst>
              <a:ext uri="{FF2B5EF4-FFF2-40B4-BE49-F238E27FC236}">
                <a16:creationId xmlns:a16="http://schemas.microsoft.com/office/drawing/2014/main" id="{CBFF0839-95E7-970D-64E5-AD60F24FD5E9}"/>
              </a:ext>
            </a:extLst>
          </p:cNvPr>
          <p:cNvSpPr/>
          <p:nvPr/>
        </p:nvSpPr>
        <p:spPr>
          <a:xfrm>
            <a:off x="11247812" y="6196153"/>
            <a:ext cx="706624"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nd white sign with white text&#10;&#10;AI-generated content may be incorrect.">
            <a:extLst>
              <a:ext uri="{FF2B5EF4-FFF2-40B4-BE49-F238E27FC236}">
                <a16:creationId xmlns:a16="http://schemas.microsoft.com/office/drawing/2014/main" id="{CD70893A-FC65-AE2B-AB17-1FA32D8053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5" name="Rectangle 1">
            <a:extLst>
              <a:ext uri="{FF2B5EF4-FFF2-40B4-BE49-F238E27FC236}">
                <a16:creationId xmlns:a16="http://schemas.microsoft.com/office/drawing/2014/main" id="{2CF0557D-FF30-1FE0-7B5A-DF4EE48FF53D}"/>
              </a:ext>
            </a:extLst>
          </p:cNvPr>
          <p:cNvSpPr>
            <a:spLocks noGrp="1" noChangeArrowheads="1"/>
          </p:cNvSpPr>
          <p:nvPr>
            <p:ph sz="quarter" idx="4"/>
          </p:nvPr>
        </p:nvSpPr>
        <p:spPr bwMode="auto">
          <a:xfrm>
            <a:off x="6233644" y="845640"/>
            <a:ext cx="5605294" cy="5371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r>
              <a:rPr lang="en-US" sz="2400" dirty="0">
                <a:latin typeface="Aptos SemiBold" panose="020B0004020202020204" pitchFamily="34" charset="0"/>
              </a:rPr>
              <a:t>How familiar are you with different components of the program cycle to generate and transact carbon credits?</a:t>
            </a:r>
          </a:p>
          <a:p>
            <a:r>
              <a:rPr lang="en-US" sz="2400" dirty="0">
                <a:latin typeface="Aptos SemiBold" panose="020B0004020202020204" pitchFamily="34" charset="0"/>
              </a:rPr>
              <a:t>Does your country have any restrictions with recognizing the Carbon Standard for Energy Access being developed by the Global Carbon Council (</a:t>
            </a:r>
            <a:r>
              <a:rPr lang="en-US" sz="2400" dirty="0">
                <a:latin typeface="Aptos SemiBold" panose="020B0004020202020204" pitchFamily="34" charset="0"/>
                <a:hlinkClick r:id="rId4">
                  <a:extLst>
                    <a:ext uri="{A12FA001-AC4F-418D-AE19-62706E023703}">
                      <ahyp:hlinkClr xmlns:ahyp="http://schemas.microsoft.com/office/drawing/2018/hyperlinkcolor" val="tx"/>
                    </a:ext>
                  </a:extLst>
                </a:hlinkClick>
              </a:rPr>
              <a:t>https://globalcarboncouncil.com/</a:t>
            </a:r>
            <a:r>
              <a:rPr lang="en-US" sz="2400" dirty="0">
                <a:latin typeface="Aptos SemiBold" panose="020B0004020202020204" pitchFamily="34" charset="0"/>
              </a:rPr>
              <a:t> )?</a:t>
            </a:r>
          </a:p>
          <a:p>
            <a:r>
              <a:rPr lang="en-US" sz="2400" dirty="0">
                <a:latin typeface="Aptos SemiBold" panose="020B0004020202020204" pitchFamily="34" charset="0"/>
              </a:rPr>
              <a:t>Does your country have an official list of eligible independent carbon crediting standard bodies? If so, is the GCC eligible under the national carbon crediting framework?</a:t>
            </a:r>
          </a:p>
          <a:p>
            <a:pPr>
              <a:lnSpc>
                <a:spcPct val="100000"/>
              </a:lnSpc>
              <a:spcBef>
                <a:spcPct val="0"/>
              </a:spcBef>
              <a:spcAft>
                <a:spcPct val="0"/>
              </a:spcAft>
            </a:pPr>
            <a:endParaRPr lang="en-US" altLang="en-US" sz="2400" b="0" i="0" u="none" strike="noStrike" cap="none" normalizeH="0" baseline="0" dirty="0">
              <a:ln>
                <a:noFill/>
              </a:ln>
              <a:effectLst/>
              <a:latin typeface="Aptos SemiBold" panose="020B0004020202020204" pitchFamily="34" charset="0"/>
            </a:endParaRPr>
          </a:p>
        </p:txBody>
      </p:sp>
    </p:spTree>
    <p:extLst>
      <p:ext uri="{BB962C8B-B14F-4D97-AF65-F5344CB8AC3E}">
        <p14:creationId xmlns:p14="http://schemas.microsoft.com/office/powerpoint/2010/main" val="3772039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FAC31-FF21-AD85-8FCC-D505CF8B8E07}"/>
              </a:ext>
            </a:extLst>
          </p:cNvPr>
          <p:cNvSpPr>
            <a:spLocks noGrp="1"/>
          </p:cNvSpPr>
          <p:nvPr>
            <p:ph type="title"/>
          </p:nvPr>
        </p:nvSpPr>
        <p:spPr/>
        <p:txBody>
          <a:bodyPr/>
          <a:lstStyle/>
          <a:p>
            <a:endParaRPr lang="en-US" dirty="0">
              <a:solidFill>
                <a:srgbClr val="002060"/>
              </a:solidFill>
            </a:endParaRPr>
          </a:p>
        </p:txBody>
      </p:sp>
      <p:sp>
        <p:nvSpPr>
          <p:cNvPr id="3" name="Content Placeholder 2">
            <a:extLst>
              <a:ext uri="{FF2B5EF4-FFF2-40B4-BE49-F238E27FC236}">
                <a16:creationId xmlns:a16="http://schemas.microsoft.com/office/drawing/2014/main" id="{95FC492A-06F1-2D42-7197-2CDBE3EA3495}"/>
              </a:ext>
            </a:extLst>
          </p:cNvPr>
          <p:cNvSpPr>
            <a:spLocks noGrp="1"/>
          </p:cNvSpPr>
          <p:nvPr>
            <p:ph idx="1"/>
            <p:extLst>
              <p:ext uri="{E7BDC344-281C-4309-B0C6-D0EE65EED2A8}">
                <p202:designPr xmlns:p202="http://schemas.microsoft.com/office/powerpoint/2020/02/main">
                  <p202:designTagLst/>
                </p202:designPr>
              </p:ext>
            </p:extLst>
          </p:nvPr>
        </p:nvSpPr>
        <p:spPr>
          <a:xfrm>
            <a:off x="838200" y="1825625"/>
            <a:ext cx="10515600" cy="4201549"/>
          </a:xfrm>
        </p:spPr>
        <p:txBody>
          <a:bodyPr/>
          <a:lstStyle/>
          <a:p>
            <a:endParaRPr lang="en-US"/>
          </a:p>
        </p:txBody>
      </p:sp>
      <p:sp>
        <p:nvSpPr>
          <p:cNvPr id="5" name="TextBox 4">
            <a:extLst>
              <a:ext uri="{FF2B5EF4-FFF2-40B4-BE49-F238E27FC236}">
                <a16:creationId xmlns:a16="http://schemas.microsoft.com/office/drawing/2014/main" id="{6713225C-1CE6-6AF9-35DA-6B408501269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B29B57-0CEE-0A3A-5308-5C1BCCD5BFB0}"/>
              </a:ext>
            </a:extLst>
          </p:cNvPr>
          <p:cNvSpPr/>
          <p:nvPr/>
        </p:nvSpPr>
        <p:spPr>
          <a:xfrm>
            <a:off x="11201400" y="6172336"/>
            <a:ext cx="744793"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5B65DC6-06BE-261D-65D7-B06C8BADF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grpSp>
        <p:nvGrpSpPr>
          <p:cNvPr id="7" name="Group 6">
            <a:extLst>
              <a:ext uri="{FF2B5EF4-FFF2-40B4-BE49-F238E27FC236}">
                <a16:creationId xmlns:a16="http://schemas.microsoft.com/office/drawing/2014/main" id="{D961055A-AD49-380D-5B21-BDA86E185304}"/>
              </a:ext>
            </a:extLst>
          </p:cNvPr>
          <p:cNvGrpSpPr/>
          <p:nvPr/>
        </p:nvGrpSpPr>
        <p:grpSpPr>
          <a:xfrm>
            <a:off x="86685" y="0"/>
            <a:ext cx="12105315" cy="6858000"/>
            <a:chOff x="0" y="43249"/>
            <a:chExt cx="12105315" cy="6858000"/>
          </a:xfrm>
        </p:grpSpPr>
        <p:grpSp>
          <p:nvGrpSpPr>
            <p:cNvPr id="8" name="Group 7">
              <a:extLst>
                <a:ext uri="{FF2B5EF4-FFF2-40B4-BE49-F238E27FC236}">
                  <a16:creationId xmlns:a16="http://schemas.microsoft.com/office/drawing/2014/main" id="{0993B863-F98E-2A09-3A30-7A200F9A4A08}"/>
                </a:ext>
              </a:extLst>
            </p:cNvPr>
            <p:cNvGrpSpPr/>
            <p:nvPr/>
          </p:nvGrpSpPr>
          <p:grpSpPr>
            <a:xfrm>
              <a:off x="0" y="43249"/>
              <a:ext cx="12105315" cy="6858000"/>
              <a:chOff x="0" y="43249"/>
              <a:chExt cx="12105315" cy="6858000"/>
            </a:xfrm>
          </p:grpSpPr>
          <p:pic>
            <p:nvPicPr>
              <p:cNvPr id="22" name="Picture 21" descr="A diagram of a carbon market ecosystem&#10;&#10;AI-generated content may be incorrect.">
                <a:extLst>
                  <a:ext uri="{FF2B5EF4-FFF2-40B4-BE49-F238E27FC236}">
                    <a16:creationId xmlns:a16="http://schemas.microsoft.com/office/drawing/2014/main" id="{809B09AE-B289-4191-D8CE-58C2CA5AF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249"/>
                <a:ext cx="10287000" cy="6858000"/>
              </a:xfrm>
              <a:prstGeom prst="rect">
                <a:avLst/>
              </a:prstGeom>
            </p:spPr>
          </p:pic>
          <p:pic>
            <p:nvPicPr>
              <p:cNvPr id="23" name="Picture 22">
                <a:extLst>
                  <a:ext uri="{FF2B5EF4-FFF2-40B4-BE49-F238E27FC236}">
                    <a16:creationId xmlns:a16="http://schemas.microsoft.com/office/drawing/2014/main" id="{5EA44ABD-313E-52CA-0596-DF9A07554F8A}"/>
                  </a:ext>
                </a:extLst>
              </p:cNvPr>
              <p:cNvPicPr>
                <a:picLocks noChangeAspect="1"/>
              </p:cNvPicPr>
              <p:nvPr/>
            </p:nvPicPr>
            <p:blipFill>
              <a:blip r:embed="rId5"/>
              <a:srcRect l="59688" t="28253" r="31221" b="56473"/>
              <a:stretch>
                <a:fillRect/>
              </a:stretch>
            </p:blipFill>
            <p:spPr>
              <a:xfrm>
                <a:off x="9951923" y="836178"/>
                <a:ext cx="2153392" cy="1944802"/>
              </a:xfrm>
              <a:prstGeom prst="rect">
                <a:avLst/>
              </a:prstGeom>
            </p:spPr>
          </p:pic>
          <p:grpSp>
            <p:nvGrpSpPr>
              <p:cNvPr id="24" name="Group 23">
                <a:extLst>
                  <a:ext uri="{FF2B5EF4-FFF2-40B4-BE49-F238E27FC236}">
                    <a16:creationId xmlns:a16="http://schemas.microsoft.com/office/drawing/2014/main" id="{220B8818-12C9-89B2-727B-209FDFC4D8B6}"/>
                  </a:ext>
                </a:extLst>
              </p:cNvPr>
              <p:cNvGrpSpPr/>
              <p:nvPr/>
            </p:nvGrpSpPr>
            <p:grpSpPr>
              <a:xfrm>
                <a:off x="3136575" y="2004326"/>
                <a:ext cx="7004202" cy="3980313"/>
                <a:chOff x="3136575" y="2004326"/>
                <a:chExt cx="7004202" cy="3980313"/>
              </a:xfrm>
            </p:grpSpPr>
            <p:sp>
              <p:nvSpPr>
                <p:cNvPr id="25" name="AutoShape 2">
                  <a:extLst>
                    <a:ext uri="{FF2B5EF4-FFF2-40B4-BE49-F238E27FC236}">
                      <a16:creationId xmlns:a16="http://schemas.microsoft.com/office/drawing/2014/main" id="{FFE6DC39-556D-922F-3196-7C3A9969E7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 name="Picture 25">
                  <a:extLst>
                    <a:ext uri="{FF2B5EF4-FFF2-40B4-BE49-F238E27FC236}">
                      <a16:creationId xmlns:a16="http://schemas.microsoft.com/office/drawing/2014/main" id="{08B18A45-8190-73D9-4047-34397B1E1831}"/>
                    </a:ext>
                  </a:extLst>
                </p:cNvPr>
                <p:cNvPicPr>
                  <a:picLocks noChangeAspect="1"/>
                </p:cNvPicPr>
                <p:nvPr/>
              </p:nvPicPr>
              <p:blipFill>
                <a:blip r:embed="rId5"/>
                <a:srcRect l="59449" t="50651" r="30787" b="43460"/>
                <a:stretch>
                  <a:fillRect/>
                </a:stretch>
              </p:blipFill>
              <p:spPr>
                <a:xfrm>
                  <a:off x="7855344" y="4077021"/>
                  <a:ext cx="2285433" cy="679537"/>
                </a:xfrm>
                <a:prstGeom prst="rect">
                  <a:avLst/>
                </a:prstGeom>
              </p:spPr>
            </p:pic>
            <p:pic>
              <p:nvPicPr>
                <p:cNvPr id="27" name="Picture 26">
                  <a:extLst>
                    <a:ext uri="{FF2B5EF4-FFF2-40B4-BE49-F238E27FC236}">
                      <a16:creationId xmlns:a16="http://schemas.microsoft.com/office/drawing/2014/main" id="{2CEBDB77-78BE-58B3-2E21-6D16CB1EE003}"/>
                    </a:ext>
                  </a:extLst>
                </p:cNvPr>
                <p:cNvPicPr>
                  <a:picLocks noChangeAspect="1"/>
                </p:cNvPicPr>
                <p:nvPr/>
              </p:nvPicPr>
              <p:blipFill>
                <a:blip r:embed="rId5"/>
                <a:srcRect l="38545" t="36840" r="51700" b="56909"/>
                <a:stretch>
                  <a:fillRect/>
                </a:stretch>
              </p:blipFill>
              <p:spPr>
                <a:xfrm>
                  <a:off x="3136575" y="2004326"/>
                  <a:ext cx="2094451" cy="721454"/>
                </a:xfrm>
                <a:prstGeom prst="rect">
                  <a:avLst/>
                </a:prstGeom>
              </p:spPr>
            </p:pic>
            <p:pic>
              <p:nvPicPr>
                <p:cNvPr id="28" name="Picture 27">
                  <a:extLst>
                    <a:ext uri="{FF2B5EF4-FFF2-40B4-BE49-F238E27FC236}">
                      <a16:creationId xmlns:a16="http://schemas.microsoft.com/office/drawing/2014/main" id="{D483781D-6B99-3ACD-EF64-505BF3FA64F7}"/>
                    </a:ext>
                  </a:extLst>
                </p:cNvPr>
                <p:cNvPicPr>
                  <a:picLocks noChangeAspect="1"/>
                </p:cNvPicPr>
                <p:nvPr/>
              </p:nvPicPr>
              <p:blipFill>
                <a:blip r:embed="rId5"/>
                <a:srcRect l="39329" t="40354" r="55083" b="57320"/>
                <a:stretch>
                  <a:fillRect/>
                </a:stretch>
              </p:blipFill>
              <p:spPr>
                <a:xfrm>
                  <a:off x="7407479" y="5209564"/>
                  <a:ext cx="1199626" cy="268448"/>
                </a:xfrm>
                <a:prstGeom prst="rect">
                  <a:avLst/>
                </a:prstGeom>
              </p:spPr>
            </p:pic>
            <p:pic>
              <p:nvPicPr>
                <p:cNvPr id="29" name="Picture 28">
                  <a:extLst>
                    <a:ext uri="{FF2B5EF4-FFF2-40B4-BE49-F238E27FC236}">
                      <a16:creationId xmlns:a16="http://schemas.microsoft.com/office/drawing/2014/main" id="{79F70AD8-1853-0029-1740-FEB91F10712F}"/>
                    </a:ext>
                  </a:extLst>
                </p:cNvPr>
                <p:cNvPicPr>
                  <a:picLocks noChangeAspect="1"/>
                </p:cNvPicPr>
                <p:nvPr/>
              </p:nvPicPr>
              <p:blipFill>
                <a:blip r:embed="rId5"/>
                <a:srcRect l="39329" t="40354" r="55083" b="57320"/>
                <a:stretch>
                  <a:fillRect/>
                </a:stretch>
              </p:blipFill>
              <p:spPr>
                <a:xfrm>
                  <a:off x="3583987" y="5716191"/>
                  <a:ext cx="1199626" cy="268448"/>
                </a:xfrm>
                <a:prstGeom prst="rect">
                  <a:avLst/>
                </a:prstGeom>
              </p:spPr>
            </p:pic>
            <p:pic>
              <p:nvPicPr>
                <p:cNvPr id="30" name="Picture 29">
                  <a:extLst>
                    <a:ext uri="{FF2B5EF4-FFF2-40B4-BE49-F238E27FC236}">
                      <a16:creationId xmlns:a16="http://schemas.microsoft.com/office/drawing/2014/main" id="{E885C26E-652B-A24D-FB35-3B2E4F98ADD8}"/>
                    </a:ext>
                  </a:extLst>
                </p:cNvPr>
                <p:cNvPicPr>
                  <a:picLocks noChangeAspect="1"/>
                </p:cNvPicPr>
                <p:nvPr/>
              </p:nvPicPr>
              <p:blipFill>
                <a:blip r:embed="rId5"/>
                <a:srcRect l="39329" t="40354" r="55083" b="57320"/>
                <a:stretch>
                  <a:fillRect/>
                </a:stretch>
              </p:blipFill>
              <p:spPr>
                <a:xfrm>
                  <a:off x="6129003" y="4052698"/>
                  <a:ext cx="1199626" cy="486929"/>
                </a:xfrm>
                <a:prstGeom prst="rect">
                  <a:avLst/>
                </a:prstGeom>
              </p:spPr>
            </p:pic>
            <p:cxnSp>
              <p:nvCxnSpPr>
                <p:cNvPr id="31" name="Straight Arrow Connector 30">
                  <a:extLst>
                    <a:ext uri="{FF2B5EF4-FFF2-40B4-BE49-F238E27FC236}">
                      <a16:creationId xmlns:a16="http://schemas.microsoft.com/office/drawing/2014/main" id="{75767585-4758-C343-DCAB-104E143F5CDF}"/>
                    </a:ext>
                  </a:extLst>
                </p:cNvPr>
                <p:cNvCxnSpPr>
                  <a:cxnSpLocks/>
                </p:cNvCxnSpPr>
                <p:nvPr/>
              </p:nvCxnSpPr>
              <p:spPr>
                <a:xfrm flipV="1">
                  <a:off x="7601191" y="4400605"/>
                  <a:ext cx="0" cy="792775"/>
                </a:xfrm>
                <a:prstGeom prst="straightConnector1">
                  <a:avLst/>
                </a:prstGeom>
                <a:ln>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4A9A9E8C-1615-5D5B-F5CE-A1A499353430}"/>
                    </a:ext>
                  </a:extLst>
                </p:cNvPr>
                <p:cNvCxnSpPr>
                  <a:endCxn id="26" idx="1"/>
                </p:cNvCxnSpPr>
                <p:nvPr/>
              </p:nvCxnSpPr>
              <p:spPr>
                <a:xfrm>
                  <a:off x="7582237" y="4416789"/>
                  <a:ext cx="27310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8349F5DD-56D9-27F7-64D6-FFB8083E9F2A}"/>
                    </a:ext>
                  </a:extLst>
                </p:cNvPr>
                <p:cNvSpPr/>
                <p:nvPr/>
              </p:nvSpPr>
              <p:spPr>
                <a:xfrm>
                  <a:off x="7295626" y="4135030"/>
                  <a:ext cx="559704" cy="18611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9" name="Picture 8" descr="A diagram of a carbon market ecosystem&#10;&#10;AI-generated content may be incorrect.">
              <a:extLst>
                <a:ext uri="{FF2B5EF4-FFF2-40B4-BE49-F238E27FC236}">
                  <a16:creationId xmlns:a16="http://schemas.microsoft.com/office/drawing/2014/main" id="{6785FBD5-7951-4949-C0FC-6B558B38D601}"/>
                </a:ext>
              </a:extLst>
            </p:cNvPr>
            <p:cNvPicPr>
              <a:picLocks noChangeAspect="1"/>
            </p:cNvPicPr>
            <p:nvPr/>
          </p:nvPicPr>
          <p:blipFill>
            <a:blip r:embed="rId6">
              <a:extLst>
                <a:ext uri="{28A0092B-C50C-407E-A947-70E740481C1C}">
                  <a14:useLocalDpi xmlns:a14="http://schemas.microsoft.com/office/drawing/2010/main" val="0"/>
                </a:ext>
              </a:extLst>
            </a:blip>
            <a:srcRect l="50000" t="65225" r="27818" b="21321"/>
            <a:stretch>
              <a:fillRect/>
            </a:stretch>
          </p:blipFill>
          <p:spPr>
            <a:xfrm>
              <a:off x="4712222" y="4685237"/>
              <a:ext cx="1230996" cy="497732"/>
            </a:xfrm>
            <a:prstGeom prst="rect">
              <a:avLst/>
            </a:prstGeom>
          </p:spPr>
        </p:pic>
        <p:pic>
          <p:nvPicPr>
            <p:cNvPr id="10" name="Picture 9" descr="A diagram of a carbon market ecosystem&#10;&#10;AI-generated content may be incorrect.">
              <a:extLst>
                <a:ext uri="{FF2B5EF4-FFF2-40B4-BE49-F238E27FC236}">
                  <a16:creationId xmlns:a16="http://schemas.microsoft.com/office/drawing/2014/main" id="{C9D58E55-E218-070B-59BC-DBA3378B3C26}"/>
                </a:ext>
              </a:extLst>
            </p:cNvPr>
            <p:cNvPicPr>
              <a:picLocks noChangeAspect="1"/>
            </p:cNvPicPr>
            <p:nvPr/>
          </p:nvPicPr>
          <p:blipFill>
            <a:blip r:embed="rId6">
              <a:extLst>
                <a:ext uri="{28A0092B-C50C-407E-A947-70E740481C1C}">
                  <a14:useLocalDpi xmlns:a14="http://schemas.microsoft.com/office/drawing/2010/main" val="0"/>
                </a:ext>
              </a:extLst>
            </a:blip>
            <a:srcRect l="50000" t="65225" r="27818" b="21321"/>
            <a:stretch>
              <a:fillRect/>
            </a:stretch>
          </p:blipFill>
          <p:spPr>
            <a:xfrm>
              <a:off x="7620146" y="4756558"/>
              <a:ext cx="840318" cy="339768"/>
            </a:xfrm>
            <a:prstGeom prst="rect">
              <a:avLst/>
            </a:prstGeom>
          </p:spPr>
        </p:pic>
        <p:pic>
          <p:nvPicPr>
            <p:cNvPr id="11" name="Picture 10" descr="A diagram of a carbon market ecosystem&#10;&#10;AI-generated content may be incorrect.">
              <a:extLst>
                <a:ext uri="{FF2B5EF4-FFF2-40B4-BE49-F238E27FC236}">
                  <a16:creationId xmlns:a16="http://schemas.microsoft.com/office/drawing/2014/main" id="{D883732B-08B9-CCBC-297C-2964DD762C8B}"/>
                </a:ext>
              </a:extLst>
            </p:cNvPr>
            <p:cNvPicPr>
              <a:picLocks noChangeAspect="1"/>
            </p:cNvPicPr>
            <p:nvPr/>
          </p:nvPicPr>
          <p:blipFill>
            <a:blip r:embed="rId6">
              <a:extLst>
                <a:ext uri="{28A0092B-C50C-407E-A947-70E740481C1C}">
                  <a14:useLocalDpi xmlns:a14="http://schemas.microsoft.com/office/drawing/2010/main" val="0"/>
                </a:ext>
              </a:extLst>
            </a:blip>
            <a:srcRect l="77467" t="62583" r="4435" b="24324"/>
            <a:stretch>
              <a:fillRect/>
            </a:stretch>
          </p:blipFill>
          <p:spPr>
            <a:xfrm>
              <a:off x="10196072" y="4894826"/>
              <a:ext cx="1861752" cy="897924"/>
            </a:xfrm>
            <a:prstGeom prst="rect">
              <a:avLst/>
            </a:prstGeom>
          </p:spPr>
        </p:pic>
        <p:cxnSp>
          <p:nvCxnSpPr>
            <p:cNvPr id="12" name="Straight Arrow Connector 11">
              <a:extLst>
                <a:ext uri="{FF2B5EF4-FFF2-40B4-BE49-F238E27FC236}">
                  <a16:creationId xmlns:a16="http://schemas.microsoft.com/office/drawing/2014/main" id="{D610E8A1-E5EC-49F8-DFAF-6E40988B165F}"/>
                </a:ext>
              </a:extLst>
            </p:cNvPr>
            <p:cNvCxnSpPr>
              <a:cxnSpLocks/>
              <a:stCxn id="11" idx="0"/>
            </p:cNvCxnSpPr>
            <p:nvPr/>
          </p:nvCxnSpPr>
          <p:spPr>
            <a:xfrm flipV="1">
              <a:off x="11126948" y="2192942"/>
              <a:ext cx="20803" cy="27018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3B5E391-5CE9-1F8F-8971-935C54609B6F}"/>
                </a:ext>
              </a:extLst>
            </p:cNvPr>
            <p:cNvCxnSpPr>
              <a:endCxn id="11" idx="1"/>
            </p:cNvCxnSpPr>
            <p:nvPr/>
          </p:nvCxnSpPr>
          <p:spPr>
            <a:xfrm>
              <a:off x="9951923" y="5343788"/>
              <a:ext cx="24414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E3691AF8-663F-0AEB-41C9-FA9E0D7745C0}"/>
                </a:ext>
              </a:extLst>
            </p:cNvPr>
            <p:cNvPicPr>
              <a:picLocks noChangeAspect="1"/>
            </p:cNvPicPr>
            <p:nvPr/>
          </p:nvPicPr>
          <p:blipFill>
            <a:blip r:embed="rId5"/>
            <a:srcRect l="33267" t="40685" r="61461" b="56811"/>
            <a:stretch>
              <a:fillRect/>
            </a:stretch>
          </p:blipFill>
          <p:spPr>
            <a:xfrm>
              <a:off x="2020188" y="3225103"/>
              <a:ext cx="1248772" cy="318781"/>
            </a:xfrm>
            <a:prstGeom prst="rect">
              <a:avLst/>
            </a:prstGeom>
          </p:spPr>
        </p:pic>
        <p:sp>
          <p:nvSpPr>
            <p:cNvPr id="15" name="Rectangle 14">
              <a:extLst>
                <a:ext uri="{FF2B5EF4-FFF2-40B4-BE49-F238E27FC236}">
                  <a16:creationId xmlns:a16="http://schemas.microsoft.com/office/drawing/2014/main" id="{A6803E0D-B18D-9176-A06B-74F2A09B60DF}"/>
                </a:ext>
              </a:extLst>
            </p:cNvPr>
            <p:cNvSpPr/>
            <p:nvPr/>
          </p:nvSpPr>
          <p:spPr>
            <a:xfrm>
              <a:off x="6700205" y="4539627"/>
              <a:ext cx="197570" cy="2751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82B6DE80-1AA3-7956-BE37-4EEFAD552A03}"/>
                </a:ext>
              </a:extLst>
            </p:cNvPr>
            <p:cNvPicPr>
              <a:picLocks noChangeAspect="1"/>
            </p:cNvPicPr>
            <p:nvPr/>
          </p:nvPicPr>
          <p:blipFill>
            <a:blip r:embed="rId5"/>
            <a:srcRect l="38886" t="40685" r="51859" b="56811"/>
            <a:stretch>
              <a:fillRect/>
            </a:stretch>
          </p:blipFill>
          <p:spPr>
            <a:xfrm>
              <a:off x="7855330" y="2365053"/>
              <a:ext cx="2192336" cy="263913"/>
            </a:xfrm>
            <a:prstGeom prst="rect">
              <a:avLst/>
            </a:prstGeom>
          </p:spPr>
        </p:pic>
        <p:sp>
          <p:nvSpPr>
            <p:cNvPr id="17" name="Rectangle 16">
              <a:extLst>
                <a:ext uri="{FF2B5EF4-FFF2-40B4-BE49-F238E27FC236}">
                  <a16:creationId xmlns:a16="http://schemas.microsoft.com/office/drawing/2014/main" id="{DA345651-AEB1-EC6D-752A-95A8DFFB6E4A}"/>
                </a:ext>
              </a:extLst>
            </p:cNvPr>
            <p:cNvSpPr/>
            <p:nvPr/>
          </p:nvSpPr>
          <p:spPr>
            <a:xfrm>
              <a:off x="3202767" y="2382003"/>
              <a:ext cx="1962066" cy="32682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A8B54CF-7506-8F56-116B-8A5C52C8C645}"/>
                </a:ext>
              </a:extLst>
            </p:cNvPr>
            <p:cNvSpPr/>
            <p:nvPr/>
          </p:nvSpPr>
          <p:spPr>
            <a:xfrm>
              <a:off x="7970465" y="2302138"/>
              <a:ext cx="1962066" cy="32682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3C168B0-7BA6-B748-335B-961AA138403A}"/>
                </a:ext>
              </a:extLst>
            </p:cNvPr>
            <p:cNvSpPr/>
            <p:nvPr/>
          </p:nvSpPr>
          <p:spPr>
            <a:xfrm>
              <a:off x="5886392" y="4125436"/>
              <a:ext cx="1962066" cy="32682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93B4D1E-A4EB-95D1-C533-0149AE4FDBD3}"/>
                </a:ext>
              </a:extLst>
            </p:cNvPr>
            <p:cNvSpPr/>
            <p:nvPr/>
          </p:nvSpPr>
          <p:spPr>
            <a:xfrm>
              <a:off x="1898336" y="2493245"/>
              <a:ext cx="1238238" cy="31878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Bent 20">
              <a:extLst>
                <a:ext uri="{FF2B5EF4-FFF2-40B4-BE49-F238E27FC236}">
                  <a16:creationId xmlns:a16="http://schemas.microsoft.com/office/drawing/2014/main" id="{5C95149A-6B19-41ED-D950-B55FA3FF94B5}"/>
                </a:ext>
              </a:extLst>
            </p:cNvPr>
            <p:cNvSpPr/>
            <p:nvPr/>
          </p:nvSpPr>
          <p:spPr>
            <a:xfrm>
              <a:off x="286429" y="1963216"/>
              <a:ext cx="331774" cy="1060057"/>
            </a:xfrm>
            <a:prstGeom prst="bentArrow">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29326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65182B0-869A-A2AA-0992-3125DEA20718}"/>
              </a:ext>
            </a:extLst>
          </p:cNvPr>
          <p:cNvSpPr>
            <a:spLocks noGrp="1"/>
          </p:cNvSpPr>
          <p:nvPr>
            <p:ph type="title"/>
          </p:nvPr>
        </p:nvSpPr>
        <p:spPr/>
        <p:txBody>
          <a:bodyPr/>
          <a:lstStyle/>
          <a:p>
            <a:endParaRPr lang="en-US">
              <a:solidFill>
                <a:srgbClr val="002060"/>
              </a:solidFill>
            </a:endParaRPr>
          </a:p>
        </p:txBody>
      </p:sp>
      <p:sp>
        <p:nvSpPr>
          <p:cNvPr id="5" name="TextBox 4">
            <a:extLst>
              <a:ext uri="{FF2B5EF4-FFF2-40B4-BE49-F238E27FC236}">
                <a16:creationId xmlns:a16="http://schemas.microsoft.com/office/drawing/2014/main" id="{BE01921A-F10B-149B-06E5-530B87FE23D5}"/>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83C6E1CE-2B6F-D001-AE2A-62F16AEB0E70}"/>
              </a:ext>
            </a:extLst>
          </p:cNvPr>
          <p:cNvSpPr/>
          <p:nvPr/>
        </p:nvSpPr>
        <p:spPr>
          <a:xfrm>
            <a:off x="11282082" y="6199230"/>
            <a:ext cx="726141"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05D8D6BD-FFA5-6230-085F-18A34E018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grpSp>
        <p:nvGrpSpPr>
          <p:cNvPr id="4" name="Group 3">
            <a:extLst>
              <a:ext uri="{FF2B5EF4-FFF2-40B4-BE49-F238E27FC236}">
                <a16:creationId xmlns:a16="http://schemas.microsoft.com/office/drawing/2014/main" id="{DB69D2AD-AE3E-B286-E531-BA8345F6C595}"/>
              </a:ext>
            </a:extLst>
          </p:cNvPr>
          <p:cNvGrpSpPr/>
          <p:nvPr/>
        </p:nvGrpSpPr>
        <p:grpSpPr>
          <a:xfrm>
            <a:off x="-47491" y="0"/>
            <a:ext cx="12701798" cy="6192409"/>
            <a:chOff x="-47491" y="0"/>
            <a:chExt cx="12701798" cy="6192409"/>
          </a:xfrm>
        </p:grpSpPr>
        <p:grpSp>
          <p:nvGrpSpPr>
            <p:cNvPr id="9" name="Group 8">
              <a:extLst>
                <a:ext uri="{FF2B5EF4-FFF2-40B4-BE49-F238E27FC236}">
                  <a16:creationId xmlns:a16="http://schemas.microsoft.com/office/drawing/2014/main" id="{062B5202-B135-CE5A-D025-3F3985FF2383}"/>
                </a:ext>
              </a:extLst>
            </p:cNvPr>
            <p:cNvGrpSpPr/>
            <p:nvPr/>
          </p:nvGrpSpPr>
          <p:grpSpPr>
            <a:xfrm>
              <a:off x="-47491" y="0"/>
              <a:ext cx="12105315" cy="3538151"/>
              <a:chOff x="0" y="43249"/>
              <a:chExt cx="12105315" cy="3538151"/>
            </a:xfrm>
          </p:grpSpPr>
          <p:pic>
            <p:nvPicPr>
              <p:cNvPr id="28" name="Picture 27" descr="A diagram of a carbon market ecosystem&#10;&#10;AI-generated content may be incorrect.">
                <a:extLst>
                  <a:ext uri="{FF2B5EF4-FFF2-40B4-BE49-F238E27FC236}">
                    <a16:creationId xmlns:a16="http://schemas.microsoft.com/office/drawing/2014/main" id="{93157B6E-9EDE-AEB0-DCC4-B6CB3A89FFDC}"/>
                  </a:ext>
                </a:extLst>
              </p:cNvPr>
              <p:cNvPicPr>
                <a:picLocks noChangeAspect="1"/>
              </p:cNvPicPr>
              <p:nvPr/>
            </p:nvPicPr>
            <p:blipFill>
              <a:blip r:embed="rId4">
                <a:extLst>
                  <a:ext uri="{28A0092B-C50C-407E-A947-70E740481C1C}">
                    <a14:useLocalDpi xmlns:a14="http://schemas.microsoft.com/office/drawing/2010/main" val="0"/>
                  </a:ext>
                </a:extLst>
              </a:blip>
              <a:srcRect b="78551"/>
              <a:stretch>
                <a:fillRect/>
              </a:stretch>
            </p:blipFill>
            <p:spPr>
              <a:xfrm>
                <a:off x="0" y="43249"/>
                <a:ext cx="10287000" cy="1470960"/>
              </a:xfrm>
              <a:prstGeom prst="rect">
                <a:avLst/>
              </a:prstGeom>
            </p:spPr>
          </p:pic>
          <p:pic>
            <p:nvPicPr>
              <p:cNvPr id="29" name="Picture 28">
                <a:extLst>
                  <a:ext uri="{FF2B5EF4-FFF2-40B4-BE49-F238E27FC236}">
                    <a16:creationId xmlns:a16="http://schemas.microsoft.com/office/drawing/2014/main" id="{1F1B2245-1763-D080-94E6-179C3620FABC}"/>
                  </a:ext>
                </a:extLst>
              </p:cNvPr>
              <p:cNvPicPr>
                <a:picLocks noChangeAspect="1"/>
              </p:cNvPicPr>
              <p:nvPr/>
            </p:nvPicPr>
            <p:blipFill>
              <a:blip r:embed="rId5"/>
              <a:srcRect l="59688" t="28253" r="31221" b="66422"/>
              <a:stretch>
                <a:fillRect/>
              </a:stretch>
            </p:blipFill>
            <p:spPr>
              <a:xfrm>
                <a:off x="9951923" y="836178"/>
                <a:ext cx="2153392" cy="678031"/>
              </a:xfrm>
              <a:prstGeom prst="rect">
                <a:avLst/>
              </a:prstGeom>
            </p:spPr>
          </p:pic>
          <p:sp>
            <p:nvSpPr>
              <p:cNvPr id="30" name="AutoShape 2">
                <a:extLst>
                  <a:ext uri="{FF2B5EF4-FFF2-40B4-BE49-F238E27FC236}">
                    <a16:creationId xmlns:a16="http://schemas.microsoft.com/office/drawing/2014/main" id="{E78E7AA4-9606-75B7-4ABE-73641E7534E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0" name="Rectangle: Diagonal Corners Rounded 9">
              <a:extLst>
                <a:ext uri="{FF2B5EF4-FFF2-40B4-BE49-F238E27FC236}">
                  <a16:creationId xmlns:a16="http://schemas.microsoft.com/office/drawing/2014/main" id="{4F8FBC02-D2C8-7CEC-1B62-3D3388F24D05}"/>
                </a:ext>
              </a:extLst>
            </p:cNvPr>
            <p:cNvSpPr/>
            <p:nvPr/>
          </p:nvSpPr>
          <p:spPr>
            <a:xfrm>
              <a:off x="631179" y="1594131"/>
              <a:ext cx="11288389" cy="396509"/>
            </a:xfrm>
            <a:prstGeom prst="round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Documents Needed</a:t>
              </a:r>
            </a:p>
          </p:txBody>
        </p:sp>
        <p:sp>
          <p:nvSpPr>
            <p:cNvPr id="11" name="TextBox 10">
              <a:extLst>
                <a:ext uri="{FF2B5EF4-FFF2-40B4-BE49-F238E27FC236}">
                  <a16:creationId xmlns:a16="http://schemas.microsoft.com/office/drawing/2014/main" id="{B4B7E74B-69BE-4235-BD99-41BFC8B2148B}"/>
                </a:ext>
              </a:extLst>
            </p:cNvPr>
            <p:cNvSpPr txBox="1"/>
            <p:nvPr/>
          </p:nvSpPr>
          <p:spPr>
            <a:xfrm>
              <a:off x="485522" y="2246174"/>
              <a:ext cx="2759385" cy="954107"/>
            </a:xfrm>
            <a:prstGeom prst="rect">
              <a:avLst/>
            </a:prstGeom>
            <a:noFill/>
          </p:spPr>
          <p:txBody>
            <a:bodyPr wrap="square" rtlCol="0">
              <a:spAutoFit/>
            </a:bodyPr>
            <a:lstStyle/>
            <a:p>
              <a:r>
                <a:rPr lang="en-US" sz="1400" b="1" dirty="0">
                  <a:solidFill>
                    <a:srgbClr val="C00000"/>
                  </a:solidFill>
                </a:rPr>
                <a:t>MAIN</a:t>
              </a:r>
            </a:p>
            <a:p>
              <a:r>
                <a:rPr lang="en-US" sz="1400" b="1" dirty="0">
                  <a:solidFill>
                    <a:srgbClr val="C00000"/>
                  </a:solidFill>
                </a:rPr>
                <a:t>Letter of Approval / Authorization;</a:t>
              </a:r>
            </a:p>
            <a:p>
              <a:r>
                <a:rPr lang="en-US" sz="1400" b="1" dirty="0">
                  <a:solidFill>
                    <a:srgbClr val="C00000"/>
                  </a:solidFill>
                </a:rPr>
                <a:t>Project Design Document</a:t>
              </a:r>
            </a:p>
          </p:txBody>
        </p:sp>
        <p:sp>
          <p:nvSpPr>
            <p:cNvPr id="12" name="TextBox 11">
              <a:extLst>
                <a:ext uri="{FF2B5EF4-FFF2-40B4-BE49-F238E27FC236}">
                  <a16:creationId xmlns:a16="http://schemas.microsoft.com/office/drawing/2014/main" id="{B3107EF6-92F3-BC4D-3670-CCFA05A522F5}"/>
                </a:ext>
              </a:extLst>
            </p:cNvPr>
            <p:cNvSpPr txBox="1"/>
            <p:nvPr/>
          </p:nvSpPr>
          <p:spPr>
            <a:xfrm>
              <a:off x="3099252" y="2288830"/>
              <a:ext cx="2419518" cy="738664"/>
            </a:xfrm>
            <a:prstGeom prst="rect">
              <a:avLst/>
            </a:prstGeom>
            <a:noFill/>
          </p:spPr>
          <p:txBody>
            <a:bodyPr wrap="square" rtlCol="0">
              <a:spAutoFit/>
            </a:bodyPr>
            <a:lstStyle/>
            <a:p>
              <a:r>
                <a:rPr lang="en-US" sz="1400" b="1" dirty="0">
                  <a:solidFill>
                    <a:srgbClr val="00B050"/>
                  </a:solidFill>
                </a:rPr>
                <a:t>Project Design Document</a:t>
              </a:r>
            </a:p>
            <a:p>
              <a:r>
                <a:rPr lang="en-US" sz="1400" b="1" dirty="0">
                  <a:solidFill>
                    <a:srgbClr val="00B050"/>
                  </a:solidFill>
                </a:rPr>
                <a:t>Validation Report</a:t>
              </a:r>
            </a:p>
            <a:p>
              <a:r>
                <a:rPr lang="en-US" sz="1400" b="1" dirty="0">
                  <a:solidFill>
                    <a:srgbClr val="00B050"/>
                  </a:solidFill>
                </a:rPr>
                <a:t>Letter of Authorization</a:t>
              </a:r>
            </a:p>
          </p:txBody>
        </p:sp>
        <p:sp>
          <p:nvSpPr>
            <p:cNvPr id="13" name="TextBox 12">
              <a:extLst>
                <a:ext uri="{FF2B5EF4-FFF2-40B4-BE49-F238E27FC236}">
                  <a16:creationId xmlns:a16="http://schemas.microsoft.com/office/drawing/2014/main" id="{98882FA1-3100-2FEE-2EF5-22F0786830DB}"/>
                </a:ext>
              </a:extLst>
            </p:cNvPr>
            <p:cNvSpPr txBox="1"/>
            <p:nvPr/>
          </p:nvSpPr>
          <p:spPr>
            <a:xfrm>
              <a:off x="5712982" y="2301301"/>
              <a:ext cx="2419518" cy="738664"/>
            </a:xfrm>
            <a:prstGeom prst="rect">
              <a:avLst/>
            </a:prstGeom>
            <a:noFill/>
          </p:spPr>
          <p:txBody>
            <a:bodyPr wrap="square" rtlCol="0">
              <a:spAutoFit/>
            </a:bodyPr>
            <a:lstStyle/>
            <a:p>
              <a:r>
                <a:rPr lang="en-US" sz="1400" b="1" dirty="0">
                  <a:solidFill>
                    <a:schemeClr val="accent2">
                      <a:lumMod val="50000"/>
                    </a:schemeClr>
                  </a:solidFill>
                </a:rPr>
                <a:t>Operations Manual</a:t>
              </a:r>
            </a:p>
            <a:p>
              <a:r>
                <a:rPr lang="en-US" sz="1400" b="1" dirty="0">
                  <a:solidFill>
                    <a:schemeClr val="accent2">
                      <a:lumMod val="50000"/>
                    </a:schemeClr>
                  </a:solidFill>
                </a:rPr>
                <a:t>Monitoring Report</a:t>
              </a:r>
            </a:p>
            <a:p>
              <a:r>
                <a:rPr lang="en-US" sz="1400" b="1" dirty="0">
                  <a:solidFill>
                    <a:schemeClr val="accent2">
                      <a:lumMod val="50000"/>
                    </a:schemeClr>
                  </a:solidFill>
                </a:rPr>
                <a:t>Verification Report</a:t>
              </a:r>
            </a:p>
          </p:txBody>
        </p:sp>
        <p:sp>
          <p:nvSpPr>
            <p:cNvPr id="14" name="TextBox 13">
              <a:extLst>
                <a:ext uri="{FF2B5EF4-FFF2-40B4-BE49-F238E27FC236}">
                  <a16:creationId xmlns:a16="http://schemas.microsoft.com/office/drawing/2014/main" id="{3E10788F-D7F6-2047-8F92-899C651750D4}"/>
                </a:ext>
              </a:extLst>
            </p:cNvPr>
            <p:cNvSpPr txBox="1"/>
            <p:nvPr/>
          </p:nvSpPr>
          <p:spPr>
            <a:xfrm>
              <a:off x="7889736" y="2288830"/>
              <a:ext cx="2419518" cy="738664"/>
            </a:xfrm>
            <a:prstGeom prst="rect">
              <a:avLst/>
            </a:prstGeom>
            <a:noFill/>
          </p:spPr>
          <p:txBody>
            <a:bodyPr wrap="square" rtlCol="0">
              <a:spAutoFit/>
            </a:bodyPr>
            <a:lstStyle/>
            <a:p>
              <a:r>
                <a:rPr lang="en-US" sz="1400" b="1" dirty="0">
                  <a:solidFill>
                    <a:srgbClr val="00B0F0"/>
                  </a:solidFill>
                </a:rPr>
                <a:t>Emissions Reduction Purchase Agreement</a:t>
              </a:r>
            </a:p>
            <a:p>
              <a:r>
                <a:rPr lang="en-US" sz="1400" b="1" dirty="0">
                  <a:solidFill>
                    <a:srgbClr val="00B0F0"/>
                  </a:solidFill>
                </a:rPr>
                <a:t>Letter of Authorization</a:t>
              </a:r>
            </a:p>
          </p:txBody>
        </p:sp>
        <p:sp>
          <p:nvSpPr>
            <p:cNvPr id="15" name="TextBox 14">
              <a:extLst>
                <a:ext uri="{FF2B5EF4-FFF2-40B4-BE49-F238E27FC236}">
                  <a16:creationId xmlns:a16="http://schemas.microsoft.com/office/drawing/2014/main" id="{785A90E7-0E55-2821-29C2-D311D59B15EA}"/>
                </a:ext>
              </a:extLst>
            </p:cNvPr>
            <p:cNvSpPr txBox="1"/>
            <p:nvPr/>
          </p:nvSpPr>
          <p:spPr>
            <a:xfrm>
              <a:off x="10234789" y="2279318"/>
              <a:ext cx="2419518" cy="738664"/>
            </a:xfrm>
            <a:prstGeom prst="rect">
              <a:avLst/>
            </a:prstGeom>
            <a:noFill/>
          </p:spPr>
          <p:txBody>
            <a:bodyPr wrap="square" rtlCol="0">
              <a:spAutoFit/>
            </a:bodyPr>
            <a:lstStyle/>
            <a:p>
              <a:r>
                <a:rPr lang="en-US" sz="1400" b="1" dirty="0"/>
                <a:t>Initial Report</a:t>
              </a:r>
            </a:p>
            <a:p>
              <a:r>
                <a:rPr lang="en-US" sz="1400" b="1" dirty="0"/>
                <a:t>Regular Report</a:t>
              </a:r>
            </a:p>
            <a:p>
              <a:r>
                <a:rPr lang="en-US" sz="1400" b="1" dirty="0"/>
                <a:t>BTR</a:t>
              </a:r>
            </a:p>
          </p:txBody>
        </p:sp>
        <p:sp>
          <p:nvSpPr>
            <p:cNvPr id="16" name="Rectangle: Diagonal Corners Rounded 15">
              <a:extLst>
                <a:ext uri="{FF2B5EF4-FFF2-40B4-BE49-F238E27FC236}">
                  <a16:creationId xmlns:a16="http://schemas.microsoft.com/office/drawing/2014/main" id="{97203928-1B4F-A601-EA90-E2158DA45E5A}"/>
                </a:ext>
              </a:extLst>
            </p:cNvPr>
            <p:cNvSpPr/>
            <p:nvPr/>
          </p:nvSpPr>
          <p:spPr>
            <a:xfrm>
              <a:off x="631179" y="3300743"/>
              <a:ext cx="11288389" cy="396509"/>
            </a:xfrm>
            <a:prstGeom prst="round2Diag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b="1" dirty="0"/>
                <a:t>Decisions to Make</a:t>
              </a:r>
            </a:p>
          </p:txBody>
        </p:sp>
        <p:sp>
          <p:nvSpPr>
            <p:cNvPr id="17" name="TextBox 16">
              <a:extLst>
                <a:ext uri="{FF2B5EF4-FFF2-40B4-BE49-F238E27FC236}">
                  <a16:creationId xmlns:a16="http://schemas.microsoft.com/office/drawing/2014/main" id="{59235AE5-F11B-F67A-B85D-2F5F52C96526}"/>
                </a:ext>
              </a:extLst>
            </p:cNvPr>
            <p:cNvSpPr txBox="1"/>
            <p:nvPr/>
          </p:nvSpPr>
          <p:spPr>
            <a:xfrm>
              <a:off x="631180" y="3995442"/>
              <a:ext cx="2419518" cy="307777"/>
            </a:xfrm>
            <a:prstGeom prst="rect">
              <a:avLst/>
            </a:prstGeom>
            <a:noFill/>
          </p:spPr>
          <p:txBody>
            <a:bodyPr wrap="square" rtlCol="0">
              <a:spAutoFit/>
            </a:bodyPr>
            <a:lstStyle/>
            <a:p>
              <a:r>
                <a:rPr lang="en-US" sz="1400" b="1" dirty="0">
                  <a:solidFill>
                    <a:srgbClr val="C00000"/>
                  </a:solidFill>
                </a:rPr>
                <a:t>Approving the Project</a:t>
              </a:r>
            </a:p>
          </p:txBody>
        </p:sp>
        <p:sp>
          <p:nvSpPr>
            <p:cNvPr id="18" name="TextBox 17">
              <a:extLst>
                <a:ext uri="{FF2B5EF4-FFF2-40B4-BE49-F238E27FC236}">
                  <a16:creationId xmlns:a16="http://schemas.microsoft.com/office/drawing/2014/main" id="{CA23D85B-840C-52D3-F16C-3333A04D075E}"/>
                </a:ext>
              </a:extLst>
            </p:cNvPr>
            <p:cNvSpPr txBox="1"/>
            <p:nvPr/>
          </p:nvSpPr>
          <p:spPr>
            <a:xfrm>
              <a:off x="3147804" y="3995442"/>
              <a:ext cx="2419518" cy="523220"/>
            </a:xfrm>
            <a:prstGeom prst="rect">
              <a:avLst/>
            </a:prstGeom>
            <a:noFill/>
          </p:spPr>
          <p:txBody>
            <a:bodyPr wrap="square" rtlCol="0">
              <a:spAutoFit/>
            </a:bodyPr>
            <a:lstStyle/>
            <a:p>
              <a:r>
                <a:rPr lang="en-US" sz="1400" b="1" dirty="0">
                  <a:solidFill>
                    <a:srgbClr val="00B050"/>
                  </a:solidFill>
                </a:rPr>
                <a:t>Positive/negative validation opinion</a:t>
              </a:r>
            </a:p>
          </p:txBody>
        </p:sp>
        <p:sp>
          <p:nvSpPr>
            <p:cNvPr id="19" name="TextBox 18">
              <a:extLst>
                <a:ext uri="{FF2B5EF4-FFF2-40B4-BE49-F238E27FC236}">
                  <a16:creationId xmlns:a16="http://schemas.microsoft.com/office/drawing/2014/main" id="{392DD0A4-4170-D955-F2CC-BBBE3006C4E7}"/>
                </a:ext>
              </a:extLst>
            </p:cNvPr>
            <p:cNvSpPr txBox="1"/>
            <p:nvPr/>
          </p:nvSpPr>
          <p:spPr>
            <a:xfrm>
              <a:off x="5712982" y="3811008"/>
              <a:ext cx="1974455" cy="738664"/>
            </a:xfrm>
            <a:prstGeom prst="rect">
              <a:avLst/>
            </a:prstGeom>
            <a:noFill/>
          </p:spPr>
          <p:txBody>
            <a:bodyPr wrap="square" rtlCol="0">
              <a:spAutoFit/>
            </a:bodyPr>
            <a:lstStyle/>
            <a:p>
              <a:r>
                <a:rPr lang="en-US" sz="1400" b="1" dirty="0">
                  <a:solidFill>
                    <a:schemeClr val="accent5"/>
                  </a:solidFill>
                </a:rPr>
                <a:t>Compliance to the program design;</a:t>
              </a:r>
            </a:p>
            <a:p>
              <a:r>
                <a:rPr lang="en-US" sz="1400" b="1" dirty="0">
                  <a:solidFill>
                    <a:schemeClr val="accent5"/>
                  </a:solidFill>
                </a:rPr>
                <a:t>Certifying the credits</a:t>
              </a:r>
            </a:p>
          </p:txBody>
        </p:sp>
        <p:sp>
          <p:nvSpPr>
            <p:cNvPr id="20" name="TextBox 19">
              <a:extLst>
                <a:ext uri="{FF2B5EF4-FFF2-40B4-BE49-F238E27FC236}">
                  <a16:creationId xmlns:a16="http://schemas.microsoft.com/office/drawing/2014/main" id="{2815EFE1-133E-9FEF-5E15-A37392FC997A}"/>
                </a:ext>
              </a:extLst>
            </p:cNvPr>
            <p:cNvSpPr txBox="1"/>
            <p:nvPr/>
          </p:nvSpPr>
          <p:spPr>
            <a:xfrm>
              <a:off x="7889736" y="3995442"/>
              <a:ext cx="2120112" cy="523220"/>
            </a:xfrm>
            <a:prstGeom prst="rect">
              <a:avLst/>
            </a:prstGeom>
            <a:noFill/>
          </p:spPr>
          <p:txBody>
            <a:bodyPr wrap="square" rtlCol="0">
              <a:spAutoFit/>
            </a:bodyPr>
            <a:lstStyle/>
            <a:p>
              <a:r>
                <a:rPr lang="en-US" sz="1400" b="1" dirty="0">
                  <a:solidFill>
                    <a:srgbClr val="00B0F0"/>
                  </a:solidFill>
                </a:rPr>
                <a:t>Authorization of credits to transfer</a:t>
              </a:r>
            </a:p>
          </p:txBody>
        </p:sp>
        <p:sp>
          <p:nvSpPr>
            <p:cNvPr id="21" name="TextBox 20">
              <a:extLst>
                <a:ext uri="{FF2B5EF4-FFF2-40B4-BE49-F238E27FC236}">
                  <a16:creationId xmlns:a16="http://schemas.microsoft.com/office/drawing/2014/main" id="{CCE9A157-25F7-AE55-7B84-0B6069AC3EE0}"/>
                </a:ext>
              </a:extLst>
            </p:cNvPr>
            <p:cNvSpPr txBox="1"/>
            <p:nvPr/>
          </p:nvSpPr>
          <p:spPr>
            <a:xfrm>
              <a:off x="10106733" y="3970501"/>
              <a:ext cx="2085267" cy="523220"/>
            </a:xfrm>
            <a:prstGeom prst="rect">
              <a:avLst/>
            </a:prstGeom>
            <a:noFill/>
          </p:spPr>
          <p:txBody>
            <a:bodyPr wrap="square" rtlCol="0">
              <a:spAutoFit/>
            </a:bodyPr>
            <a:lstStyle/>
            <a:p>
              <a:r>
                <a:rPr lang="en-US" sz="1400" b="1" dirty="0"/>
                <a:t>Submission timelines to UNFCCC</a:t>
              </a:r>
            </a:p>
          </p:txBody>
        </p:sp>
        <p:sp>
          <p:nvSpPr>
            <p:cNvPr id="22" name="Rectangle: Diagonal Corners Rounded 21">
              <a:extLst>
                <a:ext uri="{FF2B5EF4-FFF2-40B4-BE49-F238E27FC236}">
                  <a16:creationId xmlns:a16="http://schemas.microsoft.com/office/drawing/2014/main" id="{B2BBEE53-226C-F9B2-A2CB-FFB099FE0314}"/>
                </a:ext>
              </a:extLst>
            </p:cNvPr>
            <p:cNvSpPr/>
            <p:nvPr/>
          </p:nvSpPr>
          <p:spPr>
            <a:xfrm>
              <a:off x="556714" y="4543603"/>
              <a:ext cx="11288389" cy="396509"/>
            </a:xfrm>
            <a:prstGeom prst="round2Diag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b="1" dirty="0"/>
                <a:t>Key Actors Involved</a:t>
              </a:r>
            </a:p>
          </p:txBody>
        </p:sp>
        <p:sp>
          <p:nvSpPr>
            <p:cNvPr id="23" name="TextBox 22">
              <a:extLst>
                <a:ext uri="{FF2B5EF4-FFF2-40B4-BE49-F238E27FC236}">
                  <a16:creationId xmlns:a16="http://schemas.microsoft.com/office/drawing/2014/main" id="{96BF8C84-80F5-F98B-D982-605E802E3302}"/>
                </a:ext>
              </a:extLst>
            </p:cNvPr>
            <p:cNvSpPr txBox="1"/>
            <p:nvPr/>
          </p:nvSpPr>
          <p:spPr>
            <a:xfrm>
              <a:off x="556715" y="5238302"/>
              <a:ext cx="2419518" cy="523220"/>
            </a:xfrm>
            <a:prstGeom prst="rect">
              <a:avLst/>
            </a:prstGeom>
            <a:noFill/>
          </p:spPr>
          <p:txBody>
            <a:bodyPr wrap="square" rtlCol="0">
              <a:spAutoFit/>
            </a:bodyPr>
            <a:lstStyle/>
            <a:p>
              <a:r>
                <a:rPr lang="en-US" sz="1400" b="1" dirty="0">
                  <a:solidFill>
                    <a:srgbClr val="C00000"/>
                  </a:solidFill>
                </a:rPr>
                <a:t>Project Developer</a:t>
              </a:r>
            </a:p>
            <a:p>
              <a:r>
                <a:rPr lang="en-US" sz="1400" b="1" dirty="0">
                  <a:solidFill>
                    <a:srgbClr val="C00000"/>
                  </a:solidFill>
                </a:rPr>
                <a:t>Host Country DNA</a:t>
              </a:r>
            </a:p>
          </p:txBody>
        </p:sp>
        <p:sp>
          <p:nvSpPr>
            <p:cNvPr id="24" name="TextBox 23">
              <a:extLst>
                <a:ext uri="{FF2B5EF4-FFF2-40B4-BE49-F238E27FC236}">
                  <a16:creationId xmlns:a16="http://schemas.microsoft.com/office/drawing/2014/main" id="{CECA44E4-54B7-E06A-1FB6-9140A3C1F1BB}"/>
                </a:ext>
              </a:extLst>
            </p:cNvPr>
            <p:cNvSpPr txBox="1"/>
            <p:nvPr/>
          </p:nvSpPr>
          <p:spPr>
            <a:xfrm>
              <a:off x="3099252" y="5213361"/>
              <a:ext cx="2419518" cy="738664"/>
            </a:xfrm>
            <a:prstGeom prst="rect">
              <a:avLst/>
            </a:prstGeom>
            <a:noFill/>
          </p:spPr>
          <p:txBody>
            <a:bodyPr wrap="square" rtlCol="0">
              <a:spAutoFit/>
            </a:bodyPr>
            <a:lstStyle/>
            <a:p>
              <a:r>
                <a:rPr lang="en-US" sz="1400" b="1" dirty="0">
                  <a:solidFill>
                    <a:srgbClr val="00B050"/>
                  </a:solidFill>
                </a:rPr>
                <a:t>Project Developer</a:t>
              </a:r>
            </a:p>
            <a:p>
              <a:r>
                <a:rPr lang="en-US" sz="1400" b="1" dirty="0">
                  <a:solidFill>
                    <a:srgbClr val="00B050"/>
                  </a:solidFill>
                </a:rPr>
                <a:t>Standard Body</a:t>
              </a:r>
            </a:p>
            <a:p>
              <a:r>
                <a:rPr lang="en-US" sz="1400" b="1" dirty="0">
                  <a:solidFill>
                    <a:srgbClr val="00B050"/>
                  </a:solidFill>
                </a:rPr>
                <a:t>Validation Entity</a:t>
              </a:r>
            </a:p>
          </p:txBody>
        </p:sp>
        <p:sp>
          <p:nvSpPr>
            <p:cNvPr id="25" name="TextBox 24">
              <a:extLst>
                <a:ext uri="{FF2B5EF4-FFF2-40B4-BE49-F238E27FC236}">
                  <a16:creationId xmlns:a16="http://schemas.microsoft.com/office/drawing/2014/main" id="{C2ABDFC6-4FDF-C854-3838-0C17A90DFC27}"/>
                </a:ext>
              </a:extLst>
            </p:cNvPr>
            <p:cNvSpPr txBox="1"/>
            <p:nvPr/>
          </p:nvSpPr>
          <p:spPr>
            <a:xfrm>
              <a:off x="5777715" y="5242348"/>
              <a:ext cx="2419518" cy="738664"/>
            </a:xfrm>
            <a:prstGeom prst="rect">
              <a:avLst/>
            </a:prstGeom>
            <a:noFill/>
          </p:spPr>
          <p:txBody>
            <a:bodyPr wrap="square" rtlCol="0">
              <a:spAutoFit/>
            </a:bodyPr>
            <a:lstStyle/>
            <a:p>
              <a:r>
                <a:rPr lang="en-US" sz="1400" b="1" dirty="0">
                  <a:solidFill>
                    <a:schemeClr val="accent5"/>
                  </a:solidFill>
                </a:rPr>
                <a:t>Project Developer</a:t>
              </a:r>
            </a:p>
            <a:p>
              <a:r>
                <a:rPr lang="en-US" sz="1400" b="1" dirty="0">
                  <a:solidFill>
                    <a:schemeClr val="accent5"/>
                  </a:solidFill>
                </a:rPr>
                <a:t>Standard Body</a:t>
              </a:r>
            </a:p>
            <a:p>
              <a:r>
                <a:rPr lang="en-US" sz="1400" b="1" dirty="0">
                  <a:solidFill>
                    <a:schemeClr val="accent5"/>
                  </a:solidFill>
                </a:rPr>
                <a:t>Verification Entity</a:t>
              </a:r>
            </a:p>
          </p:txBody>
        </p:sp>
        <p:sp>
          <p:nvSpPr>
            <p:cNvPr id="26" name="TextBox 25">
              <a:extLst>
                <a:ext uri="{FF2B5EF4-FFF2-40B4-BE49-F238E27FC236}">
                  <a16:creationId xmlns:a16="http://schemas.microsoft.com/office/drawing/2014/main" id="{A9078513-AB50-7D98-9F58-3B70F72DC40B}"/>
                </a:ext>
              </a:extLst>
            </p:cNvPr>
            <p:cNvSpPr txBox="1"/>
            <p:nvPr/>
          </p:nvSpPr>
          <p:spPr>
            <a:xfrm>
              <a:off x="7815271" y="5238302"/>
              <a:ext cx="2419518" cy="954107"/>
            </a:xfrm>
            <a:prstGeom prst="rect">
              <a:avLst/>
            </a:prstGeom>
            <a:noFill/>
          </p:spPr>
          <p:txBody>
            <a:bodyPr wrap="square" rtlCol="0">
              <a:spAutoFit/>
            </a:bodyPr>
            <a:lstStyle/>
            <a:p>
              <a:r>
                <a:rPr lang="en-US" sz="1400" b="1" dirty="0">
                  <a:solidFill>
                    <a:srgbClr val="00B0F0"/>
                  </a:solidFill>
                </a:rPr>
                <a:t>Project Developer</a:t>
              </a:r>
            </a:p>
            <a:p>
              <a:r>
                <a:rPr lang="en-US" sz="1400" b="1" dirty="0">
                  <a:solidFill>
                    <a:srgbClr val="00B0F0"/>
                  </a:solidFill>
                </a:rPr>
                <a:t>Standard Body</a:t>
              </a:r>
            </a:p>
            <a:p>
              <a:r>
                <a:rPr lang="en-US" sz="1400" b="1" dirty="0">
                  <a:solidFill>
                    <a:srgbClr val="00B0F0"/>
                  </a:solidFill>
                </a:rPr>
                <a:t>Country DNA</a:t>
              </a:r>
            </a:p>
            <a:p>
              <a:r>
                <a:rPr lang="en-US" sz="1400" b="1" dirty="0">
                  <a:solidFill>
                    <a:srgbClr val="00B0F0"/>
                  </a:solidFill>
                </a:rPr>
                <a:t>Buying Entity</a:t>
              </a:r>
            </a:p>
          </p:txBody>
        </p:sp>
        <p:sp>
          <p:nvSpPr>
            <p:cNvPr id="27" name="TextBox 26">
              <a:extLst>
                <a:ext uri="{FF2B5EF4-FFF2-40B4-BE49-F238E27FC236}">
                  <a16:creationId xmlns:a16="http://schemas.microsoft.com/office/drawing/2014/main" id="{11F40829-CC87-9529-067E-4870846E9029}"/>
                </a:ext>
              </a:extLst>
            </p:cNvPr>
            <p:cNvSpPr txBox="1"/>
            <p:nvPr/>
          </p:nvSpPr>
          <p:spPr>
            <a:xfrm>
              <a:off x="10111772" y="5213361"/>
              <a:ext cx="2419518" cy="307777"/>
            </a:xfrm>
            <a:prstGeom prst="rect">
              <a:avLst/>
            </a:prstGeom>
            <a:noFill/>
          </p:spPr>
          <p:txBody>
            <a:bodyPr wrap="square" rtlCol="0">
              <a:spAutoFit/>
            </a:bodyPr>
            <a:lstStyle/>
            <a:p>
              <a:r>
                <a:rPr lang="en-US" sz="1400" b="1" dirty="0"/>
                <a:t>Country DNA</a:t>
              </a:r>
            </a:p>
          </p:txBody>
        </p:sp>
      </p:grpSp>
    </p:spTree>
    <p:extLst>
      <p:ext uri="{BB962C8B-B14F-4D97-AF65-F5344CB8AC3E}">
        <p14:creationId xmlns:p14="http://schemas.microsoft.com/office/powerpoint/2010/main" val="3974136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A6FD-626E-63CD-491B-F22722AC79A2}"/>
              </a:ext>
            </a:extLst>
          </p:cNvPr>
          <p:cNvSpPr>
            <a:spLocks noGrp="1"/>
          </p:cNvSpPr>
          <p:nvPr>
            <p:ph type="title"/>
          </p:nvPr>
        </p:nvSpPr>
        <p:spPr>
          <a:xfrm>
            <a:off x="621882" y="-71592"/>
            <a:ext cx="10515600" cy="1032211"/>
          </a:xfrm>
        </p:spPr>
        <p:txBody>
          <a:bodyPr/>
          <a:lstStyle/>
          <a:p>
            <a:r>
              <a:rPr lang="en-US" dirty="0">
                <a:solidFill>
                  <a:srgbClr val="002060"/>
                </a:solidFill>
                <a:latin typeface="Aptos SemiBold" panose="020B0004020202020204" pitchFamily="34" charset="0"/>
              </a:rPr>
              <a:t>Cross-Cutting Enablers</a:t>
            </a:r>
          </a:p>
        </p:txBody>
      </p:sp>
      <p:sp>
        <p:nvSpPr>
          <p:cNvPr id="7" name="TextBox 6">
            <a:extLst>
              <a:ext uri="{FF2B5EF4-FFF2-40B4-BE49-F238E27FC236}">
                <a16:creationId xmlns:a16="http://schemas.microsoft.com/office/drawing/2014/main" id="{5260DEBD-2844-B70E-C049-BEF6D99DBE61}"/>
              </a:ext>
            </a:extLst>
          </p:cNvPr>
          <p:cNvSpPr txBox="1"/>
          <p:nvPr/>
        </p:nvSpPr>
        <p:spPr>
          <a:xfrm>
            <a:off x="8188966" y="6423635"/>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9308A82-1D3C-2A52-9DA1-0A659805BB7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B709343-67B6-BFCD-9777-7D816EDA2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11" name="Picture 10">
            <a:extLst>
              <a:ext uri="{FF2B5EF4-FFF2-40B4-BE49-F238E27FC236}">
                <a16:creationId xmlns:a16="http://schemas.microsoft.com/office/drawing/2014/main" id="{A4ACFBAB-CD36-2FB9-3F7C-757119679CA3}"/>
              </a:ext>
            </a:extLst>
          </p:cNvPr>
          <p:cNvPicPr>
            <a:picLocks noChangeAspect="1"/>
          </p:cNvPicPr>
          <p:nvPr/>
        </p:nvPicPr>
        <p:blipFill>
          <a:blip r:embed="rId4">
            <a:extLst>
              <a:ext uri="{28A0092B-C50C-407E-A947-70E740481C1C}">
                <a14:useLocalDpi xmlns:a14="http://schemas.microsoft.com/office/drawing/2010/main" val="0"/>
              </a:ext>
            </a:extLst>
          </a:blip>
          <a:srcRect l="73699" t="12900" r="2510"/>
          <a:stretch>
            <a:fillRect/>
          </a:stretch>
        </p:blipFill>
        <p:spPr>
          <a:xfrm>
            <a:off x="8805973" y="1004514"/>
            <a:ext cx="832836" cy="5463016"/>
          </a:xfrm>
          <a:prstGeom prst="rect">
            <a:avLst/>
          </a:prstGeom>
        </p:spPr>
      </p:pic>
      <p:pic>
        <p:nvPicPr>
          <p:cNvPr id="12" name="Picture 11">
            <a:extLst>
              <a:ext uri="{FF2B5EF4-FFF2-40B4-BE49-F238E27FC236}">
                <a16:creationId xmlns:a16="http://schemas.microsoft.com/office/drawing/2014/main" id="{2DA2F647-1354-7891-80DA-0C9A81995C06}"/>
              </a:ext>
            </a:extLst>
          </p:cNvPr>
          <p:cNvPicPr>
            <a:picLocks noChangeAspect="1"/>
          </p:cNvPicPr>
          <p:nvPr/>
        </p:nvPicPr>
        <p:blipFill>
          <a:blip r:embed="rId4">
            <a:extLst>
              <a:ext uri="{28A0092B-C50C-407E-A947-70E740481C1C}">
                <a14:useLocalDpi xmlns:a14="http://schemas.microsoft.com/office/drawing/2010/main" val="0"/>
              </a:ext>
            </a:extLst>
          </a:blip>
          <a:srcRect l="24857" t="22519" r="47871"/>
          <a:stretch>
            <a:fillRect/>
          </a:stretch>
        </p:blipFill>
        <p:spPr>
          <a:xfrm>
            <a:off x="3443336" y="1068457"/>
            <a:ext cx="1052029" cy="5355177"/>
          </a:xfrm>
          <a:prstGeom prst="rect">
            <a:avLst/>
          </a:prstGeom>
        </p:spPr>
      </p:pic>
      <p:pic>
        <p:nvPicPr>
          <p:cNvPr id="13" name="Picture 12">
            <a:extLst>
              <a:ext uri="{FF2B5EF4-FFF2-40B4-BE49-F238E27FC236}">
                <a16:creationId xmlns:a16="http://schemas.microsoft.com/office/drawing/2014/main" id="{E3D7E4E8-2011-41B4-9AA3-20126A613BBB}"/>
              </a:ext>
            </a:extLst>
          </p:cNvPr>
          <p:cNvPicPr>
            <a:picLocks noChangeAspect="1"/>
          </p:cNvPicPr>
          <p:nvPr/>
        </p:nvPicPr>
        <p:blipFill>
          <a:blip r:embed="rId4">
            <a:extLst>
              <a:ext uri="{28A0092B-C50C-407E-A947-70E740481C1C}">
                <a14:useLocalDpi xmlns:a14="http://schemas.microsoft.com/office/drawing/2010/main" val="0"/>
              </a:ext>
            </a:extLst>
          </a:blip>
          <a:srcRect l="50022" t="21513" r="26188"/>
          <a:stretch>
            <a:fillRect/>
          </a:stretch>
        </p:blipFill>
        <p:spPr>
          <a:xfrm>
            <a:off x="6069376" y="1008509"/>
            <a:ext cx="919063" cy="5432438"/>
          </a:xfrm>
          <a:prstGeom prst="rect">
            <a:avLst/>
          </a:prstGeom>
        </p:spPr>
      </p:pic>
      <p:pic>
        <p:nvPicPr>
          <p:cNvPr id="21" name="Picture 20">
            <a:extLst>
              <a:ext uri="{FF2B5EF4-FFF2-40B4-BE49-F238E27FC236}">
                <a16:creationId xmlns:a16="http://schemas.microsoft.com/office/drawing/2014/main" id="{F6DD085D-1456-3458-2F0D-3F4E82B1ADA3}"/>
              </a:ext>
            </a:extLst>
          </p:cNvPr>
          <p:cNvPicPr>
            <a:picLocks noChangeAspect="1"/>
          </p:cNvPicPr>
          <p:nvPr/>
        </p:nvPicPr>
        <p:blipFill>
          <a:blip r:embed="rId4">
            <a:extLst>
              <a:ext uri="{28A0092B-C50C-407E-A947-70E740481C1C}">
                <a14:useLocalDpi xmlns:a14="http://schemas.microsoft.com/office/drawing/2010/main" val="0"/>
              </a:ext>
            </a:extLst>
          </a:blip>
          <a:srcRect l="24857" t="70970" r="47871" b="12155"/>
          <a:stretch>
            <a:fillRect/>
          </a:stretch>
        </p:blipFill>
        <p:spPr>
          <a:xfrm>
            <a:off x="4421736" y="4319420"/>
            <a:ext cx="1760383" cy="1951647"/>
          </a:xfrm>
          <a:prstGeom prst="rect">
            <a:avLst/>
          </a:prstGeom>
        </p:spPr>
      </p:pic>
      <p:grpSp>
        <p:nvGrpSpPr>
          <p:cNvPr id="30" name="Group 29">
            <a:extLst>
              <a:ext uri="{FF2B5EF4-FFF2-40B4-BE49-F238E27FC236}">
                <a16:creationId xmlns:a16="http://schemas.microsoft.com/office/drawing/2014/main" id="{18057842-AAD2-B93B-786C-0400B18568B0}"/>
              </a:ext>
            </a:extLst>
          </p:cNvPr>
          <p:cNvGrpSpPr/>
          <p:nvPr/>
        </p:nvGrpSpPr>
        <p:grpSpPr>
          <a:xfrm>
            <a:off x="927033" y="960619"/>
            <a:ext cx="934136" cy="5490446"/>
            <a:chOff x="927033" y="960619"/>
            <a:chExt cx="934136" cy="5490446"/>
          </a:xfrm>
        </p:grpSpPr>
        <p:pic>
          <p:nvPicPr>
            <p:cNvPr id="10" name="Picture 9">
              <a:extLst>
                <a:ext uri="{FF2B5EF4-FFF2-40B4-BE49-F238E27FC236}">
                  <a16:creationId xmlns:a16="http://schemas.microsoft.com/office/drawing/2014/main" id="{9172EBAF-E012-F648-02A7-98E36EC7A607}"/>
                </a:ext>
              </a:extLst>
            </p:cNvPr>
            <p:cNvPicPr>
              <a:picLocks noChangeAspect="1"/>
            </p:cNvPicPr>
            <p:nvPr/>
          </p:nvPicPr>
          <p:blipFill>
            <a:blip r:embed="rId4">
              <a:extLst>
                <a:ext uri="{28A0092B-C50C-407E-A947-70E740481C1C}">
                  <a14:useLocalDpi xmlns:a14="http://schemas.microsoft.com/office/drawing/2010/main" val="0"/>
                </a:ext>
              </a:extLst>
            </a:blip>
            <a:srcRect t="11799" r="73114"/>
            <a:stretch>
              <a:fillRect/>
            </a:stretch>
          </p:blipFill>
          <p:spPr>
            <a:xfrm>
              <a:off x="927033" y="960619"/>
              <a:ext cx="934136" cy="5490446"/>
            </a:xfrm>
            <a:prstGeom prst="rect">
              <a:avLst/>
            </a:prstGeom>
          </p:spPr>
        </p:pic>
        <p:sp>
          <p:nvSpPr>
            <p:cNvPr id="29" name="Rectangle 28">
              <a:extLst>
                <a:ext uri="{FF2B5EF4-FFF2-40B4-BE49-F238E27FC236}">
                  <a16:creationId xmlns:a16="http://schemas.microsoft.com/office/drawing/2014/main" id="{14248634-EB0D-3F9E-49CA-238EE7DF701E}"/>
                </a:ext>
              </a:extLst>
            </p:cNvPr>
            <p:cNvSpPr/>
            <p:nvPr/>
          </p:nvSpPr>
          <p:spPr>
            <a:xfrm>
              <a:off x="1802131" y="4624388"/>
              <a:ext cx="59037" cy="112395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A diagram of a carbon market ecosystem&#10;&#10;AI-generated content may be incorrect.">
            <a:extLst>
              <a:ext uri="{FF2B5EF4-FFF2-40B4-BE49-F238E27FC236}">
                <a16:creationId xmlns:a16="http://schemas.microsoft.com/office/drawing/2014/main" id="{413676AE-6E16-7894-B9F4-7329100A3DE2}"/>
              </a:ext>
            </a:extLst>
          </p:cNvPr>
          <p:cNvPicPr>
            <a:picLocks noChangeAspect="1"/>
          </p:cNvPicPr>
          <p:nvPr/>
        </p:nvPicPr>
        <p:blipFill>
          <a:blip r:embed="rId5">
            <a:extLst>
              <a:ext uri="{28A0092B-C50C-407E-A947-70E740481C1C}">
                <a14:useLocalDpi xmlns:a14="http://schemas.microsoft.com/office/drawing/2010/main" val="0"/>
              </a:ext>
            </a:extLst>
          </a:blip>
          <a:srcRect l="4695" t="8310" r="6323" b="87476"/>
          <a:stretch>
            <a:fillRect/>
          </a:stretch>
        </p:blipFill>
        <p:spPr>
          <a:xfrm>
            <a:off x="124759" y="729045"/>
            <a:ext cx="8724900" cy="275469"/>
          </a:xfrm>
          <a:prstGeom prst="rect">
            <a:avLst/>
          </a:prstGeom>
        </p:spPr>
      </p:pic>
      <p:sp>
        <p:nvSpPr>
          <p:cNvPr id="32" name="TextBox 31">
            <a:extLst>
              <a:ext uri="{FF2B5EF4-FFF2-40B4-BE49-F238E27FC236}">
                <a16:creationId xmlns:a16="http://schemas.microsoft.com/office/drawing/2014/main" id="{1986BEBA-6CC9-DED8-8379-15B5F719EEEF}"/>
              </a:ext>
            </a:extLst>
          </p:cNvPr>
          <p:cNvSpPr txBox="1"/>
          <p:nvPr/>
        </p:nvSpPr>
        <p:spPr>
          <a:xfrm>
            <a:off x="6990148" y="3265578"/>
            <a:ext cx="1918182" cy="2123658"/>
          </a:xfrm>
          <a:prstGeom prst="rect">
            <a:avLst/>
          </a:prstGeom>
          <a:noFill/>
        </p:spPr>
        <p:txBody>
          <a:bodyPr wrap="square" rtlCol="0">
            <a:spAutoFit/>
          </a:bodyPr>
          <a:lstStyle/>
          <a:p>
            <a:r>
              <a:rPr lang="en-US" sz="1200" b="1" dirty="0">
                <a:solidFill>
                  <a:srgbClr val="00B050"/>
                </a:solidFill>
                <a:latin typeface="Aptos SemiBold" panose="020B0004020202020204" pitchFamily="34" charset="0"/>
              </a:rPr>
              <a:t>Accounting vs. Transaction Registries</a:t>
            </a:r>
          </a:p>
          <a:p>
            <a:r>
              <a:rPr lang="en-US" sz="1200" dirty="0">
                <a:latin typeface="Aptos SemiBold" panose="020B0004020202020204" pitchFamily="34" charset="0"/>
              </a:rPr>
              <a:t>Accounting registries are simple databases for tracking units, while Transaction registries are complex systems capable of issuing, transferring and cancelling units between international accounts.</a:t>
            </a:r>
          </a:p>
        </p:txBody>
      </p:sp>
      <p:sp>
        <p:nvSpPr>
          <p:cNvPr id="33" name="TextBox 32">
            <a:extLst>
              <a:ext uri="{FF2B5EF4-FFF2-40B4-BE49-F238E27FC236}">
                <a16:creationId xmlns:a16="http://schemas.microsoft.com/office/drawing/2014/main" id="{ECDB1E52-D2C5-9AA1-30FF-122EB2B8723D}"/>
              </a:ext>
            </a:extLst>
          </p:cNvPr>
          <p:cNvSpPr txBox="1"/>
          <p:nvPr/>
        </p:nvSpPr>
        <p:spPr>
          <a:xfrm>
            <a:off x="1833300" y="2976792"/>
            <a:ext cx="1918182" cy="2308324"/>
          </a:xfrm>
          <a:prstGeom prst="rect">
            <a:avLst/>
          </a:prstGeom>
          <a:noFill/>
        </p:spPr>
        <p:txBody>
          <a:bodyPr wrap="square" rtlCol="0">
            <a:spAutoFit/>
          </a:bodyPr>
          <a:lstStyle/>
          <a:p>
            <a:r>
              <a:rPr lang="en-US" sz="1200" b="1" dirty="0">
                <a:solidFill>
                  <a:srgbClr val="0070C0"/>
                </a:solidFill>
                <a:latin typeface="Aptos SemiBold" panose="020B0004020202020204" pitchFamily="34" charset="0"/>
              </a:rPr>
              <a:t>Clear Legal Status of Carbon Credits</a:t>
            </a:r>
          </a:p>
          <a:p>
            <a:r>
              <a:rPr lang="en-US" sz="1200" dirty="0">
                <a:latin typeface="Aptos SemiBold" panose="020B0004020202020204" pitchFamily="34" charset="0"/>
              </a:rPr>
              <a:t>Establishing property rights and legal recognition of carbon credits is essential for supporting regulatory, tax and accounting treatments, which reduces investor confusion and market friction</a:t>
            </a:r>
          </a:p>
        </p:txBody>
      </p:sp>
      <p:sp>
        <p:nvSpPr>
          <p:cNvPr id="34" name="TextBox 33">
            <a:extLst>
              <a:ext uri="{FF2B5EF4-FFF2-40B4-BE49-F238E27FC236}">
                <a16:creationId xmlns:a16="http://schemas.microsoft.com/office/drawing/2014/main" id="{77DA9BA9-58C1-D7AB-6181-71DF907716AA}"/>
              </a:ext>
            </a:extLst>
          </p:cNvPr>
          <p:cNvSpPr txBox="1"/>
          <p:nvPr/>
        </p:nvSpPr>
        <p:spPr>
          <a:xfrm>
            <a:off x="1847702" y="4327407"/>
            <a:ext cx="1918182" cy="2308324"/>
          </a:xfrm>
          <a:prstGeom prst="rect">
            <a:avLst/>
          </a:prstGeom>
          <a:noFill/>
        </p:spPr>
        <p:txBody>
          <a:bodyPr wrap="square" rtlCol="0">
            <a:spAutoFit/>
          </a:bodyPr>
          <a:lstStyle/>
          <a:p>
            <a:r>
              <a:rPr lang="en-US" sz="1200" b="1" dirty="0">
                <a:solidFill>
                  <a:srgbClr val="0070C0"/>
                </a:solidFill>
              </a:rPr>
              <a:t>Strong Institutional Frameworks</a:t>
            </a:r>
          </a:p>
          <a:p>
            <a:r>
              <a:rPr lang="en-US" sz="1200" dirty="0">
                <a:latin typeface="Aptos SemiBold" panose="020B0004020202020204" pitchFamily="34" charset="0"/>
              </a:rPr>
              <a:t>Success requires designating clear institutional responsibilities for NDC accounting, environmental integrity and the authorization of Internationally Transferred Mitigation Outcomes (ITMO)</a:t>
            </a:r>
          </a:p>
        </p:txBody>
      </p:sp>
      <p:sp>
        <p:nvSpPr>
          <p:cNvPr id="35" name="TextBox 34">
            <a:extLst>
              <a:ext uri="{FF2B5EF4-FFF2-40B4-BE49-F238E27FC236}">
                <a16:creationId xmlns:a16="http://schemas.microsoft.com/office/drawing/2014/main" id="{62D8CE84-69C5-B451-2741-9B9CC2E0BC92}"/>
              </a:ext>
            </a:extLst>
          </p:cNvPr>
          <p:cNvSpPr txBox="1"/>
          <p:nvPr/>
        </p:nvSpPr>
        <p:spPr>
          <a:xfrm>
            <a:off x="4437662" y="1931824"/>
            <a:ext cx="1918182" cy="1938992"/>
          </a:xfrm>
          <a:prstGeom prst="rect">
            <a:avLst/>
          </a:prstGeom>
          <a:noFill/>
        </p:spPr>
        <p:txBody>
          <a:bodyPr wrap="square" rtlCol="0">
            <a:spAutoFit/>
          </a:bodyPr>
          <a:lstStyle/>
          <a:p>
            <a:r>
              <a:rPr lang="en-US" sz="1200" b="1" dirty="0">
                <a:solidFill>
                  <a:schemeClr val="accent4">
                    <a:lumMod val="50000"/>
                  </a:schemeClr>
                </a:solidFill>
                <a:latin typeface="Aptos SemiBold" panose="020B0004020202020204" pitchFamily="34" charset="0"/>
              </a:rPr>
              <a:t>Opportunity Cost Pricing</a:t>
            </a:r>
          </a:p>
          <a:p>
            <a:r>
              <a:rPr lang="en-US" sz="1200" dirty="0">
                <a:latin typeface="Aptos SemiBold" panose="020B0004020202020204" pitchFamily="34" charset="0"/>
              </a:rPr>
              <a:t>Host countries can price authorized credits to reflect the ‘opportunity cost’ of forgoing their use toward national targets, ensuring revenue covers the cost of additional obligation needed to meet the NDC </a:t>
            </a:r>
          </a:p>
        </p:txBody>
      </p:sp>
      <p:sp>
        <p:nvSpPr>
          <p:cNvPr id="36" name="TextBox 35">
            <a:extLst>
              <a:ext uri="{FF2B5EF4-FFF2-40B4-BE49-F238E27FC236}">
                <a16:creationId xmlns:a16="http://schemas.microsoft.com/office/drawing/2014/main" id="{EAEB6B7E-936C-AF34-485A-C44917C98D28}"/>
              </a:ext>
            </a:extLst>
          </p:cNvPr>
          <p:cNvSpPr txBox="1"/>
          <p:nvPr/>
        </p:nvSpPr>
        <p:spPr>
          <a:xfrm>
            <a:off x="4442731" y="3078108"/>
            <a:ext cx="1918182" cy="1938992"/>
          </a:xfrm>
          <a:prstGeom prst="rect">
            <a:avLst/>
          </a:prstGeom>
          <a:noFill/>
        </p:spPr>
        <p:txBody>
          <a:bodyPr wrap="square" rtlCol="0">
            <a:spAutoFit/>
          </a:bodyPr>
          <a:lstStyle/>
          <a:p>
            <a:r>
              <a:rPr lang="en-US" sz="1200" b="1" dirty="0">
                <a:solidFill>
                  <a:schemeClr val="accent4">
                    <a:lumMod val="50000"/>
                  </a:schemeClr>
                </a:solidFill>
                <a:latin typeface="Aptos SemiBold" panose="020B0004020202020204" pitchFamily="34" charset="0"/>
              </a:rPr>
              <a:t>Results-Based Climate Finance (RBCF)</a:t>
            </a:r>
          </a:p>
          <a:p>
            <a:r>
              <a:rPr lang="en-US" sz="1200" dirty="0">
                <a:latin typeface="Aptos SemiBold" panose="020B0004020202020204" pitchFamily="34" charset="0"/>
              </a:rPr>
              <a:t>RBCF offers stable, fixed pricing that helps manage price risk and supports emerging or innovative mitigation approaches that might not yet be viable in spot markets</a:t>
            </a:r>
          </a:p>
        </p:txBody>
      </p:sp>
      <p:sp>
        <p:nvSpPr>
          <p:cNvPr id="37" name="TextBox 36">
            <a:extLst>
              <a:ext uri="{FF2B5EF4-FFF2-40B4-BE49-F238E27FC236}">
                <a16:creationId xmlns:a16="http://schemas.microsoft.com/office/drawing/2014/main" id="{B4699BA5-6CFB-4645-248F-83716C09A0AA}"/>
              </a:ext>
            </a:extLst>
          </p:cNvPr>
          <p:cNvSpPr txBox="1"/>
          <p:nvPr/>
        </p:nvSpPr>
        <p:spPr>
          <a:xfrm>
            <a:off x="7001202" y="1734979"/>
            <a:ext cx="1918182" cy="2123658"/>
          </a:xfrm>
          <a:prstGeom prst="rect">
            <a:avLst/>
          </a:prstGeom>
          <a:noFill/>
        </p:spPr>
        <p:txBody>
          <a:bodyPr wrap="square" rtlCol="0">
            <a:spAutoFit/>
          </a:bodyPr>
          <a:lstStyle/>
          <a:p>
            <a:r>
              <a:rPr lang="en-US" sz="1200" b="1" dirty="0">
                <a:solidFill>
                  <a:srgbClr val="00B050"/>
                </a:solidFill>
                <a:latin typeface="Aptos SemiBold" panose="020B0004020202020204" pitchFamily="34" charset="0"/>
              </a:rPr>
              <a:t>Digital Monitoring, Reporting, and Verification (dMRV)</a:t>
            </a:r>
          </a:p>
          <a:p>
            <a:r>
              <a:rPr lang="en-US" sz="1200" dirty="0">
                <a:latin typeface="Aptos SemiBold" panose="020B0004020202020204" pitchFamily="34" charset="0"/>
              </a:rPr>
              <a:t>Robust dMRV infrastructure scales carbon markets by reducing transaction costs, improving data accuracy, and enabling future revenues of high-integrity credits.</a:t>
            </a:r>
          </a:p>
        </p:txBody>
      </p:sp>
      <p:sp>
        <p:nvSpPr>
          <p:cNvPr id="38" name="TextBox 37">
            <a:extLst>
              <a:ext uri="{FF2B5EF4-FFF2-40B4-BE49-F238E27FC236}">
                <a16:creationId xmlns:a16="http://schemas.microsoft.com/office/drawing/2014/main" id="{AFD3B9F0-AD8E-C83A-1466-64EE450A851F}"/>
              </a:ext>
            </a:extLst>
          </p:cNvPr>
          <p:cNvSpPr txBox="1"/>
          <p:nvPr/>
        </p:nvSpPr>
        <p:spPr>
          <a:xfrm>
            <a:off x="1831170" y="2180175"/>
            <a:ext cx="1918182" cy="1754326"/>
          </a:xfrm>
          <a:prstGeom prst="rect">
            <a:avLst/>
          </a:prstGeom>
          <a:noFill/>
        </p:spPr>
        <p:txBody>
          <a:bodyPr wrap="square" rtlCol="0">
            <a:spAutoFit/>
          </a:bodyPr>
          <a:lstStyle/>
          <a:p>
            <a:r>
              <a:rPr lang="en-US" sz="1200" b="1" dirty="0">
                <a:solidFill>
                  <a:srgbClr val="0070C0"/>
                </a:solidFill>
                <a:latin typeface="Aptos SemiBold" panose="020B0004020202020204" pitchFamily="34" charset="0"/>
              </a:rPr>
              <a:t>Alignment with NDCs and LT-LEDs</a:t>
            </a:r>
          </a:p>
          <a:p>
            <a:r>
              <a:rPr lang="en-US" sz="1200" dirty="0">
                <a:latin typeface="Aptos SemiBold" panose="020B0004020202020204" pitchFamily="34" charset="0"/>
              </a:rPr>
              <a:t>Integration into national climate strategies ensures that carbon market activities – voluntary or regulated – support the achievement of NDCs and LT-LEDs</a:t>
            </a:r>
          </a:p>
        </p:txBody>
      </p:sp>
      <p:sp>
        <p:nvSpPr>
          <p:cNvPr id="39" name="TextBox 38">
            <a:extLst>
              <a:ext uri="{FF2B5EF4-FFF2-40B4-BE49-F238E27FC236}">
                <a16:creationId xmlns:a16="http://schemas.microsoft.com/office/drawing/2014/main" id="{833EC850-B4C0-A740-1953-2BCE2E92EC5B}"/>
              </a:ext>
            </a:extLst>
          </p:cNvPr>
          <p:cNvSpPr txBox="1"/>
          <p:nvPr/>
        </p:nvSpPr>
        <p:spPr>
          <a:xfrm>
            <a:off x="6993657" y="4443255"/>
            <a:ext cx="1918182" cy="2123658"/>
          </a:xfrm>
          <a:prstGeom prst="rect">
            <a:avLst/>
          </a:prstGeom>
          <a:noFill/>
        </p:spPr>
        <p:txBody>
          <a:bodyPr wrap="square" rtlCol="0">
            <a:spAutoFit/>
          </a:bodyPr>
          <a:lstStyle/>
          <a:p>
            <a:r>
              <a:rPr lang="en-US" sz="1200" b="1" dirty="0">
                <a:solidFill>
                  <a:srgbClr val="00B050"/>
                </a:solidFill>
                <a:latin typeface="Aptos SemiBold" panose="020B0004020202020204" pitchFamily="34" charset="0"/>
              </a:rPr>
              <a:t>Granular GHG Inventories</a:t>
            </a:r>
          </a:p>
          <a:p>
            <a:r>
              <a:rPr lang="en-US" sz="1200" dirty="0">
                <a:latin typeface="Aptos SemiBold" panose="020B0004020202020204" pitchFamily="34" charset="0"/>
              </a:rPr>
              <a:t>High-integrity markets require emissions inventories that are sufficiently granular to explore modalities associated with authorized transfers and ensure no double counting occurs.</a:t>
            </a:r>
          </a:p>
        </p:txBody>
      </p:sp>
      <p:sp>
        <p:nvSpPr>
          <p:cNvPr id="40" name="TextBox 39">
            <a:extLst>
              <a:ext uri="{FF2B5EF4-FFF2-40B4-BE49-F238E27FC236}">
                <a16:creationId xmlns:a16="http://schemas.microsoft.com/office/drawing/2014/main" id="{F0BA9C9F-C322-1730-CA1F-0DF7E58BB8F6}"/>
              </a:ext>
            </a:extLst>
          </p:cNvPr>
          <p:cNvSpPr txBox="1"/>
          <p:nvPr/>
        </p:nvSpPr>
        <p:spPr>
          <a:xfrm>
            <a:off x="9666764" y="1560467"/>
            <a:ext cx="1918182" cy="1938992"/>
          </a:xfrm>
          <a:prstGeom prst="rect">
            <a:avLst/>
          </a:prstGeom>
          <a:noFill/>
        </p:spPr>
        <p:txBody>
          <a:bodyPr wrap="square" rtlCol="0">
            <a:spAutoFit/>
          </a:bodyPr>
          <a:lstStyle/>
          <a:p>
            <a:r>
              <a:rPr lang="en-US" sz="1200" b="1" dirty="0">
                <a:solidFill>
                  <a:schemeClr val="accent6">
                    <a:lumMod val="50000"/>
                  </a:schemeClr>
                </a:solidFill>
                <a:latin typeface="Aptos SemiBold" panose="020B0004020202020204" pitchFamily="34" charset="0"/>
              </a:rPr>
              <a:t>Free, Prior, and Informed Consent (FPIC)</a:t>
            </a:r>
          </a:p>
          <a:p>
            <a:r>
              <a:rPr lang="en-US" sz="1200" dirty="0">
                <a:latin typeface="Aptos SemiBold" panose="020B0004020202020204" pitchFamily="34" charset="0"/>
              </a:rPr>
              <a:t>FPIC is the non-negotiable foundation for engaging with project beneficiaries, ensuring their participation is voluntary and based on a full understanding of project impacts.</a:t>
            </a:r>
          </a:p>
        </p:txBody>
      </p:sp>
      <p:sp>
        <p:nvSpPr>
          <p:cNvPr id="41" name="TextBox 40">
            <a:extLst>
              <a:ext uri="{FF2B5EF4-FFF2-40B4-BE49-F238E27FC236}">
                <a16:creationId xmlns:a16="http://schemas.microsoft.com/office/drawing/2014/main" id="{99B5B5DC-1355-96AF-B94F-763E110F959C}"/>
              </a:ext>
            </a:extLst>
          </p:cNvPr>
          <p:cNvSpPr txBox="1"/>
          <p:nvPr/>
        </p:nvSpPr>
        <p:spPr>
          <a:xfrm>
            <a:off x="9694719" y="2704475"/>
            <a:ext cx="1918182" cy="2308324"/>
          </a:xfrm>
          <a:prstGeom prst="rect">
            <a:avLst/>
          </a:prstGeom>
          <a:noFill/>
        </p:spPr>
        <p:txBody>
          <a:bodyPr wrap="square" rtlCol="0">
            <a:spAutoFit/>
          </a:bodyPr>
          <a:lstStyle/>
          <a:p>
            <a:r>
              <a:rPr lang="en-US" sz="1200" b="1" dirty="0">
                <a:solidFill>
                  <a:schemeClr val="accent6">
                    <a:lumMod val="50000"/>
                  </a:schemeClr>
                </a:solidFill>
                <a:latin typeface="Aptos SemiBold" panose="020B0004020202020204" pitchFamily="34" charset="0"/>
              </a:rPr>
              <a:t>Comprehensive Benefit-Sharing Mechanisms</a:t>
            </a:r>
          </a:p>
          <a:p>
            <a:r>
              <a:rPr lang="en-US" sz="1200" dirty="0">
                <a:latin typeface="Aptos SemiBold" panose="020B0004020202020204" pitchFamily="34" charset="0"/>
              </a:rPr>
              <a:t>High-Integrity projects must deliver a combination of economic (direct payments), social (social conscious services) and environmental (improved yield/land rehabilitation) value to local communities. </a:t>
            </a:r>
          </a:p>
        </p:txBody>
      </p:sp>
      <p:sp>
        <p:nvSpPr>
          <p:cNvPr id="42" name="TextBox 41">
            <a:extLst>
              <a:ext uri="{FF2B5EF4-FFF2-40B4-BE49-F238E27FC236}">
                <a16:creationId xmlns:a16="http://schemas.microsoft.com/office/drawing/2014/main" id="{AEE35231-96B0-E2ED-FFFF-D92FBA7B69E4}"/>
              </a:ext>
            </a:extLst>
          </p:cNvPr>
          <p:cNvSpPr txBox="1"/>
          <p:nvPr/>
        </p:nvSpPr>
        <p:spPr>
          <a:xfrm>
            <a:off x="9768573" y="3699812"/>
            <a:ext cx="1918182" cy="2308324"/>
          </a:xfrm>
          <a:prstGeom prst="rect">
            <a:avLst/>
          </a:prstGeom>
          <a:noFill/>
        </p:spPr>
        <p:txBody>
          <a:bodyPr wrap="square" rtlCol="0">
            <a:spAutoFit/>
          </a:bodyPr>
          <a:lstStyle/>
          <a:p>
            <a:r>
              <a:rPr lang="en-US" sz="1200" b="1" dirty="0">
                <a:solidFill>
                  <a:schemeClr val="accent6">
                    <a:lumMod val="50000"/>
                  </a:schemeClr>
                </a:solidFill>
                <a:latin typeface="Aptos SemiBold" panose="020B0004020202020204" pitchFamily="34" charset="0"/>
              </a:rPr>
              <a:t>Gender-Transformative Strategies</a:t>
            </a:r>
          </a:p>
          <a:p>
            <a:r>
              <a:rPr lang="en-US" sz="1200" dirty="0">
                <a:latin typeface="Aptos SemiBold" panose="020B0004020202020204" pitchFamily="34" charset="0"/>
              </a:rPr>
              <a:t>Integrating gender equity addresses societal imbalances, such as male-dominated land ownership, by actively encouraging the participation of women, widows, and single mothers in project leadership.</a:t>
            </a:r>
          </a:p>
        </p:txBody>
      </p:sp>
      <p:sp>
        <p:nvSpPr>
          <p:cNvPr id="43" name="TextBox 42">
            <a:extLst>
              <a:ext uri="{FF2B5EF4-FFF2-40B4-BE49-F238E27FC236}">
                <a16:creationId xmlns:a16="http://schemas.microsoft.com/office/drawing/2014/main" id="{58432BA2-C250-0155-7052-5EA425772AB4}"/>
              </a:ext>
            </a:extLst>
          </p:cNvPr>
          <p:cNvSpPr txBox="1"/>
          <p:nvPr/>
        </p:nvSpPr>
        <p:spPr>
          <a:xfrm>
            <a:off x="9775203" y="4540972"/>
            <a:ext cx="1918182" cy="1938992"/>
          </a:xfrm>
          <a:prstGeom prst="rect">
            <a:avLst/>
          </a:prstGeom>
          <a:noFill/>
        </p:spPr>
        <p:txBody>
          <a:bodyPr wrap="square" rtlCol="0">
            <a:spAutoFit/>
          </a:bodyPr>
          <a:lstStyle/>
          <a:p>
            <a:r>
              <a:rPr lang="en-US" sz="1200" b="1" dirty="0">
                <a:solidFill>
                  <a:schemeClr val="accent6">
                    <a:lumMod val="50000"/>
                  </a:schemeClr>
                </a:solidFill>
                <a:latin typeface="Aptos SemiBold" panose="020B0004020202020204" pitchFamily="34" charset="0"/>
              </a:rPr>
              <a:t>Core Safeguarding Principles</a:t>
            </a:r>
          </a:p>
          <a:p>
            <a:r>
              <a:rPr lang="en-US" sz="1200" dirty="0">
                <a:latin typeface="Aptos SemiBold" panose="020B0004020202020204" pitchFamily="34" charset="0"/>
              </a:rPr>
              <a:t>Frameworks like ‘Cancun Safeguards’ protect human rights, biodiversity, and customers land rights, making IPLCs as partners rather than passive beneficiaries.</a:t>
            </a:r>
          </a:p>
        </p:txBody>
      </p:sp>
      <p:pic>
        <p:nvPicPr>
          <p:cNvPr id="44" name="Picture 43">
            <a:extLst>
              <a:ext uri="{FF2B5EF4-FFF2-40B4-BE49-F238E27FC236}">
                <a16:creationId xmlns:a16="http://schemas.microsoft.com/office/drawing/2014/main" id="{6DB027DC-905B-F92D-6018-526C71D1130D}"/>
              </a:ext>
            </a:extLst>
          </p:cNvPr>
          <p:cNvPicPr>
            <a:picLocks noChangeAspect="1"/>
          </p:cNvPicPr>
          <p:nvPr/>
        </p:nvPicPr>
        <p:blipFill>
          <a:blip r:embed="rId6"/>
          <a:srcRect l="12596" t="28778" r="72521" b="57000"/>
          <a:stretch>
            <a:fillRect/>
          </a:stretch>
        </p:blipFill>
        <p:spPr>
          <a:xfrm>
            <a:off x="1858231" y="980489"/>
            <a:ext cx="1737361" cy="975360"/>
          </a:xfrm>
          <a:prstGeom prst="rect">
            <a:avLst/>
          </a:prstGeom>
        </p:spPr>
      </p:pic>
      <p:pic>
        <p:nvPicPr>
          <p:cNvPr id="45" name="Picture 44">
            <a:extLst>
              <a:ext uri="{FF2B5EF4-FFF2-40B4-BE49-F238E27FC236}">
                <a16:creationId xmlns:a16="http://schemas.microsoft.com/office/drawing/2014/main" id="{C2B02E9B-77C2-CB5F-DF53-322DEA70737A}"/>
              </a:ext>
            </a:extLst>
          </p:cNvPr>
          <p:cNvPicPr>
            <a:picLocks noChangeAspect="1"/>
          </p:cNvPicPr>
          <p:nvPr/>
        </p:nvPicPr>
        <p:blipFill>
          <a:blip r:embed="rId6"/>
          <a:srcRect l="12596" t="28778" r="72521" b="57000"/>
          <a:stretch>
            <a:fillRect/>
          </a:stretch>
        </p:blipFill>
        <p:spPr>
          <a:xfrm>
            <a:off x="4384565" y="995540"/>
            <a:ext cx="1737361" cy="975360"/>
          </a:xfrm>
          <a:prstGeom prst="rect">
            <a:avLst/>
          </a:prstGeom>
        </p:spPr>
      </p:pic>
      <p:pic>
        <p:nvPicPr>
          <p:cNvPr id="46" name="Picture 45">
            <a:extLst>
              <a:ext uri="{FF2B5EF4-FFF2-40B4-BE49-F238E27FC236}">
                <a16:creationId xmlns:a16="http://schemas.microsoft.com/office/drawing/2014/main" id="{E55477CA-E193-8227-83DB-FA2AFE09EF8B}"/>
              </a:ext>
            </a:extLst>
          </p:cNvPr>
          <p:cNvPicPr>
            <a:picLocks noChangeAspect="1"/>
          </p:cNvPicPr>
          <p:nvPr/>
        </p:nvPicPr>
        <p:blipFill>
          <a:blip r:embed="rId6"/>
          <a:srcRect l="12596" t="28778" r="72521" b="57000"/>
          <a:stretch>
            <a:fillRect/>
          </a:stretch>
        </p:blipFill>
        <p:spPr>
          <a:xfrm>
            <a:off x="6901936" y="948376"/>
            <a:ext cx="1911603" cy="1073180"/>
          </a:xfrm>
          <a:prstGeom prst="rect">
            <a:avLst/>
          </a:prstGeom>
        </p:spPr>
      </p:pic>
      <p:pic>
        <p:nvPicPr>
          <p:cNvPr id="47" name="Picture 46">
            <a:extLst>
              <a:ext uri="{FF2B5EF4-FFF2-40B4-BE49-F238E27FC236}">
                <a16:creationId xmlns:a16="http://schemas.microsoft.com/office/drawing/2014/main" id="{1AEB67F2-2197-523F-3512-43ABD00432D1}"/>
              </a:ext>
            </a:extLst>
          </p:cNvPr>
          <p:cNvPicPr>
            <a:picLocks noChangeAspect="1"/>
          </p:cNvPicPr>
          <p:nvPr/>
        </p:nvPicPr>
        <p:blipFill>
          <a:blip r:embed="rId7"/>
          <a:srcRect l="11878" t="73222" r="56071" b="19889"/>
          <a:stretch>
            <a:fillRect/>
          </a:stretch>
        </p:blipFill>
        <p:spPr>
          <a:xfrm flipV="1">
            <a:off x="750149" y="6440947"/>
            <a:ext cx="9293207" cy="365668"/>
          </a:xfrm>
          <a:prstGeom prst="rect">
            <a:avLst/>
          </a:prstGeom>
        </p:spPr>
      </p:pic>
    </p:spTree>
    <p:extLst>
      <p:ext uri="{BB962C8B-B14F-4D97-AF65-F5344CB8AC3E}">
        <p14:creationId xmlns:p14="http://schemas.microsoft.com/office/powerpoint/2010/main" val="399170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3"/>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4"/>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dissolv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fill="hold"/>
                                        <p:tgtEl>
                                          <p:spTgt spid="35"/>
                                        </p:tgtEl>
                                        <p:attrNameLst>
                                          <p:attrName>ppt_x</p:attrName>
                                        </p:attrNameLst>
                                      </p:cBhvr>
                                      <p:tavLst>
                                        <p:tav tm="0">
                                          <p:val>
                                            <p:strVal val="#ppt_x"/>
                                          </p:val>
                                        </p:tav>
                                        <p:tav tm="100000">
                                          <p:val>
                                            <p:strVal val="#ppt_x"/>
                                          </p:val>
                                        </p:tav>
                                      </p:tavLst>
                                    </p:anim>
                                    <p:anim calcmode="lin" valueType="num">
                                      <p:cBhvr additive="base">
                                        <p:cTn id="41" dur="500" fill="hold"/>
                                        <p:tgtEl>
                                          <p:spTgt spid="35"/>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5"/>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ppt_x"/>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6"/>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fill="hold"/>
                                        <p:tgtEl>
                                          <p:spTgt spid="13"/>
                                        </p:tgtEl>
                                        <p:attrNameLst>
                                          <p:attrName>ppt_x</p:attrName>
                                        </p:attrNameLst>
                                      </p:cBhvr>
                                      <p:tavLst>
                                        <p:tav tm="0">
                                          <p:val>
                                            <p:strVal val="#ppt_x"/>
                                          </p:val>
                                        </p:tav>
                                        <p:tav tm="100000">
                                          <p:val>
                                            <p:strVal val="#ppt_x"/>
                                          </p:val>
                                        </p:tav>
                                      </p:tavLst>
                                    </p:anim>
                                    <p:anim calcmode="lin" valueType="num">
                                      <p:cBhvr additive="base">
                                        <p:cTn id="6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additive="base">
                                        <p:cTn id="69" dur="500" fill="hold"/>
                                        <p:tgtEl>
                                          <p:spTgt spid="37"/>
                                        </p:tgtEl>
                                        <p:attrNameLst>
                                          <p:attrName>ppt_x</p:attrName>
                                        </p:attrNameLst>
                                      </p:cBhvr>
                                      <p:tavLst>
                                        <p:tav tm="0">
                                          <p:val>
                                            <p:strVal val="#ppt_x"/>
                                          </p:val>
                                        </p:tav>
                                        <p:tav tm="100000">
                                          <p:val>
                                            <p:strVal val="#ppt_x"/>
                                          </p:val>
                                        </p:tav>
                                      </p:tavLst>
                                    </p:anim>
                                    <p:anim calcmode="lin" valueType="num">
                                      <p:cBhvr additive="base">
                                        <p:cTn id="70" dur="500" fill="hold"/>
                                        <p:tgtEl>
                                          <p:spTgt spid="37"/>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7"/>
                                        </p:tgtEl>
                                        <p:attrNameLst>
                                          <p:attrName>style.visibility</p:attrName>
                                        </p:attrNameLst>
                                      </p:cBhvr>
                                      <p:to>
                                        <p:strVal val="hidden"/>
                                      </p:to>
                                    </p:set>
                                  </p:sub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500" fill="hold"/>
                                        <p:tgtEl>
                                          <p:spTgt spid="32"/>
                                        </p:tgtEl>
                                        <p:attrNameLst>
                                          <p:attrName>ppt_x</p:attrName>
                                        </p:attrNameLst>
                                      </p:cBhvr>
                                      <p:tavLst>
                                        <p:tav tm="0">
                                          <p:val>
                                            <p:strVal val="#ppt_x"/>
                                          </p:val>
                                        </p:tav>
                                        <p:tav tm="100000">
                                          <p:val>
                                            <p:strVal val="#ppt_x"/>
                                          </p:val>
                                        </p:tav>
                                      </p:tavLst>
                                    </p:anim>
                                    <p:anim calcmode="lin" valueType="num">
                                      <p:cBhvr additive="base">
                                        <p:cTn id="76" dur="500" fill="hold"/>
                                        <p:tgtEl>
                                          <p:spTgt spid="3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500" fill="hold"/>
                                        <p:tgtEl>
                                          <p:spTgt spid="39"/>
                                        </p:tgtEl>
                                        <p:attrNameLst>
                                          <p:attrName>ppt_x</p:attrName>
                                        </p:attrNameLst>
                                      </p:cBhvr>
                                      <p:tavLst>
                                        <p:tav tm="0">
                                          <p:val>
                                            <p:strVal val="#ppt_x"/>
                                          </p:val>
                                        </p:tav>
                                        <p:tav tm="100000">
                                          <p:val>
                                            <p:strVal val="#ppt_x"/>
                                          </p:val>
                                        </p:tav>
                                      </p:tavLst>
                                    </p:anim>
                                    <p:anim calcmode="lin" valueType="num">
                                      <p:cBhvr additive="base">
                                        <p:cTn id="82" dur="500" fill="hold"/>
                                        <p:tgtEl>
                                          <p:spTgt spid="39"/>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39"/>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4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additive="base">
                                        <p:cTn id="91" dur="500" fill="hold"/>
                                        <p:tgtEl>
                                          <p:spTgt spid="11"/>
                                        </p:tgtEl>
                                        <p:attrNameLst>
                                          <p:attrName>ppt_x</p:attrName>
                                        </p:attrNameLst>
                                      </p:cBhvr>
                                      <p:tavLst>
                                        <p:tav tm="0">
                                          <p:val>
                                            <p:strVal val="#ppt_x"/>
                                          </p:val>
                                        </p:tav>
                                        <p:tav tm="100000">
                                          <p:val>
                                            <p:strVal val="#ppt_x"/>
                                          </p:val>
                                        </p:tav>
                                      </p:tavLst>
                                    </p:anim>
                                    <p:anim calcmode="lin" valueType="num">
                                      <p:cBhvr additive="base">
                                        <p:cTn id="9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additive="base">
                                        <p:cTn id="97" dur="500" fill="hold"/>
                                        <p:tgtEl>
                                          <p:spTgt spid="40"/>
                                        </p:tgtEl>
                                        <p:attrNameLst>
                                          <p:attrName>ppt_x</p:attrName>
                                        </p:attrNameLst>
                                      </p:cBhvr>
                                      <p:tavLst>
                                        <p:tav tm="0">
                                          <p:val>
                                            <p:strVal val="#ppt_x"/>
                                          </p:val>
                                        </p:tav>
                                        <p:tav tm="100000">
                                          <p:val>
                                            <p:strVal val="#ppt_x"/>
                                          </p:val>
                                        </p:tav>
                                      </p:tavLst>
                                    </p:anim>
                                    <p:anim calcmode="lin" valueType="num">
                                      <p:cBhvr additive="base">
                                        <p:cTn id="98" dur="500" fill="hold"/>
                                        <p:tgtEl>
                                          <p:spTgt spid="40"/>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0"/>
                                        </p:tgtEl>
                                        <p:attrNameLst>
                                          <p:attrName>style.visibility</p:attrName>
                                        </p:attrNameLst>
                                      </p:cBhvr>
                                      <p:to>
                                        <p:strVal val="hidden"/>
                                      </p:to>
                                    </p:set>
                                  </p:sub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1"/>
                                        </p:tgtEl>
                                        <p:attrNameLst>
                                          <p:attrName>style.visibility</p:attrName>
                                        </p:attrNameLst>
                                      </p:cBhvr>
                                      <p:to>
                                        <p:strVal val="visible"/>
                                      </p:to>
                                    </p:set>
                                    <p:anim calcmode="lin" valueType="num">
                                      <p:cBhvr additive="base">
                                        <p:cTn id="103" dur="500" fill="hold"/>
                                        <p:tgtEl>
                                          <p:spTgt spid="41"/>
                                        </p:tgtEl>
                                        <p:attrNameLst>
                                          <p:attrName>ppt_x</p:attrName>
                                        </p:attrNameLst>
                                      </p:cBhvr>
                                      <p:tavLst>
                                        <p:tav tm="0">
                                          <p:val>
                                            <p:strVal val="#ppt_x"/>
                                          </p:val>
                                        </p:tav>
                                        <p:tav tm="100000">
                                          <p:val>
                                            <p:strVal val="#ppt_x"/>
                                          </p:val>
                                        </p:tav>
                                      </p:tavLst>
                                    </p:anim>
                                    <p:anim calcmode="lin" valueType="num">
                                      <p:cBhvr additive="base">
                                        <p:cTn id="104" dur="500" fill="hold"/>
                                        <p:tgtEl>
                                          <p:spTgt spid="41"/>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1"/>
                                        </p:tgtEl>
                                        <p:attrNameLst>
                                          <p:attrName>style.visibility</p:attrName>
                                        </p:attrNameLst>
                                      </p:cBhvr>
                                      <p:to>
                                        <p:strVal val="hidden"/>
                                      </p:to>
                                    </p:set>
                                  </p:sub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42"/>
                                        </p:tgtEl>
                                        <p:attrNameLst>
                                          <p:attrName>style.visibility</p:attrName>
                                        </p:attrNameLst>
                                      </p:cBhvr>
                                      <p:to>
                                        <p:strVal val="visible"/>
                                      </p:to>
                                    </p:set>
                                    <p:anim calcmode="lin" valueType="num">
                                      <p:cBhvr additive="base">
                                        <p:cTn id="109" dur="500" fill="hold"/>
                                        <p:tgtEl>
                                          <p:spTgt spid="42"/>
                                        </p:tgtEl>
                                        <p:attrNameLst>
                                          <p:attrName>ppt_x</p:attrName>
                                        </p:attrNameLst>
                                      </p:cBhvr>
                                      <p:tavLst>
                                        <p:tav tm="0">
                                          <p:val>
                                            <p:strVal val="#ppt_x"/>
                                          </p:val>
                                        </p:tav>
                                        <p:tav tm="100000">
                                          <p:val>
                                            <p:strVal val="#ppt_x"/>
                                          </p:val>
                                        </p:tav>
                                      </p:tavLst>
                                    </p:anim>
                                    <p:anim calcmode="lin" valueType="num">
                                      <p:cBhvr additive="base">
                                        <p:cTn id="110" dur="500" fill="hold"/>
                                        <p:tgtEl>
                                          <p:spTgt spid="42"/>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2"/>
                                        </p:tgtEl>
                                        <p:attrNameLst>
                                          <p:attrName>style.visibility</p:attrName>
                                        </p:attrNameLst>
                                      </p:cBhvr>
                                      <p:to>
                                        <p:strVal val="hidden"/>
                                      </p:to>
                                    </p:set>
                                  </p:sub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43"/>
                                        </p:tgtEl>
                                        <p:attrNameLst>
                                          <p:attrName>style.visibility</p:attrName>
                                        </p:attrNameLst>
                                      </p:cBhvr>
                                      <p:to>
                                        <p:strVal val="visible"/>
                                      </p:to>
                                    </p:set>
                                    <p:anim calcmode="lin" valueType="num">
                                      <p:cBhvr additive="base">
                                        <p:cTn id="115" dur="500" fill="hold"/>
                                        <p:tgtEl>
                                          <p:spTgt spid="43"/>
                                        </p:tgtEl>
                                        <p:attrNameLst>
                                          <p:attrName>ppt_x</p:attrName>
                                        </p:attrNameLst>
                                      </p:cBhvr>
                                      <p:tavLst>
                                        <p:tav tm="0">
                                          <p:val>
                                            <p:strVal val="#ppt_x"/>
                                          </p:val>
                                        </p:tav>
                                        <p:tav tm="100000">
                                          <p:val>
                                            <p:strVal val="#ppt_x"/>
                                          </p:val>
                                        </p:tav>
                                      </p:tavLst>
                                    </p:anim>
                                    <p:anim calcmode="lin" valueType="num">
                                      <p:cBhvr additive="base">
                                        <p:cTn id="116" dur="500" fill="hold"/>
                                        <p:tgtEl>
                                          <p:spTgt spid="43"/>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260DEBD-2844-B70E-C049-BEF6D99DBE61}"/>
              </a:ext>
            </a:extLst>
          </p:cNvPr>
          <p:cNvSpPr txBox="1"/>
          <p:nvPr/>
        </p:nvSpPr>
        <p:spPr>
          <a:xfrm>
            <a:off x="4296697" y="6172336"/>
            <a:ext cx="5329084"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44546A"/>
                </a:solidFill>
                <a:effectLst/>
                <a:uLnTx/>
                <a:uFillTx/>
                <a:latin typeface="Aptos SemiBold" panose="020B0004020202020204" pitchFamily="34" charset="0"/>
                <a:ea typeface="+mn-ea"/>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9308A82-1D3C-2A52-9DA1-0A659805BB7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ue and white sign with white text&#10;&#10;AI-generated content may be incorrect.">
            <a:extLst>
              <a:ext uri="{FF2B5EF4-FFF2-40B4-BE49-F238E27FC236}">
                <a16:creationId xmlns:a16="http://schemas.microsoft.com/office/drawing/2014/main" id="{2B709343-67B6-BFCD-9777-7D816EDA2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10" name="Picture 9">
            <a:extLst>
              <a:ext uri="{FF2B5EF4-FFF2-40B4-BE49-F238E27FC236}">
                <a16:creationId xmlns:a16="http://schemas.microsoft.com/office/drawing/2014/main" id="{E1E0AE13-B4D0-1FA7-71FF-2D4E38B40426}"/>
              </a:ext>
            </a:extLst>
          </p:cNvPr>
          <p:cNvPicPr>
            <a:picLocks noChangeAspect="1"/>
          </p:cNvPicPr>
          <p:nvPr/>
        </p:nvPicPr>
        <p:blipFill>
          <a:blip r:embed="rId4">
            <a:extLst>
              <a:ext uri="{28A0092B-C50C-407E-A947-70E740481C1C}">
                <a14:useLocalDpi xmlns:a14="http://schemas.microsoft.com/office/drawing/2010/main" val="0"/>
              </a:ext>
            </a:extLst>
          </a:blip>
          <a:srcRect l="68315" t="22334" b="15889"/>
          <a:stretch>
            <a:fillRect/>
          </a:stretch>
        </p:blipFill>
        <p:spPr>
          <a:xfrm>
            <a:off x="9224596" y="1027906"/>
            <a:ext cx="1606898" cy="5613344"/>
          </a:xfrm>
          <a:prstGeom prst="rect">
            <a:avLst/>
          </a:prstGeom>
        </p:spPr>
      </p:pic>
      <p:pic>
        <p:nvPicPr>
          <p:cNvPr id="12" name="Picture 11">
            <a:extLst>
              <a:ext uri="{FF2B5EF4-FFF2-40B4-BE49-F238E27FC236}">
                <a16:creationId xmlns:a16="http://schemas.microsoft.com/office/drawing/2014/main" id="{5F32A0E5-963E-AE74-6C59-AA1B5FBE4437}"/>
              </a:ext>
            </a:extLst>
          </p:cNvPr>
          <p:cNvPicPr>
            <a:picLocks noChangeAspect="1"/>
          </p:cNvPicPr>
          <p:nvPr/>
        </p:nvPicPr>
        <p:blipFill>
          <a:blip r:embed="rId5">
            <a:extLst>
              <a:ext uri="{28A0092B-C50C-407E-A947-70E740481C1C}">
                <a14:useLocalDpi xmlns:a14="http://schemas.microsoft.com/office/drawing/2010/main" val="0"/>
              </a:ext>
            </a:extLst>
          </a:blip>
          <a:srcRect b="67613"/>
          <a:stretch>
            <a:fillRect/>
          </a:stretch>
        </p:blipFill>
        <p:spPr>
          <a:xfrm>
            <a:off x="228342" y="1058341"/>
            <a:ext cx="9094866" cy="1963684"/>
          </a:xfrm>
          <a:prstGeom prst="rect">
            <a:avLst/>
          </a:prstGeom>
        </p:spPr>
      </p:pic>
      <p:pic>
        <p:nvPicPr>
          <p:cNvPr id="14" name="Picture 13">
            <a:extLst>
              <a:ext uri="{FF2B5EF4-FFF2-40B4-BE49-F238E27FC236}">
                <a16:creationId xmlns:a16="http://schemas.microsoft.com/office/drawing/2014/main" id="{0E24D1D3-DD6F-DA1C-F0E9-CF379A035222}"/>
              </a:ext>
            </a:extLst>
          </p:cNvPr>
          <p:cNvPicPr>
            <a:picLocks noChangeAspect="1"/>
          </p:cNvPicPr>
          <p:nvPr/>
        </p:nvPicPr>
        <p:blipFill>
          <a:blip r:embed="rId6">
            <a:extLst>
              <a:ext uri="{28A0092B-C50C-407E-A947-70E740481C1C}">
                <a14:useLocalDpi xmlns:a14="http://schemas.microsoft.com/office/drawing/2010/main" val="0"/>
              </a:ext>
            </a:extLst>
          </a:blip>
          <a:srcRect t="20000" b="50000"/>
          <a:stretch>
            <a:fillRect/>
          </a:stretch>
        </p:blipFill>
        <p:spPr>
          <a:xfrm>
            <a:off x="228342" y="3022025"/>
            <a:ext cx="9094866" cy="1818973"/>
          </a:xfrm>
          <a:prstGeom prst="rect">
            <a:avLst/>
          </a:prstGeom>
        </p:spPr>
      </p:pic>
      <p:pic>
        <p:nvPicPr>
          <p:cNvPr id="16" name="Picture 15">
            <a:extLst>
              <a:ext uri="{FF2B5EF4-FFF2-40B4-BE49-F238E27FC236}">
                <a16:creationId xmlns:a16="http://schemas.microsoft.com/office/drawing/2014/main" id="{8ACD2E52-95DF-ED6E-CC3F-0FBFFEECCBF5}"/>
              </a:ext>
            </a:extLst>
          </p:cNvPr>
          <p:cNvPicPr>
            <a:picLocks noChangeAspect="1"/>
          </p:cNvPicPr>
          <p:nvPr/>
        </p:nvPicPr>
        <p:blipFill>
          <a:blip r:embed="rId5">
            <a:extLst>
              <a:ext uri="{28A0092B-C50C-407E-A947-70E740481C1C}">
                <a14:useLocalDpi xmlns:a14="http://schemas.microsoft.com/office/drawing/2010/main" val="0"/>
              </a:ext>
            </a:extLst>
          </a:blip>
          <a:srcRect t="80671"/>
          <a:stretch>
            <a:fillRect/>
          </a:stretch>
        </p:blipFill>
        <p:spPr>
          <a:xfrm>
            <a:off x="228342" y="4850718"/>
            <a:ext cx="8572560" cy="1104644"/>
          </a:xfrm>
          <a:prstGeom prst="rect">
            <a:avLst/>
          </a:prstGeom>
        </p:spPr>
      </p:pic>
    </p:spTree>
    <p:extLst>
      <p:ext uri="{BB962C8B-B14F-4D97-AF65-F5344CB8AC3E}">
        <p14:creationId xmlns:p14="http://schemas.microsoft.com/office/powerpoint/2010/main" val="3719518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7A7DF8-3923-B71F-A2FF-70E17EE9D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BD5E2A-08F7-E6F2-90BC-0F36C80E88AD}"/>
              </a:ext>
            </a:extLst>
          </p:cNvPr>
          <p:cNvSpPr>
            <a:spLocks noGrp="1"/>
          </p:cNvSpPr>
          <p:nvPr>
            <p:ph type="title"/>
          </p:nvPr>
        </p:nvSpPr>
        <p:spPr/>
        <p:txBody>
          <a:bodyPr/>
          <a:lstStyle/>
          <a:p>
            <a:endParaRPr lang="en-US" dirty="0">
              <a:solidFill>
                <a:srgbClr val="002060"/>
              </a:solidFill>
            </a:endParaRPr>
          </a:p>
        </p:txBody>
      </p:sp>
      <p:sp>
        <p:nvSpPr>
          <p:cNvPr id="7" name="TextBox 6">
            <a:extLst>
              <a:ext uri="{FF2B5EF4-FFF2-40B4-BE49-F238E27FC236}">
                <a16:creationId xmlns:a16="http://schemas.microsoft.com/office/drawing/2014/main" id="{98B61473-7870-A656-CF5F-01AD2E13536E}"/>
              </a:ext>
            </a:extLst>
          </p:cNvPr>
          <p:cNvSpPr txBox="1"/>
          <p:nvPr/>
        </p:nvSpPr>
        <p:spPr>
          <a:xfrm>
            <a:off x="7070377" y="6364147"/>
            <a:ext cx="5329084"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44546A"/>
                </a:solidFill>
                <a:effectLst/>
                <a:uLnTx/>
                <a:uFillTx/>
                <a:latin typeface="Aptos SemiBold" panose="020B0004020202020204" pitchFamily="34" charset="0"/>
                <a:ea typeface="+mn-ea"/>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1ACEE4B5-A0F7-8877-9D1B-4F3475FFDED5}"/>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ue and white sign with white text&#10;&#10;AI-generated content may be incorrect.">
            <a:extLst>
              <a:ext uri="{FF2B5EF4-FFF2-40B4-BE49-F238E27FC236}">
                <a16:creationId xmlns:a16="http://schemas.microsoft.com/office/drawing/2014/main" id="{06558B0D-7032-26F6-A066-DE543BB0D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8" name="Picture 7">
            <a:extLst>
              <a:ext uri="{FF2B5EF4-FFF2-40B4-BE49-F238E27FC236}">
                <a16:creationId xmlns:a16="http://schemas.microsoft.com/office/drawing/2014/main" id="{6D5338CF-6BFB-C882-F19F-F05F24CB544E}"/>
              </a:ext>
            </a:extLst>
          </p:cNvPr>
          <p:cNvPicPr>
            <a:picLocks noChangeAspect="1"/>
          </p:cNvPicPr>
          <p:nvPr/>
        </p:nvPicPr>
        <p:blipFill>
          <a:blip r:embed="rId4">
            <a:extLst>
              <a:ext uri="{28A0092B-C50C-407E-A947-70E740481C1C}">
                <a14:useLocalDpi xmlns:a14="http://schemas.microsoft.com/office/drawing/2010/main" val="0"/>
              </a:ext>
            </a:extLst>
          </a:blip>
          <a:srcRect b="2552"/>
          <a:stretch>
            <a:fillRect/>
          </a:stretch>
        </p:blipFill>
        <p:spPr>
          <a:xfrm>
            <a:off x="323522" y="493853"/>
            <a:ext cx="10173949" cy="5533567"/>
          </a:xfrm>
          <a:prstGeom prst="rect">
            <a:avLst/>
          </a:prstGeom>
        </p:spPr>
      </p:pic>
    </p:spTree>
    <p:extLst>
      <p:ext uri="{BB962C8B-B14F-4D97-AF65-F5344CB8AC3E}">
        <p14:creationId xmlns:p14="http://schemas.microsoft.com/office/powerpoint/2010/main" val="3696936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79CC2F-922C-8A6C-F2CB-402042915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36A867-18ED-CE75-DD96-BC0CD6E78708}"/>
              </a:ext>
            </a:extLst>
          </p:cNvPr>
          <p:cNvSpPr>
            <a:spLocks noGrp="1"/>
          </p:cNvSpPr>
          <p:nvPr>
            <p:ph type="title"/>
          </p:nvPr>
        </p:nvSpPr>
        <p:spPr/>
        <p:txBody>
          <a:bodyPr/>
          <a:lstStyle/>
          <a:p>
            <a:endParaRPr lang="en-US" dirty="0">
              <a:solidFill>
                <a:srgbClr val="002060"/>
              </a:solidFill>
            </a:endParaRPr>
          </a:p>
        </p:txBody>
      </p:sp>
      <p:sp>
        <p:nvSpPr>
          <p:cNvPr id="7" name="TextBox 6">
            <a:extLst>
              <a:ext uri="{FF2B5EF4-FFF2-40B4-BE49-F238E27FC236}">
                <a16:creationId xmlns:a16="http://schemas.microsoft.com/office/drawing/2014/main" id="{1915596C-066B-4BC7-62D2-AB00F6211D54}"/>
              </a:ext>
            </a:extLst>
          </p:cNvPr>
          <p:cNvSpPr txBox="1"/>
          <p:nvPr/>
        </p:nvSpPr>
        <p:spPr>
          <a:xfrm>
            <a:off x="7740937" y="6409750"/>
            <a:ext cx="5329084"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44546A"/>
                </a:solidFill>
                <a:effectLst/>
                <a:uLnTx/>
                <a:uFillTx/>
                <a:latin typeface="Aptos SemiBold" panose="020B0004020202020204" pitchFamily="34" charset="0"/>
                <a:ea typeface="+mn-ea"/>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283C02-151C-08F3-E958-9A2578E96574}"/>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blue and white sign with white text&#10;&#10;AI-generated content may be incorrect.">
            <a:extLst>
              <a:ext uri="{FF2B5EF4-FFF2-40B4-BE49-F238E27FC236}">
                <a16:creationId xmlns:a16="http://schemas.microsoft.com/office/drawing/2014/main" id="{2580568D-A97F-9140-C9BF-D292B42D2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pic>
        <p:nvPicPr>
          <p:cNvPr id="6" name="Picture 5">
            <a:extLst>
              <a:ext uri="{FF2B5EF4-FFF2-40B4-BE49-F238E27FC236}">
                <a16:creationId xmlns:a16="http://schemas.microsoft.com/office/drawing/2014/main" id="{65400530-1F2A-B5AD-3FC2-666F9A7FFAE1}"/>
              </a:ext>
            </a:extLst>
          </p:cNvPr>
          <p:cNvPicPr>
            <a:picLocks noChangeAspect="1"/>
          </p:cNvPicPr>
          <p:nvPr/>
        </p:nvPicPr>
        <p:blipFill>
          <a:blip r:embed="rId4">
            <a:extLst>
              <a:ext uri="{28A0092B-C50C-407E-A947-70E740481C1C}">
                <a14:useLocalDpi xmlns:a14="http://schemas.microsoft.com/office/drawing/2010/main" val="0"/>
              </a:ext>
            </a:extLst>
          </a:blip>
          <a:srcRect b="21528"/>
          <a:stretch>
            <a:fillRect/>
          </a:stretch>
        </p:blipFill>
        <p:spPr>
          <a:xfrm>
            <a:off x="838200" y="866855"/>
            <a:ext cx="10580494" cy="5366305"/>
          </a:xfrm>
          <a:prstGeom prst="rect">
            <a:avLst/>
          </a:prstGeom>
        </p:spPr>
      </p:pic>
    </p:spTree>
    <p:extLst>
      <p:ext uri="{BB962C8B-B14F-4D97-AF65-F5344CB8AC3E}">
        <p14:creationId xmlns:p14="http://schemas.microsoft.com/office/powerpoint/2010/main" val="3282969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EA3548-DE4B-7A83-9016-C570B3BDA0D4}"/>
              </a:ext>
            </a:extLst>
          </p:cNvPr>
          <p:cNvSpPr>
            <a:spLocks noGrp="1"/>
          </p:cNvSpPr>
          <p:nvPr>
            <p:ph type="ctrTitle"/>
          </p:nvPr>
        </p:nvSpPr>
        <p:spPr>
          <a:xfrm>
            <a:off x="1524000" y="1869615"/>
            <a:ext cx="9144000" cy="2387600"/>
          </a:xfrm>
        </p:spPr>
        <p:txBody>
          <a:bodyPr>
            <a:normAutofit/>
          </a:bodyPr>
          <a:lstStyle/>
          <a:p>
            <a:r>
              <a:rPr lang="en-US" sz="9000">
                <a:solidFill>
                  <a:srgbClr val="002060"/>
                </a:solidFill>
              </a:rPr>
              <a:t>Thank you!</a:t>
            </a:r>
          </a:p>
        </p:txBody>
      </p:sp>
      <p:sp>
        <p:nvSpPr>
          <p:cNvPr id="6" name="TextBox 5">
            <a:extLst>
              <a:ext uri="{FF2B5EF4-FFF2-40B4-BE49-F238E27FC236}">
                <a16:creationId xmlns:a16="http://schemas.microsoft.com/office/drawing/2014/main" id="{A48C6A62-6E6F-66C7-E5CD-A1B87CE9936A}"/>
              </a:ext>
            </a:extLst>
          </p:cNvPr>
          <p:cNvSpPr txBox="1"/>
          <p:nvPr/>
        </p:nvSpPr>
        <p:spPr>
          <a:xfrm>
            <a:off x="4296696" y="6112112"/>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89B1C3DD-2965-8266-16CE-CE6814BB0A95}"/>
              </a:ext>
            </a:extLst>
          </p:cNvPr>
          <p:cNvSpPr/>
          <p:nvPr/>
        </p:nvSpPr>
        <p:spPr>
          <a:xfrm>
            <a:off x="11187953" y="6112112"/>
            <a:ext cx="793376" cy="503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and white sign with white text&#10;&#10;AI-generated content may be incorrect.">
            <a:extLst>
              <a:ext uri="{FF2B5EF4-FFF2-40B4-BE49-F238E27FC236}">
                <a16:creationId xmlns:a16="http://schemas.microsoft.com/office/drawing/2014/main" id="{F86E8E49-2D9A-845E-B057-06DA55E5D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59399775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ENT Carbon Power Point template_1" id="{851D655E-AE41-B243-951D-259F13673233}" vid="{D0CDA7E5-F59A-3E41-AAA9-F08398E91D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C8563622FBB8C469F524D5E31BDBD94" ma:contentTypeVersion="14" ma:contentTypeDescription="Create a new document." ma:contentTypeScope="" ma:versionID="257b6dbd011dd25bfede37b0f818f403">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59ee3e2af0436b6c73ab9acc50ad1b7a"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ef3b46c-1eea-48ad-acab-85e3850001c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3AF396D5-B33E-4B0C-8F13-B9085EB0FCD8}">
  <ds:schemaRefs>
    <ds:schemaRef ds:uri="http://schemas.microsoft.com/sharepoint/v3/contenttype/forms"/>
  </ds:schemaRefs>
</ds:datastoreItem>
</file>

<file path=customXml/itemProps2.xml><?xml version="1.0" encoding="utf-8"?>
<ds:datastoreItem xmlns:ds="http://schemas.openxmlformats.org/officeDocument/2006/customXml" ds:itemID="{82D53081-994F-4A7B-A38D-1900803768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ef3b46c-1eea-48ad-acab-85e3850001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2AB4EA-99D3-4847-8710-5351D240317A}">
  <ds:schemaRefs>
    <ds:schemaRef ds:uri="1142020a-be4d-43ca-b63d-a8f3dff1a6cb"/>
    <ds:schemaRef ds:uri="253a963d-dd36-43a4-b369-d7bbea8edbdd"/>
    <ds:schemaRef ds:uri="9ef3b46c-1eea-48ad-acab-85e3850001ce"/>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ASCENT Carbon Power Point template_1 (003)</Template>
  <TotalTime>1307</TotalTime>
  <Words>589</Words>
  <Application>Microsoft Office PowerPoint</Application>
  <PresentationFormat>Widescreen</PresentationFormat>
  <Paragraphs>84</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2013 - 2022 Theme</vt:lpstr>
      <vt:lpstr>PowerPoint Presentation</vt:lpstr>
      <vt:lpstr>The Big Picture:  From Project to Carbon Credits</vt:lpstr>
      <vt:lpstr>PowerPoint Presentation</vt:lpstr>
      <vt:lpstr>PowerPoint Presentation</vt:lpstr>
      <vt:lpstr>PowerPoint Presentation</vt:lpstr>
      <vt:lpstr>PowerPoint Presentation</vt:lpstr>
      <vt:lpstr>Cross-Cutting Enablers</vt:lpstr>
      <vt:lpstr>PowerPoint Presentation</vt:lpstr>
      <vt:lpstr>PowerPoint Presentation</vt:lpstr>
      <vt:lpstr>PowerPoint Presentation</vt:lpstr>
      <vt:lpstr>Thank you!</vt:lpstr>
    </vt:vector>
  </TitlesOfParts>
  <Company>WBG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Ashia Bio Sawe</dc:creator>
  <cp:lastModifiedBy>Hari Gadde</cp:lastModifiedBy>
  <cp:revision>10</cp:revision>
  <dcterms:created xsi:type="dcterms:W3CDTF">2026-02-06T13:46:24Z</dcterms:created>
  <dcterms:modified xsi:type="dcterms:W3CDTF">2026-02-07T15:43:46Z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y fmtid="{D5CDD505-2E9C-101B-9397-08002B2CF9AE}" pid="3" name="MediaServiceImageTags">
    <vt:lpwstr/>
  </property>
  <property fmtid="{D5CDD505-2E9C-101B-9397-08002B2CF9AE}" pid="4" name="MSIP_Label_f1bf45b6-5649-4236-82a3-f45024cd282e_Enabled">
    <vt:lpwstr>true</vt:lpwstr>
  </property>
  <property fmtid="{D5CDD505-2E9C-101B-9397-08002B2CF9AE}" pid="5" name="MSIP_Label_f1bf45b6-5649-4236-82a3-f45024cd282e_SetDate">
    <vt:lpwstr>2025-09-14T15:29:10Z</vt:lpwstr>
  </property>
  <property fmtid="{D5CDD505-2E9C-101B-9397-08002B2CF9AE}" pid="6" name="MSIP_Label_f1bf45b6-5649-4236-82a3-f45024cd282e_Method">
    <vt:lpwstr>Privileged</vt:lpwstr>
  </property>
  <property fmtid="{D5CDD505-2E9C-101B-9397-08002B2CF9AE}" pid="7" name="MSIP_Label_f1bf45b6-5649-4236-82a3-f45024cd282e_Name">
    <vt:lpwstr>Official Use Only</vt:lpwstr>
  </property>
  <property fmtid="{D5CDD505-2E9C-101B-9397-08002B2CF9AE}" pid="8" name="MSIP_Label_f1bf45b6-5649-4236-82a3-f45024cd282e_SiteId">
    <vt:lpwstr>31a2fec0-266b-4c67-b56e-2796d8f59c36</vt:lpwstr>
  </property>
  <property fmtid="{D5CDD505-2E9C-101B-9397-08002B2CF9AE}" pid="9" name="MSIP_Label_f1bf45b6-5649-4236-82a3-f45024cd282e_ActionId">
    <vt:lpwstr>2dcde70d-7d1a-4684-8ca7-9cc878b5bc30</vt:lpwstr>
  </property>
  <property fmtid="{D5CDD505-2E9C-101B-9397-08002B2CF9AE}" pid="10" name="MSIP_Label_f1bf45b6-5649-4236-82a3-f45024cd282e_ContentBits">
    <vt:lpwstr>2</vt:lpwstr>
  </property>
  <property fmtid="{D5CDD505-2E9C-101B-9397-08002B2CF9AE}" pid="11" name="MSIP_Label_f1bf45b6-5649-4236-82a3-f45024cd282e_Tag">
    <vt:lpwstr>10, 0, 1, 2</vt:lpwstr>
  </property>
  <property fmtid="{D5CDD505-2E9C-101B-9397-08002B2CF9AE}" pid="12" name="ClassificationContentMarkingFooterLocations">
    <vt:lpwstr>Tema de Office:9</vt:lpwstr>
  </property>
  <property fmtid="{D5CDD505-2E9C-101B-9397-08002B2CF9AE}" pid="13" name="ClassificationContentMarkingFooterText">
    <vt:lpwstr>Official Use Only</vt:lpwstr>
  </property>
</Properties>
</file>