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34" r:id="rId2"/>
  </p:sldMasterIdLst>
  <p:notesMasterIdLst>
    <p:notesMasterId r:id="rId35"/>
  </p:notesMasterIdLst>
  <p:sldIdLst>
    <p:sldId id="2147481613" r:id="rId3"/>
    <p:sldId id="257" r:id="rId4"/>
    <p:sldId id="2147483570" r:id="rId5"/>
    <p:sldId id="273" r:id="rId6"/>
    <p:sldId id="2147483643" r:id="rId7"/>
    <p:sldId id="2147483644" r:id="rId8"/>
    <p:sldId id="2147483571" r:id="rId9"/>
    <p:sldId id="2147483572" r:id="rId10"/>
    <p:sldId id="2147483573" r:id="rId11"/>
    <p:sldId id="2147483635" r:id="rId12"/>
    <p:sldId id="2147483575" r:id="rId13"/>
    <p:sldId id="2147483611" r:id="rId14"/>
    <p:sldId id="2147483630" r:id="rId15"/>
    <p:sldId id="2147483631" r:id="rId16"/>
    <p:sldId id="2147483584" r:id="rId17"/>
    <p:sldId id="2147483585" r:id="rId18"/>
    <p:sldId id="2147483586" r:id="rId19"/>
    <p:sldId id="2147483645" r:id="rId20"/>
    <p:sldId id="2147483587" r:id="rId21"/>
    <p:sldId id="2147483640" r:id="rId22"/>
    <p:sldId id="2147483594" r:id="rId23"/>
    <p:sldId id="2147483596" r:id="rId24"/>
    <p:sldId id="2147483601" r:id="rId25"/>
    <p:sldId id="2147483597" r:id="rId26"/>
    <p:sldId id="2147483595" r:id="rId27"/>
    <p:sldId id="2147483639" r:id="rId28"/>
    <p:sldId id="2147483605" r:id="rId29"/>
    <p:sldId id="2147483610" r:id="rId30"/>
    <p:sldId id="2147483606" r:id="rId31"/>
    <p:sldId id="2147483641" r:id="rId32"/>
    <p:sldId id="256" r:id="rId33"/>
    <p:sldId id="2147483607" r:id="rId34"/>
  </p:sldIdLst>
  <p:sldSz cx="12192000" cy="6858000"/>
  <p:notesSz cx="6858000" cy="9144000"/>
  <p:custDataLst>
    <p:tags r:id="rId3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0D8DC73-DB3A-49F9-8427-C2066B639CB2}">
          <p14:sldIdLst>
            <p14:sldId id="2147481613"/>
            <p14:sldId id="257"/>
            <p14:sldId id="2147483570"/>
            <p14:sldId id="273"/>
            <p14:sldId id="2147483643"/>
            <p14:sldId id="2147483644"/>
            <p14:sldId id="2147483571"/>
            <p14:sldId id="2147483572"/>
            <p14:sldId id="2147483573"/>
            <p14:sldId id="2147483635"/>
            <p14:sldId id="2147483575"/>
            <p14:sldId id="2147483611"/>
            <p14:sldId id="2147483630"/>
            <p14:sldId id="2147483631"/>
            <p14:sldId id="2147483584"/>
            <p14:sldId id="2147483585"/>
            <p14:sldId id="2147483586"/>
            <p14:sldId id="2147483645"/>
            <p14:sldId id="2147483587"/>
            <p14:sldId id="2147483640"/>
            <p14:sldId id="2147483594"/>
            <p14:sldId id="2147483596"/>
            <p14:sldId id="2147483601"/>
            <p14:sldId id="2147483597"/>
            <p14:sldId id="2147483595"/>
            <p14:sldId id="2147483639"/>
            <p14:sldId id="2147483605"/>
            <p14:sldId id="2147483610"/>
            <p14:sldId id="2147483606"/>
            <p14:sldId id="2147483641"/>
            <p14:sldId id="256"/>
            <p14:sldId id="2147483607"/>
          </p14:sldIdLst>
        </p14:section>
        <p14:section name="ANNEX" id="{085824F1-38B2-42CB-BE24-5A22E17EC4FE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19D2000-AB60-BC1F-6FAE-1CE5A86C93D4}" name="Martina Bosi" initials="MB" userId="S::mbosi@worldbank.org::7b2f4eb4-72dc-4a26-b453-89a0589149d7" providerId="AD"/>
  <p188:author id="{DC206340-918D-2756-C75D-975F95C01C4E}" name="Gemma Torras Vives" initials="GT" userId="S::gtorrasvives@worldbank.org::41aff25e-61e1-456a-b11e-ccb38b7171f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9065"/>
    <a:srgbClr val="059066"/>
    <a:srgbClr val="047C59"/>
    <a:srgbClr val="04876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A0829C-71B8-4F75-9400-B87C2320DD9F}" v="23" dt="2026-02-09T16:13:54.485"/>
    <p1510:client id="{BB20C48C-C477-4CBE-B801-26A011FD2152}" v="446" dt="2026-02-10T11:00:25.4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85" autoAdjust="0"/>
    <p:restoredTop sz="94353" autoAdjust="0"/>
  </p:normalViewPr>
  <p:slideViewPr>
    <p:cSldViewPr snapToGrid="0">
      <p:cViewPr varScale="1">
        <p:scale>
          <a:sx n="66" d="100"/>
          <a:sy n="66" d="100"/>
        </p:scale>
        <p:origin x="561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microsoft.com/office/2015/10/relationships/revisionInfo" Target="revisionInfo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45" Type="http://schemas.openxmlformats.org/officeDocument/2006/relationships/customXml" Target="../customXml/item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customXml" Target="../customXml/item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43" Type="http://schemas.microsoft.com/office/2018/10/relationships/authors" Target="author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46" Type="http://schemas.openxmlformats.org/officeDocument/2006/relationships/customXml" Target="../customXml/item3.xml"/><Relationship Id="rId20" Type="http://schemas.openxmlformats.org/officeDocument/2006/relationships/slide" Target="slides/slide18.xml"/><Relationship Id="rId41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mma Torras Vives" userId="41aff25e-61e1-456a-b11e-ccb38b7171f4" providerId="ADAL" clId="{116D020D-09E4-42FE-9C31-7C038274BB4A}"/>
    <pc:docChg chg="undo redo custSel addSld delSld modSld sldOrd delMainMaster modSection">
      <pc:chgData name="Gemma Torras Vives" userId="41aff25e-61e1-456a-b11e-ccb38b7171f4" providerId="ADAL" clId="{116D020D-09E4-42FE-9C31-7C038274BB4A}" dt="2026-02-10T11:01:05.881" v="2212" actId="47"/>
      <pc:docMkLst>
        <pc:docMk/>
      </pc:docMkLst>
      <pc:sldChg chg="add del setBg">
        <pc:chgData name="Gemma Torras Vives" userId="41aff25e-61e1-456a-b11e-ccb38b7171f4" providerId="ADAL" clId="{116D020D-09E4-42FE-9C31-7C038274BB4A}" dt="2026-02-10T10:57:48.073" v="2208" actId="47"/>
        <pc:sldMkLst>
          <pc:docMk/>
          <pc:sldMk cId="0" sldId="260"/>
        </pc:sldMkLst>
      </pc:sldChg>
      <pc:sldChg chg="add del setBg">
        <pc:chgData name="Gemma Torras Vives" userId="41aff25e-61e1-456a-b11e-ccb38b7171f4" providerId="ADAL" clId="{116D020D-09E4-42FE-9C31-7C038274BB4A}" dt="2026-02-10T10:57:48.694" v="2209" actId="47"/>
        <pc:sldMkLst>
          <pc:docMk/>
          <pc:sldMk cId="0" sldId="261"/>
        </pc:sldMkLst>
      </pc:sldChg>
      <pc:sldChg chg="del">
        <pc:chgData name="Gemma Torras Vives" userId="41aff25e-61e1-456a-b11e-ccb38b7171f4" providerId="ADAL" clId="{116D020D-09E4-42FE-9C31-7C038274BB4A}" dt="2026-02-10T10:38:58.598" v="2080" actId="47"/>
        <pc:sldMkLst>
          <pc:docMk/>
          <pc:sldMk cId="0" sldId="271"/>
        </pc:sldMkLst>
      </pc:sldChg>
      <pc:sldChg chg="del">
        <pc:chgData name="Gemma Torras Vives" userId="41aff25e-61e1-456a-b11e-ccb38b7171f4" providerId="ADAL" clId="{116D020D-09E4-42FE-9C31-7C038274BB4A}" dt="2026-02-10T08:17:39.966" v="1595" actId="47"/>
        <pc:sldMkLst>
          <pc:docMk/>
          <pc:sldMk cId="135077494" sldId="272"/>
        </pc:sldMkLst>
      </pc:sldChg>
      <pc:sldChg chg="addSp modSp mod">
        <pc:chgData name="Gemma Torras Vives" userId="41aff25e-61e1-456a-b11e-ccb38b7171f4" providerId="ADAL" clId="{116D020D-09E4-42FE-9C31-7C038274BB4A}" dt="2026-02-10T08:13:02.868" v="1522" actId="1076"/>
        <pc:sldMkLst>
          <pc:docMk/>
          <pc:sldMk cId="3667884495" sldId="273"/>
        </pc:sldMkLst>
        <pc:spChg chg="add mod">
          <ac:chgData name="Gemma Torras Vives" userId="41aff25e-61e1-456a-b11e-ccb38b7171f4" providerId="ADAL" clId="{116D020D-09E4-42FE-9C31-7C038274BB4A}" dt="2026-02-10T08:13:02.868" v="1522" actId="1076"/>
          <ac:spMkLst>
            <pc:docMk/>
            <pc:sldMk cId="3667884495" sldId="273"/>
            <ac:spMk id="4" creationId="{D1FDC1CB-9040-3FE4-ACD7-E828C921B95A}"/>
          </ac:spMkLst>
        </pc:spChg>
      </pc:sldChg>
      <pc:sldChg chg="del">
        <pc:chgData name="Gemma Torras Vives" userId="41aff25e-61e1-456a-b11e-ccb38b7171f4" providerId="ADAL" clId="{116D020D-09E4-42FE-9C31-7C038274BB4A}" dt="2026-02-10T10:38:57.377" v="2077" actId="47"/>
        <pc:sldMkLst>
          <pc:docMk/>
          <pc:sldMk cId="8206619" sldId="2147481604"/>
        </pc:sldMkLst>
      </pc:sldChg>
      <pc:sldChg chg="addSp delSp modSp add mod">
        <pc:chgData name="Gemma Torras Vives" userId="41aff25e-61e1-456a-b11e-ccb38b7171f4" providerId="ADAL" clId="{116D020D-09E4-42FE-9C31-7C038274BB4A}" dt="2026-02-10T08:17:36.988" v="1594" actId="478"/>
        <pc:sldMkLst>
          <pc:docMk/>
          <pc:sldMk cId="1480295040" sldId="2147481613"/>
        </pc:sldMkLst>
        <pc:spChg chg="mod">
          <ac:chgData name="Gemma Torras Vives" userId="41aff25e-61e1-456a-b11e-ccb38b7171f4" providerId="ADAL" clId="{116D020D-09E4-42FE-9C31-7C038274BB4A}" dt="2026-02-10T08:17:33.842" v="1593" actId="20577"/>
          <ac:spMkLst>
            <pc:docMk/>
            <pc:sldMk cId="1480295040" sldId="2147481613"/>
            <ac:spMk id="2" creationId="{CF7F84E9-0344-E903-250A-0FFAABE7D39F}"/>
          </ac:spMkLst>
        </pc:spChg>
        <pc:spChg chg="add del mod">
          <ac:chgData name="Gemma Torras Vives" userId="41aff25e-61e1-456a-b11e-ccb38b7171f4" providerId="ADAL" clId="{116D020D-09E4-42FE-9C31-7C038274BB4A}" dt="2026-02-10T08:17:36.988" v="1594" actId="478"/>
          <ac:spMkLst>
            <pc:docMk/>
            <pc:sldMk cId="1480295040" sldId="2147481613"/>
            <ac:spMk id="5" creationId="{183B7953-B4E2-BA8E-61F5-B591ECC73F70}"/>
          </ac:spMkLst>
        </pc:spChg>
        <pc:spChg chg="mod">
          <ac:chgData name="Gemma Torras Vives" userId="41aff25e-61e1-456a-b11e-ccb38b7171f4" providerId="ADAL" clId="{116D020D-09E4-42FE-9C31-7C038274BB4A}" dt="2026-02-10T08:17:07.528" v="1539" actId="1076"/>
          <ac:spMkLst>
            <pc:docMk/>
            <pc:sldMk cId="1480295040" sldId="2147481613"/>
            <ac:spMk id="7" creationId="{7BCF0394-7A5D-D146-D7B4-C876E1CFABCC}"/>
          </ac:spMkLst>
        </pc:spChg>
        <pc:spChg chg="mod">
          <ac:chgData name="Gemma Torras Vives" userId="41aff25e-61e1-456a-b11e-ccb38b7171f4" providerId="ADAL" clId="{116D020D-09E4-42FE-9C31-7C038274BB4A}" dt="2026-02-10T08:17:20.124" v="1543" actId="20577"/>
          <ac:spMkLst>
            <pc:docMk/>
            <pc:sldMk cId="1480295040" sldId="2147481613"/>
            <ac:spMk id="14" creationId="{2FDBA327-D54F-DFCD-8504-823F1C8E39EE}"/>
          </ac:spMkLst>
        </pc:spChg>
        <pc:spChg chg="mod">
          <ac:chgData name="Gemma Torras Vives" userId="41aff25e-61e1-456a-b11e-ccb38b7171f4" providerId="ADAL" clId="{116D020D-09E4-42FE-9C31-7C038274BB4A}" dt="2026-02-10T08:10:52.857" v="1411" actId="1076"/>
          <ac:spMkLst>
            <pc:docMk/>
            <pc:sldMk cId="1480295040" sldId="2147481613"/>
            <ac:spMk id="15" creationId="{3C8C11EB-2C48-4D1F-A30F-B0D093719CAF}"/>
          </ac:spMkLst>
        </pc:spChg>
      </pc:sldChg>
      <pc:sldChg chg="del">
        <pc:chgData name="Gemma Torras Vives" userId="41aff25e-61e1-456a-b11e-ccb38b7171f4" providerId="ADAL" clId="{116D020D-09E4-42FE-9C31-7C038274BB4A}" dt="2026-02-10T10:38:58.199" v="2079" actId="47"/>
        <pc:sldMkLst>
          <pc:docMk/>
          <pc:sldMk cId="1953433324" sldId="2147481703"/>
        </pc:sldMkLst>
      </pc:sldChg>
      <pc:sldChg chg="del">
        <pc:chgData name="Gemma Torras Vives" userId="41aff25e-61e1-456a-b11e-ccb38b7171f4" providerId="ADAL" clId="{116D020D-09E4-42FE-9C31-7C038274BB4A}" dt="2026-02-10T10:39:00.546" v="2084" actId="47"/>
        <pc:sldMkLst>
          <pc:docMk/>
          <pc:sldMk cId="4197373736" sldId="2147483502"/>
        </pc:sldMkLst>
      </pc:sldChg>
      <pc:sldChg chg="del">
        <pc:chgData name="Gemma Torras Vives" userId="41aff25e-61e1-456a-b11e-ccb38b7171f4" providerId="ADAL" clId="{116D020D-09E4-42FE-9C31-7C038274BB4A}" dt="2026-02-10T10:38:59.603" v="2082" actId="47"/>
        <pc:sldMkLst>
          <pc:docMk/>
          <pc:sldMk cId="3386798174" sldId="2147483510"/>
        </pc:sldMkLst>
      </pc:sldChg>
      <pc:sldChg chg="del">
        <pc:chgData name="Gemma Torras Vives" userId="41aff25e-61e1-456a-b11e-ccb38b7171f4" providerId="ADAL" clId="{116D020D-09E4-42FE-9C31-7C038274BB4A}" dt="2026-02-10T10:38:59.098" v="2081" actId="47"/>
        <pc:sldMkLst>
          <pc:docMk/>
          <pc:sldMk cId="3237655924" sldId="2147483517"/>
        </pc:sldMkLst>
      </pc:sldChg>
      <pc:sldChg chg="del">
        <pc:chgData name="Gemma Torras Vives" userId="41aff25e-61e1-456a-b11e-ccb38b7171f4" providerId="ADAL" clId="{116D020D-09E4-42FE-9C31-7C038274BB4A}" dt="2026-02-10T10:38:57.733" v="2078" actId="47"/>
        <pc:sldMkLst>
          <pc:docMk/>
          <pc:sldMk cId="3147431840" sldId="2147483529"/>
        </pc:sldMkLst>
      </pc:sldChg>
      <pc:sldChg chg="del">
        <pc:chgData name="Gemma Torras Vives" userId="41aff25e-61e1-456a-b11e-ccb38b7171f4" providerId="ADAL" clId="{116D020D-09E4-42FE-9C31-7C038274BB4A}" dt="2026-02-10T10:38:59.996" v="2083" actId="47"/>
        <pc:sldMkLst>
          <pc:docMk/>
          <pc:sldMk cId="2085329941" sldId="2147483550"/>
        </pc:sldMkLst>
      </pc:sldChg>
      <pc:sldChg chg="del">
        <pc:chgData name="Gemma Torras Vives" userId="41aff25e-61e1-456a-b11e-ccb38b7171f4" providerId="ADAL" clId="{116D020D-09E4-42FE-9C31-7C038274BB4A}" dt="2026-02-10T10:18:23.063" v="1884" actId="47"/>
        <pc:sldMkLst>
          <pc:docMk/>
          <pc:sldMk cId="168808676" sldId="2147483556"/>
        </pc:sldMkLst>
      </pc:sldChg>
      <pc:sldChg chg="del">
        <pc:chgData name="Gemma Torras Vives" userId="41aff25e-61e1-456a-b11e-ccb38b7171f4" providerId="ADAL" clId="{116D020D-09E4-42FE-9C31-7C038274BB4A}" dt="2026-02-10T10:17:12.353" v="1852" actId="47"/>
        <pc:sldMkLst>
          <pc:docMk/>
          <pc:sldMk cId="1329963157" sldId="2147483558"/>
        </pc:sldMkLst>
      </pc:sldChg>
      <pc:sldChg chg="del">
        <pc:chgData name="Gemma Torras Vives" userId="41aff25e-61e1-456a-b11e-ccb38b7171f4" providerId="ADAL" clId="{116D020D-09E4-42FE-9C31-7C038274BB4A}" dt="2026-02-10T04:24:17.685" v="7" actId="47"/>
        <pc:sldMkLst>
          <pc:docMk/>
          <pc:sldMk cId="1895184819" sldId="2147483566"/>
        </pc:sldMkLst>
      </pc:sldChg>
      <pc:sldChg chg="modSp mod">
        <pc:chgData name="Gemma Torras Vives" userId="41aff25e-61e1-456a-b11e-ccb38b7171f4" providerId="ADAL" clId="{116D020D-09E4-42FE-9C31-7C038274BB4A}" dt="2026-02-10T08:14:17.026" v="1538" actId="1076"/>
        <pc:sldMkLst>
          <pc:docMk/>
          <pc:sldMk cId="48997644" sldId="2147483570"/>
        </pc:sldMkLst>
        <pc:spChg chg="mod">
          <ac:chgData name="Gemma Torras Vives" userId="41aff25e-61e1-456a-b11e-ccb38b7171f4" providerId="ADAL" clId="{116D020D-09E4-42FE-9C31-7C038274BB4A}" dt="2026-02-10T08:14:17.026" v="1538" actId="1076"/>
          <ac:spMkLst>
            <pc:docMk/>
            <pc:sldMk cId="48997644" sldId="2147483570"/>
            <ac:spMk id="13" creationId="{26535FD4-5529-CB4F-9F09-0E3FC5E51366}"/>
          </ac:spMkLst>
        </pc:spChg>
      </pc:sldChg>
      <pc:sldChg chg="modSp mod">
        <pc:chgData name="Gemma Torras Vives" userId="41aff25e-61e1-456a-b11e-ccb38b7171f4" providerId="ADAL" clId="{116D020D-09E4-42FE-9C31-7C038274BB4A}" dt="2026-02-10T10:18:54.513" v="1931" actId="20577"/>
        <pc:sldMkLst>
          <pc:docMk/>
          <pc:sldMk cId="3543715455" sldId="2147483571"/>
        </pc:sldMkLst>
        <pc:spChg chg="mod">
          <ac:chgData name="Gemma Torras Vives" userId="41aff25e-61e1-456a-b11e-ccb38b7171f4" providerId="ADAL" clId="{116D020D-09E4-42FE-9C31-7C038274BB4A}" dt="2026-02-10T10:18:54.513" v="1931" actId="20577"/>
          <ac:spMkLst>
            <pc:docMk/>
            <pc:sldMk cId="3543715455" sldId="2147483571"/>
            <ac:spMk id="2" creationId="{C9FFAC31-FF21-AD85-8FCC-D505CF8B8E07}"/>
          </ac:spMkLst>
        </pc:spChg>
      </pc:sldChg>
      <pc:sldChg chg="modSp mod ord">
        <pc:chgData name="Gemma Torras Vives" userId="41aff25e-61e1-456a-b11e-ccb38b7171f4" providerId="ADAL" clId="{116D020D-09E4-42FE-9C31-7C038274BB4A}" dt="2026-02-10T09:01:12.470" v="1809" actId="20577"/>
        <pc:sldMkLst>
          <pc:docMk/>
          <pc:sldMk cId="108428345" sldId="2147483572"/>
        </pc:sldMkLst>
        <pc:spChg chg="mod">
          <ac:chgData name="Gemma Torras Vives" userId="41aff25e-61e1-456a-b11e-ccb38b7171f4" providerId="ADAL" clId="{116D020D-09E4-42FE-9C31-7C038274BB4A}" dt="2026-02-10T06:47:45.215" v="807" actId="20577"/>
          <ac:spMkLst>
            <pc:docMk/>
            <pc:sldMk cId="108428345" sldId="2147483572"/>
            <ac:spMk id="2" creationId="{C9FFAC31-FF21-AD85-8FCC-D505CF8B8E07}"/>
          </ac:spMkLst>
        </pc:spChg>
        <pc:graphicFrameChg chg="mod modGraphic">
          <ac:chgData name="Gemma Torras Vives" userId="41aff25e-61e1-456a-b11e-ccb38b7171f4" providerId="ADAL" clId="{116D020D-09E4-42FE-9C31-7C038274BB4A}" dt="2026-02-10T09:01:12.470" v="1809" actId="20577"/>
          <ac:graphicFrameMkLst>
            <pc:docMk/>
            <pc:sldMk cId="108428345" sldId="2147483572"/>
            <ac:graphicFrameMk id="7" creationId="{93AE0E71-0D66-4C92-3D18-EE070709C310}"/>
          </ac:graphicFrameMkLst>
        </pc:graphicFrameChg>
      </pc:sldChg>
      <pc:sldChg chg="addSp modSp mod modAnim">
        <pc:chgData name="Gemma Torras Vives" userId="41aff25e-61e1-456a-b11e-ccb38b7171f4" providerId="ADAL" clId="{116D020D-09E4-42FE-9C31-7C038274BB4A}" dt="2026-02-10T08:59:28.322" v="1784"/>
        <pc:sldMkLst>
          <pc:docMk/>
          <pc:sldMk cId="1065795922" sldId="2147483573"/>
        </pc:sldMkLst>
        <pc:spChg chg="mod">
          <ac:chgData name="Gemma Torras Vives" userId="41aff25e-61e1-456a-b11e-ccb38b7171f4" providerId="ADAL" clId="{116D020D-09E4-42FE-9C31-7C038274BB4A}" dt="2026-02-10T08:36:03.357" v="1620" actId="20577"/>
          <ac:spMkLst>
            <pc:docMk/>
            <pc:sldMk cId="1065795922" sldId="2147483573"/>
            <ac:spMk id="2" creationId="{47B06C32-BA8B-2A03-EA54-FF029C35D5E3}"/>
          </ac:spMkLst>
        </pc:spChg>
        <pc:spChg chg="add mod">
          <ac:chgData name="Gemma Torras Vives" userId="41aff25e-61e1-456a-b11e-ccb38b7171f4" providerId="ADAL" clId="{116D020D-09E4-42FE-9C31-7C038274BB4A}" dt="2026-02-10T08:58:45.395" v="1774" actId="208"/>
          <ac:spMkLst>
            <pc:docMk/>
            <pc:sldMk cId="1065795922" sldId="2147483573"/>
            <ac:spMk id="3" creationId="{D56D494B-C4FB-8827-BAC1-5085B930CE02}"/>
          </ac:spMkLst>
        </pc:spChg>
        <pc:spChg chg="add mod">
          <ac:chgData name="Gemma Torras Vives" userId="41aff25e-61e1-456a-b11e-ccb38b7171f4" providerId="ADAL" clId="{116D020D-09E4-42FE-9C31-7C038274BB4A}" dt="2026-02-10T08:59:23.455" v="1783" actId="20577"/>
          <ac:spMkLst>
            <pc:docMk/>
            <pc:sldMk cId="1065795922" sldId="2147483573"/>
            <ac:spMk id="7" creationId="{7A2C42A2-0C0F-A559-97C8-A6A30338D7CE}"/>
          </ac:spMkLst>
        </pc:spChg>
        <pc:spChg chg="mod">
          <ac:chgData name="Gemma Torras Vives" userId="41aff25e-61e1-456a-b11e-ccb38b7171f4" providerId="ADAL" clId="{116D020D-09E4-42FE-9C31-7C038274BB4A}" dt="2026-02-10T08:36:08.378" v="1621" actId="1076"/>
          <ac:spMkLst>
            <pc:docMk/>
            <pc:sldMk cId="1065795922" sldId="2147483573"/>
            <ac:spMk id="8" creationId="{62FED38C-3E2A-495F-2E5D-F261AAD4B9D1}"/>
          </ac:spMkLst>
        </pc:spChg>
      </pc:sldChg>
      <pc:sldChg chg="modSp del mod">
        <pc:chgData name="Gemma Torras Vives" userId="41aff25e-61e1-456a-b11e-ccb38b7171f4" providerId="ADAL" clId="{116D020D-09E4-42FE-9C31-7C038274BB4A}" dt="2026-02-10T06:03:52.581" v="495" actId="47"/>
        <pc:sldMkLst>
          <pc:docMk/>
          <pc:sldMk cId="1792798697" sldId="2147483574"/>
        </pc:sldMkLst>
        <pc:spChg chg="mod">
          <ac:chgData name="Gemma Torras Vives" userId="41aff25e-61e1-456a-b11e-ccb38b7171f4" providerId="ADAL" clId="{116D020D-09E4-42FE-9C31-7C038274BB4A}" dt="2026-02-10T04:24:31.526" v="10" actId="1076"/>
          <ac:spMkLst>
            <pc:docMk/>
            <pc:sldMk cId="1792798697" sldId="2147483574"/>
            <ac:spMk id="5" creationId="{9CF281C2-2B75-3F60-9D58-3F1A6EFC996D}"/>
          </ac:spMkLst>
        </pc:spChg>
      </pc:sldChg>
      <pc:sldChg chg="add del setBg">
        <pc:chgData name="Gemma Torras Vives" userId="41aff25e-61e1-456a-b11e-ccb38b7171f4" providerId="ADAL" clId="{116D020D-09E4-42FE-9C31-7C038274BB4A}" dt="2026-02-10T06:04:01.433" v="497"/>
        <pc:sldMkLst>
          <pc:docMk/>
          <pc:sldMk cId="1929726779" sldId="2147483574"/>
        </pc:sldMkLst>
      </pc:sldChg>
      <pc:sldChg chg="addSp modSp add del mod ord modAnim">
        <pc:chgData name="Gemma Torras Vives" userId="41aff25e-61e1-456a-b11e-ccb38b7171f4" providerId="ADAL" clId="{116D020D-09E4-42FE-9C31-7C038274BB4A}" dt="2026-02-10T10:23:04.023" v="2031" actId="47"/>
        <pc:sldMkLst>
          <pc:docMk/>
          <pc:sldMk cId="2374663718" sldId="2147483574"/>
        </pc:sldMkLst>
        <pc:spChg chg="add mod">
          <ac:chgData name="Gemma Torras Vives" userId="41aff25e-61e1-456a-b11e-ccb38b7171f4" providerId="ADAL" clId="{116D020D-09E4-42FE-9C31-7C038274BB4A}" dt="2026-02-10T08:49:14.547" v="1679" actId="1076"/>
          <ac:spMkLst>
            <pc:docMk/>
            <pc:sldMk cId="2374663718" sldId="2147483574"/>
            <ac:spMk id="4" creationId="{BBC26602-FEF0-18E2-1B71-E116BBC1E183}"/>
          </ac:spMkLst>
        </pc:spChg>
        <pc:spChg chg="mod">
          <ac:chgData name="Gemma Torras Vives" userId="41aff25e-61e1-456a-b11e-ccb38b7171f4" providerId="ADAL" clId="{116D020D-09E4-42FE-9C31-7C038274BB4A}" dt="2026-02-10T08:06:17.343" v="1396" actId="20577"/>
          <ac:spMkLst>
            <pc:docMk/>
            <pc:sldMk cId="2374663718" sldId="2147483574"/>
            <ac:spMk id="35" creationId="{1496BDF5-A7E7-1552-B79C-EF269ED2C0B5}"/>
          </ac:spMkLst>
        </pc:spChg>
      </pc:sldChg>
      <pc:sldChg chg="add del setBg">
        <pc:chgData name="Gemma Torras Vives" userId="41aff25e-61e1-456a-b11e-ccb38b7171f4" providerId="ADAL" clId="{116D020D-09E4-42FE-9C31-7C038274BB4A}" dt="2026-02-10T06:17:09.475" v="572"/>
        <pc:sldMkLst>
          <pc:docMk/>
          <pc:sldMk cId="3011650702" sldId="2147483574"/>
        </pc:sldMkLst>
      </pc:sldChg>
      <pc:sldChg chg="modSp add del mod">
        <pc:chgData name="Gemma Torras Vives" userId="41aff25e-61e1-456a-b11e-ccb38b7171f4" providerId="ADAL" clId="{116D020D-09E4-42FE-9C31-7C038274BB4A}" dt="2026-02-10T06:17:02.664" v="570" actId="47"/>
        <pc:sldMkLst>
          <pc:docMk/>
          <pc:sldMk cId="3859566708" sldId="2147483574"/>
        </pc:sldMkLst>
        <pc:spChg chg="mod">
          <ac:chgData name="Gemma Torras Vives" userId="41aff25e-61e1-456a-b11e-ccb38b7171f4" providerId="ADAL" clId="{116D020D-09E4-42FE-9C31-7C038274BB4A}" dt="2026-02-10T06:04:56.475" v="500" actId="113"/>
          <ac:spMkLst>
            <pc:docMk/>
            <pc:sldMk cId="3859566708" sldId="2147483574"/>
            <ac:spMk id="5" creationId="{9D69793E-F1B3-143E-7A20-02C7E8AE95D2}"/>
          </ac:spMkLst>
        </pc:spChg>
      </pc:sldChg>
      <pc:sldChg chg="del">
        <pc:chgData name="Gemma Torras Vives" userId="41aff25e-61e1-456a-b11e-ccb38b7171f4" providerId="ADAL" clId="{116D020D-09E4-42FE-9C31-7C038274BB4A}" dt="2026-02-10T10:38:54.370" v="2072" actId="47"/>
        <pc:sldMkLst>
          <pc:docMk/>
          <pc:sldMk cId="993125352" sldId="2147483578"/>
        </pc:sldMkLst>
      </pc:sldChg>
      <pc:sldChg chg="del">
        <pc:chgData name="Gemma Torras Vives" userId="41aff25e-61e1-456a-b11e-ccb38b7171f4" providerId="ADAL" clId="{116D020D-09E4-42FE-9C31-7C038274BB4A}" dt="2026-02-10T10:38:54.986" v="2073" actId="47"/>
        <pc:sldMkLst>
          <pc:docMk/>
          <pc:sldMk cId="2494820400" sldId="2147483579"/>
        </pc:sldMkLst>
      </pc:sldChg>
      <pc:sldChg chg="del">
        <pc:chgData name="Gemma Torras Vives" userId="41aff25e-61e1-456a-b11e-ccb38b7171f4" providerId="ADAL" clId="{116D020D-09E4-42FE-9C31-7C038274BB4A}" dt="2026-02-10T10:38:56.246" v="2074" actId="47"/>
        <pc:sldMkLst>
          <pc:docMk/>
          <pc:sldMk cId="2508964392" sldId="2147483580"/>
        </pc:sldMkLst>
      </pc:sldChg>
      <pc:sldChg chg="del">
        <pc:chgData name="Gemma Torras Vives" userId="41aff25e-61e1-456a-b11e-ccb38b7171f4" providerId="ADAL" clId="{116D020D-09E4-42FE-9C31-7C038274BB4A}" dt="2026-02-10T10:38:56.599" v="2075" actId="47"/>
        <pc:sldMkLst>
          <pc:docMk/>
          <pc:sldMk cId="3769074217" sldId="2147483581"/>
        </pc:sldMkLst>
      </pc:sldChg>
      <pc:sldChg chg="del">
        <pc:chgData name="Gemma Torras Vives" userId="41aff25e-61e1-456a-b11e-ccb38b7171f4" providerId="ADAL" clId="{116D020D-09E4-42FE-9C31-7C038274BB4A}" dt="2026-02-10T10:38:56.866" v="2076" actId="47"/>
        <pc:sldMkLst>
          <pc:docMk/>
          <pc:sldMk cId="2002954061" sldId="2147483583"/>
        </pc:sldMkLst>
      </pc:sldChg>
      <pc:sldChg chg="add del setBg">
        <pc:chgData name="Gemma Torras Vives" userId="41aff25e-61e1-456a-b11e-ccb38b7171f4" providerId="ADAL" clId="{116D020D-09E4-42FE-9C31-7C038274BB4A}" dt="2026-02-10T05:56:49.799" v="406"/>
        <pc:sldMkLst>
          <pc:docMk/>
          <pc:sldMk cId="4240633933" sldId="2147483584"/>
        </pc:sldMkLst>
      </pc:sldChg>
      <pc:sldChg chg="addSp modSp mod">
        <pc:chgData name="Gemma Torras Vives" userId="41aff25e-61e1-456a-b11e-ccb38b7171f4" providerId="ADAL" clId="{116D020D-09E4-42FE-9C31-7C038274BB4A}" dt="2026-02-10T08:52:39.761" v="1703" actId="1076"/>
        <pc:sldMkLst>
          <pc:docMk/>
          <pc:sldMk cId="1666422349" sldId="2147483586"/>
        </pc:sldMkLst>
        <pc:spChg chg="mod">
          <ac:chgData name="Gemma Torras Vives" userId="41aff25e-61e1-456a-b11e-ccb38b7171f4" providerId="ADAL" clId="{116D020D-09E4-42FE-9C31-7C038274BB4A}" dt="2026-02-10T06:12:09.160" v="506" actId="14100"/>
          <ac:spMkLst>
            <pc:docMk/>
            <pc:sldMk cId="1666422349" sldId="2147483586"/>
            <ac:spMk id="2" creationId="{C9FFAC31-FF21-AD85-8FCC-D505CF8B8E07}"/>
          </ac:spMkLst>
        </pc:spChg>
        <pc:spChg chg="mod">
          <ac:chgData name="Gemma Torras Vives" userId="41aff25e-61e1-456a-b11e-ccb38b7171f4" providerId="ADAL" clId="{116D020D-09E4-42FE-9C31-7C038274BB4A}" dt="2026-02-10T04:35:22.402" v="58" actId="1076"/>
          <ac:spMkLst>
            <pc:docMk/>
            <pc:sldMk cId="1666422349" sldId="2147483586"/>
            <ac:spMk id="7" creationId="{9519C028-1188-55D7-A861-D1971DD4BF64}"/>
          </ac:spMkLst>
        </pc:spChg>
        <pc:spChg chg="add mod">
          <ac:chgData name="Gemma Torras Vives" userId="41aff25e-61e1-456a-b11e-ccb38b7171f4" providerId="ADAL" clId="{116D020D-09E4-42FE-9C31-7C038274BB4A}" dt="2026-02-10T08:43:40.845" v="1668" actId="571"/>
          <ac:spMkLst>
            <pc:docMk/>
            <pc:sldMk cId="1666422349" sldId="2147483586"/>
            <ac:spMk id="13" creationId="{20CE80CF-873E-7F2F-63D7-909AD643EAA8}"/>
          </ac:spMkLst>
        </pc:spChg>
        <pc:graphicFrameChg chg="mod modGraphic">
          <ac:chgData name="Gemma Torras Vives" userId="41aff25e-61e1-456a-b11e-ccb38b7171f4" providerId="ADAL" clId="{116D020D-09E4-42FE-9C31-7C038274BB4A}" dt="2026-02-10T08:52:39.761" v="1703" actId="1076"/>
          <ac:graphicFrameMkLst>
            <pc:docMk/>
            <pc:sldMk cId="1666422349" sldId="2147483586"/>
            <ac:graphicFrameMk id="9" creationId="{31B0E046-7674-5133-72A5-F3BEC15223BD}"/>
          </ac:graphicFrameMkLst>
        </pc:graphicFrameChg>
        <pc:graphicFrameChg chg="add mod">
          <ac:chgData name="Gemma Torras Vives" userId="41aff25e-61e1-456a-b11e-ccb38b7171f4" providerId="ADAL" clId="{116D020D-09E4-42FE-9C31-7C038274BB4A}" dt="2026-02-10T08:43:40.845" v="1668" actId="571"/>
          <ac:graphicFrameMkLst>
            <pc:docMk/>
            <pc:sldMk cId="1666422349" sldId="2147483586"/>
            <ac:graphicFrameMk id="14" creationId="{37731049-F61E-D6AC-FFFF-596A6415AF64}"/>
          </ac:graphicFrameMkLst>
        </pc:graphicFrameChg>
        <pc:picChg chg="add mod">
          <ac:chgData name="Gemma Torras Vives" userId="41aff25e-61e1-456a-b11e-ccb38b7171f4" providerId="ADAL" clId="{116D020D-09E4-42FE-9C31-7C038274BB4A}" dt="2026-02-10T04:38:45.663" v="84" actId="14100"/>
          <ac:picMkLst>
            <pc:docMk/>
            <pc:sldMk cId="1666422349" sldId="2147483586"/>
            <ac:picMk id="5" creationId="{933ACAF0-2716-74F9-0838-FC676C8F70CD}"/>
          </ac:picMkLst>
        </pc:picChg>
        <pc:picChg chg="add mod">
          <ac:chgData name="Gemma Torras Vives" userId="41aff25e-61e1-456a-b11e-ccb38b7171f4" providerId="ADAL" clId="{116D020D-09E4-42FE-9C31-7C038274BB4A}" dt="2026-02-10T04:38:41.908" v="83" actId="1076"/>
          <ac:picMkLst>
            <pc:docMk/>
            <pc:sldMk cId="1666422349" sldId="2147483586"/>
            <ac:picMk id="10" creationId="{6A21C08B-A1A3-CF9F-8FA2-41C4FD5A8930}"/>
          </ac:picMkLst>
        </pc:picChg>
        <pc:picChg chg="add mod">
          <ac:chgData name="Gemma Torras Vives" userId="41aff25e-61e1-456a-b11e-ccb38b7171f4" providerId="ADAL" clId="{116D020D-09E4-42FE-9C31-7C038274BB4A}" dt="2026-02-10T04:39:17.482" v="89" actId="14100"/>
          <ac:picMkLst>
            <pc:docMk/>
            <pc:sldMk cId="1666422349" sldId="2147483586"/>
            <ac:picMk id="12" creationId="{95C707EE-5133-DA96-0294-5AA678A83838}"/>
          </ac:picMkLst>
        </pc:picChg>
      </pc:sldChg>
      <pc:sldChg chg="modSp mod">
        <pc:chgData name="Gemma Torras Vives" userId="41aff25e-61e1-456a-b11e-ccb38b7171f4" providerId="ADAL" clId="{116D020D-09E4-42FE-9C31-7C038274BB4A}" dt="2026-02-10T10:21:45.585" v="2006" actId="20577"/>
        <pc:sldMkLst>
          <pc:docMk/>
          <pc:sldMk cId="137751789" sldId="2147483587"/>
        </pc:sldMkLst>
        <pc:spChg chg="mod">
          <ac:chgData name="Gemma Torras Vives" userId="41aff25e-61e1-456a-b11e-ccb38b7171f4" providerId="ADAL" clId="{116D020D-09E4-42FE-9C31-7C038274BB4A}" dt="2026-02-10T08:56:21.665" v="1771" actId="14100"/>
          <ac:spMkLst>
            <pc:docMk/>
            <pc:sldMk cId="137751789" sldId="2147483587"/>
            <ac:spMk id="2" creationId="{C9FFAC31-FF21-AD85-8FCC-D505CF8B8E07}"/>
          </ac:spMkLst>
        </pc:spChg>
        <pc:graphicFrameChg chg="modGraphic">
          <ac:chgData name="Gemma Torras Vives" userId="41aff25e-61e1-456a-b11e-ccb38b7171f4" providerId="ADAL" clId="{116D020D-09E4-42FE-9C31-7C038274BB4A}" dt="2026-02-10T10:21:45.585" v="2006" actId="20577"/>
          <ac:graphicFrameMkLst>
            <pc:docMk/>
            <pc:sldMk cId="137751789" sldId="2147483587"/>
            <ac:graphicFrameMk id="8" creationId="{030CA505-D0DD-7EA9-E2FC-D0E609AF8479}"/>
          </ac:graphicFrameMkLst>
        </pc:graphicFrameChg>
        <pc:graphicFrameChg chg="mod modGraphic">
          <ac:chgData name="Gemma Torras Vives" userId="41aff25e-61e1-456a-b11e-ccb38b7171f4" providerId="ADAL" clId="{116D020D-09E4-42FE-9C31-7C038274BB4A}" dt="2026-02-10T04:40:23.594" v="97" actId="1076"/>
          <ac:graphicFrameMkLst>
            <pc:docMk/>
            <pc:sldMk cId="137751789" sldId="2147483587"/>
            <ac:graphicFrameMk id="9" creationId="{A381AA97-9C5D-602E-77C3-F2EDAE0A99A7}"/>
          </ac:graphicFrameMkLst>
        </pc:graphicFrameChg>
        <pc:picChg chg="mod">
          <ac:chgData name="Gemma Torras Vives" userId="41aff25e-61e1-456a-b11e-ccb38b7171f4" providerId="ADAL" clId="{116D020D-09E4-42FE-9C31-7C038274BB4A}" dt="2026-02-10T04:40:27.246" v="110" actId="1035"/>
          <ac:picMkLst>
            <pc:docMk/>
            <pc:sldMk cId="137751789" sldId="2147483587"/>
            <ac:picMk id="18" creationId="{CC004D04-93C9-A826-377D-D108D44927F2}"/>
          </ac:picMkLst>
        </pc:picChg>
      </pc:sldChg>
      <pc:sldChg chg="modSp del mod ord">
        <pc:chgData name="Gemma Torras Vives" userId="41aff25e-61e1-456a-b11e-ccb38b7171f4" providerId="ADAL" clId="{116D020D-09E4-42FE-9C31-7C038274BB4A}" dt="2026-02-10T08:34:10.759" v="1611" actId="47"/>
        <pc:sldMkLst>
          <pc:docMk/>
          <pc:sldMk cId="1320515932" sldId="2147483588"/>
        </pc:sldMkLst>
        <pc:spChg chg="mod">
          <ac:chgData name="Gemma Torras Vives" userId="41aff25e-61e1-456a-b11e-ccb38b7171f4" providerId="ADAL" clId="{116D020D-09E4-42FE-9C31-7C038274BB4A}" dt="2026-02-10T07:49:06.219" v="1312" actId="20577"/>
          <ac:spMkLst>
            <pc:docMk/>
            <pc:sldMk cId="1320515932" sldId="2147483588"/>
            <ac:spMk id="2" creationId="{D092A79E-2039-B308-D2AD-23B6CBD6F7E8}"/>
          </ac:spMkLst>
        </pc:spChg>
        <pc:spChg chg="mod">
          <ac:chgData name="Gemma Torras Vives" userId="41aff25e-61e1-456a-b11e-ccb38b7171f4" providerId="ADAL" clId="{116D020D-09E4-42FE-9C31-7C038274BB4A}" dt="2026-02-10T06:18:00.397" v="580" actId="20577"/>
          <ac:spMkLst>
            <pc:docMk/>
            <pc:sldMk cId="1320515932" sldId="2147483588"/>
            <ac:spMk id="15" creationId="{6481809C-D710-29F2-68C4-E7A561EB4079}"/>
          </ac:spMkLst>
        </pc:spChg>
        <pc:spChg chg="mod">
          <ac:chgData name="Gemma Torras Vives" userId="41aff25e-61e1-456a-b11e-ccb38b7171f4" providerId="ADAL" clId="{116D020D-09E4-42FE-9C31-7C038274BB4A}" dt="2026-02-10T06:18:07.990" v="589" actId="1076"/>
          <ac:spMkLst>
            <pc:docMk/>
            <pc:sldMk cId="1320515932" sldId="2147483588"/>
            <ac:spMk id="18" creationId="{84D8EE0D-66AF-8CF2-E0E6-00D9621B2518}"/>
          </ac:spMkLst>
        </pc:spChg>
      </pc:sldChg>
      <pc:sldChg chg="addSp delSp modSp mod ord modAnim">
        <pc:chgData name="Gemma Torras Vives" userId="41aff25e-61e1-456a-b11e-ccb38b7171f4" providerId="ADAL" clId="{116D020D-09E4-42FE-9C31-7C038274BB4A}" dt="2026-02-10T10:42:27.277" v="2129" actId="20577"/>
        <pc:sldMkLst>
          <pc:docMk/>
          <pc:sldMk cId="3394454593" sldId="2147483594"/>
        </pc:sldMkLst>
        <pc:spChg chg="mod">
          <ac:chgData name="Gemma Torras Vives" userId="41aff25e-61e1-456a-b11e-ccb38b7171f4" providerId="ADAL" clId="{116D020D-09E4-42FE-9C31-7C038274BB4A}" dt="2026-02-10T07:49:00.694" v="1305" actId="20577"/>
          <ac:spMkLst>
            <pc:docMk/>
            <pc:sldMk cId="3394454593" sldId="2147483594"/>
            <ac:spMk id="2" creationId="{CB1F099D-275B-87A4-7F53-132B0BE00986}"/>
          </ac:spMkLst>
        </pc:spChg>
        <pc:spChg chg="del mod">
          <ac:chgData name="Gemma Torras Vives" userId="41aff25e-61e1-456a-b11e-ccb38b7171f4" providerId="ADAL" clId="{116D020D-09E4-42FE-9C31-7C038274BB4A}" dt="2026-02-10T09:00:20.425" v="1785" actId="478"/>
          <ac:spMkLst>
            <pc:docMk/>
            <pc:sldMk cId="3394454593" sldId="2147483594"/>
            <ac:spMk id="3" creationId="{C224F17A-F6EF-4913-0BF2-F149E4DA9FDC}"/>
          </ac:spMkLst>
        </pc:spChg>
        <pc:spChg chg="del mod">
          <ac:chgData name="Gemma Torras Vives" userId="41aff25e-61e1-456a-b11e-ccb38b7171f4" providerId="ADAL" clId="{116D020D-09E4-42FE-9C31-7C038274BB4A}" dt="2026-02-10T09:00:25.749" v="1788" actId="478"/>
          <ac:spMkLst>
            <pc:docMk/>
            <pc:sldMk cId="3394454593" sldId="2147483594"/>
            <ac:spMk id="5" creationId="{D28B7303-75B3-DA05-5C26-70A29AEA6DE3}"/>
          </ac:spMkLst>
        </pc:spChg>
        <pc:spChg chg="del mod">
          <ac:chgData name="Gemma Torras Vives" userId="41aff25e-61e1-456a-b11e-ccb38b7171f4" providerId="ADAL" clId="{116D020D-09E4-42FE-9C31-7C038274BB4A}" dt="2026-02-10T04:46:21.855" v="144" actId="478"/>
          <ac:spMkLst>
            <pc:docMk/>
            <pc:sldMk cId="3394454593" sldId="2147483594"/>
            <ac:spMk id="7" creationId="{D965C4A5-AF76-65CA-010D-8D80B8B7C96A}"/>
          </ac:spMkLst>
        </pc:spChg>
        <pc:spChg chg="mod">
          <ac:chgData name="Gemma Torras Vives" userId="41aff25e-61e1-456a-b11e-ccb38b7171f4" providerId="ADAL" clId="{116D020D-09E4-42FE-9C31-7C038274BB4A}" dt="2026-02-10T04:45:12.447" v="119" actId="1076"/>
          <ac:spMkLst>
            <pc:docMk/>
            <pc:sldMk cId="3394454593" sldId="2147483594"/>
            <ac:spMk id="9" creationId="{2C221CB7-AAEF-36D9-F284-3370ADF1A43C}"/>
          </ac:spMkLst>
        </pc:spChg>
        <pc:spChg chg="mod">
          <ac:chgData name="Gemma Torras Vives" userId="41aff25e-61e1-456a-b11e-ccb38b7171f4" providerId="ADAL" clId="{116D020D-09E4-42FE-9C31-7C038274BB4A}" dt="2026-02-10T04:54:12.473" v="223" actId="1076"/>
          <ac:spMkLst>
            <pc:docMk/>
            <pc:sldMk cId="3394454593" sldId="2147483594"/>
            <ac:spMk id="10" creationId="{46D7BEC5-C54C-89C0-D212-56594629DBEF}"/>
          </ac:spMkLst>
        </pc:spChg>
        <pc:spChg chg="mod">
          <ac:chgData name="Gemma Torras Vives" userId="41aff25e-61e1-456a-b11e-ccb38b7171f4" providerId="ADAL" clId="{116D020D-09E4-42FE-9C31-7C038274BB4A}" dt="2026-02-10T04:54:12.473" v="223" actId="1076"/>
          <ac:spMkLst>
            <pc:docMk/>
            <pc:sldMk cId="3394454593" sldId="2147483594"/>
            <ac:spMk id="11" creationId="{ECF782B3-E262-A9EE-542F-A8B7A6F9D254}"/>
          </ac:spMkLst>
        </pc:spChg>
        <pc:spChg chg="mod">
          <ac:chgData name="Gemma Torras Vives" userId="41aff25e-61e1-456a-b11e-ccb38b7171f4" providerId="ADAL" clId="{116D020D-09E4-42FE-9C31-7C038274BB4A}" dt="2026-02-10T06:40:19.801" v="743" actId="1076"/>
          <ac:spMkLst>
            <pc:docMk/>
            <pc:sldMk cId="3394454593" sldId="2147483594"/>
            <ac:spMk id="12" creationId="{2672E5B7-145E-D8AA-EDC1-11876971E59B}"/>
          </ac:spMkLst>
        </pc:spChg>
        <pc:spChg chg="mod">
          <ac:chgData name="Gemma Torras Vives" userId="41aff25e-61e1-456a-b11e-ccb38b7171f4" providerId="ADAL" clId="{116D020D-09E4-42FE-9C31-7C038274BB4A}" dt="2026-02-10T06:25:37.644" v="631" actId="208"/>
          <ac:spMkLst>
            <pc:docMk/>
            <pc:sldMk cId="3394454593" sldId="2147483594"/>
            <ac:spMk id="13" creationId="{5258DFEA-05A0-75CB-BA8C-BABEF265B4E3}"/>
          </ac:spMkLst>
        </pc:spChg>
        <pc:spChg chg="del">
          <ac:chgData name="Gemma Torras Vives" userId="41aff25e-61e1-456a-b11e-ccb38b7171f4" providerId="ADAL" clId="{116D020D-09E4-42FE-9C31-7C038274BB4A}" dt="2026-02-10T04:44:52.483" v="116" actId="478"/>
          <ac:spMkLst>
            <pc:docMk/>
            <pc:sldMk cId="3394454593" sldId="2147483594"/>
            <ac:spMk id="14" creationId="{D6B48E71-6B5B-09F0-558C-3D6CDA7AF69D}"/>
          </ac:spMkLst>
        </pc:spChg>
        <pc:spChg chg="mod">
          <ac:chgData name="Gemma Torras Vives" userId="41aff25e-61e1-456a-b11e-ccb38b7171f4" providerId="ADAL" clId="{116D020D-09E4-42FE-9C31-7C038274BB4A}" dt="2026-02-10T04:54:12.473" v="223" actId="1076"/>
          <ac:spMkLst>
            <pc:docMk/>
            <pc:sldMk cId="3394454593" sldId="2147483594"/>
            <ac:spMk id="15" creationId="{02B7F96F-CB2A-DA35-183A-59B454EA6C5B}"/>
          </ac:spMkLst>
        </pc:spChg>
        <pc:spChg chg="mod">
          <ac:chgData name="Gemma Torras Vives" userId="41aff25e-61e1-456a-b11e-ccb38b7171f4" providerId="ADAL" clId="{116D020D-09E4-42FE-9C31-7C038274BB4A}" dt="2026-02-10T04:45:50.628" v="141" actId="1076"/>
          <ac:spMkLst>
            <pc:docMk/>
            <pc:sldMk cId="3394454593" sldId="2147483594"/>
            <ac:spMk id="16" creationId="{50FF2F5D-F11D-2F3F-34E7-5C12B55A7E56}"/>
          </ac:spMkLst>
        </pc:spChg>
        <pc:spChg chg="mod">
          <ac:chgData name="Gemma Torras Vives" userId="41aff25e-61e1-456a-b11e-ccb38b7171f4" providerId="ADAL" clId="{116D020D-09E4-42FE-9C31-7C038274BB4A}" dt="2026-02-10T04:54:12.473" v="223" actId="1076"/>
          <ac:spMkLst>
            <pc:docMk/>
            <pc:sldMk cId="3394454593" sldId="2147483594"/>
            <ac:spMk id="17" creationId="{8B301D53-CC99-577B-0755-A1B0845DC5CF}"/>
          </ac:spMkLst>
        </pc:spChg>
        <pc:spChg chg="mod">
          <ac:chgData name="Gemma Torras Vives" userId="41aff25e-61e1-456a-b11e-ccb38b7171f4" providerId="ADAL" clId="{116D020D-09E4-42FE-9C31-7C038274BB4A}" dt="2026-02-10T07:57:29.517" v="1389" actId="122"/>
          <ac:spMkLst>
            <pc:docMk/>
            <pc:sldMk cId="3394454593" sldId="2147483594"/>
            <ac:spMk id="18" creationId="{F123F938-1E4F-B37E-33E0-C8E29E2751B8}"/>
          </ac:spMkLst>
        </pc:spChg>
        <pc:spChg chg="mod">
          <ac:chgData name="Gemma Torras Vives" userId="41aff25e-61e1-456a-b11e-ccb38b7171f4" providerId="ADAL" clId="{116D020D-09E4-42FE-9C31-7C038274BB4A}" dt="2026-02-10T10:42:27.277" v="2129" actId="20577"/>
          <ac:spMkLst>
            <pc:docMk/>
            <pc:sldMk cId="3394454593" sldId="2147483594"/>
            <ac:spMk id="19" creationId="{A57DDA3C-FF3F-521C-F746-09BF507D5A95}"/>
          </ac:spMkLst>
        </pc:spChg>
        <pc:spChg chg="mod">
          <ac:chgData name="Gemma Torras Vives" userId="41aff25e-61e1-456a-b11e-ccb38b7171f4" providerId="ADAL" clId="{116D020D-09E4-42FE-9C31-7C038274BB4A}" dt="2026-02-10T09:00:41.962" v="1792" actId="1038"/>
          <ac:spMkLst>
            <pc:docMk/>
            <pc:sldMk cId="3394454593" sldId="2147483594"/>
            <ac:spMk id="20" creationId="{5BBA9B70-5D45-CEDF-C06C-3DF4675517DC}"/>
          </ac:spMkLst>
        </pc:spChg>
        <pc:spChg chg="mod">
          <ac:chgData name="Gemma Torras Vives" userId="41aff25e-61e1-456a-b11e-ccb38b7171f4" providerId="ADAL" clId="{116D020D-09E4-42FE-9C31-7C038274BB4A}" dt="2026-02-10T06:26:32.875" v="643" actId="1036"/>
          <ac:spMkLst>
            <pc:docMk/>
            <pc:sldMk cId="3394454593" sldId="2147483594"/>
            <ac:spMk id="21" creationId="{568D311A-4374-DDA3-E865-F1BEED1A9441}"/>
          </ac:spMkLst>
        </pc:spChg>
        <pc:spChg chg="del mod">
          <ac:chgData name="Gemma Torras Vives" userId="41aff25e-61e1-456a-b11e-ccb38b7171f4" providerId="ADAL" clId="{116D020D-09E4-42FE-9C31-7C038274BB4A}" dt="2026-02-10T04:51:12.944" v="192" actId="478"/>
          <ac:spMkLst>
            <pc:docMk/>
            <pc:sldMk cId="3394454593" sldId="2147483594"/>
            <ac:spMk id="22" creationId="{49995CEC-19B9-4921-D1B3-78FB28967474}"/>
          </ac:spMkLst>
        </pc:spChg>
        <pc:spChg chg="mod">
          <ac:chgData name="Gemma Torras Vives" userId="41aff25e-61e1-456a-b11e-ccb38b7171f4" providerId="ADAL" clId="{116D020D-09E4-42FE-9C31-7C038274BB4A}" dt="2026-02-10T04:54:12.473" v="223" actId="1076"/>
          <ac:spMkLst>
            <pc:docMk/>
            <pc:sldMk cId="3394454593" sldId="2147483594"/>
            <ac:spMk id="23" creationId="{3371FCDF-E1E2-108D-946A-1AEC53DFF989}"/>
          </ac:spMkLst>
        </pc:spChg>
        <pc:spChg chg="add del">
          <ac:chgData name="Gemma Torras Vives" userId="41aff25e-61e1-456a-b11e-ccb38b7171f4" providerId="ADAL" clId="{116D020D-09E4-42FE-9C31-7C038274BB4A}" dt="2026-02-10T04:52:47.570" v="205" actId="478"/>
          <ac:spMkLst>
            <pc:docMk/>
            <pc:sldMk cId="3394454593" sldId="2147483594"/>
            <ac:spMk id="26" creationId="{3455FB86-8572-8165-405B-631036B5188D}"/>
          </ac:spMkLst>
        </pc:spChg>
        <pc:spChg chg="add del">
          <ac:chgData name="Gemma Torras Vives" userId="41aff25e-61e1-456a-b11e-ccb38b7171f4" providerId="ADAL" clId="{116D020D-09E4-42FE-9C31-7C038274BB4A}" dt="2026-02-10T04:52:47.570" v="205" actId="478"/>
          <ac:spMkLst>
            <pc:docMk/>
            <pc:sldMk cId="3394454593" sldId="2147483594"/>
            <ac:spMk id="27" creationId="{2B19C993-D41F-6E3D-178E-C261C50DC03B}"/>
          </ac:spMkLst>
        </pc:spChg>
        <pc:spChg chg="mod">
          <ac:chgData name="Gemma Torras Vives" userId="41aff25e-61e1-456a-b11e-ccb38b7171f4" providerId="ADAL" clId="{116D020D-09E4-42FE-9C31-7C038274BB4A}" dt="2026-02-10T06:26:09.645" v="638" actId="14100"/>
          <ac:spMkLst>
            <pc:docMk/>
            <pc:sldMk cId="3394454593" sldId="2147483594"/>
            <ac:spMk id="28" creationId="{D030C61C-09FA-A5A3-C2D3-76D774019A34}"/>
          </ac:spMkLst>
        </pc:spChg>
        <pc:spChg chg="del mod">
          <ac:chgData name="Gemma Torras Vives" userId="41aff25e-61e1-456a-b11e-ccb38b7171f4" providerId="ADAL" clId="{116D020D-09E4-42FE-9C31-7C038274BB4A}" dt="2026-02-10T09:00:24.341" v="1787" actId="478"/>
          <ac:spMkLst>
            <pc:docMk/>
            <pc:sldMk cId="3394454593" sldId="2147483594"/>
            <ac:spMk id="29" creationId="{17593DCF-B9D1-BBF7-B0F8-1B50FDA91D44}"/>
          </ac:spMkLst>
        </pc:spChg>
        <pc:spChg chg="del mod">
          <ac:chgData name="Gemma Torras Vives" userId="41aff25e-61e1-456a-b11e-ccb38b7171f4" providerId="ADAL" clId="{116D020D-09E4-42FE-9C31-7C038274BB4A}" dt="2026-02-10T09:00:21.925" v="1786" actId="478"/>
          <ac:spMkLst>
            <pc:docMk/>
            <pc:sldMk cId="3394454593" sldId="2147483594"/>
            <ac:spMk id="30" creationId="{DD846231-436D-BBE4-D091-F874B6C09159}"/>
          </ac:spMkLst>
        </pc:spChg>
        <pc:spChg chg="add mod">
          <ac:chgData name="Gemma Torras Vives" userId="41aff25e-61e1-456a-b11e-ccb38b7171f4" providerId="ADAL" clId="{116D020D-09E4-42FE-9C31-7C038274BB4A}" dt="2026-02-10T06:25:47.006" v="634" actId="207"/>
          <ac:spMkLst>
            <pc:docMk/>
            <pc:sldMk cId="3394454593" sldId="2147483594"/>
            <ac:spMk id="31" creationId="{7736FE52-C05E-4E6A-072F-C26A774C6544}"/>
          </ac:spMkLst>
        </pc:spChg>
        <pc:spChg chg="add del mod ord">
          <ac:chgData name="Gemma Torras Vives" userId="41aff25e-61e1-456a-b11e-ccb38b7171f4" providerId="ADAL" clId="{116D020D-09E4-42FE-9C31-7C038274BB4A}" dt="2026-02-10T04:53:27.122" v="217" actId="478"/>
          <ac:spMkLst>
            <pc:docMk/>
            <pc:sldMk cId="3394454593" sldId="2147483594"/>
            <ac:spMk id="32" creationId="{370E7E4C-97C6-C0CB-A161-3F19131CF34C}"/>
          </ac:spMkLst>
        </pc:spChg>
        <pc:spChg chg="add mod">
          <ac:chgData name="Gemma Torras Vives" userId="41aff25e-61e1-456a-b11e-ccb38b7171f4" providerId="ADAL" clId="{116D020D-09E4-42FE-9C31-7C038274BB4A}" dt="2026-02-10T07:52:19.044" v="1339" actId="208"/>
          <ac:spMkLst>
            <pc:docMk/>
            <pc:sldMk cId="3394454593" sldId="2147483594"/>
            <ac:spMk id="33" creationId="{91A29B23-35B2-6605-25E1-0DF2B362D80D}"/>
          </ac:spMkLst>
        </pc:spChg>
        <pc:spChg chg="add mod ord">
          <ac:chgData name="Gemma Torras Vives" userId="41aff25e-61e1-456a-b11e-ccb38b7171f4" providerId="ADAL" clId="{116D020D-09E4-42FE-9C31-7C038274BB4A}" dt="2026-02-10T09:04:54.134" v="1815" actId="14100"/>
          <ac:spMkLst>
            <pc:docMk/>
            <pc:sldMk cId="3394454593" sldId="2147483594"/>
            <ac:spMk id="34" creationId="{B5D67648-A486-859B-1C59-6941D28B25D3}"/>
          </ac:spMkLst>
        </pc:spChg>
        <pc:spChg chg="add mod">
          <ac:chgData name="Gemma Torras Vives" userId="41aff25e-61e1-456a-b11e-ccb38b7171f4" providerId="ADAL" clId="{116D020D-09E4-42FE-9C31-7C038274BB4A}" dt="2026-02-10T06:32:34.751" v="693" actId="767"/>
          <ac:spMkLst>
            <pc:docMk/>
            <pc:sldMk cId="3394454593" sldId="2147483594"/>
            <ac:spMk id="49" creationId="{A1CC41A7-73ED-1355-66FA-C1C9C8D3B08F}"/>
          </ac:spMkLst>
        </pc:spChg>
        <pc:picChg chg="mod">
          <ac:chgData name="Gemma Torras Vives" userId="41aff25e-61e1-456a-b11e-ccb38b7171f4" providerId="ADAL" clId="{116D020D-09E4-42FE-9C31-7C038274BB4A}" dt="2026-02-10T06:23:41.327" v="621" actId="1076"/>
          <ac:picMkLst>
            <pc:docMk/>
            <pc:sldMk cId="3394454593" sldId="2147483594"/>
            <ac:picMk id="8" creationId="{BB6053D7-C56D-D725-CCB4-30FDE19892EF}"/>
          </ac:picMkLst>
        </pc:picChg>
        <pc:picChg chg="add mod">
          <ac:chgData name="Gemma Torras Vives" userId="41aff25e-61e1-456a-b11e-ccb38b7171f4" providerId="ADAL" clId="{116D020D-09E4-42FE-9C31-7C038274BB4A}" dt="2026-02-10T06:37:30.339" v="711" actId="1076"/>
          <ac:picMkLst>
            <pc:docMk/>
            <pc:sldMk cId="3394454593" sldId="2147483594"/>
            <ac:picMk id="36" creationId="{C616E047-134D-FBE4-C052-4258CB148EEF}"/>
          </ac:picMkLst>
        </pc:picChg>
        <pc:picChg chg="add del mod">
          <ac:chgData name="Gemma Torras Vives" userId="41aff25e-61e1-456a-b11e-ccb38b7171f4" providerId="ADAL" clId="{116D020D-09E4-42FE-9C31-7C038274BB4A}" dt="2026-02-10T04:58:05.690" v="257" actId="478"/>
          <ac:picMkLst>
            <pc:docMk/>
            <pc:sldMk cId="3394454593" sldId="2147483594"/>
            <ac:picMk id="38" creationId="{1D6CC843-33DE-D9B2-1BCF-7D7BBDE858FC}"/>
          </ac:picMkLst>
        </pc:picChg>
        <pc:picChg chg="add del mod">
          <ac:chgData name="Gemma Torras Vives" userId="41aff25e-61e1-456a-b11e-ccb38b7171f4" providerId="ADAL" clId="{116D020D-09E4-42FE-9C31-7C038274BB4A}" dt="2026-02-10T04:59:01.433" v="276" actId="1076"/>
          <ac:picMkLst>
            <pc:docMk/>
            <pc:sldMk cId="3394454593" sldId="2147483594"/>
            <ac:picMk id="39" creationId="{BADFA9C3-538C-85E6-99C0-0A86CFE494D8}"/>
          </ac:picMkLst>
        </pc:picChg>
        <pc:picChg chg="add mod">
          <ac:chgData name="Gemma Torras Vives" userId="41aff25e-61e1-456a-b11e-ccb38b7171f4" providerId="ADAL" clId="{116D020D-09E4-42FE-9C31-7C038274BB4A}" dt="2026-02-10T04:58:54.934" v="274" actId="1076"/>
          <ac:picMkLst>
            <pc:docMk/>
            <pc:sldMk cId="3394454593" sldId="2147483594"/>
            <ac:picMk id="41" creationId="{190E4A04-B5F8-9A20-2509-D31A1CF931B4}"/>
          </ac:picMkLst>
        </pc:picChg>
        <pc:picChg chg="add mod">
          <ac:chgData name="Gemma Torras Vives" userId="41aff25e-61e1-456a-b11e-ccb38b7171f4" providerId="ADAL" clId="{116D020D-09E4-42FE-9C31-7C038274BB4A}" dt="2026-02-10T04:58:53.518" v="271" actId="1076"/>
          <ac:picMkLst>
            <pc:docMk/>
            <pc:sldMk cId="3394454593" sldId="2147483594"/>
            <ac:picMk id="42" creationId="{FD314D3E-01B8-D013-3D6D-023D88689B8B}"/>
          </ac:picMkLst>
        </pc:picChg>
        <pc:picChg chg="add mod">
          <ac:chgData name="Gemma Torras Vives" userId="41aff25e-61e1-456a-b11e-ccb38b7171f4" providerId="ADAL" clId="{116D020D-09E4-42FE-9C31-7C038274BB4A}" dt="2026-02-10T06:20:44.609" v="603" actId="207"/>
          <ac:picMkLst>
            <pc:docMk/>
            <pc:sldMk cId="3394454593" sldId="2147483594"/>
            <ac:picMk id="44" creationId="{AAD737F3-213A-542F-0A05-49BF3C381B75}"/>
          </ac:picMkLst>
        </pc:picChg>
        <pc:picChg chg="add mod">
          <ac:chgData name="Gemma Torras Vives" userId="41aff25e-61e1-456a-b11e-ccb38b7171f4" providerId="ADAL" clId="{116D020D-09E4-42FE-9C31-7C038274BB4A}" dt="2026-02-10T06:20:46.586" v="604"/>
          <ac:picMkLst>
            <pc:docMk/>
            <pc:sldMk cId="3394454593" sldId="2147483594"/>
            <ac:picMk id="45" creationId="{1A61C174-6A0F-D07C-DBCA-D53BF659C2C9}"/>
          </ac:picMkLst>
        </pc:picChg>
        <pc:picChg chg="add mod">
          <ac:chgData name="Gemma Torras Vives" userId="41aff25e-61e1-456a-b11e-ccb38b7171f4" providerId="ADAL" clId="{116D020D-09E4-42FE-9C31-7C038274BB4A}" dt="2026-02-10T06:20:59.209" v="608" actId="1076"/>
          <ac:picMkLst>
            <pc:docMk/>
            <pc:sldMk cId="3394454593" sldId="2147483594"/>
            <ac:picMk id="46" creationId="{A1C02948-7D08-1403-133A-ED0272B2C22C}"/>
          </ac:picMkLst>
        </pc:picChg>
        <pc:picChg chg="add mod">
          <ac:chgData name="Gemma Torras Vives" userId="41aff25e-61e1-456a-b11e-ccb38b7171f4" providerId="ADAL" clId="{116D020D-09E4-42FE-9C31-7C038274BB4A}" dt="2026-02-10T06:22:36.209" v="616" actId="1076"/>
          <ac:picMkLst>
            <pc:docMk/>
            <pc:sldMk cId="3394454593" sldId="2147483594"/>
            <ac:picMk id="48" creationId="{EA2BE874-6630-D1FF-0B2B-F8B37FDCABE3}"/>
          </ac:picMkLst>
        </pc:picChg>
        <pc:cxnChg chg="add del mod">
          <ac:chgData name="Gemma Torras Vives" userId="41aff25e-61e1-456a-b11e-ccb38b7171f4" providerId="ADAL" clId="{116D020D-09E4-42FE-9C31-7C038274BB4A}" dt="2026-02-10T04:52:47.570" v="205" actId="478"/>
          <ac:cxnSpMkLst>
            <pc:docMk/>
            <pc:sldMk cId="3394454593" sldId="2147483594"/>
            <ac:cxnSpMk id="24" creationId="{55E8C7F2-CC88-7F2A-3B4E-246DB978BF6C}"/>
          </ac:cxnSpMkLst>
        </pc:cxnChg>
        <pc:cxnChg chg="add del">
          <ac:chgData name="Gemma Torras Vives" userId="41aff25e-61e1-456a-b11e-ccb38b7171f4" providerId="ADAL" clId="{116D020D-09E4-42FE-9C31-7C038274BB4A}" dt="2026-02-10T04:52:47.570" v="205" actId="478"/>
          <ac:cxnSpMkLst>
            <pc:docMk/>
            <pc:sldMk cId="3394454593" sldId="2147483594"/>
            <ac:cxnSpMk id="25" creationId="{7B12DD5B-10DD-BDE0-5652-ACCAD3B53758}"/>
          </ac:cxnSpMkLst>
        </pc:cxnChg>
      </pc:sldChg>
      <pc:sldChg chg="addSp delSp modSp mod ord">
        <pc:chgData name="Gemma Torras Vives" userId="41aff25e-61e1-456a-b11e-ccb38b7171f4" providerId="ADAL" clId="{116D020D-09E4-42FE-9C31-7C038274BB4A}" dt="2026-02-10T10:43:09.802" v="2154" actId="20577"/>
        <pc:sldMkLst>
          <pc:docMk/>
          <pc:sldMk cId="3851733283" sldId="2147483595"/>
        </pc:sldMkLst>
        <pc:spChg chg="mod">
          <ac:chgData name="Gemma Torras Vives" userId="41aff25e-61e1-456a-b11e-ccb38b7171f4" providerId="ADAL" clId="{116D020D-09E4-42FE-9C31-7C038274BB4A}" dt="2026-02-10T07:49:25.811" v="1313" actId="255"/>
          <ac:spMkLst>
            <pc:docMk/>
            <pc:sldMk cId="3851733283" sldId="2147483595"/>
            <ac:spMk id="2" creationId="{EF6B2B0B-53C8-814D-53F0-9EA80975CEA6}"/>
          </ac:spMkLst>
        </pc:spChg>
        <pc:spChg chg="del">
          <ac:chgData name="Gemma Torras Vives" userId="41aff25e-61e1-456a-b11e-ccb38b7171f4" providerId="ADAL" clId="{116D020D-09E4-42FE-9C31-7C038274BB4A}" dt="2026-02-10T06:41:51.665" v="745" actId="478"/>
          <ac:spMkLst>
            <pc:docMk/>
            <pc:sldMk cId="3851733283" sldId="2147483595"/>
            <ac:spMk id="3" creationId="{5445A124-A2A1-EFBE-2844-D3C8092194CA}"/>
          </ac:spMkLst>
        </pc:spChg>
        <pc:spChg chg="add mod">
          <ac:chgData name="Gemma Torras Vives" userId="41aff25e-61e1-456a-b11e-ccb38b7171f4" providerId="ADAL" clId="{116D020D-09E4-42FE-9C31-7C038274BB4A}" dt="2026-02-10T09:02:38.071" v="1812" actId="20577"/>
          <ac:spMkLst>
            <pc:docMk/>
            <pc:sldMk cId="3851733283" sldId="2147483595"/>
            <ac:spMk id="8" creationId="{805A6D16-6519-B4F4-67E1-3479525722BE}"/>
          </ac:spMkLst>
        </pc:spChg>
        <pc:spChg chg="add mod">
          <ac:chgData name="Gemma Torras Vives" userId="41aff25e-61e1-456a-b11e-ccb38b7171f4" providerId="ADAL" clId="{116D020D-09E4-42FE-9C31-7C038274BB4A}" dt="2026-02-10T10:43:09.802" v="2154" actId="20577"/>
          <ac:spMkLst>
            <pc:docMk/>
            <pc:sldMk cId="3851733283" sldId="2147483595"/>
            <ac:spMk id="9" creationId="{3CFE73BA-97B5-6BEB-8715-57A32756704A}"/>
          </ac:spMkLst>
        </pc:spChg>
      </pc:sldChg>
      <pc:sldChg chg="modSp mod ord">
        <pc:chgData name="Gemma Torras Vives" userId="41aff25e-61e1-456a-b11e-ccb38b7171f4" providerId="ADAL" clId="{116D020D-09E4-42FE-9C31-7C038274BB4A}" dt="2026-02-10T10:22:37.302" v="2030" actId="14100"/>
        <pc:sldMkLst>
          <pc:docMk/>
          <pc:sldMk cId="478338852" sldId="2147483596"/>
        </pc:sldMkLst>
        <pc:spChg chg="mod">
          <ac:chgData name="Gemma Torras Vives" userId="41aff25e-61e1-456a-b11e-ccb38b7171f4" providerId="ADAL" clId="{116D020D-09E4-42FE-9C31-7C038274BB4A}" dt="2026-02-10T08:39:30.317" v="1659" actId="1076"/>
          <ac:spMkLst>
            <pc:docMk/>
            <pc:sldMk cId="478338852" sldId="2147483596"/>
            <ac:spMk id="2" creationId="{E219506C-C0BF-2E8B-1B88-6D8ADF0F3B3B}"/>
          </ac:spMkLst>
        </pc:spChg>
        <pc:spChg chg="mod">
          <ac:chgData name="Gemma Torras Vives" userId="41aff25e-61e1-456a-b11e-ccb38b7171f4" providerId="ADAL" clId="{116D020D-09E4-42FE-9C31-7C038274BB4A}" dt="2026-02-10T10:22:33.361" v="2028" actId="1076"/>
          <ac:spMkLst>
            <pc:docMk/>
            <pc:sldMk cId="478338852" sldId="2147483596"/>
            <ac:spMk id="8" creationId="{710D4D58-1D27-A23C-7FC3-63EF93D98EBA}"/>
          </ac:spMkLst>
        </pc:spChg>
        <pc:spChg chg="mod">
          <ac:chgData name="Gemma Torras Vives" userId="41aff25e-61e1-456a-b11e-ccb38b7171f4" providerId="ADAL" clId="{116D020D-09E4-42FE-9C31-7C038274BB4A}" dt="2026-02-10T10:22:37.302" v="2030" actId="14100"/>
          <ac:spMkLst>
            <pc:docMk/>
            <pc:sldMk cId="478338852" sldId="2147483596"/>
            <ac:spMk id="9" creationId="{0143F0BE-73AA-0811-C3BC-4AE8123A8792}"/>
          </ac:spMkLst>
        </pc:spChg>
      </pc:sldChg>
      <pc:sldChg chg="ord">
        <pc:chgData name="Gemma Torras Vives" userId="41aff25e-61e1-456a-b11e-ccb38b7171f4" providerId="ADAL" clId="{116D020D-09E4-42FE-9C31-7C038274BB4A}" dt="2026-02-10T04:48:50.355" v="183"/>
        <pc:sldMkLst>
          <pc:docMk/>
          <pc:sldMk cId="2331370720" sldId="2147483597"/>
        </pc:sldMkLst>
      </pc:sldChg>
      <pc:sldChg chg="del ord">
        <pc:chgData name="Gemma Torras Vives" userId="41aff25e-61e1-456a-b11e-ccb38b7171f4" providerId="ADAL" clId="{116D020D-09E4-42FE-9C31-7C038274BB4A}" dt="2026-02-10T05:01:01.780" v="371" actId="47"/>
        <pc:sldMkLst>
          <pc:docMk/>
          <pc:sldMk cId="834645711" sldId="2147483598"/>
        </pc:sldMkLst>
      </pc:sldChg>
      <pc:sldChg chg="add del setBg">
        <pc:chgData name="Gemma Torras Vives" userId="41aff25e-61e1-456a-b11e-ccb38b7171f4" providerId="ADAL" clId="{116D020D-09E4-42FE-9C31-7C038274BB4A}" dt="2026-02-10T10:38:53.802" v="2071" actId="47"/>
        <pc:sldMkLst>
          <pc:docMk/>
          <pc:sldMk cId="2422239345" sldId="2147483598"/>
        </pc:sldMkLst>
      </pc:sldChg>
      <pc:sldChg chg="add del setBg">
        <pc:chgData name="Gemma Torras Vives" userId="41aff25e-61e1-456a-b11e-ccb38b7171f4" providerId="ADAL" clId="{116D020D-09E4-42FE-9C31-7C038274BB4A}" dt="2026-02-10T06:42:08.508" v="749" actId="47"/>
        <pc:sldMkLst>
          <pc:docMk/>
          <pc:sldMk cId="742222891" sldId="2147483599"/>
        </pc:sldMkLst>
      </pc:sldChg>
      <pc:sldChg chg="addSp delSp modSp mod ord">
        <pc:chgData name="Gemma Torras Vives" userId="41aff25e-61e1-456a-b11e-ccb38b7171f4" providerId="ADAL" clId="{116D020D-09E4-42FE-9C31-7C038274BB4A}" dt="2026-02-10T10:38:28.667" v="2068" actId="478"/>
        <pc:sldMkLst>
          <pc:docMk/>
          <pc:sldMk cId="1027181501" sldId="2147483601"/>
        </pc:sldMkLst>
        <pc:spChg chg="mod">
          <ac:chgData name="Gemma Torras Vives" userId="41aff25e-61e1-456a-b11e-ccb38b7171f4" providerId="ADAL" clId="{116D020D-09E4-42FE-9C31-7C038274BB4A}" dt="2026-02-10T07:42:22.123" v="1254" actId="20577"/>
          <ac:spMkLst>
            <pc:docMk/>
            <pc:sldMk cId="1027181501" sldId="2147483601"/>
            <ac:spMk id="2" creationId="{C9FFAC31-FF21-AD85-8FCC-D505CF8B8E07}"/>
          </ac:spMkLst>
        </pc:spChg>
        <pc:spChg chg="mod">
          <ac:chgData name="Gemma Torras Vives" userId="41aff25e-61e1-456a-b11e-ccb38b7171f4" providerId="ADAL" clId="{116D020D-09E4-42FE-9C31-7C038274BB4A}" dt="2026-02-10T08:47:52.055" v="1669" actId="1076"/>
          <ac:spMkLst>
            <pc:docMk/>
            <pc:sldMk cId="1027181501" sldId="2147483601"/>
            <ac:spMk id="8" creationId="{EFCC4C60-8E7D-524B-8985-DA1E188B6573}"/>
          </ac:spMkLst>
        </pc:spChg>
        <pc:spChg chg="add del mod">
          <ac:chgData name="Gemma Torras Vives" userId="41aff25e-61e1-456a-b11e-ccb38b7171f4" providerId="ADAL" clId="{116D020D-09E4-42FE-9C31-7C038274BB4A}" dt="2026-02-10T10:38:28.667" v="2068" actId="478"/>
          <ac:spMkLst>
            <pc:docMk/>
            <pc:sldMk cId="1027181501" sldId="2147483601"/>
            <ac:spMk id="10" creationId="{57825CAB-ECEB-039E-340C-A5970838D306}"/>
          </ac:spMkLst>
        </pc:spChg>
        <pc:spChg chg="mod">
          <ac:chgData name="Gemma Torras Vives" userId="41aff25e-61e1-456a-b11e-ccb38b7171f4" providerId="ADAL" clId="{116D020D-09E4-42FE-9C31-7C038274BB4A}" dt="2026-02-10T07:38:45.402" v="1240" actId="1076"/>
          <ac:spMkLst>
            <pc:docMk/>
            <pc:sldMk cId="1027181501" sldId="2147483601"/>
            <ac:spMk id="12" creationId="{B1BA7A19-71DC-CB0C-4518-C1D473C046F3}"/>
          </ac:spMkLst>
        </pc:spChg>
        <pc:spChg chg="mod">
          <ac:chgData name="Gemma Torras Vives" userId="41aff25e-61e1-456a-b11e-ccb38b7171f4" providerId="ADAL" clId="{116D020D-09E4-42FE-9C31-7C038274BB4A}" dt="2026-02-10T07:38:41.876" v="1239" actId="1076"/>
          <ac:spMkLst>
            <pc:docMk/>
            <pc:sldMk cId="1027181501" sldId="2147483601"/>
            <ac:spMk id="14" creationId="{C35D4EEC-A686-71A0-D94E-FAD1B7E8D01C}"/>
          </ac:spMkLst>
        </pc:spChg>
        <pc:graphicFrameChg chg="mod modGraphic">
          <ac:chgData name="Gemma Torras Vives" userId="41aff25e-61e1-456a-b11e-ccb38b7171f4" providerId="ADAL" clId="{116D020D-09E4-42FE-9C31-7C038274BB4A}" dt="2026-02-10T10:38:23.032" v="2066" actId="113"/>
          <ac:graphicFrameMkLst>
            <pc:docMk/>
            <pc:sldMk cId="1027181501" sldId="2147483601"/>
            <ac:graphicFrameMk id="7" creationId="{F1632EE6-369C-067A-F474-2FA10B312079}"/>
          </ac:graphicFrameMkLst>
        </pc:graphicFrameChg>
      </pc:sldChg>
      <pc:sldChg chg="addSp mod">
        <pc:chgData name="Gemma Torras Vives" userId="41aff25e-61e1-456a-b11e-ccb38b7171f4" providerId="ADAL" clId="{116D020D-09E4-42FE-9C31-7C038274BB4A}" dt="2026-02-10T10:55:13.795" v="2200" actId="22"/>
        <pc:sldMkLst>
          <pc:docMk/>
          <pc:sldMk cId="3100249752" sldId="2147483607"/>
        </pc:sldMkLst>
        <pc:spChg chg="add">
          <ac:chgData name="Gemma Torras Vives" userId="41aff25e-61e1-456a-b11e-ccb38b7171f4" providerId="ADAL" clId="{116D020D-09E4-42FE-9C31-7C038274BB4A}" dt="2026-02-10T10:55:10.086" v="2199" actId="22"/>
          <ac:spMkLst>
            <pc:docMk/>
            <pc:sldMk cId="3100249752" sldId="2147483607"/>
            <ac:spMk id="8" creationId="{AFC29CF6-EFCD-3410-CA58-DA5C6AEF6718}"/>
          </ac:spMkLst>
        </pc:spChg>
        <pc:spChg chg="add">
          <ac:chgData name="Gemma Torras Vives" userId="41aff25e-61e1-456a-b11e-ccb38b7171f4" providerId="ADAL" clId="{116D020D-09E4-42FE-9C31-7C038274BB4A}" dt="2026-02-10T10:55:13.795" v="2200" actId="22"/>
          <ac:spMkLst>
            <pc:docMk/>
            <pc:sldMk cId="3100249752" sldId="2147483607"/>
            <ac:spMk id="10" creationId="{D4299D4D-2153-5A60-794D-FB38D83FBCE7}"/>
          </ac:spMkLst>
        </pc:spChg>
      </pc:sldChg>
      <pc:sldChg chg="modSp del mod">
        <pc:chgData name="Gemma Torras Vives" userId="41aff25e-61e1-456a-b11e-ccb38b7171f4" providerId="ADAL" clId="{116D020D-09E4-42FE-9C31-7C038274BB4A}" dt="2026-02-10T08:37:43.876" v="1629" actId="47"/>
        <pc:sldMkLst>
          <pc:docMk/>
          <pc:sldMk cId="1318278995" sldId="2147483609"/>
        </pc:sldMkLst>
        <pc:spChg chg="mod">
          <ac:chgData name="Gemma Torras Vives" userId="41aff25e-61e1-456a-b11e-ccb38b7171f4" providerId="ADAL" clId="{116D020D-09E4-42FE-9C31-7C038274BB4A}" dt="2026-02-10T07:49:31.453" v="1314" actId="1076"/>
          <ac:spMkLst>
            <pc:docMk/>
            <pc:sldMk cId="1318278995" sldId="2147483609"/>
            <ac:spMk id="2" creationId="{C9FFAC31-FF21-AD85-8FCC-D505CF8B8E07}"/>
          </ac:spMkLst>
        </pc:spChg>
        <pc:spChg chg="mod">
          <ac:chgData name="Gemma Torras Vives" userId="41aff25e-61e1-456a-b11e-ccb38b7171f4" providerId="ADAL" clId="{116D020D-09E4-42FE-9C31-7C038274BB4A}" dt="2026-02-10T07:50:12.766" v="1337" actId="1076"/>
          <ac:spMkLst>
            <pc:docMk/>
            <pc:sldMk cId="1318278995" sldId="2147483609"/>
            <ac:spMk id="3" creationId="{95FC492A-06F1-2D42-7197-2CDBE3EA3495}"/>
          </ac:spMkLst>
        </pc:spChg>
      </pc:sldChg>
      <pc:sldChg chg="modSp mod">
        <pc:chgData name="Gemma Torras Vives" userId="41aff25e-61e1-456a-b11e-ccb38b7171f4" providerId="ADAL" clId="{116D020D-09E4-42FE-9C31-7C038274BB4A}" dt="2026-02-10T10:43:41.599" v="2186" actId="20577"/>
        <pc:sldMkLst>
          <pc:docMk/>
          <pc:sldMk cId="362006622" sldId="2147483610"/>
        </pc:sldMkLst>
        <pc:spChg chg="mod">
          <ac:chgData name="Gemma Torras Vives" userId="41aff25e-61e1-456a-b11e-ccb38b7171f4" providerId="ADAL" clId="{116D020D-09E4-42FE-9C31-7C038274BB4A}" dt="2026-02-10T10:43:41.599" v="2186" actId="20577"/>
          <ac:spMkLst>
            <pc:docMk/>
            <pc:sldMk cId="362006622" sldId="2147483610"/>
            <ac:spMk id="3" creationId="{95FC492A-06F1-2D42-7197-2CDBE3EA3495}"/>
          </ac:spMkLst>
        </pc:spChg>
      </pc:sldChg>
      <pc:sldChg chg="addSp delSp del mod ord">
        <pc:chgData name="Gemma Torras Vives" userId="41aff25e-61e1-456a-b11e-ccb38b7171f4" providerId="ADAL" clId="{116D020D-09E4-42FE-9C31-7C038274BB4A}" dt="2026-02-10T06:15:27.639" v="511" actId="47"/>
        <pc:sldMkLst>
          <pc:docMk/>
          <pc:sldMk cId="551963121" sldId="2147483626"/>
        </pc:sldMkLst>
        <pc:spChg chg="add del">
          <ac:chgData name="Gemma Torras Vives" userId="41aff25e-61e1-456a-b11e-ccb38b7171f4" providerId="ADAL" clId="{116D020D-09E4-42FE-9C31-7C038274BB4A}" dt="2026-02-10T06:15:07.567" v="510" actId="22"/>
          <ac:spMkLst>
            <pc:docMk/>
            <pc:sldMk cId="551963121" sldId="2147483626"/>
            <ac:spMk id="8" creationId="{F8F24C61-347D-B1E5-CD09-9A6852ADE9B5}"/>
          </ac:spMkLst>
        </pc:spChg>
      </pc:sldChg>
      <pc:sldChg chg="del">
        <pc:chgData name="Gemma Torras Vives" userId="41aff25e-61e1-456a-b11e-ccb38b7171f4" providerId="ADAL" clId="{116D020D-09E4-42FE-9C31-7C038274BB4A}" dt="2026-02-10T10:38:47.698" v="2070" actId="47"/>
        <pc:sldMkLst>
          <pc:docMk/>
          <pc:sldMk cId="4132538454" sldId="2147483627"/>
        </pc:sldMkLst>
      </pc:sldChg>
      <pc:sldChg chg="del">
        <pc:chgData name="Gemma Torras Vives" userId="41aff25e-61e1-456a-b11e-ccb38b7171f4" providerId="ADAL" clId="{116D020D-09E4-42FE-9C31-7C038274BB4A}" dt="2026-02-10T10:38:45.378" v="2069" actId="47"/>
        <pc:sldMkLst>
          <pc:docMk/>
          <pc:sldMk cId="3627877432" sldId="2147483628"/>
        </pc:sldMkLst>
      </pc:sldChg>
      <pc:sldChg chg="del">
        <pc:chgData name="Gemma Torras Vives" userId="41aff25e-61e1-456a-b11e-ccb38b7171f4" providerId="ADAL" clId="{116D020D-09E4-42FE-9C31-7C038274BB4A}" dt="2026-02-10T05:56:40.633" v="403" actId="47"/>
        <pc:sldMkLst>
          <pc:docMk/>
          <pc:sldMk cId="178867028" sldId="2147483632"/>
        </pc:sldMkLst>
      </pc:sldChg>
      <pc:sldChg chg="del">
        <pc:chgData name="Gemma Torras Vives" userId="41aff25e-61e1-456a-b11e-ccb38b7171f4" providerId="ADAL" clId="{116D020D-09E4-42FE-9C31-7C038274BB4A}" dt="2026-02-10T05:56:39.244" v="402" actId="47"/>
        <pc:sldMkLst>
          <pc:docMk/>
          <pc:sldMk cId="2201723817" sldId="2147483633"/>
        </pc:sldMkLst>
      </pc:sldChg>
      <pc:sldChg chg="del">
        <pc:chgData name="Gemma Torras Vives" userId="41aff25e-61e1-456a-b11e-ccb38b7171f4" providerId="ADAL" clId="{116D020D-09E4-42FE-9C31-7C038274BB4A}" dt="2026-02-10T08:06:23.377" v="1397" actId="47"/>
        <pc:sldMkLst>
          <pc:docMk/>
          <pc:sldMk cId="342010823" sldId="2147483634"/>
        </pc:sldMkLst>
      </pc:sldChg>
      <pc:sldChg chg="add del setBg">
        <pc:chgData name="Gemma Torras Vives" userId="41aff25e-61e1-456a-b11e-ccb38b7171f4" providerId="ADAL" clId="{116D020D-09E4-42FE-9C31-7C038274BB4A}" dt="2026-02-10T06:03:42.248" v="493"/>
        <pc:sldMkLst>
          <pc:docMk/>
          <pc:sldMk cId="2547858372" sldId="2147483635"/>
        </pc:sldMkLst>
      </pc:sldChg>
      <pc:sldChg chg="addSp delSp modSp add mod modAnim">
        <pc:chgData name="Gemma Torras Vives" userId="41aff25e-61e1-456a-b11e-ccb38b7171f4" providerId="ADAL" clId="{116D020D-09E4-42FE-9C31-7C038274BB4A}" dt="2026-02-10T10:40:42.659" v="2106" actId="1076"/>
        <pc:sldMkLst>
          <pc:docMk/>
          <pc:sldMk cId="2942264732" sldId="2147483635"/>
        </pc:sldMkLst>
        <pc:spChg chg="mod">
          <ac:chgData name="Gemma Torras Vives" userId="41aff25e-61e1-456a-b11e-ccb38b7171f4" providerId="ADAL" clId="{116D020D-09E4-42FE-9C31-7C038274BB4A}" dt="2026-02-10T10:40:20.060" v="2101" actId="113"/>
          <ac:spMkLst>
            <pc:docMk/>
            <pc:sldMk cId="2942264732" sldId="2147483635"/>
            <ac:spMk id="2" creationId="{2E325CE0-1985-7313-ED08-D4743D792119}"/>
          </ac:spMkLst>
        </pc:spChg>
        <pc:spChg chg="mod">
          <ac:chgData name="Gemma Torras Vives" userId="41aff25e-61e1-456a-b11e-ccb38b7171f4" providerId="ADAL" clId="{116D020D-09E4-42FE-9C31-7C038274BB4A}" dt="2026-02-10T10:40:42.659" v="2106" actId="1076"/>
          <ac:spMkLst>
            <pc:docMk/>
            <pc:sldMk cId="2942264732" sldId="2147483635"/>
            <ac:spMk id="3" creationId="{9EC5D6B0-D94D-1A80-97E3-B64B14E0BFF0}"/>
          </ac:spMkLst>
        </pc:spChg>
        <pc:spChg chg="mod">
          <ac:chgData name="Gemma Torras Vives" userId="41aff25e-61e1-456a-b11e-ccb38b7171f4" providerId="ADAL" clId="{116D020D-09E4-42FE-9C31-7C038274BB4A}" dt="2026-02-10T08:25:35.718" v="1606" actId="1076"/>
          <ac:spMkLst>
            <pc:docMk/>
            <pc:sldMk cId="2942264732" sldId="2147483635"/>
            <ac:spMk id="4" creationId="{DA917076-83E4-D0AC-11A2-79761AF3F3BD}"/>
          </ac:spMkLst>
        </pc:spChg>
        <pc:spChg chg="mod">
          <ac:chgData name="Gemma Torras Vives" userId="41aff25e-61e1-456a-b11e-ccb38b7171f4" providerId="ADAL" clId="{116D020D-09E4-42FE-9C31-7C038274BB4A}" dt="2026-02-10T08:25:35.718" v="1606" actId="1076"/>
          <ac:spMkLst>
            <pc:docMk/>
            <pc:sldMk cId="2942264732" sldId="2147483635"/>
            <ac:spMk id="5" creationId="{1CE78190-9DE8-0A4F-A5B7-2EF041D414BB}"/>
          </ac:spMkLst>
        </pc:spChg>
        <pc:spChg chg="mod">
          <ac:chgData name="Gemma Torras Vives" userId="41aff25e-61e1-456a-b11e-ccb38b7171f4" providerId="ADAL" clId="{116D020D-09E4-42FE-9C31-7C038274BB4A}" dt="2026-02-10T08:25:35.718" v="1606" actId="1076"/>
          <ac:spMkLst>
            <pc:docMk/>
            <pc:sldMk cId="2942264732" sldId="2147483635"/>
            <ac:spMk id="7" creationId="{5150AE51-81A1-F2D0-C25D-63A37B381372}"/>
          </ac:spMkLst>
        </pc:spChg>
        <pc:spChg chg="mod">
          <ac:chgData name="Gemma Torras Vives" userId="41aff25e-61e1-456a-b11e-ccb38b7171f4" providerId="ADAL" clId="{116D020D-09E4-42FE-9C31-7C038274BB4A}" dt="2026-02-10T10:40:32.636" v="2105" actId="20577"/>
          <ac:spMkLst>
            <pc:docMk/>
            <pc:sldMk cId="2942264732" sldId="2147483635"/>
            <ac:spMk id="8" creationId="{C645F975-7649-9C61-A1BD-4F687EE8825F}"/>
          </ac:spMkLst>
        </pc:spChg>
        <pc:spChg chg="del mod">
          <ac:chgData name="Gemma Torras Vives" userId="41aff25e-61e1-456a-b11e-ccb38b7171f4" providerId="ADAL" clId="{116D020D-09E4-42FE-9C31-7C038274BB4A}" dt="2026-02-10T08:24:35.514" v="1598" actId="478"/>
          <ac:spMkLst>
            <pc:docMk/>
            <pc:sldMk cId="2942264732" sldId="2147483635"/>
            <ac:spMk id="10" creationId="{476D0FB0-0A7D-33B8-0358-88D364AC8B0F}"/>
          </ac:spMkLst>
        </pc:spChg>
        <pc:picChg chg="mod">
          <ac:chgData name="Gemma Torras Vives" userId="41aff25e-61e1-456a-b11e-ccb38b7171f4" providerId="ADAL" clId="{116D020D-09E4-42FE-9C31-7C038274BB4A}" dt="2026-02-10T08:25:35.718" v="1606" actId="1076"/>
          <ac:picMkLst>
            <pc:docMk/>
            <pc:sldMk cId="2942264732" sldId="2147483635"/>
            <ac:picMk id="9" creationId="{2B133C80-2E47-265F-3056-104B7E5A0300}"/>
          </ac:picMkLst>
        </pc:picChg>
        <pc:picChg chg="mod">
          <ac:chgData name="Gemma Torras Vives" userId="41aff25e-61e1-456a-b11e-ccb38b7171f4" providerId="ADAL" clId="{116D020D-09E4-42FE-9C31-7C038274BB4A}" dt="2026-02-10T08:25:35.718" v="1606" actId="1076"/>
          <ac:picMkLst>
            <pc:docMk/>
            <pc:sldMk cId="2942264732" sldId="2147483635"/>
            <ac:picMk id="11" creationId="{CB9C12AE-4BD3-D195-8AE2-52F40DD08F6C}"/>
          </ac:picMkLst>
        </pc:picChg>
        <pc:picChg chg="add mod">
          <ac:chgData name="Gemma Torras Vives" userId="41aff25e-61e1-456a-b11e-ccb38b7171f4" providerId="ADAL" clId="{116D020D-09E4-42FE-9C31-7C038274BB4A}" dt="2026-02-10T08:25:35.718" v="1606" actId="1076"/>
          <ac:picMkLst>
            <pc:docMk/>
            <pc:sldMk cId="2942264732" sldId="2147483635"/>
            <ac:picMk id="13" creationId="{473BCED6-C788-7ED0-26ED-3FAEE17FD1AE}"/>
          </ac:picMkLst>
        </pc:picChg>
      </pc:sldChg>
      <pc:sldChg chg="addSp modSp del mod ord">
        <pc:chgData name="Gemma Torras Vives" userId="41aff25e-61e1-456a-b11e-ccb38b7171f4" providerId="ADAL" clId="{116D020D-09E4-42FE-9C31-7C038274BB4A}" dt="2026-02-10T06:03:36.074" v="491" actId="47"/>
        <pc:sldMkLst>
          <pc:docMk/>
          <pc:sldMk cId="3768732378" sldId="2147483635"/>
        </pc:sldMkLst>
        <pc:spChg chg="add mod">
          <ac:chgData name="Gemma Torras Vives" userId="41aff25e-61e1-456a-b11e-ccb38b7171f4" providerId="ADAL" clId="{116D020D-09E4-42FE-9C31-7C038274BB4A}" dt="2026-02-10T05:58:40.457" v="458" actId="20577"/>
          <ac:spMkLst>
            <pc:docMk/>
            <pc:sldMk cId="3768732378" sldId="2147483635"/>
            <ac:spMk id="3" creationId="{E2FC01FD-9FDA-CCD3-D936-F3480E4C6C36}"/>
          </ac:spMkLst>
        </pc:spChg>
        <pc:spChg chg="add mod">
          <ac:chgData name="Gemma Torras Vives" userId="41aff25e-61e1-456a-b11e-ccb38b7171f4" providerId="ADAL" clId="{116D020D-09E4-42FE-9C31-7C038274BB4A}" dt="2026-02-10T05:57:57.080" v="414" actId="14100"/>
          <ac:spMkLst>
            <pc:docMk/>
            <pc:sldMk cId="3768732378" sldId="2147483635"/>
            <ac:spMk id="5" creationId="{78DFE303-DDC1-C8E6-CF24-67BBD34AB4DA}"/>
          </ac:spMkLst>
        </pc:spChg>
        <pc:spChg chg="add mod">
          <ac:chgData name="Gemma Torras Vives" userId="41aff25e-61e1-456a-b11e-ccb38b7171f4" providerId="ADAL" clId="{116D020D-09E4-42FE-9C31-7C038274BB4A}" dt="2026-02-10T05:59:13.815" v="486" actId="1076"/>
          <ac:spMkLst>
            <pc:docMk/>
            <pc:sldMk cId="3768732378" sldId="2147483635"/>
            <ac:spMk id="8" creationId="{7EDBC399-0A1D-3B87-1CA0-0944B3037EF5}"/>
          </ac:spMkLst>
        </pc:spChg>
        <pc:spChg chg="add mod">
          <ac:chgData name="Gemma Torras Vives" userId="41aff25e-61e1-456a-b11e-ccb38b7171f4" providerId="ADAL" clId="{116D020D-09E4-42FE-9C31-7C038274BB4A}" dt="2026-02-10T06:01:25.630" v="490" actId="1076"/>
          <ac:spMkLst>
            <pc:docMk/>
            <pc:sldMk cId="3768732378" sldId="2147483635"/>
            <ac:spMk id="10" creationId="{BA17D992-F159-AD68-4A4C-3C570E4E6A6B}"/>
          </ac:spMkLst>
        </pc:spChg>
      </pc:sldChg>
      <pc:sldChg chg="delSp modSp add del mod">
        <pc:chgData name="Gemma Torras Vives" userId="41aff25e-61e1-456a-b11e-ccb38b7171f4" providerId="ADAL" clId="{116D020D-09E4-42FE-9C31-7C038274BB4A}" dt="2026-02-10T06:04:44.399" v="499" actId="47"/>
        <pc:sldMkLst>
          <pc:docMk/>
          <pc:sldMk cId="1078332190" sldId="2147483636"/>
        </pc:sldMkLst>
        <pc:spChg chg="mod">
          <ac:chgData name="Gemma Torras Vives" userId="41aff25e-61e1-456a-b11e-ccb38b7171f4" providerId="ADAL" clId="{116D020D-09E4-42FE-9C31-7C038274BB4A}" dt="2026-02-10T05:00:27.677" v="364" actId="1076"/>
          <ac:spMkLst>
            <pc:docMk/>
            <pc:sldMk cId="1078332190" sldId="2147483636"/>
            <ac:spMk id="2" creationId="{FC7D34E4-6628-142D-5C1D-285094415536}"/>
          </ac:spMkLst>
        </pc:spChg>
        <pc:graphicFrameChg chg="del modGraphic">
          <ac:chgData name="Gemma Torras Vives" userId="41aff25e-61e1-456a-b11e-ccb38b7171f4" providerId="ADAL" clId="{116D020D-09E4-42FE-9C31-7C038274BB4A}" dt="2026-02-10T05:00:01.531" v="285" actId="478"/>
          <ac:graphicFrameMkLst>
            <pc:docMk/>
            <pc:sldMk cId="1078332190" sldId="2147483636"/>
            <ac:graphicFrameMk id="8" creationId="{CE9BF533-7DA7-F158-5EAF-16A7687B9352}"/>
          </ac:graphicFrameMkLst>
        </pc:graphicFrameChg>
        <pc:picChg chg="del">
          <ac:chgData name="Gemma Torras Vives" userId="41aff25e-61e1-456a-b11e-ccb38b7171f4" providerId="ADAL" clId="{116D020D-09E4-42FE-9C31-7C038274BB4A}" dt="2026-02-10T04:59:57.700" v="283" actId="478"/>
          <ac:picMkLst>
            <pc:docMk/>
            <pc:sldMk cId="1078332190" sldId="2147483636"/>
            <ac:picMk id="10" creationId="{F39F4315-870D-D65E-5A9E-BDF62A1A66CA}"/>
          </ac:picMkLst>
        </pc:picChg>
        <pc:picChg chg="del">
          <ac:chgData name="Gemma Torras Vives" userId="41aff25e-61e1-456a-b11e-ccb38b7171f4" providerId="ADAL" clId="{116D020D-09E4-42FE-9C31-7C038274BB4A}" dt="2026-02-10T04:59:57.700" v="283" actId="478"/>
          <ac:picMkLst>
            <pc:docMk/>
            <pc:sldMk cId="1078332190" sldId="2147483636"/>
            <ac:picMk id="11" creationId="{7731E31D-BD0F-BEE2-D4B0-16ECED133890}"/>
          </ac:picMkLst>
        </pc:picChg>
        <pc:picChg chg="del">
          <ac:chgData name="Gemma Torras Vives" userId="41aff25e-61e1-456a-b11e-ccb38b7171f4" providerId="ADAL" clId="{116D020D-09E4-42FE-9C31-7C038274BB4A}" dt="2026-02-10T04:59:57.700" v="283" actId="478"/>
          <ac:picMkLst>
            <pc:docMk/>
            <pc:sldMk cId="1078332190" sldId="2147483636"/>
            <ac:picMk id="12" creationId="{72FCE8B7-3384-C753-6B46-4A8AC560BA25}"/>
          </ac:picMkLst>
        </pc:picChg>
        <pc:picChg chg="del">
          <ac:chgData name="Gemma Torras Vives" userId="41aff25e-61e1-456a-b11e-ccb38b7171f4" providerId="ADAL" clId="{116D020D-09E4-42FE-9C31-7C038274BB4A}" dt="2026-02-10T04:59:57.700" v="283" actId="478"/>
          <ac:picMkLst>
            <pc:docMk/>
            <pc:sldMk cId="1078332190" sldId="2147483636"/>
            <ac:picMk id="13" creationId="{13740925-B8F4-CCB9-31F6-A1FEA58F88F5}"/>
          </ac:picMkLst>
        </pc:picChg>
        <pc:picChg chg="del">
          <ac:chgData name="Gemma Torras Vives" userId="41aff25e-61e1-456a-b11e-ccb38b7171f4" providerId="ADAL" clId="{116D020D-09E4-42FE-9C31-7C038274BB4A}" dt="2026-02-10T04:59:57.700" v="283" actId="478"/>
          <ac:picMkLst>
            <pc:docMk/>
            <pc:sldMk cId="1078332190" sldId="2147483636"/>
            <ac:picMk id="14" creationId="{A68CB04A-19D8-7E13-C84D-3F9C5B5DA835}"/>
          </ac:picMkLst>
        </pc:picChg>
        <pc:picChg chg="del">
          <ac:chgData name="Gemma Torras Vives" userId="41aff25e-61e1-456a-b11e-ccb38b7171f4" providerId="ADAL" clId="{116D020D-09E4-42FE-9C31-7C038274BB4A}" dt="2026-02-10T04:59:57.700" v="283" actId="478"/>
          <ac:picMkLst>
            <pc:docMk/>
            <pc:sldMk cId="1078332190" sldId="2147483636"/>
            <ac:picMk id="15" creationId="{00B2A435-ABEA-B9FA-A9D2-F3B361709B3D}"/>
          </ac:picMkLst>
        </pc:picChg>
        <pc:picChg chg="del">
          <ac:chgData name="Gemma Torras Vives" userId="41aff25e-61e1-456a-b11e-ccb38b7171f4" providerId="ADAL" clId="{116D020D-09E4-42FE-9C31-7C038274BB4A}" dt="2026-02-10T04:59:57.700" v="283" actId="478"/>
          <ac:picMkLst>
            <pc:docMk/>
            <pc:sldMk cId="1078332190" sldId="2147483636"/>
            <ac:picMk id="16" creationId="{4FC5D511-77AB-8306-C3E5-8714E9F05699}"/>
          </ac:picMkLst>
        </pc:picChg>
        <pc:picChg chg="del">
          <ac:chgData name="Gemma Torras Vives" userId="41aff25e-61e1-456a-b11e-ccb38b7171f4" providerId="ADAL" clId="{116D020D-09E4-42FE-9C31-7C038274BB4A}" dt="2026-02-10T04:59:57.700" v="283" actId="478"/>
          <ac:picMkLst>
            <pc:docMk/>
            <pc:sldMk cId="1078332190" sldId="2147483636"/>
            <ac:picMk id="17" creationId="{4EED300F-3EC6-28D8-CAAD-24BE45577E6C}"/>
          </ac:picMkLst>
        </pc:picChg>
        <pc:picChg chg="del">
          <ac:chgData name="Gemma Torras Vives" userId="41aff25e-61e1-456a-b11e-ccb38b7171f4" providerId="ADAL" clId="{116D020D-09E4-42FE-9C31-7C038274BB4A}" dt="2026-02-10T04:59:57.700" v="283" actId="478"/>
          <ac:picMkLst>
            <pc:docMk/>
            <pc:sldMk cId="1078332190" sldId="2147483636"/>
            <ac:picMk id="18" creationId="{4F7A906D-C354-CDD3-8693-DA012AD81A0B}"/>
          </ac:picMkLst>
        </pc:picChg>
        <pc:picChg chg="del">
          <ac:chgData name="Gemma Torras Vives" userId="41aff25e-61e1-456a-b11e-ccb38b7171f4" providerId="ADAL" clId="{116D020D-09E4-42FE-9C31-7C038274BB4A}" dt="2026-02-10T04:59:57.700" v="283" actId="478"/>
          <ac:picMkLst>
            <pc:docMk/>
            <pc:sldMk cId="1078332190" sldId="2147483636"/>
            <ac:picMk id="19" creationId="{F86AAB1C-2C76-2967-08E9-06643730F714}"/>
          </ac:picMkLst>
        </pc:picChg>
      </pc:sldChg>
      <pc:sldChg chg="add del setBg">
        <pc:chgData name="Gemma Torras Vives" userId="41aff25e-61e1-456a-b11e-ccb38b7171f4" providerId="ADAL" clId="{116D020D-09E4-42FE-9C31-7C038274BB4A}" dt="2026-02-10T04:59:54.884" v="281"/>
        <pc:sldMkLst>
          <pc:docMk/>
          <pc:sldMk cId="1421618016" sldId="2147483636"/>
        </pc:sldMkLst>
      </pc:sldChg>
      <pc:sldChg chg="add del setBg">
        <pc:chgData name="Gemma Torras Vives" userId="41aff25e-61e1-456a-b11e-ccb38b7171f4" providerId="ADAL" clId="{116D020D-09E4-42FE-9C31-7C038274BB4A}" dt="2026-02-10T06:09:11.835" v="502"/>
        <pc:sldMkLst>
          <pc:docMk/>
          <pc:sldMk cId="1710422331" sldId="2147483636"/>
        </pc:sldMkLst>
      </pc:sldChg>
      <pc:sldChg chg="add del">
        <pc:chgData name="Gemma Torras Vives" userId="41aff25e-61e1-456a-b11e-ccb38b7171f4" providerId="ADAL" clId="{116D020D-09E4-42FE-9C31-7C038274BB4A}" dt="2026-02-10T06:16:42.308" v="567" actId="47"/>
        <pc:sldMkLst>
          <pc:docMk/>
          <pc:sldMk cId="1929420660" sldId="2147483636"/>
        </pc:sldMkLst>
      </pc:sldChg>
      <pc:sldChg chg="new del">
        <pc:chgData name="Gemma Torras Vives" userId="41aff25e-61e1-456a-b11e-ccb38b7171f4" providerId="ADAL" clId="{116D020D-09E4-42FE-9C31-7C038274BB4A}" dt="2026-02-10T06:16:06.369" v="566" actId="47"/>
        <pc:sldMkLst>
          <pc:docMk/>
          <pc:sldMk cId="457631863" sldId="2147483637"/>
        </pc:sldMkLst>
      </pc:sldChg>
      <pc:sldChg chg="addSp delSp modSp new del mod">
        <pc:chgData name="Gemma Torras Vives" userId="41aff25e-61e1-456a-b11e-ccb38b7171f4" providerId="ADAL" clId="{116D020D-09E4-42FE-9C31-7C038274BB4A}" dt="2026-02-10T06:15:40.367" v="514" actId="47"/>
        <pc:sldMkLst>
          <pc:docMk/>
          <pc:sldMk cId="3529257677" sldId="2147483637"/>
        </pc:sldMkLst>
        <pc:spChg chg="mod">
          <ac:chgData name="Gemma Torras Vives" userId="41aff25e-61e1-456a-b11e-ccb38b7171f4" providerId="ADAL" clId="{116D020D-09E4-42FE-9C31-7C038274BB4A}" dt="2026-02-10T06:15:34.999" v="513" actId="26606"/>
          <ac:spMkLst>
            <pc:docMk/>
            <pc:sldMk cId="3529257677" sldId="2147483637"/>
            <ac:spMk id="2" creationId="{6620CABD-5CF3-5EFE-89D5-15C501D57360}"/>
          </ac:spMkLst>
        </pc:spChg>
        <pc:spChg chg="del">
          <ac:chgData name="Gemma Torras Vives" userId="41aff25e-61e1-456a-b11e-ccb38b7171f4" providerId="ADAL" clId="{116D020D-09E4-42FE-9C31-7C038274BB4A}" dt="2026-02-10T06:15:34.999" v="513" actId="26606"/>
          <ac:spMkLst>
            <pc:docMk/>
            <pc:sldMk cId="3529257677" sldId="2147483637"/>
            <ac:spMk id="3" creationId="{DF199483-0D2B-FA0B-DAC6-39F7921EBB47}"/>
          </ac:spMkLst>
        </pc:spChg>
        <pc:graphicFrameChg chg="add">
          <ac:chgData name="Gemma Torras Vives" userId="41aff25e-61e1-456a-b11e-ccb38b7171f4" providerId="ADAL" clId="{116D020D-09E4-42FE-9C31-7C038274BB4A}" dt="2026-02-10T06:15:34.999" v="513" actId="26606"/>
          <ac:graphicFrameMkLst>
            <pc:docMk/>
            <pc:sldMk cId="3529257677" sldId="2147483637"/>
            <ac:graphicFrameMk id="5" creationId="{DF199483-0D2B-FA0B-DAC6-39F7921EBB47}"/>
          </ac:graphicFrameMkLst>
        </pc:graphicFrameChg>
      </pc:sldChg>
      <pc:sldChg chg="addSp modSp add del mod setBg">
        <pc:chgData name="Gemma Torras Vives" userId="41aff25e-61e1-456a-b11e-ccb38b7171f4" providerId="ADAL" clId="{116D020D-09E4-42FE-9C31-7C038274BB4A}" dt="2026-02-10T10:19:34.961" v="1932" actId="47"/>
        <pc:sldMkLst>
          <pc:docMk/>
          <pc:sldMk cId="2029158817" sldId="2147483638"/>
        </pc:sldMkLst>
        <pc:spChg chg="add mod">
          <ac:chgData name="Gemma Torras Vives" userId="41aff25e-61e1-456a-b11e-ccb38b7171f4" providerId="ADAL" clId="{116D020D-09E4-42FE-9C31-7C038274BB4A}" dt="2026-02-10T06:16:04.016" v="522" actId="208"/>
          <ac:spMkLst>
            <pc:docMk/>
            <pc:sldMk cId="2029158817" sldId="2147483638"/>
            <ac:spMk id="2" creationId="{6DAEEAA9-5DB7-DDAE-055A-84F763FE7E9A}"/>
          </ac:spMkLst>
        </pc:spChg>
        <pc:spChg chg="add mod">
          <ac:chgData name="Gemma Torras Vives" userId="41aff25e-61e1-456a-b11e-ccb38b7171f4" providerId="ADAL" clId="{116D020D-09E4-42FE-9C31-7C038274BB4A}" dt="2026-02-10T06:16:04.023" v="530"/>
          <ac:spMkLst>
            <pc:docMk/>
            <pc:sldMk cId="2029158817" sldId="2147483638"/>
            <ac:spMk id="3" creationId="{A7A8E1BC-3B02-43F4-D75F-A01F7221EE73}"/>
          </ac:spMkLst>
        </pc:spChg>
        <pc:spChg chg="add mod">
          <ac:chgData name="Gemma Torras Vives" userId="41aff25e-61e1-456a-b11e-ccb38b7171f4" providerId="ADAL" clId="{116D020D-09E4-42FE-9C31-7C038274BB4A}" dt="2026-02-10T06:16:04.225" v="565" actId="27636"/>
          <ac:spMkLst>
            <pc:docMk/>
            <pc:sldMk cId="2029158817" sldId="2147483638"/>
            <ac:spMk id="4" creationId="{B8FC98D7-0B87-F43A-528D-082FB15DBD41}"/>
          </ac:spMkLst>
        </pc:spChg>
        <pc:spChg chg="add mod">
          <ac:chgData name="Gemma Torras Vives" userId="41aff25e-61e1-456a-b11e-ccb38b7171f4" providerId="ADAL" clId="{116D020D-09E4-42FE-9C31-7C038274BB4A}" dt="2026-02-10T06:16:04.219" v="564" actId="27636"/>
          <ac:spMkLst>
            <pc:docMk/>
            <pc:sldMk cId="2029158817" sldId="2147483638"/>
            <ac:spMk id="7" creationId="{401021D2-818F-B351-0017-402D54436423}"/>
          </ac:spMkLst>
        </pc:spChg>
        <pc:picChg chg="add mod">
          <ac:chgData name="Gemma Torras Vives" userId="41aff25e-61e1-456a-b11e-ccb38b7171f4" providerId="ADAL" clId="{116D020D-09E4-42FE-9C31-7C038274BB4A}" dt="2026-02-10T06:16:04.088" v="545"/>
          <ac:picMkLst>
            <pc:docMk/>
            <pc:sldMk cId="2029158817" sldId="2147483638"/>
            <ac:picMk id="6" creationId="{913662BF-327F-C32A-0218-FFFE8D236E7C}"/>
          </ac:picMkLst>
        </pc:picChg>
        <pc:picChg chg="add mod">
          <ac:chgData name="Gemma Torras Vives" userId="41aff25e-61e1-456a-b11e-ccb38b7171f4" providerId="ADAL" clId="{116D020D-09E4-42FE-9C31-7C038274BB4A}" dt="2026-02-10T06:16:04.127" v="563"/>
          <ac:picMkLst>
            <pc:docMk/>
            <pc:sldMk cId="2029158817" sldId="2147483638"/>
            <ac:picMk id="9" creationId="{1C9D6D8A-357A-BEE4-8D6C-F87BF5FE197A}"/>
          </ac:picMkLst>
        </pc:picChg>
      </pc:sldChg>
      <pc:sldChg chg="add del setBg">
        <pc:chgData name="Gemma Torras Vives" userId="41aff25e-61e1-456a-b11e-ccb38b7171f4" providerId="ADAL" clId="{116D020D-09E4-42FE-9C31-7C038274BB4A}" dt="2026-02-10T08:06:36.408" v="1399"/>
        <pc:sldMkLst>
          <pc:docMk/>
          <pc:sldMk cId="904383797" sldId="2147483639"/>
        </pc:sldMkLst>
      </pc:sldChg>
      <pc:sldChg chg="modSp add mod">
        <pc:chgData name="Gemma Torras Vives" userId="41aff25e-61e1-456a-b11e-ccb38b7171f4" providerId="ADAL" clId="{116D020D-09E4-42FE-9C31-7C038274BB4A}" dt="2026-02-10T10:23:11.350" v="2048" actId="20577"/>
        <pc:sldMkLst>
          <pc:docMk/>
          <pc:sldMk cId="2378954474" sldId="2147483639"/>
        </pc:sldMkLst>
        <pc:spChg chg="mod">
          <ac:chgData name="Gemma Torras Vives" userId="41aff25e-61e1-456a-b11e-ccb38b7171f4" providerId="ADAL" clId="{116D020D-09E4-42FE-9C31-7C038274BB4A}" dt="2026-02-10T10:23:11.350" v="2048" actId="20577"/>
          <ac:spMkLst>
            <pc:docMk/>
            <pc:sldMk cId="2378954474" sldId="2147483639"/>
            <ac:spMk id="5" creationId="{32730874-95BB-9FE3-8699-8CF181F66A80}"/>
          </ac:spMkLst>
        </pc:spChg>
      </pc:sldChg>
      <pc:sldChg chg="add del setBg">
        <pc:chgData name="Gemma Torras Vives" userId="41aff25e-61e1-456a-b11e-ccb38b7171f4" providerId="ADAL" clId="{116D020D-09E4-42FE-9C31-7C038274BB4A}" dt="2026-02-10T08:55:46.342" v="1707"/>
        <pc:sldMkLst>
          <pc:docMk/>
          <pc:sldMk cId="59208008" sldId="2147483640"/>
        </pc:sldMkLst>
      </pc:sldChg>
      <pc:sldChg chg="addSp delSp modSp add mod">
        <pc:chgData name="Gemma Torras Vives" userId="41aff25e-61e1-456a-b11e-ccb38b7171f4" providerId="ADAL" clId="{116D020D-09E4-42FE-9C31-7C038274BB4A}" dt="2026-02-10T10:41:59.489" v="2113" actId="478"/>
        <pc:sldMkLst>
          <pc:docMk/>
          <pc:sldMk cId="1597740462" sldId="2147483640"/>
        </pc:sldMkLst>
        <pc:spChg chg="mod">
          <ac:chgData name="Gemma Torras Vives" userId="41aff25e-61e1-456a-b11e-ccb38b7171f4" providerId="ADAL" clId="{116D020D-09E4-42FE-9C31-7C038274BB4A}" dt="2026-02-10T10:22:01.381" v="2020" actId="20577"/>
          <ac:spMkLst>
            <pc:docMk/>
            <pc:sldMk cId="1597740462" sldId="2147483640"/>
            <ac:spMk id="2" creationId="{34D6298B-0BB5-DB3F-DCF7-AAE0F9FF0EDC}"/>
          </ac:spMkLst>
        </pc:spChg>
        <pc:spChg chg="add del mod">
          <ac:chgData name="Gemma Torras Vives" userId="41aff25e-61e1-456a-b11e-ccb38b7171f4" providerId="ADAL" clId="{116D020D-09E4-42FE-9C31-7C038274BB4A}" dt="2026-02-10T10:41:45.469" v="2110" actId="478"/>
          <ac:spMkLst>
            <pc:docMk/>
            <pc:sldMk cId="1597740462" sldId="2147483640"/>
            <ac:spMk id="10" creationId="{2CB5CD63-F0AF-205D-69C8-45CF74D10892}"/>
          </ac:spMkLst>
        </pc:spChg>
        <pc:spChg chg="add del mod">
          <ac:chgData name="Gemma Torras Vives" userId="41aff25e-61e1-456a-b11e-ccb38b7171f4" providerId="ADAL" clId="{116D020D-09E4-42FE-9C31-7C038274BB4A}" dt="2026-02-10T10:41:59.489" v="2113" actId="478"/>
          <ac:spMkLst>
            <pc:docMk/>
            <pc:sldMk cId="1597740462" sldId="2147483640"/>
            <ac:spMk id="12" creationId="{1228F0C9-D5C4-F271-2DBA-C6EEBF726347}"/>
          </ac:spMkLst>
        </pc:spChg>
      </pc:sldChg>
      <pc:sldChg chg="addSp delSp modSp new mod">
        <pc:chgData name="Gemma Torras Vives" userId="41aff25e-61e1-456a-b11e-ccb38b7171f4" providerId="ADAL" clId="{116D020D-09E4-42FE-9C31-7C038274BB4A}" dt="2026-02-10T09:47:16.734" v="1824" actId="478"/>
        <pc:sldMkLst>
          <pc:docMk/>
          <pc:sldMk cId="1097684971" sldId="2147483641"/>
        </pc:sldMkLst>
        <pc:spChg chg="del">
          <ac:chgData name="Gemma Torras Vives" userId="41aff25e-61e1-456a-b11e-ccb38b7171f4" providerId="ADAL" clId="{116D020D-09E4-42FE-9C31-7C038274BB4A}" dt="2026-02-10T09:47:16.734" v="1824" actId="478"/>
          <ac:spMkLst>
            <pc:docMk/>
            <pc:sldMk cId="1097684971" sldId="2147483641"/>
            <ac:spMk id="2" creationId="{7277378C-37D1-1DEA-CDD2-85F8E7569FDF}"/>
          </ac:spMkLst>
        </pc:spChg>
        <pc:picChg chg="add mod">
          <ac:chgData name="Gemma Torras Vives" userId="41aff25e-61e1-456a-b11e-ccb38b7171f4" providerId="ADAL" clId="{116D020D-09E4-42FE-9C31-7C038274BB4A}" dt="2026-02-10T09:47:14.919" v="1823" actId="1076"/>
          <ac:picMkLst>
            <pc:docMk/>
            <pc:sldMk cId="1097684971" sldId="2147483641"/>
            <ac:picMk id="4" creationId="{F3DD12A8-95D7-4FFA-A04E-93B7EBB9CE45}"/>
          </ac:picMkLst>
        </pc:picChg>
      </pc:sldChg>
      <pc:sldChg chg="new del">
        <pc:chgData name="Gemma Torras Vives" userId="41aff25e-61e1-456a-b11e-ccb38b7171f4" providerId="ADAL" clId="{116D020D-09E4-42FE-9C31-7C038274BB4A}" dt="2026-02-10T10:17:13.025" v="1853" actId="47"/>
        <pc:sldMkLst>
          <pc:docMk/>
          <pc:sldMk cId="600132676" sldId="2147483642"/>
        </pc:sldMkLst>
      </pc:sldChg>
      <pc:sldChg chg="add del setBg">
        <pc:chgData name="Gemma Torras Vives" userId="41aff25e-61e1-456a-b11e-ccb38b7171f4" providerId="ADAL" clId="{116D020D-09E4-42FE-9C31-7C038274BB4A}" dt="2026-02-10T10:17:00.983" v="1848"/>
        <pc:sldMkLst>
          <pc:docMk/>
          <pc:sldMk cId="153797027" sldId="2147483643"/>
        </pc:sldMkLst>
      </pc:sldChg>
      <pc:sldChg chg="modSp add mod">
        <pc:chgData name="Gemma Torras Vives" userId="41aff25e-61e1-456a-b11e-ccb38b7171f4" providerId="ADAL" clId="{116D020D-09E4-42FE-9C31-7C038274BB4A}" dt="2026-02-10T10:18:42.079" v="1918" actId="14100"/>
        <pc:sldMkLst>
          <pc:docMk/>
          <pc:sldMk cId="338261895" sldId="2147483643"/>
        </pc:sldMkLst>
        <pc:spChg chg="mod">
          <ac:chgData name="Gemma Torras Vives" userId="41aff25e-61e1-456a-b11e-ccb38b7171f4" providerId="ADAL" clId="{116D020D-09E4-42FE-9C31-7C038274BB4A}" dt="2026-02-10T10:18:42.079" v="1918" actId="14100"/>
          <ac:spMkLst>
            <pc:docMk/>
            <pc:sldMk cId="338261895" sldId="2147483643"/>
            <ac:spMk id="2" creationId="{4CB2D468-47F4-C443-45E7-5955E7A9AFAA}"/>
          </ac:spMkLst>
        </pc:spChg>
      </pc:sldChg>
      <pc:sldChg chg="add del setBg">
        <pc:chgData name="Gemma Torras Vives" userId="41aff25e-61e1-456a-b11e-ccb38b7171f4" providerId="ADAL" clId="{116D020D-09E4-42FE-9C31-7C038274BB4A}" dt="2026-02-10T10:17:52.142" v="1869"/>
        <pc:sldMkLst>
          <pc:docMk/>
          <pc:sldMk cId="2193145020" sldId="2147483644"/>
        </pc:sldMkLst>
      </pc:sldChg>
      <pc:sldChg chg="modSp add mod">
        <pc:chgData name="Gemma Torras Vives" userId="41aff25e-61e1-456a-b11e-ccb38b7171f4" providerId="ADAL" clId="{116D020D-09E4-42FE-9C31-7C038274BB4A}" dt="2026-02-10T10:18:51.718" v="1930" actId="14100"/>
        <pc:sldMkLst>
          <pc:docMk/>
          <pc:sldMk cId="2478974436" sldId="2147483644"/>
        </pc:sldMkLst>
        <pc:spChg chg="mod">
          <ac:chgData name="Gemma Torras Vives" userId="41aff25e-61e1-456a-b11e-ccb38b7171f4" providerId="ADAL" clId="{116D020D-09E4-42FE-9C31-7C038274BB4A}" dt="2026-02-10T10:18:51.718" v="1930" actId="14100"/>
          <ac:spMkLst>
            <pc:docMk/>
            <pc:sldMk cId="2478974436" sldId="2147483644"/>
            <ac:spMk id="2" creationId="{6A2BF840-1E20-EDCA-68F1-B3DD763867B7}"/>
          </ac:spMkLst>
        </pc:spChg>
      </pc:sldChg>
      <pc:sldChg chg="add del setBg">
        <pc:chgData name="Gemma Torras Vives" userId="41aff25e-61e1-456a-b11e-ccb38b7171f4" providerId="ADAL" clId="{116D020D-09E4-42FE-9C31-7C038274BB4A}" dt="2026-02-10T10:19:39.555" v="1934"/>
        <pc:sldMkLst>
          <pc:docMk/>
          <pc:sldMk cId="1126227684" sldId="2147483645"/>
        </pc:sldMkLst>
      </pc:sldChg>
      <pc:sldChg chg="modSp add mod">
        <pc:chgData name="Gemma Torras Vives" userId="41aff25e-61e1-456a-b11e-ccb38b7171f4" providerId="ADAL" clId="{116D020D-09E4-42FE-9C31-7C038274BB4A}" dt="2026-02-10T10:54:29.862" v="2198" actId="20577"/>
        <pc:sldMkLst>
          <pc:docMk/>
          <pc:sldMk cId="1861034787" sldId="2147483645"/>
        </pc:sldMkLst>
        <pc:spChg chg="mod">
          <ac:chgData name="Gemma Torras Vives" userId="41aff25e-61e1-456a-b11e-ccb38b7171f4" providerId="ADAL" clId="{116D020D-09E4-42FE-9C31-7C038274BB4A}" dt="2026-02-10T10:54:29.862" v="2198" actId="20577"/>
          <ac:spMkLst>
            <pc:docMk/>
            <pc:sldMk cId="1861034787" sldId="2147483645"/>
            <ac:spMk id="2" creationId="{0F51E0DA-8319-BE75-B63F-2DED84D9B668}"/>
          </ac:spMkLst>
        </pc:spChg>
      </pc:sldChg>
      <pc:sldChg chg="add del setBg">
        <pc:chgData name="Gemma Torras Vives" userId="41aff25e-61e1-456a-b11e-ccb38b7171f4" providerId="ADAL" clId="{116D020D-09E4-42FE-9C31-7C038274BB4A}" dt="2026-02-10T10:57:49.519" v="2210" actId="47"/>
        <pc:sldMkLst>
          <pc:docMk/>
          <pc:sldMk cId="0" sldId="2147483646"/>
        </pc:sldMkLst>
      </pc:sldChg>
      <pc:sldChg chg="add del setBg">
        <pc:chgData name="Gemma Torras Vives" userId="41aff25e-61e1-456a-b11e-ccb38b7171f4" providerId="ADAL" clId="{116D020D-09E4-42FE-9C31-7C038274BB4A}" dt="2026-02-10T11:01:05.881" v="2212" actId="47"/>
        <pc:sldMkLst>
          <pc:docMk/>
          <pc:sldMk cId="1170470607" sldId="2147483646"/>
        </pc:sldMkLst>
      </pc:sldChg>
      <pc:sldMasterChg chg="delSldLayout">
        <pc:chgData name="Gemma Torras Vives" userId="41aff25e-61e1-456a-b11e-ccb38b7171f4" providerId="ADAL" clId="{116D020D-09E4-42FE-9C31-7C038274BB4A}" dt="2026-02-10T10:38:58.598" v="2080" actId="47"/>
        <pc:sldMasterMkLst>
          <pc:docMk/>
          <pc:sldMasterMk cId="662217455" sldId="2147483660"/>
        </pc:sldMasterMkLst>
        <pc:sldLayoutChg chg="del">
          <pc:chgData name="Gemma Torras Vives" userId="41aff25e-61e1-456a-b11e-ccb38b7171f4" providerId="ADAL" clId="{116D020D-09E4-42FE-9C31-7C038274BB4A}" dt="2026-02-10T10:38:58.598" v="2080" actId="47"/>
          <pc:sldLayoutMkLst>
            <pc:docMk/>
            <pc:sldMasterMk cId="662217455" sldId="2147483660"/>
            <pc:sldLayoutMk cId="2961613092" sldId="2147483674"/>
          </pc:sldLayoutMkLst>
        </pc:sldLayoutChg>
      </pc:sldMasterChg>
      <pc:sldMasterChg chg="del delSldLayout">
        <pc:chgData name="Gemma Torras Vives" userId="41aff25e-61e1-456a-b11e-ccb38b7171f4" providerId="ADAL" clId="{116D020D-09E4-42FE-9C31-7C038274BB4A}" dt="2026-02-10T10:38:57.377" v="2077" actId="47"/>
        <pc:sldMasterMkLst>
          <pc:docMk/>
          <pc:sldMasterMk cId="3397544639" sldId="2147483721"/>
        </pc:sldMasterMkLst>
        <pc:sldLayoutChg chg="del">
          <pc:chgData name="Gemma Torras Vives" userId="41aff25e-61e1-456a-b11e-ccb38b7171f4" providerId="ADAL" clId="{116D020D-09E4-42FE-9C31-7C038274BB4A}" dt="2026-02-10T10:38:57.377" v="2077" actId="47"/>
          <pc:sldLayoutMkLst>
            <pc:docMk/>
            <pc:sldMasterMk cId="3397544639" sldId="2147483721"/>
            <pc:sldLayoutMk cId="1443451149" sldId="2147483722"/>
          </pc:sldLayoutMkLst>
        </pc:sldLayoutChg>
        <pc:sldLayoutChg chg="del">
          <pc:chgData name="Gemma Torras Vives" userId="41aff25e-61e1-456a-b11e-ccb38b7171f4" providerId="ADAL" clId="{116D020D-09E4-42FE-9C31-7C038274BB4A}" dt="2026-02-10T10:38:57.377" v="2077" actId="47"/>
          <pc:sldLayoutMkLst>
            <pc:docMk/>
            <pc:sldMasterMk cId="3397544639" sldId="2147483721"/>
            <pc:sldLayoutMk cId="2147848863" sldId="2147483723"/>
          </pc:sldLayoutMkLst>
        </pc:sldLayoutChg>
        <pc:sldLayoutChg chg="del">
          <pc:chgData name="Gemma Torras Vives" userId="41aff25e-61e1-456a-b11e-ccb38b7171f4" providerId="ADAL" clId="{116D020D-09E4-42FE-9C31-7C038274BB4A}" dt="2026-02-10T10:38:57.377" v="2077" actId="47"/>
          <pc:sldLayoutMkLst>
            <pc:docMk/>
            <pc:sldMasterMk cId="3397544639" sldId="2147483721"/>
            <pc:sldLayoutMk cId="3448378239" sldId="2147483725"/>
          </pc:sldLayoutMkLst>
        </pc:sldLayoutChg>
        <pc:sldLayoutChg chg="del">
          <pc:chgData name="Gemma Torras Vives" userId="41aff25e-61e1-456a-b11e-ccb38b7171f4" providerId="ADAL" clId="{116D020D-09E4-42FE-9C31-7C038274BB4A}" dt="2026-02-10T10:38:57.377" v="2077" actId="47"/>
          <pc:sldLayoutMkLst>
            <pc:docMk/>
            <pc:sldMasterMk cId="3397544639" sldId="2147483721"/>
            <pc:sldLayoutMk cId="2929194176" sldId="2147483726"/>
          </pc:sldLayoutMkLst>
        </pc:sldLayoutChg>
        <pc:sldLayoutChg chg="del">
          <pc:chgData name="Gemma Torras Vives" userId="41aff25e-61e1-456a-b11e-ccb38b7171f4" providerId="ADAL" clId="{116D020D-09E4-42FE-9C31-7C038274BB4A}" dt="2026-02-10T10:38:57.377" v="2077" actId="47"/>
          <pc:sldLayoutMkLst>
            <pc:docMk/>
            <pc:sldMasterMk cId="3397544639" sldId="2147483721"/>
            <pc:sldLayoutMk cId="775106609" sldId="2147483727"/>
          </pc:sldLayoutMkLst>
        </pc:sldLayoutChg>
        <pc:sldLayoutChg chg="del">
          <pc:chgData name="Gemma Torras Vives" userId="41aff25e-61e1-456a-b11e-ccb38b7171f4" providerId="ADAL" clId="{116D020D-09E4-42FE-9C31-7C038274BB4A}" dt="2026-02-10T10:38:57.377" v="2077" actId="47"/>
          <pc:sldLayoutMkLst>
            <pc:docMk/>
            <pc:sldMasterMk cId="3397544639" sldId="2147483721"/>
            <pc:sldLayoutMk cId="1518001090" sldId="2147483728"/>
          </pc:sldLayoutMkLst>
        </pc:sldLayoutChg>
        <pc:sldLayoutChg chg="del">
          <pc:chgData name="Gemma Torras Vives" userId="41aff25e-61e1-456a-b11e-ccb38b7171f4" providerId="ADAL" clId="{116D020D-09E4-42FE-9C31-7C038274BB4A}" dt="2026-02-10T10:38:57.377" v="2077" actId="47"/>
          <pc:sldLayoutMkLst>
            <pc:docMk/>
            <pc:sldMasterMk cId="3397544639" sldId="2147483721"/>
            <pc:sldLayoutMk cId="912011056" sldId="2147483729"/>
          </pc:sldLayoutMkLst>
        </pc:sldLayoutChg>
        <pc:sldLayoutChg chg="del">
          <pc:chgData name="Gemma Torras Vives" userId="41aff25e-61e1-456a-b11e-ccb38b7171f4" providerId="ADAL" clId="{116D020D-09E4-42FE-9C31-7C038274BB4A}" dt="2026-02-10T10:38:57.377" v="2077" actId="47"/>
          <pc:sldLayoutMkLst>
            <pc:docMk/>
            <pc:sldMasterMk cId="3397544639" sldId="2147483721"/>
            <pc:sldLayoutMk cId="2019415872" sldId="2147483730"/>
          </pc:sldLayoutMkLst>
        </pc:sldLayoutChg>
        <pc:sldLayoutChg chg="del">
          <pc:chgData name="Gemma Torras Vives" userId="41aff25e-61e1-456a-b11e-ccb38b7171f4" providerId="ADAL" clId="{116D020D-09E4-42FE-9C31-7C038274BB4A}" dt="2026-02-10T10:38:57.377" v="2077" actId="47"/>
          <pc:sldLayoutMkLst>
            <pc:docMk/>
            <pc:sldMasterMk cId="3397544639" sldId="2147483721"/>
            <pc:sldLayoutMk cId="325636901" sldId="2147483731"/>
          </pc:sldLayoutMkLst>
        </pc:sldLayoutChg>
        <pc:sldLayoutChg chg="del">
          <pc:chgData name="Gemma Torras Vives" userId="41aff25e-61e1-456a-b11e-ccb38b7171f4" providerId="ADAL" clId="{116D020D-09E4-42FE-9C31-7C038274BB4A}" dt="2026-02-10T10:38:57.377" v="2077" actId="47"/>
          <pc:sldLayoutMkLst>
            <pc:docMk/>
            <pc:sldMasterMk cId="3397544639" sldId="2147483721"/>
            <pc:sldLayoutMk cId="3299433389" sldId="2147483732"/>
          </pc:sldLayoutMkLst>
        </pc:sldLayoutChg>
        <pc:sldLayoutChg chg="del">
          <pc:chgData name="Gemma Torras Vives" userId="41aff25e-61e1-456a-b11e-ccb38b7171f4" providerId="ADAL" clId="{116D020D-09E4-42FE-9C31-7C038274BB4A}" dt="2026-02-10T10:38:57.377" v="2077" actId="47"/>
          <pc:sldLayoutMkLst>
            <pc:docMk/>
            <pc:sldMasterMk cId="3397544639" sldId="2147483721"/>
            <pc:sldLayoutMk cId="2496530623" sldId="2147483733"/>
          </pc:sldLayoutMkLst>
        </pc:sldLayoutChg>
      </pc:sldMasterChg>
      <pc:sldMasterChg chg="del delSldLayout">
        <pc:chgData name="Gemma Torras Vives" userId="41aff25e-61e1-456a-b11e-ccb38b7171f4" providerId="ADAL" clId="{116D020D-09E4-42FE-9C31-7C038274BB4A}" dt="2026-02-10T10:57:10.152" v="2204" actId="47"/>
        <pc:sldMasterMkLst>
          <pc:docMk/>
          <pc:sldMasterMk cId="1551286842" sldId="2147483747"/>
        </pc:sldMasterMkLst>
        <pc:sldLayoutChg chg="del">
          <pc:chgData name="Gemma Torras Vives" userId="41aff25e-61e1-456a-b11e-ccb38b7171f4" providerId="ADAL" clId="{116D020D-09E4-42FE-9C31-7C038274BB4A}" dt="2026-02-10T10:57:10.152" v="2204" actId="47"/>
          <pc:sldLayoutMkLst>
            <pc:docMk/>
            <pc:sldMasterMk cId="1551286842" sldId="2147483747"/>
            <pc:sldLayoutMk cId="3628170702" sldId="2147483748"/>
          </pc:sldLayoutMkLst>
        </pc:sldLayoutChg>
        <pc:sldLayoutChg chg="del">
          <pc:chgData name="Gemma Torras Vives" userId="41aff25e-61e1-456a-b11e-ccb38b7171f4" providerId="ADAL" clId="{116D020D-09E4-42FE-9C31-7C038274BB4A}" dt="2026-02-10T10:57:10.152" v="2204" actId="47"/>
          <pc:sldLayoutMkLst>
            <pc:docMk/>
            <pc:sldMasterMk cId="1551286842" sldId="2147483747"/>
            <pc:sldLayoutMk cId="856297729" sldId="2147483749"/>
          </pc:sldLayoutMkLst>
        </pc:sldLayoutChg>
        <pc:sldLayoutChg chg="del">
          <pc:chgData name="Gemma Torras Vives" userId="41aff25e-61e1-456a-b11e-ccb38b7171f4" providerId="ADAL" clId="{116D020D-09E4-42FE-9C31-7C038274BB4A}" dt="2026-02-10T10:57:10.152" v="2204" actId="47"/>
          <pc:sldLayoutMkLst>
            <pc:docMk/>
            <pc:sldMasterMk cId="1551286842" sldId="2147483747"/>
            <pc:sldLayoutMk cId="967635801" sldId="2147483750"/>
          </pc:sldLayoutMkLst>
        </pc:sldLayoutChg>
        <pc:sldLayoutChg chg="del">
          <pc:chgData name="Gemma Torras Vives" userId="41aff25e-61e1-456a-b11e-ccb38b7171f4" providerId="ADAL" clId="{116D020D-09E4-42FE-9C31-7C038274BB4A}" dt="2026-02-10T10:57:10.152" v="2204" actId="47"/>
          <pc:sldLayoutMkLst>
            <pc:docMk/>
            <pc:sldMasterMk cId="1551286842" sldId="2147483747"/>
            <pc:sldLayoutMk cId="3864181436" sldId="2147483751"/>
          </pc:sldLayoutMkLst>
        </pc:sldLayoutChg>
        <pc:sldLayoutChg chg="del">
          <pc:chgData name="Gemma Torras Vives" userId="41aff25e-61e1-456a-b11e-ccb38b7171f4" providerId="ADAL" clId="{116D020D-09E4-42FE-9C31-7C038274BB4A}" dt="2026-02-10T10:57:10.152" v="2204" actId="47"/>
          <pc:sldLayoutMkLst>
            <pc:docMk/>
            <pc:sldMasterMk cId="1551286842" sldId="2147483747"/>
            <pc:sldLayoutMk cId="577902437" sldId="2147483752"/>
          </pc:sldLayoutMkLst>
        </pc:sldLayoutChg>
        <pc:sldLayoutChg chg="del">
          <pc:chgData name="Gemma Torras Vives" userId="41aff25e-61e1-456a-b11e-ccb38b7171f4" providerId="ADAL" clId="{116D020D-09E4-42FE-9C31-7C038274BB4A}" dt="2026-02-10T10:57:10.152" v="2204" actId="47"/>
          <pc:sldLayoutMkLst>
            <pc:docMk/>
            <pc:sldMasterMk cId="1551286842" sldId="2147483747"/>
            <pc:sldLayoutMk cId="1495424684" sldId="2147483753"/>
          </pc:sldLayoutMkLst>
        </pc:sldLayoutChg>
        <pc:sldLayoutChg chg="del">
          <pc:chgData name="Gemma Torras Vives" userId="41aff25e-61e1-456a-b11e-ccb38b7171f4" providerId="ADAL" clId="{116D020D-09E4-42FE-9C31-7C038274BB4A}" dt="2026-02-10T10:57:10.152" v="2204" actId="47"/>
          <pc:sldLayoutMkLst>
            <pc:docMk/>
            <pc:sldMasterMk cId="1551286842" sldId="2147483747"/>
            <pc:sldLayoutMk cId="2176039722" sldId="2147483754"/>
          </pc:sldLayoutMkLst>
        </pc:sldLayoutChg>
        <pc:sldLayoutChg chg="del">
          <pc:chgData name="Gemma Torras Vives" userId="41aff25e-61e1-456a-b11e-ccb38b7171f4" providerId="ADAL" clId="{116D020D-09E4-42FE-9C31-7C038274BB4A}" dt="2026-02-10T10:57:10.152" v="2204" actId="47"/>
          <pc:sldLayoutMkLst>
            <pc:docMk/>
            <pc:sldMasterMk cId="1551286842" sldId="2147483747"/>
            <pc:sldLayoutMk cId="1399999683" sldId="2147483755"/>
          </pc:sldLayoutMkLst>
        </pc:sldLayoutChg>
        <pc:sldLayoutChg chg="del">
          <pc:chgData name="Gemma Torras Vives" userId="41aff25e-61e1-456a-b11e-ccb38b7171f4" providerId="ADAL" clId="{116D020D-09E4-42FE-9C31-7C038274BB4A}" dt="2026-02-10T10:57:10.152" v="2204" actId="47"/>
          <pc:sldLayoutMkLst>
            <pc:docMk/>
            <pc:sldMasterMk cId="1551286842" sldId="2147483747"/>
            <pc:sldLayoutMk cId="3113837901" sldId="2147483756"/>
          </pc:sldLayoutMkLst>
        </pc:sldLayoutChg>
        <pc:sldLayoutChg chg="del">
          <pc:chgData name="Gemma Torras Vives" userId="41aff25e-61e1-456a-b11e-ccb38b7171f4" providerId="ADAL" clId="{116D020D-09E4-42FE-9C31-7C038274BB4A}" dt="2026-02-10T10:57:10.152" v="2204" actId="47"/>
          <pc:sldLayoutMkLst>
            <pc:docMk/>
            <pc:sldMasterMk cId="1551286842" sldId="2147483747"/>
            <pc:sldLayoutMk cId="2853313660" sldId="2147483757"/>
          </pc:sldLayoutMkLst>
        </pc:sldLayoutChg>
        <pc:sldLayoutChg chg="del">
          <pc:chgData name="Gemma Torras Vives" userId="41aff25e-61e1-456a-b11e-ccb38b7171f4" providerId="ADAL" clId="{116D020D-09E4-42FE-9C31-7C038274BB4A}" dt="2026-02-10T10:57:10.152" v="2204" actId="47"/>
          <pc:sldLayoutMkLst>
            <pc:docMk/>
            <pc:sldMasterMk cId="1551286842" sldId="2147483747"/>
            <pc:sldLayoutMk cId="1214470729" sldId="2147483758"/>
          </pc:sldLayoutMkLst>
        </pc:sldLayoutChg>
        <pc:sldLayoutChg chg="del">
          <pc:chgData name="Gemma Torras Vives" userId="41aff25e-61e1-456a-b11e-ccb38b7171f4" providerId="ADAL" clId="{116D020D-09E4-42FE-9C31-7C038274BB4A}" dt="2026-02-10T10:57:10.152" v="2204" actId="47"/>
          <pc:sldLayoutMkLst>
            <pc:docMk/>
            <pc:sldMasterMk cId="1551286842" sldId="2147483747"/>
            <pc:sldLayoutMk cId="2919376078" sldId="2147483759"/>
          </pc:sldLayoutMkLst>
        </pc:sldLayoutChg>
        <pc:sldLayoutChg chg="del">
          <pc:chgData name="Gemma Torras Vives" userId="41aff25e-61e1-456a-b11e-ccb38b7171f4" providerId="ADAL" clId="{116D020D-09E4-42FE-9C31-7C038274BB4A}" dt="2026-02-10T10:57:10.152" v="2204" actId="47"/>
          <pc:sldLayoutMkLst>
            <pc:docMk/>
            <pc:sldMasterMk cId="1551286842" sldId="2147483747"/>
            <pc:sldLayoutMk cId="1169800150" sldId="2147483760"/>
          </pc:sldLayoutMkLst>
        </pc:sldLayoutChg>
      </pc:sldMasterChg>
      <pc:sldMasterChg chg="del delSldLayout">
        <pc:chgData name="Gemma Torras Vives" userId="41aff25e-61e1-456a-b11e-ccb38b7171f4" providerId="ADAL" clId="{116D020D-09E4-42FE-9C31-7C038274BB4A}" dt="2026-02-10T10:57:48.694" v="2209" actId="47"/>
        <pc:sldMasterMkLst>
          <pc:docMk/>
          <pc:sldMasterMk cId="3002257804" sldId="2147483747"/>
        </pc:sldMasterMkLst>
        <pc:sldLayoutChg chg="del">
          <pc:chgData name="Gemma Torras Vives" userId="41aff25e-61e1-456a-b11e-ccb38b7171f4" providerId="ADAL" clId="{116D020D-09E4-42FE-9C31-7C038274BB4A}" dt="2026-02-10T10:57:48.694" v="2209" actId="47"/>
          <pc:sldLayoutMkLst>
            <pc:docMk/>
            <pc:sldMasterMk cId="3002257804" sldId="2147483747"/>
            <pc:sldLayoutMk cId="3450828740" sldId="2147483748"/>
          </pc:sldLayoutMkLst>
        </pc:sldLayoutChg>
        <pc:sldLayoutChg chg="del">
          <pc:chgData name="Gemma Torras Vives" userId="41aff25e-61e1-456a-b11e-ccb38b7171f4" providerId="ADAL" clId="{116D020D-09E4-42FE-9C31-7C038274BB4A}" dt="2026-02-10T10:57:48.694" v="2209" actId="47"/>
          <pc:sldLayoutMkLst>
            <pc:docMk/>
            <pc:sldMasterMk cId="3002257804" sldId="2147483747"/>
            <pc:sldLayoutMk cId="521938319" sldId="2147483749"/>
          </pc:sldLayoutMkLst>
        </pc:sldLayoutChg>
        <pc:sldLayoutChg chg="del">
          <pc:chgData name="Gemma Torras Vives" userId="41aff25e-61e1-456a-b11e-ccb38b7171f4" providerId="ADAL" clId="{116D020D-09E4-42FE-9C31-7C038274BB4A}" dt="2026-02-10T10:57:48.694" v="2209" actId="47"/>
          <pc:sldLayoutMkLst>
            <pc:docMk/>
            <pc:sldMasterMk cId="3002257804" sldId="2147483747"/>
            <pc:sldLayoutMk cId="4099016404" sldId="2147483750"/>
          </pc:sldLayoutMkLst>
        </pc:sldLayoutChg>
        <pc:sldLayoutChg chg="del">
          <pc:chgData name="Gemma Torras Vives" userId="41aff25e-61e1-456a-b11e-ccb38b7171f4" providerId="ADAL" clId="{116D020D-09E4-42FE-9C31-7C038274BB4A}" dt="2026-02-10T10:57:48.694" v="2209" actId="47"/>
          <pc:sldLayoutMkLst>
            <pc:docMk/>
            <pc:sldMasterMk cId="3002257804" sldId="2147483747"/>
            <pc:sldLayoutMk cId="2090565545" sldId="2147483751"/>
          </pc:sldLayoutMkLst>
        </pc:sldLayoutChg>
        <pc:sldLayoutChg chg="del">
          <pc:chgData name="Gemma Torras Vives" userId="41aff25e-61e1-456a-b11e-ccb38b7171f4" providerId="ADAL" clId="{116D020D-09E4-42FE-9C31-7C038274BB4A}" dt="2026-02-10T10:57:48.694" v="2209" actId="47"/>
          <pc:sldLayoutMkLst>
            <pc:docMk/>
            <pc:sldMasterMk cId="3002257804" sldId="2147483747"/>
            <pc:sldLayoutMk cId="361127833" sldId="2147483752"/>
          </pc:sldLayoutMkLst>
        </pc:sldLayoutChg>
        <pc:sldLayoutChg chg="del">
          <pc:chgData name="Gemma Torras Vives" userId="41aff25e-61e1-456a-b11e-ccb38b7171f4" providerId="ADAL" clId="{116D020D-09E4-42FE-9C31-7C038274BB4A}" dt="2026-02-10T10:57:48.694" v="2209" actId="47"/>
          <pc:sldLayoutMkLst>
            <pc:docMk/>
            <pc:sldMasterMk cId="3002257804" sldId="2147483747"/>
            <pc:sldLayoutMk cId="3459177286" sldId="2147483753"/>
          </pc:sldLayoutMkLst>
        </pc:sldLayoutChg>
        <pc:sldLayoutChg chg="del">
          <pc:chgData name="Gemma Torras Vives" userId="41aff25e-61e1-456a-b11e-ccb38b7171f4" providerId="ADAL" clId="{116D020D-09E4-42FE-9C31-7C038274BB4A}" dt="2026-02-10T10:57:48.694" v="2209" actId="47"/>
          <pc:sldLayoutMkLst>
            <pc:docMk/>
            <pc:sldMasterMk cId="3002257804" sldId="2147483747"/>
            <pc:sldLayoutMk cId="609335272" sldId="2147483754"/>
          </pc:sldLayoutMkLst>
        </pc:sldLayoutChg>
        <pc:sldLayoutChg chg="del">
          <pc:chgData name="Gemma Torras Vives" userId="41aff25e-61e1-456a-b11e-ccb38b7171f4" providerId="ADAL" clId="{116D020D-09E4-42FE-9C31-7C038274BB4A}" dt="2026-02-10T10:57:48.694" v="2209" actId="47"/>
          <pc:sldLayoutMkLst>
            <pc:docMk/>
            <pc:sldMasterMk cId="3002257804" sldId="2147483747"/>
            <pc:sldLayoutMk cId="527686100" sldId="2147483755"/>
          </pc:sldLayoutMkLst>
        </pc:sldLayoutChg>
        <pc:sldLayoutChg chg="del">
          <pc:chgData name="Gemma Torras Vives" userId="41aff25e-61e1-456a-b11e-ccb38b7171f4" providerId="ADAL" clId="{116D020D-09E4-42FE-9C31-7C038274BB4A}" dt="2026-02-10T10:57:48.694" v="2209" actId="47"/>
          <pc:sldLayoutMkLst>
            <pc:docMk/>
            <pc:sldMasterMk cId="3002257804" sldId="2147483747"/>
            <pc:sldLayoutMk cId="2790710466" sldId="2147483756"/>
          </pc:sldLayoutMkLst>
        </pc:sldLayoutChg>
        <pc:sldLayoutChg chg="del">
          <pc:chgData name="Gemma Torras Vives" userId="41aff25e-61e1-456a-b11e-ccb38b7171f4" providerId="ADAL" clId="{116D020D-09E4-42FE-9C31-7C038274BB4A}" dt="2026-02-10T10:57:48.694" v="2209" actId="47"/>
          <pc:sldLayoutMkLst>
            <pc:docMk/>
            <pc:sldMasterMk cId="3002257804" sldId="2147483747"/>
            <pc:sldLayoutMk cId="1530425077" sldId="2147483757"/>
          </pc:sldLayoutMkLst>
        </pc:sldLayoutChg>
        <pc:sldLayoutChg chg="del">
          <pc:chgData name="Gemma Torras Vives" userId="41aff25e-61e1-456a-b11e-ccb38b7171f4" providerId="ADAL" clId="{116D020D-09E4-42FE-9C31-7C038274BB4A}" dt="2026-02-10T10:57:48.694" v="2209" actId="47"/>
          <pc:sldLayoutMkLst>
            <pc:docMk/>
            <pc:sldMasterMk cId="3002257804" sldId="2147483747"/>
            <pc:sldLayoutMk cId="183384033" sldId="2147483758"/>
          </pc:sldLayoutMkLst>
        </pc:sldLayoutChg>
        <pc:sldLayoutChg chg="del">
          <pc:chgData name="Gemma Torras Vives" userId="41aff25e-61e1-456a-b11e-ccb38b7171f4" providerId="ADAL" clId="{116D020D-09E4-42FE-9C31-7C038274BB4A}" dt="2026-02-10T10:57:48.694" v="2209" actId="47"/>
          <pc:sldLayoutMkLst>
            <pc:docMk/>
            <pc:sldMasterMk cId="3002257804" sldId="2147483747"/>
            <pc:sldLayoutMk cId="2216197531" sldId="2147483759"/>
          </pc:sldLayoutMkLst>
        </pc:sldLayoutChg>
        <pc:sldLayoutChg chg="del">
          <pc:chgData name="Gemma Torras Vives" userId="41aff25e-61e1-456a-b11e-ccb38b7171f4" providerId="ADAL" clId="{116D020D-09E4-42FE-9C31-7C038274BB4A}" dt="2026-02-10T10:57:48.694" v="2209" actId="47"/>
          <pc:sldLayoutMkLst>
            <pc:docMk/>
            <pc:sldMasterMk cId="3002257804" sldId="2147483747"/>
            <pc:sldLayoutMk cId="4110851761" sldId="2147483760"/>
          </pc:sldLayoutMkLst>
        </pc:sldLayoutChg>
      </pc:sldMasterChg>
      <pc:sldMasterChg chg="del delSldLayout">
        <pc:chgData name="Gemma Torras Vives" userId="41aff25e-61e1-456a-b11e-ccb38b7171f4" providerId="ADAL" clId="{116D020D-09E4-42FE-9C31-7C038274BB4A}" dt="2026-02-10T10:57:10.152" v="2204" actId="47"/>
        <pc:sldMasterMkLst>
          <pc:docMk/>
          <pc:sldMasterMk cId="1259136471" sldId="2147483761"/>
        </pc:sldMasterMkLst>
        <pc:sldLayoutChg chg="del">
          <pc:chgData name="Gemma Torras Vives" userId="41aff25e-61e1-456a-b11e-ccb38b7171f4" providerId="ADAL" clId="{116D020D-09E4-42FE-9C31-7C038274BB4A}" dt="2026-02-10T10:57:10.152" v="2204" actId="47"/>
          <pc:sldLayoutMkLst>
            <pc:docMk/>
            <pc:sldMasterMk cId="1259136471" sldId="2147483761"/>
            <pc:sldLayoutMk cId="2660524935" sldId="2147483762"/>
          </pc:sldLayoutMkLst>
        </pc:sldLayoutChg>
        <pc:sldLayoutChg chg="del">
          <pc:chgData name="Gemma Torras Vives" userId="41aff25e-61e1-456a-b11e-ccb38b7171f4" providerId="ADAL" clId="{116D020D-09E4-42FE-9C31-7C038274BB4A}" dt="2026-02-10T10:57:10.152" v="2204" actId="47"/>
          <pc:sldLayoutMkLst>
            <pc:docMk/>
            <pc:sldMasterMk cId="1259136471" sldId="2147483761"/>
            <pc:sldLayoutMk cId="1524090868" sldId="2147483763"/>
          </pc:sldLayoutMkLst>
        </pc:sldLayoutChg>
        <pc:sldLayoutChg chg="del">
          <pc:chgData name="Gemma Torras Vives" userId="41aff25e-61e1-456a-b11e-ccb38b7171f4" providerId="ADAL" clId="{116D020D-09E4-42FE-9C31-7C038274BB4A}" dt="2026-02-10T10:57:10.152" v="2204" actId="47"/>
          <pc:sldLayoutMkLst>
            <pc:docMk/>
            <pc:sldMasterMk cId="1259136471" sldId="2147483761"/>
            <pc:sldLayoutMk cId="441117496" sldId="2147483764"/>
          </pc:sldLayoutMkLst>
        </pc:sldLayoutChg>
        <pc:sldLayoutChg chg="del">
          <pc:chgData name="Gemma Torras Vives" userId="41aff25e-61e1-456a-b11e-ccb38b7171f4" providerId="ADAL" clId="{116D020D-09E4-42FE-9C31-7C038274BB4A}" dt="2026-02-10T10:57:10.152" v="2204" actId="47"/>
          <pc:sldLayoutMkLst>
            <pc:docMk/>
            <pc:sldMasterMk cId="1259136471" sldId="2147483761"/>
            <pc:sldLayoutMk cId="3773527230" sldId="2147483765"/>
          </pc:sldLayoutMkLst>
        </pc:sldLayoutChg>
        <pc:sldLayoutChg chg="del">
          <pc:chgData name="Gemma Torras Vives" userId="41aff25e-61e1-456a-b11e-ccb38b7171f4" providerId="ADAL" clId="{116D020D-09E4-42FE-9C31-7C038274BB4A}" dt="2026-02-10T10:57:10.152" v="2204" actId="47"/>
          <pc:sldLayoutMkLst>
            <pc:docMk/>
            <pc:sldMasterMk cId="1259136471" sldId="2147483761"/>
            <pc:sldLayoutMk cId="513862085" sldId="2147483766"/>
          </pc:sldLayoutMkLst>
        </pc:sldLayoutChg>
        <pc:sldLayoutChg chg="del">
          <pc:chgData name="Gemma Torras Vives" userId="41aff25e-61e1-456a-b11e-ccb38b7171f4" providerId="ADAL" clId="{116D020D-09E4-42FE-9C31-7C038274BB4A}" dt="2026-02-10T10:57:10.152" v="2204" actId="47"/>
          <pc:sldLayoutMkLst>
            <pc:docMk/>
            <pc:sldMasterMk cId="1259136471" sldId="2147483761"/>
            <pc:sldLayoutMk cId="2767632954" sldId="2147483767"/>
          </pc:sldLayoutMkLst>
        </pc:sldLayoutChg>
        <pc:sldLayoutChg chg="del">
          <pc:chgData name="Gemma Torras Vives" userId="41aff25e-61e1-456a-b11e-ccb38b7171f4" providerId="ADAL" clId="{116D020D-09E4-42FE-9C31-7C038274BB4A}" dt="2026-02-10T10:57:10.152" v="2204" actId="47"/>
          <pc:sldLayoutMkLst>
            <pc:docMk/>
            <pc:sldMasterMk cId="1259136471" sldId="2147483761"/>
            <pc:sldLayoutMk cId="1842087415" sldId="2147483768"/>
          </pc:sldLayoutMkLst>
        </pc:sldLayoutChg>
        <pc:sldLayoutChg chg="del">
          <pc:chgData name="Gemma Torras Vives" userId="41aff25e-61e1-456a-b11e-ccb38b7171f4" providerId="ADAL" clId="{116D020D-09E4-42FE-9C31-7C038274BB4A}" dt="2026-02-10T10:57:10.152" v="2204" actId="47"/>
          <pc:sldLayoutMkLst>
            <pc:docMk/>
            <pc:sldMasterMk cId="1259136471" sldId="2147483761"/>
            <pc:sldLayoutMk cId="2261639265" sldId="2147483769"/>
          </pc:sldLayoutMkLst>
        </pc:sldLayoutChg>
        <pc:sldLayoutChg chg="del">
          <pc:chgData name="Gemma Torras Vives" userId="41aff25e-61e1-456a-b11e-ccb38b7171f4" providerId="ADAL" clId="{116D020D-09E4-42FE-9C31-7C038274BB4A}" dt="2026-02-10T10:57:10.152" v="2204" actId="47"/>
          <pc:sldLayoutMkLst>
            <pc:docMk/>
            <pc:sldMasterMk cId="1259136471" sldId="2147483761"/>
            <pc:sldLayoutMk cId="1172099504" sldId="2147483770"/>
          </pc:sldLayoutMkLst>
        </pc:sldLayoutChg>
        <pc:sldLayoutChg chg="del">
          <pc:chgData name="Gemma Torras Vives" userId="41aff25e-61e1-456a-b11e-ccb38b7171f4" providerId="ADAL" clId="{116D020D-09E4-42FE-9C31-7C038274BB4A}" dt="2026-02-10T10:57:10.152" v="2204" actId="47"/>
          <pc:sldLayoutMkLst>
            <pc:docMk/>
            <pc:sldMasterMk cId="1259136471" sldId="2147483761"/>
            <pc:sldLayoutMk cId="2936554753" sldId="2147483771"/>
          </pc:sldLayoutMkLst>
        </pc:sldLayoutChg>
        <pc:sldLayoutChg chg="del">
          <pc:chgData name="Gemma Torras Vives" userId="41aff25e-61e1-456a-b11e-ccb38b7171f4" providerId="ADAL" clId="{116D020D-09E4-42FE-9C31-7C038274BB4A}" dt="2026-02-10T10:57:10.152" v="2204" actId="47"/>
          <pc:sldLayoutMkLst>
            <pc:docMk/>
            <pc:sldMasterMk cId="1259136471" sldId="2147483761"/>
            <pc:sldLayoutMk cId="1963409868" sldId="2147483772"/>
          </pc:sldLayoutMkLst>
        </pc:sldLayoutChg>
        <pc:sldLayoutChg chg="del">
          <pc:chgData name="Gemma Torras Vives" userId="41aff25e-61e1-456a-b11e-ccb38b7171f4" providerId="ADAL" clId="{116D020D-09E4-42FE-9C31-7C038274BB4A}" dt="2026-02-10T10:57:10.152" v="2204" actId="47"/>
          <pc:sldLayoutMkLst>
            <pc:docMk/>
            <pc:sldMasterMk cId="1259136471" sldId="2147483761"/>
            <pc:sldLayoutMk cId="740767678" sldId="2147483773"/>
          </pc:sldLayoutMkLst>
        </pc:sldLayoutChg>
      </pc:sldMasterChg>
      <pc:sldMasterChg chg="del delSldLayout">
        <pc:chgData name="Gemma Torras Vives" userId="41aff25e-61e1-456a-b11e-ccb38b7171f4" providerId="ADAL" clId="{116D020D-09E4-42FE-9C31-7C038274BB4A}" dt="2026-02-10T10:57:49.519" v="2210" actId="47"/>
        <pc:sldMasterMkLst>
          <pc:docMk/>
          <pc:sldMasterMk cId="2189056553" sldId="2147483761"/>
        </pc:sldMasterMkLst>
        <pc:sldLayoutChg chg="del">
          <pc:chgData name="Gemma Torras Vives" userId="41aff25e-61e1-456a-b11e-ccb38b7171f4" providerId="ADAL" clId="{116D020D-09E4-42FE-9C31-7C038274BB4A}" dt="2026-02-10T10:57:49.519" v="2210" actId="47"/>
          <pc:sldLayoutMkLst>
            <pc:docMk/>
            <pc:sldMasterMk cId="2189056553" sldId="2147483761"/>
            <pc:sldLayoutMk cId="2110246652" sldId="2147483762"/>
          </pc:sldLayoutMkLst>
        </pc:sldLayoutChg>
        <pc:sldLayoutChg chg="del">
          <pc:chgData name="Gemma Torras Vives" userId="41aff25e-61e1-456a-b11e-ccb38b7171f4" providerId="ADAL" clId="{116D020D-09E4-42FE-9C31-7C038274BB4A}" dt="2026-02-10T10:57:49.519" v="2210" actId="47"/>
          <pc:sldLayoutMkLst>
            <pc:docMk/>
            <pc:sldMasterMk cId="2189056553" sldId="2147483761"/>
            <pc:sldLayoutMk cId="3455428095" sldId="2147483763"/>
          </pc:sldLayoutMkLst>
        </pc:sldLayoutChg>
        <pc:sldLayoutChg chg="del">
          <pc:chgData name="Gemma Torras Vives" userId="41aff25e-61e1-456a-b11e-ccb38b7171f4" providerId="ADAL" clId="{116D020D-09E4-42FE-9C31-7C038274BB4A}" dt="2026-02-10T10:57:49.519" v="2210" actId="47"/>
          <pc:sldLayoutMkLst>
            <pc:docMk/>
            <pc:sldMasterMk cId="2189056553" sldId="2147483761"/>
            <pc:sldLayoutMk cId="561184377" sldId="2147483764"/>
          </pc:sldLayoutMkLst>
        </pc:sldLayoutChg>
        <pc:sldLayoutChg chg="del">
          <pc:chgData name="Gemma Torras Vives" userId="41aff25e-61e1-456a-b11e-ccb38b7171f4" providerId="ADAL" clId="{116D020D-09E4-42FE-9C31-7C038274BB4A}" dt="2026-02-10T10:57:49.519" v="2210" actId="47"/>
          <pc:sldLayoutMkLst>
            <pc:docMk/>
            <pc:sldMasterMk cId="2189056553" sldId="2147483761"/>
            <pc:sldLayoutMk cId="2444300980" sldId="2147483765"/>
          </pc:sldLayoutMkLst>
        </pc:sldLayoutChg>
        <pc:sldLayoutChg chg="del">
          <pc:chgData name="Gemma Torras Vives" userId="41aff25e-61e1-456a-b11e-ccb38b7171f4" providerId="ADAL" clId="{116D020D-09E4-42FE-9C31-7C038274BB4A}" dt="2026-02-10T10:57:49.519" v="2210" actId="47"/>
          <pc:sldLayoutMkLst>
            <pc:docMk/>
            <pc:sldMasterMk cId="2189056553" sldId="2147483761"/>
            <pc:sldLayoutMk cId="1794611792" sldId="2147483766"/>
          </pc:sldLayoutMkLst>
        </pc:sldLayoutChg>
        <pc:sldLayoutChg chg="del">
          <pc:chgData name="Gemma Torras Vives" userId="41aff25e-61e1-456a-b11e-ccb38b7171f4" providerId="ADAL" clId="{116D020D-09E4-42FE-9C31-7C038274BB4A}" dt="2026-02-10T10:57:49.519" v="2210" actId="47"/>
          <pc:sldLayoutMkLst>
            <pc:docMk/>
            <pc:sldMasterMk cId="2189056553" sldId="2147483761"/>
            <pc:sldLayoutMk cId="2214347645" sldId="2147483767"/>
          </pc:sldLayoutMkLst>
        </pc:sldLayoutChg>
        <pc:sldLayoutChg chg="del">
          <pc:chgData name="Gemma Torras Vives" userId="41aff25e-61e1-456a-b11e-ccb38b7171f4" providerId="ADAL" clId="{116D020D-09E4-42FE-9C31-7C038274BB4A}" dt="2026-02-10T10:57:49.519" v="2210" actId="47"/>
          <pc:sldLayoutMkLst>
            <pc:docMk/>
            <pc:sldMasterMk cId="2189056553" sldId="2147483761"/>
            <pc:sldLayoutMk cId="3994774913" sldId="2147483768"/>
          </pc:sldLayoutMkLst>
        </pc:sldLayoutChg>
        <pc:sldLayoutChg chg="del">
          <pc:chgData name="Gemma Torras Vives" userId="41aff25e-61e1-456a-b11e-ccb38b7171f4" providerId="ADAL" clId="{116D020D-09E4-42FE-9C31-7C038274BB4A}" dt="2026-02-10T10:57:49.519" v="2210" actId="47"/>
          <pc:sldLayoutMkLst>
            <pc:docMk/>
            <pc:sldMasterMk cId="2189056553" sldId="2147483761"/>
            <pc:sldLayoutMk cId="73380998" sldId="2147483769"/>
          </pc:sldLayoutMkLst>
        </pc:sldLayoutChg>
        <pc:sldLayoutChg chg="del">
          <pc:chgData name="Gemma Torras Vives" userId="41aff25e-61e1-456a-b11e-ccb38b7171f4" providerId="ADAL" clId="{116D020D-09E4-42FE-9C31-7C038274BB4A}" dt="2026-02-10T10:57:49.519" v="2210" actId="47"/>
          <pc:sldLayoutMkLst>
            <pc:docMk/>
            <pc:sldMasterMk cId="2189056553" sldId="2147483761"/>
            <pc:sldLayoutMk cId="625446468" sldId="2147483770"/>
          </pc:sldLayoutMkLst>
        </pc:sldLayoutChg>
        <pc:sldLayoutChg chg="del">
          <pc:chgData name="Gemma Torras Vives" userId="41aff25e-61e1-456a-b11e-ccb38b7171f4" providerId="ADAL" clId="{116D020D-09E4-42FE-9C31-7C038274BB4A}" dt="2026-02-10T10:57:49.519" v="2210" actId="47"/>
          <pc:sldLayoutMkLst>
            <pc:docMk/>
            <pc:sldMasterMk cId="2189056553" sldId="2147483761"/>
            <pc:sldLayoutMk cId="1743885745" sldId="2147483771"/>
          </pc:sldLayoutMkLst>
        </pc:sldLayoutChg>
        <pc:sldLayoutChg chg="del">
          <pc:chgData name="Gemma Torras Vives" userId="41aff25e-61e1-456a-b11e-ccb38b7171f4" providerId="ADAL" clId="{116D020D-09E4-42FE-9C31-7C038274BB4A}" dt="2026-02-10T10:57:49.519" v="2210" actId="47"/>
          <pc:sldLayoutMkLst>
            <pc:docMk/>
            <pc:sldMasterMk cId="2189056553" sldId="2147483761"/>
            <pc:sldLayoutMk cId="4005943598" sldId="2147483772"/>
          </pc:sldLayoutMkLst>
        </pc:sldLayoutChg>
        <pc:sldLayoutChg chg="del">
          <pc:chgData name="Gemma Torras Vives" userId="41aff25e-61e1-456a-b11e-ccb38b7171f4" providerId="ADAL" clId="{116D020D-09E4-42FE-9C31-7C038274BB4A}" dt="2026-02-10T10:57:49.519" v="2210" actId="47"/>
          <pc:sldLayoutMkLst>
            <pc:docMk/>
            <pc:sldMasterMk cId="2189056553" sldId="2147483761"/>
            <pc:sldLayoutMk cId="2260399676" sldId="2147483773"/>
          </pc:sldLayoutMkLst>
        </pc:sldLayout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3B56C8-E42D-4918-9F0A-B261D7FAE0C8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FBF87AE-0D1A-4822-AE5E-D5D0E539A755}">
      <dgm:prSet phldrT="[Text]" custT="1"/>
      <dgm:spPr/>
      <dgm:t>
        <a:bodyPr/>
        <a:lstStyle/>
        <a:p>
          <a:r>
            <a:rPr lang="en-US" sz="2200" dirty="0"/>
            <a:t>Carbon Standard for Energy Access</a:t>
          </a:r>
        </a:p>
      </dgm:t>
    </dgm:pt>
    <dgm:pt modelId="{1439649B-3365-42F1-B1DC-9CD89B0DF261}" type="parTrans" cxnId="{7842C665-15E4-400B-A4EC-025C092499E6}">
      <dgm:prSet/>
      <dgm:spPr/>
      <dgm:t>
        <a:bodyPr/>
        <a:lstStyle/>
        <a:p>
          <a:endParaRPr lang="en-US"/>
        </a:p>
      </dgm:t>
    </dgm:pt>
    <dgm:pt modelId="{13ECBB64-AF8E-4FA7-BE9B-6666C42C2517}" type="sibTrans" cxnId="{7842C665-15E4-400B-A4EC-025C092499E6}">
      <dgm:prSet/>
      <dgm:spPr/>
      <dgm:t>
        <a:bodyPr/>
        <a:lstStyle/>
        <a:p>
          <a:endParaRPr lang="en-US"/>
        </a:p>
      </dgm:t>
    </dgm:pt>
    <dgm:pt modelId="{306C8B7D-46F2-44D3-BF85-40FA16C247B3}">
      <dgm:prSet phldrT="[Text]"/>
      <dgm:spPr/>
      <dgm:t>
        <a:bodyPr/>
        <a:lstStyle/>
        <a:p>
          <a:r>
            <a:rPr lang="en-US" dirty="0"/>
            <a:t>Cabon Market infrastructure (carbon digital MRV)</a:t>
          </a:r>
        </a:p>
      </dgm:t>
    </dgm:pt>
    <dgm:pt modelId="{4A8C4060-FD63-4004-A2B8-20412233B921}" type="parTrans" cxnId="{BE636F15-2AAE-4C5B-8DC8-D92ADFFD4E16}">
      <dgm:prSet/>
      <dgm:spPr/>
      <dgm:t>
        <a:bodyPr/>
        <a:lstStyle/>
        <a:p>
          <a:endParaRPr lang="en-US"/>
        </a:p>
      </dgm:t>
    </dgm:pt>
    <dgm:pt modelId="{4E7388C0-B672-4D0D-BCCD-1C2CC7B2095B}" type="sibTrans" cxnId="{BE636F15-2AAE-4C5B-8DC8-D92ADFFD4E16}">
      <dgm:prSet/>
      <dgm:spPr/>
      <dgm:t>
        <a:bodyPr/>
        <a:lstStyle/>
        <a:p>
          <a:endParaRPr lang="en-US"/>
        </a:p>
      </dgm:t>
    </dgm:pt>
    <dgm:pt modelId="{27A1D695-D361-4BDD-B36F-DEE93D42AE4D}">
      <dgm:prSet phldrT="[Text]"/>
      <dgm:spPr/>
      <dgm:t>
        <a:bodyPr/>
        <a:lstStyle/>
        <a:p>
          <a:r>
            <a:rPr lang="en-US" dirty="0"/>
            <a:t>Carbon Market policy/regulatory readiness – enabling environment</a:t>
          </a:r>
        </a:p>
      </dgm:t>
    </dgm:pt>
    <dgm:pt modelId="{378F6799-1E6C-45DB-BFBF-12D3F918E484}" type="parTrans" cxnId="{F9210B34-A7D1-4D40-A58E-787DF5B00B88}">
      <dgm:prSet/>
      <dgm:spPr/>
      <dgm:t>
        <a:bodyPr/>
        <a:lstStyle/>
        <a:p>
          <a:endParaRPr lang="en-US"/>
        </a:p>
      </dgm:t>
    </dgm:pt>
    <dgm:pt modelId="{E9BC7849-42C3-4D9E-B63D-F0DDE700A85A}" type="sibTrans" cxnId="{F9210B34-A7D1-4D40-A58E-787DF5B00B88}">
      <dgm:prSet/>
      <dgm:spPr/>
      <dgm:t>
        <a:bodyPr/>
        <a:lstStyle/>
        <a:p>
          <a:endParaRPr lang="en-US"/>
        </a:p>
      </dgm:t>
    </dgm:pt>
    <dgm:pt modelId="{67F24A5B-9B1D-4AF3-91F4-E1F1E0EBF778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/>
            <a:t>Country-level carbon asset generation &amp; implementation support</a:t>
          </a:r>
        </a:p>
      </dgm:t>
    </dgm:pt>
    <dgm:pt modelId="{EFB3317E-504D-44C7-8B75-1CE49228D0E2}" type="parTrans" cxnId="{671E2A9C-3D87-41F6-9CE2-BA083B5989A3}">
      <dgm:prSet/>
      <dgm:spPr/>
      <dgm:t>
        <a:bodyPr/>
        <a:lstStyle/>
        <a:p>
          <a:endParaRPr lang="en-US"/>
        </a:p>
      </dgm:t>
    </dgm:pt>
    <dgm:pt modelId="{781A7558-1F4C-4CCC-AD01-01A52BC294BC}" type="sibTrans" cxnId="{671E2A9C-3D87-41F6-9CE2-BA083B5989A3}">
      <dgm:prSet/>
      <dgm:spPr/>
      <dgm:t>
        <a:bodyPr/>
        <a:lstStyle/>
        <a:p>
          <a:endParaRPr lang="en-US"/>
        </a:p>
      </dgm:t>
    </dgm:pt>
    <dgm:pt modelId="{0E367E03-113C-4D97-B198-5D3E71FABAE4}">
      <dgm:prSet phldrT="[Text]"/>
      <dgm:spPr/>
      <dgm:t>
        <a:bodyPr/>
        <a:lstStyle/>
        <a:p>
          <a:r>
            <a:rPr lang="en-US" dirty="0"/>
            <a:t>Strategy &amp; outcome monetization</a:t>
          </a:r>
        </a:p>
      </dgm:t>
    </dgm:pt>
    <dgm:pt modelId="{0932FC09-9536-47D7-9CF3-312562E7EA62}" type="parTrans" cxnId="{39ED655C-9247-44D7-902E-2B9823D492B5}">
      <dgm:prSet/>
      <dgm:spPr/>
      <dgm:t>
        <a:bodyPr/>
        <a:lstStyle/>
        <a:p>
          <a:endParaRPr lang="en-US"/>
        </a:p>
      </dgm:t>
    </dgm:pt>
    <dgm:pt modelId="{4DB9E5F0-02C5-460B-8523-389B9FFDA84B}" type="sibTrans" cxnId="{39ED655C-9247-44D7-902E-2B9823D492B5}">
      <dgm:prSet/>
      <dgm:spPr/>
      <dgm:t>
        <a:bodyPr/>
        <a:lstStyle/>
        <a:p>
          <a:endParaRPr lang="en-US"/>
        </a:p>
      </dgm:t>
    </dgm:pt>
    <dgm:pt modelId="{60C860AB-5DC9-4DD6-96F1-1BBB8B95AF8E}" type="pres">
      <dgm:prSet presAssocID="{463B56C8-E42D-4918-9F0A-B261D7FAE0C8}" presName="Name0" presStyleCnt="0">
        <dgm:presLayoutVars>
          <dgm:chMax val="7"/>
          <dgm:chPref val="7"/>
          <dgm:dir/>
        </dgm:presLayoutVars>
      </dgm:prSet>
      <dgm:spPr/>
    </dgm:pt>
    <dgm:pt modelId="{EB591BB5-E2C6-41EA-99B3-8D06B6252DE6}" type="pres">
      <dgm:prSet presAssocID="{463B56C8-E42D-4918-9F0A-B261D7FAE0C8}" presName="Name1" presStyleCnt="0"/>
      <dgm:spPr/>
    </dgm:pt>
    <dgm:pt modelId="{88D4DBC9-8755-4B89-AF05-A7DD3BB49B05}" type="pres">
      <dgm:prSet presAssocID="{463B56C8-E42D-4918-9F0A-B261D7FAE0C8}" presName="cycle" presStyleCnt="0"/>
      <dgm:spPr/>
    </dgm:pt>
    <dgm:pt modelId="{82340946-4E16-4868-98D7-93897F94AF03}" type="pres">
      <dgm:prSet presAssocID="{463B56C8-E42D-4918-9F0A-B261D7FAE0C8}" presName="srcNode" presStyleLbl="node1" presStyleIdx="0" presStyleCnt="5"/>
      <dgm:spPr/>
    </dgm:pt>
    <dgm:pt modelId="{F2E53B78-8CE5-42A1-B7E5-AE459761BEEE}" type="pres">
      <dgm:prSet presAssocID="{463B56C8-E42D-4918-9F0A-B261D7FAE0C8}" presName="conn" presStyleLbl="parChTrans1D2" presStyleIdx="0" presStyleCnt="1"/>
      <dgm:spPr/>
    </dgm:pt>
    <dgm:pt modelId="{A479DB5C-A8F5-456C-9512-4DE6E41C0AF8}" type="pres">
      <dgm:prSet presAssocID="{463B56C8-E42D-4918-9F0A-B261D7FAE0C8}" presName="extraNode" presStyleLbl="node1" presStyleIdx="0" presStyleCnt="5"/>
      <dgm:spPr/>
    </dgm:pt>
    <dgm:pt modelId="{2CCDBF68-163D-473A-BFC2-C6BD7CD3730A}" type="pres">
      <dgm:prSet presAssocID="{463B56C8-E42D-4918-9F0A-B261D7FAE0C8}" presName="dstNode" presStyleLbl="node1" presStyleIdx="0" presStyleCnt="5"/>
      <dgm:spPr/>
    </dgm:pt>
    <dgm:pt modelId="{BFADF1A0-7095-4CBA-9252-018B074A775F}" type="pres">
      <dgm:prSet presAssocID="{7FBF87AE-0D1A-4822-AE5E-D5D0E539A755}" presName="text_1" presStyleLbl="node1" presStyleIdx="0" presStyleCnt="5">
        <dgm:presLayoutVars>
          <dgm:bulletEnabled val="1"/>
        </dgm:presLayoutVars>
      </dgm:prSet>
      <dgm:spPr/>
    </dgm:pt>
    <dgm:pt modelId="{B75D7CC1-8424-4435-A93F-035ED1BD0EB0}" type="pres">
      <dgm:prSet presAssocID="{7FBF87AE-0D1A-4822-AE5E-D5D0E539A755}" presName="accent_1" presStyleCnt="0"/>
      <dgm:spPr/>
    </dgm:pt>
    <dgm:pt modelId="{17D250FA-4AAF-42C2-BB66-5BE3779C6209}" type="pres">
      <dgm:prSet presAssocID="{7FBF87AE-0D1A-4822-AE5E-D5D0E539A755}" presName="accentRepeatNode" presStyleLbl="solidFgAcc1" presStyleIdx="0" presStyleCnt="5"/>
      <dgm:spPr/>
    </dgm:pt>
    <dgm:pt modelId="{0EAC4A93-EF74-40A9-B72D-270F0B56CD70}" type="pres">
      <dgm:prSet presAssocID="{306C8B7D-46F2-44D3-BF85-40FA16C247B3}" presName="text_2" presStyleLbl="node1" presStyleIdx="1" presStyleCnt="5">
        <dgm:presLayoutVars>
          <dgm:bulletEnabled val="1"/>
        </dgm:presLayoutVars>
      </dgm:prSet>
      <dgm:spPr/>
    </dgm:pt>
    <dgm:pt modelId="{0367B390-A555-4561-ABF2-24CD73462DAC}" type="pres">
      <dgm:prSet presAssocID="{306C8B7D-46F2-44D3-BF85-40FA16C247B3}" presName="accent_2" presStyleCnt="0"/>
      <dgm:spPr/>
    </dgm:pt>
    <dgm:pt modelId="{BE8082F0-3DCF-44F3-A871-CC9F2B889B35}" type="pres">
      <dgm:prSet presAssocID="{306C8B7D-46F2-44D3-BF85-40FA16C247B3}" presName="accentRepeatNode" presStyleLbl="solidFgAcc1" presStyleIdx="1" presStyleCnt="5"/>
      <dgm:spPr>
        <a:blipFill rotWithShape="0">
          <a:blip xmlns:r="http://schemas.openxmlformats.org/officeDocument/2006/relationships" r:embed="rId1"/>
          <a:srcRect/>
          <a:stretch>
            <a:fillRect/>
          </a:stretch>
        </a:blipFill>
      </dgm:spPr>
    </dgm:pt>
    <dgm:pt modelId="{820B8F9C-C48F-4117-9098-B0F30C85A9F4}" type="pres">
      <dgm:prSet presAssocID="{27A1D695-D361-4BDD-B36F-DEE93D42AE4D}" presName="text_3" presStyleLbl="node1" presStyleIdx="2" presStyleCnt="5">
        <dgm:presLayoutVars>
          <dgm:bulletEnabled val="1"/>
        </dgm:presLayoutVars>
      </dgm:prSet>
      <dgm:spPr/>
    </dgm:pt>
    <dgm:pt modelId="{B1AD8A6D-22FF-4DF8-A10A-4D2D3D673D25}" type="pres">
      <dgm:prSet presAssocID="{27A1D695-D361-4BDD-B36F-DEE93D42AE4D}" presName="accent_3" presStyleCnt="0"/>
      <dgm:spPr/>
    </dgm:pt>
    <dgm:pt modelId="{1442E2B0-41DA-442A-8554-D5D2ACF442A1}" type="pres">
      <dgm:prSet presAssocID="{27A1D695-D361-4BDD-B36F-DEE93D42AE4D}" presName="accentRepeatNode" presStyleLbl="solidFgAcc1" presStyleIdx="2" presStyleCnt="5" custScaleX="91373" custScaleY="84494"/>
      <dgm:spPr>
        <a:blipFill rotWithShape="0">
          <a:blip xmlns:r="http://schemas.openxmlformats.org/officeDocument/2006/relationships" r:embed="rId2"/>
          <a:srcRect/>
          <a:stretch>
            <a:fillRect t="-4000" b="-4000"/>
          </a:stretch>
        </a:blipFill>
      </dgm:spPr>
    </dgm:pt>
    <dgm:pt modelId="{54CFCF17-E687-46D2-90E4-0C4666DC1205}" type="pres">
      <dgm:prSet presAssocID="{67F24A5B-9B1D-4AF3-91F4-E1F1E0EBF778}" presName="text_4" presStyleLbl="node1" presStyleIdx="3" presStyleCnt="5">
        <dgm:presLayoutVars>
          <dgm:bulletEnabled val="1"/>
        </dgm:presLayoutVars>
      </dgm:prSet>
      <dgm:spPr/>
    </dgm:pt>
    <dgm:pt modelId="{53547732-80A4-4A78-A729-823784E9ADBC}" type="pres">
      <dgm:prSet presAssocID="{67F24A5B-9B1D-4AF3-91F4-E1F1E0EBF778}" presName="accent_4" presStyleCnt="0"/>
      <dgm:spPr/>
    </dgm:pt>
    <dgm:pt modelId="{E058E3FF-EB7F-4F3B-97A2-FD60B45FAF04}" type="pres">
      <dgm:prSet presAssocID="{67F24A5B-9B1D-4AF3-91F4-E1F1E0EBF778}" presName="accentRepeatNode" presStyleLbl="solidFgAcc1" presStyleIdx="3" presStyleCnt="5"/>
      <dgm:spPr>
        <a:blipFill rotWithShape="0">
          <a:blip xmlns:r="http://schemas.openxmlformats.org/officeDocument/2006/relationships" r:embed="rId3"/>
          <a:srcRect/>
          <a:stretch>
            <a:fillRect/>
          </a:stretch>
        </a:blipFill>
      </dgm:spPr>
    </dgm:pt>
    <dgm:pt modelId="{3D8C8C5D-ACA6-478A-A472-9DAFD690CBC8}" type="pres">
      <dgm:prSet presAssocID="{0E367E03-113C-4D97-B198-5D3E71FABAE4}" presName="text_5" presStyleLbl="node1" presStyleIdx="4" presStyleCnt="5">
        <dgm:presLayoutVars>
          <dgm:bulletEnabled val="1"/>
        </dgm:presLayoutVars>
      </dgm:prSet>
      <dgm:spPr/>
    </dgm:pt>
    <dgm:pt modelId="{6743AD0B-2DCA-4BA7-804F-334CE877E19D}" type="pres">
      <dgm:prSet presAssocID="{0E367E03-113C-4D97-B198-5D3E71FABAE4}" presName="accent_5" presStyleCnt="0"/>
      <dgm:spPr/>
    </dgm:pt>
    <dgm:pt modelId="{60DB5D71-C25E-4520-9490-02FDB1C9BF52}" type="pres">
      <dgm:prSet presAssocID="{0E367E03-113C-4D97-B198-5D3E71FABAE4}" presName="accentRepeatNode" presStyleLbl="solidFgAcc1" presStyleIdx="4" presStyleCnt="5" custLinFactNeighborX="990" custLinFactNeighborY="7051"/>
      <dgm:spPr>
        <a:blipFill rotWithShape="0">
          <a:blip xmlns:r="http://schemas.openxmlformats.org/officeDocument/2006/relationships" r:embed="rId4"/>
          <a:srcRect/>
          <a:stretch>
            <a:fillRect t="-4000" b="-4000"/>
          </a:stretch>
        </a:blipFill>
      </dgm:spPr>
    </dgm:pt>
  </dgm:ptLst>
  <dgm:cxnLst>
    <dgm:cxn modelId="{69907405-2238-4409-8BA8-5B90186D003A}" type="presOf" srcId="{67F24A5B-9B1D-4AF3-91F4-E1F1E0EBF778}" destId="{54CFCF17-E687-46D2-90E4-0C4666DC1205}" srcOrd="0" destOrd="0" presId="urn:microsoft.com/office/officeart/2008/layout/VerticalCurvedList"/>
    <dgm:cxn modelId="{54AAB611-19CE-4C3E-BE33-56DBAE654E41}" type="presOf" srcId="{27A1D695-D361-4BDD-B36F-DEE93D42AE4D}" destId="{820B8F9C-C48F-4117-9098-B0F30C85A9F4}" srcOrd="0" destOrd="0" presId="urn:microsoft.com/office/officeart/2008/layout/VerticalCurvedList"/>
    <dgm:cxn modelId="{BE636F15-2AAE-4C5B-8DC8-D92ADFFD4E16}" srcId="{463B56C8-E42D-4918-9F0A-B261D7FAE0C8}" destId="{306C8B7D-46F2-44D3-BF85-40FA16C247B3}" srcOrd="1" destOrd="0" parTransId="{4A8C4060-FD63-4004-A2B8-20412233B921}" sibTransId="{4E7388C0-B672-4D0D-BCCD-1C2CC7B2095B}"/>
    <dgm:cxn modelId="{F9210B34-A7D1-4D40-A58E-787DF5B00B88}" srcId="{463B56C8-E42D-4918-9F0A-B261D7FAE0C8}" destId="{27A1D695-D361-4BDD-B36F-DEE93D42AE4D}" srcOrd="2" destOrd="0" parTransId="{378F6799-1E6C-45DB-BFBF-12D3F918E484}" sibTransId="{E9BC7849-42C3-4D9E-B63D-F0DDE700A85A}"/>
    <dgm:cxn modelId="{39ED655C-9247-44D7-902E-2B9823D492B5}" srcId="{463B56C8-E42D-4918-9F0A-B261D7FAE0C8}" destId="{0E367E03-113C-4D97-B198-5D3E71FABAE4}" srcOrd="4" destOrd="0" parTransId="{0932FC09-9536-47D7-9CF3-312562E7EA62}" sibTransId="{4DB9E5F0-02C5-460B-8523-389B9FFDA84B}"/>
    <dgm:cxn modelId="{4F9F4C64-C3A0-4FAB-8C0E-BF7BCFBDCF69}" type="presOf" srcId="{0E367E03-113C-4D97-B198-5D3E71FABAE4}" destId="{3D8C8C5D-ACA6-478A-A472-9DAFD690CBC8}" srcOrd="0" destOrd="0" presId="urn:microsoft.com/office/officeart/2008/layout/VerticalCurvedList"/>
    <dgm:cxn modelId="{7842C665-15E4-400B-A4EC-025C092499E6}" srcId="{463B56C8-E42D-4918-9F0A-B261D7FAE0C8}" destId="{7FBF87AE-0D1A-4822-AE5E-D5D0E539A755}" srcOrd="0" destOrd="0" parTransId="{1439649B-3365-42F1-B1DC-9CD89B0DF261}" sibTransId="{13ECBB64-AF8E-4FA7-BE9B-6666C42C2517}"/>
    <dgm:cxn modelId="{424B3846-7CD8-4241-A572-F661123FD1B3}" type="presOf" srcId="{463B56C8-E42D-4918-9F0A-B261D7FAE0C8}" destId="{60C860AB-5DC9-4DD6-96F1-1BBB8B95AF8E}" srcOrd="0" destOrd="0" presId="urn:microsoft.com/office/officeart/2008/layout/VerticalCurvedList"/>
    <dgm:cxn modelId="{0A370993-850B-4D9B-A6EA-440D4CAE9004}" type="presOf" srcId="{306C8B7D-46F2-44D3-BF85-40FA16C247B3}" destId="{0EAC4A93-EF74-40A9-B72D-270F0B56CD70}" srcOrd="0" destOrd="0" presId="urn:microsoft.com/office/officeart/2008/layout/VerticalCurvedList"/>
    <dgm:cxn modelId="{671E2A9C-3D87-41F6-9CE2-BA083B5989A3}" srcId="{463B56C8-E42D-4918-9F0A-B261D7FAE0C8}" destId="{67F24A5B-9B1D-4AF3-91F4-E1F1E0EBF778}" srcOrd="3" destOrd="0" parTransId="{EFB3317E-504D-44C7-8B75-1CE49228D0E2}" sibTransId="{781A7558-1F4C-4CCC-AD01-01A52BC294BC}"/>
    <dgm:cxn modelId="{ACD160CC-FB75-4096-BF47-D9817079B37B}" type="presOf" srcId="{13ECBB64-AF8E-4FA7-BE9B-6666C42C2517}" destId="{F2E53B78-8CE5-42A1-B7E5-AE459761BEEE}" srcOrd="0" destOrd="0" presId="urn:microsoft.com/office/officeart/2008/layout/VerticalCurvedList"/>
    <dgm:cxn modelId="{80412EFD-E862-4F49-9057-BADBB2DEB011}" type="presOf" srcId="{7FBF87AE-0D1A-4822-AE5E-D5D0E539A755}" destId="{BFADF1A0-7095-4CBA-9252-018B074A775F}" srcOrd="0" destOrd="0" presId="urn:microsoft.com/office/officeart/2008/layout/VerticalCurvedList"/>
    <dgm:cxn modelId="{D22EB0C5-241B-468D-BAE9-F015EB3EBEFA}" type="presParOf" srcId="{60C860AB-5DC9-4DD6-96F1-1BBB8B95AF8E}" destId="{EB591BB5-E2C6-41EA-99B3-8D06B6252DE6}" srcOrd="0" destOrd="0" presId="urn:microsoft.com/office/officeart/2008/layout/VerticalCurvedList"/>
    <dgm:cxn modelId="{73A5940E-FBE4-47B2-9E7C-697BAA42C1FC}" type="presParOf" srcId="{EB591BB5-E2C6-41EA-99B3-8D06B6252DE6}" destId="{88D4DBC9-8755-4B89-AF05-A7DD3BB49B05}" srcOrd="0" destOrd="0" presId="urn:microsoft.com/office/officeart/2008/layout/VerticalCurvedList"/>
    <dgm:cxn modelId="{8A386888-9E56-415B-BCBB-AC59CEF6D0B3}" type="presParOf" srcId="{88D4DBC9-8755-4B89-AF05-A7DD3BB49B05}" destId="{82340946-4E16-4868-98D7-93897F94AF03}" srcOrd="0" destOrd="0" presId="urn:microsoft.com/office/officeart/2008/layout/VerticalCurvedList"/>
    <dgm:cxn modelId="{DF645926-A52D-408D-8AC8-A16764C6B488}" type="presParOf" srcId="{88D4DBC9-8755-4B89-AF05-A7DD3BB49B05}" destId="{F2E53B78-8CE5-42A1-B7E5-AE459761BEEE}" srcOrd="1" destOrd="0" presId="urn:microsoft.com/office/officeart/2008/layout/VerticalCurvedList"/>
    <dgm:cxn modelId="{FAA10ABB-7150-4E89-9CB7-4BD87E9DE145}" type="presParOf" srcId="{88D4DBC9-8755-4B89-AF05-A7DD3BB49B05}" destId="{A479DB5C-A8F5-456C-9512-4DE6E41C0AF8}" srcOrd="2" destOrd="0" presId="urn:microsoft.com/office/officeart/2008/layout/VerticalCurvedList"/>
    <dgm:cxn modelId="{C75F61C6-4CE9-49EB-9D73-78773A88762A}" type="presParOf" srcId="{88D4DBC9-8755-4B89-AF05-A7DD3BB49B05}" destId="{2CCDBF68-163D-473A-BFC2-C6BD7CD3730A}" srcOrd="3" destOrd="0" presId="urn:microsoft.com/office/officeart/2008/layout/VerticalCurvedList"/>
    <dgm:cxn modelId="{C2B26E88-D1D4-44C0-897B-B77035D67ECB}" type="presParOf" srcId="{EB591BB5-E2C6-41EA-99B3-8D06B6252DE6}" destId="{BFADF1A0-7095-4CBA-9252-018B074A775F}" srcOrd="1" destOrd="0" presId="urn:microsoft.com/office/officeart/2008/layout/VerticalCurvedList"/>
    <dgm:cxn modelId="{364727A8-FEF2-4EE1-AE6A-0FCEC1F629E4}" type="presParOf" srcId="{EB591BB5-E2C6-41EA-99B3-8D06B6252DE6}" destId="{B75D7CC1-8424-4435-A93F-035ED1BD0EB0}" srcOrd="2" destOrd="0" presId="urn:microsoft.com/office/officeart/2008/layout/VerticalCurvedList"/>
    <dgm:cxn modelId="{268F4DE0-5339-4E92-BA25-8C1EB2C729C8}" type="presParOf" srcId="{B75D7CC1-8424-4435-A93F-035ED1BD0EB0}" destId="{17D250FA-4AAF-42C2-BB66-5BE3779C6209}" srcOrd="0" destOrd="0" presId="urn:microsoft.com/office/officeart/2008/layout/VerticalCurvedList"/>
    <dgm:cxn modelId="{A8C49FF8-7CBE-4607-9C4E-208F8ED6FB66}" type="presParOf" srcId="{EB591BB5-E2C6-41EA-99B3-8D06B6252DE6}" destId="{0EAC4A93-EF74-40A9-B72D-270F0B56CD70}" srcOrd="3" destOrd="0" presId="urn:microsoft.com/office/officeart/2008/layout/VerticalCurvedList"/>
    <dgm:cxn modelId="{A9F5CBBD-62B8-43EF-B43B-2DF9FEA91687}" type="presParOf" srcId="{EB591BB5-E2C6-41EA-99B3-8D06B6252DE6}" destId="{0367B390-A555-4561-ABF2-24CD73462DAC}" srcOrd="4" destOrd="0" presId="urn:microsoft.com/office/officeart/2008/layout/VerticalCurvedList"/>
    <dgm:cxn modelId="{D6E571A7-BFC0-475E-BCF4-37A383E99C5C}" type="presParOf" srcId="{0367B390-A555-4561-ABF2-24CD73462DAC}" destId="{BE8082F0-3DCF-44F3-A871-CC9F2B889B35}" srcOrd="0" destOrd="0" presId="urn:microsoft.com/office/officeart/2008/layout/VerticalCurvedList"/>
    <dgm:cxn modelId="{6FA7F026-4491-4E56-81AF-78C9974128B1}" type="presParOf" srcId="{EB591BB5-E2C6-41EA-99B3-8D06B6252DE6}" destId="{820B8F9C-C48F-4117-9098-B0F30C85A9F4}" srcOrd="5" destOrd="0" presId="urn:microsoft.com/office/officeart/2008/layout/VerticalCurvedList"/>
    <dgm:cxn modelId="{82C216ED-DE69-4CD8-BBBD-F5CEAF59FA75}" type="presParOf" srcId="{EB591BB5-E2C6-41EA-99B3-8D06B6252DE6}" destId="{B1AD8A6D-22FF-4DF8-A10A-4D2D3D673D25}" srcOrd="6" destOrd="0" presId="urn:microsoft.com/office/officeart/2008/layout/VerticalCurvedList"/>
    <dgm:cxn modelId="{4CB5AE29-796A-4DBA-8710-AAF9C364D1C5}" type="presParOf" srcId="{B1AD8A6D-22FF-4DF8-A10A-4D2D3D673D25}" destId="{1442E2B0-41DA-442A-8554-D5D2ACF442A1}" srcOrd="0" destOrd="0" presId="urn:microsoft.com/office/officeart/2008/layout/VerticalCurvedList"/>
    <dgm:cxn modelId="{F8637DF5-813B-473E-A5B7-1A8096A01628}" type="presParOf" srcId="{EB591BB5-E2C6-41EA-99B3-8D06B6252DE6}" destId="{54CFCF17-E687-46D2-90E4-0C4666DC1205}" srcOrd="7" destOrd="0" presId="urn:microsoft.com/office/officeart/2008/layout/VerticalCurvedList"/>
    <dgm:cxn modelId="{DD1DF25E-2595-46FE-92E2-9FCE742C7E89}" type="presParOf" srcId="{EB591BB5-E2C6-41EA-99B3-8D06B6252DE6}" destId="{53547732-80A4-4A78-A729-823784E9ADBC}" srcOrd="8" destOrd="0" presId="urn:microsoft.com/office/officeart/2008/layout/VerticalCurvedList"/>
    <dgm:cxn modelId="{7F780A07-A3F2-4932-ABFB-2D60FF4761FE}" type="presParOf" srcId="{53547732-80A4-4A78-A729-823784E9ADBC}" destId="{E058E3FF-EB7F-4F3B-97A2-FD60B45FAF04}" srcOrd="0" destOrd="0" presId="urn:microsoft.com/office/officeart/2008/layout/VerticalCurvedList"/>
    <dgm:cxn modelId="{923D3113-A969-42ED-98AC-097207A3D183}" type="presParOf" srcId="{EB591BB5-E2C6-41EA-99B3-8D06B6252DE6}" destId="{3D8C8C5D-ACA6-478A-A472-9DAFD690CBC8}" srcOrd="9" destOrd="0" presId="urn:microsoft.com/office/officeart/2008/layout/VerticalCurvedList"/>
    <dgm:cxn modelId="{2BEF9731-1254-4A75-9321-DE50F9F1CD5E}" type="presParOf" srcId="{EB591BB5-E2C6-41EA-99B3-8D06B6252DE6}" destId="{6743AD0B-2DCA-4BA7-804F-334CE877E19D}" srcOrd="10" destOrd="0" presId="urn:microsoft.com/office/officeart/2008/layout/VerticalCurvedList"/>
    <dgm:cxn modelId="{0622B22F-230F-45FE-B1B8-8AC816139FD4}" type="presParOf" srcId="{6743AD0B-2DCA-4BA7-804F-334CE877E19D}" destId="{60DB5D71-C25E-4520-9490-02FDB1C9BF5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E53B78-8CE5-42A1-B7E5-AE459761BEEE}">
      <dsp:nvSpPr>
        <dsp:cNvPr id="0" name=""/>
        <dsp:cNvSpPr/>
      </dsp:nvSpPr>
      <dsp:spPr>
        <a:xfrm>
          <a:off x="-6648831" y="-1016745"/>
          <a:ext cx="7913408" cy="7913408"/>
        </a:xfrm>
        <a:prstGeom prst="blockArc">
          <a:avLst>
            <a:gd name="adj1" fmla="val 18900000"/>
            <a:gd name="adj2" fmla="val 2700000"/>
            <a:gd name="adj3" fmla="val 273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ADF1A0-7095-4CBA-9252-018B074A775F}">
      <dsp:nvSpPr>
        <dsp:cNvPr id="0" name=""/>
        <dsp:cNvSpPr/>
      </dsp:nvSpPr>
      <dsp:spPr>
        <a:xfrm>
          <a:off x="552339" y="367377"/>
          <a:ext cx="8965419" cy="73522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3585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Carbon Standard for Energy Access</a:t>
          </a:r>
        </a:p>
      </dsp:txBody>
      <dsp:txXfrm>
        <a:off x="552339" y="367377"/>
        <a:ext cx="8965419" cy="735224"/>
      </dsp:txXfrm>
    </dsp:sp>
    <dsp:sp modelId="{17D250FA-4AAF-42C2-BB66-5BE3779C6209}">
      <dsp:nvSpPr>
        <dsp:cNvPr id="0" name=""/>
        <dsp:cNvSpPr/>
      </dsp:nvSpPr>
      <dsp:spPr>
        <a:xfrm>
          <a:off x="92824" y="275474"/>
          <a:ext cx="919031" cy="91903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AC4A93-EF74-40A9-B72D-270F0B56CD70}">
      <dsp:nvSpPr>
        <dsp:cNvPr id="0" name=""/>
        <dsp:cNvSpPr/>
      </dsp:nvSpPr>
      <dsp:spPr>
        <a:xfrm>
          <a:off x="1079180" y="1469861"/>
          <a:ext cx="8438579" cy="73522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3585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Cabon Market infrastructure (carbon digital MRV)</a:t>
          </a:r>
        </a:p>
      </dsp:txBody>
      <dsp:txXfrm>
        <a:off x="1079180" y="1469861"/>
        <a:ext cx="8438579" cy="735224"/>
      </dsp:txXfrm>
    </dsp:sp>
    <dsp:sp modelId="{BE8082F0-3DCF-44F3-A871-CC9F2B889B35}">
      <dsp:nvSpPr>
        <dsp:cNvPr id="0" name=""/>
        <dsp:cNvSpPr/>
      </dsp:nvSpPr>
      <dsp:spPr>
        <a:xfrm>
          <a:off x="619665" y="1377958"/>
          <a:ext cx="919031" cy="919031"/>
        </a:xfrm>
        <a:prstGeom prst="ellipse">
          <a:avLst/>
        </a:prstGeom>
        <a:blipFill rotWithShape="0">
          <a:blip xmlns:r="http://schemas.openxmlformats.org/officeDocument/2006/relationships" r:embed="rId1"/>
          <a:srcRect/>
          <a:stretch>
            <a:fillRect/>
          </a:stretch>
        </a:blip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0B8F9C-C48F-4117-9098-B0F30C85A9F4}">
      <dsp:nvSpPr>
        <dsp:cNvPr id="0" name=""/>
        <dsp:cNvSpPr/>
      </dsp:nvSpPr>
      <dsp:spPr>
        <a:xfrm>
          <a:off x="1240878" y="2572346"/>
          <a:ext cx="8276881" cy="73522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3585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Carbon Market policy/regulatory readiness – enabling environment</a:t>
          </a:r>
        </a:p>
      </dsp:txBody>
      <dsp:txXfrm>
        <a:off x="1240878" y="2572346"/>
        <a:ext cx="8276881" cy="735224"/>
      </dsp:txXfrm>
    </dsp:sp>
    <dsp:sp modelId="{1442E2B0-41DA-442A-8554-D5D2ACF442A1}">
      <dsp:nvSpPr>
        <dsp:cNvPr id="0" name=""/>
        <dsp:cNvSpPr/>
      </dsp:nvSpPr>
      <dsp:spPr>
        <a:xfrm>
          <a:off x="821005" y="2551695"/>
          <a:ext cx="839746" cy="776526"/>
        </a:xfrm>
        <a:prstGeom prst="ellipse">
          <a:avLst/>
        </a:prstGeom>
        <a:blipFill rotWithShape="0">
          <a:blip xmlns:r="http://schemas.openxmlformats.org/officeDocument/2006/relationships" r:embed="rId2"/>
          <a:srcRect/>
          <a:stretch>
            <a:fillRect t="-4000" b="-4000"/>
          </a:stretch>
        </a:blip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CFCF17-E687-46D2-90E4-0C4666DC1205}">
      <dsp:nvSpPr>
        <dsp:cNvPr id="0" name=""/>
        <dsp:cNvSpPr/>
      </dsp:nvSpPr>
      <dsp:spPr>
        <a:xfrm>
          <a:off x="1079180" y="3674830"/>
          <a:ext cx="8438579" cy="735224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3585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Country-level carbon asset generation &amp; implementation support</a:t>
          </a:r>
        </a:p>
      </dsp:txBody>
      <dsp:txXfrm>
        <a:off x="1079180" y="3674830"/>
        <a:ext cx="8438579" cy="735224"/>
      </dsp:txXfrm>
    </dsp:sp>
    <dsp:sp modelId="{E058E3FF-EB7F-4F3B-97A2-FD60B45FAF04}">
      <dsp:nvSpPr>
        <dsp:cNvPr id="0" name=""/>
        <dsp:cNvSpPr/>
      </dsp:nvSpPr>
      <dsp:spPr>
        <a:xfrm>
          <a:off x="619665" y="3582927"/>
          <a:ext cx="919031" cy="919031"/>
        </a:xfrm>
        <a:prstGeom prst="ellipse">
          <a:avLst/>
        </a:prstGeom>
        <a:blipFill rotWithShape="0">
          <a:blip xmlns:r="http://schemas.openxmlformats.org/officeDocument/2006/relationships" r:embed="rId3"/>
          <a:srcRect/>
          <a:stretch>
            <a:fillRect/>
          </a:stretch>
        </a:blip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8C8C5D-ACA6-478A-A472-9DAFD690CBC8}">
      <dsp:nvSpPr>
        <dsp:cNvPr id="0" name=""/>
        <dsp:cNvSpPr/>
      </dsp:nvSpPr>
      <dsp:spPr>
        <a:xfrm>
          <a:off x="552339" y="4777314"/>
          <a:ext cx="8965419" cy="73522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3585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Strategy &amp; outcome monetization</a:t>
          </a:r>
        </a:p>
      </dsp:txBody>
      <dsp:txXfrm>
        <a:off x="552339" y="4777314"/>
        <a:ext cx="8965419" cy="735224"/>
      </dsp:txXfrm>
    </dsp:sp>
    <dsp:sp modelId="{60DB5D71-C25E-4520-9490-02FDB1C9BF52}">
      <dsp:nvSpPr>
        <dsp:cNvPr id="0" name=""/>
        <dsp:cNvSpPr/>
      </dsp:nvSpPr>
      <dsp:spPr>
        <a:xfrm>
          <a:off x="101922" y="4750212"/>
          <a:ext cx="919031" cy="919031"/>
        </a:xfrm>
        <a:prstGeom prst="ellipse">
          <a:avLst/>
        </a:prstGeom>
        <a:blipFill rotWithShape="0">
          <a:blip xmlns:r="http://schemas.openxmlformats.org/officeDocument/2006/relationships" r:embed="rId4"/>
          <a:srcRect/>
          <a:stretch>
            <a:fillRect t="-4000" b="-4000"/>
          </a:stretch>
        </a:blip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BF20E5-B954-47F6-B116-5B56B35114CE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CEC700-9529-4B55-92A2-82D040508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47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These limitations should be understood as part of a dynamic continuum, rather than binary constraints. </a:t>
            </a:r>
          </a:p>
          <a:p>
            <a:endParaRPr lang="en-US" i="1" dirty="0"/>
          </a:p>
          <a:p>
            <a:r>
              <a:rPr lang="en-US" i="1" dirty="0"/>
              <a:t>The Carbon Engine protocol is designed to remain modular and flexible, enabling implementation across digital, semi-digital, and hybrid MRV configurations, while progressively strengthening automation and data integrity over time.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CEC700-9529-4B55-92A2-82D0405084E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241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746EC-E50C-BE79-1D6C-26D644A0E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de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21527B-CD2C-BAA9-64B2-96AAD4941A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AE8DE-0A8B-3C11-552B-F848FBD1B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02B27-B4F3-428E-80CD-E03173C04DD3}" type="datetime1">
              <a:rPr lang="de-DE" smtClean="0"/>
              <a:t>10.02.2026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B5DB9E-5266-A9BB-9268-B71D629C1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B2A97C-B493-805F-63AD-57C918D72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2F9FE-68D5-4A70-8536-0881718DD17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6790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743E9-8436-C784-A261-2A765D4D2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350EDC-BDFE-8301-28E2-3DBBA9CA50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41455-39E3-1504-CB12-39B00EC83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A471A-467E-408E-8E3E-924A0937AA6E}" type="datetime1">
              <a:rPr lang="de-DE" smtClean="0"/>
              <a:t>10.02.2026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6DF4D8-2788-AE89-4C55-93DF54942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0E76F-B7DA-6D36-4014-B5B8778D5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2F9FE-68D5-4A70-8536-0881718DD17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4886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D5C74-FA28-1274-E3D3-0CC875D39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85E419-3003-F1F7-DA6A-3D7ED6EC32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148A52-E501-602F-951E-EC79E181B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80357-BD2C-4ADD-9154-051917764C66}" type="datetime1">
              <a:rPr lang="de-DE" smtClean="0"/>
              <a:t>10.02.2026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7D0739-E261-CB0C-9140-15125FB05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CDEF85-134A-9C2A-E885-E4B4A176E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2F9FE-68D5-4A70-8536-0881718DD17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2802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4BB3B-A7DC-D2D1-866C-C1792B8FF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C56D54-ADA4-E1D6-58DD-9FB830693A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e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D92A51-CB75-4455-2614-EA2BBD71BE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e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ED7ADF-2D01-9C82-1BF1-8DDED8A15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EE23C-247F-4255-A125-B91918EDDB0A}" type="datetime1">
              <a:rPr lang="de-DE" smtClean="0"/>
              <a:t>10.02.2026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F79BE7-F6EE-3A63-7E5A-8129F3950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131300-903D-BE95-6882-820FBDFAC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2F9FE-68D5-4A70-8536-0881718DD17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2454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B8A71-9DF1-C3C7-E9CB-9F90425E8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2B700B-51F2-3DFC-3FDF-217E7F6837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705FC9-C17D-53E6-996D-B05A4B5F63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e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3D79FF-0B52-BE9C-3ACE-851704F858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38CBDB-D4D1-A685-8CEC-5FC39F8386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e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90170F-3FFC-47C5-1097-A02C41E01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0A2AD-28A6-4FBB-991B-4F0126FD8550}" type="datetime1">
              <a:rPr lang="de-DE" smtClean="0"/>
              <a:t>10.02.2026</a:t>
            </a:fld>
            <a:endParaRPr lang="de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B8B254-B786-3D28-F2BD-87FBB7E4E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02A1A4-B450-A5EE-F300-7F1B0A16B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2F9FE-68D5-4A70-8536-0881718DD17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9967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3CC20-CC63-B75D-998C-5C15D3DBE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de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6478C9-C1A8-A0F3-7C6E-BCE7092E1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9046C-B8EE-45F6-96FF-DEF996D6E6A7}" type="datetime1">
              <a:rPr lang="de-DE" smtClean="0"/>
              <a:t>10.02.2026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38D94F-4564-65CD-9FFA-EF721BAA0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547236-876D-D0D7-F059-693A9429B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2F9FE-68D5-4A70-8536-0881718DD17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6633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9CB32F-E30F-82C0-CA22-1E4AD1690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F3A9B-8599-4B61-8423-85EDA83EC5C3}" type="datetime1">
              <a:rPr lang="de-DE" smtClean="0"/>
              <a:t>10.02.2026</a:t>
            </a:fld>
            <a:endParaRPr lang="de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86A528-3CC5-5DA2-7491-3939C5012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652E0A-5919-A370-E781-E9C96235F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2F9FE-68D5-4A70-8536-0881718DD17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7224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E4AD9-6DD4-228E-1B43-018724DA1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A1107-5BE2-238B-8D71-FE490A22AB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E4E306-FB6A-F56A-D94C-DC38B3855E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C5E471-40EB-52C3-4285-CCDD3456F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7E6C-70B1-498D-BD11-FA1AB06E4FDF}" type="datetime1">
              <a:rPr lang="de-DE" smtClean="0"/>
              <a:t>10.02.2026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3F121A-DF58-82C3-996A-3EE7C8F25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C21645-2733-B541-4080-6552784F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2F9FE-68D5-4A70-8536-0881718DD17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8014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A6AEF-94DD-3B7F-BCE2-A80EFBDD4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de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CE1534-C99D-10AB-5A05-A91197ECD2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064671-A77D-CF78-3092-FDCDF0ABEE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20E73C-9AB8-4659-1C50-9B0AEF836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CDC1E-AF54-4391-B736-EBA667E195B7}" type="datetime1">
              <a:rPr lang="de-DE" smtClean="0"/>
              <a:t>10.02.2026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489EA9-6B4A-A6C2-126F-70EF8F598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93A8C-5961-610D-A9D4-8C5340646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2F9FE-68D5-4A70-8536-0881718DD17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3511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86A47-FF2B-DC09-69D9-ADB81A22E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de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1DF3F7-2E39-FBCE-2A83-BBD6C0B1AE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D3348B-1EF5-7354-0BE3-E0D1D6CD6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27944-1EE2-4F39-9383-A3143ED22940}" type="datetime1">
              <a:rPr lang="de-DE" smtClean="0"/>
              <a:t>10.02.2026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BCC729-B80E-2CB6-AF23-F124B425C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3AAA78-4F14-E3B2-10A7-E1BB56780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2F9FE-68D5-4A70-8536-0881718DD17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520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1A075C-74DD-A2AF-86D0-57B85F9874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de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05A89F-EDEC-15D6-42C9-972B9E9B45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F981A2-505F-B515-7C2D-8B8E88758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EAE60-6559-4393-BC20-CFC3D3363D95}" type="datetime1">
              <a:rPr lang="de-DE" smtClean="0"/>
              <a:t>10.02.2026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8B8B9A-18C5-CEA3-DE69-C279C6A17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C379CB-7846-122F-6A29-08F2C4B02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2F9FE-68D5-4A70-8536-0881718DD17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83010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597472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10/02/2026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13096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10/02/2026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4353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B076F-F7D2-A758-1439-D021F3882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F48880-4BDD-37E7-F1D2-C0A2F306B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10/02/2026</a:t>
            </a:fld>
            <a:endParaRPr lang="es-E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84B945-62BA-F352-D9FE-AA9EC1A8F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E6C7D1-474B-A0C2-9DC8-C19DF9F0A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04591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10/02/2026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20219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10/02/2026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40754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10/02/2026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44984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10/02/2026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68445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10/02/2026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31530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10/02/2026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49819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10/02/2026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61055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10/02/2026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59108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10/02/2026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3086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8BF455-567F-B768-F20D-BB8C6D8CF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90680E-2FEF-E059-0936-EEEFF32645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0530E9-324C-E3A1-496F-89A84C0CAF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0DA230-E576-4A89-9E43-63D6980E11B7}" type="datetime1">
              <a:rPr lang="de-DE" smtClean="0"/>
              <a:t>10.02.2026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4EF479-133E-B0C8-C482-C8960CC474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448D31-E70A-16FD-FA87-F54E77DFC0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62F9FE-68D5-4A70-8536-0881718DD170}" type="slidenum">
              <a:rPr lang="de-DE" smtClean="0"/>
              <a:t>‹#›</a:t>
            </a:fld>
            <a:endParaRPr lang="de-DE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62D7E2-0640-7FD3-9AF3-65AFAD61B234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1210925" y="6642100"/>
            <a:ext cx="9429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Official Use Only</a:t>
            </a:r>
          </a:p>
        </p:txBody>
      </p:sp>
    </p:spTree>
    <p:extLst>
      <p:ext uri="{BB962C8B-B14F-4D97-AF65-F5344CB8AC3E}">
        <p14:creationId xmlns:p14="http://schemas.microsoft.com/office/powerpoint/2010/main" val="662217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78D868-3DB8-499C-BCFA-2E2815E3C614}" type="datetimeFigureOut">
              <a:rPr lang="es-ES" smtClean="0"/>
              <a:t>10/02/2026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907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4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  <p:sldLayoutId id="214748374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7.png"/><Relationship Id="rId7" Type="http://schemas.openxmlformats.org/officeDocument/2006/relationships/image" Target="../media/image1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6.png"/><Relationship Id="rId11" Type="http://schemas.openxmlformats.org/officeDocument/2006/relationships/image" Target="../media/image21.svg"/><Relationship Id="rId5" Type="http://schemas.openxmlformats.org/officeDocument/2006/relationships/image" Target="../media/image15.sv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7.png"/><Relationship Id="rId7" Type="http://schemas.openxmlformats.org/officeDocument/2006/relationships/image" Target="../media/image2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7.png"/><Relationship Id="rId7" Type="http://schemas.openxmlformats.org/officeDocument/2006/relationships/image" Target="../media/image3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5.png"/><Relationship Id="rId18" Type="http://schemas.microsoft.com/office/2007/relationships/hdphoto" Target="../media/hdphoto5.wdp"/><Relationship Id="rId26" Type="http://schemas.openxmlformats.org/officeDocument/2006/relationships/image" Target="../media/image54.png"/><Relationship Id="rId3" Type="http://schemas.openxmlformats.org/officeDocument/2006/relationships/image" Target="../media/image7.png"/><Relationship Id="rId21" Type="http://schemas.openxmlformats.org/officeDocument/2006/relationships/image" Target="../media/image49.png"/><Relationship Id="rId7" Type="http://schemas.openxmlformats.org/officeDocument/2006/relationships/image" Target="../media/image41.svg"/><Relationship Id="rId12" Type="http://schemas.openxmlformats.org/officeDocument/2006/relationships/image" Target="../media/image44.png"/><Relationship Id="rId17" Type="http://schemas.openxmlformats.org/officeDocument/2006/relationships/image" Target="../media/image47.png"/><Relationship Id="rId25" Type="http://schemas.openxmlformats.org/officeDocument/2006/relationships/image" Target="../media/image53.svg"/><Relationship Id="rId2" Type="http://schemas.openxmlformats.org/officeDocument/2006/relationships/image" Target="../media/image6.png"/><Relationship Id="rId16" Type="http://schemas.microsoft.com/office/2007/relationships/hdphoto" Target="../media/hdphoto4.wdp"/><Relationship Id="rId20" Type="http://schemas.microsoft.com/office/2007/relationships/hdphoto" Target="../media/hdphoto6.wdp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0.png"/><Relationship Id="rId11" Type="http://schemas.microsoft.com/office/2007/relationships/hdphoto" Target="../media/hdphoto2.wdp"/><Relationship Id="rId24" Type="http://schemas.openxmlformats.org/officeDocument/2006/relationships/image" Target="../media/image52.png"/><Relationship Id="rId5" Type="http://schemas.openxmlformats.org/officeDocument/2006/relationships/image" Target="../media/image39.svg"/><Relationship Id="rId15" Type="http://schemas.openxmlformats.org/officeDocument/2006/relationships/image" Target="../media/image46.png"/><Relationship Id="rId23" Type="http://schemas.openxmlformats.org/officeDocument/2006/relationships/image" Target="../media/image51.svg"/><Relationship Id="rId10" Type="http://schemas.openxmlformats.org/officeDocument/2006/relationships/image" Target="../media/image43.png"/><Relationship Id="rId19" Type="http://schemas.openxmlformats.org/officeDocument/2006/relationships/image" Target="../media/image48.png"/><Relationship Id="rId4" Type="http://schemas.openxmlformats.org/officeDocument/2006/relationships/image" Target="../media/image38.png"/><Relationship Id="rId9" Type="http://schemas.microsoft.com/office/2007/relationships/hdphoto" Target="../media/hdphoto1.wdp"/><Relationship Id="rId14" Type="http://schemas.microsoft.com/office/2007/relationships/hdphoto" Target="../media/hdphoto3.wdp"/><Relationship Id="rId22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7.png"/><Relationship Id="rId7" Type="http://schemas.openxmlformats.org/officeDocument/2006/relationships/image" Target="../media/image63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2.png"/><Relationship Id="rId5" Type="http://schemas.openxmlformats.org/officeDocument/2006/relationships/image" Target="../media/image61.svg"/><Relationship Id="rId4" Type="http://schemas.openxmlformats.org/officeDocument/2006/relationships/image" Target="../media/image60.png"/><Relationship Id="rId9" Type="http://schemas.openxmlformats.org/officeDocument/2006/relationships/image" Target="../media/image65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microsoft.com/office/2007/relationships/hdphoto" Target="../media/hdphoto8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7.png"/><Relationship Id="rId5" Type="http://schemas.microsoft.com/office/2007/relationships/hdphoto" Target="../media/hdphoto7.wdp"/><Relationship Id="rId4" Type="http://schemas.openxmlformats.org/officeDocument/2006/relationships/image" Target="../media/image6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7.png"/><Relationship Id="rId7" Type="http://schemas.openxmlformats.org/officeDocument/2006/relationships/image" Target="../media/image3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svg"/><Relationship Id="rId3" Type="http://schemas.openxmlformats.org/officeDocument/2006/relationships/image" Target="../media/image7.png"/><Relationship Id="rId7" Type="http://schemas.openxmlformats.org/officeDocument/2006/relationships/image" Target="../media/image71.png"/><Relationship Id="rId12" Type="http://schemas.openxmlformats.org/officeDocument/2006/relationships/image" Target="../media/image76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0.svg"/><Relationship Id="rId11" Type="http://schemas.openxmlformats.org/officeDocument/2006/relationships/image" Target="../media/image75.png"/><Relationship Id="rId5" Type="http://schemas.openxmlformats.org/officeDocument/2006/relationships/image" Target="../media/image69.png"/><Relationship Id="rId10" Type="http://schemas.openxmlformats.org/officeDocument/2006/relationships/image" Target="../media/image74.svg"/><Relationship Id="rId4" Type="http://schemas.openxmlformats.org/officeDocument/2006/relationships/image" Target="../media/image68.png"/><Relationship Id="rId9" Type="http://schemas.openxmlformats.org/officeDocument/2006/relationships/image" Target="../media/image7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E7B16-9F29-B82A-DDDA-EAB91C960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BCF0394-7A5D-D146-D7B4-C876E1CFABCC}"/>
              </a:ext>
            </a:extLst>
          </p:cNvPr>
          <p:cNvSpPr txBox="1"/>
          <p:nvPr/>
        </p:nvSpPr>
        <p:spPr>
          <a:xfrm>
            <a:off x="858054" y="6385388"/>
            <a:ext cx="53290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dirty="0">
                <a:solidFill>
                  <a:schemeClr val="tx2"/>
                </a:solidFill>
                <a:latin typeface="Aptos SemiBold" panose="020B0004020202020204" pitchFamily="34" charset="0"/>
                <a:cs typeface="Aptos Serif" panose="020B0502040204020203" pitchFamily="18" charset="0"/>
              </a:rPr>
              <a:t>Achieving Results Faster, Together</a:t>
            </a:r>
          </a:p>
        </p:txBody>
      </p:sp>
      <p:pic>
        <p:nvPicPr>
          <p:cNvPr id="10" name="Picture 9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FF2D37EF-15EA-DF9B-8454-856D6841F4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60" y="2439058"/>
            <a:ext cx="5459043" cy="1965587"/>
          </a:xfrm>
          <a:prstGeom prst="rect">
            <a:avLst/>
          </a:prstGeom>
        </p:spPr>
      </p:pic>
      <p:pic>
        <p:nvPicPr>
          <p:cNvPr id="51" name="Picture 50" descr="A logo with a black background&#10;&#10;AI-generated content may be incorrect.">
            <a:extLst>
              <a:ext uri="{FF2B5EF4-FFF2-40B4-BE49-F238E27FC236}">
                <a16:creationId xmlns:a16="http://schemas.microsoft.com/office/drawing/2014/main" id="{61D09212-F90B-D49D-2545-E78F356AFA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353" y="419314"/>
            <a:ext cx="1689965" cy="876500"/>
          </a:xfrm>
          <a:prstGeom prst="rect">
            <a:avLst/>
          </a:prstGeom>
        </p:spPr>
      </p:pic>
      <p:pic>
        <p:nvPicPr>
          <p:cNvPr id="53" name="Picture 52" descr="A logo with text on it&#10;&#10;AI-generated content may be incorrect.">
            <a:extLst>
              <a:ext uri="{FF2B5EF4-FFF2-40B4-BE49-F238E27FC236}">
                <a16:creationId xmlns:a16="http://schemas.microsoft.com/office/drawing/2014/main" id="{CD291C36-CFF3-2394-9CD8-743ADAE1DA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597" y="419314"/>
            <a:ext cx="2311400" cy="1079500"/>
          </a:xfrm>
          <a:prstGeom prst="rect">
            <a:avLst/>
          </a:prstGeom>
        </p:spPr>
      </p:pic>
      <p:pic>
        <p:nvPicPr>
          <p:cNvPr id="55" name="Picture 54" descr="A logo with blue and blue lines&#10;&#10;AI-generated content may be incorrect.">
            <a:extLst>
              <a:ext uri="{FF2B5EF4-FFF2-40B4-BE49-F238E27FC236}">
                <a16:creationId xmlns:a16="http://schemas.microsoft.com/office/drawing/2014/main" id="{E0E9AFC4-53CF-AF83-B667-C36E16EBBA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2" y="457463"/>
            <a:ext cx="2135703" cy="10795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22DBEED-22AE-FEBB-93E0-A4761D37CD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7138" y="0"/>
            <a:ext cx="6021682" cy="685800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2FDBA327-D54F-DFCD-8504-823F1C8E39EE}"/>
              </a:ext>
            </a:extLst>
          </p:cNvPr>
          <p:cNvSpPr txBox="1">
            <a:spLocks/>
          </p:cNvSpPr>
          <p:nvPr/>
        </p:nvSpPr>
        <p:spPr>
          <a:xfrm>
            <a:off x="5956269" y="72502"/>
            <a:ext cx="5218832" cy="11078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b="1" kern="0" dirty="0">
                <a:solidFill>
                  <a:schemeClr val="bg1"/>
                </a:solidFill>
                <a:latin typeface="Grandview" panose="020B0502040204020203" pitchFamily="34" charset="0"/>
                <a:ea typeface="Open Sans"/>
                <a:cs typeface="Open Sans"/>
                <a:sym typeface="Arial"/>
              </a:rPr>
              <a:t>Session D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0E1EBAF-6FBA-32D8-AE5F-FCAE3CE2A4E9}"/>
              </a:ext>
            </a:extLst>
          </p:cNvPr>
          <p:cNvCxnSpPr>
            <a:cxnSpLocks/>
          </p:cNvCxnSpPr>
          <p:nvPr/>
        </p:nvCxnSpPr>
        <p:spPr>
          <a:xfrm>
            <a:off x="6096000" y="1238065"/>
            <a:ext cx="963523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F7F84E9-0344-E903-250A-0FFAABE7D39F}"/>
              </a:ext>
            </a:extLst>
          </p:cNvPr>
          <p:cNvSpPr txBox="1">
            <a:spLocks/>
          </p:cNvSpPr>
          <p:nvPr/>
        </p:nvSpPr>
        <p:spPr>
          <a:xfrm>
            <a:off x="6353521" y="857564"/>
            <a:ext cx="9013175" cy="1097634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b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randview" panose="020B0502040204020203" pitchFamily="34" charset="0"/>
                <a:ea typeface="Open Sans"/>
                <a:cs typeface="Open Sans"/>
                <a:sym typeface="Arial"/>
              </a:rPr>
            </a:b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nivers Condensed" panose="020B0506020202050204" pitchFamily="34" charset="0"/>
                <a:ea typeface="Open Sans"/>
                <a:cs typeface="Open Sans"/>
                <a:sym typeface="Arial"/>
              </a:rPr>
              <a:t>Understanding the role of digital infrastructure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3C8C11EB-2C48-4D1F-A30F-B0D093719CAF}"/>
              </a:ext>
            </a:extLst>
          </p:cNvPr>
          <p:cNvSpPr txBox="1">
            <a:spLocks/>
          </p:cNvSpPr>
          <p:nvPr/>
        </p:nvSpPr>
        <p:spPr>
          <a:xfrm>
            <a:off x="6585903" y="1985267"/>
            <a:ext cx="5329084" cy="1097634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b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ndview" panose="020B0502040204020203" pitchFamily="34" charset="0"/>
                <a:ea typeface="Open Sans"/>
                <a:cs typeface="Open Sans"/>
                <a:sym typeface="Arial"/>
              </a:rPr>
            </a:br>
            <a:endParaRPr lang="en-US" sz="2400" b="1" kern="0" dirty="0">
              <a:solidFill>
                <a:srgbClr val="FFC000"/>
              </a:solidFill>
              <a:latin typeface="Grandview" panose="020B0502040204020203" pitchFamily="34" charset="0"/>
              <a:ea typeface="Open Sans"/>
              <a:cs typeface="Open Sans"/>
            </a:endParaRPr>
          </a:p>
          <a:p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Grandview" panose="020B0502040204020203" pitchFamily="34" charset="0"/>
                <a:ea typeface="Open Sans"/>
                <a:cs typeface="Open Sans"/>
                <a:sym typeface="Arial"/>
              </a:rPr>
              <a:t>Razvan Dumitru Sandru</a:t>
            </a:r>
          </a:p>
          <a:p>
            <a:r>
              <a:rPr lang="en-US" sz="2100" kern="0" dirty="0">
                <a:solidFill>
                  <a:schemeClr val="bg1"/>
                </a:solidFill>
                <a:latin typeface="Grandview" panose="020B0502040204020203" pitchFamily="34" charset="0"/>
                <a:ea typeface="Open Sans"/>
                <a:cs typeface="Open Sans"/>
              </a:rPr>
              <a:t>Consultant, Energy, World Bank</a:t>
            </a:r>
          </a:p>
          <a:p>
            <a:endParaRPr lang="en-US" sz="2100" kern="0" dirty="0">
              <a:solidFill>
                <a:schemeClr val="bg1"/>
              </a:solidFill>
              <a:latin typeface="Grandview" panose="020B0502040204020203" pitchFamily="34" charset="0"/>
              <a:ea typeface="Open Sans"/>
              <a:cs typeface="Open Sans"/>
            </a:endParaRPr>
          </a:p>
          <a:p>
            <a:r>
              <a:rPr lang="en-US" sz="2400" b="1" kern="0" dirty="0">
                <a:solidFill>
                  <a:srgbClr val="FFC000"/>
                </a:solidFill>
                <a:latin typeface="Grandview" panose="020B0502040204020203" pitchFamily="34" charset="0"/>
                <a:ea typeface="Open Sans"/>
                <a:cs typeface="Open Sans"/>
              </a:rPr>
              <a:t>Gemma Torras Vives</a:t>
            </a:r>
          </a:p>
          <a:p>
            <a:r>
              <a:rPr lang="en-US" sz="2100" kern="0" dirty="0">
                <a:solidFill>
                  <a:schemeClr val="bg1"/>
                </a:solidFill>
                <a:latin typeface="Grandview" panose="020B0502040204020203" pitchFamily="34" charset="0"/>
                <a:ea typeface="Open Sans"/>
                <a:cs typeface="Open Sans"/>
              </a:rPr>
              <a:t>Climate Change Specialist, World Bank</a:t>
            </a:r>
          </a:p>
          <a:p>
            <a:endParaRPr lang="en-US" sz="2400" b="1" kern="0" dirty="0">
              <a:solidFill>
                <a:srgbClr val="FFC000"/>
              </a:solidFill>
              <a:latin typeface="Grandview" panose="020B0502040204020203" pitchFamily="34" charset="0"/>
              <a:ea typeface="Open Sans"/>
              <a:cs typeface="Open Sans"/>
            </a:endParaRPr>
          </a:p>
          <a:p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Grandview" panose="020B0502040204020203" pitchFamily="34" charset="0"/>
                <a:ea typeface="Open Sans"/>
                <a:cs typeface="Open Sans"/>
                <a:sym typeface="Arial"/>
              </a:rPr>
              <a:t>Karim Jabbar</a:t>
            </a:r>
          </a:p>
          <a:p>
            <a:r>
              <a:rPr lang="en-US" sz="2100" kern="0" dirty="0">
                <a:solidFill>
                  <a:schemeClr val="bg1"/>
                </a:solidFill>
                <a:latin typeface="Grandview" panose="020B0502040204020203" pitchFamily="34" charset="0"/>
                <a:ea typeface="Open Sans"/>
                <a:cs typeface="Open Sans"/>
              </a:rPr>
              <a:t>CEO, Carbon Clear</a:t>
            </a:r>
          </a:p>
          <a:p>
            <a:endParaRPr kumimoji="0" lang="en-US" sz="24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randview" panose="020B0502040204020203" pitchFamily="34" charset="0"/>
              <a:ea typeface="Open Sans"/>
              <a:cs typeface="Open San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 Condensed" panose="020B0506020202050204" pitchFamily="34" charset="0"/>
              <a:ea typeface="Open Sans"/>
              <a:cs typeface="Open San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80295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713225C-1CE6-6AF9-35DA-6B4085012698}"/>
              </a:ext>
            </a:extLst>
          </p:cNvPr>
          <p:cNvSpPr txBox="1"/>
          <p:nvPr/>
        </p:nvSpPr>
        <p:spPr>
          <a:xfrm>
            <a:off x="4296696" y="6172336"/>
            <a:ext cx="76494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 SemiBold" panose="020B0004020202020204" pitchFamily="34" charset="0"/>
                <a:ea typeface="+mn-ea"/>
                <a:cs typeface="Aptos Serif" panose="020B0502040204020203" pitchFamily="18" charset="0"/>
              </a:rPr>
              <a:t>Achieving Results Faster, Together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B29B57-0CEE-0A3A-5308-5C1BCCD5BFB0}"/>
              </a:ext>
            </a:extLst>
          </p:cNvPr>
          <p:cNvSpPr/>
          <p:nvPr/>
        </p:nvSpPr>
        <p:spPr>
          <a:xfrm>
            <a:off x="11201400" y="6172336"/>
            <a:ext cx="744793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35B65DC6-06BE-261D-65D7-B06C8BADFB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sp>
        <p:nvSpPr>
          <p:cNvPr id="7" name="Slide Number Placeholder 18">
            <a:extLst>
              <a:ext uri="{FF2B5EF4-FFF2-40B4-BE49-F238E27FC236}">
                <a16:creationId xmlns:a16="http://schemas.microsoft.com/office/drawing/2014/main" id="{9C0F2F9A-6D62-376C-17A0-CD842B47C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52259" y="6395591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62F9FE-68D5-4A70-8536-0881718DD170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8812D111-C9CE-4A38-6DCF-0A2A7C6BE5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6344992"/>
              </p:ext>
            </p:extLst>
          </p:nvPr>
        </p:nvGraphicFramePr>
        <p:xfrm>
          <a:off x="1295186" y="662558"/>
          <a:ext cx="9601627" cy="58799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9AED0D8B-2470-857A-C361-549D2A28D2F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97110" y="871497"/>
            <a:ext cx="890255" cy="89025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61A88D3-F4CE-C71E-8A5A-1E52CB507DAD}"/>
              </a:ext>
            </a:extLst>
          </p:cNvPr>
          <p:cNvSpPr/>
          <p:nvPr/>
        </p:nvSpPr>
        <p:spPr>
          <a:xfrm>
            <a:off x="1505455" y="1915917"/>
            <a:ext cx="9533614" cy="111208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C522CE-4295-D69B-4166-8CD284068C18}"/>
              </a:ext>
            </a:extLst>
          </p:cNvPr>
          <p:cNvSpPr txBox="1"/>
          <p:nvPr/>
        </p:nvSpPr>
        <p:spPr>
          <a:xfrm>
            <a:off x="3224262" y="406524"/>
            <a:ext cx="6096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ASCENT Carbon – 5 inter-connected workstreams </a:t>
            </a:r>
          </a:p>
        </p:txBody>
      </p:sp>
    </p:spTree>
    <p:extLst>
      <p:ext uri="{BB962C8B-B14F-4D97-AF65-F5344CB8AC3E}">
        <p14:creationId xmlns:p14="http://schemas.microsoft.com/office/powerpoint/2010/main" val="1293261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F82DF0-7B96-D809-8B4B-4C7DA9863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D253B-7545-168D-D352-AC0D970B2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7902" y="-63631"/>
            <a:ext cx="4903839" cy="1325563"/>
          </a:xfrm>
        </p:spPr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Session Outline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C58BB7-0B25-3060-D8AA-4A7640091A12}"/>
              </a:ext>
            </a:extLst>
          </p:cNvPr>
          <p:cNvSpPr txBox="1"/>
          <p:nvPr/>
        </p:nvSpPr>
        <p:spPr>
          <a:xfrm>
            <a:off x="6233644" y="6142365"/>
            <a:ext cx="49038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 SemiBold" panose="020B0004020202020204" pitchFamily="34" charset="0"/>
                <a:ea typeface="+mn-ea"/>
                <a:cs typeface="Aptos Serif" panose="020B0502040204020203" pitchFamily="18" charset="0"/>
              </a:rPr>
              <a:t>Achieving Results Faster, Together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D2D52E6-BE36-80A6-A990-AEC04EFD8A21}"/>
              </a:ext>
            </a:extLst>
          </p:cNvPr>
          <p:cNvSpPr/>
          <p:nvPr/>
        </p:nvSpPr>
        <p:spPr>
          <a:xfrm>
            <a:off x="11241741" y="6169259"/>
            <a:ext cx="712694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50800" sx="1000" sy="1000" algn="ctr" rotWithShape="0">
              <a:schemeClr val="bg1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26535FD4-5529-CB4F-9F09-0E3FC5E51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110" y="1515215"/>
            <a:ext cx="11354359" cy="4795838"/>
          </a:xfrm>
        </p:spPr>
        <p:txBody>
          <a:bodyPr>
            <a:normAutofit fontScale="32500" lnSpcReduction="20000"/>
          </a:bodyPr>
          <a:lstStyle/>
          <a:p>
            <a:pPr lvl="0"/>
            <a:r>
              <a:rPr lang="en-US" sz="8600" dirty="0">
                <a:solidFill>
                  <a:srgbClr val="242424"/>
                </a:solidFill>
                <a:latin typeface="Helvetica" panose="020B0604020202020204" pitchFamily="34" charset="0"/>
                <a:ea typeface="Aptos" panose="020B0004020202020204" pitchFamily="34" charset="0"/>
                <a:cs typeface="Helvetica" panose="020B0604020202020204" pitchFamily="34" charset="0"/>
              </a:rPr>
              <a:t>14:00-15:00pm – </a:t>
            </a:r>
            <a:r>
              <a:rPr lang="en-US" sz="8600" b="1" dirty="0">
                <a:latin typeface="Helvetica" panose="020B0604020202020204" pitchFamily="34" charset="0"/>
                <a:cs typeface="Helvetica" panose="020B0604020202020204" pitchFamily="34" charset="0"/>
              </a:rPr>
              <a:t>D.1 Presentation </a:t>
            </a:r>
          </a:p>
          <a:p>
            <a:pPr marL="0" lvl="0" indent="0">
              <a:buNone/>
            </a:pPr>
            <a:r>
              <a:rPr lang="en-US" sz="8600" i="1" dirty="0">
                <a:latin typeface="Helvetica" panose="020B0604020202020204" pitchFamily="34" charset="0"/>
                <a:cs typeface="Helvetica" panose="020B0604020202020204" pitchFamily="34" charset="0"/>
              </a:rPr>
              <a:t>How digital tools support monitoring, reporting, and verification (MRV) for energy access and carbon?</a:t>
            </a:r>
            <a:br>
              <a:rPr lang="en-US" sz="8600" i="1" dirty="0">
                <a:latin typeface="Helvetica" panose="020B0604020202020204" pitchFamily="34" charset="0"/>
                <a:cs typeface="Helvetica" panose="020B0604020202020204" pitchFamily="34" charset="0"/>
              </a:rPr>
            </a:br>
            <a:endParaRPr lang="en-US" sz="86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0"/>
            <a:r>
              <a:rPr lang="en-US" sz="8600" i="1" dirty="0">
                <a:latin typeface="Helvetica" panose="020B0604020202020204" pitchFamily="34" charset="0"/>
                <a:cs typeface="Helvetica" panose="020B0604020202020204" pitchFamily="34" charset="0"/>
              </a:rPr>
              <a:t>15:00–15:30pm | Break</a:t>
            </a:r>
          </a:p>
          <a:p>
            <a:pPr lvl="0">
              <a:defRPr/>
            </a:pPr>
            <a:endParaRPr lang="en-US" sz="8600" dirty="0">
              <a:solidFill>
                <a:srgbClr val="242424"/>
              </a:solidFill>
              <a:latin typeface="Helvetica" panose="020B0604020202020204" pitchFamily="34" charset="0"/>
              <a:ea typeface="Aptos" panose="020B0004020202020204" pitchFamily="34" charset="0"/>
              <a:cs typeface="Helvetica" panose="020B0604020202020204" pitchFamily="34" charset="0"/>
            </a:endParaRPr>
          </a:p>
          <a:p>
            <a:pPr lvl="0"/>
            <a:r>
              <a:rPr lang="en-US" sz="8600" dirty="0">
                <a:solidFill>
                  <a:srgbClr val="242424"/>
                </a:solidFill>
                <a:latin typeface="Helvetica" panose="020B0604020202020204" pitchFamily="34" charset="0"/>
                <a:ea typeface="Aptos" panose="020B0004020202020204" pitchFamily="34" charset="0"/>
                <a:cs typeface="Helvetica" panose="020B0604020202020204" pitchFamily="34" charset="0"/>
              </a:rPr>
              <a:t>15:30-16:00pm – </a:t>
            </a:r>
            <a:r>
              <a:rPr lang="en-US" sz="8600" b="1" dirty="0">
                <a:latin typeface="Helvetica" panose="020B0604020202020204" pitchFamily="34" charset="0"/>
                <a:cs typeface="Helvetica" panose="020B0604020202020204" pitchFamily="34" charset="0"/>
              </a:rPr>
              <a:t>D.2 Panel </a:t>
            </a:r>
          </a:p>
          <a:p>
            <a:pPr marL="0" lvl="0" indent="0">
              <a:buNone/>
            </a:pPr>
            <a:r>
              <a:rPr lang="en-US" sz="8600" i="1" dirty="0">
                <a:latin typeface="Helvetica" panose="020B0604020202020204" pitchFamily="34" charset="0"/>
                <a:cs typeface="Helvetica" panose="020B0604020202020204" pitchFamily="34" charset="0"/>
              </a:rPr>
              <a:t>Country insights – Current MRV practices and pathways toward digital MRV</a:t>
            </a:r>
          </a:p>
          <a:p>
            <a:pPr lvl="0"/>
            <a:endParaRPr lang="en-US" sz="8600" dirty="0">
              <a:solidFill>
                <a:srgbClr val="242424"/>
              </a:solidFill>
              <a:latin typeface="Helvetica" panose="020B0604020202020204" pitchFamily="34" charset="0"/>
              <a:ea typeface="Aptos" panose="020B0004020202020204" pitchFamily="34" charset="0"/>
              <a:cs typeface="Helvetica" panose="020B0604020202020204" pitchFamily="34" charset="0"/>
            </a:endParaRPr>
          </a:p>
          <a:p>
            <a:pPr lvl="0"/>
            <a:r>
              <a:rPr lang="en-US" sz="8600" dirty="0">
                <a:solidFill>
                  <a:srgbClr val="242424"/>
                </a:solidFill>
                <a:latin typeface="Helvetica" panose="020B0604020202020204" pitchFamily="34" charset="0"/>
                <a:ea typeface="Aptos" panose="020B0004020202020204" pitchFamily="34" charset="0"/>
                <a:cs typeface="Helvetica" panose="020B0604020202020204" pitchFamily="34" charset="0"/>
              </a:rPr>
              <a:t>16:00-17:00pm – </a:t>
            </a:r>
            <a:r>
              <a:rPr lang="en-US" sz="8600" b="1" dirty="0">
                <a:latin typeface="Helvetica" panose="020B0604020202020204" pitchFamily="34" charset="0"/>
                <a:cs typeface="Helvetica" panose="020B0604020202020204" pitchFamily="34" charset="0"/>
              </a:rPr>
              <a:t>D.3 Live Demo</a:t>
            </a:r>
          </a:p>
          <a:p>
            <a:pPr marL="0" lvl="0" indent="0">
              <a:buNone/>
            </a:pPr>
            <a:r>
              <a:rPr lang="en-US" sz="8600" i="1" dirty="0">
                <a:latin typeface="Helvetica" panose="020B0604020202020204" pitchFamily="34" charset="0"/>
                <a:cs typeface="Helvetica" panose="020B0604020202020204" pitchFamily="34" charset="0"/>
              </a:rPr>
              <a:t>ASCENT Carbon Digital MRV system</a:t>
            </a:r>
          </a:p>
          <a:p>
            <a:pPr lvl="0">
              <a:defRPr/>
            </a:pPr>
            <a:endParaRPr lang="en-US" sz="9600" dirty="0">
              <a:solidFill>
                <a:prstClr val="black"/>
              </a:solidFill>
              <a:latin typeface="Helvetica" panose="020B0604020202020204" pitchFamily="34" charset="0"/>
              <a:ea typeface="Aptos" panose="020B0004020202020204" pitchFamily="34" charset="0"/>
              <a:cs typeface="Helvetica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14" name="Picture 13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2AF67328-54C5-B390-3985-BEBB4A5525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97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E2A616-9F7C-CCDC-39FB-C86C15042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EF4D6-5DD9-956D-8D60-8A93363C8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67" y="365125"/>
            <a:ext cx="5277157" cy="4914798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D.1 Presentation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</a:b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</a:b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How digital tools support monitoring, reporting, and verification (MRV) for energy and carbon?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509485-4633-BE97-8A7B-75BE62534DD4}"/>
              </a:ext>
            </a:extLst>
          </p:cNvPr>
          <p:cNvSpPr txBox="1"/>
          <p:nvPr/>
        </p:nvSpPr>
        <p:spPr>
          <a:xfrm>
            <a:off x="6233644" y="6142365"/>
            <a:ext cx="49038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 SemiBold" panose="020B0004020202020204" pitchFamily="34" charset="0"/>
                <a:ea typeface="+mn-ea"/>
                <a:cs typeface="Aptos Serif" panose="020B0502040204020203" pitchFamily="18" charset="0"/>
              </a:rPr>
              <a:t>Achieving Results Faster, Together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F9F6EFD-1132-D8C8-F49E-D5348CA35736}"/>
              </a:ext>
            </a:extLst>
          </p:cNvPr>
          <p:cNvSpPr/>
          <p:nvPr/>
        </p:nvSpPr>
        <p:spPr>
          <a:xfrm>
            <a:off x="11137483" y="6142365"/>
            <a:ext cx="843846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1F780076-5C0C-245F-5DFD-BDAB3D57C2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1FDC1CB-9040-3FE4-ACD7-E828C921B95A}"/>
              </a:ext>
            </a:extLst>
          </p:cNvPr>
          <p:cNvSpPr txBox="1"/>
          <p:nvPr/>
        </p:nvSpPr>
        <p:spPr>
          <a:xfrm>
            <a:off x="314792" y="2267979"/>
            <a:ext cx="527715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Understanding what is digital MRV and why it matters for </a:t>
            </a:r>
            <a:r>
              <a:rPr lang="en-US" sz="3200" b="1" dirty="0">
                <a:solidFill>
                  <a:schemeClr val="bg1"/>
                </a:solidFill>
              </a:rPr>
              <a:t>energy access</a:t>
            </a:r>
            <a:r>
              <a:rPr lang="en-US" sz="3200" dirty="0">
                <a:solidFill>
                  <a:schemeClr val="bg1"/>
                </a:solidFill>
              </a:rPr>
              <a:t> and </a:t>
            </a:r>
            <a:r>
              <a:rPr lang="en-US" sz="3200" b="1" dirty="0">
                <a:solidFill>
                  <a:schemeClr val="bg1"/>
                </a:solidFill>
              </a:rPr>
              <a:t>carbon finance</a:t>
            </a:r>
          </a:p>
        </p:txBody>
      </p:sp>
    </p:spTree>
    <p:extLst>
      <p:ext uri="{BB962C8B-B14F-4D97-AF65-F5344CB8AC3E}">
        <p14:creationId xmlns:p14="http://schemas.microsoft.com/office/powerpoint/2010/main" val="3667884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7BBF76-562B-F263-C157-45390E862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2D468-47F4-C443-45E7-5955E7A9A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2705325"/>
            <a:ext cx="11539074" cy="1325563"/>
          </a:xfrm>
        </p:spPr>
        <p:txBody>
          <a:bodyPr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tabLst/>
              <a:defRPr/>
            </a:pPr>
            <a:r>
              <a:rPr lang="en-US" sz="3500" dirty="0"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Question: </a:t>
            </a:r>
            <a:r>
              <a:rPr kumimoji="0" lang="en-US" sz="350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Who is familiar with digital tools that support Monitoring, Reporting, and Verification (MRV) processes (apps, sensors, platforms, dashboards)?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F60EE7-A4F1-EB6B-CC95-E337231E8EF0}"/>
              </a:ext>
            </a:extLst>
          </p:cNvPr>
          <p:cNvSpPr txBox="1"/>
          <p:nvPr/>
        </p:nvSpPr>
        <p:spPr>
          <a:xfrm>
            <a:off x="4296696" y="6172336"/>
            <a:ext cx="76494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 SemiBold" panose="020B0004020202020204" pitchFamily="34" charset="0"/>
                <a:ea typeface="+mn-ea"/>
                <a:cs typeface="Aptos Serif" panose="020B0502040204020203" pitchFamily="18" charset="0"/>
              </a:rPr>
              <a:t>Achieving Results Faster, Together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9DE457-BC68-B4AF-D035-DBB8228CD914}"/>
              </a:ext>
            </a:extLst>
          </p:cNvPr>
          <p:cNvSpPr/>
          <p:nvPr/>
        </p:nvSpPr>
        <p:spPr>
          <a:xfrm>
            <a:off x="11201400" y="6172336"/>
            <a:ext cx="744793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197DE63E-8AF0-1939-013B-C2369C848E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61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53701A-2018-468D-49CC-9A41B49D6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BF840-1E20-EDCA-68F1-B3DD76386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2705325"/>
            <a:ext cx="11142564" cy="1325563"/>
          </a:xfrm>
        </p:spPr>
        <p:txBody>
          <a:bodyPr>
            <a:noAutofit/>
          </a:bodyPr>
          <a:lstStyle/>
          <a:p>
            <a:pPr lv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3600" b="1" dirty="0">
                <a:solidFill>
                  <a:srgbClr val="000000"/>
                </a:solidFill>
              </a:rPr>
              <a:t>Question: </a:t>
            </a:r>
            <a:r>
              <a:rPr lang="en-US" sz="3600" b="1" i="1" dirty="0">
                <a:solidFill>
                  <a:srgbClr val="000000"/>
                </a:solidFill>
              </a:rPr>
              <a:t>Who has experience with Monitoring, Reporting, Verification processes/systems for emission reductions (either analog or digital)?</a:t>
            </a:r>
            <a:endParaRPr kumimoji="0" lang="en-US" sz="3500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7BAF71-C06A-B9C9-610F-9B16502AC7A6}"/>
              </a:ext>
            </a:extLst>
          </p:cNvPr>
          <p:cNvSpPr txBox="1"/>
          <p:nvPr/>
        </p:nvSpPr>
        <p:spPr>
          <a:xfrm>
            <a:off x="4296696" y="6172336"/>
            <a:ext cx="76494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 SemiBold" panose="020B0004020202020204" pitchFamily="34" charset="0"/>
                <a:ea typeface="+mn-ea"/>
                <a:cs typeface="Aptos Serif" panose="020B0502040204020203" pitchFamily="18" charset="0"/>
              </a:rPr>
              <a:t>Achieving Results Faster, Together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00E80C-324C-C120-7D5F-06D84B9DF55E}"/>
              </a:ext>
            </a:extLst>
          </p:cNvPr>
          <p:cNvSpPr/>
          <p:nvPr/>
        </p:nvSpPr>
        <p:spPr>
          <a:xfrm>
            <a:off x="11201400" y="6172336"/>
            <a:ext cx="744793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7C9B4EC6-4100-D28E-13B5-D7F15298A3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974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FAC31-FF21-AD85-8FCC-D505CF8B8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2527300"/>
            <a:ext cx="10515600" cy="1325563"/>
          </a:xfrm>
        </p:spPr>
        <p:txBody>
          <a:bodyPr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Digital MRV: What it is and why it matters</a:t>
            </a: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</a:br>
            <a:endParaRPr lang="en-US" sz="4000" b="1" dirty="0">
              <a:solidFill>
                <a:srgbClr val="00B0F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13225C-1CE6-6AF9-35DA-6B4085012698}"/>
              </a:ext>
            </a:extLst>
          </p:cNvPr>
          <p:cNvSpPr txBox="1"/>
          <p:nvPr/>
        </p:nvSpPr>
        <p:spPr>
          <a:xfrm>
            <a:off x="4296696" y="6172336"/>
            <a:ext cx="76494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 SemiBold" panose="020B0004020202020204" pitchFamily="34" charset="0"/>
                <a:ea typeface="+mn-ea"/>
                <a:cs typeface="Aptos Serif" panose="020B0502040204020203" pitchFamily="18" charset="0"/>
              </a:rPr>
              <a:t>Achieving Results Faster, Together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B29B57-0CEE-0A3A-5308-5C1BCCD5BFB0}"/>
              </a:ext>
            </a:extLst>
          </p:cNvPr>
          <p:cNvSpPr/>
          <p:nvPr/>
        </p:nvSpPr>
        <p:spPr>
          <a:xfrm>
            <a:off x="11201400" y="6172336"/>
            <a:ext cx="744793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35B65DC6-06BE-261D-65D7-B06C8BADFB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715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FAC31-FF21-AD85-8FCC-D505CF8B8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231" y="273939"/>
            <a:ext cx="10515600" cy="1325563"/>
          </a:xfrm>
        </p:spPr>
        <p:txBody>
          <a:bodyPr>
            <a:normAutofit/>
          </a:bodyPr>
          <a:lstStyle/>
          <a:p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Helvetica" panose="020B0604020202020204" pitchFamily="34" charset="0"/>
                <a:ea typeface="Open Sans Light" panose="020B0306030504020204" pitchFamily="34" charset="0"/>
                <a:cs typeface="Helvetica" panose="020B0604020202020204" pitchFamily="34" charset="0"/>
              </a:rPr>
              <a:t>Key challenges in MRV process</a:t>
            </a:r>
            <a:endParaRPr lang="en-US" sz="3400" dirty="0">
              <a:solidFill>
                <a:schemeClr val="accent1">
                  <a:lumMod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B29B57-0CEE-0A3A-5308-5C1BCCD5BFB0}"/>
              </a:ext>
            </a:extLst>
          </p:cNvPr>
          <p:cNvSpPr/>
          <p:nvPr/>
        </p:nvSpPr>
        <p:spPr>
          <a:xfrm>
            <a:off x="11201400" y="6172336"/>
            <a:ext cx="744793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35B65DC6-06BE-261D-65D7-B06C8BADFB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3AE0E71-0D66-4C92-3D18-EE070709C3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2575821"/>
              </p:ext>
            </p:extLst>
          </p:nvPr>
        </p:nvGraphicFramePr>
        <p:xfrm>
          <a:off x="434468" y="2062557"/>
          <a:ext cx="10925174" cy="4039415"/>
        </p:xfrm>
        <a:graphic>
          <a:graphicData uri="http://schemas.openxmlformats.org/drawingml/2006/table">
            <a:tbl>
              <a:tblPr/>
              <a:tblGrid>
                <a:gridCol w="3695701">
                  <a:extLst>
                    <a:ext uri="{9D8B030D-6E8A-4147-A177-3AD203B41FA5}">
                      <a16:colId xmlns:a16="http://schemas.microsoft.com/office/drawing/2014/main" val="30918588"/>
                    </a:ext>
                  </a:extLst>
                </a:gridCol>
                <a:gridCol w="4228634">
                  <a:extLst>
                    <a:ext uri="{9D8B030D-6E8A-4147-A177-3AD203B41FA5}">
                      <a16:colId xmlns:a16="http://schemas.microsoft.com/office/drawing/2014/main" val="93866570"/>
                    </a:ext>
                  </a:extLst>
                </a:gridCol>
                <a:gridCol w="3000839">
                  <a:extLst>
                    <a:ext uri="{9D8B030D-6E8A-4147-A177-3AD203B41FA5}">
                      <a16:colId xmlns:a16="http://schemas.microsoft.com/office/drawing/2014/main" val="4283759963"/>
                    </a:ext>
                  </a:extLst>
                </a:gridCol>
              </a:tblGrid>
              <a:tr h="3780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/>
                        <a:t>Data &amp; reporting challenges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/>
                        <a:t>Integrity &amp; verification challenges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/>
                        <a:t>Scale &amp; finance challenges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2308236"/>
                  </a:ext>
                </a:extLst>
              </a:tr>
              <a:tr h="540089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/>
                    </a:p>
                    <a:p>
                      <a:pPr>
                        <a:buNone/>
                      </a:pPr>
                      <a:r>
                        <a:rPr lang="en-US"/>
                        <a:t>⏳</a:t>
                      </a:r>
                      <a:r>
                        <a:rPr lang="en-US" b="1"/>
                        <a:t>Manual</a:t>
                      </a:r>
                      <a:r>
                        <a:rPr lang="en-US"/>
                        <a:t>, </a:t>
                      </a:r>
                      <a:r>
                        <a:rPr lang="en-US" b="1"/>
                        <a:t>slow</a:t>
                      </a:r>
                      <a:r>
                        <a:rPr lang="en-US"/>
                        <a:t> data collection (paper surveys, spreadsheets)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/>
                        <a:t>Fraud</a:t>
                      </a:r>
                      <a:r>
                        <a:rPr lang="en-US"/>
                        <a:t> risks (ghost customers, inflated installations)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b="1" dirty="0"/>
                    </a:p>
                    <a:p>
                      <a:pPr>
                        <a:buNone/>
                      </a:pPr>
                      <a:r>
                        <a:rPr lang="en-US" b="1" dirty="0"/>
                        <a:t>High</a:t>
                      </a:r>
                      <a:r>
                        <a:rPr lang="en-US" dirty="0"/>
                        <a:t> transaction and verification </a:t>
                      </a:r>
                      <a:r>
                        <a:rPr lang="en-US" b="1" dirty="0"/>
                        <a:t>costs due to timing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7705296"/>
                  </a:ext>
                </a:extLst>
              </a:tr>
              <a:tr h="54008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❗Data gaps, </a:t>
                      </a:r>
                      <a:r>
                        <a:rPr lang="en-US" b="1"/>
                        <a:t>inconsistent</a:t>
                      </a:r>
                      <a:r>
                        <a:rPr lang="en-US"/>
                        <a:t> reporting across sites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/>
                        <a:t>Limited audit </a:t>
                      </a:r>
                      <a:r>
                        <a:rPr lang="en-US"/>
                        <a:t>trail and traceability of evidence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Difficulty aggregating thousands of units/projects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214107"/>
                  </a:ext>
                </a:extLst>
              </a:tr>
              <a:tr h="54008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🧩 </a:t>
                      </a:r>
                      <a:r>
                        <a:rPr lang="en-US" b="1"/>
                        <a:t>Poor data quality </a:t>
                      </a:r>
                      <a:r>
                        <a:rPr lang="en-US"/>
                        <a:t>and limited real-time visibility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Weak linkage between customer, device, and payment evidence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/>
                        <a:t>Delayed</a:t>
                      </a:r>
                      <a:r>
                        <a:rPr lang="en-US"/>
                        <a:t> carbon credit issuance and long verification cycles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7963359"/>
                  </a:ext>
                </a:extLst>
              </a:tr>
              <a:tr h="540089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8550895"/>
                  </a:ext>
                </a:extLst>
              </a:tr>
              <a:tr h="37806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030910"/>
                  </a:ext>
                </a:extLst>
              </a:tr>
            </a:tbl>
          </a:graphicData>
        </a:graphic>
      </p:graphicFrame>
      <p:pic>
        <p:nvPicPr>
          <p:cNvPr id="9" name="Graphic 8" descr="Clipboard Mixed outline">
            <a:extLst>
              <a:ext uri="{FF2B5EF4-FFF2-40B4-BE49-F238E27FC236}">
                <a16:creationId xmlns:a16="http://schemas.microsoft.com/office/drawing/2014/main" id="{19B0294F-6145-5EED-0B1F-3288529C44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55450" y="5802368"/>
            <a:ext cx="744793" cy="744793"/>
          </a:xfrm>
          <a:prstGeom prst="rect">
            <a:avLst/>
          </a:prstGeom>
        </p:spPr>
      </p:pic>
      <p:pic>
        <p:nvPicPr>
          <p:cNvPr id="10" name="Graphic 9" descr="Good Inventory outline">
            <a:extLst>
              <a:ext uri="{FF2B5EF4-FFF2-40B4-BE49-F238E27FC236}">
                <a16:creationId xmlns:a16="http://schemas.microsoft.com/office/drawing/2014/main" id="{B298584F-9304-1362-D975-6BA5543B1A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91031" y="5875815"/>
            <a:ext cx="671345" cy="671345"/>
          </a:xfrm>
          <a:prstGeom prst="rect">
            <a:avLst/>
          </a:prstGeom>
        </p:spPr>
      </p:pic>
      <p:pic>
        <p:nvPicPr>
          <p:cNvPr id="11" name="Graphic 10" descr="Clipboard Mixed outline">
            <a:extLst>
              <a:ext uri="{FF2B5EF4-FFF2-40B4-BE49-F238E27FC236}">
                <a16:creationId xmlns:a16="http://schemas.microsoft.com/office/drawing/2014/main" id="{9D54744A-3DD3-C069-5DED-022759396BF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753163" y="5827652"/>
            <a:ext cx="744794" cy="744794"/>
          </a:xfrm>
          <a:prstGeom prst="rect">
            <a:avLst/>
          </a:prstGeom>
        </p:spPr>
      </p:pic>
      <p:pic>
        <p:nvPicPr>
          <p:cNvPr id="12" name="Graphic 11" descr="Checklist outline">
            <a:extLst>
              <a:ext uri="{FF2B5EF4-FFF2-40B4-BE49-F238E27FC236}">
                <a16:creationId xmlns:a16="http://schemas.microsoft.com/office/drawing/2014/main" id="{C8B1B917-3359-185F-FFBA-C916DFA7370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637314" y="5863036"/>
            <a:ext cx="671345" cy="671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283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C8D855-E8B0-167D-B021-22A55F615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4FAFF61-768F-64CF-D4CE-96DFB89D6C73}"/>
              </a:ext>
            </a:extLst>
          </p:cNvPr>
          <p:cNvSpPr/>
          <p:nvPr/>
        </p:nvSpPr>
        <p:spPr>
          <a:xfrm>
            <a:off x="11201400" y="6172336"/>
            <a:ext cx="744793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0F905488-6A13-9DFD-160B-6A3E789825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49620407-C45A-3B1A-A3A9-B396B68C1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286" y="362072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What is digital MRV?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62FED38C-3E2A-495F-2E5D-F261AAD4B9D1}"/>
              </a:ext>
            </a:extLst>
          </p:cNvPr>
          <p:cNvSpPr txBox="1">
            <a:spLocks/>
          </p:cNvSpPr>
          <p:nvPr/>
        </p:nvSpPr>
        <p:spPr>
          <a:xfrm>
            <a:off x="314802" y="2271712"/>
            <a:ext cx="8563911" cy="4586288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en-US" sz="1800" b="1" dirty="0">
              <a:latin typeface="Calibri 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sz="1800" b="1" dirty="0">
                <a:latin typeface="Calibri "/>
              </a:rPr>
              <a:t>- In practice, dMRV systems capture and link:</a:t>
            </a:r>
            <a:endParaRPr lang="en-US" sz="1800" dirty="0">
              <a:latin typeface="Calibri 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1800" b="1" dirty="0">
                <a:latin typeface="Calibri "/>
              </a:rPr>
              <a:t>Customer data</a:t>
            </a:r>
            <a:r>
              <a:rPr lang="en-US" sz="1800" dirty="0">
                <a:latin typeface="Calibri "/>
              </a:rPr>
              <a:t> (identity, location, onboarding records)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1800" b="1" dirty="0">
                <a:latin typeface="Calibri "/>
              </a:rPr>
              <a:t>Device/unit data</a:t>
            </a:r>
            <a:r>
              <a:rPr lang="en-US" sz="1800" dirty="0">
                <a:latin typeface="Calibri "/>
              </a:rPr>
              <a:t> (installation, operational status, usage/service delivery)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1800" b="1" dirty="0">
                <a:latin typeface="Calibri "/>
              </a:rPr>
              <a:t>Payment data</a:t>
            </a:r>
            <a:r>
              <a:rPr lang="en-US" sz="1800" dirty="0">
                <a:latin typeface="Calibri "/>
              </a:rPr>
              <a:t> (mobile money, PAYGo history, repayment patterns)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1800" b="1" dirty="0">
                <a:latin typeface="Calibri "/>
              </a:rPr>
              <a:t>Performance data</a:t>
            </a:r>
            <a:r>
              <a:rPr lang="en-US" sz="1800" dirty="0">
                <a:latin typeface="Calibri "/>
              </a:rPr>
              <a:t> (energy delivered, uptime, consumption proxies)</a:t>
            </a:r>
          </a:p>
          <a:p>
            <a:pPr>
              <a:buFont typeface="Arial" panose="020B0604020202020204" pitchFamily="34" charset="0"/>
              <a:buNone/>
            </a:pPr>
            <a:endParaRPr lang="en-US" sz="1800" b="1" dirty="0">
              <a:latin typeface="Calibri 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sz="1800" b="1" dirty="0">
                <a:latin typeface="Calibri "/>
              </a:rPr>
              <a:t>Core functions of a dMRV system</a:t>
            </a:r>
            <a:endParaRPr lang="en-US" sz="1800" dirty="0">
              <a:latin typeface="Calibri "/>
            </a:endParaRPr>
          </a:p>
          <a:p>
            <a:r>
              <a:rPr lang="en-US" sz="1800" b="1" dirty="0">
                <a:solidFill>
                  <a:srgbClr val="0070C0"/>
                </a:solidFill>
                <a:latin typeface="Calibri "/>
              </a:rPr>
              <a:t> Data ingestion &amp; storage</a:t>
            </a:r>
            <a:endParaRPr lang="en-US" sz="1800" dirty="0">
              <a:solidFill>
                <a:srgbClr val="0070C0"/>
              </a:solidFill>
              <a:latin typeface="Calibri "/>
            </a:endParaRPr>
          </a:p>
          <a:p>
            <a:r>
              <a:rPr lang="en-US" sz="1800" b="1" dirty="0">
                <a:solidFill>
                  <a:srgbClr val="0070C0"/>
                </a:solidFill>
                <a:latin typeface="Calibri "/>
              </a:rPr>
              <a:t> Data processing &amp; analytics</a:t>
            </a:r>
            <a:endParaRPr lang="en-US" sz="1800" dirty="0">
              <a:solidFill>
                <a:srgbClr val="0070C0"/>
              </a:solidFill>
              <a:latin typeface="Calibri "/>
            </a:endParaRPr>
          </a:p>
          <a:p>
            <a:r>
              <a:rPr lang="en-US" sz="1800" b="1" dirty="0">
                <a:solidFill>
                  <a:srgbClr val="0070C0"/>
                </a:solidFill>
                <a:latin typeface="Calibri "/>
              </a:rPr>
              <a:t> Data sharing</a:t>
            </a:r>
            <a:r>
              <a:rPr lang="en-US" sz="1800" dirty="0">
                <a:solidFill>
                  <a:srgbClr val="0070C0"/>
                </a:solidFill>
                <a:latin typeface="Calibri "/>
              </a:rPr>
              <a:t> </a:t>
            </a:r>
            <a:r>
              <a:rPr lang="en-US" sz="1800" dirty="0">
                <a:latin typeface="Calibri "/>
              </a:rPr>
              <a:t>(for auditors, regulators, standards, registries, and financiers)</a:t>
            </a:r>
          </a:p>
          <a:p>
            <a:pPr defTabSz="466725">
              <a:buFont typeface="Arial" panose="020B0604020202020204" pitchFamily="34" charset="0"/>
              <a:buNone/>
              <a:defRPr/>
            </a:pPr>
            <a:endParaRPr lang="en-US" dirty="0">
              <a:solidFill>
                <a:srgbClr val="17406D"/>
              </a:solidFill>
              <a:latin typeface="Open Sans"/>
              <a:ea typeface="Open Sans"/>
              <a:cs typeface="Open Sans"/>
            </a:endParaRPr>
          </a:p>
        </p:txBody>
      </p:sp>
      <p:pic>
        <p:nvPicPr>
          <p:cNvPr id="13" name="Google Shape;89;p19">
            <a:extLst>
              <a:ext uri="{FF2B5EF4-FFF2-40B4-BE49-F238E27FC236}">
                <a16:creationId xmlns:a16="http://schemas.microsoft.com/office/drawing/2014/main" id="{51C133D2-458A-3A03-7CB1-44E24B352A9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82947" y="4454218"/>
            <a:ext cx="2560134" cy="1021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91;p19">
            <a:extLst>
              <a:ext uri="{FF2B5EF4-FFF2-40B4-BE49-F238E27FC236}">
                <a16:creationId xmlns:a16="http://schemas.microsoft.com/office/drawing/2014/main" id="{804E8F04-29FB-FBE5-D3DE-9D09265712E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022396" y="3187496"/>
            <a:ext cx="774282" cy="1687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92;p19">
            <a:extLst>
              <a:ext uri="{FF2B5EF4-FFF2-40B4-BE49-F238E27FC236}">
                <a16:creationId xmlns:a16="http://schemas.microsoft.com/office/drawing/2014/main" id="{843F9A24-E79B-E374-1797-90EF1DDB803E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649998" y="4811667"/>
            <a:ext cx="726338" cy="8085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93;p19">
            <a:extLst>
              <a:ext uri="{FF2B5EF4-FFF2-40B4-BE49-F238E27FC236}">
                <a16:creationId xmlns:a16="http://schemas.microsoft.com/office/drawing/2014/main" id="{9BB6A415-6662-F257-67ED-772E4A0A1085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627074" y="3389836"/>
            <a:ext cx="806287" cy="1300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94;p19">
            <a:extLst>
              <a:ext uri="{FF2B5EF4-FFF2-40B4-BE49-F238E27FC236}">
                <a16:creationId xmlns:a16="http://schemas.microsoft.com/office/drawing/2014/main" id="{E37EFEF7-9B54-2E66-0512-589988041285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rot="422641">
            <a:off x="9193970" y="5181480"/>
            <a:ext cx="1139994" cy="687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95;p19">
            <a:extLst>
              <a:ext uri="{FF2B5EF4-FFF2-40B4-BE49-F238E27FC236}">
                <a16:creationId xmlns:a16="http://schemas.microsoft.com/office/drawing/2014/main" id="{69CA0B21-7FE7-7EA4-148C-92F760D9DD31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209399" y="2963276"/>
            <a:ext cx="1014975" cy="1637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01;p19">
            <a:extLst>
              <a:ext uri="{FF2B5EF4-FFF2-40B4-BE49-F238E27FC236}">
                <a16:creationId xmlns:a16="http://schemas.microsoft.com/office/drawing/2014/main" id="{64540615-2380-62DE-9CCF-0991A5E946FD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 rot="426362">
            <a:off x="10112383" y="5281747"/>
            <a:ext cx="1666416" cy="730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02;p19">
            <a:extLst>
              <a:ext uri="{FF2B5EF4-FFF2-40B4-BE49-F238E27FC236}">
                <a16:creationId xmlns:a16="http://schemas.microsoft.com/office/drawing/2014/main" id="{D004CE41-D7A8-D63E-1AB6-055FB90EF74A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468675" y="4690715"/>
            <a:ext cx="1493395" cy="861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92;p19">
            <a:extLst>
              <a:ext uri="{FF2B5EF4-FFF2-40B4-BE49-F238E27FC236}">
                <a16:creationId xmlns:a16="http://schemas.microsoft.com/office/drawing/2014/main" id="{CBAF9385-BB10-5A9C-600A-ECAD268C728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107428" y="4600767"/>
            <a:ext cx="726338" cy="8085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07;p19" descr="A computer with a graph on the screen&#10;&#10;Description automatically generated">
            <a:extLst>
              <a:ext uri="{FF2B5EF4-FFF2-40B4-BE49-F238E27FC236}">
                <a16:creationId xmlns:a16="http://schemas.microsoft.com/office/drawing/2014/main" id="{E72071A2-9AD8-9975-5459-AAB0F62F4BE9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9219569" y="5465964"/>
            <a:ext cx="2084662" cy="152738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7B06C32-BA8B-2A03-EA54-FF029C35D5E3}"/>
              </a:ext>
            </a:extLst>
          </p:cNvPr>
          <p:cNvSpPr txBox="1"/>
          <p:nvPr/>
        </p:nvSpPr>
        <p:spPr>
          <a:xfrm>
            <a:off x="218316" y="1496402"/>
            <a:ext cx="10997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alibri "/>
              </a:rPr>
              <a:t>Digital Monitoring, Reporting and Verification (dMRV)</a:t>
            </a:r>
            <a:r>
              <a:rPr lang="en-US" dirty="0">
                <a:latin typeface="Calibri "/>
              </a:rPr>
              <a:t> replaces manual and paper-based processes with digital tools that automatically collect, process, and report data to verify energy project performance and emission reductions.</a:t>
            </a:r>
          </a:p>
          <a:p>
            <a:endParaRPr lang="en-US" dirty="0">
              <a:latin typeface="Calibri "/>
            </a:endParaRPr>
          </a:p>
          <a:p>
            <a:endParaRPr lang="en-US" dirty="0">
              <a:latin typeface="Calibri "/>
            </a:endParaRPr>
          </a:p>
          <a:p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56D494B-C4FB-8827-BAC1-5085B930CE02}"/>
              </a:ext>
            </a:extLst>
          </p:cNvPr>
          <p:cNvSpPr/>
          <p:nvPr/>
        </p:nvSpPr>
        <p:spPr>
          <a:xfrm>
            <a:off x="682052" y="4077325"/>
            <a:ext cx="1783830" cy="52344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2C42A2-0C0F-A559-97C8-A6A30338D7CE}"/>
              </a:ext>
            </a:extLst>
          </p:cNvPr>
          <p:cNvSpPr txBox="1"/>
          <p:nvPr/>
        </p:nvSpPr>
        <p:spPr>
          <a:xfrm>
            <a:off x="2409863" y="4416101"/>
            <a:ext cx="4107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needed to quantify emissions reductions!</a:t>
            </a:r>
          </a:p>
        </p:txBody>
      </p:sp>
    </p:spTree>
    <p:extLst>
      <p:ext uri="{BB962C8B-B14F-4D97-AF65-F5344CB8AC3E}">
        <p14:creationId xmlns:p14="http://schemas.microsoft.com/office/powerpoint/2010/main" val="1065795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37EF87-2D7B-32A4-579B-8A695FA13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25CE0-1985-7313-ED08-D4743D792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31" y="734749"/>
            <a:ext cx="11760162" cy="1325563"/>
          </a:xfrm>
        </p:spPr>
        <p:txBody>
          <a:bodyPr>
            <a:noAutofit/>
          </a:bodyPr>
          <a:lstStyle/>
          <a:p>
            <a:r>
              <a:rPr lang="en-US" sz="3200" b="1" dirty="0"/>
              <a:t>ASCENT dMRV: </a:t>
            </a:r>
            <a:r>
              <a:rPr lang="en-US" sz="3200" dirty="0"/>
              <a:t>Converting </a:t>
            </a:r>
            <a:r>
              <a:rPr lang="en-US" sz="3200" b="1" dirty="0"/>
              <a:t>energy access data </a:t>
            </a:r>
            <a:r>
              <a:rPr lang="en-US" sz="3200" dirty="0"/>
              <a:t>into </a:t>
            </a:r>
            <a:r>
              <a:rPr lang="en-US" sz="3200" b="1" dirty="0"/>
              <a:t>verified emission reductions</a:t>
            </a:r>
            <a:endParaRPr lang="en-US" sz="3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A917076-83E4-D0AC-11A2-79761AF3F3BD}"/>
              </a:ext>
            </a:extLst>
          </p:cNvPr>
          <p:cNvSpPr/>
          <p:nvPr/>
        </p:nvSpPr>
        <p:spPr>
          <a:xfrm>
            <a:off x="11193905" y="6342420"/>
            <a:ext cx="744793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180D9606-DF9C-F421-228A-6EFB1E26F1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5150AE51-81A1-F2D0-C25D-63A37B381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25593" y="6379592"/>
            <a:ext cx="753346" cy="332967"/>
          </a:xfrm>
        </p:spPr>
        <p:txBody>
          <a:bodyPr/>
          <a:lstStyle/>
          <a:p>
            <a:pPr marL="0" marR="0" lvl="0" indent="0" algn="r" defTabSz="91435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D554E2-B447-4977-96C3-5592611697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53A67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pPr marL="0" marR="0" lvl="0" indent="0" algn="r" defTabSz="9143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53A67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pic>
        <p:nvPicPr>
          <p:cNvPr id="9" name="Google Shape;421;g367935cc7d0_0_7">
            <a:extLst>
              <a:ext uri="{FF2B5EF4-FFF2-40B4-BE49-F238E27FC236}">
                <a16:creationId xmlns:a16="http://schemas.microsoft.com/office/drawing/2014/main" id="{2B133C80-2E47-265F-3056-104B7E5A0300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7011" y="2060312"/>
            <a:ext cx="10786894" cy="4482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raphic 10" descr="Checkbox Checked with solid fill">
            <a:extLst>
              <a:ext uri="{FF2B5EF4-FFF2-40B4-BE49-F238E27FC236}">
                <a16:creationId xmlns:a16="http://schemas.microsoft.com/office/drawing/2014/main" id="{CB9C12AE-4BD3-D195-8AE2-52F40DD08F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37720" y="4418314"/>
            <a:ext cx="914400" cy="9144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EC5D6B0-D94D-1A80-97E3-B64B14E0BFF0}"/>
              </a:ext>
            </a:extLst>
          </p:cNvPr>
          <p:cNvSpPr/>
          <p:nvPr/>
        </p:nvSpPr>
        <p:spPr>
          <a:xfrm>
            <a:off x="3677536" y="3844193"/>
            <a:ext cx="1866276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Energy access data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CE78190-9DE8-0A4F-A5B7-2EF041D414BB}"/>
              </a:ext>
            </a:extLst>
          </p:cNvPr>
          <p:cNvSpPr/>
          <p:nvPr/>
        </p:nvSpPr>
        <p:spPr>
          <a:xfrm>
            <a:off x="6661781" y="4018203"/>
            <a:ext cx="1972553" cy="14276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645F975-7649-9C61-A1BD-4F687EE8825F}"/>
              </a:ext>
            </a:extLst>
          </p:cNvPr>
          <p:cNvSpPr/>
          <p:nvPr/>
        </p:nvSpPr>
        <p:spPr>
          <a:xfrm>
            <a:off x="6714919" y="4018203"/>
            <a:ext cx="1866276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Carbon verification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e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ngine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Graphic 12" descr="Bridge scene outline">
            <a:extLst>
              <a:ext uri="{FF2B5EF4-FFF2-40B4-BE49-F238E27FC236}">
                <a16:creationId xmlns:a16="http://schemas.microsoft.com/office/drawing/2014/main" id="{473BCED6-C788-7ED0-26ED-3FAEE17FD1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62536" y="380221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264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89282D-E3B2-8158-5544-00E33D0A7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1D83F-2DBC-3E32-8914-014DF49E2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68" y="365125"/>
            <a:ext cx="4962832" cy="4914798"/>
          </a:xfrm>
        </p:spPr>
        <p:txBody>
          <a:bodyPr/>
          <a:lstStyle/>
          <a:p>
            <a:r>
              <a:rPr lang="en-US" sz="3200" b="1" dirty="0">
                <a:solidFill>
                  <a:srgbClr val="00B0F0"/>
                </a:solidFill>
                <a:latin typeface="Calibri "/>
              </a:rPr>
              <a:t>Scope of Digital MRV (dMRV) for ASCENT</a:t>
            </a:r>
            <a:br>
              <a:rPr lang="en-US" sz="3200" b="1" dirty="0">
                <a:solidFill>
                  <a:srgbClr val="00B0F0"/>
                </a:solidFill>
                <a:latin typeface="Calibri "/>
              </a:rPr>
            </a:br>
            <a:br>
              <a:rPr lang="en-US" sz="3200" b="1" dirty="0">
                <a:solidFill>
                  <a:srgbClr val="00B0F0"/>
                </a:solidFill>
                <a:latin typeface="Calibri "/>
              </a:rPr>
            </a:br>
            <a:r>
              <a:rPr lang="en-US" sz="3200" dirty="0">
                <a:solidFill>
                  <a:srgbClr val="00B0F0"/>
                </a:solidFill>
                <a:highlight>
                  <a:srgbClr val="00FFFF"/>
                </a:highlight>
                <a:latin typeface="Calibri "/>
              </a:rPr>
              <a:t>- Energy Access</a:t>
            </a:r>
            <a:br>
              <a:rPr lang="en-US" sz="3200" dirty="0">
                <a:solidFill>
                  <a:srgbClr val="00B0F0"/>
                </a:solidFill>
                <a:latin typeface="Calibri "/>
              </a:rPr>
            </a:br>
            <a:r>
              <a:rPr lang="en-US" sz="3200" dirty="0">
                <a:solidFill>
                  <a:srgbClr val="00B0F0"/>
                </a:solidFill>
                <a:latin typeface="Calibri "/>
              </a:rPr>
              <a:t>- Carbon Finance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2A1E4D-EB53-628E-F2E9-1C09D7B79558}"/>
              </a:ext>
            </a:extLst>
          </p:cNvPr>
          <p:cNvSpPr txBox="1"/>
          <p:nvPr/>
        </p:nvSpPr>
        <p:spPr>
          <a:xfrm>
            <a:off x="6233644" y="6142365"/>
            <a:ext cx="49038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 SemiBold" panose="020B0004020202020204" pitchFamily="34" charset="0"/>
                <a:ea typeface="+mn-ea"/>
                <a:cs typeface="Aptos Serif" panose="020B0502040204020203" pitchFamily="18" charset="0"/>
              </a:rPr>
              <a:t>Achieving Results Faster, Together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516F22-7B0F-8136-8E2F-41D215C83645}"/>
              </a:ext>
            </a:extLst>
          </p:cNvPr>
          <p:cNvSpPr/>
          <p:nvPr/>
        </p:nvSpPr>
        <p:spPr>
          <a:xfrm>
            <a:off x="11137483" y="6142365"/>
            <a:ext cx="843846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5445B04F-81AB-4D10-8865-3770FF73B8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2880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86456C-C551-2A24-79FC-AC9BECEA6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9EEFA19-8E2D-E49D-4A59-96620F4EADB1}"/>
              </a:ext>
            </a:extLst>
          </p:cNvPr>
          <p:cNvSpPr/>
          <p:nvPr/>
        </p:nvSpPr>
        <p:spPr>
          <a:xfrm>
            <a:off x="11201400" y="6172336"/>
            <a:ext cx="744793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19420473-A90D-BBE2-F4F8-33761AEA71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sp>
        <p:nvSpPr>
          <p:cNvPr id="3" name="Title 4">
            <a:extLst>
              <a:ext uri="{FF2B5EF4-FFF2-40B4-BE49-F238E27FC236}">
                <a16:creationId xmlns:a16="http://schemas.microsoft.com/office/drawing/2014/main" id="{8CD0DD38-9CAA-810B-513F-94B449707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098" y="319302"/>
            <a:ext cx="10515600" cy="1195466"/>
          </a:xfrm>
        </p:spPr>
        <p:txBody>
          <a:bodyPr>
            <a:normAutofit/>
          </a:bodyPr>
          <a:lstStyle/>
          <a:p>
            <a:r>
              <a:rPr lang="en-US" sz="3200">
                <a:solidFill>
                  <a:srgbClr val="094269"/>
                </a:solidFill>
                <a:latin typeface="Helvetica"/>
                <a:ea typeface="Open Sans"/>
                <a:cs typeface="Helvetica"/>
              </a:rPr>
              <a:t>So where does the data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94269"/>
                </a:solidFill>
                <a:effectLst/>
                <a:uLnTx/>
                <a:uFillTx/>
                <a:latin typeface="Helvetica"/>
                <a:ea typeface="Open Sans"/>
                <a:cs typeface="Helvetica"/>
              </a:rPr>
              <a:t> </a:t>
            </a:r>
            <a:r>
              <a:rPr lang="en-US" sz="3200">
                <a:solidFill>
                  <a:srgbClr val="094269"/>
                </a:solidFill>
                <a:latin typeface="Helvetica"/>
                <a:ea typeface="Open Sans"/>
                <a:cs typeface="Helvetica"/>
              </a:rPr>
              <a:t>come from? </a:t>
            </a:r>
            <a:endParaRPr lang="en-US" sz="3200">
              <a:solidFill>
                <a:schemeClr val="accent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5D62D7C-904C-2BD9-CF3B-FF217A471656}"/>
              </a:ext>
            </a:extLst>
          </p:cNvPr>
          <p:cNvGrpSpPr/>
          <p:nvPr/>
        </p:nvGrpSpPr>
        <p:grpSpPr>
          <a:xfrm>
            <a:off x="905587" y="1325135"/>
            <a:ext cx="2142768" cy="4706629"/>
            <a:chOff x="320148" y="1250794"/>
            <a:chExt cx="2142768" cy="4706629"/>
          </a:xfrm>
        </p:grpSpPr>
        <p:pic>
          <p:nvPicPr>
            <p:cNvPr id="5" name="Picture 4" descr="A close up of a receipt&#10;&#10;AI-generated content may be incorrect.">
              <a:extLst>
                <a:ext uri="{FF2B5EF4-FFF2-40B4-BE49-F238E27FC236}">
                  <a16:creationId xmlns:a16="http://schemas.microsoft.com/office/drawing/2014/main" id="{1EB8B0D6-0553-15DD-C2DA-AE7B59D898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4888" y="1250794"/>
              <a:ext cx="2138028" cy="4151970"/>
            </a:xfrm>
            <a:prstGeom prst="rect">
              <a:avLst/>
            </a:prstGeom>
          </p:spPr>
        </p:pic>
        <p:sp>
          <p:nvSpPr>
            <p:cNvPr id="11" name="Title 1">
              <a:extLst>
                <a:ext uri="{FF2B5EF4-FFF2-40B4-BE49-F238E27FC236}">
                  <a16:creationId xmlns:a16="http://schemas.microsoft.com/office/drawing/2014/main" id="{57D07F6C-2CE2-2178-6218-E3AFAAE6904A}"/>
                </a:ext>
              </a:extLst>
            </p:cNvPr>
            <p:cNvSpPr txBox="1">
              <a:spLocks/>
            </p:cNvSpPr>
            <p:nvPr/>
          </p:nvSpPr>
          <p:spPr>
            <a:xfrm>
              <a:off x="320148" y="5398235"/>
              <a:ext cx="2126863" cy="559188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Calibri Light" panose="020F0302020204030204"/>
                  <a:cs typeface="Calibri Light" panose="020F0302020204030204"/>
                </a:rPr>
                <a:t>Payments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16F771D-094E-984D-50CE-90B46B4DD2D3}"/>
              </a:ext>
            </a:extLst>
          </p:cNvPr>
          <p:cNvGrpSpPr/>
          <p:nvPr/>
        </p:nvGrpSpPr>
        <p:grpSpPr>
          <a:xfrm>
            <a:off x="8644518" y="1672684"/>
            <a:ext cx="2788517" cy="4284738"/>
            <a:chOff x="8254225" y="1254513"/>
            <a:chExt cx="2788517" cy="4284738"/>
          </a:xfrm>
        </p:grpSpPr>
        <p:pic>
          <p:nvPicPr>
            <p:cNvPr id="8" name="Picture 7" descr="A close up of a stove&#10;&#10;AI-generated content may be incorrect.">
              <a:extLst>
                <a:ext uri="{FF2B5EF4-FFF2-40B4-BE49-F238E27FC236}">
                  <a16:creationId xmlns:a16="http://schemas.microsoft.com/office/drawing/2014/main" id="{942BDE0F-6665-8A77-D660-F3050ED768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254225" y="1254513"/>
              <a:ext cx="2783159" cy="3726365"/>
            </a:xfrm>
            <a:prstGeom prst="rect">
              <a:avLst/>
            </a:prstGeom>
          </p:spPr>
        </p:pic>
        <p:sp>
          <p:nvSpPr>
            <p:cNvPr id="12" name="Title 1">
              <a:extLst>
                <a:ext uri="{FF2B5EF4-FFF2-40B4-BE49-F238E27FC236}">
                  <a16:creationId xmlns:a16="http://schemas.microsoft.com/office/drawing/2014/main" id="{0D37A00B-0A85-D2BA-6391-70963C0257DB}"/>
                </a:ext>
              </a:extLst>
            </p:cNvPr>
            <p:cNvSpPr txBox="1">
              <a:spLocks/>
            </p:cNvSpPr>
            <p:nvPr/>
          </p:nvSpPr>
          <p:spPr>
            <a:xfrm>
              <a:off x="8256099" y="4980063"/>
              <a:ext cx="2786643" cy="559188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Calibri Light"/>
                  <a:cs typeface="Calibri Light"/>
                </a:rPr>
                <a:t>Sensors</a:t>
              </a:r>
              <a:endPara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 Light" panose="020F0302020204030204"/>
                <a:cs typeface="Calibri Light" panose="020F0302020204030204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AF90210-E974-3C52-B1B0-F38812A7F07C}"/>
              </a:ext>
            </a:extLst>
          </p:cNvPr>
          <p:cNvGrpSpPr/>
          <p:nvPr/>
        </p:nvGrpSpPr>
        <p:grpSpPr>
          <a:xfrm>
            <a:off x="3866682" y="2480331"/>
            <a:ext cx="3812110" cy="3197498"/>
            <a:chOff x="3179023" y="2768404"/>
            <a:chExt cx="3812110" cy="3197498"/>
          </a:xfrm>
        </p:grpSpPr>
        <p:pic>
          <p:nvPicPr>
            <p:cNvPr id="13" name="Picture 12" descr="A person pointing at a cell phone&#10;&#10;AI-generated content may be incorrect.">
              <a:extLst>
                <a:ext uri="{FF2B5EF4-FFF2-40B4-BE49-F238E27FC236}">
                  <a16:creationId xmlns:a16="http://schemas.microsoft.com/office/drawing/2014/main" id="{6B1321E9-605A-03F4-6FF0-22485AF45B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179023" y="3326780"/>
              <a:ext cx="3808150" cy="2639122"/>
            </a:xfrm>
            <a:prstGeom prst="rect">
              <a:avLst/>
            </a:prstGeom>
          </p:spPr>
        </p:pic>
        <p:sp>
          <p:nvSpPr>
            <p:cNvPr id="14" name="Title 1">
              <a:extLst>
                <a:ext uri="{FF2B5EF4-FFF2-40B4-BE49-F238E27FC236}">
                  <a16:creationId xmlns:a16="http://schemas.microsoft.com/office/drawing/2014/main" id="{360A541B-F547-D860-9AF6-59F429755D73}"/>
                </a:ext>
              </a:extLst>
            </p:cNvPr>
            <p:cNvSpPr txBox="1">
              <a:spLocks/>
            </p:cNvSpPr>
            <p:nvPr/>
          </p:nvSpPr>
          <p:spPr>
            <a:xfrm>
              <a:off x="3182295" y="2768404"/>
              <a:ext cx="3808838" cy="559188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Calibri Light"/>
                  <a:cs typeface="Calibri Light"/>
                </a:rPr>
                <a:t>Sales agents</a:t>
              </a:r>
              <a:endPara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1645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21D97F-9A24-FAAB-C922-DFD308E3B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BD68ACDF-7FC6-6D90-A7FD-0049B36DC4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1088F7F-658A-5063-DD1E-67D0B8D40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098" y="365765"/>
            <a:ext cx="10515600" cy="1325563"/>
          </a:xfrm>
        </p:spPr>
        <p:txBody>
          <a:bodyPr>
            <a:normAutofit fontScale="90000"/>
          </a:bodyPr>
          <a:lstStyle/>
          <a:p>
            <a:r>
              <a:rPr kumimoji="0" lang="en-US" sz="3800" b="0" i="0" u="none" strike="noStrike" kern="1200" cap="none" spc="0" normalizeH="0" baseline="0" noProof="0">
                <a:ln>
                  <a:noFill/>
                </a:ln>
                <a:solidFill>
                  <a:srgbClr val="094269"/>
                </a:solidFill>
                <a:effectLst/>
                <a:uLnTx/>
                <a:uFillTx/>
                <a:latin typeface="Helvetica" panose="020B0604020202020204" pitchFamily="34" charset="0"/>
                <a:ea typeface="Open Sans"/>
                <a:cs typeface="Helvetica" panose="020B0604020202020204" pitchFamily="34" charset="0"/>
              </a:rPr>
              <a:t>Energy Access</a:t>
            </a:r>
            <a:b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94269"/>
                </a:solidFill>
                <a:effectLst/>
                <a:uLnTx/>
                <a:uFillTx/>
                <a:latin typeface="Helvetica" panose="020B0604020202020204" pitchFamily="34" charset="0"/>
                <a:ea typeface="Open Sans"/>
                <a:cs typeface="Helvetica" panose="020B0604020202020204" pitchFamily="34" charset="0"/>
              </a:rPr>
            </a:b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94269"/>
                </a:solidFill>
                <a:effectLst/>
                <a:uLnTx/>
                <a:uFillTx/>
                <a:latin typeface="Helvetica" panose="020B0604020202020204" pitchFamily="34" charset="0"/>
                <a:ea typeface="Open Sans"/>
                <a:cs typeface="Helvetica" panose="020B0604020202020204" pitchFamily="34" charset="0"/>
              </a:rPr>
              <a:t>dMRV data flows: From energy connections to regional MRV </a:t>
            </a:r>
            <a:endParaRPr lang="en-US">
              <a:solidFill>
                <a:schemeClr val="accent1">
                  <a:lumMod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B428EB2C-BF55-E56C-491F-725194211BA0}"/>
              </a:ext>
            </a:extLst>
          </p:cNvPr>
          <p:cNvSpPr txBox="1">
            <a:spLocks/>
          </p:cNvSpPr>
          <p:nvPr/>
        </p:nvSpPr>
        <p:spPr>
          <a:xfrm>
            <a:off x="714901" y="1819274"/>
            <a:ext cx="10163853" cy="4468533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46672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17406D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grpSp>
        <p:nvGrpSpPr>
          <p:cNvPr id="89" name="Group Minigrids">
            <a:extLst>
              <a:ext uri="{FF2B5EF4-FFF2-40B4-BE49-F238E27FC236}">
                <a16:creationId xmlns:a16="http://schemas.microsoft.com/office/drawing/2014/main" id="{AFCE3F73-0D64-950F-234C-6983C72ED88F}"/>
              </a:ext>
            </a:extLst>
          </p:cNvPr>
          <p:cNvGrpSpPr/>
          <p:nvPr/>
        </p:nvGrpSpPr>
        <p:grpSpPr>
          <a:xfrm>
            <a:off x="422950" y="3527280"/>
            <a:ext cx="997259" cy="822203"/>
            <a:chOff x="64357" y="2129062"/>
            <a:chExt cx="997259" cy="822203"/>
          </a:xfrm>
        </p:grpSpPr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525135B2-60A0-A432-59B6-C292C2AA91C6}"/>
                </a:ext>
              </a:extLst>
            </p:cNvPr>
            <p:cNvGrpSpPr/>
            <p:nvPr/>
          </p:nvGrpSpPr>
          <p:grpSpPr>
            <a:xfrm>
              <a:off x="65299" y="2188249"/>
              <a:ext cx="842288" cy="763016"/>
              <a:chOff x="1010168" y="2423976"/>
              <a:chExt cx="842288" cy="763016"/>
            </a:xfrm>
          </p:grpSpPr>
          <p:sp>
            <p:nvSpPr>
              <p:cNvPr id="93" name="Octagon 92">
                <a:extLst>
                  <a:ext uri="{FF2B5EF4-FFF2-40B4-BE49-F238E27FC236}">
                    <a16:creationId xmlns:a16="http://schemas.microsoft.com/office/drawing/2014/main" id="{64430FF2-A57C-27B8-E552-92309CB6F309}"/>
                  </a:ext>
                </a:extLst>
              </p:cNvPr>
              <p:cNvSpPr/>
              <p:nvPr/>
            </p:nvSpPr>
            <p:spPr>
              <a:xfrm>
                <a:off x="1010168" y="2423976"/>
                <a:ext cx="842288" cy="763016"/>
              </a:xfrm>
              <a:prstGeom prst="octagon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051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endParaRPr>
              </a:p>
            </p:txBody>
          </p:sp>
          <p:sp>
            <p:nvSpPr>
              <p:cNvPr id="94" name="Flowchart: Delay 93">
                <a:extLst>
                  <a:ext uri="{FF2B5EF4-FFF2-40B4-BE49-F238E27FC236}">
                    <a16:creationId xmlns:a16="http://schemas.microsoft.com/office/drawing/2014/main" id="{DF4F3575-861F-CDAF-F830-33DCD062579A}"/>
                  </a:ext>
                </a:extLst>
              </p:cNvPr>
              <p:cNvSpPr/>
              <p:nvPr/>
            </p:nvSpPr>
            <p:spPr>
              <a:xfrm>
                <a:off x="1023258" y="2631534"/>
                <a:ext cx="376397" cy="355367"/>
              </a:xfrm>
              <a:prstGeom prst="flowChartDelay">
                <a:avLst/>
              </a:prstGeom>
              <a:solidFill>
                <a:schemeClr val="tx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endParaRPr>
              </a:p>
            </p:txBody>
          </p:sp>
        </p:grp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769241A5-F641-63C0-2EBE-6F4480DB55F2}"/>
                </a:ext>
              </a:extLst>
            </p:cNvPr>
            <p:cNvSpPr txBox="1"/>
            <p:nvPr/>
          </p:nvSpPr>
          <p:spPr>
            <a:xfrm>
              <a:off x="279661" y="2129062"/>
              <a:ext cx="781955" cy="6619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 </a:t>
              </a:r>
            </a:p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1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Mini-</a:t>
              </a:r>
            </a:p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1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grids</a:t>
              </a:r>
            </a:p>
          </p:txBody>
        </p:sp>
        <p:pic>
          <p:nvPicPr>
            <p:cNvPr id="92" name="Graphic 91" descr="Solar Panels with solid fill">
              <a:extLst>
                <a:ext uri="{FF2B5EF4-FFF2-40B4-BE49-F238E27FC236}">
                  <a16:creationId xmlns:a16="http://schemas.microsoft.com/office/drawing/2014/main" id="{DDB1CF25-6041-70D6-9FD1-A10F421206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4357" y="2368747"/>
              <a:ext cx="369332" cy="369332"/>
            </a:xfrm>
            <a:prstGeom prst="rect">
              <a:avLst/>
            </a:prstGeom>
          </p:spPr>
        </p:pic>
      </p:grpSp>
      <p:grpSp>
        <p:nvGrpSpPr>
          <p:cNvPr id="95" name="Group OGS">
            <a:extLst>
              <a:ext uri="{FF2B5EF4-FFF2-40B4-BE49-F238E27FC236}">
                <a16:creationId xmlns:a16="http://schemas.microsoft.com/office/drawing/2014/main" id="{1A4FE318-C710-D271-98EE-E31011746FB5}"/>
              </a:ext>
            </a:extLst>
          </p:cNvPr>
          <p:cNvGrpSpPr/>
          <p:nvPr/>
        </p:nvGrpSpPr>
        <p:grpSpPr>
          <a:xfrm>
            <a:off x="422951" y="4311376"/>
            <a:ext cx="858007" cy="918741"/>
            <a:chOff x="58088" y="2860665"/>
            <a:chExt cx="858008" cy="918739"/>
          </a:xfrm>
        </p:grpSpPr>
        <p:sp>
          <p:nvSpPr>
            <p:cNvPr id="96" name="Octagon 95">
              <a:extLst>
                <a:ext uri="{FF2B5EF4-FFF2-40B4-BE49-F238E27FC236}">
                  <a16:creationId xmlns:a16="http://schemas.microsoft.com/office/drawing/2014/main" id="{3A1FA1A8-B4BC-B6B6-ABD8-1125ACCA8C94}"/>
                </a:ext>
              </a:extLst>
            </p:cNvPr>
            <p:cNvSpPr/>
            <p:nvPr/>
          </p:nvSpPr>
          <p:spPr>
            <a:xfrm>
              <a:off x="58088" y="3016388"/>
              <a:ext cx="842288" cy="763016"/>
            </a:xfrm>
            <a:prstGeom prst="octagon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51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endParaRPr>
            </a:p>
          </p:txBody>
        </p:sp>
        <p:sp>
          <p:nvSpPr>
            <p:cNvPr id="97" name="Flowchart: Delay 96">
              <a:extLst>
                <a:ext uri="{FF2B5EF4-FFF2-40B4-BE49-F238E27FC236}">
                  <a16:creationId xmlns:a16="http://schemas.microsoft.com/office/drawing/2014/main" id="{95F2BB9E-B6D3-0BD3-70B7-D927C3119EEA}"/>
                </a:ext>
              </a:extLst>
            </p:cNvPr>
            <p:cNvSpPr/>
            <p:nvPr/>
          </p:nvSpPr>
          <p:spPr>
            <a:xfrm>
              <a:off x="71178" y="3223946"/>
              <a:ext cx="312929" cy="355367"/>
            </a:xfrm>
            <a:prstGeom prst="flowChartDelay">
              <a:avLst/>
            </a:prstGeom>
            <a:solidFill>
              <a:schemeClr val="tx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endParaRPr>
            </a:p>
          </p:txBody>
        </p:sp>
        <p:pic>
          <p:nvPicPr>
            <p:cNvPr id="98" name="Graphic 97" descr="Lightbulb with solid fill">
              <a:extLst>
                <a:ext uri="{FF2B5EF4-FFF2-40B4-BE49-F238E27FC236}">
                  <a16:creationId xmlns:a16="http://schemas.microsoft.com/office/drawing/2014/main" id="{F3441A49-68CA-1B83-AF19-C124DC3B3A4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0736" y="3270728"/>
              <a:ext cx="280094" cy="280094"/>
            </a:xfrm>
            <a:prstGeom prst="rect">
              <a:avLst/>
            </a:prstGeom>
          </p:spPr>
        </p:pic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F536E345-835C-75A5-4353-45B9A5645A98}"/>
                </a:ext>
              </a:extLst>
            </p:cNvPr>
            <p:cNvSpPr txBox="1"/>
            <p:nvPr/>
          </p:nvSpPr>
          <p:spPr>
            <a:xfrm>
              <a:off x="254758" y="2860665"/>
              <a:ext cx="661338" cy="6619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 </a:t>
              </a:r>
            </a:p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1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Off-grid solar</a:t>
              </a:r>
            </a:p>
          </p:txBody>
        </p:sp>
      </p:grpSp>
      <p:grpSp>
        <p:nvGrpSpPr>
          <p:cNvPr id="100" name="Group Utility">
            <a:extLst>
              <a:ext uri="{FF2B5EF4-FFF2-40B4-BE49-F238E27FC236}">
                <a16:creationId xmlns:a16="http://schemas.microsoft.com/office/drawing/2014/main" id="{324E5D86-5EC6-B3ED-2603-901E74727BFF}"/>
              </a:ext>
            </a:extLst>
          </p:cNvPr>
          <p:cNvGrpSpPr/>
          <p:nvPr/>
        </p:nvGrpSpPr>
        <p:grpSpPr>
          <a:xfrm>
            <a:off x="393803" y="2705824"/>
            <a:ext cx="1019607" cy="763016"/>
            <a:chOff x="23789" y="4233071"/>
            <a:chExt cx="1019606" cy="763016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4C068462-BB21-8446-AD48-80E370AED0D2}"/>
                </a:ext>
              </a:extLst>
            </p:cNvPr>
            <p:cNvGrpSpPr/>
            <p:nvPr/>
          </p:nvGrpSpPr>
          <p:grpSpPr>
            <a:xfrm>
              <a:off x="39845" y="4233071"/>
              <a:ext cx="842288" cy="763016"/>
              <a:chOff x="1010168" y="2423976"/>
              <a:chExt cx="842288" cy="763016"/>
            </a:xfrm>
          </p:grpSpPr>
          <p:sp>
            <p:nvSpPr>
              <p:cNvPr id="104" name="Octagon 103">
                <a:extLst>
                  <a:ext uri="{FF2B5EF4-FFF2-40B4-BE49-F238E27FC236}">
                    <a16:creationId xmlns:a16="http://schemas.microsoft.com/office/drawing/2014/main" id="{483CFB05-154E-0C03-FCC5-4EE0DD5668BF}"/>
                  </a:ext>
                </a:extLst>
              </p:cNvPr>
              <p:cNvSpPr/>
              <p:nvPr/>
            </p:nvSpPr>
            <p:spPr>
              <a:xfrm>
                <a:off x="1010168" y="2423976"/>
                <a:ext cx="842288" cy="763016"/>
              </a:xfrm>
              <a:prstGeom prst="octagon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051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endParaRPr>
              </a:p>
            </p:txBody>
          </p:sp>
          <p:sp>
            <p:nvSpPr>
              <p:cNvPr id="105" name="Flowchart: Delay 104">
                <a:extLst>
                  <a:ext uri="{FF2B5EF4-FFF2-40B4-BE49-F238E27FC236}">
                    <a16:creationId xmlns:a16="http://schemas.microsoft.com/office/drawing/2014/main" id="{80B20DAC-0BBE-80A2-35EA-BDFC74ED9573}"/>
                  </a:ext>
                </a:extLst>
              </p:cNvPr>
              <p:cNvSpPr/>
              <p:nvPr/>
            </p:nvSpPr>
            <p:spPr>
              <a:xfrm>
                <a:off x="1023258" y="2631534"/>
                <a:ext cx="376397" cy="355367"/>
              </a:xfrm>
              <a:prstGeom prst="flowChartDelay">
                <a:avLst/>
              </a:prstGeom>
              <a:solidFill>
                <a:schemeClr val="tx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endParaRPr>
              </a:p>
            </p:txBody>
          </p:sp>
        </p:grp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C4E7AFD2-28E4-EF33-3D77-C194CF9DA3B9}"/>
                </a:ext>
              </a:extLst>
            </p:cNvPr>
            <p:cNvSpPr txBox="1"/>
            <p:nvPr/>
          </p:nvSpPr>
          <p:spPr>
            <a:xfrm>
              <a:off x="261440" y="4492030"/>
              <a:ext cx="781955" cy="25404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1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  <a:sym typeface="Arial"/>
                </a:rPr>
                <a:t>Utility</a:t>
              </a:r>
            </a:p>
          </p:txBody>
        </p:sp>
        <p:pic>
          <p:nvPicPr>
            <p:cNvPr id="103" name="Picture 102">
              <a:extLst>
                <a:ext uri="{FF2B5EF4-FFF2-40B4-BE49-F238E27FC236}">
                  <a16:creationId xmlns:a16="http://schemas.microsoft.com/office/drawing/2014/main" id="{32E50C14-923C-5830-35C4-DC633B31D1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3789" y="4458984"/>
              <a:ext cx="325391" cy="337012"/>
            </a:xfrm>
            <a:prstGeom prst="rect">
              <a:avLst/>
            </a:prstGeom>
          </p:spPr>
        </p:pic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D21EE240-3722-F1BA-D5DB-10D3C1C3162B}"/>
              </a:ext>
            </a:extLst>
          </p:cNvPr>
          <p:cNvGrpSpPr/>
          <p:nvPr/>
        </p:nvGrpSpPr>
        <p:grpSpPr>
          <a:xfrm>
            <a:off x="422950" y="5318881"/>
            <a:ext cx="946711" cy="818523"/>
            <a:chOff x="246274" y="4581166"/>
            <a:chExt cx="946710" cy="818522"/>
          </a:xfrm>
        </p:grpSpPr>
        <p:grpSp>
          <p:nvGrpSpPr>
            <p:cNvPr id="107" name="Group CC">
              <a:extLst>
                <a:ext uri="{FF2B5EF4-FFF2-40B4-BE49-F238E27FC236}">
                  <a16:creationId xmlns:a16="http://schemas.microsoft.com/office/drawing/2014/main" id="{6ED90DC2-B281-9665-FE79-CC2B32FE6FEF}"/>
                </a:ext>
              </a:extLst>
            </p:cNvPr>
            <p:cNvGrpSpPr/>
            <p:nvPr/>
          </p:nvGrpSpPr>
          <p:grpSpPr>
            <a:xfrm>
              <a:off x="246274" y="4581166"/>
              <a:ext cx="946710" cy="818522"/>
              <a:chOff x="39845" y="4177565"/>
              <a:chExt cx="946710" cy="818522"/>
            </a:xfrm>
          </p:grpSpPr>
          <p:grpSp>
            <p:nvGrpSpPr>
              <p:cNvPr id="109" name="Group 108">
                <a:extLst>
                  <a:ext uri="{FF2B5EF4-FFF2-40B4-BE49-F238E27FC236}">
                    <a16:creationId xmlns:a16="http://schemas.microsoft.com/office/drawing/2014/main" id="{91E4E5F2-7A65-6EEA-484F-8E4E59FC05E6}"/>
                  </a:ext>
                </a:extLst>
              </p:cNvPr>
              <p:cNvGrpSpPr/>
              <p:nvPr/>
            </p:nvGrpSpPr>
            <p:grpSpPr>
              <a:xfrm>
                <a:off x="39845" y="4233071"/>
                <a:ext cx="842288" cy="763016"/>
                <a:chOff x="1010168" y="2423976"/>
                <a:chExt cx="842288" cy="763016"/>
              </a:xfrm>
            </p:grpSpPr>
            <p:sp>
              <p:nvSpPr>
                <p:cNvPr id="111" name="Octagon 110">
                  <a:extLst>
                    <a:ext uri="{FF2B5EF4-FFF2-40B4-BE49-F238E27FC236}">
                      <a16:creationId xmlns:a16="http://schemas.microsoft.com/office/drawing/2014/main" id="{3AD84E92-BF25-1D7C-BB27-74C71BD5254F}"/>
                    </a:ext>
                  </a:extLst>
                </p:cNvPr>
                <p:cNvSpPr/>
                <p:nvPr/>
              </p:nvSpPr>
              <p:spPr>
                <a:xfrm>
                  <a:off x="1010168" y="2423976"/>
                  <a:ext cx="842288" cy="763016"/>
                </a:xfrm>
                <a:prstGeom prst="octagon">
                  <a:avLst/>
                </a:prstGeom>
                <a:solidFill>
                  <a:schemeClr val="bg1">
                    <a:lumMod val="85000"/>
                  </a:scheme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3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051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Arial"/>
                  </a:endParaRPr>
                </a:p>
              </p:txBody>
            </p:sp>
            <p:sp>
              <p:nvSpPr>
                <p:cNvPr id="112" name="Flowchart: Delay 111">
                  <a:extLst>
                    <a:ext uri="{FF2B5EF4-FFF2-40B4-BE49-F238E27FC236}">
                      <a16:creationId xmlns:a16="http://schemas.microsoft.com/office/drawing/2014/main" id="{F6836259-B11C-EDCE-87E5-769B764460A7}"/>
                    </a:ext>
                  </a:extLst>
                </p:cNvPr>
                <p:cNvSpPr/>
                <p:nvPr/>
              </p:nvSpPr>
              <p:spPr>
                <a:xfrm>
                  <a:off x="1023259" y="2631534"/>
                  <a:ext cx="312928" cy="355367"/>
                </a:xfrm>
                <a:prstGeom prst="flowChartDelay">
                  <a:avLst/>
                </a:prstGeom>
                <a:solidFill>
                  <a:schemeClr val="tx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3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Arial"/>
                  </a:endParaRPr>
                </a:p>
              </p:txBody>
            </p:sp>
          </p:grp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C40F4AAF-FF0B-311B-732A-4F85B1D4222F}"/>
                  </a:ext>
                </a:extLst>
              </p:cNvPr>
              <p:cNvSpPr txBox="1"/>
              <p:nvPr/>
            </p:nvSpPr>
            <p:spPr>
              <a:xfrm>
                <a:off x="248350" y="4177565"/>
                <a:ext cx="738205" cy="6619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Arial"/>
                  </a:rPr>
                  <a:t> </a:t>
                </a:r>
              </a:p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051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Arial"/>
                  </a:rPr>
                  <a:t>Clean</a:t>
                </a:r>
                <a:br>
                  <a:rPr kumimoji="0" lang="en-GB" sz="1051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Arial"/>
                  </a:rPr>
                </a:br>
                <a:r>
                  <a:rPr kumimoji="0" lang="en-GB" sz="1051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Arial"/>
                  </a:rPr>
                  <a:t>cooking</a:t>
                </a:r>
              </a:p>
            </p:txBody>
          </p:sp>
        </p:grpSp>
        <p:pic>
          <p:nvPicPr>
            <p:cNvPr id="108" name="Picture 107">
              <a:extLst>
                <a:ext uri="{FF2B5EF4-FFF2-40B4-BE49-F238E27FC236}">
                  <a16:creationId xmlns:a16="http://schemas.microsoft.com/office/drawing/2014/main" id="{C362A5D6-3FC7-8FFD-21D5-7D83C73653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76161" y="4896292"/>
              <a:ext cx="259070" cy="259070"/>
            </a:xfrm>
            <a:prstGeom prst="rect">
              <a:avLst/>
            </a:prstGeom>
          </p:spPr>
        </p:pic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85F7BBF5-3B3A-8A58-47ED-30E534FCC885}"/>
              </a:ext>
            </a:extLst>
          </p:cNvPr>
          <p:cNvGrpSpPr/>
          <p:nvPr/>
        </p:nvGrpSpPr>
        <p:grpSpPr>
          <a:xfrm>
            <a:off x="2009148" y="2569456"/>
            <a:ext cx="2360808" cy="3612525"/>
            <a:chOff x="1082748" y="2375327"/>
            <a:chExt cx="2360808" cy="3612524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388AF427-F868-BD4A-FA30-567DAD10C4A0}"/>
                </a:ext>
              </a:extLst>
            </p:cNvPr>
            <p:cNvSpPr txBox="1"/>
            <p:nvPr/>
          </p:nvSpPr>
          <p:spPr>
            <a:xfrm>
              <a:off x="1442477" y="3703759"/>
              <a:ext cx="184997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Customer data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503E1C74-DD7E-FE8A-D5A6-E06435169980}"/>
                </a:ext>
              </a:extLst>
            </p:cNvPr>
            <p:cNvSpPr txBox="1"/>
            <p:nvPr/>
          </p:nvSpPr>
          <p:spPr>
            <a:xfrm>
              <a:off x="1761072" y="3998003"/>
              <a:ext cx="1682484" cy="64633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Customer ID</a:t>
              </a:r>
              <a:endPara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endParaRPr>
            </a:p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Gender</a:t>
              </a:r>
            </a:p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Type of customer 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9DAD610F-141C-AC9F-024D-212171DCEB03}"/>
                </a:ext>
              </a:extLst>
            </p:cNvPr>
            <p:cNvSpPr txBox="1"/>
            <p:nvPr/>
          </p:nvSpPr>
          <p:spPr>
            <a:xfrm>
              <a:off x="1467864" y="2516794"/>
              <a:ext cx="1614867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System data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8D7034D9-1C23-CF19-A5EC-36AAF11BD6E5}"/>
                </a:ext>
              </a:extLst>
            </p:cNvPr>
            <p:cNvSpPr txBox="1"/>
            <p:nvPr/>
          </p:nvSpPr>
          <p:spPr>
            <a:xfrm>
              <a:off x="1750256" y="2805246"/>
              <a:ext cx="1574060" cy="830997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Consumption</a:t>
              </a:r>
            </a:p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Capacity </a:t>
              </a:r>
            </a:p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Meter / serial number 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F530ACE4-7245-2BBF-B624-95A50B771136}"/>
                </a:ext>
              </a:extLst>
            </p:cNvPr>
            <p:cNvSpPr txBox="1"/>
            <p:nvPr/>
          </p:nvSpPr>
          <p:spPr>
            <a:xfrm>
              <a:off x="1572495" y="4966358"/>
              <a:ext cx="1787395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Payment data</a:t>
              </a:r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B1FDC871-64A7-02D2-54C6-62161B2001CC}"/>
                </a:ext>
              </a:extLst>
            </p:cNvPr>
            <p:cNvSpPr/>
            <p:nvPr/>
          </p:nvSpPr>
          <p:spPr>
            <a:xfrm>
              <a:off x="1082748" y="2375327"/>
              <a:ext cx="2253863" cy="3612524"/>
            </a:xfrm>
            <a:prstGeom prst="rect">
              <a:avLst/>
            </a:prstGeom>
            <a:noFill/>
            <a:ln>
              <a:solidFill>
                <a:schemeClr val="tx2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endParaRPr>
            </a:p>
          </p:txBody>
        </p:sp>
        <p:pic>
          <p:nvPicPr>
            <p:cNvPr id="120" name="Picture 119" descr="A white line on a black background&#10;&#10;Description automatically generated">
              <a:extLst>
                <a:ext uri="{FF2B5EF4-FFF2-40B4-BE49-F238E27FC236}">
                  <a16:creationId xmlns:a16="http://schemas.microsoft.com/office/drawing/2014/main" id="{9AF1BCAE-0CED-0757-4D19-9C3C27B6B5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t="-232" r="52680" b="-2956"/>
            <a:stretch/>
          </p:blipFill>
          <p:spPr>
            <a:xfrm>
              <a:off x="1175866" y="3583169"/>
              <a:ext cx="404631" cy="829669"/>
            </a:xfrm>
            <a:prstGeom prst="rect">
              <a:avLst/>
            </a:prstGeom>
          </p:spPr>
        </p:pic>
        <p:pic>
          <p:nvPicPr>
            <p:cNvPr id="121" name="Picture 120" descr="A white line on a black background&#10;&#10;Description automatically generated">
              <a:extLst>
                <a:ext uri="{FF2B5EF4-FFF2-40B4-BE49-F238E27FC236}">
                  <a16:creationId xmlns:a16="http://schemas.microsoft.com/office/drawing/2014/main" id="{C44B5E41-4C84-1A45-F8BB-E75669BB55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53955" t="390" r="-1053" b="45148"/>
            <a:stretch/>
          </p:blipFill>
          <p:spPr>
            <a:xfrm>
              <a:off x="1187170" y="4973938"/>
              <a:ext cx="358446" cy="338066"/>
            </a:xfrm>
            <a:prstGeom prst="rect">
              <a:avLst/>
            </a:prstGeom>
          </p:spPr>
        </p:pic>
        <p:pic>
          <p:nvPicPr>
            <p:cNvPr id="122" name="Picture 121" descr="A white line on a black background&#10;&#10;Description automatically generated">
              <a:extLst>
                <a:ext uri="{FF2B5EF4-FFF2-40B4-BE49-F238E27FC236}">
                  <a16:creationId xmlns:a16="http://schemas.microsoft.com/office/drawing/2014/main" id="{19AEF5EB-60DF-EC0D-53A9-90B5DB075C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38401" t="55089" b="527"/>
            <a:stretch/>
          </p:blipFill>
          <p:spPr>
            <a:xfrm>
              <a:off x="1187170" y="2512349"/>
              <a:ext cx="413568" cy="347442"/>
            </a:xfrm>
            <a:prstGeom prst="rect">
              <a:avLst/>
            </a:prstGeom>
          </p:spPr>
        </p:pic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93D3894A-67D7-98B0-61B4-B4E133BC213A}"/>
                </a:ext>
              </a:extLst>
            </p:cNvPr>
            <p:cNvSpPr txBox="1"/>
            <p:nvPr/>
          </p:nvSpPr>
          <p:spPr>
            <a:xfrm>
              <a:off x="1707196" y="5262866"/>
              <a:ext cx="1664899" cy="646331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Payment amounts </a:t>
              </a:r>
            </a:p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Payment dates</a:t>
              </a:r>
            </a:p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rPr>
                <a:t>Account number</a:t>
              </a: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1395E2E6-543C-1611-6A7E-C6460FE723B4}"/>
              </a:ext>
            </a:extLst>
          </p:cNvPr>
          <p:cNvGrpSpPr/>
          <p:nvPr/>
        </p:nvGrpSpPr>
        <p:grpSpPr>
          <a:xfrm>
            <a:off x="9523631" y="2569456"/>
            <a:ext cx="2253863" cy="3612524"/>
            <a:chOff x="9671042" y="2099269"/>
            <a:chExt cx="2253863" cy="3612524"/>
          </a:xfrm>
        </p:grpSpPr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4FC745A7-10CC-A571-8C9D-843316571037}"/>
                </a:ext>
              </a:extLst>
            </p:cNvPr>
            <p:cNvSpPr/>
            <p:nvPr/>
          </p:nvSpPr>
          <p:spPr>
            <a:xfrm>
              <a:off x="9671042" y="2099269"/>
              <a:ext cx="2253863" cy="3612524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2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endParaRPr>
            </a:p>
          </p:txBody>
        </p: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4AAD9E11-5261-3DBB-FBC9-068A01207551}"/>
                </a:ext>
              </a:extLst>
            </p:cNvPr>
            <p:cNvGrpSpPr/>
            <p:nvPr/>
          </p:nvGrpSpPr>
          <p:grpSpPr>
            <a:xfrm>
              <a:off x="10076596" y="2584240"/>
              <a:ext cx="1711400" cy="2718843"/>
              <a:chOff x="10127966" y="2584240"/>
              <a:chExt cx="1711400" cy="2718843"/>
            </a:xfrm>
          </p:grpSpPr>
          <p:grpSp>
            <p:nvGrpSpPr>
              <p:cNvPr id="127" name="Group 126">
                <a:extLst>
                  <a:ext uri="{FF2B5EF4-FFF2-40B4-BE49-F238E27FC236}">
                    <a16:creationId xmlns:a16="http://schemas.microsoft.com/office/drawing/2014/main" id="{99F305D4-B407-0055-11BC-44FE808026BF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0921475" y="3321127"/>
                <a:ext cx="695240" cy="665056"/>
                <a:chOff x="9918972" y="2562233"/>
                <a:chExt cx="1000040" cy="956623"/>
              </a:xfrm>
              <a:solidFill>
                <a:schemeClr val="tx2">
                  <a:lumMod val="60000"/>
                  <a:lumOff val="40000"/>
                </a:schemeClr>
              </a:solidFill>
            </p:grpSpPr>
            <p:sp>
              <p:nvSpPr>
                <p:cNvPr id="138" name="Rectangle 137">
                  <a:extLst>
                    <a:ext uri="{FF2B5EF4-FFF2-40B4-BE49-F238E27FC236}">
                      <a16:creationId xmlns:a16="http://schemas.microsoft.com/office/drawing/2014/main" id="{6595B2E2-B731-DA33-8139-E9D714488B29}"/>
                    </a:ext>
                  </a:extLst>
                </p:cNvPr>
                <p:cNvSpPr/>
                <p:nvPr/>
              </p:nvSpPr>
              <p:spPr>
                <a:xfrm>
                  <a:off x="9918972" y="2562233"/>
                  <a:ext cx="1000040" cy="95662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3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Arial"/>
                  </a:endParaRPr>
                </a:p>
              </p:txBody>
            </p:sp>
            <p:pic>
              <p:nvPicPr>
                <p:cNvPr id="139" name="Picture 138">
                  <a:extLst>
                    <a:ext uri="{FF2B5EF4-FFF2-40B4-BE49-F238E27FC236}">
                      <a16:creationId xmlns:a16="http://schemas.microsoft.com/office/drawing/2014/main" id="{9D21F596-96AB-6CAF-C78B-A129FC7825F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>
                  <a:biLevel thresh="25000"/>
                  <a:extLst>
                    <a:ext uri="{BEBA8EAE-BF5A-486C-A8C5-ECC9F3942E4B}">
                      <a14:imgProps xmlns:a14="http://schemas.microsoft.com/office/drawing/2010/main">
                        <a14:imgLayer r:embed="rId14">
                          <a14:imgEffect>
                            <a14:artisticPhotocopy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986207" y="2596386"/>
                  <a:ext cx="865569" cy="865569"/>
                </a:xfrm>
                <a:prstGeom prst="rect">
                  <a:avLst/>
                </a:prstGeom>
                <a:grpFill/>
              </p:spPr>
            </p:pic>
          </p:grpSp>
          <p:grpSp>
            <p:nvGrpSpPr>
              <p:cNvPr id="128" name="Group 127">
                <a:extLst>
                  <a:ext uri="{FF2B5EF4-FFF2-40B4-BE49-F238E27FC236}">
                    <a16:creationId xmlns:a16="http://schemas.microsoft.com/office/drawing/2014/main" id="{B5B2728B-B88A-DAED-A017-4981E77211C8}"/>
                  </a:ext>
                </a:extLst>
              </p:cNvPr>
              <p:cNvGrpSpPr/>
              <p:nvPr/>
            </p:nvGrpSpPr>
            <p:grpSpPr>
              <a:xfrm>
                <a:off x="10127966" y="2584240"/>
                <a:ext cx="695240" cy="665056"/>
                <a:chOff x="10921716" y="2563073"/>
                <a:chExt cx="695240" cy="665056"/>
              </a:xfrm>
              <a:solidFill>
                <a:schemeClr val="accent6"/>
              </a:solidFill>
            </p:grpSpPr>
            <p:sp>
              <p:nvSpPr>
                <p:cNvPr id="136" name="Rectangle 135">
                  <a:extLst>
                    <a:ext uri="{FF2B5EF4-FFF2-40B4-BE49-F238E27FC236}">
                      <a16:creationId xmlns:a16="http://schemas.microsoft.com/office/drawing/2014/main" id="{974BE82B-5404-8B3F-4A61-D3B7894EE647}"/>
                    </a:ext>
                  </a:extLst>
                </p:cNvPr>
                <p:cNvSpPr/>
                <p:nvPr/>
              </p:nvSpPr>
              <p:spPr>
                <a:xfrm>
                  <a:off x="10921716" y="2563073"/>
                  <a:ext cx="695240" cy="665056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3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Arial"/>
                  </a:endParaRPr>
                </a:p>
              </p:txBody>
            </p:sp>
            <p:pic>
              <p:nvPicPr>
                <p:cNvPr id="137" name="Picture 136">
                  <a:extLst>
                    <a:ext uri="{FF2B5EF4-FFF2-40B4-BE49-F238E27FC236}">
                      <a16:creationId xmlns:a16="http://schemas.microsoft.com/office/drawing/2014/main" id="{BE40D290-6FF1-B567-58AF-1169BB4E17A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lum bright="70000" contrast="-70000"/>
                  <a:extLst>
                    <a:ext uri="{BEBA8EAE-BF5A-486C-A8C5-ECC9F3942E4B}">
                      <a14:imgProps xmlns:a14="http://schemas.microsoft.com/office/drawing/2010/main">
                        <a14:imgLayer r:embed="rId16">
                          <a14:imgEffect>
                            <a14:artisticPhotocopy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 flipV="1">
                  <a:off x="10962190" y="2589565"/>
                  <a:ext cx="599745" cy="599745"/>
                </a:xfrm>
                <a:prstGeom prst="rect">
                  <a:avLst/>
                </a:prstGeom>
                <a:grpFill/>
              </p:spPr>
            </p:pic>
          </p:grpSp>
          <p:grpSp>
            <p:nvGrpSpPr>
              <p:cNvPr id="129" name="Group 128">
                <a:extLst>
                  <a:ext uri="{FF2B5EF4-FFF2-40B4-BE49-F238E27FC236}">
                    <a16:creationId xmlns:a16="http://schemas.microsoft.com/office/drawing/2014/main" id="{98F2D2D1-016E-BA6C-C150-82B9E1BA7AEF}"/>
                  </a:ext>
                </a:extLst>
              </p:cNvPr>
              <p:cNvGrpSpPr/>
              <p:nvPr/>
            </p:nvGrpSpPr>
            <p:grpSpPr>
              <a:xfrm>
                <a:off x="10927825" y="2584698"/>
                <a:ext cx="695240" cy="665056"/>
                <a:chOff x="10127725" y="3323838"/>
                <a:chExt cx="695240" cy="665056"/>
              </a:xfrm>
            </p:grpSpPr>
            <p:sp>
              <p:nvSpPr>
                <p:cNvPr id="134" name="Rectangle 133">
                  <a:extLst>
                    <a:ext uri="{FF2B5EF4-FFF2-40B4-BE49-F238E27FC236}">
                      <a16:creationId xmlns:a16="http://schemas.microsoft.com/office/drawing/2014/main" id="{78818F0D-949E-E428-AAEC-4C9899A60150}"/>
                    </a:ext>
                  </a:extLst>
                </p:cNvPr>
                <p:cNvSpPr/>
                <p:nvPr/>
              </p:nvSpPr>
              <p:spPr>
                <a:xfrm>
                  <a:off x="10127725" y="3323838"/>
                  <a:ext cx="695240" cy="665056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3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Arial"/>
                  </a:endParaRPr>
                </a:p>
              </p:txBody>
            </p:sp>
            <p:pic>
              <p:nvPicPr>
                <p:cNvPr id="135" name="Picture 134">
                  <a:extLst>
                    <a:ext uri="{FF2B5EF4-FFF2-40B4-BE49-F238E27FC236}">
                      <a16:creationId xmlns:a16="http://schemas.microsoft.com/office/drawing/2014/main" id="{27D692A7-6290-A4B2-107E-A68A4CBCEC2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>
                  <a:lum bright="70000" contrast="-70000"/>
                  <a:extLst>
                    <a:ext uri="{BEBA8EAE-BF5A-486C-A8C5-ECC9F3942E4B}">
                      <a14:imgProps xmlns:a14="http://schemas.microsoft.com/office/drawing/2010/main">
                        <a14:imgLayer r:embed="rId18">
                          <a14:imgEffect>
                            <a14:artisticPhotocopy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211418" y="3373113"/>
                  <a:ext cx="577081" cy="577081"/>
                </a:xfrm>
                <a:prstGeom prst="rect">
                  <a:avLst/>
                </a:prstGeom>
              </p:spPr>
            </p:pic>
          </p:grpSp>
          <p:grpSp>
            <p:nvGrpSpPr>
              <p:cNvPr id="130" name="Group 129">
                <a:extLst>
                  <a:ext uri="{FF2B5EF4-FFF2-40B4-BE49-F238E27FC236}">
                    <a16:creationId xmlns:a16="http://schemas.microsoft.com/office/drawing/2014/main" id="{F4B76FF4-D0A9-2692-0143-731E2A44DE37}"/>
                  </a:ext>
                </a:extLst>
              </p:cNvPr>
              <p:cNvGrpSpPr/>
              <p:nvPr/>
            </p:nvGrpSpPr>
            <p:grpSpPr>
              <a:xfrm>
                <a:off x="10144476" y="3318342"/>
                <a:ext cx="695240" cy="665056"/>
                <a:chOff x="10921716" y="3318342"/>
                <a:chExt cx="695240" cy="665056"/>
              </a:xfrm>
            </p:grpSpPr>
            <p:sp>
              <p:nvSpPr>
                <p:cNvPr id="132" name="Rectangle 131">
                  <a:extLst>
                    <a:ext uri="{FF2B5EF4-FFF2-40B4-BE49-F238E27FC236}">
                      <a16:creationId xmlns:a16="http://schemas.microsoft.com/office/drawing/2014/main" id="{79D657C7-CC08-DB18-4A37-F5FE91A32F8D}"/>
                    </a:ext>
                  </a:extLst>
                </p:cNvPr>
                <p:cNvSpPr/>
                <p:nvPr/>
              </p:nvSpPr>
              <p:spPr>
                <a:xfrm>
                  <a:off x="10921716" y="3318342"/>
                  <a:ext cx="695240" cy="665056"/>
                </a:xfrm>
                <a:prstGeom prst="rect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3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Arial"/>
                  </a:endParaRPr>
                </a:p>
              </p:txBody>
            </p:sp>
            <p:pic>
              <p:nvPicPr>
                <p:cNvPr id="133" name="Picture 6" descr="Filter Setting icon in SVG, PNG formats">
                  <a:extLst>
                    <a:ext uri="{FF2B5EF4-FFF2-40B4-BE49-F238E27FC236}">
                      <a16:creationId xmlns:a16="http://schemas.microsoft.com/office/drawing/2014/main" id="{35B8DE0F-D96E-863E-1A46-AB66C4D0CE9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lum bright="70000" contrast="-70000"/>
                  <a:extLst>
                    <a:ext uri="{BEBA8EAE-BF5A-486C-A8C5-ECC9F3942E4B}">
                      <a14:imgProps xmlns:a14="http://schemas.microsoft.com/office/drawing/2010/main">
                        <a14:imgLayer r:embed="rId20">
                          <a14:imgEffect>
                            <a14:artisticPhotocopy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009212" y="3431614"/>
                  <a:ext cx="520940" cy="44768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2BE4EB54-F2EA-E99A-9CFF-52BBEB9CE1F6}"/>
                  </a:ext>
                </a:extLst>
              </p:cNvPr>
              <p:cNvSpPr txBox="1"/>
              <p:nvPr/>
            </p:nvSpPr>
            <p:spPr>
              <a:xfrm>
                <a:off x="10127966" y="4102754"/>
                <a:ext cx="1711400" cy="1200329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Open Sans"/>
                    <a:ea typeface="Open Sans"/>
                    <a:cs typeface="Open Sans"/>
                    <a:sym typeface="Arial"/>
                  </a:rPr>
                  <a:t>Objectives:</a:t>
                </a:r>
              </a:p>
              <a:p>
                <a:pPr marL="0" marR="0" lvl="0" indent="0" algn="l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Open Sans"/>
                    <a:ea typeface="Open Sans"/>
                    <a:cs typeface="Open Sans"/>
                    <a:sym typeface="Arial"/>
                  </a:rPr>
                  <a:t>- Aggregation</a:t>
                </a:r>
                <a:endPara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</a:endParaRPr>
              </a:p>
              <a:p>
                <a:pPr marL="0" marR="0" lvl="0" indent="0" algn="l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Open Sans"/>
                    <a:ea typeface="Open Sans"/>
                    <a:cs typeface="Open Sans"/>
                    <a:sym typeface="Arial"/>
                  </a:rPr>
                  <a:t>- Monitoring / Results Framework</a:t>
                </a:r>
                <a:endPara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</a:endParaRPr>
              </a:p>
              <a:p>
                <a:pPr marL="0" marR="0" lvl="0" indent="0" algn="l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Open Sans"/>
                    <a:ea typeface="Open Sans"/>
                    <a:cs typeface="Open Sans"/>
                    <a:sym typeface="Arial"/>
                  </a:rPr>
                  <a:t>- Analytics</a:t>
                </a:r>
                <a:endPara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</a:endParaRPr>
              </a:p>
              <a:p>
                <a:pPr marL="0" marR="0" lvl="0" indent="0" algn="l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Open Sans"/>
                    <a:ea typeface="Open Sans"/>
                    <a:cs typeface="Open Sans"/>
                    <a:sym typeface="Arial"/>
                  </a:rPr>
                  <a:t>- Carbon finance</a:t>
                </a:r>
                <a:endParaRPr kumimoji="0" lang="en-GB" sz="1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</a:endParaRPr>
              </a:p>
            </p:txBody>
          </p:sp>
        </p:grpSp>
      </p:grpSp>
      <p:sp>
        <p:nvSpPr>
          <p:cNvPr id="140" name="TextBox 139">
            <a:extLst>
              <a:ext uri="{FF2B5EF4-FFF2-40B4-BE49-F238E27FC236}">
                <a16:creationId xmlns:a16="http://schemas.microsoft.com/office/drawing/2014/main" id="{64E58B13-80D6-426A-CD8A-1F6E4F65E3FD}"/>
              </a:ext>
            </a:extLst>
          </p:cNvPr>
          <p:cNvSpPr txBox="1"/>
          <p:nvPr/>
        </p:nvSpPr>
        <p:spPr>
          <a:xfrm>
            <a:off x="2359749" y="1819274"/>
            <a:ext cx="1761893" cy="30777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Energy access data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AA049E0B-43E0-BDF2-FBD0-4241ECCC8FCA}"/>
              </a:ext>
            </a:extLst>
          </p:cNvPr>
          <p:cNvSpPr txBox="1"/>
          <p:nvPr/>
        </p:nvSpPr>
        <p:spPr>
          <a:xfrm>
            <a:off x="4805293" y="1819274"/>
            <a:ext cx="4178779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Arial"/>
              </a:rPr>
              <a:t>National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Arial"/>
              </a:rPr>
              <a:t>dMRV</a:t>
            </a: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7279B9D6-A3EC-0AB3-0315-87E6BF174AEA}"/>
              </a:ext>
            </a:extLst>
          </p:cNvPr>
          <p:cNvSpPr txBox="1"/>
          <p:nvPr/>
        </p:nvSpPr>
        <p:spPr>
          <a:xfrm>
            <a:off x="9523631" y="1819275"/>
            <a:ext cx="2253863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Arial"/>
              </a:rPr>
              <a:t>ASCENT Regional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Arial"/>
              </a:rPr>
              <a:t>dMRV</a:t>
            </a:r>
            <a:endParaRPr kumimoji="0" lang="en-GB" sz="1400" b="0" i="0" u="none" strike="noStrike" kern="1200" cap="none" spc="0" normalizeH="0" baseline="0" noProof="0" err="1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D0C5CE48-01C4-6402-4EC9-4D95A423E503}"/>
              </a:ext>
            </a:extLst>
          </p:cNvPr>
          <p:cNvCxnSpPr>
            <a:cxnSpLocks/>
            <a:stCxn id="140" idx="3"/>
          </p:cNvCxnSpPr>
          <p:nvPr/>
        </p:nvCxnSpPr>
        <p:spPr bwMode="auto">
          <a:xfrm>
            <a:off x="4121642" y="1973163"/>
            <a:ext cx="1992815" cy="8832"/>
          </a:xfrm>
          <a:prstGeom prst="straightConnector1">
            <a:avLst/>
          </a:prstGeom>
          <a:noFill/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97D72E50-0FE9-71A4-8678-81ADE3D5EED9}"/>
              </a:ext>
            </a:extLst>
          </p:cNvPr>
          <p:cNvCxnSpPr>
            <a:cxnSpLocks/>
          </p:cNvCxnSpPr>
          <p:nvPr/>
        </p:nvCxnSpPr>
        <p:spPr bwMode="auto">
          <a:xfrm>
            <a:off x="7722590" y="1973164"/>
            <a:ext cx="1664415" cy="8831"/>
          </a:xfrm>
          <a:prstGeom prst="straightConnector1">
            <a:avLst/>
          </a:prstGeom>
          <a:noFill/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04D8EAD3-72E8-0B92-0C0D-8979D3BF1B4B}"/>
              </a:ext>
            </a:extLst>
          </p:cNvPr>
          <p:cNvGrpSpPr/>
          <p:nvPr/>
        </p:nvGrpSpPr>
        <p:grpSpPr>
          <a:xfrm>
            <a:off x="4805462" y="2570389"/>
            <a:ext cx="4178779" cy="3611593"/>
            <a:chOff x="5014519" y="2100201"/>
            <a:chExt cx="4178779" cy="3611592"/>
          </a:xfrm>
        </p:grpSpPr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742F6A1D-F5F9-A84F-70B8-242750E830F6}"/>
                </a:ext>
              </a:extLst>
            </p:cNvPr>
            <p:cNvGrpSpPr/>
            <p:nvPr/>
          </p:nvGrpSpPr>
          <p:grpSpPr>
            <a:xfrm>
              <a:off x="5014519" y="2100201"/>
              <a:ext cx="4178779" cy="3611592"/>
              <a:chOff x="4071041" y="2664727"/>
              <a:chExt cx="4178779" cy="3611592"/>
            </a:xfrm>
            <a:noFill/>
          </p:grpSpPr>
          <p:sp>
            <p:nvSpPr>
              <p:cNvPr id="155" name="Rectangle 154">
                <a:extLst>
                  <a:ext uri="{FF2B5EF4-FFF2-40B4-BE49-F238E27FC236}">
                    <a16:creationId xmlns:a16="http://schemas.microsoft.com/office/drawing/2014/main" id="{633A4C51-C55A-BEEB-C368-ABD23CE71630}"/>
                  </a:ext>
                </a:extLst>
              </p:cNvPr>
              <p:cNvSpPr/>
              <p:nvPr/>
            </p:nvSpPr>
            <p:spPr>
              <a:xfrm>
                <a:off x="4071041" y="2664727"/>
                <a:ext cx="4178779" cy="3611592"/>
              </a:xfrm>
              <a:prstGeom prst="rect">
                <a:avLst/>
              </a:prstGeom>
              <a:noFill/>
              <a:ln>
                <a:solidFill>
                  <a:schemeClr val="tx2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endParaRPr>
              </a:p>
            </p:txBody>
          </p:sp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70257A94-E3A7-CE06-4F20-C80FA4093C0A}"/>
                  </a:ext>
                </a:extLst>
              </p:cNvPr>
              <p:cNvSpPr txBox="1"/>
              <p:nvPr/>
            </p:nvSpPr>
            <p:spPr>
              <a:xfrm>
                <a:off x="4075061" y="3276978"/>
                <a:ext cx="1478381" cy="338554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Open Sans"/>
                    <a:ea typeface="Open Sans"/>
                    <a:cs typeface="Open Sans"/>
                    <a:sym typeface="Arial"/>
                  </a:rPr>
                  <a:t>Automated</a:t>
                </a:r>
              </a:p>
            </p:txBody>
          </p:sp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E69533EC-FCBF-EE42-AA46-7D7750B8FED5}"/>
                  </a:ext>
                </a:extLst>
              </p:cNvPr>
              <p:cNvSpPr txBox="1"/>
              <p:nvPr/>
            </p:nvSpPr>
            <p:spPr>
              <a:xfrm>
                <a:off x="4074778" y="4961202"/>
                <a:ext cx="1156277" cy="338554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Open Sans"/>
                    <a:ea typeface="Open Sans"/>
                    <a:cs typeface="Open Sans"/>
                    <a:sym typeface="Arial"/>
                  </a:rPr>
                  <a:t>Manual</a:t>
                </a:r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endParaRPr>
              </a:p>
            </p:txBody>
          </p:sp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F4F5BBBB-5E75-1BEE-91E4-9CE189AF0BE5}"/>
                  </a:ext>
                </a:extLst>
              </p:cNvPr>
              <p:cNvSpPr txBox="1"/>
              <p:nvPr/>
            </p:nvSpPr>
            <p:spPr>
              <a:xfrm>
                <a:off x="4706154" y="5309763"/>
                <a:ext cx="1711069" cy="64633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marL="0" marR="0" lvl="0" indent="0" algn="l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Arial"/>
                  </a:rPr>
                  <a:t>Independent Verification Agent: Phone/ field surveys </a:t>
                </a:r>
              </a:p>
            </p:txBody>
          </p:sp>
          <p:sp>
            <p:nvSpPr>
              <p:cNvPr id="159" name="TextBox 158">
                <a:extLst>
                  <a:ext uri="{FF2B5EF4-FFF2-40B4-BE49-F238E27FC236}">
                    <a16:creationId xmlns:a16="http://schemas.microsoft.com/office/drawing/2014/main" id="{F9A7D76D-4378-315D-D6F4-27491DE40103}"/>
                  </a:ext>
                </a:extLst>
              </p:cNvPr>
              <p:cNvSpPr txBox="1"/>
              <p:nvPr/>
            </p:nvSpPr>
            <p:spPr>
              <a:xfrm>
                <a:off x="4706154" y="3652000"/>
                <a:ext cx="1960225" cy="1200329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marL="0" marR="0" lvl="0" indent="0" algn="l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Arial"/>
                  </a:rPr>
                  <a:t>In-built validation checks for completeness and consistency </a:t>
                </a:r>
              </a:p>
              <a:p>
                <a:pPr marL="0" marR="0" lvl="0" indent="0" algn="l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sym typeface="Arial"/>
                  </a:rPr>
                  <a:t>Verification through third-party data (triangulation)</a:t>
                </a:r>
              </a:p>
            </p:txBody>
          </p:sp>
          <p:pic>
            <p:nvPicPr>
              <p:cNvPr id="160" name="Picture 159">
                <a:extLst>
                  <a:ext uri="{FF2B5EF4-FFF2-40B4-BE49-F238E27FC236}">
                    <a16:creationId xmlns:a16="http://schemas.microsoft.com/office/drawing/2014/main" id="{C69E6CC2-2548-A248-4210-D1B5FDC855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216499" y="5386692"/>
                <a:ext cx="457201" cy="447676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098B6E05-744A-CB57-C7BE-489A7E4AAD3F}"/>
                </a:ext>
              </a:extLst>
            </p:cNvPr>
            <p:cNvGrpSpPr/>
            <p:nvPr/>
          </p:nvGrpSpPr>
          <p:grpSpPr>
            <a:xfrm>
              <a:off x="7678480" y="2620568"/>
              <a:ext cx="1230859" cy="961298"/>
              <a:chOff x="6588913" y="2854530"/>
              <a:chExt cx="1230859" cy="961298"/>
            </a:xfrm>
          </p:grpSpPr>
          <p:sp>
            <p:nvSpPr>
              <p:cNvPr id="151" name="Rectangle 150">
                <a:extLst>
                  <a:ext uri="{FF2B5EF4-FFF2-40B4-BE49-F238E27FC236}">
                    <a16:creationId xmlns:a16="http://schemas.microsoft.com/office/drawing/2014/main" id="{E4576F21-E37B-3580-E7E2-E5941BD7B6E1}"/>
                  </a:ext>
                </a:extLst>
              </p:cNvPr>
              <p:cNvSpPr/>
              <p:nvPr/>
            </p:nvSpPr>
            <p:spPr>
              <a:xfrm>
                <a:off x="6588913" y="2859205"/>
                <a:ext cx="598701" cy="956623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endParaRPr>
              </a:p>
            </p:txBody>
          </p:sp>
          <p:sp>
            <p:nvSpPr>
              <p:cNvPr id="152" name="Rectangle 151">
                <a:extLst>
                  <a:ext uri="{FF2B5EF4-FFF2-40B4-BE49-F238E27FC236}">
                    <a16:creationId xmlns:a16="http://schemas.microsoft.com/office/drawing/2014/main" id="{F56E0805-A8D3-1998-EBCD-EA88924FD8C9}"/>
                  </a:ext>
                </a:extLst>
              </p:cNvPr>
              <p:cNvSpPr/>
              <p:nvPr/>
            </p:nvSpPr>
            <p:spPr>
              <a:xfrm>
                <a:off x="7237199" y="2854530"/>
                <a:ext cx="582573" cy="956623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</a:endParaRPr>
              </a:p>
            </p:txBody>
          </p:sp>
          <p:pic>
            <p:nvPicPr>
              <p:cNvPr id="153" name="Graphic 152" descr="Single gear with solid fill">
                <a:extLst>
                  <a:ext uri="{FF2B5EF4-FFF2-40B4-BE49-F238E27FC236}">
                    <a16:creationId xmlns:a16="http://schemas.microsoft.com/office/drawing/2014/main" id="{E85A9B3E-EF5E-3F03-E9E1-D3FCA523ED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p:blipFill>
            <p:spPr>
              <a:xfrm>
                <a:off x="6654249" y="3090721"/>
                <a:ext cx="484242" cy="484242"/>
              </a:xfrm>
              <a:prstGeom prst="rect">
                <a:avLst/>
              </a:prstGeom>
            </p:spPr>
          </p:pic>
          <p:pic>
            <p:nvPicPr>
              <p:cNvPr id="154" name="Graphic 153" descr="Pie chart outline">
                <a:extLst>
                  <a:ext uri="{FF2B5EF4-FFF2-40B4-BE49-F238E27FC236}">
                    <a16:creationId xmlns:a16="http://schemas.microsoft.com/office/drawing/2014/main" id="{755EBE19-B9A5-8C24-7506-E0A9664E58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/>
              </a:stretch>
            </p:blipFill>
            <p:spPr>
              <a:xfrm>
                <a:off x="7298295" y="3129606"/>
                <a:ext cx="468621" cy="468621"/>
              </a:xfrm>
              <a:prstGeom prst="rect">
                <a:avLst/>
              </a:prstGeom>
            </p:spPr>
          </p:pic>
        </p:grp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9371D1BD-2ADC-FCBC-C027-EC75A9EBA902}"/>
                </a:ext>
              </a:extLst>
            </p:cNvPr>
            <p:cNvSpPr txBox="1"/>
            <p:nvPr/>
          </p:nvSpPr>
          <p:spPr>
            <a:xfrm>
              <a:off x="7602875" y="3694568"/>
              <a:ext cx="1466685" cy="120032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  <a:sym typeface="Arial"/>
                </a:rPr>
                <a:t>Analysis at different levels: </a:t>
              </a:r>
              <a:endPara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endParaRPr>
            </a:p>
            <a:p>
              <a:pPr marL="171446" marR="0" lvl="0" indent="-171446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alibri"/>
                <a:buChar char="-"/>
                <a:tabLst/>
                <a:defRPr/>
              </a:pPr>
              <a:r>
                <a: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  <a:sym typeface="Wingdings" panose="05000000000000000000" pitchFamily="2" charset="2"/>
                </a:rPr>
                <a:t>Program</a:t>
              </a:r>
              <a:endPara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Arial"/>
              </a:endParaRPr>
            </a:p>
            <a:p>
              <a:pPr marL="171446" marR="0" lvl="0" indent="-171446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alibri"/>
                <a:buChar char="-"/>
                <a:tabLst/>
                <a:defRPr/>
              </a:pPr>
              <a:r>
                <a: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  <a:sym typeface="Arial"/>
                </a:rPr>
                <a:t>Technology</a:t>
              </a:r>
              <a:endPara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Wingdings" panose="05000000000000000000" pitchFamily="2" charset="2"/>
              </a:endParaRPr>
            </a:p>
            <a:p>
              <a:pPr marL="171446" marR="0" lvl="0" indent="-171446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alibri"/>
                <a:buChar char="-"/>
                <a:tabLst/>
                <a:defRPr/>
              </a:pPr>
              <a:r>
                <a: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  <a:sym typeface="Wingdings" panose="05000000000000000000" pitchFamily="2" charset="2"/>
                </a:rPr>
                <a:t>Company</a:t>
              </a:r>
              <a:endPara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Arial"/>
              </a:endParaRPr>
            </a:p>
            <a:p>
              <a:pPr marL="171446" marR="0" lvl="0" indent="-171446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alibri"/>
                <a:buChar char="-"/>
                <a:tabLst/>
                <a:defRPr/>
              </a:pPr>
              <a:r>
                <a: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  <a:sym typeface="Arial"/>
                </a:rPr>
                <a:t>Connection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AAED34DA-D751-3B7B-F9D0-B60BAB5B2E32}"/>
                </a:ext>
              </a:extLst>
            </p:cNvPr>
            <p:cNvSpPr txBox="1"/>
            <p:nvPr/>
          </p:nvSpPr>
          <p:spPr>
            <a:xfrm>
              <a:off x="5107152" y="2229128"/>
              <a:ext cx="2694234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  <a:sym typeface="Arial"/>
                </a:rPr>
                <a:t>Validation &amp; Verification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161" name="Picture 160">
            <a:extLst>
              <a:ext uri="{FF2B5EF4-FFF2-40B4-BE49-F238E27FC236}">
                <a16:creationId xmlns:a16="http://schemas.microsoft.com/office/drawing/2014/main" id="{DA761B43-B690-9657-D910-2B7AED417686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998417" y="3619788"/>
            <a:ext cx="425845" cy="441472"/>
          </a:xfrm>
          <a:prstGeom prst="rect">
            <a:avLst/>
          </a:prstGeom>
        </p:spPr>
      </p:pic>
      <p:sp>
        <p:nvSpPr>
          <p:cNvPr id="162" name="TextBox 161">
            <a:extLst>
              <a:ext uri="{FF2B5EF4-FFF2-40B4-BE49-F238E27FC236}">
                <a16:creationId xmlns:a16="http://schemas.microsoft.com/office/drawing/2014/main" id="{06026BE5-35E4-88B2-4F78-F27294AE5900}"/>
              </a:ext>
            </a:extLst>
          </p:cNvPr>
          <p:cNvSpPr txBox="1"/>
          <p:nvPr/>
        </p:nvSpPr>
        <p:spPr>
          <a:xfrm>
            <a:off x="131889" y="1843639"/>
            <a:ext cx="1563248" cy="30777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Connection data</a:t>
            </a:r>
          </a:p>
        </p:txBody>
      </p:sp>
      <p:cxnSp>
        <p:nvCxnSpPr>
          <p:cNvPr id="163" name="Straight Arrow Connector 162">
            <a:extLst>
              <a:ext uri="{FF2B5EF4-FFF2-40B4-BE49-F238E27FC236}">
                <a16:creationId xmlns:a16="http://schemas.microsoft.com/office/drawing/2014/main" id="{5767E7C6-F269-03C1-EE34-010093E6F1D6}"/>
              </a:ext>
            </a:extLst>
          </p:cNvPr>
          <p:cNvCxnSpPr>
            <a:cxnSpLocks/>
          </p:cNvCxnSpPr>
          <p:nvPr/>
        </p:nvCxnSpPr>
        <p:spPr bwMode="auto">
          <a:xfrm flipV="1">
            <a:off x="1695137" y="1988696"/>
            <a:ext cx="673740" cy="8832"/>
          </a:xfrm>
          <a:prstGeom prst="straightConnector1">
            <a:avLst/>
          </a:prstGeom>
          <a:noFill/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229237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" grpId="0"/>
      <p:bldP spid="14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EB29B57-0CEE-0A3A-5308-5C1BCCD5BFB0}"/>
              </a:ext>
            </a:extLst>
          </p:cNvPr>
          <p:cNvSpPr/>
          <p:nvPr/>
        </p:nvSpPr>
        <p:spPr>
          <a:xfrm>
            <a:off x="11201400" y="6172336"/>
            <a:ext cx="744793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35B65DC6-06BE-261D-65D7-B06C8BADFB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EF52F25-6E63-08BA-D85F-C24FD19CD7C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303"/>
          <a:stretch>
            <a:fillRect/>
          </a:stretch>
        </p:blipFill>
        <p:spPr>
          <a:xfrm>
            <a:off x="3454909" y="1218871"/>
            <a:ext cx="8587232" cy="5155868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0FC7834-6468-FD3F-77B1-53A9A1FC1CD3}"/>
              </a:ext>
            </a:extLst>
          </p:cNvPr>
          <p:cNvSpPr txBox="1">
            <a:spLocks/>
          </p:cNvSpPr>
          <p:nvPr/>
        </p:nvSpPr>
        <p:spPr>
          <a:xfrm>
            <a:off x="245807" y="2062162"/>
            <a:ext cx="3762375" cy="27336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Example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 of energy access dMRV in practice: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Real-time monitoring dashboard</a:t>
            </a:r>
            <a:b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</a:br>
            <a:b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</a:br>
            <a:b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</a:b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venir"/>
                <a:cs typeface="Avenir"/>
                <a:sym typeface="Avenir"/>
              </a:rPr>
              <a:t>Automated data collection and performance analytics enable real-time visibility of installations, energy output, and system status across sites.</a:t>
            </a: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311773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FAC31-FF21-AD85-8FCC-D505CF8B8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290" y="718392"/>
            <a:ext cx="11008898" cy="772765"/>
          </a:xfrm>
        </p:spPr>
        <p:txBody>
          <a:bodyPr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en-US" sz="2900">
                <a:solidFill>
                  <a:srgbClr val="094269"/>
                </a:solidFill>
                <a:latin typeface="Helvetica"/>
                <a:ea typeface="Open Sans"/>
                <a:cs typeface="Helvetica"/>
                <a:sym typeface="Calibri"/>
              </a:rPr>
              <a:t>Digital verification method: Linking independent data sources</a:t>
            </a:r>
            <a:endParaRPr lang="en-US" sz="2900">
              <a:latin typeface="Helvetica"/>
              <a:ea typeface="Open Sans"/>
              <a:cs typeface="Helvetica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B29B57-0CEE-0A3A-5308-5C1BCCD5BFB0}"/>
              </a:ext>
            </a:extLst>
          </p:cNvPr>
          <p:cNvSpPr/>
          <p:nvPr/>
        </p:nvSpPr>
        <p:spPr>
          <a:xfrm>
            <a:off x="11136351" y="6181629"/>
            <a:ext cx="744793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35B65DC6-06BE-261D-65D7-B06C8BADFB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sp>
        <p:nvSpPr>
          <p:cNvPr id="7" name="Google Shape;113;p20">
            <a:extLst>
              <a:ext uri="{FF2B5EF4-FFF2-40B4-BE49-F238E27FC236}">
                <a16:creationId xmlns:a16="http://schemas.microsoft.com/office/drawing/2014/main" id="{47048894-D03C-AFD7-1944-A1997BB27592}"/>
              </a:ext>
            </a:extLst>
          </p:cNvPr>
          <p:cNvSpPr/>
          <p:nvPr/>
        </p:nvSpPr>
        <p:spPr>
          <a:xfrm>
            <a:off x="175046" y="1572337"/>
            <a:ext cx="11415663" cy="4707128"/>
          </a:xfrm>
          <a:prstGeom prst="roundRect">
            <a:avLst>
              <a:gd name="adj" fmla="val 10077"/>
            </a:avLst>
          </a:prstGeom>
          <a:solidFill>
            <a:srgbClr val="F2F2F2">
              <a:alpha val="74120"/>
            </a:srgbClr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endParaRPr kumimoji="0" sz="18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8;p20">
            <a:extLst>
              <a:ext uri="{FF2B5EF4-FFF2-40B4-BE49-F238E27FC236}">
                <a16:creationId xmlns:a16="http://schemas.microsoft.com/office/drawing/2014/main" id="{E0BDF87C-10AD-8578-D76A-54F396A20D12}"/>
              </a:ext>
            </a:extLst>
          </p:cNvPr>
          <p:cNvSpPr txBox="1"/>
          <p:nvPr/>
        </p:nvSpPr>
        <p:spPr>
          <a:xfrm>
            <a:off x="494350" y="1792051"/>
            <a:ext cx="10810400" cy="1469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500"/>
              <a:buFontTx/>
              <a:buNone/>
              <a:tabLst/>
              <a:defRPr/>
            </a:pPr>
            <a:r>
              <a:rPr kumimoji="0" lang="en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 NOVEL APPROACH TO VERIFICATION: </a:t>
            </a:r>
            <a:r>
              <a:rPr kumimoji="0" lang="en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DATA TRIANGULATION</a:t>
            </a:r>
            <a:endParaRPr kumimoji="0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457189" marR="0" lvl="0" indent="-287859" algn="l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prstClr val="black"/>
              </a:buClr>
              <a:buSzPts val="800"/>
              <a:buFont typeface="Arial"/>
              <a:buChar char="●"/>
              <a:tabLst/>
              <a:defRPr/>
            </a:pPr>
            <a:r>
              <a:rPr kumimoji="0" lang="en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Link</a:t>
            </a:r>
            <a:r>
              <a:rPr kumimoji="0" lang="en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multiple independent digital data sources to verify connections, installations, and energy service reliability.</a:t>
            </a:r>
            <a:endParaRPr kumimoji="0" sz="1467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457189" marR="0" lvl="0" indent="-287859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800"/>
              <a:buFont typeface="Arial"/>
              <a:buChar char="●"/>
              <a:tabLst/>
              <a:defRPr/>
            </a:pPr>
            <a:r>
              <a:rPr kumimoji="0" lang="en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Key sources </a:t>
            </a:r>
            <a:r>
              <a:rPr kumimoji="0" lang="en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include: IoT sensors, Financial transaction data (e.g., Mobile Money), CRM systems</a:t>
            </a:r>
            <a:endParaRPr kumimoji="0" sz="1467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Tx/>
              <a:buNone/>
              <a:tabLst/>
              <a:defRPr/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BD103A3-8D14-A010-A196-66E517868514}"/>
              </a:ext>
            </a:extLst>
          </p:cNvPr>
          <p:cNvGrpSpPr/>
          <p:nvPr/>
        </p:nvGrpSpPr>
        <p:grpSpPr>
          <a:xfrm>
            <a:off x="713112" y="3298660"/>
            <a:ext cx="4929812" cy="1220871"/>
            <a:chOff x="713112" y="3428758"/>
            <a:chExt cx="4929812" cy="1220871"/>
          </a:xfrm>
        </p:grpSpPr>
        <p:sp>
          <p:nvSpPr>
            <p:cNvPr id="9" name="Google Shape;116;p20">
              <a:extLst>
                <a:ext uri="{FF2B5EF4-FFF2-40B4-BE49-F238E27FC236}">
                  <a16:creationId xmlns:a16="http://schemas.microsoft.com/office/drawing/2014/main" id="{5C635F0E-2956-0FCB-9D59-AF6E20EFC18B}"/>
                </a:ext>
              </a:extLst>
            </p:cNvPr>
            <p:cNvSpPr txBox="1"/>
            <p:nvPr/>
          </p:nvSpPr>
          <p:spPr>
            <a:xfrm>
              <a:off x="1899724" y="3428758"/>
              <a:ext cx="3743200" cy="1220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700" rIns="91433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Tx/>
                <a:buNone/>
                <a:tabLst/>
                <a:defRPr/>
              </a:pPr>
              <a:r>
                <a:rPr kumimoji="0" lang="en" sz="1867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Fingerprint: </a:t>
              </a:r>
              <a:endParaRPr kumimoji="0" sz="14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Tx/>
                <a:buNone/>
                <a:tabLst/>
                <a:defRPr/>
              </a:pPr>
              <a:r>
                <a:rPr kumimoji="0" lang="en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Combination of unique datapoints that allow the verification of a new energy connection/deployment</a:t>
              </a:r>
              <a:endParaRPr kumimoji="0" sz="14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" name="Google Shape;119;p20" descr="A blue and green gradient&#10;&#10;Description automatically generated">
              <a:extLst>
                <a:ext uri="{FF2B5EF4-FFF2-40B4-BE49-F238E27FC236}">
                  <a16:creationId xmlns:a16="http://schemas.microsoft.com/office/drawing/2014/main" id="{BB36311F-6BBE-CFDC-7DAA-73DE35F76F68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r="20306"/>
            <a:stretch/>
          </p:blipFill>
          <p:spPr>
            <a:xfrm>
              <a:off x="713112" y="3431867"/>
              <a:ext cx="1068967" cy="11654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Google Shape;120;p20">
              <a:extLst>
                <a:ext uri="{FF2B5EF4-FFF2-40B4-BE49-F238E27FC236}">
                  <a16:creationId xmlns:a16="http://schemas.microsoft.com/office/drawing/2014/main" id="{F2B9D01E-663E-3B9B-0E38-74891B889662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29108" y="3484865"/>
              <a:ext cx="782885" cy="10269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1FE497D-06FE-D2B8-9AD5-A9A50FA2C002}"/>
              </a:ext>
            </a:extLst>
          </p:cNvPr>
          <p:cNvGrpSpPr/>
          <p:nvPr/>
        </p:nvGrpSpPr>
        <p:grpSpPr>
          <a:xfrm>
            <a:off x="6122094" y="3255764"/>
            <a:ext cx="5188076" cy="1220871"/>
            <a:chOff x="6252192" y="3460203"/>
            <a:chExt cx="5188076" cy="1220871"/>
          </a:xfrm>
        </p:grpSpPr>
        <p:sp>
          <p:nvSpPr>
            <p:cNvPr id="10" name="Google Shape;117;p20">
              <a:extLst>
                <a:ext uri="{FF2B5EF4-FFF2-40B4-BE49-F238E27FC236}">
                  <a16:creationId xmlns:a16="http://schemas.microsoft.com/office/drawing/2014/main" id="{6FC1B235-28F0-E9EC-8118-0EC0959DFD49}"/>
                </a:ext>
              </a:extLst>
            </p:cNvPr>
            <p:cNvSpPr txBox="1"/>
            <p:nvPr/>
          </p:nvSpPr>
          <p:spPr>
            <a:xfrm>
              <a:off x="7436668" y="3460203"/>
              <a:ext cx="4003600" cy="1220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700" rIns="91433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Tx/>
                <a:buNone/>
                <a:tabLst/>
                <a:defRPr/>
              </a:pPr>
              <a:r>
                <a:rPr kumimoji="0" lang="en" sz="185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Heartbeat:</a:t>
              </a:r>
              <a:endParaRPr kumimoji="0" sz="18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Tx/>
                <a:buNone/>
                <a:tabLst/>
                <a:defRPr/>
              </a:pPr>
              <a:r>
                <a:rPr kumimoji="0" lang="en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Automatically created and transmitted technical &amp; financial data that show the activity of a connection</a:t>
              </a:r>
              <a:endParaRPr kumimoji="0" sz="14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4" name="Google Shape;121;p20" descr="A blue and green gradient&#10;&#10;Description automatically generated">
              <a:extLst>
                <a:ext uri="{FF2B5EF4-FFF2-40B4-BE49-F238E27FC236}">
                  <a16:creationId xmlns:a16="http://schemas.microsoft.com/office/drawing/2014/main" id="{9AAA29AE-CB23-C383-BB73-595590823C35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r="20306"/>
            <a:stretch/>
          </p:blipFill>
          <p:spPr>
            <a:xfrm>
              <a:off x="6252192" y="3484864"/>
              <a:ext cx="1066829" cy="116314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122;p20">
              <a:extLst>
                <a:ext uri="{FF2B5EF4-FFF2-40B4-BE49-F238E27FC236}">
                  <a16:creationId xmlns:a16="http://schemas.microsoft.com/office/drawing/2014/main" id="{948D6FA7-61F4-B17C-E0CE-E670B4857B03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276615" y="3545354"/>
              <a:ext cx="992511" cy="9925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917A370-5494-C5C0-D8B1-9405C10E6E39}"/>
              </a:ext>
            </a:extLst>
          </p:cNvPr>
          <p:cNvGrpSpPr/>
          <p:nvPr/>
        </p:nvGrpSpPr>
        <p:grpSpPr>
          <a:xfrm>
            <a:off x="860510" y="4984310"/>
            <a:ext cx="10091200" cy="584735"/>
            <a:chOff x="962729" y="5374603"/>
            <a:chExt cx="10091200" cy="584735"/>
          </a:xfrm>
        </p:grpSpPr>
        <p:sp>
          <p:nvSpPr>
            <p:cNvPr id="16" name="Google Shape;123;p20">
              <a:extLst>
                <a:ext uri="{FF2B5EF4-FFF2-40B4-BE49-F238E27FC236}">
                  <a16:creationId xmlns:a16="http://schemas.microsoft.com/office/drawing/2014/main" id="{73512D0A-5164-C31E-E4F3-FF90DFB7A52B}"/>
                </a:ext>
              </a:extLst>
            </p:cNvPr>
            <p:cNvSpPr txBox="1"/>
            <p:nvPr/>
          </p:nvSpPr>
          <p:spPr>
            <a:xfrm>
              <a:off x="962729" y="5374603"/>
              <a:ext cx="10091200" cy="5847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700" rIns="91433" bIns="45700" anchor="t" anchorCtr="0">
              <a:spAutoFit/>
            </a:bodyPr>
            <a:lstStyle/>
            <a:p>
              <a:pPr marL="57531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800"/>
                <a:buFontTx/>
                <a:buNone/>
                <a:tabLst/>
                <a:defRPr/>
              </a:pPr>
              <a:r>
                <a:rPr kumimoji="0" lang="en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This approach </a:t>
              </a:r>
              <a:r>
                <a:rPr kumimoji="0" lang="en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delivers high-quality, independently verifiable evidence </a:t>
              </a:r>
              <a:r>
                <a:rPr kumimoji="0" lang="en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- strengthening </a:t>
              </a:r>
              <a:r>
                <a:rPr kumimoji="0" lang="en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trust, reducing cos</a:t>
              </a:r>
              <a:r>
                <a:rPr kumimoji="0" lang="e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ts</a:t>
              </a:r>
              <a:r>
                <a:rPr kumimoji="0" lang="en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 and unlocking </a:t>
              </a:r>
              <a:r>
                <a:rPr kumimoji="0" lang="en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results-based funding </a:t>
              </a:r>
              <a:r>
                <a:rPr kumimoji="0" lang="en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opportunities.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  <p:pic>
          <p:nvPicPr>
            <p:cNvPr id="17" name="Google Shape;124;p20">
              <a:extLst>
                <a:ext uri="{FF2B5EF4-FFF2-40B4-BE49-F238E27FC236}">
                  <a16:creationId xmlns:a16="http://schemas.microsoft.com/office/drawing/2014/main" id="{2B9625FD-059F-E985-02C8-00F0FF098CF6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963238" y="5484244"/>
              <a:ext cx="485079" cy="30790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DE97050A-04EF-DDBE-46C0-E16DF8FEB09F}"/>
              </a:ext>
            </a:extLst>
          </p:cNvPr>
          <p:cNvGrpSpPr/>
          <p:nvPr/>
        </p:nvGrpSpPr>
        <p:grpSpPr>
          <a:xfrm>
            <a:off x="860510" y="5671968"/>
            <a:ext cx="10091200" cy="343201"/>
            <a:chOff x="962729" y="5448944"/>
            <a:chExt cx="10091200" cy="343201"/>
          </a:xfrm>
        </p:grpSpPr>
        <p:sp>
          <p:nvSpPr>
            <p:cNvPr id="8" name="Google Shape;123;p20">
              <a:extLst>
                <a:ext uri="{FF2B5EF4-FFF2-40B4-BE49-F238E27FC236}">
                  <a16:creationId xmlns:a16="http://schemas.microsoft.com/office/drawing/2014/main" id="{ED176F0F-3E2C-9613-A66F-1642C0B30D96}"/>
                </a:ext>
              </a:extLst>
            </p:cNvPr>
            <p:cNvSpPr txBox="1"/>
            <p:nvPr/>
          </p:nvSpPr>
          <p:spPr>
            <a:xfrm>
              <a:off x="962729" y="5448944"/>
              <a:ext cx="10091200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700" rIns="91433" bIns="45700" anchor="t" anchorCtr="0">
              <a:spAutoFit/>
            </a:bodyPr>
            <a:lstStyle/>
            <a:p>
              <a:pPr marL="57531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800"/>
                <a:buFontTx/>
                <a:buNone/>
                <a:tabLst/>
                <a:defRPr/>
              </a:pPr>
              <a:r>
                <a:rPr kumimoji="0" lang="en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Robust </a:t>
              </a:r>
              <a:r>
                <a:rPr kumimoji="0" lang="en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dMRV</a:t>
              </a:r>
              <a:r>
                <a:rPr kumimoji="0" lang="en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 for energy access enables carbon finance</a:t>
              </a:r>
              <a:r>
                <a:rPr kumimoji="0" lang="en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 (synergy – using the same system for both objectives)</a:t>
              </a:r>
              <a:endParaRPr kumimoji="0" lang="e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  <p:pic>
          <p:nvPicPr>
            <p:cNvPr id="18" name="Google Shape;124;p20">
              <a:extLst>
                <a:ext uri="{FF2B5EF4-FFF2-40B4-BE49-F238E27FC236}">
                  <a16:creationId xmlns:a16="http://schemas.microsoft.com/office/drawing/2014/main" id="{B631289D-C18F-4BB8-D94C-7BFA15AE98C5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963238" y="5484244"/>
              <a:ext cx="485079" cy="30790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2406339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D1B916-8387-CC2F-1823-DD9FAD363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E729F-A182-FB24-3F2B-B76094EF3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68" y="365125"/>
            <a:ext cx="4962832" cy="4914798"/>
          </a:xfrm>
        </p:spPr>
        <p:txBody>
          <a:bodyPr/>
          <a:lstStyle/>
          <a:p>
            <a:r>
              <a:rPr lang="en-US" sz="3200" b="1" dirty="0">
                <a:solidFill>
                  <a:srgbClr val="00B0F0"/>
                </a:solidFill>
                <a:latin typeface="Calibri "/>
              </a:rPr>
              <a:t>Scope of Digital MRV (dMRV) for ASCENT</a:t>
            </a:r>
            <a:br>
              <a:rPr lang="en-US" sz="3200" b="1" dirty="0">
                <a:solidFill>
                  <a:srgbClr val="00B0F0"/>
                </a:solidFill>
                <a:latin typeface="Calibri "/>
              </a:rPr>
            </a:br>
            <a:br>
              <a:rPr lang="en-US" sz="3200" b="1" dirty="0">
                <a:solidFill>
                  <a:srgbClr val="00B0F0"/>
                </a:solidFill>
                <a:latin typeface="Calibri "/>
              </a:rPr>
            </a:br>
            <a:r>
              <a:rPr lang="en-US" sz="3200" dirty="0">
                <a:solidFill>
                  <a:srgbClr val="00B0F0"/>
                </a:solidFill>
                <a:latin typeface="Calibri "/>
              </a:rPr>
              <a:t>- Energy Access</a:t>
            </a:r>
            <a:br>
              <a:rPr lang="en-US" sz="3200" dirty="0">
                <a:solidFill>
                  <a:srgbClr val="00B0F0"/>
                </a:solidFill>
                <a:latin typeface="Calibri "/>
              </a:rPr>
            </a:br>
            <a:r>
              <a:rPr lang="en-US" sz="3200" dirty="0">
                <a:solidFill>
                  <a:srgbClr val="00B0F0"/>
                </a:solidFill>
                <a:highlight>
                  <a:srgbClr val="00FFFF"/>
                </a:highlight>
                <a:latin typeface="Calibri "/>
              </a:rPr>
              <a:t>- Carbon Finance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793526-B9ED-0D26-F6EF-9C652729A9F6}"/>
              </a:ext>
            </a:extLst>
          </p:cNvPr>
          <p:cNvSpPr txBox="1"/>
          <p:nvPr/>
        </p:nvSpPr>
        <p:spPr>
          <a:xfrm>
            <a:off x="6233644" y="6142365"/>
            <a:ext cx="49038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 SemiBold" panose="020B0004020202020204" pitchFamily="34" charset="0"/>
                <a:ea typeface="+mn-ea"/>
                <a:cs typeface="Aptos Serif" panose="020B0502040204020203" pitchFamily="18" charset="0"/>
              </a:rPr>
              <a:t>Achieving Results Faster, Together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2BC1E8-7F5A-FF36-E676-9F49C5913898}"/>
              </a:ext>
            </a:extLst>
          </p:cNvPr>
          <p:cNvSpPr/>
          <p:nvPr/>
        </p:nvSpPr>
        <p:spPr>
          <a:xfrm>
            <a:off x="11137483" y="6142365"/>
            <a:ext cx="843846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80BE5FD9-453B-2F23-D4EE-3316D6B8B4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8415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FAC31-FF21-AD85-8FCC-D505CF8B8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312" y="951875"/>
            <a:ext cx="10182892" cy="633587"/>
          </a:xfrm>
        </p:spPr>
        <p:txBody>
          <a:bodyPr>
            <a:normAutofit fontScale="9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ea typeface="+mn-ea"/>
                <a:cs typeface="Helvetica" panose="020B0604020202020204" pitchFamily="34" charset="0"/>
              </a:rPr>
              <a:t>Monitoring, Reporting, and Verification (MRV) systems are a key tool used to track Greenhouse Gas (GHG) emission reductions</a:t>
            </a:r>
            <a:r>
              <a:rPr kumimoji="0" lang="en-US" sz="290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.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9955F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</a:b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B29B57-0CEE-0A3A-5308-5C1BCCD5BFB0}"/>
              </a:ext>
            </a:extLst>
          </p:cNvPr>
          <p:cNvSpPr/>
          <p:nvPr/>
        </p:nvSpPr>
        <p:spPr>
          <a:xfrm>
            <a:off x="11201400" y="6172336"/>
            <a:ext cx="744793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35B65DC6-06BE-261D-65D7-B06C8BADFB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19C028-1188-55D7-A861-D1971DD4BF64}"/>
              </a:ext>
            </a:extLst>
          </p:cNvPr>
          <p:cNvSpPr txBox="1"/>
          <p:nvPr/>
        </p:nvSpPr>
        <p:spPr>
          <a:xfrm>
            <a:off x="1656879" y="1729526"/>
            <a:ext cx="917213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cs typeface="Helvetica" panose="020B0604020202020204" pitchFamily="34" charset="0"/>
              </a:rPr>
              <a:t>M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Helvetica" panose="020B0604020202020204" pitchFamily="34" charset="0"/>
              </a:rPr>
              <a:t>	=	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Helvetica" panose="020B0604020202020204" pitchFamily="34" charset="0"/>
              </a:rPr>
              <a:t>Monitoring: </a:t>
            </a:r>
            <a:r>
              <a:rPr lang="en-US" dirty="0"/>
              <a:t>Collects project performance data (activity data, fuel use, `		energy output, land-use change, etc.)</a:t>
            </a:r>
          </a:p>
          <a:p>
            <a:pPr lvl="0"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Helvetica" panose="020B0604020202020204" pitchFamily="34" charset="0"/>
            </a:endParaRPr>
          </a:p>
          <a:p>
            <a:pPr lvl="0"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cs typeface="Helvetica" panose="020B0604020202020204" pitchFamily="34" charset="0"/>
              </a:rPr>
              <a:t>R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Helvetica" panose="020B0604020202020204" pitchFamily="34" charset="0"/>
              </a:rPr>
              <a:t>	=	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Helvetica" panose="020B0604020202020204" pitchFamily="34" charset="0"/>
              </a:rPr>
              <a:t>Reporting: </a:t>
            </a:r>
            <a:r>
              <a:rPr lang="en-US" dirty="0"/>
              <a:t>Translates monitored data into emission 				reductions/removals using an approved methodology and baseline scenario</a:t>
            </a:r>
          </a:p>
          <a:p>
            <a:pPr lvl="0"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Helvetica" panose="020B0604020202020204" pitchFamily="34" charset="0"/>
            </a:endParaRPr>
          </a:p>
          <a:p>
            <a:pPr lvl="0"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cs typeface="Helvetica" panose="020B0604020202020204" pitchFamily="34" charset="0"/>
              </a:rPr>
              <a:t>V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Helvetica" panose="020B0604020202020204" pitchFamily="34" charset="0"/>
              </a:rPr>
              <a:t>	=	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Helvetica" panose="020B0604020202020204" pitchFamily="34" charset="0"/>
              </a:rPr>
              <a:t>Verification</a:t>
            </a:r>
            <a:r>
              <a:rPr lang="en-US" dirty="0">
                <a:solidFill>
                  <a:prstClr val="black"/>
                </a:solidFill>
                <a:cs typeface="Helvetica" panose="020B0604020202020204" pitchFamily="34" charset="0"/>
              </a:rPr>
              <a:t>: </a:t>
            </a:r>
            <a:r>
              <a:rPr lang="en-US" dirty="0"/>
              <a:t>Independent third-party checks data, calculations, 			and safeguards evidence before approval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Helvetica" panose="020B0604020202020204" pitchFamily="34" charset="0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1B0E046-7674-5133-72A5-F3BEC15223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4897031"/>
              </p:ext>
            </p:extLst>
          </p:nvPr>
        </p:nvGraphicFramePr>
        <p:xfrm>
          <a:off x="649479" y="4966099"/>
          <a:ext cx="11186937" cy="20738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186937">
                  <a:extLst>
                    <a:ext uri="{9D8B030D-6E8A-4147-A177-3AD203B41FA5}">
                      <a16:colId xmlns:a16="http://schemas.microsoft.com/office/drawing/2014/main" val="3827513210"/>
                    </a:ext>
                  </a:extLst>
                </a:gridCol>
              </a:tblGrid>
              <a:tr h="2073862">
                <a:tc>
                  <a:txBody>
                    <a:bodyPr/>
                    <a:lstStyle/>
                    <a:p>
                      <a:pPr marL="285750" indent="-2857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/>
                        <a:t>Backbone of carbon credit </a:t>
                      </a:r>
                      <a:r>
                        <a:rPr lang="en-US" sz="2200" b="1" dirty="0"/>
                        <a:t>integrity</a:t>
                      </a:r>
                      <a:r>
                        <a:rPr lang="en-US" sz="2200" dirty="0"/>
                        <a:t> </a:t>
                      </a:r>
                    </a:p>
                    <a:p>
                      <a:pPr marL="285750" indent="-2857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/>
                        <a:t>Formal requirement for international carbon trading under </a:t>
                      </a:r>
                      <a:r>
                        <a:rPr lang="en-US" sz="2200" b="1" dirty="0"/>
                        <a:t>Article 6, Paris Agreement</a:t>
                      </a:r>
                    </a:p>
                    <a:p>
                      <a:pPr marL="285750" indent="-2857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/>
                        <a:t>Builds </a:t>
                      </a:r>
                      <a:r>
                        <a:rPr lang="en-US" sz="2200" b="1" dirty="0"/>
                        <a:t>trust</a:t>
                      </a:r>
                      <a:r>
                        <a:rPr lang="en-US" sz="2200" dirty="0"/>
                        <a:t> in carbon credits by ensuring results are measurable, auditable, and aligned with global climate accounting rules.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7620" marR="7620" marT="762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6847718"/>
                  </a:ext>
                </a:extLst>
              </a:tr>
            </a:tbl>
          </a:graphicData>
        </a:graphic>
      </p:graphicFrame>
      <p:pic>
        <p:nvPicPr>
          <p:cNvPr id="5" name="Graphic 4" descr="Magnifying glass outline">
            <a:extLst>
              <a:ext uri="{FF2B5EF4-FFF2-40B4-BE49-F238E27FC236}">
                <a16:creationId xmlns:a16="http://schemas.microsoft.com/office/drawing/2014/main" id="{933ACAF0-2716-74F9-0838-FC676C8F70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4901" y="1770554"/>
            <a:ext cx="551330" cy="551330"/>
          </a:xfrm>
          <a:prstGeom prst="rect">
            <a:avLst/>
          </a:prstGeom>
        </p:spPr>
      </p:pic>
      <p:pic>
        <p:nvPicPr>
          <p:cNvPr id="10" name="Graphic 9" descr="Document outline">
            <a:extLst>
              <a:ext uri="{FF2B5EF4-FFF2-40B4-BE49-F238E27FC236}">
                <a16:creationId xmlns:a16="http://schemas.microsoft.com/office/drawing/2014/main" id="{6A21C08B-A1A3-CF9F-8FA2-41C4FD5A89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4900" y="2696135"/>
            <a:ext cx="551331" cy="551331"/>
          </a:xfrm>
          <a:prstGeom prst="rect">
            <a:avLst/>
          </a:prstGeom>
        </p:spPr>
      </p:pic>
      <p:pic>
        <p:nvPicPr>
          <p:cNvPr id="12" name="Graphic 11" descr="Checkbox Checked outline">
            <a:extLst>
              <a:ext uri="{FF2B5EF4-FFF2-40B4-BE49-F238E27FC236}">
                <a16:creationId xmlns:a16="http://schemas.microsoft.com/office/drawing/2014/main" id="{95C707EE-5133-DA96-0294-5AA678A838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00234" y="3610535"/>
            <a:ext cx="762748" cy="762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4223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60FDC0-934B-14B1-EB54-1F97A8D54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1E0DA-8319-BE75-B63F-2DED84D9B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2705325"/>
            <a:ext cx="11142564" cy="1325563"/>
          </a:xfrm>
        </p:spPr>
        <p:txBody>
          <a:bodyPr>
            <a:noAutofit/>
          </a:bodyPr>
          <a:lstStyle/>
          <a:p>
            <a:pPr lv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3600" b="1" dirty="0">
                <a:solidFill>
                  <a:srgbClr val="000000"/>
                </a:solidFill>
              </a:rPr>
              <a:t>Question: </a:t>
            </a:r>
            <a:r>
              <a:rPr lang="en-US" sz="3600" b="1" i="1" dirty="0">
                <a:solidFill>
                  <a:srgbClr val="000000"/>
                </a:solidFill>
              </a:rPr>
              <a:t>Do you face any questions/challenges in the MRV process? Which ones?</a:t>
            </a:r>
            <a:endParaRPr kumimoji="0" lang="en-US" sz="3500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82EA53-A4F9-EC0A-3DD5-B8B3E3713086}"/>
              </a:ext>
            </a:extLst>
          </p:cNvPr>
          <p:cNvSpPr txBox="1"/>
          <p:nvPr/>
        </p:nvSpPr>
        <p:spPr>
          <a:xfrm>
            <a:off x="4296696" y="6172336"/>
            <a:ext cx="76494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 SemiBold" panose="020B0004020202020204" pitchFamily="34" charset="0"/>
                <a:ea typeface="+mn-ea"/>
                <a:cs typeface="Aptos Serif" panose="020B0502040204020203" pitchFamily="18" charset="0"/>
              </a:rPr>
              <a:t>Achieving Results Faster, Together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87F0D90-A03B-B518-7501-D13B40DA09E2}"/>
              </a:ext>
            </a:extLst>
          </p:cNvPr>
          <p:cNvSpPr/>
          <p:nvPr/>
        </p:nvSpPr>
        <p:spPr>
          <a:xfrm>
            <a:off x="11201400" y="6172336"/>
            <a:ext cx="744793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38DDE640-C1BF-1B33-9D46-E461F36E17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0347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FAC31-FF21-AD85-8FCC-D505CF8B8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401" y="659567"/>
            <a:ext cx="10266070" cy="1317897"/>
          </a:xfrm>
        </p:spPr>
        <p:txBody>
          <a:bodyPr>
            <a:normAutofit fontScale="9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ea typeface="+mn-ea"/>
                <a:cs typeface="Helvetica" panose="020B0604020202020204" pitchFamily="34" charset="0"/>
              </a:rPr>
              <a:t>Digital MRV systems can help enhance the MRV process for emission reductions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D9BD8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</a:b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B29B57-0CEE-0A3A-5308-5C1BCCD5BFB0}"/>
              </a:ext>
            </a:extLst>
          </p:cNvPr>
          <p:cNvSpPr/>
          <p:nvPr/>
        </p:nvSpPr>
        <p:spPr>
          <a:xfrm>
            <a:off x="11201400" y="6172336"/>
            <a:ext cx="744793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35B65DC6-06BE-261D-65D7-B06C8BADFB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30CA505-D0DD-7EA9-E2FC-D0E609AF84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2939835"/>
              </p:ext>
            </p:extLst>
          </p:nvPr>
        </p:nvGraphicFramePr>
        <p:xfrm>
          <a:off x="309887" y="1772943"/>
          <a:ext cx="4307766" cy="44865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07766">
                  <a:extLst>
                    <a:ext uri="{9D8B030D-6E8A-4147-A177-3AD203B41FA5}">
                      <a16:colId xmlns:a16="http://schemas.microsoft.com/office/drawing/2014/main" val="3827513210"/>
                    </a:ext>
                  </a:extLst>
                </a:gridCol>
              </a:tblGrid>
              <a:tr h="4486526">
                <a:tc>
                  <a:txBody>
                    <a:bodyPr/>
                    <a:lstStyle/>
                    <a:p>
                      <a:pPr algn="just" fontAlgn="t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"/>
                        </a:rPr>
                        <a:t>In a conventional MRV system, project data is often recorded 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"/>
                        </a:rPr>
                        <a:t>manually and stored as a hard copy or in an excel worksheet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"/>
                        </a:rPr>
                        <a:t>. This is both difficult to analyze for reporting purposes and 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"/>
                        </a:rPr>
                        <a:t>costly to verify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"/>
                        </a:rPr>
                        <a:t>. </a:t>
                      </a:r>
                    </a:p>
                    <a:p>
                      <a:pPr algn="just" fontAlgn="t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"/>
                      </a:endParaRPr>
                    </a:p>
                    <a:p>
                      <a:pPr algn="just" fontAlgn="t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"/>
                      </a:endParaRPr>
                    </a:p>
                    <a:p>
                      <a:pPr algn="just" fontAlgn="t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"/>
                        </a:rPr>
                        <a:t>D-MRV systems use emerging digital technologies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"/>
                        </a:rPr>
                        <a:t>such as smart meters, remote, sensors, and even satellite can increase the reporting accuracy, reduces the time required for data collection, and lowers the cost of 3</a:t>
                      </a:r>
                      <a:r>
                        <a:rPr lang="en-US" sz="16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 "/>
                        </a:rPr>
                        <a:t>rd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"/>
                        </a:rPr>
                        <a:t> party verification of the project’s performance.</a:t>
                      </a:r>
                    </a:p>
                    <a:p>
                      <a:pPr algn="just" fontAlgn="t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 "/>
                      </a:endParaRPr>
                    </a:p>
                    <a:p>
                      <a:pPr algn="just" fontAlgn="t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"/>
                        </a:rPr>
                        <a:t>D-MRV systems are a key component in future climate markets to ensure robustness and the smooth functioning of those markets.</a:t>
                      </a:r>
                    </a:p>
                  </a:txBody>
                  <a:tcPr marL="7620" marR="7620" marT="762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6847718"/>
                  </a:ext>
                </a:extLst>
              </a:tr>
            </a:tbl>
          </a:graphicData>
        </a:graphic>
      </p:graphicFrame>
      <p:graphicFrame>
        <p:nvGraphicFramePr>
          <p:cNvPr id="9" name="Table 2">
            <a:extLst>
              <a:ext uri="{FF2B5EF4-FFF2-40B4-BE49-F238E27FC236}">
                <a16:creationId xmlns:a16="http://schemas.microsoft.com/office/drawing/2014/main" id="{A381AA97-9C5D-602E-77C3-F2EDAE0A99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2377486"/>
              </p:ext>
            </p:extLst>
          </p:nvPr>
        </p:nvGraphicFramePr>
        <p:xfrm>
          <a:off x="5239066" y="1882865"/>
          <a:ext cx="5805478" cy="3818578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1728317">
                  <a:extLst>
                    <a:ext uri="{9D8B030D-6E8A-4147-A177-3AD203B41FA5}">
                      <a16:colId xmlns:a16="http://schemas.microsoft.com/office/drawing/2014/main" val="527213441"/>
                    </a:ext>
                  </a:extLst>
                </a:gridCol>
                <a:gridCol w="2049069">
                  <a:extLst>
                    <a:ext uri="{9D8B030D-6E8A-4147-A177-3AD203B41FA5}">
                      <a16:colId xmlns:a16="http://schemas.microsoft.com/office/drawing/2014/main" val="2906973593"/>
                    </a:ext>
                  </a:extLst>
                </a:gridCol>
                <a:gridCol w="2028092">
                  <a:extLst>
                    <a:ext uri="{9D8B030D-6E8A-4147-A177-3AD203B41FA5}">
                      <a16:colId xmlns:a16="http://schemas.microsoft.com/office/drawing/2014/main" val="3722239116"/>
                    </a:ext>
                  </a:extLst>
                </a:gridCol>
              </a:tblGrid>
              <a:tr h="507904"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latin typeface="+mn-lt"/>
                        </a:rPr>
                        <a:t>Component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latin typeface="+mn-lt"/>
                        </a:rPr>
                        <a:t>MRV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D-MRV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745867"/>
                  </a:ext>
                </a:extLst>
              </a:tr>
              <a:tr h="528027"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latin typeface="+mn-lt"/>
                        </a:rPr>
                        <a:t>Real-Time Data Collection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Helvetica Neue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Helvetica Neue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338630"/>
                  </a:ext>
                </a:extLst>
              </a:tr>
              <a:tr h="531386"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latin typeface="+mn-lt"/>
                        </a:rPr>
                        <a:t>Automated Data Analysis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Helvetica Neue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Helvetica Neue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974886"/>
                  </a:ext>
                </a:extLst>
              </a:tr>
              <a:tr h="750354"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latin typeface="+mn-lt"/>
                        </a:rPr>
                        <a:t>Continuous Flagging of Outlying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Helvetica Neue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Helvetica Neue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838764"/>
                  </a:ext>
                </a:extLst>
              </a:tr>
              <a:tr h="750354"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latin typeface="+mn-lt"/>
                        </a:rPr>
                        <a:t>Standardized Reporting Format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Helvetica Neue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Helvetica Neue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373238"/>
                  </a:ext>
                </a:extLst>
              </a:tr>
              <a:tr h="528027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+mn-lt"/>
                        </a:rPr>
                        <a:t>One-Off MRV Verification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Helvetica Neue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Helvetica Neue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091068"/>
                  </a:ext>
                </a:extLst>
              </a:tr>
            </a:tbl>
          </a:graphicData>
        </a:graphic>
      </p:graphicFrame>
      <p:pic>
        <p:nvPicPr>
          <p:cNvPr id="10" name="Picture 9" descr="Shape&#10;&#10;Description automatically generated">
            <a:extLst>
              <a:ext uri="{FF2B5EF4-FFF2-40B4-BE49-F238E27FC236}">
                <a16:creationId xmlns:a16="http://schemas.microsoft.com/office/drawing/2014/main" id="{536C6D24-D3DB-B3EC-B853-2EE7E0718F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5116" y="2504139"/>
            <a:ext cx="674558" cy="448105"/>
          </a:xfrm>
          <a:prstGeom prst="rect">
            <a:avLst/>
          </a:prstGeo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48C77EB1-C599-9F4E-D04D-7AFA7F23C8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279" b="97268" l="9455" r="89455">
                        <a14:foregroundMark x1="33455" y1="9836" x2="45455" y2="10929"/>
                        <a14:foregroundMark x1="70909" y1="9836" x2="80000" y2="9836"/>
                        <a14:foregroundMark x1="42545" y1="4372" x2="35273" y2="3825"/>
                        <a14:foregroundMark x1="33818" y1="89617" x2="30182" y2="92896"/>
                        <a14:foregroundMark x1="26909" y1="97268" x2="26909" y2="961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514" y="2488832"/>
            <a:ext cx="773307" cy="469200"/>
          </a:xfrm>
          <a:prstGeom prst="rect">
            <a:avLst/>
          </a:prstGeom>
        </p:spPr>
      </p:pic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8DAAB4B1-8550-839A-0927-022FC3EE3B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279" b="97268" l="9455" r="89455">
                        <a14:foregroundMark x1="33455" y1="9836" x2="45455" y2="10929"/>
                        <a14:foregroundMark x1="70909" y1="9836" x2="80000" y2="9836"/>
                        <a14:foregroundMark x1="42545" y1="4372" x2="35273" y2="3825"/>
                        <a14:foregroundMark x1="33818" y1="89617" x2="30182" y2="92896"/>
                        <a14:foregroundMark x1="26909" y1="97268" x2="26909" y2="961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515" y="4579910"/>
            <a:ext cx="773307" cy="469200"/>
          </a:xfrm>
          <a:prstGeom prst="rect">
            <a:avLst/>
          </a:prstGeom>
        </p:spPr>
      </p:pic>
      <p:pic>
        <p:nvPicPr>
          <p:cNvPr id="13" name="Picture 12" descr="Shape&#10;&#10;Description automatically generated">
            <a:extLst>
              <a:ext uri="{FF2B5EF4-FFF2-40B4-BE49-F238E27FC236}">
                <a16:creationId xmlns:a16="http://schemas.microsoft.com/office/drawing/2014/main" id="{F3CCF31B-3B52-90B0-77F5-332A9B3455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4151" y="4562811"/>
            <a:ext cx="674558" cy="448105"/>
          </a:xfrm>
          <a:prstGeom prst="rect">
            <a:avLst/>
          </a:prstGeom>
        </p:spPr>
      </p:pic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83B3457D-9D8C-B89D-B714-21861000EA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279" b="97268" l="9455" r="89455">
                        <a14:foregroundMark x1="33455" y1="9836" x2="45455" y2="10929"/>
                        <a14:foregroundMark x1="70909" y1="9836" x2="80000" y2="9836"/>
                        <a14:foregroundMark x1="42545" y1="4372" x2="35273" y2="3825"/>
                        <a14:foregroundMark x1="33818" y1="89617" x2="30182" y2="92896"/>
                        <a14:foregroundMark x1="26909" y1="97268" x2="26909" y2="961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515" y="3108205"/>
            <a:ext cx="773307" cy="469200"/>
          </a:xfrm>
          <a:prstGeom prst="rect">
            <a:avLst/>
          </a:prstGeom>
        </p:spPr>
      </p:pic>
      <p:pic>
        <p:nvPicPr>
          <p:cNvPr id="15" name="Picture 14" descr="Shape&#10;&#10;Description automatically generated">
            <a:extLst>
              <a:ext uri="{FF2B5EF4-FFF2-40B4-BE49-F238E27FC236}">
                <a16:creationId xmlns:a16="http://schemas.microsoft.com/office/drawing/2014/main" id="{D3A8FAE7-A901-7CFB-56BF-1E5328FB46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301" y="3075687"/>
            <a:ext cx="674558" cy="448105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9A1020EA-B9DE-11D6-463D-00F6A73709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279" b="97268" l="9455" r="89455">
                        <a14:foregroundMark x1="33455" y1="9836" x2="45455" y2="10929"/>
                        <a14:foregroundMark x1="70909" y1="9836" x2="80000" y2="9836"/>
                        <a14:foregroundMark x1="42545" y1="4372" x2="35273" y2="3825"/>
                        <a14:foregroundMark x1="33818" y1="89617" x2="30182" y2="92896"/>
                        <a14:foregroundMark x1="26909" y1="97268" x2="26909" y2="961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249" y="3810363"/>
            <a:ext cx="773307" cy="469200"/>
          </a:xfrm>
          <a:prstGeom prst="rect">
            <a:avLst/>
          </a:prstGeom>
        </p:spPr>
      </p:pic>
      <p:pic>
        <p:nvPicPr>
          <p:cNvPr id="17" name="Picture 16" descr="Shape&#10;&#10;Description automatically generated">
            <a:extLst>
              <a:ext uri="{FF2B5EF4-FFF2-40B4-BE49-F238E27FC236}">
                <a16:creationId xmlns:a16="http://schemas.microsoft.com/office/drawing/2014/main" id="{94C8A292-E6F0-4F08-86B4-BCD4712102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327" y="3792154"/>
            <a:ext cx="674558" cy="448105"/>
          </a:xfrm>
          <a:prstGeom prst="rect">
            <a:avLst/>
          </a:prstGeom>
        </p:spPr>
      </p:pic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CC004D04-93C9-A826-377D-D108D44927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279" b="97268" l="9455" r="89455">
                        <a14:foregroundMark x1="33455" y1="9836" x2="45455" y2="10929"/>
                        <a14:foregroundMark x1="70909" y1="9836" x2="80000" y2="9836"/>
                        <a14:foregroundMark x1="42545" y1="4372" x2="35273" y2="3825"/>
                        <a14:foregroundMark x1="33818" y1="89617" x2="30182" y2="92896"/>
                        <a14:foregroundMark x1="26909" y1="97268" x2="26909" y2="961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249" y="5226078"/>
            <a:ext cx="773307" cy="469200"/>
          </a:xfrm>
          <a:prstGeom prst="rect">
            <a:avLst/>
          </a:prstGeom>
        </p:spPr>
      </p:pic>
      <p:pic>
        <p:nvPicPr>
          <p:cNvPr id="19" name="Picture 18" descr="Shape&#10;&#10;Description automatically generated">
            <a:extLst>
              <a:ext uri="{FF2B5EF4-FFF2-40B4-BE49-F238E27FC236}">
                <a16:creationId xmlns:a16="http://schemas.microsoft.com/office/drawing/2014/main" id="{B7029717-E2A0-58CA-1586-9EAB1263FB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327" y="5293042"/>
            <a:ext cx="674558" cy="44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517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3986C2-2411-71D0-D9B1-36BAAE9A4C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6298B-0BB5-DB3F-DCF7-AAE0F9FF0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31" y="734749"/>
            <a:ext cx="11760162" cy="1325563"/>
          </a:xfrm>
        </p:spPr>
        <p:txBody>
          <a:bodyPr>
            <a:noAutofit/>
          </a:bodyPr>
          <a:lstStyle/>
          <a:p>
            <a:r>
              <a:rPr lang="en-US" sz="3200" b="1" dirty="0"/>
              <a:t>ASCENT dMRV: </a:t>
            </a:r>
            <a:r>
              <a:rPr lang="en-US" sz="3200" dirty="0"/>
              <a:t>Converting energy access activity data into verified emission reductions</a:t>
            </a:r>
            <a:endParaRPr lang="en-US" sz="3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6B6729-837B-C857-BCD4-717CB061CFA5}"/>
              </a:ext>
            </a:extLst>
          </p:cNvPr>
          <p:cNvSpPr/>
          <p:nvPr/>
        </p:nvSpPr>
        <p:spPr>
          <a:xfrm>
            <a:off x="11193905" y="6342420"/>
            <a:ext cx="744793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2D038DD3-9C88-F174-0016-F2BAD1EC0A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A1AAEA4C-D5CF-E218-DC5A-756E3BB40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25593" y="6379592"/>
            <a:ext cx="753346" cy="332967"/>
          </a:xfrm>
        </p:spPr>
        <p:txBody>
          <a:bodyPr/>
          <a:lstStyle/>
          <a:p>
            <a:pPr marL="0" marR="0" lvl="0" indent="0" algn="r" defTabSz="91435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D554E2-B447-4977-96C3-5592611697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53A67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pPr marL="0" marR="0" lvl="0" indent="0" algn="r" defTabSz="9143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53A67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pic>
        <p:nvPicPr>
          <p:cNvPr id="9" name="Google Shape;421;g367935cc7d0_0_7">
            <a:extLst>
              <a:ext uri="{FF2B5EF4-FFF2-40B4-BE49-F238E27FC236}">
                <a16:creationId xmlns:a16="http://schemas.microsoft.com/office/drawing/2014/main" id="{09D40950-3770-65A7-A3AC-3C02334F4A27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7011" y="2060312"/>
            <a:ext cx="10786894" cy="4482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raphic 10" descr="Checkbox Checked with solid fill">
            <a:extLst>
              <a:ext uri="{FF2B5EF4-FFF2-40B4-BE49-F238E27FC236}">
                <a16:creationId xmlns:a16="http://schemas.microsoft.com/office/drawing/2014/main" id="{F87DDDBB-B5B9-09E4-1C27-1D51BDAC9E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37720" y="4418314"/>
            <a:ext cx="914400" cy="9144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07F417D-A0D4-784E-CA22-2A342417768E}"/>
              </a:ext>
            </a:extLst>
          </p:cNvPr>
          <p:cNvSpPr/>
          <p:nvPr/>
        </p:nvSpPr>
        <p:spPr>
          <a:xfrm>
            <a:off x="3777521" y="4044249"/>
            <a:ext cx="1866276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Energy access data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EE4582-2536-E7E1-2499-EFBB9D8B6E15}"/>
              </a:ext>
            </a:extLst>
          </p:cNvPr>
          <p:cNvSpPr/>
          <p:nvPr/>
        </p:nvSpPr>
        <p:spPr>
          <a:xfrm>
            <a:off x="6661781" y="4018203"/>
            <a:ext cx="1972553" cy="14276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E8C514-D825-D7B9-4C76-FE7E4C70FF5F}"/>
              </a:ext>
            </a:extLst>
          </p:cNvPr>
          <p:cNvSpPr/>
          <p:nvPr/>
        </p:nvSpPr>
        <p:spPr>
          <a:xfrm>
            <a:off x="6714919" y="4018203"/>
            <a:ext cx="1866276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Carbon Verification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Engine</a:t>
            </a:r>
          </a:p>
        </p:txBody>
      </p:sp>
      <p:pic>
        <p:nvPicPr>
          <p:cNvPr id="13" name="Graphic 12" descr="Bridge scene outline">
            <a:extLst>
              <a:ext uri="{FF2B5EF4-FFF2-40B4-BE49-F238E27FC236}">
                <a16:creationId xmlns:a16="http://schemas.microsoft.com/office/drawing/2014/main" id="{6EBAE780-E6BE-9222-46B4-67E9D84BE9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62536" y="380221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7404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9BCC86-72D1-93C8-DD48-4EA9B7A1C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F099D-275B-87A4-7F53-132B0BE00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88" y="579445"/>
            <a:ext cx="11339752" cy="1048440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rgbClr val="002060"/>
                </a:solidFill>
              </a:rPr>
              <a:t>A close look at ASCENT Carbon dMRV Architecture</a:t>
            </a:r>
            <a:br>
              <a:rPr lang="en-US" sz="3600" b="1" dirty="0">
                <a:solidFill>
                  <a:srgbClr val="002060"/>
                </a:solidFill>
              </a:rPr>
            </a:br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9C3BC17-1C04-5CF4-F5F7-940486C6BB4F}"/>
              </a:ext>
            </a:extLst>
          </p:cNvPr>
          <p:cNvSpPr/>
          <p:nvPr/>
        </p:nvSpPr>
        <p:spPr>
          <a:xfrm>
            <a:off x="11201400" y="6172336"/>
            <a:ext cx="744793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C5E50450-1C62-ACDD-44E6-BF313FF56A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pic>
        <p:nvPicPr>
          <p:cNvPr id="8" name="Picture 7" descr="A diagram of a system&#10;&#10;AI-generated content may be incorrect.">
            <a:extLst>
              <a:ext uri="{FF2B5EF4-FFF2-40B4-BE49-F238E27FC236}">
                <a16:creationId xmlns:a16="http://schemas.microsoft.com/office/drawing/2014/main" id="{BB6053D7-C56D-D725-CCB4-30FDE19892E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3840" b="3640"/>
          <a:stretch>
            <a:fillRect/>
          </a:stretch>
        </p:blipFill>
        <p:spPr>
          <a:xfrm>
            <a:off x="341475" y="1865188"/>
            <a:ext cx="5843671" cy="3390209"/>
          </a:xfrm>
          <a:prstGeom prst="rect">
            <a:avLst/>
          </a:prstGeom>
        </p:spPr>
      </p:pic>
      <p:sp>
        <p:nvSpPr>
          <p:cNvPr id="9" name="Arrow: Left-Right 8">
            <a:extLst>
              <a:ext uri="{FF2B5EF4-FFF2-40B4-BE49-F238E27FC236}">
                <a16:creationId xmlns:a16="http://schemas.microsoft.com/office/drawing/2014/main" id="{2C221CB7-AAEF-36D9-F284-3370ADF1A43C}"/>
              </a:ext>
            </a:extLst>
          </p:cNvPr>
          <p:cNvSpPr/>
          <p:nvPr/>
        </p:nvSpPr>
        <p:spPr>
          <a:xfrm>
            <a:off x="3591750" y="3697251"/>
            <a:ext cx="408437" cy="137848"/>
          </a:xfrm>
          <a:prstGeom prst="left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D7BEC5-C54C-89C0-D212-56594629DBEF}"/>
              </a:ext>
            </a:extLst>
          </p:cNvPr>
          <p:cNvSpPr/>
          <p:nvPr/>
        </p:nvSpPr>
        <p:spPr>
          <a:xfrm>
            <a:off x="7910549" y="5235862"/>
            <a:ext cx="1472510" cy="9360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Climate Action Data Trust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(CAD Trust)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CF782B3-E262-A9EE-542F-A8B7A6F9D254}"/>
              </a:ext>
            </a:extLst>
          </p:cNvPr>
          <p:cNvSpPr/>
          <p:nvPr/>
        </p:nvSpPr>
        <p:spPr>
          <a:xfrm>
            <a:off x="10091197" y="3437356"/>
            <a:ext cx="1425009" cy="15770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Trading platform/ Marketplace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72E5B7-145E-D8AA-EDC1-11876971E59B}"/>
              </a:ext>
            </a:extLst>
          </p:cNvPr>
          <p:cNvSpPr/>
          <p:nvPr/>
        </p:nvSpPr>
        <p:spPr>
          <a:xfrm>
            <a:off x="8137397" y="3446195"/>
            <a:ext cx="939055" cy="75468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GCC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prstClr val="black"/>
                </a:solidFill>
                <a:latin typeface="Calibri" panose="020F0502020204030204"/>
              </a:rPr>
              <a:t>Registry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258DFEA-05A0-75CB-BA8C-BABEF265B4E3}"/>
              </a:ext>
            </a:extLst>
          </p:cNvPr>
          <p:cNvSpPr/>
          <p:nvPr/>
        </p:nvSpPr>
        <p:spPr>
          <a:xfrm>
            <a:off x="340346" y="1773255"/>
            <a:ext cx="5852034" cy="3889963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rrow: Left-Right 14">
            <a:extLst>
              <a:ext uri="{FF2B5EF4-FFF2-40B4-BE49-F238E27FC236}">
                <a16:creationId xmlns:a16="http://schemas.microsoft.com/office/drawing/2014/main" id="{02B7F96F-CB2A-DA35-183A-59B454EA6C5B}"/>
              </a:ext>
            </a:extLst>
          </p:cNvPr>
          <p:cNvSpPr/>
          <p:nvPr/>
        </p:nvSpPr>
        <p:spPr>
          <a:xfrm>
            <a:off x="6216251" y="3710520"/>
            <a:ext cx="408437" cy="137848"/>
          </a:xfrm>
          <a:prstGeom prst="left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Arrow: Left-Right 15">
            <a:extLst>
              <a:ext uri="{FF2B5EF4-FFF2-40B4-BE49-F238E27FC236}">
                <a16:creationId xmlns:a16="http://schemas.microsoft.com/office/drawing/2014/main" id="{50FF2F5D-F11D-2F3F-34E7-5C12B55A7E56}"/>
              </a:ext>
            </a:extLst>
          </p:cNvPr>
          <p:cNvSpPr/>
          <p:nvPr/>
        </p:nvSpPr>
        <p:spPr>
          <a:xfrm>
            <a:off x="9107557" y="3664658"/>
            <a:ext cx="939055" cy="126286"/>
          </a:xfrm>
          <a:prstGeom prst="left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8B301D53-CC99-577B-0755-A1B0845DC5CF}"/>
              </a:ext>
            </a:extLst>
          </p:cNvPr>
          <p:cNvSpPr/>
          <p:nvPr/>
        </p:nvSpPr>
        <p:spPr>
          <a:xfrm rot="5400000">
            <a:off x="8178783" y="4593892"/>
            <a:ext cx="936043" cy="158727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123F938-1E4F-B37E-33E0-C8E29E2751B8}"/>
              </a:ext>
            </a:extLst>
          </p:cNvPr>
          <p:cNvSpPr txBox="1"/>
          <p:nvPr/>
        </p:nvSpPr>
        <p:spPr>
          <a:xfrm>
            <a:off x="793674" y="3226286"/>
            <a:ext cx="109537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900" b="1" dirty="0">
                <a:solidFill>
                  <a:prstClr val="black"/>
                </a:solidFill>
              </a:rPr>
              <a:t>On-grid electrification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57DDA3C-FF3F-521C-F746-09BF507D5A95}"/>
              </a:ext>
            </a:extLst>
          </p:cNvPr>
          <p:cNvSpPr/>
          <p:nvPr/>
        </p:nvSpPr>
        <p:spPr>
          <a:xfrm>
            <a:off x="6703759" y="3446195"/>
            <a:ext cx="742940" cy="75468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Standad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GCC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Portal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5BBA9B70-5D45-CEDF-C06C-3DF4675517DC}"/>
              </a:ext>
            </a:extLst>
          </p:cNvPr>
          <p:cNvSpPr/>
          <p:nvPr/>
        </p:nvSpPr>
        <p:spPr>
          <a:xfrm>
            <a:off x="7478626" y="3695008"/>
            <a:ext cx="579700" cy="12853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68D311A-4374-DDA3-E865-F1BEED1A9441}"/>
              </a:ext>
            </a:extLst>
          </p:cNvPr>
          <p:cNvSpPr/>
          <p:nvPr/>
        </p:nvSpPr>
        <p:spPr>
          <a:xfrm>
            <a:off x="4024618" y="2413500"/>
            <a:ext cx="1860510" cy="202402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371FCDF-E1E2-108D-946A-1AEC53DFF989}"/>
              </a:ext>
            </a:extLst>
          </p:cNvPr>
          <p:cNvSpPr/>
          <p:nvPr/>
        </p:nvSpPr>
        <p:spPr>
          <a:xfrm>
            <a:off x="2511843" y="2374624"/>
            <a:ext cx="1076090" cy="235969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030C61C-09FA-A5A3-C2D3-76D774019A34}"/>
              </a:ext>
            </a:extLst>
          </p:cNvPr>
          <p:cNvSpPr/>
          <p:nvPr/>
        </p:nvSpPr>
        <p:spPr>
          <a:xfrm>
            <a:off x="2217785" y="4925212"/>
            <a:ext cx="3899323" cy="375819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736FE52-C05E-4E6A-072F-C26A774C6544}"/>
              </a:ext>
            </a:extLst>
          </p:cNvPr>
          <p:cNvSpPr txBox="1"/>
          <p:nvPr/>
        </p:nvSpPr>
        <p:spPr>
          <a:xfrm>
            <a:off x="2586301" y="5685225"/>
            <a:ext cx="2003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COMESA layer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1A29B23-35B2-6605-25E1-0DF2B362D80D}"/>
              </a:ext>
            </a:extLst>
          </p:cNvPr>
          <p:cNvSpPr/>
          <p:nvPr/>
        </p:nvSpPr>
        <p:spPr>
          <a:xfrm>
            <a:off x="2254883" y="4933787"/>
            <a:ext cx="3837326" cy="38432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5D67648-A486-859B-1C59-6941D28B25D3}"/>
              </a:ext>
            </a:extLst>
          </p:cNvPr>
          <p:cNvSpPr/>
          <p:nvPr/>
        </p:nvSpPr>
        <p:spPr>
          <a:xfrm>
            <a:off x="4014069" y="2407677"/>
            <a:ext cx="1871060" cy="202984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Graphic 35" descr="Pie chart outline">
            <a:extLst>
              <a:ext uri="{FF2B5EF4-FFF2-40B4-BE49-F238E27FC236}">
                <a16:creationId xmlns:a16="http://schemas.microsoft.com/office/drawing/2014/main" id="{C616E047-134D-FBE4-C052-4258CB148E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12691" y="2476020"/>
            <a:ext cx="403250" cy="403250"/>
          </a:xfrm>
          <a:prstGeom prst="rect">
            <a:avLst/>
          </a:prstGeom>
        </p:spPr>
      </p:pic>
      <p:pic>
        <p:nvPicPr>
          <p:cNvPr id="39" name="Graphic 38" descr="Coins with solid fill">
            <a:extLst>
              <a:ext uri="{FF2B5EF4-FFF2-40B4-BE49-F238E27FC236}">
                <a16:creationId xmlns:a16="http://schemas.microsoft.com/office/drawing/2014/main" id="{BADFA9C3-538C-85E6-99C0-0A86CFE494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497471" y="2769477"/>
            <a:ext cx="500079" cy="500079"/>
          </a:xfrm>
          <a:prstGeom prst="rect">
            <a:avLst/>
          </a:prstGeom>
        </p:spPr>
      </p:pic>
      <p:pic>
        <p:nvPicPr>
          <p:cNvPr id="44" name="Graphic 43" descr="Checkmark with solid fill">
            <a:extLst>
              <a:ext uri="{FF2B5EF4-FFF2-40B4-BE49-F238E27FC236}">
                <a16:creationId xmlns:a16="http://schemas.microsoft.com/office/drawing/2014/main" id="{AAD737F3-213A-542F-0A05-49BF3C381B7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806860" y="1997287"/>
            <a:ext cx="366333" cy="366333"/>
          </a:xfrm>
          <a:prstGeom prst="rect">
            <a:avLst/>
          </a:prstGeom>
        </p:spPr>
      </p:pic>
      <p:pic>
        <p:nvPicPr>
          <p:cNvPr id="46" name="Graphic 45" descr="Checkmark with solid fill">
            <a:extLst>
              <a:ext uri="{FF2B5EF4-FFF2-40B4-BE49-F238E27FC236}">
                <a16:creationId xmlns:a16="http://schemas.microsoft.com/office/drawing/2014/main" id="{A1C02948-7D08-1403-133A-ED0272B2C22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91872" y="1406921"/>
            <a:ext cx="366333" cy="366333"/>
          </a:xfrm>
          <a:prstGeom prst="rect">
            <a:avLst/>
          </a:prstGeom>
        </p:spPr>
      </p:pic>
      <p:pic>
        <p:nvPicPr>
          <p:cNvPr id="48" name="Graphic 47" descr="Lightbulb and gear outline">
            <a:extLst>
              <a:ext uri="{FF2B5EF4-FFF2-40B4-BE49-F238E27FC236}">
                <a16:creationId xmlns:a16="http://schemas.microsoft.com/office/drawing/2014/main" id="{EA2BE874-6630-D1FF-0B2B-F8B37FDCABE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677145" y="4862503"/>
            <a:ext cx="541146" cy="541146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A1CC41A7-73ED-1355-66FA-C1C9C8D3B08F}"/>
              </a:ext>
            </a:extLst>
          </p:cNvPr>
          <p:cNvSpPr txBox="1"/>
          <p:nvPr/>
        </p:nvSpPr>
        <p:spPr>
          <a:xfrm>
            <a:off x="5546360" y="2671996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454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578 0.01065 L 0.02578 0.01065 C 0.03021 0.02546 0.03554 0.03958 0.03919 0.05532 C 0.04388 0.07523 0.04804 0.0956 0.05026 0.11667 C 0.05325 0.14421 0.05182 0.13194 0.05455 0.1537 C 0.05481 0.17338 0.05468 0.19305 0.05521 0.21273 C 0.05534 0.2162 0.05612 0.21921 0.05651 0.22268 C 0.05677 0.22593 0.05638 0.2294 0.05703 0.23241 C 0.05898 0.24051 0.06172 0.24815 0.06445 0.25532 C 0.06523 0.25764 0.06601 0.25995 0.06692 0.26204 C 0.06758 0.26366 0.06849 0.26481 0.0694 0.26643 C 0.07135 0.26597 0.07356 0.2662 0.07552 0.26528 C 0.07695 0.26435 0.07786 0.26227 0.07916 0.26088 C 0.08073 0.25926 0.08255 0.2581 0.08411 0.25648 C 0.08528 0.25532 0.0914 0.24676 0.09271 0.24444 C 0.0957 0.23912 0.09843 0.23356 0.1013 0.22801 C 0.10234 0.22616 0.10442 0.22268 0.10442 0.22268 C 0.10416 0.21597 0.10494 0.20926 0.10377 0.20301 C 0.10338 0.20046 0.10013 0.19861 0.10013 0.19861 C 0.10065 0.19815 0.1013 0.19722 0.10195 0.19745 C 0.10403 0.19838 0.10599 0.20116 0.10807 0.20185 L 0.11419 0.20393 L 0.14375 0.20301 C 0.14479 0.20278 0.14648 0.2 0.14687 0.20185 C 0.14987 0.22014 0.14531 0.22407 0.14987 0.23565 C 0.15052 0.2375 0.15156 0.23866 0.15234 0.24005 C 0.15273 0.24143 0.15299 0.24305 0.15364 0.24444 C 0.15494 0.24792 0.15651 0.24884 0.15846 0.25093 C 0.15885 0.25208 0.15911 0.25347 0.15976 0.2544 C 0.16106 0.25625 0.16302 0.25694 0.16458 0.25764 C 0.17343 0.25694 0.18229 0.25694 0.19114 0.25532 C 0.19505 0.25463 0.19987 0.2456 0.20156 0.2412 C 0.20195 0.24005 0.20221 0.23889 0.20273 0.23796 C 0.20846 0.22778 0.20312 0.23935 0.2095 0.22917 C 0.21406 0.22176 0.20963 0.22477 0.21445 0.22268 C 0.21744 0.20903 0.21367 0.22292 0.21758 0.21505 C 0.21823 0.21343 0.21849 0.21088 0.2194 0.20949 C 0.22031 0.2081 0.22435 0.20555 0.22617 0.20509 C 0.25169 0.19977 0.24401 0.20069 0.26614 0.20069 " pathEditMode="relative" ptsTypes="AAAAAAAAAAAAAAAAAAAAAAAAAAAAAAAAAAAAAAA">
                                      <p:cBhvr>
                                        <p:cTn id="24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466BFF-BEAA-0FF8-01C5-C56F08A15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9506C-C0BF-2E8B-1B88-6D8ADF0F3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668" y="349976"/>
            <a:ext cx="11820525" cy="132556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02060"/>
                </a:solidFill>
              </a:rPr>
              <a:t>Carbon Protocol  </a:t>
            </a:r>
            <a:br>
              <a:rPr lang="en-US" sz="3200" dirty="0">
                <a:solidFill>
                  <a:srgbClr val="002060"/>
                </a:solidFill>
              </a:rPr>
            </a:br>
            <a:r>
              <a:rPr lang="en-US" sz="2000" b="1" dirty="0">
                <a:solidFill>
                  <a:srgbClr val="002060"/>
                </a:solidFill>
                <a:latin typeface="Calibri "/>
              </a:rPr>
              <a:t>A </a:t>
            </a:r>
            <a:r>
              <a:rPr lang="en-US" sz="2000" b="1" dirty="0">
                <a:latin typeface="Calibri "/>
              </a:rPr>
              <a:t>standardized set of rules, parameters, and calculation methods that converts energy access activity data into verified and auditable carbon emission reductions for credit issuance.</a:t>
            </a:r>
            <a:endParaRPr lang="en-US" sz="2000" b="1" dirty="0">
              <a:solidFill>
                <a:srgbClr val="002060"/>
              </a:solidFill>
              <a:latin typeface="Calibri 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830E37-3F76-5A51-ABA9-EE2BA8339B20}"/>
              </a:ext>
            </a:extLst>
          </p:cNvPr>
          <p:cNvSpPr/>
          <p:nvPr/>
        </p:nvSpPr>
        <p:spPr>
          <a:xfrm>
            <a:off x="11201400" y="6172336"/>
            <a:ext cx="744793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5DB210BB-FCAB-8B9F-CAE5-EC764AEBA2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E62B350-183C-3A7E-5F7A-22C501D8D5D2}"/>
              </a:ext>
            </a:extLst>
          </p:cNvPr>
          <p:cNvSpPr txBox="1">
            <a:spLocks/>
          </p:cNvSpPr>
          <p:nvPr/>
        </p:nvSpPr>
        <p:spPr>
          <a:xfrm>
            <a:off x="119711" y="96872"/>
            <a:ext cx="11327363" cy="68417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sz="3000" dirty="0">
                <a:latin typeface="Calibri "/>
              </a:rPr>
            </a:br>
            <a:endParaRPr lang="en-US" sz="3000" dirty="0">
              <a:latin typeface="Calibri 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10D4D58-1D27-A23C-7FC3-63EF93D98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089" y="2090431"/>
            <a:ext cx="5726567" cy="4111592"/>
          </a:xfrm>
          <a:ln>
            <a:solidFill>
              <a:schemeClr val="tx2"/>
            </a:solidFill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endParaRPr lang="en-US" sz="1800" b="1" dirty="0">
              <a:solidFill>
                <a:srgbClr val="00B0F0"/>
              </a:solidFill>
              <a:latin typeface="Calibri "/>
              <a:ea typeface="Open Sans"/>
              <a:cs typeface="Open Sans"/>
            </a:endParaRPr>
          </a:p>
          <a:p>
            <a:pPr marL="0" indent="0">
              <a:buNone/>
            </a:pPr>
            <a:r>
              <a:rPr lang="en-US" sz="1800" b="1" dirty="0">
                <a:solidFill>
                  <a:srgbClr val="00B0F0"/>
                </a:solidFill>
                <a:latin typeface="Calibri "/>
                <a:ea typeface="Open Sans"/>
                <a:cs typeface="Open Sans"/>
              </a:rPr>
              <a:t>1. Common parameters</a:t>
            </a:r>
            <a:endParaRPr lang="en-US" sz="1800" dirty="0">
              <a:solidFill>
                <a:srgbClr val="262626"/>
              </a:solidFill>
              <a:latin typeface="Calibri "/>
              <a:ea typeface="Open Sans"/>
              <a:cs typeface="Open Sans"/>
            </a:endParaRPr>
          </a:p>
          <a:p>
            <a:pPr marL="547988" lvl="1" indent="-182245"/>
            <a:r>
              <a:rPr lang="en-US" sz="1800" i="1" dirty="0">
                <a:solidFill>
                  <a:srgbClr val="253A67"/>
                </a:solidFill>
                <a:latin typeface="Calibri "/>
                <a:ea typeface="Open Sans"/>
                <a:cs typeface="Open Sans"/>
              </a:rPr>
              <a:t>Examples:</a:t>
            </a:r>
            <a:r>
              <a:rPr lang="en-US" sz="1800" dirty="0">
                <a:solidFill>
                  <a:srgbClr val="253A67"/>
                </a:solidFill>
                <a:latin typeface="Calibri "/>
                <a:ea typeface="Open Sans"/>
                <a:cs typeface="Open Sans"/>
              </a:rPr>
              <a:t> Installation ID, User ID, GPS coordinates.</a:t>
            </a:r>
          </a:p>
          <a:p>
            <a:pPr marL="0" indent="0">
              <a:buNone/>
            </a:pPr>
            <a:r>
              <a:rPr lang="en-US" sz="1800" b="1" dirty="0">
                <a:solidFill>
                  <a:srgbClr val="00B0F0"/>
                </a:solidFill>
                <a:latin typeface="Calibri "/>
                <a:ea typeface="Open Sans"/>
                <a:cs typeface="Open Sans"/>
              </a:rPr>
              <a:t>2. Metering parameters</a:t>
            </a:r>
            <a:endParaRPr lang="en-US" sz="1800" dirty="0">
              <a:solidFill>
                <a:srgbClr val="00B0F0"/>
              </a:solidFill>
              <a:latin typeface="Calibri "/>
              <a:ea typeface="Open Sans"/>
              <a:cs typeface="Open Sans"/>
            </a:endParaRPr>
          </a:p>
          <a:p>
            <a:pPr marL="547988" lvl="1" indent="-182245"/>
            <a:r>
              <a:rPr lang="en-US" sz="1800" i="1" dirty="0">
                <a:solidFill>
                  <a:srgbClr val="253A67"/>
                </a:solidFill>
                <a:latin typeface="Calibri "/>
                <a:ea typeface="Open Sans"/>
                <a:cs typeface="Open Sans"/>
              </a:rPr>
              <a:t>Examples:</a:t>
            </a:r>
            <a:r>
              <a:rPr lang="en-US" sz="1800" dirty="0">
                <a:solidFill>
                  <a:srgbClr val="253A67"/>
                </a:solidFill>
                <a:latin typeface="Calibri "/>
                <a:ea typeface="Open Sans"/>
                <a:cs typeface="Open Sans"/>
              </a:rPr>
              <a:t> Energy consumption load, solar irradiance, diesel usage.</a:t>
            </a:r>
          </a:p>
          <a:p>
            <a:pPr marL="0" indent="0">
              <a:buNone/>
            </a:pPr>
            <a:r>
              <a:rPr lang="en-US" sz="1800" b="1" dirty="0">
                <a:solidFill>
                  <a:srgbClr val="00B0F0"/>
                </a:solidFill>
                <a:latin typeface="Calibri "/>
                <a:ea typeface="Open Sans"/>
                <a:cs typeface="Open Sans"/>
              </a:rPr>
              <a:t>3. Proxy parameters</a:t>
            </a:r>
            <a:endParaRPr lang="en-US" sz="1800" dirty="0">
              <a:solidFill>
                <a:srgbClr val="00B0F0"/>
              </a:solidFill>
              <a:latin typeface="Calibri "/>
              <a:ea typeface="Open Sans"/>
              <a:cs typeface="Open Sans"/>
            </a:endParaRPr>
          </a:p>
          <a:p>
            <a:pPr marL="547988" lvl="1" indent="-182245"/>
            <a:r>
              <a:rPr lang="en-US" sz="1800" i="1" dirty="0">
                <a:solidFill>
                  <a:srgbClr val="253A67"/>
                </a:solidFill>
                <a:latin typeface="Calibri "/>
                <a:ea typeface="Open Sans"/>
                <a:cs typeface="Open Sans"/>
              </a:rPr>
              <a:t>Examples:</a:t>
            </a:r>
            <a:r>
              <a:rPr lang="en-US" sz="1800" dirty="0">
                <a:solidFill>
                  <a:srgbClr val="253A67"/>
                </a:solidFill>
                <a:latin typeface="Calibri "/>
                <a:ea typeface="Open Sans"/>
                <a:cs typeface="Open Sans"/>
              </a:rPr>
              <a:t> Battery capacity, daily allotted watt-hours, payment-linked energy consumption.</a:t>
            </a:r>
            <a:endParaRPr lang="en-US" sz="1800" dirty="0">
              <a:latin typeface="Calibri "/>
              <a:ea typeface="Open Sans"/>
              <a:cs typeface="Open Sans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143F0BE-73AA-0811-C3BC-4AE8123A8792}"/>
              </a:ext>
            </a:extLst>
          </p:cNvPr>
          <p:cNvSpPr txBox="1">
            <a:spLocks/>
          </p:cNvSpPr>
          <p:nvPr/>
        </p:nvSpPr>
        <p:spPr>
          <a:xfrm>
            <a:off x="6096000" y="2088234"/>
            <a:ext cx="5945537" cy="4111592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182871" indent="-182871" algn="l" defTabSz="914358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="0" kern="1200" baseline="0">
                <a:solidFill>
                  <a:schemeClr val="tx2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548614" indent="-182871" algn="l" defTabSz="914358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="0" i="0" kern="1200" baseline="0">
                <a:solidFill>
                  <a:schemeClr val="tx2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358" indent="-182871" algn="l" defTabSz="914358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1800" kern="1200" baseline="0">
                <a:solidFill>
                  <a:schemeClr val="tx2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280101" indent="-182871" algn="l" defTabSz="914358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i="0" kern="1200" baseline="0">
                <a:solidFill>
                  <a:schemeClr val="tx2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645844" indent="-182871" algn="l" defTabSz="914358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1600" kern="1200" baseline="0">
                <a:solidFill>
                  <a:schemeClr val="tx2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743073" indent="-384030" algn="l" defTabSz="914358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252" indent="-384030" algn="l" defTabSz="914358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430" indent="-384030" algn="l" defTabSz="914358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609" indent="-384030" algn="l" defTabSz="914358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800" b="1" dirty="0">
              <a:solidFill>
                <a:srgbClr val="00B0F0"/>
              </a:solidFill>
              <a:latin typeface="Calibri "/>
              <a:ea typeface="Open Sans"/>
              <a:cs typeface="Open Sans"/>
            </a:endParaRPr>
          </a:p>
          <a:p>
            <a:pPr marL="0" indent="0">
              <a:buNone/>
            </a:pPr>
            <a:r>
              <a:rPr lang="en-US" sz="1800" b="1" dirty="0">
                <a:solidFill>
                  <a:srgbClr val="00B0F0"/>
                </a:solidFill>
                <a:latin typeface="Calibri "/>
                <a:ea typeface="Open Sans"/>
                <a:cs typeface="Open Sans"/>
              </a:rPr>
              <a:t>- Energy-to-Carbon Computations</a:t>
            </a:r>
          </a:p>
          <a:p>
            <a:pPr marL="548005" lvl="1" indent="-182245">
              <a:buFont typeface="Courier New" panose="05000000000000000000" pitchFamily="2" charset="2"/>
              <a:buChar char="o"/>
            </a:pPr>
            <a:r>
              <a:rPr lang="en-US" sz="1800" b="1" dirty="0">
                <a:solidFill>
                  <a:srgbClr val="253A67"/>
                </a:solidFill>
                <a:latin typeface="Calibri "/>
                <a:ea typeface="Open Sans"/>
                <a:cs typeface="Open Sans"/>
              </a:rPr>
              <a:t>Direct measurements:</a:t>
            </a:r>
            <a:r>
              <a:rPr lang="en-US" sz="1800" dirty="0">
                <a:solidFill>
                  <a:srgbClr val="253A67"/>
                </a:solidFill>
                <a:latin typeface="Calibri "/>
                <a:ea typeface="Open Sans"/>
                <a:cs typeface="Open Sans"/>
              </a:rPr>
              <a:t> Converts real-time energy data into emissions reductions using predefined factors.</a:t>
            </a:r>
            <a:endParaRPr lang="en-US" sz="1800" dirty="0">
              <a:solidFill>
                <a:srgbClr val="262626"/>
              </a:solidFill>
              <a:latin typeface="Calibri "/>
            </a:endParaRPr>
          </a:p>
          <a:p>
            <a:pPr marL="548005" lvl="1" indent="-182245">
              <a:buFont typeface="Courier New" panose="05000000000000000000" pitchFamily="2" charset="2"/>
              <a:buChar char="o"/>
            </a:pPr>
            <a:r>
              <a:rPr lang="en-US" sz="1800" b="1" dirty="0">
                <a:solidFill>
                  <a:srgbClr val="253A67"/>
                </a:solidFill>
                <a:latin typeface="Calibri "/>
                <a:ea typeface="Open Sans"/>
                <a:cs typeface="Open Sans"/>
              </a:rPr>
              <a:t>Proxy-based estimates:</a:t>
            </a:r>
            <a:r>
              <a:rPr lang="en-US" sz="1800" dirty="0">
                <a:solidFill>
                  <a:srgbClr val="253A67"/>
                </a:solidFill>
                <a:latin typeface="Calibri "/>
                <a:ea typeface="Open Sans"/>
                <a:cs typeface="Open Sans"/>
              </a:rPr>
              <a:t> Utilizes payment data or usage intervals to calculate emissions in off-grid or low-resource settings.</a:t>
            </a:r>
            <a:endParaRPr lang="en-US" sz="1800" dirty="0">
              <a:solidFill>
                <a:srgbClr val="253A67"/>
              </a:solidFill>
              <a:latin typeface="Calibri "/>
              <a:ea typeface="Open Sans"/>
              <a:cs typeface="Arial"/>
            </a:endParaRPr>
          </a:p>
          <a:p>
            <a:pPr marL="182245" indent="-182245">
              <a:buFont typeface="Calibri" panose="05000000000000000000" pitchFamily="2" charset="2"/>
              <a:buChar char="-"/>
            </a:pPr>
            <a:r>
              <a:rPr lang="en-US" sz="1800" b="1" dirty="0">
                <a:solidFill>
                  <a:srgbClr val="00B0F0"/>
                </a:solidFill>
                <a:latin typeface="Calibri "/>
                <a:ea typeface="Open Sans"/>
                <a:cs typeface="Open Sans"/>
              </a:rPr>
              <a:t>Payments-to-Energy Computations</a:t>
            </a:r>
            <a:endParaRPr lang="en-US" sz="1800" dirty="0">
              <a:solidFill>
                <a:srgbClr val="00B0F0"/>
              </a:solidFill>
              <a:latin typeface="Calibri "/>
              <a:ea typeface="Open Sans"/>
              <a:cs typeface="Open Sans"/>
            </a:endParaRPr>
          </a:p>
          <a:p>
            <a:pPr marL="548005" lvl="1" indent="-182245">
              <a:buFont typeface="Courier New" panose="05000000000000000000" pitchFamily="2" charset="2"/>
              <a:buChar char="o"/>
            </a:pPr>
            <a:r>
              <a:rPr lang="en-US" sz="1800" b="1" dirty="0">
                <a:solidFill>
                  <a:srgbClr val="253A67"/>
                </a:solidFill>
                <a:latin typeface="Calibri "/>
                <a:ea typeface="Open Sans"/>
                <a:cs typeface="Open Sans"/>
              </a:rPr>
              <a:t>Pre-computed intervals:</a:t>
            </a:r>
            <a:r>
              <a:rPr lang="en-US" sz="1800" dirty="0">
                <a:solidFill>
                  <a:srgbClr val="253A67"/>
                </a:solidFill>
                <a:latin typeface="Calibri "/>
                <a:ea typeface="Open Sans"/>
                <a:cs typeface="Open Sans"/>
              </a:rPr>
              <a:t> Maps payment events to energy usage intervals.</a:t>
            </a:r>
          </a:p>
          <a:p>
            <a:pPr marL="548005" lvl="1" indent="-182245">
              <a:buFont typeface="Courier New" panose="05000000000000000000" pitchFamily="2" charset="2"/>
              <a:buChar char="o"/>
            </a:pPr>
            <a:r>
              <a:rPr lang="en-US" sz="1800" b="1" dirty="0">
                <a:solidFill>
                  <a:srgbClr val="253A67"/>
                </a:solidFill>
                <a:latin typeface="Calibri "/>
                <a:ea typeface="Open Sans"/>
                <a:cs typeface="Open Sans"/>
              </a:rPr>
              <a:t>Dynamic</a:t>
            </a:r>
            <a:r>
              <a:rPr lang="en-US" sz="1800" b="1" dirty="0">
                <a:solidFill>
                  <a:srgbClr val="253A67"/>
                </a:solidFill>
                <a:latin typeface="Calibri "/>
                <a:ea typeface="Open Sans"/>
                <a:cs typeface="Arial"/>
              </a:rPr>
              <a:t> calculations:</a:t>
            </a:r>
            <a:r>
              <a:rPr lang="en-US" sz="1800" dirty="0">
                <a:solidFill>
                  <a:srgbClr val="253A67"/>
                </a:solidFill>
                <a:latin typeface="Calibri "/>
                <a:ea typeface="Open Sans"/>
                <a:cs typeface="Arial"/>
              </a:rPr>
              <a:t> Adapts </a:t>
            </a:r>
            <a:r>
              <a:rPr lang="en-US" sz="1800" dirty="0">
                <a:solidFill>
                  <a:srgbClr val="253A67"/>
                </a:solidFill>
                <a:latin typeface="Calibri "/>
                <a:ea typeface="Open Sans"/>
                <a:cs typeface="Open Sans"/>
              </a:rPr>
              <a:t>energy usage </a:t>
            </a:r>
            <a:r>
              <a:rPr lang="en-US" sz="1800" dirty="0">
                <a:solidFill>
                  <a:srgbClr val="253A67"/>
                </a:solidFill>
                <a:latin typeface="Calibri "/>
                <a:ea typeface="Open Sans"/>
                <a:cs typeface="Arial"/>
              </a:rPr>
              <a:t>estimates based on payment frequency and device configuration</a:t>
            </a:r>
            <a:r>
              <a:rPr lang="en-US" sz="1800" dirty="0">
                <a:solidFill>
                  <a:srgbClr val="253A67"/>
                </a:solidFill>
                <a:latin typeface="Calibri "/>
                <a:ea typeface="Open Sans"/>
                <a:cs typeface="Open Sans"/>
              </a:rPr>
              <a:t>.</a:t>
            </a:r>
            <a:endParaRPr lang="en-US" sz="1800" dirty="0">
              <a:latin typeface="Calibri "/>
            </a:endParaRPr>
          </a:p>
          <a:p>
            <a:pPr marL="0" indent="0">
              <a:buNone/>
            </a:pPr>
            <a:endParaRPr lang="en-US" sz="1800" dirty="0">
              <a:solidFill>
                <a:srgbClr val="253A67"/>
              </a:solidFill>
              <a:latin typeface="Calibri "/>
              <a:ea typeface="Open Sans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783388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FAC31-FF21-AD85-8FCC-D505CF8B8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1429"/>
            <a:ext cx="10515600" cy="1325563"/>
          </a:xfrm>
        </p:spPr>
        <p:txBody>
          <a:bodyPr>
            <a:normAutofit/>
          </a:bodyPr>
          <a:lstStyle/>
          <a:p>
            <a:r>
              <a:rPr lang="en-US" sz="4200" dirty="0">
                <a:solidFill>
                  <a:srgbClr val="002060"/>
                </a:solidFill>
              </a:rPr>
              <a:t>A modular, configurable protocol architecture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B29B57-0CEE-0A3A-5308-5C1BCCD5BFB0}"/>
              </a:ext>
            </a:extLst>
          </p:cNvPr>
          <p:cNvSpPr/>
          <p:nvPr/>
        </p:nvSpPr>
        <p:spPr>
          <a:xfrm>
            <a:off x="11201400" y="6172336"/>
            <a:ext cx="744793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35B65DC6-06BE-261D-65D7-B06C8BADFB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1632EE6-369C-067A-F474-2FA10B3120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2899359"/>
              </p:ext>
            </p:extLst>
          </p:nvPr>
        </p:nvGraphicFramePr>
        <p:xfrm>
          <a:off x="1581844" y="1306851"/>
          <a:ext cx="10454704" cy="5145509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227352">
                  <a:extLst>
                    <a:ext uri="{9D8B030D-6E8A-4147-A177-3AD203B41FA5}">
                      <a16:colId xmlns:a16="http://schemas.microsoft.com/office/drawing/2014/main" val="3001910202"/>
                    </a:ext>
                  </a:extLst>
                </a:gridCol>
                <a:gridCol w="5227352">
                  <a:extLst>
                    <a:ext uri="{9D8B030D-6E8A-4147-A177-3AD203B41FA5}">
                      <a16:colId xmlns:a16="http://schemas.microsoft.com/office/drawing/2014/main" val="3961641770"/>
                    </a:ext>
                  </a:extLst>
                </a:gridCol>
              </a:tblGrid>
              <a:tr h="35916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dirty="0">
                          <a:latin typeface="Calibri "/>
                        </a:rPr>
                        <a:t>Limitations</a:t>
                      </a:r>
                      <a:endParaRPr lang="en-US" dirty="0">
                        <a:latin typeface="Calibri 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dirty="0">
                          <a:latin typeface="Calibri "/>
                        </a:rPr>
                        <a:t>Mitigation/Future action </a:t>
                      </a:r>
                      <a:endParaRPr lang="en-US" dirty="0">
                        <a:latin typeface="Calibri 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7304105"/>
                  </a:ext>
                </a:extLst>
              </a:tr>
              <a:tr h="130198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 dirty="0"/>
                        <a:t>Technology data is not always reliable</a:t>
                      </a:r>
                      <a:endParaRPr lang="en-US" sz="1600" b="1" dirty="0">
                        <a:latin typeface="Calibri "/>
                      </a:endParaRPr>
                    </a:p>
                    <a:p>
                      <a:pPr>
                        <a:buNone/>
                      </a:pPr>
                      <a:endParaRPr lang="en-US" sz="1700" dirty="0">
                        <a:latin typeface="Calibri 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Establish </a:t>
                      </a:r>
                      <a:r>
                        <a:rPr lang="en-US" sz="1600" b="1" dirty="0"/>
                        <a:t>data quality assurance (QA/QC) protocols</a:t>
                      </a:r>
                      <a:r>
                        <a:rPr lang="en-US" sz="1600" dirty="0"/>
                        <a:t>, minimum performance thresholds, and </a:t>
                      </a:r>
                      <a:r>
                        <a:rPr lang="en-US" sz="1600" b="1" dirty="0"/>
                        <a:t>fallback rules</a:t>
                      </a:r>
                      <a:r>
                        <a:rPr lang="en-US" sz="1600" dirty="0"/>
                        <a:t> (manual inputs, proxy datasets). </a:t>
                      </a:r>
                      <a:endParaRPr lang="en-US" sz="1700" dirty="0">
                        <a:latin typeface="Calibri 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1388473"/>
                  </a:ext>
                </a:extLst>
              </a:tr>
              <a:tr h="121862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b="1" dirty="0"/>
                        <a:t>Digital skills are uneven</a:t>
                      </a:r>
                      <a:r>
                        <a:rPr lang="en-US" sz="1600" dirty="0"/>
                        <a:t> across local firms and partners</a:t>
                      </a:r>
                      <a:endParaRPr lang="en-US" sz="1700" dirty="0">
                        <a:solidFill>
                          <a:schemeClr val="tx1"/>
                        </a:solidFill>
                        <a:latin typeface="Calibri 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Apply an </a:t>
                      </a:r>
                      <a:r>
                        <a:rPr lang="en-US" sz="1600" b="1" dirty="0"/>
                        <a:t>inclusive implementation pathway</a:t>
                      </a:r>
                      <a:r>
                        <a:rPr lang="en-US" sz="1600" dirty="0"/>
                        <a:t>, enabling participation through </a:t>
                      </a:r>
                      <a:r>
                        <a:rPr lang="en-US" sz="1600" b="1" dirty="0"/>
                        <a:t>digitized, semi-digital, hybrid, and fully digital</a:t>
                      </a:r>
                      <a:r>
                        <a:rPr lang="en-US" sz="1600" dirty="0"/>
                        <a:t> workflows. </a:t>
                      </a:r>
                      <a:endParaRPr lang="en-US" sz="1700" dirty="0">
                        <a:solidFill>
                          <a:schemeClr val="tx1"/>
                        </a:solidFill>
                        <a:latin typeface="Calibri 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2707101"/>
                  </a:ext>
                </a:extLst>
              </a:tr>
              <a:tr h="10163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 dirty="0"/>
                        <a:t>Many systems are not yet tested enough in the field</a:t>
                      </a:r>
                      <a:r>
                        <a:rPr lang="en-US" sz="1600" dirty="0"/>
                        <a:t>, </a:t>
                      </a:r>
                      <a:endParaRPr lang="en-US" sz="1700" dirty="0">
                        <a:solidFill>
                          <a:schemeClr val="tx1"/>
                        </a:solidFill>
                        <a:latin typeface="Calibri 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Conduct </a:t>
                      </a:r>
                      <a:r>
                        <a:rPr lang="en-US" sz="1600" b="1" dirty="0"/>
                        <a:t>iterative pilots</a:t>
                      </a:r>
                      <a:r>
                        <a:rPr lang="en-US" sz="1600" dirty="0"/>
                        <a:t> with ASCENT partners to validate usability, operational feasibility, and costs.</a:t>
                      </a:r>
                      <a:endParaRPr lang="en-US" sz="1700" dirty="0">
                        <a:solidFill>
                          <a:schemeClr val="tx1"/>
                        </a:solidFill>
                        <a:latin typeface="Calibri 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5870637"/>
                  </a:ext>
                </a:extLst>
              </a:tr>
              <a:tr h="124275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b="1" dirty="0"/>
                        <a:t>DMRV rollout may be slow</a:t>
                      </a:r>
                      <a:r>
                        <a:rPr lang="en-US" sz="1600" dirty="0"/>
                        <a:t> if rules are unclear on what data is acceptable,</a:t>
                      </a:r>
                      <a:endParaRPr lang="en-US" sz="1700" dirty="0">
                        <a:solidFill>
                          <a:schemeClr val="tx1"/>
                        </a:solidFill>
                        <a:latin typeface="Calibri 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dirty="0"/>
                        <a:t>Advance </a:t>
                      </a:r>
                      <a:r>
                        <a:rPr lang="en-US" sz="1600" b="1" dirty="0"/>
                        <a:t>standardization and methodology finalization</a:t>
                      </a:r>
                      <a:r>
                        <a:rPr lang="en-US" sz="1600" dirty="0"/>
                        <a:t>, including clear guidance on acceptable data processing, transparency requirements, and audit trails. </a:t>
                      </a:r>
                      <a:endParaRPr lang="en-US" sz="1700" dirty="0">
                        <a:solidFill>
                          <a:schemeClr val="tx1"/>
                        </a:solidFill>
                        <a:latin typeface="Calibri 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9694619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EFCC4C60-8E7D-524B-8985-DA1E188B6573}"/>
              </a:ext>
            </a:extLst>
          </p:cNvPr>
          <p:cNvSpPr txBox="1"/>
          <p:nvPr/>
        </p:nvSpPr>
        <p:spPr>
          <a:xfrm>
            <a:off x="155452" y="1696538"/>
            <a:ext cx="62125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📡 ⚠️ 📊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825CAB-ECEB-039E-340C-A5970838D306}"/>
              </a:ext>
            </a:extLst>
          </p:cNvPr>
          <p:cNvSpPr txBox="1"/>
          <p:nvPr/>
        </p:nvSpPr>
        <p:spPr>
          <a:xfrm>
            <a:off x="155452" y="3244334"/>
            <a:ext cx="62125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💻 🔧 📉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1BA7A19-71DC-CB0C-4518-C1D473C046F3}"/>
              </a:ext>
            </a:extLst>
          </p:cNvPr>
          <p:cNvSpPr txBox="1"/>
          <p:nvPr/>
        </p:nvSpPr>
        <p:spPr>
          <a:xfrm>
            <a:off x="102986" y="4379756"/>
            <a:ext cx="62125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🧪 🌍 🔍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35D4EEC-A686-71A0-D94E-FAD1B7E8D01C}"/>
              </a:ext>
            </a:extLst>
          </p:cNvPr>
          <p:cNvSpPr txBox="1"/>
          <p:nvPr/>
        </p:nvSpPr>
        <p:spPr>
          <a:xfrm>
            <a:off x="102986" y="5619164"/>
            <a:ext cx="62125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⏳🗂️ ✅</a:t>
            </a:r>
          </a:p>
        </p:txBody>
      </p:sp>
    </p:spTree>
    <p:extLst>
      <p:ext uri="{BB962C8B-B14F-4D97-AF65-F5344CB8AC3E}">
        <p14:creationId xmlns:p14="http://schemas.microsoft.com/office/powerpoint/2010/main" val="10271815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B69327-DF4A-1413-ACB2-2FF023712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3A960-4157-ED0F-4EC3-BF54A664964A}"/>
              </a:ext>
            </a:extLst>
          </p:cNvPr>
          <p:cNvSpPr>
            <a:spLocks noGrp="1"/>
          </p:cNvSpPr>
          <p:nvPr>
            <p:ph idx="1"/>
            <p:extLst>
              <p:ext uri="{E7BDC344-281C-4309-B0C6-D0EE65EED2A8}">
                <p202:designPr xmlns:p202="http://schemas.microsoft.com/office/powerpoint/2020/02/main">
                  <p202:designTagLst/>
                </p202:designPr>
              </p:ext>
            </p:extLst>
          </p:nvPr>
        </p:nvSpPr>
        <p:spPr>
          <a:xfrm>
            <a:off x="439616" y="1418821"/>
            <a:ext cx="10515600" cy="4201549"/>
          </a:xfrm>
        </p:spPr>
        <p:txBody>
          <a:bodyPr/>
          <a:lstStyle/>
          <a:p>
            <a:pPr marL="0" indent="0">
              <a:buNone/>
            </a:pPr>
            <a:endParaRPr lang="en-US" b="1" dirty="0">
              <a:latin typeface="Avenir Next LT Pro"/>
            </a:endParaRPr>
          </a:p>
          <a:p>
            <a:pPr marL="0" indent="0">
              <a:buNone/>
            </a:pPr>
            <a:endParaRPr lang="en-US" b="1" dirty="0">
              <a:latin typeface="Avenir Next LT Pro"/>
            </a:endParaRPr>
          </a:p>
          <a:p>
            <a:pPr marL="0" indent="0">
              <a:buNone/>
            </a:pPr>
            <a:endParaRPr lang="en-US" b="1" dirty="0">
              <a:latin typeface="Avenir Next LT Pro"/>
            </a:endParaRPr>
          </a:p>
          <a:p>
            <a:pPr marL="0" indent="0">
              <a:buNone/>
            </a:pPr>
            <a:r>
              <a:rPr lang="en-US" sz="3400" b="1" dirty="0">
                <a:solidFill>
                  <a:srgbClr val="00B0F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How do we execute the Carbon Protocol?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0B56DF-E1F4-1577-C421-AB69722C7738}"/>
              </a:ext>
            </a:extLst>
          </p:cNvPr>
          <p:cNvSpPr txBox="1"/>
          <p:nvPr/>
        </p:nvSpPr>
        <p:spPr>
          <a:xfrm>
            <a:off x="4296696" y="6172336"/>
            <a:ext cx="76494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 SemiBold" panose="020B0004020202020204" pitchFamily="34" charset="0"/>
                <a:ea typeface="+mn-ea"/>
                <a:cs typeface="Aptos Serif" panose="020B0502040204020203" pitchFamily="18" charset="0"/>
              </a:rPr>
              <a:t>Achieving Results Faster, Together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21AE35D-5706-6896-7C4E-CE585660AE7E}"/>
              </a:ext>
            </a:extLst>
          </p:cNvPr>
          <p:cNvSpPr/>
          <p:nvPr/>
        </p:nvSpPr>
        <p:spPr>
          <a:xfrm>
            <a:off x="11201400" y="6172336"/>
            <a:ext cx="744793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0D3D0FFA-E306-A9B6-E443-01EFDE1D77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3707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EA9C87-0F5D-30BF-D8F1-F494DD6805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B2B0B-53C8-814D-53F0-9EA80975C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" y="537882"/>
            <a:ext cx="12256034" cy="1152806"/>
          </a:xfrm>
        </p:spPr>
        <p:txBody>
          <a:bodyPr>
            <a:normAutofit/>
          </a:bodyPr>
          <a:lstStyle/>
          <a:p>
            <a:r>
              <a:rPr lang="en-US" sz="3500" dirty="0">
                <a:solidFill>
                  <a:schemeClr val="accent1">
                    <a:lumMod val="50000"/>
                  </a:schemeClr>
                </a:solidFill>
              </a:rPr>
              <a:t>Carbon Engine: The digital backbone of protocol execution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5B1B45-0E16-0211-BFB4-6A5ABC127E5B}"/>
              </a:ext>
            </a:extLst>
          </p:cNvPr>
          <p:cNvSpPr txBox="1"/>
          <p:nvPr/>
        </p:nvSpPr>
        <p:spPr>
          <a:xfrm>
            <a:off x="4296696" y="6172336"/>
            <a:ext cx="76494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 SemiBold" panose="020B0004020202020204" pitchFamily="34" charset="0"/>
                <a:ea typeface="+mn-ea"/>
                <a:cs typeface="Aptos Serif" panose="020B0502040204020203" pitchFamily="18" charset="0"/>
              </a:rPr>
              <a:t>Achieving Results Faster, Together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E3451FC-3696-CF36-ADF7-6324B0A1ADF3}"/>
              </a:ext>
            </a:extLst>
          </p:cNvPr>
          <p:cNvSpPr/>
          <p:nvPr/>
        </p:nvSpPr>
        <p:spPr>
          <a:xfrm>
            <a:off x="11201400" y="6172336"/>
            <a:ext cx="744793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ADEE5F0A-C2FD-8C96-7B54-CAB284FE36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05A6D16-6519-B4F4-67E1-3479525722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109" y="1755843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latin typeface="Calibri "/>
              </a:rPr>
              <a:t>The </a:t>
            </a:r>
            <a:r>
              <a:rPr lang="en-US" sz="2000" b="1" dirty="0">
                <a:latin typeface="Calibri "/>
              </a:rPr>
              <a:t>Carbon Engine</a:t>
            </a:r>
            <a:r>
              <a:rPr lang="en-US" sz="2000" dirty="0">
                <a:latin typeface="Calibri "/>
              </a:rPr>
              <a:t> is a software that will automate data collection, processing, and carbon credit generation, enabling scalable, transparent dMRV systems for carbon markets. It will be embedded within </a:t>
            </a:r>
            <a:r>
              <a:rPr lang="en-US" sz="2000" b="1" dirty="0">
                <a:latin typeface="Calibri "/>
              </a:rPr>
              <a:t>Prospect’s dMRV platform </a:t>
            </a:r>
            <a:r>
              <a:rPr lang="en-US" sz="2000" dirty="0">
                <a:latin typeface="Calibri "/>
              </a:rPr>
              <a:t>and the </a:t>
            </a:r>
            <a:r>
              <a:rPr lang="en-US" sz="2000" b="1" dirty="0">
                <a:latin typeface="Calibri "/>
              </a:rPr>
              <a:t>Global Carbon Council (GCC) MRV portal</a:t>
            </a:r>
            <a:r>
              <a:rPr lang="en-US" sz="2000" dirty="0">
                <a:latin typeface="Calibri "/>
              </a:rPr>
              <a:t>.</a:t>
            </a:r>
          </a:p>
          <a:p>
            <a:pPr marL="0" indent="0">
              <a:buNone/>
            </a:pPr>
            <a:endParaRPr lang="en-US" sz="1700" dirty="0">
              <a:latin typeface="Calibri "/>
            </a:endParaRPr>
          </a:p>
          <a:p>
            <a:r>
              <a:rPr lang="en-US" sz="1700" dirty="0">
                <a:latin typeface="Calibri "/>
              </a:rPr>
              <a:t>🧩 </a:t>
            </a:r>
            <a:r>
              <a:rPr lang="en-US" sz="1700" b="1" dirty="0">
                <a:latin typeface="Calibri "/>
              </a:rPr>
              <a:t>Data integration &amp; processing</a:t>
            </a:r>
          </a:p>
          <a:p>
            <a:pPr lvl="1"/>
            <a:r>
              <a:rPr lang="en-US" sz="1700" dirty="0">
                <a:latin typeface="Calibri "/>
              </a:rPr>
              <a:t>Consolidate inputs from IoT devices, satellite imagery, and payment systems</a:t>
            </a:r>
          </a:p>
          <a:p>
            <a:pPr lvl="1"/>
            <a:r>
              <a:rPr lang="en-US" sz="1700" dirty="0">
                <a:latin typeface="Calibri "/>
              </a:rPr>
              <a:t>Process real-time and proxy-based energy data with high accuracy</a:t>
            </a:r>
          </a:p>
          <a:p>
            <a:r>
              <a:rPr lang="en-US" sz="1700" dirty="0">
                <a:latin typeface="Calibri "/>
              </a:rPr>
              <a:t>📊 </a:t>
            </a:r>
            <a:r>
              <a:rPr lang="en-US" sz="1700" b="1" dirty="0">
                <a:latin typeface="Calibri "/>
              </a:rPr>
              <a:t>Standardized carbon computations</a:t>
            </a:r>
          </a:p>
          <a:p>
            <a:pPr lvl="1"/>
            <a:r>
              <a:rPr lang="en-US" sz="1700" dirty="0">
                <a:latin typeface="Calibri "/>
              </a:rPr>
              <a:t>Translate energy data into verified carbon emission reductions</a:t>
            </a:r>
          </a:p>
          <a:p>
            <a:pPr lvl="1"/>
            <a:r>
              <a:rPr lang="en-US" sz="1700" dirty="0">
                <a:latin typeface="Calibri "/>
              </a:rPr>
              <a:t>Apply international emissions factors for credibility and comparability</a:t>
            </a:r>
          </a:p>
          <a:p>
            <a:r>
              <a:rPr lang="en-US" sz="1700" dirty="0">
                <a:latin typeface="Calibri "/>
              </a:rPr>
              <a:t>⚙️ </a:t>
            </a:r>
            <a:r>
              <a:rPr lang="en-US" sz="1700" b="1" dirty="0">
                <a:latin typeface="Calibri "/>
              </a:rPr>
              <a:t>Automation of carbon credit generation</a:t>
            </a:r>
          </a:p>
          <a:p>
            <a:pPr lvl="1"/>
            <a:r>
              <a:rPr lang="en-US" sz="1700" dirty="0">
                <a:latin typeface="Calibri "/>
              </a:rPr>
              <a:t>Streamline the generation and verification process</a:t>
            </a:r>
          </a:p>
          <a:p>
            <a:pPr lvl="1"/>
            <a:r>
              <a:rPr lang="en-US" sz="1700" dirty="0">
                <a:latin typeface="Calibri "/>
              </a:rPr>
              <a:t>Minimize manual steps to improve scalability and efficiency</a:t>
            </a:r>
          </a:p>
          <a:p>
            <a:endParaRPr lang="en-US" dirty="0"/>
          </a:p>
        </p:txBody>
      </p:sp>
      <p:sp>
        <p:nvSpPr>
          <p:cNvPr id="9" name="Star: 7 Points 8">
            <a:extLst>
              <a:ext uri="{FF2B5EF4-FFF2-40B4-BE49-F238E27FC236}">
                <a16:creationId xmlns:a16="http://schemas.microsoft.com/office/drawing/2014/main" id="{3CFE73BA-97B5-6BEB-8715-57A32756704A}"/>
              </a:ext>
            </a:extLst>
          </p:cNvPr>
          <p:cNvSpPr/>
          <p:nvPr/>
        </p:nvSpPr>
        <p:spPr>
          <a:xfrm>
            <a:off x="9677953" y="4037926"/>
            <a:ext cx="2107512" cy="1652301"/>
          </a:xfrm>
          <a:prstGeom prst="star7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r>
              <a:rPr lang="en-US" dirty="0"/>
              <a:t>Live demo today!</a:t>
            </a:r>
          </a:p>
        </p:txBody>
      </p:sp>
    </p:spTree>
    <p:extLst>
      <p:ext uri="{BB962C8B-B14F-4D97-AF65-F5344CB8AC3E}">
        <p14:creationId xmlns:p14="http://schemas.microsoft.com/office/powerpoint/2010/main" val="38517332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00FC20-636D-1900-FCE1-6E95E5101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2730874-95BB-9FE3-8699-8CF181F66A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69615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2060"/>
                </a:solidFill>
              </a:rPr>
              <a:t>Thank you!</a:t>
            </a:r>
            <a:br>
              <a:rPr lang="en-US" dirty="0">
                <a:solidFill>
                  <a:srgbClr val="002060"/>
                </a:solidFill>
              </a:rPr>
            </a:br>
            <a:br>
              <a:rPr lang="en-US" dirty="0">
                <a:solidFill>
                  <a:srgbClr val="002060"/>
                </a:solidFill>
              </a:rPr>
            </a:br>
            <a:r>
              <a:rPr lang="en-US" dirty="0">
                <a:solidFill>
                  <a:srgbClr val="002060"/>
                </a:solidFill>
              </a:rPr>
              <a:t>Questions?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0E55C0-3E9B-29AF-6B46-6F3EEB040CDD}"/>
              </a:ext>
            </a:extLst>
          </p:cNvPr>
          <p:cNvSpPr txBox="1"/>
          <p:nvPr/>
        </p:nvSpPr>
        <p:spPr>
          <a:xfrm>
            <a:off x="4296696" y="6112112"/>
            <a:ext cx="53290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 SemiBold" panose="020B0004020202020204" pitchFamily="34" charset="0"/>
                <a:ea typeface="+mn-ea"/>
                <a:cs typeface="Aptos Serif" panose="020B0502040204020203" pitchFamily="18" charset="0"/>
              </a:rPr>
              <a:t>Achieving Results Faster, Together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40AE738-1A04-35E4-D655-60C0CAC9369D}"/>
              </a:ext>
            </a:extLst>
          </p:cNvPr>
          <p:cNvSpPr/>
          <p:nvPr/>
        </p:nvSpPr>
        <p:spPr>
          <a:xfrm>
            <a:off x="11187953" y="6112112"/>
            <a:ext cx="793376" cy="5038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13273A3E-7550-C34B-F328-A81A6FEFC2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9544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C5B601-2210-A5BD-0CFE-95030FD8C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22F12-8006-6F0B-9F9D-2312BC2B5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67" y="365125"/>
            <a:ext cx="5801033" cy="577724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</a:b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</a:br>
            <a:r>
              <a: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D.2 Panel</a:t>
            </a:r>
            <a:br>
              <a: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</a:br>
            <a:b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</a:b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Country insights –</a:t>
            </a:r>
            <a:r>
              <a:rPr lang="en-US" sz="3200" b="1" i="1" dirty="0">
                <a:solidFill>
                  <a:prstClr val="black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Current MRV practices and </a:t>
            </a:r>
            <a:b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</a:b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pathways toward </a:t>
            </a:r>
            <a:b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</a:b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digital MRV</a:t>
            </a:r>
            <a:b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</a:br>
            <a:endParaRPr kumimoji="0" lang="en-US" sz="32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8544F7-44B1-F6D2-3FCB-2DFCF7E8EDA5}"/>
              </a:ext>
            </a:extLst>
          </p:cNvPr>
          <p:cNvSpPr txBox="1"/>
          <p:nvPr/>
        </p:nvSpPr>
        <p:spPr>
          <a:xfrm>
            <a:off x="6233644" y="6142365"/>
            <a:ext cx="49038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 SemiBold" panose="020B0004020202020204" pitchFamily="34" charset="0"/>
                <a:ea typeface="+mn-ea"/>
                <a:cs typeface="Aptos Serif" panose="020B0502040204020203" pitchFamily="18" charset="0"/>
              </a:rPr>
              <a:t>Achieving Results Faster, Together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F5F51A-E68B-F96A-D349-83A0423FBA29}"/>
              </a:ext>
            </a:extLst>
          </p:cNvPr>
          <p:cNvSpPr/>
          <p:nvPr/>
        </p:nvSpPr>
        <p:spPr>
          <a:xfrm>
            <a:off x="11137483" y="6142365"/>
            <a:ext cx="843846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BE73D844-A8DD-F925-2314-784358FD9E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DF294E6C-544B-7045-74AE-1E9AC7E346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292" y="755608"/>
            <a:ext cx="5486399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Desmond Tutu Opio</a:t>
            </a:r>
            <a: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 – Senior M&amp;E Specialist, Uganda Energy Credit Capitalization Company (UECCC) </a:t>
            </a:r>
            <a:r>
              <a:rPr lang="en-US" altLang="en-US" sz="2400" i="1" dirty="0">
                <a:solidFill>
                  <a:schemeClr val="bg1"/>
                </a:solidFill>
                <a:latin typeface="Arial" panose="020B0604020202020204" pitchFamily="34" charset="0"/>
              </a:rPr>
              <a:t>(Uganda)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Mercedes Imasiku Mwansa</a:t>
            </a:r>
            <a: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 – </a:t>
            </a:r>
            <a:r>
              <a:rPr lang="en-US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Director Strategy and Planning</a:t>
            </a:r>
            <a:b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Rural Electrification Authority </a:t>
            </a:r>
            <a:r>
              <a:rPr lang="en-US" altLang="en-US" sz="2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(Zambia)</a:t>
            </a:r>
            <a:endParaRPr lang="en-US" alt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Martin Musonera</a:t>
            </a:r>
            <a: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 – Manager, Clean Cooking solutions and Carbon finance project, Energy Development Corporation Ltd(EDCL) </a:t>
            </a:r>
            <a:r>
              <a:rPr lang="en-US" altLang="en-US" sz="2400" i="1" dirty="0">
                <a:solidFill>
                  <a:schemeClr val="bg1"/>
                </a:solidFill>
                <a:latin typeface="Arial" panose="020B0604020202020204" pitchFamily="34" charset="0"/>
              </a:rPr>
              <a:t>(Rwanda)</a:t>
            </a:r>
            <a:endParaRPr lang="en-US" altLang="en-US" sz="24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49406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FAC31-FF21-AD85-8FCC-D505CF8B8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02060"/>
                </a:solidFill>
              </a:rPr>
              <a:t>Guiding Questions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FC492A-06F1-2D42-7197-2CDBE3EA3495}"/>
              </a:ext>
            </a:extLst>
          </p:cNvPr>
          <p:cNvSpPr>
            <a:spLocks noGrp="1"/>
          </p:cNvSpPr>
          <p:nvPr>
            <p:ph idx="1"/>
            <p:extLst>
              <p:ext uri="{E7BDC344-281C-4309-B0C6-D0EE65EED2A8}">
                <p202:designPr xmlns:p202="http://schemas.microsoft.com/office/powerpoint/2020/02/main">
                  <p202:designTagLst/>
                </p202:designPr>
              </p:ext>
            </p:extLst>
          </p:nvPr>
        </p:nvSpPr>
        <p:spPr>
          <a:xfrm>
            <a:off x="838200" y="1825625"/>
            <a:ext cx="10515600" cy="420154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400" b="1" dirty="0"/>
          </a:p>
          <a:p>
            <a:pPr marL="0" indent="0">
              <a:buNone/>
            </a:pPr>
            <a:r>
              <a:rPr lang="en-US" sz="3400" i="1" dirty="0"/>
              <a:t>1) Current MRV reality </a:t>
            </a:r>
          </a:p>
          <a:p>
            <a:pPr marL="0" indent="0">
              <a:buNone/>
            </a:pPr>
            <a:endParaRPr lang="en-US" sz="3400" i="1" dirty="0"/>
          </a:p>
          <a:p>
            <a:pPr marL="0" indent="0">
              <a:buNone/>
            </a:pPr>
            <a:r>
              <a:rPr lang="en-US" sz="3400" i="1" dirty="0"/>
              <a:t>2) What is your next step: where digital MRV could add value</a:t>
            </a:r>
          </a:p>
          <a:p>
            <a:pPr marL="0" indent="0">
              <a:buNone/>
            </a:pPr>
            <a:endParaRPr lang="en-US" sz="3400" i="1" dirty="0"/>
          </a:p>
          <a:p>
            <a:pPr marL="0" indent="0">
              <a:buNone/>
            </a:pPr>
            <a:r>
              <a:rPr lang="en-US" sz="3400" i="1" dirty="0"/>
              <a:t>3) Implementation and barriers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13225C-1CE6-6AF9-35DA-6B4085012698}"/>
              </a:ext>
            </a:extLst>
          </p:cNvPr>
          <p:cNvSpPr txBox="1"/>
          <p:nvPr/>
        </p:nvSpPr>
        <p:spPr>
          <a:xfrm>
            <a:off x="4296696" y="6172336"/>
            <a:ext cx="76494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 SemiBold" panose="020B0004020202020204" pitchFamily="34" charset="0"/>
                <a:ea typeface="+mn-ea"/>
                <a:cs typeface="Aptos Serif" panose="020B0502040204020203" pitchFamily="18" charset="0"/>
              </a:rPr>
              <a:t>Achieving Results Faster, Together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B29B57-0CEE-0A3A-5308-5C1BCCD5BFB0}"/>
              </a:ext>
            </a:extLst>
          </p:cNvPr>
          <p:cNvSpPr/>
          <p:nvPr/>
        </p:nvSpPr>
        <p:spPr>
          <a:xfrm>
            <a:off x="11201400" y="6172336"/>
            <a:ext cx="744793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35B65DC6-06BE-261D-65D7-B06C8BADFB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066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D9AE44-BE12-0D8B-3DF6-7FB1B858FF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B6677-EFC9-32EA-EAFE-76DCD4FAA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67" y="866855"/>
            <a:ext cx="5277157" cy="4914798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</a:b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</a:br>
            <a:r>
              <a: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D.3 Live Demo</a:t>
            </a:r>
            <a:br>
              <a: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</a:br>
            <a:br>
              <a: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</a:b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End-to-End Digital Carbon Infrastructure</a:t>
            </a:r>
            <a:br>
              <a: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</a:br>
            <a:b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</a:br>
            <a:endParaRPr kumimoji="0" lang="en-US" sz="32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C91262-46BC-6C79-49ED-303FBB418E0E}"/>
              </a:ext>
            </a:extLst>
          </p:cNvPr>
          <p:cNvSpPr txBox="1"/>
          <p:nvPr/>
        </p:nvSpPr>
        <p:spPr>
          <a:xfrm>
            <a:off x="6233644" y="6142365"/>
            <a:ext cx="49038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 SemiBold" panose="020B0004020202020204" pitchFamily="34" charset="0"/>
                <a:ea typeface="+mn-ea"/>
                <a:cs typeface="Aptos Serif" panose="020B0502040204020203" pitchFamily="18" charset="0"/>
              </a:rPr>
              <a:t>Achieving Results Faster, Together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7D8735-148D-4688-C8CB-3DA8274A1C40}"/>
              </a:ext>
            </a:extLst>
          </p:cNvPr>
          <p:cNvSpPr/>
          <p:nvPr/>
        </p:nvSpPr>
        <p:spPr>
          <a:xfrm>
            <a:off x="11137483" y="6142365"/>
            <a:ext cx="843846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48D495A6-5984-67F1-E9A4-C6C9E217E8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9234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3DD12A8-95D7-4FFA-A04E-93B7EBB9CE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5028" y="132988"/>
            <a:ext cx="5021944" cy="6592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6849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8EA3548-DE4B-7A83-9016-C570B3BDA0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69615"/>
            <a:ext cx="9144000" cy="2387600"/>
          </a:xfrm>
        </p:spPr>
        <p:txBody>
          <a:bodyPr>
            <a:normAutofit/>
          </a:bodyPr>
          <a:lstStyle/>
          <a:p>
            <a:r>
              <a:rPr lang="en-US" sz="9000">
                <a:solidFill>
                  <a:srgbClr val="002060"/>
                </a:solidFill>
              </a:rPr>
              <a:t>Thank you!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8C6A62-6E6F-66C7-E5CD-A1B87CE9936A}"/>
              </a:ext>
            </a:extLst>
          </p:cNvPr>
          <p:cNvSpPr txBox="1"/>
          <p:nvPr/>
        </p:nvSpPr>
        <p:spPr>
          <a:xfrm>
            <a:off x="4296696" y="6112112"/>
            <a:ext cx="53290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 SemiBold" panose="020B0004020202020204" pitchFamily="34" charset="0"/>
                <a:ea typeface="+mn-ea"/>
                <a:cs typeface="Aptos Serif" panose="020B0502040204020203" pitchFamily="18" charset="0"/>
              </a:rPr>
              <a:t>Achieving Results Faster, Together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9B1C3DD-2965-8266-16CE-CE6814BB0A95}"/>
              </a:ext>
            </a:extLst>
          </p:cNvPr>
          <p:cNvSpPr/>
          <p:nvPr/>
        </p:nvSpPr>
        <p:spPr>
          <a:xfrm>
            <a:off x="11187953" y="6112112"/>
            <a:ext cx="793376" cy="5038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F86E8E49-2D9A-845E-B057-06DA55E5DC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9977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3D24EA-2646-ED1C-F368-16B6F8FF5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047E9-2FFD-11F4-1E01-E12B4EE9E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AA4BD7-E11B-A757-9FB2-35189B5DCDF0}"/>
              </a:ext>
            </a:extLst>
          </p:cNvPr>
          <p:cNvSpPr>
            <a:spLocks noGrp="1"/>
          </p:cNvSpPr>
          <p:nvPr>
            <p:ph idx="1"/>
            <p:extLst>
              <p:ext uri="{E7BDC344-281C-4309-B0C6-D0EE65EED2A8}">
                <p202:designPr xmlns:p202="http://schemas.microsoft.com/office/powerpoint/2020/02/main">
                  <p202:designTagLst/>
                </p202:designPr>
              </p:ext>
            </p:extLst>
          </p:nvPr>
        </p:nvSpPr>
        <p:spPr>
          <a:xfrm>
            <a:off x="838200" y="1825625"/>
            <a:ext cx="10515600" cy="420154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r>
              <a:rPr lang="en-US" sz="4400" dirty="0"/>
              <a:t>ANNEX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E7301D-F02D-00E5-2A3B-662EA7E38252}"/>
              </a:ext>
            </a:extLst>
          </p:cNvPr>
          <p:cNvSpPr txBox="1"/>
          <p:nvPr/>
        </p:nvSpPr>
        <p:spPr>
          <a:xfrm>
            <a:off x="4296696" y="6172336"/>
            <a:ext cx="76494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 SemiBold" panose="020B0004020202020204" pitchFamily="34" charset="0"/>
                <a:ea typeface="+mn-ea"/>
                <a:cs typeface="Aptos Serif" panose="020B0502040204020203" pitchFamily="18" charset="0"/>
              </a:rPr>
              <a:t>Achieving Results Faster, Together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78F1C63-58E5-F2E7-F5A5-2DCD0C6C9863}"/>
              </a:ext>
            </a:extLst>
          </p:cNvPr>
          <p:cNvSpPr/>
          <p:nvPr/>
        </p:nvSpPr>
        <p:spPr>
          <a:xfrm>
            <a:off x="11201400" y="6172336"/>
            <a:ext cx="744793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5205D5B9-F2C9-EEC8-7B3B-208142C27C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FC29CF6-EFCD-3410-CA58-DA5C6AEF6718}"/>
              </a:ext>
            </a:extLst>
          </p:cNvPr>
          <p:cNvSpPr txBox="1"/>
          <p:nvPr/>
        </p:nvSpPr>
        <p:spPr>
          <a:xfrm>
            <a:off x="3048674" y="2922675"/>
            <a:ext cx="60973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effectLst/>
              </a:rPr>
              <a:t> 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299D4D-2153-5A60-794D-FB38D83FBCE7}"/>
              </a:ext>
            </a:extLst>
          </p:cNvPr>
          <p:cNvSpPr txBox="1"/>
          <p:nvPr/>
        </p:nvSpPr>
        <p:spPr>
          <a:xfrm>
            <a:off x="3048674" y="2922675"/>
            <a:ext cx="60973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effectLst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24975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20.0.7308"/>
  <p:tag name="SLIDO_PRESENTATION_ID" val="4637b412-da6f-4d5b-bee5-aea508f9ad08"/>
  <p:tag name="SLIDO_EVENT_UUID" val="c56531ca-c745-464a-8aa3-fd8fa252cd71"/>
  <p:tag name="SLIDO_EVENT_SECTION_UUID" val="09116208-3a4d-40bf-866e-df353ea832a6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SCENT Carbon Power Point template_1" id="{851D655E-AE41-B243-951D-259F13673233}" vid="{D0CDA7E5-F59A-3E41-AAA9-F08398E91DB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C8563622FBB8C469F524D5E31BDBD94" ma:contentTypeVersion="14" ma:contentTypeDescription="Create a new document." ma:contentTypeScope="" ma:versionID="257b6dbd011dd25bfede37b0f818f403">
  <xsd:schema xmlns:xsd="http://www.w3.org/2001/XMLSchema" xmlns:xs="http://www.w3.org/2001/XMLSchema" xmlns:p="http://schemas.microsoft.com/office/2006/metadata/properties" xmlns:ns1="http://schemas.microsoft.com/sharepoint/v3" xmlns:ns2="9ef3b46c-1eea-48ad-acab-85e3850001ce" targetNamespace="http://schemas.microsoft.com/office/2006/metadata/properties" ma:root="true" ma:fieldsID="59ee3e2af0436b6c73ab9acc50ad1b7a" ns1:_="" ns2:_="">
    <xsd:import namespace="http://schemas.microsoft.com/sharepoint/v3"/>
    <xsd:import namespace="9ef3b46c-1eea-48ad-acab-85e3850001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f3b46c-1eea-48ad-acab-85e3850001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a6c10d7-b926-4fc0-945e-3cbf5049f6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9ef3b46c-1eea-48ad-acab-85e3850001c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358F573-5E25-47A6-98EB-A66659E2C3A8}"/>
</file>

<file path=customXml/itemProps2.xml><?xml version="1.0" encoding="utf-8"?>
<ds:datastoreItem xmlns:ds="http://schemas.openxmlformats.org/officeDocument/2006/customXml" ds:itemID="{8F4026E5-8FD3-4D2F-BA22-13D019CF4A25}"/>
</file>

<file path=customXml/itemProps3.xml><?xml version="1.0" encoding="utf-8"?>
<ds:datastoreItem xmlns:ds="http://schemas.openxmlformats.org/officeDocument/2006/customXml" ds:itemID="{CE85DE2E-6A16-45FA-9FF6-A305B0F9E8F2}"/>
</file>

<file path=docProps/app.xml><?xml version="1.0" encoding="utf-8"?>
<Properties xmlns="http://schemas.openxmlformats.org/officeDocument/2006/extended-properties" xmlns:vt="http://schemas.openxmlformats.org/officeDocument/2006/docPropsVTypes">
  <TotalTime>2334</TotalTime>
  <Words>1844</Words>
  <Application>Microsoft Office PowerPoint</Application>
  <PresentationFormat>Widescreen</PresentationFormat>
  <Paragraphs>410</Paragraphs>
  <Slides>32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48" baseType="lpstr">
      <vt:lpstr>Aptos</vt:lpstr>
      <vt:lpstr>Aptos SemiBold</vt:lpstr>
      <vt:lpstr>Arial</vt:lpstr>
      <vt:lpstr>Avenir Next LT Pro</vt:lpstr>
      <vt:lpstr>Calibri</vt:lpstr>
      <vt:lpstr>Calibri </vt:lpstr>
      <vt:lpstr>Calibri Light</vt:lpstr>
      <vt:lpstr>Courier New</vt:lpstr>
      <vt:lpstr>Grandview</vt:lpstr>
      <vt:lpstr>Helvetica</vt:lpstr>
      <vt:lpstr>Helvetica Neue</vt:lpstr>
      <vt:lpstr>Open Sans</vt:lpstr>
      <vt:lpstr>Univers Condensed</vt:lpstr>
      <vt:lpstr>Wingdings</vt:lpstr>
      <vt:lpstr>1_Office Theme</vt:lpstr>
      <vt:lpstr>Office 2013 - 2022 Theme</vt:lpstr>
      <vt:lpstr>PowerPoint Presentation</vt:lpstr>
      <vt:lpstr>PowerPoint Presentation</vt:lpstr>
      <vt:lpstr>Session Outline</vt:lpstr>
      <vt:lpstr>D.1 Presentation  How digital tools support monitoring, reporting, and verification (MRV) for energy and carbon?</vt:lpstr>
      <vt:lpstr>Question: Who is familiar with digital tools that support Monitoring, Reporting, and Verification (MRV) processes (apps, sensors, platforms, dashboards)?</vt:lpstr>
      <vt:lpstr>Question: Who has experience with Monitoring, Reporting, Verification processes/systems for emission reductions (either analog or digital)?</vt:lpstr>
      <vt:lpstr>Digital MRV: What it is and why it matters </vt:lpstr>
      <vt:lpstr>Key challenges in MRV process</vt:lpstr>
      <vt:lpstr>What is digital MRV?</vt:lpstr>
      <vt:lpstr>ASCENT dMRV: Converting energy access data into verified emission reductions</vt:lpstr>
      <vt:lpstr>Scope of Digital MRV (dMRV) for ASCENT  - Energy Access - Carbon Finance</vt:lpstr>
      <vt:lpstr>So where does the data come from? </vt:lpstr>
      <vt:lpstr>Energy Access dMRV data flows: From energy connections to regional MRV </vt:lpstr>
      <vt:lpstr>PowerPoint Presentation</vt:lpstr>
      <vt:lpstr>Digital verification method: Linking independent data sources</vt:lpstr>
      <vt:lpstr>Scope of Digital MRV (dMRV) for ASCENT  - Energy Access - Carbon Finance</vt:lpstr>
      <vt:lpstr>Monitoring, Reporting, and Verification (MRV) systems are a key tool used to track Greenhouse Gas (GHG) emission reductions. </vt:lpstr>
      <vt:lpstr>Question: Do you face any questions/challenges in the MRV process? Which ones?</vt:lpstr>
      <vt:lpstr>Digital MRV systems can help enhance the MRV process for emission reductions </vt:lpstr>
      <vt:lpstr>ASCENT dMRV: Converting energy access activity data into verified emission reductions</vt:lpstr>
      <vt:lpstr>A close look at ASCENT Carbon dMRV Architecture </vt:lpstr>
      <vt:lpstr>Carbon Protocol   A standardized set of rules, parameters, and calculation methods that converts energy access activity data into verified and auditable carbon emission reductions for credit issuance.</vt:lpstr>
      <vt:lpstr>A modular, configurable protocol architecture</vt:lpstr>
      <vt:lpstr>PowerPoint Presentation</vt:lpstr>
      <vt:lpstr>Carbon Engine: The digital backbone of protocol execution</vt:lpstr>
      <vt:lpstr>Thank you!  Questions?</vt:lpstr>
      <vt:lpstr>  D.2 Panel  Country insights – Current MRV practices and  pathways toward  digital MRV </vt:lpstr>
      <vt:lpstr>Guiding Questions</vt:lpstr>
      <vt:lpstr>  D.3 Live Demo  End-to-End Digital Carbon Infrastructure  </vt:lpstr>
      <vt:lpstr>PowerPoint Presentation</vt:lpstr>
      <vt:lpstr>Thank you!</vt:lpstr>
      <vt:lpstr>PowerPoint Presentation</vt:lpstr>
    </vt:vector>
  </TitlesOfParts>
  <Company>WBG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Gemma Torras Vives</dc:creator>
  <cp:lastModifiedBy>Gemma Torras Vives</cp:lastModifiedBy>
  <cp:revision>5</cp:revision>
  <dcterms:created xsi:type="dcterms:W3CDTF">2026-02-03T07:56:10Z</dcterms:created>
  <dcterms:modified xsi:type="dcterms:W3CDTF">2026-02-10T11:01:16Z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1bf45b6-5649-4236-82a3-f45024cd282e_Enabled">
    <vt:lpwstr>true</vt:lpwstr>
  </property>
  <property fmtid="{D5CDD505-2E9C-101B-9397-08002B2CF9AE}" pid="3" name="MSIP_Label_f1bf45b6-5649-4236-82a3-f45024cd282e_SetDate">
    <vt:lpwstr>2026-02-04T05:18:23Z</vt:lpwstr>
  </property>
  <property fmtid="{D5CDD505-2E9C-101B-9397-08002B2CF9AE}" pid="4" name="MSIP_Label_f1bf45b6-5649-4236-82a3-f45024cd282e_Method">
    <vt:lpwstr>Standard</vt:lpwstr>
  </property>
  <property fmtid="{D5CDD505-2E9C-101B-9397-08002B2CF9AE}" pid="5" name="MSIP_Label_f1bf45b6-5649-4236-82a3-f45024cd282e_Name">
    <vt:lpwstr>Official Use Only</vt:lpwstr>
  </property>
  <property fmtid="{D5CDD505-2E9C-101B-9397-08002B2CF9AE}" pid="6" name="MSIP_Label_f1bf45b6-5649-4236-82a3-f45024cd282e_SiteId">
    <vt:lpwstr>31a2fec0-266b-4c67-b56e-2796d8f59c36</vt:lpwstr>
  </property>
  <property fmtid="{D5CDD505-2E9C-101B-9397-08002B2CF9AE}" pid="7" name="MSIP_Label_f1bf45b6-5649-4236-82a3-f45024cd282e_ActionId">
    <vt:lpwstr>5c36be11-1b35-4953-859e-077247a7f5b5</vt:lpwstr>
  </property>
  <property fmtid="{D5CDD505-2E9C-101B-9397-08002B2CF9AE}" pid="8" name="MSIP_Label_f1bf45b6-5649-4236-82a3-f45024cd282e_ContentBits">
    <vt:lpwstr>2</vt:lpwstr>
  </property>
  <property fmtid="{D5CDD505-2E9C-101B-9397-08002B2CF9AE}" pid="9" name="MSIP_Label_f1bf45b6-5649-4236-82a3-f45024cd282e_Tag">
    <vt:lpwstr>10, 3, 0, 1</vt:lpwstr>
  </property>
  <property fmtid="{D5CDD505-2E9C-101B-9397-08002B2CF9AE}" pid="10" name="ClassificationContentMarkingFooterLocations">
    <vt:lpwstr>1_Office Theme:8</vt:lpwstr>
  </property>
  <property fmtid="{D5CDD505-2E9C-101B-9397-08002B2CF9AE}" pid="11" name="ClassificationContentMarkingFooterText">
    <vt:lpwstr>Official Use Only</vt:lpwstr>
  </property>
  <property fmtid="{D5CDD505-2E9C-101B-9397-08002B2CF9AE}" pid="12" name="ContentTypeId">
    <vt:lpwstr>0x010100EC8563622FBB8C469F524D5E31BDBD94</vt:lpwstr>
  </property>
</Properties>
</file>