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5" r:id="rId5"/>
    <p:sldMasterId id="2147483682" r:id="rId6"/>
    <p:sldMasterId id="2147483710" r:id="rId7"/>
    <p:sldMasterId id="2147483727" r:id="rId8"/>
    <p:sldMasterId id="2147483754" r:id="rId9"/>
    <p:sldMasterId id="2147483767" r:id="rId10"/>
    <p:sldMasterId id="2147483782" r:id="rId11"/>
  </p:sldMasterIdLst>
  <p:notesMasterIdLst>
    <p:notesMasterId r:id="rId45"/>
  </p:notesMasterIdLst>
  <p:sldIdLst>
    <p:sldId id="2147481759" r:id="rId12"/>
    <p:sldId id="257" r:id="rId13"/>
    <p:sldId id="2147481619" r:id="rId14"/>
    <p:sldId id="2147481549" r:id="rId15"/>
    <p:sldId id="264" r:id="rId16"/>
    <p:sldId id="2147481758" r:id="rId17"/>
    <p:sldId id="2147481502" r:id="rId18"/>
    <p:sldId id="2147481513" r:id="rId19"/>
    <p:sldId id="2147481505" r:id="rId20"/>
    <p:sldId id="2147483636" r:id="rId21"/>
    <p:sldId id="268" r:id="rId22"/>
    <p:sldId id="2147483642" r:id="rId23"/>
    <p:sldId id="2147481520" r:id="rId24"/>
    <p:sldId id="2147483643" r:id="rId25"/>
    <p:sldId id="280" r:id="rId26"/>
    <p:sldId id="260" r:id="rId27"/>
    <p:sldId id="2147483639" r:id="rId28"/>
    <p:sldId id="3694" r:id="rId29"/>
    <p:sldId id="2147481617" r:id="rId30"/>
    <p:sldId id="2147483640" r:id="rId31"/>
    <p:sldId id="2147481568" r:id="rId32"/>
    <p:sldId id="2147483641" r:id="rId33"/>
    <p:sldId id="2147481511" r:id="rId34"/>
    <p:sldId id="2147481512" r:id="rId35"/>
    <p:sldId id="2147483637" r:id="rId36"/>
    <p:sldId id="2147483638" r:id="rId37"/>
    <p:sldId id="2147481487" r:id="rId38"/>
    <p:sldId id="2147481556" r:id="rId39"/>
    <p:sldId id="2147481515" r:id="rId40"/>
    <p:sldId id="256" r:id="rId41"/>
    <p:sldId id="265" r:id="rId42"/>
    <p:sldId id="2147481630" r:id="rId43"/>
    <p:sldId id="2147483644" r:id="rId44"/>
  </p:sldIdLst>
  <p:sldSz cx="12192000" cy="6858000"/>
  <p:notesSz cx="9926638" cy="679767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842609-065D-6F3C-94CB-F40DB1F40C98}" name="Nicolas Muller" initials="NM" userId="S::NMuller@unfccc.int::4cafc938-84d6-43c6-804e-229f9d4d2ee4" providerId="AD"/>
  <p188:author id="{A6D56E10-A239-B3C0-20BF-0BC8A07A9FB4}" name="Urbans Benywanira" initials="UB" userId="S::uBenywanira@unfccc.int::3717e484-feac-473d-8a66-4a2cc353b448" providerId="AD"/>
  <p188:author id="{16D16D38-DC9D-0B10-DA5A-0DB38A8FF1CA}" name="Ana Dominguez Lopez" initials="ADL" userId="S::aDominguezLopez@unfccc.int::968a7485-5b11-4a32-b917-f91d7ee2f2d2" providerId="AD"/>
  <p188:author id="{4F60D83A-3AB1-85DE-9B04-159A1C088877}" name="Umamaheswaran Krishnan" initials="UK" userId="S::uKrishnan@unfccc.int::37364316-2ea9-4719-b223-a7d08c5b0f1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ta Bubniene" initials="RB" lastIdx="16" clrIdx="0">
    <p:extLst>
      <p:ext uri="{19B8F6BF-5375-455C-9EA6-DF929625EA0E}">
        <p15:presenceInfo xmlns:p15="http://schemas.microsoft.com/office/powerpoint/2012/main" userId="S::rbubniene@unfccc.int::0fa5ee27-ed8f-418e-9771-2d2d473ac139" providerId="AD"/>
      </p:ext>
    </p:extLst>
  </p:cmAuthor>
  <p:cmAuthor id="2" name="Bernd Hackmann" initials="BH" lastIdx="6" clrIdx="1">
    <p:extLst>
      <p:ext uri="{19B8F6BF-5375-455C-9EA6-DF929625EA0E}">
        <p15:presenceInfo xmlns:p15="http://schemas.microsoft.com/office/powerpoint/2012/main" userId="S::bhackmann@unfccc.int::28005fe8-2555-42dc-95f2-0399c29bb8ea" providerId="AD"/>
      </p:ext>
    </p:extLst>
  </p:cmAuthor>
  <p:cmAuthor id="3" name="Dirk Nemitz" initials="DN" lastIdx="4" clrIdx="2">
    <p:extLst>
      <p:ext uri="{19B8F6BF-5375-455C-9EA6-DF929625EA0E}">
        <p15:presenceInfo xmlns:p15="http://schemas.microsoft.com/office/powerpoint/2012/main" userId="Dirk Nemitz" providerId="None"/>
      </p:ext>
    </p:extLst>
  </p:cmAuthor>
  <p:cmAuthor id="4" name="Kyoko Miwa" initials="KM" lastIdx="11" clrIdx="3">
    <p:extLst>
      <p:ext uri="{19B8F6BF-5375-455C-9EA6-DF929625EA0E}">
        <p15:presenceInfo xmlns:p15="http://schemas.microsoft.com/office/powerpoint/2012/main" userId="S::kmiwa@unfccc.int::b57f449a-f5e6-477a-9830-0d935ea1a362" providerId="AD"/>
      </p:ext>
    </p:extLst>
  </p:cmAuthor>
  <p:cmAuthor id="5" name="Lisa Hanle" initials="LH" lastIdx="1" clrIdx="4">
    <p:extLst>
      <p:ext uri="{19B8F6BF-5375-455C-9EA6-DF929625EA0E}">
        <p15:presenceInfo xmlns:p15="http://schemas.microsoft.com/office/powerpoint/2012/main" userId="S::lhanle@unfccc.int::6dab5385-014b-450e-a934-94397737227d" providerId="AD"/>
      </p:ext>
    </p:extLst>
  </p:cmAuthor>
  <p:cmAuthor id="6" name="Keiichi Igarashi" initials="KI" lastIdx="1" clrIdx="5">
    <p:extLst>
      <p:ext uri="{19B8F6BF-5375-455C-9EA6-DF929625EA0E}">
        <p15:presenceInfo xmlns:p15="http://schemas.microsoft.com/office/powerpoint/2012/main" userId="S::kigarashi@unfccc.int::5e018167-e591-4a86-a6db-e1d69941146a" providerId="AD"/>
      </p:ext>
    </p:extLst>
  </p:cmAuthor>
  <p:cmAuthor id="7" name="Nalin Srivastava" initials="NS" lastIdx="4" clrIdx="6">
    <p:extLst>
      <p:ext uri="{19B8F6BF-5375-455C-9EA6-DF929625EA0E}">
        <p15:presenceInfo xmlns:p15="http://schemas.microsoft.com/office/powerpoint/2012/main" userId="S::NSrivastava@unfccc.int::cd5aa205-464b-4d2d-8ae7-6681a4bae821" providerId="AD"/>
      </p:ext>
    </p:extLst>
  </p:cmAuthor>
  <p:cmAuthor id="8" name="Karin Simonson" initials="KS" lastIdx="32" clrIdx="7">
    <p:extLst>
      <p:ext uri="{19B8F6BF-5375-455C-9EA6-DF929625EA0E}">
        <p15:presenceInfo xmlns:p15="http://schemas.microsoft.com/office/powerpoint/2012/main" userId="S::kSimonson@unfccc.int::c33aa1b8-3316-49d1-ba40-8ec1a65b0b32" providerId="AD"/>
      </p:ext>
    </p:extLst>
  </p:cmAuthor>
  <p:cmAuthor id="9" name="Marlan Pillay" initials="MP" lastIdx="9" clrIdx="8">
    <p:extLst>
      <p:ext uri="{19B8F6BF-5375-455C-9EA6-DF929625EA0E}">
        <p15:presenceInfo xmlns:p15="http://schemas.microsoft.com/office/powerpoint/2012/main" userId="S::mpillay@unfccc.int::a7c8d6e8-17a6-444b-9103-7d6dfa1d861e" providerId="AD"/>
      </p:ext>
    </p:extLst>
  </p:cmAuthor>
  <p:cmAuthor id="10" name="Pedro Torres" initials="PT" lastIdx="1" clrIdx="9">
    <p:extLst>
      <p:ext uri="{19B8F6BF-5375-455C-9EA6-DF929625EA0E}">
        <p15:presenceInfo xmlns:p15="http://schemas.microsoft.com/office/powerpoint/2012/main" userId="S::ptorres@unfccc.int::2b9c459f-667a-4152-be64-3ae6b4287914" providerId="AD"/>
      </p:ext>
    </p:extLst>
  </p:cmAuthor>
  <p:cmAuthor id="11" name="Sohel Pasha" initials="SP" lastIdx="2" clrIdx="10">
    <p:extLst>
      <p:ext uri="{19B8F6BF-5375-455C-9EA6-DF929625EA0E}">
        <p15:presenceInfo xmlns:p15="http://schemas.microsoft.com/office/powerpoint/2012/main" userId="S::SPasha@unfccc.int::be9ecf18-93ca-4ded-8981-a2b1e6a980ea" providerId="AD"/>
      </p:ext>
    </p:extLst>
  </p:cmAuthor>
  <p:cmAuthor id="12" name="Alma Jean" initials="AJ" lastIdx="6" clrIdx="11">
    <p:extLst>
      <p:ext uri="{19B8F6BF-5375-455C-9EA6-DF929625EA0E}">
        <p15:presenceInfo xmlns:p15="http://schemas.microsoft.com/office/powerpoint/2012/main" userId="S::ajean@unfccc.int::216689fc-1a08-4682-96bd-1fda1988f14c" providerId="AD"/>
      </p:ext>
    </p:extLst>
  </p:cmAuthor>
  <p:cmAuthor id="13" name="Xuehong Wang" initials="XW" lastIdx="6" clrIdx="12">
    <p:extLst>
      <p:ext uri="{19B8F6BF-5375-455C-9EA6-DF929625EA0E}">
        <p15:presenceInfo xmlns:p15="http://schemas.microsoft.com/office/powerpoint/2012/main" userId="S::XWang@unfccc.int::84e2df31-9068-4559-80d9-b8e1429014c3" providerId="AD"/>
      </p:ext>
    </p:extLst>
  </p:cmAuthor>
  <p:cmAuthor id="14" name="Jigme" initials="Ji" lastIdx="6" clrIdx="13">
    <p:extLst>
      <p:ext uri="{19B8F6BF-5375-455C-9EA6-DF929625EA0E}">
        <p15:presenceInfo xmlns:p15="http://schemas.microsoft.com/office/powerpoint/2012/main" userId="S::jigme@unfccc.int::49c292b6-de85-475c-92ce-da1bdcef51a3" providerId="AD"/>
      </p:ext>
    </p:extLst>
  </p:cmAuthor>
  <p:cmAuthor id="15" name="Vitor Gois Ferreira" initials="VGF" lastIdx="3" clrIdx="14">
    <p:extLst>
      <p:ext uri="{19B8F6BF-5375-455C-9EA6-DF929625EA0E}">
        <p15:presenceInfo xmlns:p15="http://schemas.microsoft.com/office/powerpoint/2012/main" userId="S::VGoisFerreira@unfccc.int::466101ee-df52-4ee7-8ef1-3786e7c24ea9" providerId="AD"/>
      </p:ext>
    </p:extLst>
  </p:cmAuthor>
  <p:cmAuthor id="16" name="Roman Payo" initials="RP" lastIdx="2" clrIdx="15">
    <p:extLst>
      <p:ext uri="{19B8F6BF-5375-455C-9EA6-DF929625EA0E}">
        <p15:presenceInfo xmlns:p15="http://schemas.microsoft.com/office/powerpoint/2012/main" userId="S::RPayo@unfccc.int::c1555780-ae41-4d57-ac14-de48e0500bf7" providerId="AD"/>
      </p:ext>
    </p:extLst>
  </p:cmAuthor>
  <p:cmAuthor id="17" name="Tugba Icmeli" initials="TI" lastIdx="1" clrIdx="16">
    <p:extLst>
      <p:ext uri="{19B8F6BF-5375-455C-9EA6-DF929625EA0E}">
        <p15:presenceInfo xmlns:p15="http://schemas.microsoft.com/office/powerpoint/2012/main" userId="S::ticmeli@unfccc.int::62f137ff-0a95-4dbe-9372-519e81f71f05" providerId="AD"/>
      </p:ext>
    </p:extLst>
  </p:cmAuthor>
  <p:cmAuthor id="18" name="Davor Vesligaj" initials="DV" lastIdx="2" clrIdx="17">
    <p:extLst>
      <p:ext uri="{19B8F6BF-5375-455C-9EA6-DF929625EA0E}">
        <p15:presenceInfo xmlns:p15="http://schemas.microsoft.com/office/powerpoint/2012/main" userId="S::dvesligaj@unfccc.int::f300ada9-0ad1-45da-8ea3-2d288a75757a" providerId="AD"/>
      </p:ext>
    </p:extLst>
  </p:cmAuthor>
  <p:cmAuthor id="19" name="Gopal Joshi" initials="GJ" lastIdx="3" clrIdx="18">
    <p:extLst>
      <p:ext uri="{19B8F6BF-5375-455C-9EA6-DF929625EA0E}">
        <p15:presenceInfo xmlns:p15="http://schemas.microsoft.com/office/powerpoint/2012/main" userId="S::GJoshi@unfccc.int::bfa70419-bbca-402e-ad1e-f194ee8841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7CD"/>
    <a:srgbClr val="FF00FF"/>
    <a:srgbClr val="4A92D8"/>
    <a:srgbClr val="398362"/>
    <a:srgbClr val="6C547A"/>
    <a:srgbClr val="3E8E6A"/>
    <a:srgbClr val="2A6474"/>
    <a:srgbClr val="6CBE99"/>
    <a:srgbClr val="4B92D8"/>
    <a:srgbClr val="459D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57" d="100"/>
          <a:sy n="57" d="100"/>
        </p:scale>
        <p:origin x="9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4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commentAuthors" Target="commentAuthor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unfccc365-my.sharepoint.com/personal/jbarris_unfccc_int/Documents/09-Qlik/Qlik_Files/SB62%20presentation/Transition%20presentation%20SB6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nfccc365.sharepoint.com/sites/MarketMechanisms/Shared%20Documents/Carbon%20Markets/Constituted%20Bodies/Article%206.4%20Supervisory%20Body/Carbon%20Market%20Updates/SBM016_May%202025/VCM%20market%20volume%20in%202030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HP_yr!$D$113</c:f>
              <c:strCache>
                <c:ptCount val="1"/>
                <c:pt idx="0">
                  <c:v>Australia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HP_yr!$M$113:$R$113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0B-4EB5-B5BE-0B69D0A927E8}"/>
            </c:ext>
          </c:extLst>
        </c:ser>
        <c:ser>
          <c:idx val="1"/>
          <c:order val="1"/>
          <c:tx>
            <c:strRef>
              <c:f>HP_yr!$D$114</c:f>
              <c:strCache>
                <c:ptCount val="1"/>
                <c:pt idx="0">
                  <c:v>Japan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HP_yr!$M$114:$R$114</c:f>
              <c:numCache>
                <c:formatCode>General</c:formatCode>
                <c:ptCount val="6"/>
                <c:pt idx="0">
                  <c:v>17</c:v>
                </c:pt>
                <c:pt idx="1">
                  <c:v>0</c:v>
                </c:pt>
                <c:pt idx="2">
                  <c:v>8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0B-4EB5-B5BE-0B69D0A927E8}"/>
            </c:ext>
          </c:extLst>
        </c:ser>
        <c:ser>
          <c:idx val="2"/>
          <c:order val="2"/>
          <c:tx>
            <c:strRef>
              <c:f>HP_yr!$D$115</c:f>
              <c:strCache>
                <c:ptCount val="1"/>
                <c:pt idx="0">
                  <c:v>Kuwait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HP_yr!$M$115:$R$115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0B-4EB5-B5BE-0B69D0A927E8}"/>
            </c:ext>
          </c:extLst>
        </c:ser>
        <c:ser>
          <c:idx val="3"/>
          <c:order val="3"/>
          <c:tx>
            <c:strRef>
              <c:f>HP_yr!$D$116</c:f>
              <c:strCache>
                <c:ptCount val="1"/>
                <c:pt idx="0">
                  <c:v>Liechtenstein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HP_yr!$M$116:$R$116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0B-4EB5-B5BE-0B69D0A927E8}"/>
            </c:ext>
          </c:extLst>
        </c:ser>
        <c:ser>
          <c:idx val="4"/>
          <c:order val="4"/>
          <c:tx>
            <c:strRef>
              <c:f>HP_yr!$D$117</c:f>
              <c:strCache>
                <c:ptCount val="1"/>
                <c:pt idx="0">
                  <c:v>Monaco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HP_yr!$M$117:$R$117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0B-4EB5-B5BE-0B69D0A927E8}"/>
            </c:ext>
          </c:extLst>
        </c:ser>
        <c:ser>
          <c:idx val="5"/>
          <c:order val="5"/>
          <c:tx>
            <c:strRef>
              <c:f>HP_yr!$D$118</c:f>
              <c:strCache>
                <c:ptCount val="1"/>
                <c:pt idx="0">
                  <c:v>Norway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HP_yr!$M$118:$R$118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0B-4EB5-B5BE-0B69D0A927E8}"/>
            </c:ext>
          </c:extLst>
        </c:ser>
        <c:ser>
          <c:idx val="6"/>
          <c:order val="6"/>
          <c:tx>
            <c:strRef>
              <c:f>HP_yr!$D$119</c:f>
              <c:strCache>
                <c:ptCount val="1"/>
                <c:pt idx="0">
                  <c:v>Republic of Korea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HP_yr!$M$119:$R$119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0B-4EB5-B5BE-0B69D0A927E8}"/>
            </c:ext>
          </c:extLst>
        </c:ser>
        <c:ser>
          <c:idx val="7"/>
          <c:order val="7"/>
          <c:tx>
            <c:strRef>
              <c:f>HP_yr!$D$120</c:f>
              <c:strCache>
                <c:ptCount val="1"/>
                <c:pt idx="0">
                  <c:v>Singapore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HP_yr!$M$120:$R$120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8</c:v>
                </c:pt>
                <c:pt idx="4">
                  <c:v>4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0B-4EB5-B5BE-0B69D0A927E8}"/>
            </c:ext>
          </c:extLst>
        </c:ser>
        <c:ser>
          <c:idx val="8"/>
          <c:order val="8"/>
          <c:tx>
            <c:strRef>
              <c:f>HP_yr!$D$121</c:f>
              <c:strCache>
                <c:ptCount val="1"/>
                <c:pt idx="0">
                  <c:v>Sweden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HP_yr!$M$121:$R$121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90B-4EB5-B5BE-0B69D0A927E8}"/>
            </c:ext>
          </c:extLst>
        </c:ser>
        <c:ser>
          <c:idx val="9"/>
          <c:order val="9"/>
          <c:tx>
            <c:strRef>
              <c:f>HP_yr!$D$122</c:f>
              <c:strCache>
                <c:ptCount val="1"/>
                <c:pt idx="0">
                  <c:v>Switzerland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HP_yr!$M$122:$R$122</c:f>
              <c:numCache>
                <c:formatCode>General</c:formatCode>
                <c:ptCount val="6"/>
                <c:pt idx="0">
                  <c:v>1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90B-4EB5-B5BE-0B69D0A927E8}"/>
            </c:ext>
          </c:extLst>
        </c:ser>
        <c:ser>
          <c:idx val="10"/>
          <c:order val="10"/>
          <c:tx>
            <c:strRef>
              <c:f>HP_yr!$D$123</c:f>
              <c:strCache>
                <c:ptCount val="1"/>
                <c:pt idx="0">
                  <c:v>United Arab Emirates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HP_yr!$M$112:$R$112</c:f>
              <c:strCache>
                <c:ptCount val="6"/>
                <c:pt idx="0">
                  <c:v>Before 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HP_yr!$M$123:$R$123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90B-4EB5-B5BE-0B69D0A92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9066208"/>
        <c:axId val="1599065792"/>
      </c:barChart>
      <c:catAx>
        <c:axId val="159906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599065792"/>
        <c:crosses val="autoZero"/>
        <c:auto val="1"/>
        <c:lblAlgn val="ctr"/>
        <c:lblOffset val="100"/>
        <c:noMultiLvlLbl val="0"/>
      </c:catAx>
      <c:valAx>
        <c:axId val="159906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59906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+mn-lt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604454131794322E-2"/>
          <c:y val="3.8647337649367675E-2"/>
          <c:w val="0.87899732855062052"/>
          <c:h val="0.84125322499168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Regions!$B$1</c:f>
              <c:strCache>
                <c:ptCount val="1"/>
                <c:pt idx="0">
                  <c:v>CDM_Activities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42-4969-B444-572ECE4F4B86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>
                  <a:lumMod val="6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42-4969-B444-572ECE4F4B86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142-4969-B444-572ECE4F4B86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142-4969-B444-572ECE4F4B86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142-4969-B444-572ECE4F4B86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142-4969-B444-572ECE4F4B86}"/>
              </c:ext>
            </c:extLst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142-4969-B444-572ECE4F4B86}"/>
              </c:ext>
            </c:extLst>
          </c:dPt>
          <c:dPt>
            <c:idx val="7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142-4969-B444-572ECE4F4B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Regions!$A$2:$A$9</c:f>
              <c:strCache>
                <c:ptCount val="8"/>
                <c:pt idx="0">
                  <c:v>China</c:v>
                </c:pt>
                <c:pt idx="1">
                  <c:v>India</c:v>
                </c:pt>
                <c:pt idx="2">
                  <c:v>Rest of Asia</c:v>
                </c:pt>
                <c:pt idx="3">
                  <c:v>Rest of Americas</c:v>
                </c:pt>
                <c:pt idx="4">
                  <c:v>Africa</c:v>
                </c:pt>
                <c:pt idx="5">
                  <c:v>Brazil</c:v>
                </c:pt>
                <c:pt idx="6">
                  <c:v>Europe</c:v>
                </c:pt>
                <c:pt idx="7">
                  <c:v>Oceania</c:v>
                </c:pt>
              </c:strCache>
            </c:strRef>
          </c:cat>
          <c:val>
            <c:numRef>
              <c:f>Regions!$B$2:$B$9</c:f>
              <c:numCache>
                <c:formatCode>0</c:formatCode>
                <c:ptCount val="8"/>
                <c:pt idx="0">
                  <c:v>527</c:v>
                </c:pt>
                <c:pt idx="1">
                  <c:v>459</c:v>
                </c:pt>
                <c:pt idx="2">
                  <c:v>205</c:v>
                </c:pt>
                <c:pt idx="3">
                  <c:v>121</c:v>
                </c:pt>
                <c:pt idx="4">
                  <c:v>103</c:v>
                </c:pt>
                <c:pt idx="5">
                  <c:v>95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142-4969-B444-572ECE4F4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713761440"/>
        <c:axId val="1713761024"/>
      </c:barChart>
      <c:catAx>
        <c:axId val="171376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761024"/>
        <c:crosses val="autoZero"/>
        <c:auto val="1"/>
        <c:lblAlgn val="ctr"/>
        <c:lblOffset val="100"/>
        <c:noMultiLvlLbl val="0"/>
      </c:catAx>
      <c:valAx>
        <c:axId val="1713761024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761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'Source for 2023'!$D$63</c:f>
              <c:strCache>
                <c:ptCount val="1"/>
                <c:pt idx="0">
                  <c:v>Issued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'Source for 2023'!$H$62:$X$62</c:f>
              <c:numCache>
                <c:formatCode>General</c:formatCode>
                <c:ptCount val="1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</c:numCache>
            </c:numRef>
          </c:cat>
          <c:val>
            <c:numRef>
              <c:f>'Source for 2023'!$H$63:$X$63</c:f>
              <c:numCache>
                <c:formatCode>_-* #,##0_-;\-* #,##0_-;_-* "-"??_-;_-@_-</c:formatCode>
                <c:ptCount val="17"/>
                <c:pt idx="0">
                  <c:v>29466054</c:v>
                </c:pt>
                <c:pt idx="1">
                  <c:v>33467393</c:v>
                </c:pt>
                <c:pt idx="2">
                  <c:v>35822803</c:v>
                </c:pt>
                <c:pt idx="3">
                  <c:v>49308343</c:v>
                </c:pt>
                <c:pt idx="4">
                  <c:v>46964388</c:v>
                </c:pt>
                <c:pt idx="5">
                  <c:v>40092120</c:v>
                </c:pt>
                <c:pt idx="6">
                  <c:v>45948497</c:v>
                </c:pt>
                <c:pt idx="7">
                  <c:v>36546500</c:v>
                </c:pt>
                <c:pt idx="8">
                  <c:v>62681810</c:v>
                </c:pt>
                <c:pt idx="9">
                  <c:v>75564938</c:v>
                </c:pt>
                <c:pt idx="10">
                  <c:v>152073748</c:v>
                </c:pt>
                <c:pt idx="11">
                  <c:v>215199376</c:v>
                </c:pt>
                <c:pt idx="12">
                  <c:v>362216688</c:v>
                </c:pt>
                <c:pt idx="13">
                  <c:v>354145112</c:v>
                </c:pt>
                <c:pt idx="14">
                  <c:v>309332905</c:v>
                </c:pt>
                <c:pt idx="15">
                  <c:v>291020552</c:v>
                </c:pt>
                <c:pt idx="16">
                  <c:v>263539131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B5-4A87-9168-672D11DC4651}"/>
            </c:ext>
          </c:extLst>
        </c:ser>
        <c:ser>
          <c:idx val="1"/>
          <c:order val="1"/>
          <c:tx>
            <c:strRef>
              <c:f>'Source for 2023'!$D$64</c:f>
              <c:strCache>
                <c:ptCount val="1"/>
                <c:pt idx="0">
                  <c:v>Retired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'Source for 2023'!$H$62:$X$62</c:f>
              <c:numCache>
                <c:formatCode>General</c:formatCode>
                <c:ptCount val="1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  <c:pt idx="16">
                  <c:v>2025</c:v>
                </c:pt>
              </c:numCache>
            </c:numRef>
          </c:cat>
          <c:val>
            <c:numRef>
              <c:f>'Source for 2023'!$H$64:$X$64</c:f>
              <c:numCache>
                <c:formatCode>_-* #,##0_-;\-* #,##0_-;_-* "-"??_-;_-@_-</c:formatCode>
                <c:ptCount val="17"/>
                <c:pt idx="0">
                  <c:v>2766975</c:v>
                </c:pt>
                <c:pt idx="1">
                  <c:v>6783664</c:v>
                </c:pt>
                <c:pt idx="2">
                  <c:v>12259478</c:v>
                </c:pt>
                <c:pt idx="3">
                  <c:v>19301348</c:v>
                </c:pt>
                <c:pt idx="4">
                  <c:v>32061145</c:v>
                </c:pt>
                <c:pt idx="5">
                  <c:v>32866464</c:v>
                </c:pt>
                <c:pt idx="6">
                  <c:v>41799290</c:v>
                </c:pt>
                <c:pt idx="7">
                  <c:v>33812274</c:v>
                </c:pt>
                <c:pt idx="8">
                  <c:v>43870286</c:v>
                </c:pt>
                <c:pt idx="9">
                  <c:v>52931108</c:v>
                </c:pt>
                <c:pt idx="10">
                  <c:v>78368097</c:v>
                </c:pt>
                <c:pt idx="11">
                  <c:v>106540920</c:v>
                </c:pt>
                <c:pt idx="12">
                  <c:v>175427340</c:v>
                </c:pt>
                <c:pt idx="13">
                  <c:v>189590729</c:v>
                </c:pt>
                <c:pt idx="14">
                  <c:v>175859453</c:v>
                </c:pt>
                <c:pt idx="15">
                  <c:v>178558864</c:v>
                </c:pt>
                <c:pt idx="16">
                  <c:v>172886196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B5-4A87-9168-672D11DC4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-20"/>
        <c:axId val="1582796608"/>
        <c:axId val="1582797024"/>
      </c:barChart>
      <c:catAx>
        <c:axId val="158279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582797024"/>
        <c:crosses val="autoZero"/>
        <c:auto val="1"/>
        <c:lblAlgn val="ctr"/>
        <c:lblOffset val="100"/>
        <c:noMultiLvlLbl val="0"/>
      </c:catAx>
      <c:valAx>
        <c:axId val="158279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1582796608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DBE086-8D48-45FD-9624-35F6115F742B}" type="doc">
      <dgm:prSet loTypeId="urn:microsoft.com/office/officeart/2005/8/layout/orgChart1" loCatId="hierarchy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04CE41E1-C9E5-4A52-B05E-B131F6174197}">
      <dgm:prSet phldrT="[Text]" custT="1"/>
      <dgm:spPr/>
      <dgm:t>
        <a:bodyPr/>
        <a:lstStyle/>
        <a:p>
          <a:r>
            <a: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CMA</a:t>
          </a:r>
        </a:p>
        <a:p>
          <a:pPr rtl="0"/>
          <a:r>
            <a:rPr lang="en-US" sz="1400" i="1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Guidance and Rules</a:t>
          </a:r>
        </a:p>
      </dgm:t>
    </dgm:pt>
    <dgm:pt modelId="{5CC8E6B8-49F5-4707-B37C-80574EBBC115}" type="parTrans" cxnId="{28AB86C9-68AC-44ED-B58F-5C2191D584E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3BE39B-87FF-4B48-A640-1824575ADE87}" type="sibTrans" cxnId="{28AB86C9-68AC-44ED-B58F-5C2191D584E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990069-D6A5-4D0D-8928-A0F8CAEADD5C}" type="asst">
      <dgm:prSet phldrT="[Text]" custT="1"/>
      <dgm:spPr/>
      <dgm:t>
        <a:bodyPr/>
        <a:lstStyle/>
        <a:p>
          <a:r>
            <a:rPr lang="es-AR" sz="1400" b="1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A6.4 Supervisory Body (SBM)</a:t>
          </a:r>
          <a:endParaRPr lang="es-ES" sz="1400" b="1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r>
            <a:rPr lang="en-US" sz="1200" i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12 M</a:t>
          </a:r>
          <a:r>
            <a:rPr lang="es-AR" sz="1200" i="1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embers </a:t>
          </a:r>
        </a:p>
        <a:p>
          <a:r>
            <a:rPr lang="en-US" sz="1200" i="1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12 Alt. Members</a:t>
          </a:r>
          <a:endParaRPr lang="es-AR" sz="1200" i="1" noProof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21F6C9A-2214-4FCC-B991-F4152C764C85}" type="parTrans" cxnId="{D6711C18-1763-4FC9-9805-3AAE7F88A2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A1BE81-E135-4C82-8DBE-86604C190CCB}" type="sibTrans" cxnId="{D6711C18-1763-4FC9-9805-3AAE7F88A22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4F72B1-8AAB-46DB-A4AA-A569BFD83FF0}">
      <dgm:prSet phldrT="[Text]" custT="1"/>
      <dgm:spPr/>
      <dgm:t>
        <a:bodyPr/>
        <a:lstStyle/>
        <a:p>
          <a:r>
            <a:rPr lang="es-AR" sz="16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Methodological Expert Panel (MEP)</a:t>
          </a:r>
        </a:p>
      </dgm:t>
    </dgm:pt>
    <dgm:pt modelId="{BFDF024A-BB5A-494C-A1D7-151FED6B9D5C}" type="sibTrans" cxnId="{F62CE667-09CD-4BB3-B9DD-E6108570BA6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4BEBA9-8E21-474C-8191-DF909A8FB981}" type="parTrans" cxnId="{F62CE667-09CD-4BB3-B9DD-E6108570BA6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E198F8-8B71-4EFB-8391-9C13F9D8A914}">
      <dgm:prSet phldrT="[Text]" custT="1"/>
      <dgm:spPr/>
      <dgm:t>
        <a:bodyPr/>
        <a:lstStyle/>
        <a:p>
          <a:r>
            <a:rPr lang="es-PA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Accreditation Expert Panel </a:t>
          </a:r>
          <a:r>
            <a:rPr lang="es-AR" sz="16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(AEP)</a:t>
          </a:r>
          <a:r>
            <a: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</a:t>
          </a:r>
        </a:p>
      </dgm:t>
    </dgm:pt>
    <dgm:pt modelId="{7C79E436-4B03-4901-A842-937A99D35FE9}" type="sibTrans" cxnId="{DD92D4B8-B0D4-4D5B-AC29-F89EFFA6942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F612AB-3BA8-47D5-B406-456A42CBDB1B}" type="parTrans" cxnId="{DD92D4B8-B0D4-4D5B-AC29-F89EFFA6942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AA11EF-A79F-409F-AD5C-F54F0F8115FE}" type="pres">
      <dgm:prSet presAssocID="{5EDBE086-8D48-45FD-9624-35F6115F74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F6894C9-311C-4528-80BB-C193A3AC40B2}" type="pres">
      <dgm:prSet presAssocID="{04CE41E1-C9E5-4A52-B05E-B131F6174197}" presName="hierRoot1" presStyleCnt="0">
        <dgm:presLayoutVars>
          <dgm:hierBranch val="init"/>
        </dgm:presLayoutVars>
      </dgm:prSet>
      <dgm:spPr/>
    </dgm:pt>
    <dgm:pt modelId="{D1A1BF12-C58E-4ABB-9814-C78B98BC8CAE}" type="pres">
      <dgm:prSet presAssocID="{04CE41E1-C9E5-4A52-B05E-B131F6174197}" presName="rootComposite1" presStyleCnt="0"/>
      <dgm:spPr/>
    </dgm:pt>
    <dgm:pt modelId="{130992C5-3E93-4858-9DFA-0A877890CE47}" type="pres">
      <dgm:prSet presAssocID="{04CE41E1-C9E5-4A52-B05E-B131F6174197}" presName="rootText1" presStyleLbl="node0" presStyleIdx="0" presStyleCnt="1" custLinFactNeighborX="34792" custLinFactNeighborY="-11156">
        <dgm:presLayoutVars>
          <dgm:chPref val="3"/>
        </dgm:presLayoutVars>
      </dgm:prSet>
      <dgm:spPr>
        <a:prstGeom prst="roundRect">
          <a:avLst/>
        </a:prstGeom>
      </dgm:spPr>
    </dgm:pt>
    <dgm:pt modelId="{353B383F-731B-4AAF-A06B-0264C7F2C0D1}" type="pres">
      <dgm:prSet presAssocID="{04CE41E1-C9E5-4A52-B05E-B131F6174197}" presName="rootConnector1" presStyleLbl="node1" presStyleIdx="0" presStyleCnt="0"/>
      <dgm:spPr/>
    </dgm:pt>
    <dgm:pt modelId="{20F6CEA9-9F8D-4AB3-AF29-11B56C9DE646}" type="pres">
      <dgm:prSet presAssocID="{04CE41E1-C9E5-4A52-B05E-B131F6174197}" presName="hierChild2" presStyleCnt="0"/>
      <dgm:spPr/>
    </dgm:pt>
    <dgm:pt modelId="{0B5AB07F-FCEF-42EC-AB9F-F5B6F6C3F781}" type="pres">
      <dgm:prSet presAssocID="{A74BEBA9-8E21-474C-8191-DF909A8FB981}" presName="Name37" presStyleLbl="parChTrans1D2" presStyleIdx="0" presStyleCnt="3"/>
      <dgm:spPr/>
    </dgm:pt>
    <dgm:pt modelId="{06063DE4-20AF-4CA3-9BA2-FB81F1A4D84A}" type="pres">
      <dgm:prSet presAssocID="{914F72B1-8AAB-46DB-A4AA-A569BFD83FF0}" presName="hierRoot2" presStyleCnt="0">
        <dgm:presLayoutVars>
          <dgm:hierBranch val="init"/>
        </dgm:presLayoutVars>
      </dgm:prSet>
      <dgm:spPr/>
    </dgm:pt>
    <dgm:pt modelId="{8B23B47E-0333-46A0-B66F-2DCC310DEC98}" type="pres">
      <dgm:prSet presAssocID="{914F72B1-8AAB-46DB-A4AA-A569BFD83FF0}" presName="rootComposite" presStyleCnt="0"/>
      <dgm:spPr/>
    </dgm:pt>
    <dgm:pt modelId="{8635BA04-892B-4CB9-9950-448AB7A246D5}" type="pres">
      <dgm:prSet presAssocID="{914F72B1-8AAB-46DB-A4AA-A569BFD83FF0}" presName="rootText" presStyleLbl="node2" presStyleIdx="0" presStyleCnt="2" custLinFactNeighborY="1864">
        <dgm:presLayoutVars>
          <dgm:chPref val="3"/>
        </dgm:presLayoutVars>
      </dgm:prSet>
      <dgm:spPr>
        <a:prstGeom prst="roundRect">
          <a:avLst/>
        </a:prstGeom>
      </dgm:spPr>
    </dgm:pt>
    <dgm:pt modelId="{6A595584-E898-404B-99E2-DEF51981A436}" type="pres">
      <dgm:prSet presAssocID="{914F72B1-8AAB-46DB-A4AA-A569BFD83FF0}" presName="rootConnector" presStyleLbl="node2" presStyleIdx="0" presStyleCnt="2"/>
      <dgm:spPr/>
    </dgm:pt>
    <dgm:pt modelId="{5CA60B53-4BCD-4213-90BC-5CE19AA09943}" type="pres">
      <dgm:prSet presAssocID="{914F72B1-8AAB-46DB-A4AA-A569BFD83FF0}" presName="hierChild4" presStyleCnt="0"/>
      <dgm:spPr/>
    </dgm:pt>
    <dgm:pt modelId="{39BBDC22-9DA7-4556-BFE9-6142E5FA3490}" type="pres">
      <dgm:prSet presAssocID="{914F72B1-8AAB-46DB-A4AA-A569BFD83FF0}" presName="hierChild5" presStyleCnt="0"/>
      <dgm:spPr/>
    </dgm:pt>
    <dgm:pt modelId="{B457C2A6-D3E1-46EF-9875-2CFA65E6CEC3}" type="pres">
      <dgm:prSet presAssocID="{BBF612AB-3BA8-47D5-B406-456A42CBDB1B}" presName="Name37" presStyleLbl="parChTrans1D2" presStyleIdx="1" presStyleCnt="3"/>
      <dgm:spPr/>
    </dgm:pt>
    <dgm:pt modelId="{CAE9790B-152E-466A-AFC7-3B33894D6913}" type="pres">
      <dgm:prSet presAssocID="{8BE198F8-8B71-4EFB-8391-9C13F9D8A914}" presName="hierRoot2" presStyleCnt="0">
        <dgm:presLayoutVars>
          <dgm:hierBranch val="init"/>
        </dgm:presLayoutVars>
      </dgm:prSet>
      <dgm:spPr/>
    </dgm:pt>
    <dgm:pt modelId="{BDD8E086-540F-4854-A0E1-75ACA0199D7F}" type="pres">
      <dgm:prSet presAssocID="{8BE198F8-8B71-4EFB-8391-9C13F9D8A914}" presName="rootComposite" presStyleCnt="0"/>
      <dgm:spPr/>
    </dgm:pt>
    <dgm:pt modelId="{5732FCE0-E768-4669-AD0A-18C35E70E0AC}" type="pres">
      <dgm:prSet presAssocID="{8BE198F8-8B71-4EFB-8391-9C13F9D8A914}" presName="rootText" presStyleLbl="node2" presStyleIdx="1" presStyleCnt="2" custLinFactNeighborX="-873" custLinFactNeighborY="-160">
        <dgm:presLayoutVars>
          <dgm:chPref val="3"/>
        </dgm:presLayoutVars>
      </dgm:prSet>
      <dgm:spPr>
        <a:prstGeom prst="roundRect">
          <a:avLst/>
        </a:prstGeom>
      </dgm:spPr>
    </dgm:pt>
    <dgm:pt modelId="{DE41F25D-58BA-46C6-9BAF-8F858D8FAFBE}" type="pres">
      <dgm:prSet presAssocID="{8BE198F8-8B71-4EFB-8391-9C13F9D8A914}" presName="rootConnector" presStyleLbl="node2" presStyleIdx="1" presStyleCnt="2"/>
      <dgm:spPr/>
    </dgm:pt>
    <dgm:pt modelId="{EE9C01FD-5279-47D3-9977-6AB56BCB20D2}" type="pres">
      <dgm:prSet presAssocID="{8BE198F8-8B71-4EFB-8391-9C13F9D8A914}" presName="hierChild4" presStyleCnt="0"/>
      <dgm:spPr/>
    </dgm:pt>
    <dgm:pt modelId="{5B24C92F-A431-4299-89C2-807AAF062E81}" type="pres">
      <dgm:prSet presAssocID="{8BE198F8-8B71-4EFB-8391-9C13F9D8A914}" presName="hierChild5" presStyleCnt="0"/>
      <dgm:spPr/>
    </dgm:pt>
    <dgm:pt modelId="{F227876E-D298-4DDA-B751-E94132D61E89}" type="pres">
      <dgm:prSet presAssocID="{04CE41E1-C9E5-4A52-B05E-B131F6174197}" presName="hierChild3" presStyleCnt="0"/>
      <dgm:spPr/>
    </dgm:pt>
    <dgm:pt modelId="{98C8A90D-F035-467A-B481-664C770CFFB2}" type="pres">
      <dgm:prSet presAssocID="{721F6C9A-2214-4FCC-B991-F4152C764C85}" presName="Name111" presStyleLbl="parChTrans1D2" presStyleIdx="2" presStyleCnt="3"/>
      <dgm:spPr/>
    </dgm:pt>
    <dgm:pt modelId="{535BDCF8-B3BD-4B42-9844-D01994CC96FD}" type="pres">
      <dgm:prSet presAssocID="{3B990069-D6A5-4D0D-8928-A0F8CAEADD5C}" presName="hierRoot3" presStyleCnt="0">
        <dgm:presLayoutVars>
          <dgm:hierBranch val="init"/>
        </dgm:presLayoutVars>
      </dgm:prSet>
      <dgm:spPr/>
    </dgm:pt>
    <dgm:pt modelId="{C818F6EC-0AF3-480D-8325-8ADFBE0A05BC}" type="pres">
      <dgm:prSet presAssocID="{3B990069-D6A5-4D0D-8928-A0F8CAEADD5C}" presName="rootComposite3" presStyleCnt="0"/>
      <dgm:spPr/>
    </dgm:pt>
    <dgm:pt modelId="{3D5A82B9-F8FC-4B04-9848-F17AAC3F104B}" type="pres">
      <dgm:prSet presAssocID="{3B990069-D6A5-4D0D-8928-A0F8CAEADD5C}" presName="rootText3" presStyleLbl="asst1" presStyleIdx="0" presStyleCnt="1" custLinFactNeighborX="32976" custLinFactNeighborY="-696">
        <dgm:presLayoutVars>
          <dgm:chPref val="3"/>
        </dgm:presLayoutVars>
      </dgm:prSet>
      <dgm:spPr>
        <a:prstGeom prst="roundRect">
          <a:avLst/>
        </a:prstGeom>
      </dgm:spPr>
    </dgm:pt>
    <dgm:pt modelId="{9666485A-E156-46DF-8098-B0B60E9CAA5E}" type="pres">
      <dgm:prSet presAssocID="{3B990069-D6A5-4D0D-8928-A0F8CAEADD5C}" presName="rootConnector3" presStyleLbl="asst1" presStyleIdx="0" presStyleCnt="1"/>
      <dgm:spPr/>
    </dgm:pt>
    <dgm:pt modelId="{0C97F5D3-8035-4A1C-B45F-5A523B44CB98}" type="pres">
      <dgm:prSet presAssocID="{3B990069-D6A5-4D0D-8928-A0F8CAEADD5C}" presName="hierChild6" presStyleCnt="0"/>
      <dgm:spPr/>
    </dgm:pt>
    <dgm:pt modelId="{8B4E7E6F-79DB-41E0-AAAA-92814BAB430A}" type="pres">
      <dgm:prSet presAssocID="{3B990069-D6A5-4D0D-8928-A0F8CAEADD5C}" presName="hierChild7" presStyleCnt="0"/>
      <dgm:spPr/>
    </dgm:pt>
  </dgm:ptLst>
  <dgm:cxnLst>
    <dgm:cxn modelId="{D6711C18-1763-4FC9-9805-3AAE7F88A229}" srcId="{04CE41E1-C9E5-4A52-B05E-B131F6174197}" destId="{3B990069-D6A5-4D0D-8928-A0F8CAEADD5C}" srcOrd="0" destOrd="0" parTransId="{721F6C9A-2214-4FCC-B991-F4152C764C85}" sibTransId="{D3A1BE81-E135-4C82-8DBE-86604C190CCB}"/>
    <dgm:cxn modelId="{E593F228-6C7C-4F00-8A78-746C29D2B56F}" type="presOf" srcId="{8BE198F8-8B71-4EFB-8391-9C13F9D8A914}" destId="{5732FCE0-E768-4669-AD0A-18C35E70E0AC}" srcOrd="0" destOrd="0" presId="urn:microsoft.com/office/officeart/2005/8/layout/orgChart1"/>
    <dgm:cxn modelId="{484B8B3E-2420-45A7-96A9-75F89DC3CA04}" type="presOf" srcId="{BBF612AB-3BA8-47D5-B406-456A42CBDB1B}" destId="{B457C2A6-D3E1-46EF-9875-2CFA65E6CEC3}" srcOrd="0" destOrd="0" presId="urn:microsoft.com/office/officeart/2005/8/layout/orgChart1"/>
    <dgm:cxn modelId="{9515703F-3BD7-4416-A5C4-96F422E21C40}" type="presOf" srcId="{3B990069-D6A5-4D0D-8928-A0F8CAEADD5C}" destId="{9666485A-E156-46DF-8098-B0B60E9CAA5E}" srcOrd="1" destOrd="0" presId="urn:microsoft.com/office/officeart/2005/8/layout/orgChart1"/>
    <dgm:cxn modelId="{B85BB660-DEE7-48FD-AB1E-26FA17BBA56C}" type="presOf" srcId="{04CE41E1-C9E5-4A52-B05E-B131F6174197}" destId="{353B383F-731B-4AAF-A06B-0264C7F2C0D1}" srcOrd="1" destOrd="0" presId="urn:microsoft.com/office/officeart/2005/8/layout/orgChart1"/>
    <dgm:cxn modelId="{9BBF8B46-0794-4CC2-BB15-3C5382F85B12}" type="presOf" srcId="{5EDBE086-8D48-45FD-9624-35F6115F742B}" destId="{F7AA11EF-A79F-409F-AD5C-F54F0F8115FE}" srcOrd="0" destOrd="0" presId="urn:microsoft.com/office/officeart/2005/8/layout/orgChart1"/>
    <dgm:cxn modelId="{F62CE667-09CD-4BB3-B9DD-E6108570BA6B}" srcId="{04CE41E1-C9E5-4A52-B05E-B131F6174197}" destId="{914F72B1-8AAB-46DB-A4AA-A569BFD83FF0}" srcOrd="1" destOrd="0" parTransId="{A74BEBA9-8E21-474C-8191-DF909A8FB981}" sibTransId="{BFDF024A-BB5A-494C-A1D7-151FED6B9D5C}"/>
    <dgm:cxn modelId="{EDE6B76A-3843-441E-8D0E-B0D68A48915D}" type="presOf" srcId="{A74BEBA9-8E21-474C-8191-DF909A8FB981}" destId="{0B5AB07F-FCEF-42EC-AB9F-F5B6F6C3F781}" srcOrd="0" destOrd="0" presId="urn:microsoft.com/office/officeart/2005/8/layout/orgChart1"/>
    <dgm:cxn modelId="{E44E6488-CF42-433E-9E18-5C2E6A21D813}" type="presOf" srcId="{721F6C9A-2214-4FCC-B991-F4152C764C85}" destId="{98C8A90D-F035-467A-B481-664C770CFFB2}" srcOrd="0" destOrd="0" presId="urn:microsoft.com/office/officeart/2005/8/layout/orgChart1"/>
    <dgm:cxn modelId="{B2F21089-A5A7-4407-8CB2-3052E44DD836}" type="presOf" srcId="{04CE41E1-C9E5-4A52-B05E-B131F6174197}" destId="{130992C5-3E93-4858-9DFA-0A877890CE47}" srcOrd="0" destOrd="0" presId="urn:microsoft.com/office/officeart/2005/8/layout/orgChart1"/>
    <dgm:cxn modelId="{606CBB99-3DD1-4147-B04D-F2F4106BA608}" type="presOf" srcId="{914F72B1-8AAB-46DB-A4AA-A569BFD83FF0}" destId="{6A595584-E898-404B-99E2-DEF51981A436}" srcOrd="1" destOrd="0" presId="urn:microsoft.com/office/officeart/2005/8/layout/orgChart1"/>
    <dgm:cxn modelId="{DD92D4B8-B0D4-4D5B-AC29-F89EFFA6942B}" srcId="{04CE41E1-C9E5-4A52-B05E-B131F6174197}" destId="{8BE198F8-8B71-4EFB-8391-9C13F9D8A914}" srcOrd="2" destOrd="0" parTransId="{BBF612AB-3BA8-47D5-B406-456A42CBDB1B}" sibTransId="{7C79E436-4B03-4901-A842-937A99D35FE9}"/>
    <dgm:cxn modelId="{C8DD0FBC-0D3C-4E10-9570-3C85587151AB}" type="presOf" srcId="{8BE198F8-8B71-4EFB-8391-9C13F9D8A914}" destId="{DE41F25D-58BA-46C6-9BAF-8F858D8FAFBE}" srcOrd="1" destOrd="0" presId="urn:microsoft.com/office/officeart/2005/8/layout/orgChart1"/>
    <dgm:cxn modelId="{28AB86C9-68AC-44ED-B58F-5C2191D584E0}" srcId="{5EDBE086-8D48-45FD-9624-35F6115F742B}" destId="{04CE41E1-C9E5-4A52-B05E-B131F6174197}" srcOrd="0" destOrd="0" parTransId="{5CC8E6B8-49F5-4707-B37C-80574EBBC115}" sibTransId="{833BE39B-87FF-4B48-A640-1824575ADE87}"/>
    <dgm:cxn modelId="{C62A95EE-1771-450D-B8A5-1CCACB0ADF6D}" type="presOf" srcId="{3B990069-D6A5-4D0D-8928-A0F8CAEADD5C}" destId="{3D5A82B9-F8FC-4B04-9848-F17AAC3F104B}" srcOrd="0" destOrd="0" presId="urn:microsoft.com/office/officeart/2005/8/layout/orgChart1"/>
    <dgm:cxn modelId="{FBDB73F0-9139-41AE-826F-4D3D4C708274}" type="presOf" srcId="{914F72B1-8AAB-46DB-A4AA-A569BFD83FF0}" destId="{8635BA04-892B-4CB9-9950-448AB7A246D5}" srcOrd="0" destOrd="0" presId="urn:microsoft.com/office/officeart/2005/8/layout/orgChart1"/>
    <dgm:cxn modelId="{AF16A77E-4051-4A6E-978E-151B92105B9A}" type="presParOf" srcId="{F7AA11EF-A79F-409F-AD5C-F54F0F8115FE}" destId="{5F6894C9-311C-4528-80BB-C193A3AC40B2}" srcOrd="0" destOrd="0" presId="urn:microsoft.com/office/officeart/2005/8/layout/orgChart1"/>
    <dgm:cxn modelId="{F5AB6B08-3559-4499-AA3E-D75F88851C24}" type="presParOf" srcId="{5F6894C9-311C-4528-80BB-C193A3AC40B2}" destId="{D1A1BF12-C58E-4ABB-9814-C78B98BC8CAE}" srcOrd="0" destOrd="0" presId="urn:microsoft.com/office/officeart/2005/8/layout/orgChart1"/>
    <dgm:cxn modelId="{3B17E6FA-7E65-4B92-B180-47C5683219CB}" type="presParOf" srcId="{D1A1BF12-C58E-4ABB-9814-C78B98BC8CAE}" destId="{130992C5-3E93-4858-9DFA-0A877890CE47}" srcOrd="0" destOrd="0" presId="urn:microsoft.com/office/officeart/2005/8/layout/orgChart1"/>
    <dgm:cxn modelId="{AEFB2782-4DDC-47BE-8823-000202E30908}" type="presParOf" srcId="{D1A1BF12-C58E-4ABB-9814-C78B98BC8CAE}" destId="{353B383F-731B-4AAF-A06B-0264C7F2C0D1}" srcOrd="1" destOrd="0" presId="urn:microsoft.com/office/officeart/2005/8/layout/orgChart1"/>
    <dgm:cxn modelId="{6613F349-0848-4B29-B68F-F3DD1C3D1800}" type="presParOf" srcId="{5F6894C9-311C-4528-80BB-C193A3AC40B2}" destId="{20F6CEA9-9F8D-4AB3-AF29-11B56C9DE646}" srcOrd="1" destOrd="0" presId="urn:microsoft.com/office/officeart/2005/8/layout/orgChart1"/>
    <dgm:cxn modelId="{62CADE97-92AA-4908-BEF0-BCCA63E3E73B}" type="presParOf" srcId="{20F6CEA9-9F8D-4AB3-AF29-11B56C9DE646}" destId="{0B5AB07F-FCEF-42EC-AB9F-F5B6F6C3F781}" srcOrd="0" destOrd="0" presId="urn:microsoft.com/office/officeart/2005/8/layout/orgChart1"/>
    <dgm:cxn modelId="{9FB20F22-A15D-4E51-A8F5-4BB350928225}" type="presParOf" srcId="{20F6CEA9-9F8D-4AB3-AF29-11B56C9DE646}" destId="{06063DE4-20AF-4CA3-9BA2-FB81F1A4D84A}" srcOrd="1" destOrd="0" presId="urn:microsoft.com/office/officeart/2005/8/layout/orgChart1"/>
    <dgm:cxn modelId="{A1C2D16B-EA47-4959-B73C-92ED384E1F06}" type="presParOf" srcId="{06063DE4-20AF-4CA3-9BA2-FB81F1A4D84A}" destId="{8B23B47E-0333-46A0-B66F-2DCC310DEC98}" srcOrd="0" destOrd="0" presId="urn:microsoft.com/office/officeart/2005/8/layout/orgChart1"/>
    <dgm:cxn modelId="{82C2691E-961C-48EF-AFB6-28440D7115D0}" type="presParOf" srcId="{8B23B47E-0333-46A0-B66F-2DCC310DEC98}" destId="{8635BA04-892B-4CB9-9950-448AB7A246D5}" srcOrd="0" destOrd="0" presId="urn:microsoft.com/office/officeart/2005/8/layout/orgChart1"/>
    <dgm:cxn modelId="{9E248818-E643-4AC2-8857-6712D4C6AFC7}" type="presParOf" srcId="{8B23B47E-0333-46A0-B66F-2DCC310DEC98}" destId="{6A595584-E898-404B-99E2-DEF51981A436}" srcOrd="1" destOrd="0" presId="urn:microsoft.com/office/officeart/2005/8/layout/orgChart1"/>
    <dgm:cxn modelId="{E03F5BB7-9104-4A05-926A-DC1FBB9B03AA}" type="presParOf" srcId="{06063DE4-20AF-4CA3-9BA2-FB81F1A4D84A}" destId="{5CA60B53-4BCD-4213-90BC-5CE19AA09943}" srcOrd="1" destOrd="0" presId="urn:microsoft.com/office/officeart/2005/8/layout/orgChart1"/>
    <dgm:cxn modelId="{1676F6E5-23D7-485B-8B6D-67C2060F4E8E}" type="presParOf" srcId="{06063DE4-20AF-4CA3-9BA2-FB81F1A4D84A}" destId="{39BBDC22-9DA7-4556-BFE9-6142E5FA3490}" srcOrd="2" destOrd="0" presId="urn:microsoft.com/office/officeart/2005/8/layout/orgChart1"/>
    <dgm:cxn modelId="{5A2D3E68-5E4A-45FE-B084-E08EFBA66799}" type="presParOf" srcId="{20F6CEA9-9F8D-4AB3-AF29-11B56C9DE646}" destId="{B457C2A6-D3E1-46EF-9875-2CFA65E6CEC3}" srcOrd="2" destOrd="0" presId="urn:microsoft.com/office/officeart/2005/8/layout/orgChart1"/>
    <dgm:cxn modelId="{25BA7F11-0374-4AA9-9C4A-D7AFDF10746C}" type="presParOf" srcId="{20F6CEA9-9F8D-4AB3-AF29-11B56C9DE646}" destId="{CAE9790B-152E-466A-AFC7-3B33894D6913}" srcOrd="3" destOrd="0" presId="urn:microsoft.com/office/officeart/2005/8/layout/orgChart1"/>
    <dgm:cxn modelId="{A1C81918-893E-46C1-AA24-C51EC3A5F625}" type="presParOf" srcId="{CAE9790B-152E-466A-AFC7-3B33894D6913}" destId="{BDD8E086-540F-4854-A0E1-75ACA0199D7F}" srcOrd="0" destOrd="0" presId="urn:microsoft.com/office/officeart/2005/8/layout/orgChart1"/>
    <dgm:cxn modelId="{1D5B1881-C1EE-4E6D-8242-1AF87F144D31}" type="presParOf" srcId="{BDD8E086-540F-4854-A0E1-75ACA0199D7F}" destId="{5732FCE0-E768-4669-AD0A-18C35E70E0AC}" srcOrd="0" destOrd="0" presId="urn:microsoft.com/office/officeart/2005/8/layout/orgChart1"/>
    <dgm:cxn modelId="{7A53E530-F95F-41FF-BF3F-F24D6DD277E2}" type="presParOf" srcId="{BDD8E086-540F-4854-A0E1-75ACA0199D7F}" destId="{DE41F25D-58BA-46C6-9BAF-8F858D8FAFBE}" srcOrd="1" destOrd="0" presId="urn:microsoft.com/office/officeart/2005/8/layout/orgChart1"/>
    <dgm:cxn modelId="{8146A623-1AB9-4AF5-A9B4-F06A8E5D2D0E}" type="presParOf" srcId="{CAE9790B-152E-466A-AFC7-3B33894D6913}" destId="{EE9C01FD-5279-47D3-9977-6AB56BCB20D2}" srcOrd="1" destOrd="0" presId="urn:microsoft.com/office/officeart/2005/8/layout/orgChart1"/>
    <dgm:cxn modelId="{FC0884B4-9A11-4CD4-B965-FC66B9993996}" type="presParOf" srcId="{CAE9790B-152E-466A-AFC7-3B33894D6913}" destId="{5B24C92F-A431-4299-89C2-807AAF062E81}" srcOrd="2" destOrd="0" presId="urn:microsoft.com/office/officeart/2005/8/layout/orgChart1"/>
    <dgm:cxn modelId="{2C1C33C1-11ED-4FDC-920E-589081673629}" type="presParOf" srcId="{5F6894C9-311C-4528-80BB-C193A3AC40B2}" destId="{F227876E-D298-4DDA-B751-E94132D61E89}" srcOrd="2" destOrd="0" presId="urn:microsoft.com/office/officeart/2005/8/layout/orgChart1"/>
    <dgm:cxn modelId="{F77649C2-9FFE-414B-905A-5A2351E96793}" type="presParOf" srcId="{F227876E-D298-4DDA-B751-E94132D61E89}" destId="{98C8A90D-F035-467A-B481-664C770CFFB2}" srcOrd="0" destOrd="0" presId="urn:microsoft.com/office/officeart/2005/8/layout/orgChart1"/>
    <dgm:cxn modelId="{0693D016-A65A-4C4A-9F6C-B3ADFEC39BE3}" type="presParOf" srcId="{F227876E-D298-4DDA-B751-E94132D61E89}" destId="{535BDCF8-B3BD-4B42-9844-D01994CC96FD}" srcOrd="1" destOrd="0" presId="urn:microsoft.com/office/officeart/2005/8/layout/orgChart1"/>
    <dgm:cxn modelId="{90A3D69B-8ABA-4057-B88D-2F7FB4B278D6}" type="presParOf" srcId="{535BDCF8-B3BD-4B42-9844-D01994CC96FD}" destId="{C818F6EC-0AF3-480D-8325-8ADFBE0A05BC}" srcOrd="0" destOrd="0" presId="urn:microsoft.com/office/officeart/2005/8/layout/orgChart1"/>
    <dgm:cxn modelId="{BEA824B3-C518-44D6-A86F-6FA99DBB96FC}" type="presParOf" srcId="{C818F6EC-0AF3-480D-8325-8ADFBE0A05BC}" destId="{3D5A82B9-F8FC-4B04-9848-F17AAC3F104B}" srcOrd="0" destOrd="0" presId="urn:microsoft.com/office/officeart/2005/8/layout/orgChart1"/>
    <dgm:cxn modelId="{B97507C3-9808-48C4-B38E-D8F2543752D8}" type="presParOf" srcId="{C818F6EC-0AF3-480D-8325-8ADFBE0A05BC}" destId="{9666485A-E156-46DF-8098-B0B60E9CAA5E}" srcOrd="1" destOrd="0" presId="urn:microsoft.com/office/officeart/2005/8/layout/orgChart1"/>
    <dgm:cxn modelId="{C5347546-7D1F-41C5-B913-31C63C48005E}" type="presParOf" srcId="{535BDCF8-B3BD-4B42-9844-D01994CC96FD}" destId="{0C97F5D3-8035-4A1C-B45F-5A523B44CB98}" srcOrd="1" destOrd="0" presId="urn:microsoft.com/office/officeart/2005/8/layout/orgChart1"/>
    <dgm:cxn modelId="{388174BB-0653-4ABC-8429-FE47125271D4}" type="presParOf" srcId="{535BDCF8-B3BD-4B42-9844-D01994CC96FD}" destId="{8B4E7E6F-79DB-41E0-AAAA-92814BAB430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C8A90D-F035-467A-B481-664C770CFFB2}">
      <dsp:nvSpPr>
        <dsp:cNvPr id="0" name=""/>
        <dsp:cNvSpPr/>
      </dsp:nvSpPr>
      <dsp:spPr>
        <a:xfrm>
          <a:off x="4257423" y="919706"/>
          <a:ext cx="226542" cy="839947"/>
        </a:xfrm>
        <a:custGeom>
          <a:avLst/>
          <a:gdLst/>
          <a:ahLst/>
          <a:cxnLst/>
          <a:rect l="0" t="0" r="0" b="0"/>
          <a:pathLst>
            <a:path>
              <a:moveTo>
                <a:pt x="226542" y="0"/>
              </a:moveTo>
              <a:lnTo>
                <a:pt x="226542" y="839947"/>
              </a:lnTo>
              <a:lnTo>
                <a:pt x="0" y="839947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57C2A6-D3E1-46EF-9875-2CFA65E6CEC3}">
      <dsp:nvSpPr>
        <dsp:cNvPr id="0" name=""/>
        <dsp:cNvSpPr/>
      </dsp:nvSpPr>
      <dsp:spPr>
        <a:xfrm>
          <a:off x="4483966" y="919706"/>
          <a:ext cx="456818" cy="1691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7868"/>
              </a:lnTo>
              <a:lnTo>
                <a:pt x="456818" y="1497868"/>
              </a:lnTo>
              <a:lnTo>
                <a:pt x="456818" y="1691006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5AB07F-FCEF-42EC-AB9F-F5B6F6C3F781}">
      <dsp:nvSpPr>
        <dsp:cNvPr id="0" name=""/>
        <dsp:cNvSpPr/>
      </dsp:nvSpPr>
      <dsp:spPr>
        <a:xfrm>
          <a:off x="2731152" y="919706"/>
          <a:ext cx="1752813" cy="1692697"/>
        </a:xfrm>
        <a:custGeom>
          <a:avLst/>
          <a:gdLst/>
          <a:ahLst/>
          <a:cxnLst/>
          <a:rect l="0" t="0" r="0" b="0"/>
          <a:pathLst>
            <a:path>
              <a:moveTo>
                <a:pt x="1752813" y="0"/>
              </a:moveTo>
              <a:lnTo>
                <a:pt x="1752813" y="1499558"/>
              </a:lnTo>
              <a:lnTo>
                <a:pt x="0" y="1499558"/>
              </a:lnTo>
              <a:lnTo>
                <a:pt x="0" y="1692697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992C5-3E93-4858-9DFA-0A877890CE47}">
      <dsp:nvSpPr>
        <dsp:cNvPr id="0" name=""/>
        <dsp:cNvSpPr/>
      </dsp:nvSpPr>
      <dsp:spPr>
        <a:xfrm>
          <a:off x="3564259" y="0"/>
          <a:ext cx="1839412" cy="919706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CMA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Guidance and Rules</a:t>
          </a:r>
        </a:p>
      </dsp:txBody>
      <dsp:txXfrm>
        <a:off x="3609155" y="44896"/>
        <a:ext cx="1749620" cy="829914"/>
      </dsp:txXfrm>
    </dsp:sp>
    <dsp:sp modelId="{8635BA04-892B-4CB9-9950-448AB7A246D5}">
      <dsp:nvSpPr>
        <dsp:cNvPr id="0" name=""/>
        <dsp:cNvSpPr/>
      </dsp:nvSpPr>
      <dsp:spPr>
        <a:xfrm>
          <a:off x="1811446" y="2612403"/>
          <a:ext cx="1839412" cy="919706"/>
        </a:xfrm>
        <a:prstGeom prst="roundRect">
          <a:avLst/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Methodological Expert Panel (MEP)</a:t>
          </a:r>
        </a:p>
      </dsp:txBody>
      <dsp:txXfrm>
        <a:off x="1856342" y="2657299"/>
        <a:ext cx="1749620" cy="829914"/>
      </dsp:txXfrm>
    </dsp:sp>
    <dsp:sp modelId="{5732FCE0-E768-4669-AD0A-18C35E70E0AC}">
      <dsp:nvSpPr>
        <dsp:cNvPr id="0" name=""/>
        <dsp:cNvSpPr/>
      </dsp:nvSpPr>
      <dsp:spPr>
        <a:xfrm>
          <a:off x="4021077" y="2610713"/>
          <a:ext cx="1839412" cy="919706"/>
        </a:xfrm>
        <a:prstGeom prst="roundRect">
          <a:avLst/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A" sz="16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Accreditation Expert Panel </a:t>
          </a:r>
          <a:r>
            <a:rPr lang="es-AR" sz="1600" kern="12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(AEP)</a:t>
          </a: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</a:t>
          </a:r>
        </a:p>
      </dsp:txBody>
      <dsp:txXfrm>
        <a:off x="4065973" y="2655609"/>
        <a:ext cx="1749620" cy="829914"/>
      </dsp:txXfrm>
    </dsp:sp>
    <dsp:sp modelId="{3D5A82B9-F8FC-4B04-9848-F17AAC3F104B}">
      <dsp:nvSpPr>
        <dsp:cNvPr id="0" name=""/>
        <dsp:cNvSpPr/>
      </dsp:nvSpPr>
      <dsp:spPr>
        <a:xfrm>
          <a:off x="2418011" y="1299800"/>
          <a:ext cx="1839412" cy="919706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b="1" kern="12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A6.4 Supervisory Body (SBM)</a:t>
          </a:r>
          <a:endParaRPr lang="es-ES" sz="1400" b="1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12 M</a:t>
          </a:r>
          <a:r>
            <a:rPr lang="es-AR" sz="1200" i="1" kern="12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embers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noProof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12 Alt. Members</a:t>
          </a:r>
          <a:endParaRPr lang="es-AR" sz="1200" i="1" kern="1200" noProof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62907" y="1344696"/>
        <a:ext cx="1749620" cy="829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368E1-AA26-4979-9F07-7349150D97FC}" type="datetimeFigureOut">
              <a:rPr lang="da-DK" smtClean="0"/>
              <a:t>07-02-2026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4E4D7-923D-44CA-A614-3DE851D50B7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5139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2355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6CA404-F02B-496E-A8C1-B03AA3F7F53A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8856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155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8120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4216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2234C-AC23-D69B-C61D-D06FC4930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3657D2-AB36-913E-68E5-23BBAB7FE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FA0C57-37B2-359A-E735-EB0511DEC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BC50A-D0D0-A006-1E83-0A8F1C0E4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8410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63AB-DA33-D840-74F6-0E16D58A2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>
            <a:extLst>
              <a:ext uri="{FF2B5EF4-FFF2-40B4-BE49-F238E27FC236}">
                <a16:creationId xmlns:a16="http://schemas.microsoft.com/office/drawing/2014/main" id="{A141A91C-7223-3DEE-79D3-1AED3CB82F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pPr marL="0" marR="0" lvl="0" indent="0" algn="l" defTabSz="95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Presentation title</a:t>
            </a:r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A4DE3BE6-15CF-556E-63BB-A6FFCDD6C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EBC80330-4748-671E-4816-0187AA9B4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3352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586CC-7C6A-15E1-6E27-5E623922A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C78043-7B52-9F79-1BC3-7B12A6408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238695-FDD3-4D25-EBAE-FB601198C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D7923-D607-0961-EFDB-8C412A18B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338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9752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41836-437E-8400-AFB0-83EF6090C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0E650-C1AB-7D89-2A0E-1FB41669E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E5C24-5439-EFB3-BD4B-DE8D9DC06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CB017-75AD-5471-8CCF-CEA598F9A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8505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5A6C0-C696-3104-3788-9141909F5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304F4-D035-9429-8280-45C392AE2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90225D-B69C-FB6C-D9E2-A593FCC0C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22192-C3B9-C0A3-5BF7-D08652367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8220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1411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97DC4-4B99-1277-C614-9500B7693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FDD43-CFD1-3173-D736-93BCEC2A15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617F5-019C-8C70-CBE5-DAABFBFBC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0FB76-19D0-EEDC-D91E-F99FEC879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74E4D7-923D-44CA-A614-3DE851D50B7D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698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5794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7960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5280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7656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8129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7309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74E4D7-923D-44CA-A614-3DE851D50B7D}" type="slidenum">
              <a:rPr lang="da-DK" smtClean="0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71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uilding with a clock tower&#10;&#10;Description automatically generated">
            <a:extLst>
              <a:ext uri="{FF2B5EF4-FFF2-40B4-BE49-F238E27FC236}">
                <a16:creationId xmlns:a16="http://schemas.microsoft.com/office/drawing/2014/main" id="{0EA4E8C4-4BE6-A754-1690-E15331B79A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39443" y="857250"/>
            <a:ext cx="6858000" cy="5143500"/>
          </a:xfrm>
          <a:prstGeom prst="rect">
            <a:avLst/>
          </a:prstGeom>
        </p:spPr>
      </p:pic>
      <p:pic>
        <p:nvPicPr>
          <p:cNvPr id="3" name="Picture 2" descr="Wind turbines on a hill with Albany Wind Farm in the background&#10;&#10;Description automatically generated">
            <a:extLst>
              <a:ext uri="{FF2B5EF4-FFF2-40B4-BE49-F238E27FC236}">
                <a16:creationId xmlns:a16="http://schemas.microsoft.com/office/drawing/2014/main" id="{6C267A85-B65E-61D1-D470-B5FFA2F461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0" y="-6"/>
            <a:ext cx="5890591" cy="6858000"/>
          </a:xfrm>
          <a:prstGeom prst="rect">
            <a:avLst/>
          </a:prstGeom>
        </p:spPr>
      </p:pic>
      <p:sp>
        <p:nvSpPr>
          <p:cNvPr id="7" name="Rektangel 1">
            <a:extLst>
              <a:ext uri="{FF2B5EF4-FFF2-40B4-BE49-F238E27FC236}">
                <a16:creationId xmlns:a16="http://schemas.microsoft.com/office/drawing/2014/main" id="{9BD15DF6-FF2A-3463-2185-A4EB460D1D95}"/>
              </a:ext>
            </a:extLst>
          </p:cNvPr>
          <p:cNvSpPr/>
          <p:nvPr userDrawn="1"/>
        </p:nvSpPr>
        <p:spPr>
          <a:xfrm>
            <a:off x="2172213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1" name="Rektangel 1">
            <a:extLst>
              <a:ext uri="{FF2B5EF4-FFF2-40B4-BE49-F238E27FC236}">
                <a16:creationId xmlns:a16="http://schemas.microsoft.com/office/drawing/2014/main" id="{734B7785-D5BA-1CBD-BD1C-A4693D322478}"/>
              </a:ext>
            </a:extLst>
          </p:cNvPr>
          <p:cNvSpPr/>
          <p:nvPr userDrawn="1"/>
        </p:nvSpPr>
        <p:spPr>
          <a:xfrm>
            <a:off x="1409814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2" name="Rektangel 1">
            <a:extLst>
              <a:ext uri="{FF2B5EF4-FFF2-40B4-BE49-F238E27FC236}">
                <a16:creationId xmlns:a16="http://schemas.microsoft.com/office/drawing/2014/main" id="{B30EB1FA-A7F2-4F8D-0523-2A69C12B3CD5}"/>
              </a:ext>
            </a:extLst>
          </p:cNvPr>
          <p:cNvSpPr/>
          <p:nvPr userDrawn="1"/>
        </p:nvSpPr>
        <p:spPr>
          <a:xfrm>
            <a:off x="647415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6" name="Rektangel 1">
            <a:extLst>
              <a:ext uri="{FF2B5EF4-FFF2-40B4-BE49-F238E27FC236}">
                <a16:creationId xmlns:a16="http://schemas.microsoft.com/office/drawing/2014/main" id="{BE18D5CD-E567-0526-1627-7F10626DCEAF}"/>
              </a:ext>
            </a:extLst>
          </p:cNvPr>
          <p:cNvSpPr/>
          <p:nvPr userDrawn="1"/>
        </p:nvSpPr>
        <p:spPr>
          <a:xfrm>
            <a:off x="-1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7" name="Pladsholder til tekst 17">
            <a:extLst>
              <a:ext uri="{FF2B5EF4-FFF2-40B4-BE49-F238E27FC236}">
                <a16:creationId xmlns:a16="http://schemas.microsoft.com/office/drawing/2014/main" id="{C663C153-BB8D-AB0D-A3C7-F0AE9C8E23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85" y="2915999"/>
            <a:ext cx="5514974" cy="5129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2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Title of the event</a:t>
            </a:r>
          </a:p>
        </p:txBody>
      </p:sp>
      <p:sp>
        <p:nvSpPr>
          <p:cNvPr id="20" name="Pladsholder til tekst 17">
            <a:extLst>
              <a:ext uri="{FF2B5EF4-FFF2-40B4-BE49-F238E27FC236}">
                <a16:creationId xmlns:a16="http://schemas.microsoft.com/office/drawing/2014/main" id="{AD53B50F-C2B7-F786-E50F-9F3684FBF6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568" y="3798287"/>
            <a:ext cx="5514974" cy="47634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2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Date</a:t>
            </a: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0078E501-8B9E-FA91-83BD-8656F4D3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44" y="896769"/>
            <a:ext cx="6934200" cy="1325563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2" name="Billede 12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0063521A-E42B-3691-B3CC-532E1BD34E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0" y="5544109"/>
            <a:ext cx="2872240" cy="61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98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B34432-E657-8295-39E4-28FE68C885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44803" y="3748453"/>
            <a:ext cx="3120985" cy="2195322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7F452C27-61E6-08E1-51DA-7605F5FE96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56" y="588236"/>
            <a:ext cx="3120985" cy="2462652"/>
          </a:xfrm>
          <a:prstGeom prst="rect">
            <a:avLst/>
          </a:prstGeom>
        </p:spPr>
      </p:pic>
      <p:sp>
        <p:nvSpPr>
          <p:cNvPr id="11" name="Rektangel 1">
            <a:extLst>
              <a:ext uri="{FF2B5EF4-FFF2-40B4-BE49-F238E27FC236}">
                <a16:creationId xmlns:a16="http://schemas.microsoft.com/office/drawing/2014/main" id="{B48B3599-3BF3-4447-B19C-132BDC0EFE86}"/>
              </a:ext>
            </a:extLst>
          </p:cNvPr>
          <p:cNvSpPr/>
          <p:nvPr userDrawn="1"/>
        </p:nvSpPr>
        <p:spPr>
          <a:xfrm>
            <a:off x="1328510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3" name="Rektangel 1">
            <a:extLst>
              <a:ext uri="{FF2B5EF4-FFF2-40B4-BE49-F238E27FC236}">
                <a16:creationId xmlns:a16="http://schemas.microsoft.com/office/drawing/2014/main" id="{BD05FD1C-4A31-43D4-B031-495CAF0D84C6}"/>
              </a:ext>
            </a:extLst>
          </p:cNvPr>
          <p:cNvSpPr/>
          <p:nvPr userDrawn="1"/>
        </p:nvSpPr>
        <p:spPr>
          <a:xfrm>
            <a:off x="216448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5" name="Rektangel 1">
            <a:extLst>
              <a:ext uri="{FF2B5EF4-FFF2-40B4-BE49-F238E27FC236}">
                <a16:creationId xmlns:a16="http://schemas.microsoft.com/office/drawing/2014/main" id="{6AF4DB8E-2619-4D62-9E7E-0C8B3E7291A7}"/>
              </a:ext>
            </a:extLst>
          </p:cNvPr>
          <p:cNvSpPr/>
          <p:nvPr userDrawn="1"/>
        </p:nvSpPr>
        <p:spPr>
          <a:xfrm>
            <a:off x="-895615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9" name="Rektangel 1">
            <a:extLst>
              <a:ext uri="{FF2B5EF4-FFF2-40B4-BE49-F238E27FC236}">
                <a16:creationId xmlns:a16="http://schemas.microsoft.com/office/drawing/2014/main" id="{10D96D02-DCB8-40D4-B491-E4A4535D04C3}"/>
              </a:ext>
            </a:extLst>
          </p:cNvPr>
          <p:cNvSpPr/>
          <p:nvPr userDrawn="1"/>
        </p:nvSpPr>
        <p:spPr>
          <a:xfrm>
            <a:off x="0" y="0"/>
            <a:ext cx="6316056" cy="6865937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3374272 w 7808686"/>
              <a:gd name="connsiteY0" fmla="*/ 41910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3374272 w 7808686"/>
              <a:gd name="connsiteY4" fmla="*/ 419100 h 6858000"/>
              <a:gd name="connsiteX0" fmla="*/ 1837237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1837237 w 7808686"/>
              <a:gd name="connsiteY4" fmla="*/ 0 h 6858000"/>
              <a:gd name="connsiteX0" fmla="*/ 0 w 5971449"/>
              <a:gd name="connsiteY0" fmla="*/ 0 h 6857999"/>
              <a:gd name="connsiteX1" fmla="*/ 5971449 w 5971449"/>
              <a:gd name="connsiteY1" fmla="*/ 0 h 6857999"/>
              <a:gd name="connsiteX2" fmla="*/ 4190748 w 5971449"/>
              <a:gd name="connsiteY2" fmla="*/ 6857999 h 6857999"/>
              <a:gd name="connsiteX3" fmla="*/ 192129 w 5971449"/>
              <a:gd name="connsiteY3" fmla="*/ 6527800 h 6857999"/>
              <a:gd name="connsiteX4" fmla="*/ 0 w 5971449"/>
              <a:gd name="connsiteY4" fmla="*/ 0 h 6857999"/>
              <a:gd name="connsiteX0" fmla="*/ 0 w 5971449"/>
              <a:gd name="connsiteY0" fmla="*/ 0 h 6870700"/>
              <a:gd name="connsiteX1" fmla="*/ 5971449 w 5971449"/>
              <a:gd name="connsiteY1" fmla="*/ 0 h 6870700"/>
              <a:gd name="connsiteX2" fmla="*/ 4190748 w 5971449"/>
              <a:gd name="connsiteY2" fmla="*/ 6857999 h 6870700"/>
              <a:gd name="connsiteX3" fmla="*/ 12008 w 5971449"/>
              <a:gd name="connsiteY3" fmla="*/ 6870700 h 6870700"/>
              <a:gd name="connsiteX4" fmla="*/ 0 w 5971449"/>
              <a:gd name="connsiteY4" fmla="*/ 0 h 6870700"/>
              <a:gd name="connsiteX0" fmla="*/ 498 w 5971947"/>
              <a:gd name="connsiteY0" fmla="*/ 0 h 6865937"/>
              <a:gd name="connsiteX1" fmla="*/ 5971947 w 5971947"/>
              <a:gd name="connsiteY1" fmla="*/ 0 h 6865937"/>
              <a:gd name="connsiteX2" fmla="*/ 4191246 w 5971947"/>
              <a:gd name="connsiteY2" fmla="*/ 6857999 h 6865937"/>
              <a:gd name="connsiteX3" fmla="*/ 1249 w 5971947"/>
              <a:gd name="connsiteY3" fmla="*/ 6865937 h 6865937"/>
              <a:gd name="connsiteX4" fmla="*/ 498 w 5971947"/>
              <a:gd name="connsiteY4" fmla="*/ 0 h 686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1947" h="6865937">
                <a:moveTo>
                  <a:pt x="498" y="0"/>
                </a:moveTo>
                <a:lnTo>
                  <a:pt x="5971947" y="0"/>
                </a:lnTo>
                <a:lnTo>
                  <a:pt x="4191246" y="6857999"/>
                </a:lnTo>
                <a:lnTo>
                  <a:pt x="1249" y="6865937"/>
                </a:lnTo>
                <a:cubicBezTo>
                  <a:pt x="-2754" y="4575704"/>
                  <a:pt x="4501" y="2290233"/>
                  <a:pt x="498" y="0"/>
                </a:cubicBezTo>
                <a:close/>
              </a:path>
            </a:pathLst>
          </a:cu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pic>
        <p:nvPicPr>
          <p:cNvPr id="10" name="Billede 9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355FFD00-7F5E-46F0-8227-67C43F5451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75" y="5502566"/>
            <a:ext cx="2872240" cy="612961"/>
          </a:xfrm>
          <a:prstGeom prst="rect">
            <a:avLst/>
          </a:prstGeom>
        </p:spPr>
      </p:pic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254762D8-D102-4951-8648-B41BB0E27C5A}"/>
              </a:ext>
            </a:extLst>
          </p:cNvPr>
          <p:cNvCxnSpPr>
            <a:cxnSpLocks/>
          </p:cNvCxnSpPr>
          <p:nvPr userDrawn="1"/>
        </p:nvCxnSpPr>
        <p:spPr>
          <a:xfrm>
            <a:off x="687561" y="2707554"/>
            <a:ext cx="402034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538A80A3-B34B-4BBC-A759-EBBAAA9FCB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7561" y="1206472"/>
            <a:ext cx="4019550" cy="1498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06730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white building with a sign on it&#10;&#10;Description automatically generated">
            <a:extLst>
              <a:ext uri="{FF2B5EF4-FFF2-40B4-BE49-F238E27FC236}">
                <a16:creationId xmlns:a16="http://schemas.microsoft.com/office/drawing/2014/main" id="{C6F7A697-883A-1B0C-E8B6-181222D452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435" y="0"/>
            <a:ext cx="10280565" cy="6857999"/>
          </a:xfrm>
          <a:prstGeom prst="rect">
            <a:avLst/>
          </a:prstGeom>
        </p:spPr>
      </p:pic>
      <p:sp>
        <p:nvSpPr>
          <p:cNvPr id="11" name="Rektangel 1">
            <a:extLst>
              <a:ext uri="{FF2B5EF4-FFF2-40B4-BE49-F238E27FC236}">
                <a16:creationId xmlns:a16="http://schemas.microsoft.com/office/drawing/2014/main" id="{B48B3599-3BF3-4447-B19C-132BDC0EFE86}"/>
              </a:ext>
            </a:extLst>
          </p:cNvPr>
          <p:cNvSpPr/>
          <p:nvPr userDrawn="1"/>
        </p:nvSpPr>
        <p:spPr>
          <a:xfrm>
            <a:off x="1328510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3" name="Rektangel 1">
            <a:extLst>
              <a:ext uri="{FF2B5EF4-FFF2-40B4-BE49-F238E27FC236}">
                <a16:creationId xmlns:a16="http://schemas.microsoft.com/office/drawing/2014/main" id="{BD05FD1C-4A31-43D4-B031-495CAF0D84C6}"/>
              </a:ext>
            </a:extLst>
          </p:cNvPr>
          <p:cNvSpPr/>
          <p:nvPr userDrawn="1"/>
        </p:nvSpPr>
        <p:spPr>
          <a:xfrm>
            <a:off x="216448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5" name="Rektangel 1">
            <a:extLst>
              <a:ext uri="{FF2B5EF4-FFF2-40B4-BE49-F238E27FC236}">
                <a16:creationId xmlns:a16="http://schemas.microsoft.com/office/drawing/2014/main" id="{6AF4DB8E-2619-4D62-9E7E-0C8B3E7291A7}"/>
              </a:ext>
            </a:extLst>
          </p:cNvPr>
          <p:cNvSpPr/>
          <p:nvPr userDrawn="1"/>
        </p:nvSpPr>
        <p:spPr>
          <a:xfrm>
            <a:off x="-895615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9" name="Rektangel 1">
            <a:extLst>
              <a:ext uri="{FF2B5EF4-FFF2-40B4-BE49-F238E27FC236}">
                <a16:creationId xmlns:a16="http://schemas.microsoft.com/office/drawing/2014/main" id="{10D96D02-DCB8-40D4-B491-E4A4535D04C3}"/>
              </a:ext>
            </a:extLst>
          </p:cNvPr>
          <p:cNvSpPr/>
          <p:nvPr userDrawn="1"/>
        </p:nvSpPr>
        <p:spPr>
          <a:xfrm>
            <a:off x="0" y="0"/>
            <a:ext cx="6316056" cy="6865937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3374272 w 7808686"/>
              <a:gd name="connsiteY0" fmla="*/ 41910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3374272 w 7808686"/>
              <a:gd name="connsiteY4" fmla="*/ 419100 h 6858000"/>
              <a:gd name="connsiteX0" fmla="*/ 1837237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1837237 w 7808686"/>
              <a:gd name="connsiteY4" fmla="*/ 0 h 6858000"/>
              <a:gd name="connsiteX0" fmla="*/ 0 w 5971449"/>
              <a:gd name="connsiteY0" fmla="*/ 0 h 6857999"/>
              <a:gd name="connsiteX1" fmla="*/ 5971449 w 5971449"/>
              <a:gd name="connsiteY1" fmla="*/ 0 h 6857999"/>
              <a:gd name="connsiteX2" fmla="*/ 4190748 w 5971449"/>
              <a:gd name="connsiteY2" fmla="*/ 6857999 h 6857999"/>
              <a:gd name="connsiteX3" fmla="*/ 192129 w 5971449"/>
              <a:gd name="connsiteY3" fmla="*/ 6527800 h 6857999"/>
              <a:gd name="connsiteX4" fmla="*/ 0 w 5971449"/>
              <a:gd name="connsiteY4" fmla="*/ 0 h 6857999"/>
              <a:gd name="connsiteX0" fmla="*/ 0 w 5971449"/>
              <a:gd name="connsiteY0" fmla="*/ 0 h 6870700"/>
              <a:gd name="connsiteX1" fmla="*/ 5971449 w 5971449"/>
              <a:gd name="connsiteY1" fmla="*/ 0 h 6870700"/>
              <a:gd name="connsiteX2" fmla="*/ 4190748 w 5971449"/>
              <a:gd name="connsiteY2" fmla="*/ 6857999 h 6870700"/>
              <a:gd name="connsiteX3" fmla="*/ 12008 w 5971449"/>
              <a:gd name="connsiteY3" fmla="*/ 6870700 h 6870700"/>
              <a:gd name="connsiteX4" fmla="*/ 0 w 5971449"/>
              <a:gd name="connsiteY4" fmla="*/ 0 h 6870700"/>
              <a:gd name="connsiteX0" fmla="*/ 498 w 5971947"/>
              <a:gd name="connsiteY0" fmla="*/ 0 h 6865937"/>
              <a:gd name="connsiteX1" fmla="*/ 5971947 w 5971947"/>
              <a:gd name="connsiteY1" fmla="*/ 0 h 6865937"/>
              <a:gd name="connsiteX2" fmla="*/ 4191246 w 5971947"/>
              <a:gd name="connsiteY2" fmla="*/ 6857999 h 6865937"/>
              <a:gd name="connsiteX3" fmla="*/ 1249 w 5971947"/>
              <a:gd name="connsiteY3" fmla="*/ 6865937 h 6865937"/>
              <a:gd name="connsiteX4" fmla="*/ 498 w 5971947"/>
              <a:gd name="connsiteY4" fmla="*/ 0 h 686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1947" h="6865937">
                <a:moveTo>
                  <a:pt x="498" y="0"/>
                </a:moveTo>
                <a:lnTo>
                  <a:pt x="5971947" y="0"/>
                </a:lnTo>
                <a:lnTo>
                  <a:pt x="4191246" y="6857999"/>
                </a:lnTo>
                <a:lnTo>
                  <a:pt x="1249" y="6865937"/>
                </a:lnTo>
                <a:cubicBezTo>
                  <a:pt x="-2754" y="4575704"/>
                  <a:pt x="4501" y="2290233"/>
                  <a:pt x="498" y="0"/>
                </a:cubicBezTo>
                <a:close/>
              </a:path>
            </a:pathLst>
          </a:cu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pic>
        <p:nvPicPr>
          <p:cNvPr id="10" name="Billede 9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355FFD00-7F5E-46F0-8227-67C43F5451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75" y="5502566"/>
            <a:ext cx="2872240" cy="612961"/>
          </a:xfrm>
          <a:prstGeom prst="rect">
            <a:avLst/>
          </a:prstGeom>
        </p:spPr>
      </p:pic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254762D8-D102-4951-8648-B41BB0E27C5A}"/>
              </a:ext>
            </a:extLst>
          </p:cNvPr>
          <p:cNvCxnSpPr>
            <a:cxnSpLocks/>
          </p:cNvCxnSpPr>
          <p:nvPr userDrawn="1"/>
        </p:nvCxnSpPr>
        <p:spPr>
          <a:xfrm>
            <a:off x="687561" y="2707550"/>
            <a:ext cx="402034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538A80A3-B34B-4BBC-A759-EBBAAA9FCB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7561" y="1206472"/>
            <a:ext cx="4019550" cy="1498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01678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in a room with large screens&#10;&#10;Description automatically generated">
            <a:extLst>
              <a:ext uri="{FF2B5EF4-FFF2-40B4-BE49-F238E27FC236}">
                <a16:creationId xmlns:a16="http://schemas.microsoft.com/office/drawing/2014/main" id="{EFE01398-B4B2-9EFF-78B8-214FCC3095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ktangel 1">
            <a:extLst>
              <a:ext uri="{FF2B5EF4-FFF2-40B4-BE49-F238E27FC236}">
                <a16:creationId xmlns:a16="http://schemas.microsoft.com/office/drawing/2014/main" id="{B48B3599-3BF3-4447-B19C-132BDC0EFE86}"/>
              </a:ext>
            </a:extLst>
          </p:cNvPr>
          <p:cNvSpPr/>
          <p:nvPr userDrawn="1"/>
        </p:nvSpPr>
        <p:spPr>
          <a:xfrm>
            <a:off x="1328510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3" name="Rektangel 1">
            <a:extLst>
              <a:ext uri="{FF2B5EF4-FFF2-40B4-BE49-F238E27FC236}">
                <a16:creationId xmlns:a16="http://schemas.microsoft.com/office/drawing/2014/main" id="{BD05FD1C-4A31-43D4-B031-495CAF0D84C6}"/>
              </a:ext>
            </a:extLst>
          </p:cNvPr>
          <p:cNvSpPr/>
          <p:nvPr userDrawn="1"/>
        </p:nvSpPr>
        <p:spPr>
          <a:xfrm>
            <a:off x="216448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5" name="Rektangel 1">
            <a:extLst>
              <a:ext uri="{FF2B5EF4-FFF2-40B4-BE49-F238E27FC236}">
                <a16:creationId xmlns:a16="http://schemas.microsoft.com/office/drawing/2014/main" id="{6AF4DB8E-2619-4D62-9E7E-0C8B3E7291A7}"/>
              </a:ext>
            </a:extLst>
          </p:cNvPr>
          <p:cNvSpPr/>
          <p:nvPr userDrawn="1"/>
        </p:nvSpPr>
        <p:spPr>
          <a:xfrm>
            <a:off x="-895615" y="-1"/>
            <a:ext cx="8258623" cy="68652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9" name="Rektangel 1">
            <a:extLst>
              <a:ext uri="{FF2B5EF4-FFF2-40B4-BE49-F238E27FC236}">
                <a16:creationId xmlns:a16="http://schemas.microsoft.com/office/drawing/2014/main" id="{10D96D02-DCB8-40D4-B491-E4A4535D04C3}"/>
              </a:ext>
            </a:extLst>
          </p:cNvPr>
          <p:cNvSpPr/>
          <p:nvPr userDrawn="1"/>
        </p:nvSpPr>
        <p:spPr>
          <a:xfrm>
            <a:off x="0" y="0"/>
            <a:ext cx="6316056" cy="6865937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3374272 w 7808686"/>
              <a:gd name="connsiteY0" fmla="*/ 41910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3374272 w 7808686"/>
              <a:gd name="connsiteY4" fmla="*/ 419100 h 6858000"/>
              <a:gd name="connsiteX0" fmla="*/ 1837237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1837237 w 7808686"/>
              <a:gd name="connsiteY4" fmla="*/ 0 h 6858000"/>
              <a:gd name="connsiteX0" fmla="*/ 0 w 5971449"/>
              <a:gd name="connsiteY0" fmla="*/ 0 h 6857999"/>
              <a:gd name="connsiteX1" fmla="*/ 5971449 w 5971449"/>
              <a:gd name="connsiteY1" fmla="*/ 0 h 6857999"/>
              <a:gd name="connsiteX2" fmla="*/ 4190748 w 5971449"/>
              <a:gd name="connsiteY2" fmla="*/ 6857999 h 6857999"/>
              <a:gd name="connsiteX3" fmla="*/ 192129 w 5971449"/>
              <a:gd name="connsiteY3" fmla="*/ 6527800 h 6857999"/>
              <a:gd name="connsiteX4" fmla="*/ 0 w 5971449"/>
              <a:gd name="connsiteY4" fmla="*/ 0 h 6857999"/>
              <a:gd name="connsiteX0" fmla="*/ 0 w 5971449"/>
              <a:gd name="connsiteY0" fmla="*/ 0 h 6870700"/>
              <a:gd name="connsiteX1" fmla="*/ 5971449 w 5971449"/>
              <a:gd name="connsiteY1" fmla="*/ 0 h 6870700"/>
              <a:gd name="connsiteX2" fmla="*/ 4190748 w 5971449"/>
              <a:gd name="connsiteY2" fmla="*/ 6857999 h 6870700"/>
              <a:gd name="connsiteX3" fmla="*/ 12008 w 5971449"/>
              <a:gd name="connsiteY3" fmla="*/ 6870700 h 6870700"/>
              <a:gd name="connsiteX4" fmla="*/ 0 w 5971449"/>
              <a:gd name="connsiteY4" fmla="*/ 0 h 6870700"/>
              <a:gd name="connsiteX0" fmla="*/ 498 w 5971947"/>
              <a:gd name="connsiteY0" fmla="*/ 0 h 6865937"/>
              <a:gd name="connsiteX1" fmla="*/ 5971947 w 5971947"/>
              <a:gd name="connsiteY1" fmla="*/ 0 h 6865937"/>
              <a:gd name="connsiteX2" fmla="*/ 4191246 w 5971947"/>
              <a:gd name="connsiteY2" fmla="*/ 6857999 h 6865937"/>
              <a:gd name="connsiteX3" fmla="*/ 1249 w 5971947"/>
              <a:gd name="connsiteY3" fmla="*/ 6865937 h 6865937"/>
              <a:gd name="connsiteX4" fmla="*/ 498 w 5971947"/>
              <a:gd name="connsiteY4" fmla="*/ 0 h 6865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1947" h="6865937">
                <a:moveTo>
                  <a:pt x="498" y="0"/>
                </a:moveTo>
                <a:lnTo>
                  <a:pt x="5971947" y="0"/>
                </a:lnTo>
                <a:lnTo>
                  <a:pt x="4191246" y="6857999"/>
                </a:lnTo>
                <a:lnTo>
                  <a:pt x="1249" y="6865937"/>
                </a:lnTo>
                <a:cubicBezTo>
                  <a:pt x="-2754" y="4575704"/>
                  <a:pt x="4501" y="2290233"/>
                  <a:pt x="498" y="0"/>
                </a:cubicBezTo>
                <a:close/>
              </a:path>
            </a:pathLst>
          </a:cu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cap="none" baseline="0">
              <a:latin typeface="+mn-lt"/>
            </a:endParaRPr>
          </a:p>
        </p:txBody>
      </p:sp>
      <p:pic>
        <p:nvPicPr>
          <p:cNvPr id="10" name="Billede 9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355FFD00-7F5E-46F0-8227-67C43F5451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75" y="5502566"/>
            <a:ext cx="2872240" cy="612961"/>
          </a:xfrm>
          <a:prstGeom prst="rect">
            <a:avLst/>
          </a:prstGeom>
        </p:spPr>
      </p:pic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254762D8-D102-4951-8648-B41BB0E27C5A}"/>
              </a:ext>
            </a:extLst>
          </p:cNvPr>
          <p:cNvCxnSpPr>
            <a:cxnSpLocks/>
          </p:cNvCxnSpPr>
          <p:nvPr userDrawn="1"/>
        </p:nvCxnSpPr>
        <p:spPr>
          <a:xfrm>
            <a:off x="687561" y="2707550"/>
            <a:ext cx="402034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538A80A3-B34B-4BBC-A759-EBBAAA9FCB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7561" y="1206472"/>
            <a:ext cx="4019550" cy="1498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797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BD0BC027-B57F-EC7D-8EA5-3B299A514BE1}"/>
              </a:ext>
            </a:extLst>
          </p:cNvPr>
          <p:cNvGrpSpPr/>
          <p:nvPr userDrawn="1"/>
        </p:nvGrpSpPr>
        <p:grpSpPr>
          <a:xfrm>
            <a:off x="1" y="-144973"/>
            <a:ext cx="12191089" cy="1106072"/>
            <a:chOff x="0" y="-12692"/>
            <a:chExt cx="12191998" cy="109683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4E7A0BF-8CAF-8E85-8572-BA7BB0377587}"/>
                </a:ext>
              </a:extLst>
            </p:cNvPr>
            <p:cNvGrpSpPr/>
            <p:nvPr userDrawn="1"/>
          </p:nvGrpSpPr>
          <p:grpSpPr>
            <a:xfrm>
              <a:off x="8837578" y="-12692"/>
              <a:ext cx="3354420" cy="1093992"/>
              <a:chOff x="8837578" y="-12692"/>
              <a:chExt cx="3354420" cy="1093992"/>
            </a:xfrm>
          </p:grpSpPr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41FF5725-A962-8838-D58C-DC12A924E0E0}"/>
                  </a:ext>
                </a:extLst>
              </p:cNvPr>
              <p:cNvSpPr/>
              <p:nvPr userDrawn="1"/>
            </p:nvSpPr>
            <p:spPr>
              <a:xfrm>
                <a:off x="9035387" y="-12692"/>
                <a:ext cx="435935" cy="1066981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13" name="Parallelogram 12">
                <a:extLst>
                  <a:ext uri="{FF2B5EF4-FFF2-40B4-BE49-F238E27FC236}">
                    <a16:creationId xmlns:a16="http://schemas.microsoft.com/office/drawing/2014/main" id="{3E43217A-F33A-C296-D921-1B69B368F063}"/>
                  </a:ext>
                </a:extLst>
              </p:cNvPr>
              <p:cNvSpPr/>
              <p:nvPr userDrawn="1"/>
            </p:nvSpPr>
            <p:spPr>
              <a:xfrm>
                <a:off x="8837578" y="-3947"/>
                <a:ext cx="435935" cy="1074500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:a16="http://schemas.microsoft.com/office/drawing/2014/main" id="{A70943C9-68DD-DAAB-0F6C-94BCE8FE761D}"/>
                  </a:ext>
                </a:extLst>
              </p:cNvPr>
              <p:cNvSpPr/>
              <p:nvPr userDrawn="1"/>
            </p:nvSpPr>
            <p:spPr>
              <a:xfrm>
                <a:off x="9218179" y="-1899"/>
                <a:ext cx="450952" cy="1066981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8" name="Rektangel 1">
                <a:extLst>
                  <a:ext uri="{FF2B5EF4-FFF2-40B4-BE49-F238E27FC236}">
                    <a16:creationId xmlns:a16="http://schemas.microsoft.com/office/drawing/2014/main" id="{7C706498-2514-43B6-A4FA-66AB5DB28988}"/>
                  </a:ext>
                </a:extLst>
              </p:cNvPr>
              <p:cNvSpPr/>
              <p:nvPr userDrawn="1"/>
            </p:nvSpPr>
            <p:spPr>
              <a:xfrm rot="10800000">
                <a:off x="9399180" y="-3705"/>
                <a:ext cx="2792818" cy="1085005"/>
              </a:xfrm>
              <a:custGeom>
                <a:avLst/>
                <a:gdLst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7808686 w 7808686"/>
                  <a:gd name="connsiteY2" fmla="*/ 6858000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4630057 w 7808686"/>
                  <a:gd name="connsiteY2" fmla="*/ 6858000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72514"/>
                  <a:gd name="connsiteX1" fmla="*/ 7808686 w 7808686"/>
                  <a:gd name="connsiteY1" fmla="*/ 0 h 6872514"/>
                  <a:gd name="connsiteX2" fmla="*/ 5979886 w 7808686"/>
                  <a:gd name="connsiteY2" fmla="*/ 6872514 h 6872514"/>
                  <a:gd name="connsiteX3" fmla="*/ 0 w 7808686"/>
                  <a:gd name="connsiteY3" fmla="*/ 6858000 h 6872514"/>
                  <a:gd name="connsiteX4" fmla="*/ 0 w 7808686"/>
                  <a:gd name="connsiteY4" fmla="*/ 0 h 6872514"/>
                  <a:gd name="connsiteX0" fmla="*/ 0 w 7808686"/>
                  <a:gd name="connsiteY0" fmla="*/ 0 h 6872514"/>
                  <a:gd name="connsiteX1" fmla="*/ 7808686 w 7808686"/>
                  <a:gd name="connsiteY1" fmla="*/ 0 h 6872514"/>
                  <a:gd name="connsiteX2" fmla="*/ 5500914 w 7808686"/>
                  <a:gd name="connsiteY2" fmla="*/ 6872514 h 6872514"/>
                  <a:gd name="connsiteX3" fmla="*/ 0 w 7808686"/>
                  <a:gd name="connsiteY3" fmla="*/ 6858000 h 6872514"/>
                  <a:gd name="connsiteX4" fmla="*/ 0 w 7808686"/>
                  <a:gd name="connsiteY4" fmla="*/ 0 h 6872514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5706767 w 7808686"/>
                  <a:gd name="connsiteY2" fmla="*/ 68579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6042994 w 7808686"/>
                  <a:gd name="connsiteY2" fmla="*/ 68325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70699"/>
                  <a:gd name="connsiteX1" fmla="*/ 7808686 w 7808686"/>
                  <a:gd name="connsiteY1" fmla="*/ 0 h 6870699"/>
                  <a:gd name="connsiteX2" fmla="*/ 6024982 w 7808686"/>
                  <a:gd name="connsiteY2" fmla="*/ 6870699 h 6870699"/>
                  <a:gd name="connsiteX3" fmla="*/ 0 w 7808686"/>
                  <a:gd name="connsiteY3" fmla="*/ 6858000 h 6870699"/>
                  <a:gd name="connsiteX4" fmla="*/ 0 w 7808686"/>
                  <a:gd name="connsiteY4" fmla="*/ 0 h 6870699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6027985 w 7808686"/>
                  <a:gd name="connsiteY2" fmla="*/ 68579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18240593"/>
                  <a:gd name="connsiteY0" fmla="*/ 14894 h 6858000"/>
                  <a:gd name="connsiteX1" fmla="*/ 18240593 w 18240593"/>
                  <a:gd name="connsiteY1" fmla="*/ 0 h 6858000"/>
                  <a:gd name="connsiteX2" fmla="*/ 16459892 w 18240593"/>
                  <a:gd name="connsiteY2" fmla="*/ 6857999 h 6858000"/>
                  <a:gd name="connsiteX3" fmla="*/ 10431907 w 18240593"/>
                  <a:gd name="connsiteY3" fmla="*/ 6858000 h 6858000"/>
                  <a:gd name="connsiteX4" fmla="*/ 0 w 18240593"/>
                  <a:gd name="connsiteY4" fmla="*/ 14894 h 6858000"/>
                  <a:gd name="connsiteX0" fmla="*/ 28153 w 18268746"/>
                  <a:gd name="connsiteY0" fmla="*/ 14894 h 6887782"/>
                  <a:gd name="connsiteX1" fmla="*/ 18268746 w 18268746"/>
                  <a:gd name="connsiteY1" fmla="*/ 0 h 6887782"/>
                  <a:gd name="connsiteX2" fmla="*/ 16488045 w 18268746"/>
                  <a:gd name="connsiteY2" fmla="*/ 6857999 h 6887782"/>
                  <a:gd name="connsiteX3" fmla="*/ 0 w 18268746"/>
                  <a:gd name="connsiteY3" fmla="*/ 6887782 h 6887782"/>
                  <a:gd name="connsiteX4" fmla="*/ 28153 w 18268746"/>
                  <a:gd name="connsiteY4" fmla="*/ 14894 h 6887782"/>
                  <a:gd name="connsiteX0" fmla="*/ 0 w 18240593"/>
                  <a:gd name="connsiteY0" fmla="*/ 14894 h 6858000"/>
                  <a:gd name="connsiteX1" fmla="*/ 18240593 w 18240593"/>
                  <a:gd name="connsiteY1" fmla="*/ 0 h 6858000"/>
                  <a:gd name="connsiteX2" fmla="*/ 16459892 w 18240593"/>
                  <a:gd name="connsiteY2" fmla="*/ 6857999 h 6858000"/>
                  <a:gd name="connsiteX3" fmla="*/ 436424 w 18240593"/>
                  <a:gd name="connsiteY3" fmla="*/ 6723998 h 6858000"/>
                  <a:gd name="connsiteX4" fmla="*/ 0 w 18240593"/>
                  <a:gd name="connsiteY4" fmla="*/ 14894 h 6858000"/>
                  <a:gd name="connsiteX0" fmla="*/ 56307 w 18296900"/>
                  <a:gd name="connsiteY0" fmla="*/ 14894 h 6872894"/>
                  <a:gd name="connsiteX1" fmla="*/ 18296900 w 18296900"/>
                  <a:gd name="connsiteY1" fmla="*/ 0 h 6872894"/>
                  <a:gd name="connsiteX2" fmla="*/ 16516199 w 18296900"/>
                  <a:gd name="connsiteY2" fmla="*/ 6857999 h 6872894"/>
                  <a:gd name="connsiteX3" fmla="*/ 0 w 18296900"/>
                  <a:gd name="connsiteY3" fmla="*/ 6872894 h 6872894"/>
                  <a:gd name="connsiteX4" fmla="*/ 56307 w 18296900"/>
                  <a:gd name="connsiteY4" fmla="*/ 14894 h 6872894"/>
                  <a:gd name="connsiteX0" fmla="*/ 14071 w 18296900"/>
                  <a:gd name="connsiteY0" fmla="*/ 29782 h 6872894"/>
                  <a:gd name="connsiteX1" fmla="*/ 18296900 w 18296900"/>
                  <a:gd name="connsiteY1" fmla="*/ 0 h 6872894"/>
                  <a:gd name="connsiteX2" fmla="*/ 16516199 w 18296900"/>
                  <a:gd name="connsiteY2" fmla="*/ 6857999 h 6872894"/>
                  <a:gd name="connsiteX3" fmla="*/ 0 w 18296900"/>
                  <a:gd name="connsiteY3" fmla="*/ 6872894 h 6872894"/>
                  <a:gd name="connsiteX4" fmla="*/ 14071 w 18296900"/>
                  <a:gd name="connsiteY4" fmla="*/ 29782 h 6872894"/>
                  <a:gd name="connsiteX0" fmla="*/ 1801997 w 20084826"/>
                  <a:gd name="connsiteY0" fmla="*/ 29782 h 6872894"/>
                  <a:gd name="connsiteX1" fmla="*/ 20084826 w 20084826"/>
                  <a:gd name="connsiteY1" fmla="*/ 0 h 6872894"/>
                  <a:gd name="connsiteX2" fmla="*/ 18304125 w 20084826"/>
                  <a:gd name="connsiteY2" fmla="*/ 6857999 h 6872894"/>
                  <a:gd name="connsiteX3" fmla="*/ 0 w 20084826"/>
                  <a:gd name="connsiteY3" fmla="*/ 6872894 h 6872894"/>
                  <a:gd name="connsiteX4" fmla="*/ 1801997 w 20084826"/>
                  <a:gd name="connsiteY4" fmla="*/ 29782 h 6872894"/>
                  <a:gd name="connsiteX0" fmla="*/ 14071 w 20084826"/>
                  <a:gd name="connsiteY0" fmla="*/ 29782 h 6872894"/>
                  <a:gd name="connsiteX1" fmla="*/ 20084826 w 20084826"/>
                  <a:gd name="connsiteY1" fmla="*/ 0 h 6872894"/>
                  <a:gd name="connsiteX2" fmla="*/ 18304125 w 20084826"/>
                  <a:gd name="connsiteY2" fmla="*/ 6857999 h 6872894"/>
                  <a:gd name="connsiteX3" fmla="*/ 0 w 20084826"/>
                  <a:gd name="connsiteY3" fmla="*/ 6872894 h 6872894"/>
                  <a:gd name="connsiteX4" fmla="*/ 14071 w 20084826"/>
                  <a:gd name="connsiteY4" fmla="*/ 29782 h 6872894"/>
                  <a:gd name="connsiteX0" fmla="*/ 1354 w 20086186"/>
                  <a:gd name="connsiteY0" fmla="*/ 14894 h 6872894"/>
                  <a:gd name="connsiteX1" fmla="*/ 20086186 w 20086186"/>
                  <a:gd name="connsiteY1" fmla="*/ 0 h 6872894"/>
                  <a:gd name="connsiteX2" fmla="*/ 18305485 w 20086186"/>
                  <a:gd name="connsiteY2" fmla="*/ 6857999 h 6872894"/>
                  <a:gd name="connsiteX3" fmla="*/ 1360 w 20086186"/>
                  <a:gd name="connsiteY3" fmla="*/ 6872894 h 6872894"/>
                  <a:gd name="connsiteX4" fmla="*/ 1354 w 20086186"/>
                  <a:gd name="connsiteY4" fmla="*/ 14894 h 687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86186" h="6872894">
                    <a:moveTo>
                      <a:pt x="1354" y="14894"/>
                    </a:moveTo>
                    <a:lnTo>
                      <a:pt x="20086186" y="0"/>
                    </a:lnTo>
                    <a:lnTo>
                      <a:pt x="18305485" y="6857999"/>
                    </a:lnTo>
                    <a:lnTo>
                      <a:pt x="1360" y="6872894"/>
                    </a:lnTo>
                    <a:cubicBezTo>
                      <a:pt x="6050" y="4591857"/>
                      <a:pt x="-3336" y="2295931"/>
                      <a:pt x="1354" y="14894"/>
                    </a:cubicBezTo>
                    <a:close/>
                  </a:path>
                </a:pathLst>
              </a:custGeom>
              <a:solidFill>
                <a:srgbClr val="4B92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>
                  <a:latin typeface="+mn-lt"/>
                </a:endParaRPr>
              </a:p>
            </p:txBody>
          </p:sp>
          <p:pic>
            <p:nvPicPr>
              <p:cNvPr id="9" name="Billede 8" descr="Et billede, der indeholder tekst, indendørs&#10;&#10;Automatisk genereret beskrivelse">
                <a:extLst>
                  <a:ext uri="{FF2B5EF4-FFF2-40B4-BE49-F238E27FC236}">
                    <a16:creationId xmlns:a16="http://schemas.microsoft.com/office/drawing/2014/main" id="{F3B4DBFA-60FB-4876-AE5F-02AFF64A9CA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0397" y="267795"/>
                <a:ext cx="2409602" cy="514230"/>
              </a:xfrm>
              <a:prstGeom prst="rect">
                <a:avLst/>
              </a:prstGeom>
            </p:spPr>
          </p:pic>
        </p:grp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E277F244-1C82-C698-0322-8490613F3270}"/>
                </a:ext>
              </a:extLst>
            </p:cNvPr>
            <p:cNvCxnSpPr>
              <a:cxnSpLocks/>
              <a:endCxn id="8" idx="0"/>
            </p:cNvCxnSpPr>
            <p:nvPr userDrawn="1"/>
          </p:nvCxnSpPr>
          <p:spPr>
            <a:xfrm flipV="1">
              <a:off x="0" y="1078949"/>
              <a:ext cx="12191810" cy="5194"/>
            </a:xfrm>
            <a:prstGeom prst="line">
              <a:avLst/>
            </a:prstGeom>
            <a:ln w="38100">
              <a:solidFill>
                <a:srgbClr val="4B92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6CEA6C77-320D-4DDB-8206-0B06AA73D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825" y="301047"/>
            <a:ext cx="8212222" cy="5588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2400" b="1">
                <a:solidFill>
                  <a:srgbClr val="4B92D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Slide 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3F9087-DBA0-EB54-44D5-908E0A17B2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93824" y="1363963"/>
            <a:ext cx="10902259" cy="5015569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Ø"/>
              <a:defRPr sz="2400">
                <a:solidFill>
                  <a:srgbClr val="0070C0"/>
                </a:solidFill>
                <a:latin typeface="+mn-lt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2200">
                <a:latin typeface="+mn-lt"/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rgbClr val="0070C0"/>
                </a:solidFill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87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54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E417CE4-B7EC-4465-80ED-44F8CDD140A3}"/>
              </a:ext>
            </a:extLst>
          </p:cNvPr>
          <p:cNvSpPr/>
          <p:nvPr userDrawn="1"/>
        </p:nvSpPr>
        <p:spPr>
          <a:xfrm>
            <a:off x="0" y="-7937"/>
            <a:ext cx="12192000" cy="6865937"/>
          </a:xfrm>
          <a:prstGeom prst="rect">
            <a:avLst/>
          </a:pr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pic>
        <p:nvPicPr>
          <p:cNvPr id="8" name="Billede 7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6EA4E895-0B47-4DA7-9BE2-08CD8E51BB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9" y="5392144"/>
            <a:ext cx="2872240" cy="612961"/>
          </a:xfrm>
          <a:prstGeom prst="rect">
            <a:avLst/>
          </a:prstGeo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A29ADFFB-68DE-4A1F-A13F-434597345D81}"/>
              </a:ext>
            </a:extLst>
          </p:cNvPr>
          <p:cNvCxnSpPr>
            <a:cxnSpLocks/>
          </p:cNvCxnSpPr>
          <p:nvPr userDrawn="1"/>
        </p:nvCxnSpPr>
        <p:spPr>
          <a:xfrm>
            <a:off x="901475" y="3066331"/>
            <a:ext cx="402034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35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+ text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BDDA7CA5-589C-914A-8711-ED56BFC20C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65085"/>
            <a:ext cx="5181600" cy="343997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+mn-lt"/>
                <a:cs typeface="Arial" panose="020B0604020202020204" pitchFamily="34" charset="0"/>
              </a:defRPr>
            </a:lvl1pPr>
            <a:lvl2pPr>
              <a:defRPr b="0" i="0">
                <a:latin typeface="+mn-lt"/>
                <a:cs typeface="Arial" panose="020B0604020202020204" pitchFamily="34" charset="0"/>
              </a:defRPr>
            </a:lvl2pPr>
            <a:lvl3pPr>
              <a:defRPr b="0" i="0">
                <a:latin typeface="+mn-lt"/>
                <a:cs typeface="Arial" panose="020B0604020202020204" pitchFamily="34" charset="0"/>
              </a:defRPr>
            </a:lvl3pPr>
            <a:lvl4pPr>
              <a:defRPr b="0" i="0">
                <a:latin typeface="+mn-lt"/>
                <a:cs typeface="Arial" panose="020B0604020202020204" pitchFamily="34" charset="0"/>
              </a:defRPr>
            </a:lvl4pPr>
            <a:lvl5pPr>
              <a:defRPr b="0" i="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1" name="Segnaposto grafico 7">
            <a:extLst>
              <a:ext uri="{FF2B5EF4-FFF2-40B4-BE49-F238E27FC236}">
                <a16:creationId xmlns:a16="http://schemas.microsoft.com/office/drawing/2014/main" id="{08F8040F-B7B0-B545-B6B1-FE6E5971D3C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172200" y="2365375"/>
            <a:ext cx="5181600" cy="344011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CamingoDos Pro Regular" panose="020B0503040302020203" pitchFamily="34" charset="77"/>
              </a:defRPr>
            </a:lvl1pPr>
          </a:lstStyle>
          <a:p>
            <a:r>
              <a:rPr lang="it-IT"/>
              <a:t>Fare clic sull'icona per inserire un grafico</a:t>
            </a:r>
          </a:p>
        </p:txBody>
      </p:sp>
      <p:sp>
        <p:nvSpPr>
          <p:cNvPr id="13" name="Segnaposto numero diapositiva 3">
            <a:extLst>
              <a:ext uri="{FF2B5EF4-FFF2-40B4-BE49-F238E27FC236}">
                <a16:creationId xmlns:a16="http://schemas.microsoft.com/office/drawing/2014/main" id="{ED60A0CA-3475-DE45-8FDF-893861C741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5835650"/>
            <a:ext cx="2743200" cy="1022350"/>
          </a:xfrm>
          <a:prstGeom prst="rect">
            <a:avLst/>
          </a:prstGeom>
        </p:spPr>
        <p:txBody>
          <a:bodyPr/>
          <a:lstStyle/>
          <a:p>
            <a:fld id="{BC0EB8DD-0FC7-A546-AC11-3690F59A3B6A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0B00B77-A29E-8C60-C7CB-EB96DD21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673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57FFF"/>
                </a:solidFill>
                <a:latin typeface="+mj-lt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4F785E6-5542-DCDE-25C6-1228492E0F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6087" y="5753882"/>
            <a:ext cx="2255054" cy="66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7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3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>
            <a:spLocks noChangeArrowheads="1"/>
          </p:cNvSpPr>
          <p:nvPr/>
        </p:nvSpPr>
        <p:spPr bwMode="auto">
          <a:xfrm>
            <a:off x="0" y="1265239"/>
            <a:ext cx="12192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500"/>
          </a:p>
        </p:txBody>
      </p:sp>
      <p:sp>
        <p:nvSpPr>
          <p:cNvPr id="5" name="Line 38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6" name="Line 39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pic>
        <p:nvPicPr>
          <p:cNvPr id="7" name="Picture 40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7" y="309564"/>
            <a:ext cx="10488084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2" descr="unfccc-letter-es-e-header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836085" y="2205038"/>
            <a:ext cx="10509249" cy="1204912"/>
          </a:xfrm>
        </p:spPr>
        <p:txBody>
          <a:bodyPr anchor="b"/>
          <a:lstStyle>
            <a:lvl1pPr>
              <a:lnSpc>
                <a:spcPts val="36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833967" y="3922714"/>
            <a:ext cx="10509251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3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364568" y="6505575"/>
            <a:ext cx="6974417" cy="1793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10" name="Rectangle 3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364568" y="6261100"/>
            <a:ext cx="6974417" cy="1793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>
                <a:latin typeface="Arial" charset="0"/>
                <a:ea typeface="+mn-ea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5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0362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lnSpc>
                <a:spcPct val="100000"/>
              </a:lnSpc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3628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667" y="1263651"/>
            <a:ext cx="5143500" cy="432752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263651"/>
            <a:ext cx="5143500" cy="432752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7378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6162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229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413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514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8843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1257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6434" y="309563"/>
            <a:ext cx="2622551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6667" y="309563"/>
            <a:ext cx="7666567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8442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0" y="1265239"/>
            <a:ext cx="12192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836085" y="2205038"/>
            <a:ext cx="10509249" cy="1204912"/>
          </a:xfrm>
        </p:spPr>
        <p:txBody>
          <a:bodyPr anchor="b"/>
          <a:lstStyle>
            <a:lvl1pPr>
              <a:lnSpc>
                <a:spcPts val="3600"/>
              </a:lnSpc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833967" y="3922714"/>
            <a:ext cx="10509251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364568" y="6391275"/>
            <a:ext cx="6974417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r>
              <a:rPr lang="en-US"/>
              <a:t>SDM programme</a:t>
            </a:r>
            <a:endParaRPr lang="de-DE"/>
          </a:p>
        </p:txBody>
      </p:sp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pic>
        <p:nvPicPr>
          <p:cNvPr id="3112" name="Picture 40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7" y="309564"/>
            <a:ext cx="10488084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4" name="Rectangle 4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46C1CC-B834-4411-9DDD-0289CDAC70D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16" name="Text Box 44"/>
          <p:cNvSpPr txBox="1">
            <a:spLocks noChangeArrowheads="1"/>
          </p:cNvSpPr>
          <p:nvPr userDrawn="1"/>
        </p:nvSpPr>
        <p:spPr bwMode="auto">
          <a:xfrm>
            <a:off x="4389967" y="6165850"/>
            <a:ext cx="566631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</a:pPr>
            <a:r>
              <a:rPr lang="de-DE" sz="1200" b="1" i="1"/>
              <a:t>UNFCCC Secretariat</a:t>
            </a:r>
            <a:endParaRPr lang="en-US" sz="1200"/>
          </a:p>
        </p:txBody>
      </p:sp>
      <p:pic>
        <p:nvPicPr>
          <p:cNvPr id="3118" name="Picture 46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166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00AE61-B9E6-4104-A64B-A3F3D1EE44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28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71CB98-256A-46CE-A441-29C7C4345C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9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6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BE9DB-8C42-465F-AF5A-29A04D5BDE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63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B21C3B-EF0D-4B1E-BE09-C202E7E0B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848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90858-078A-4AF3-A1CB-85BAACEB65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523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B86019-6B5F-49BC-96C0-E1585E8456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0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5F7B728-ABE1-471A-A9E1-2A90FC66A5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185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ACA6C-DE5A-4335-9520-6777D56622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21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9EBC6A-14D0-466E-ADD7-3BBF0D4943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016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6434" y="309563"/>
            <a:ext cx="2622551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6667" y="309563"/>
            <a:ext cx="7666567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C557E-8BC9-4E7C-83CA-DC4A91E6B4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00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0" y="1265239"/>
            <a:ext cx="12192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836085" y="2205038"/>
            <a:ext cx="10509249" cy="1204912"/>
          </a:xfrm>
        </p:spPr>
        <p:txBody>
          <a:bodyPr anchor="b"/>
          <a:lstStyle>
            <a:lvl1pPr>
              <a:lnSpc>
                <a:spcPts val="3600"/>
              </a:lnSpc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833967" y="3922714"/>
            <a:ext cx="10509251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364568" y="6505575"/>
            <a:ext cx="6974417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r>
              <a:rPr lang="en-GB"/>
              <a:t>UNFCCC secretariat, programme</a:t>
            </a:r>
            <a:endParaRPr lang="de-DE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64568" y="6261100"/>
            <a:ext cx="6974417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/>
            </a:lvl1pPr>
          </a:lstStyle>
          <a:p>
            <a:r>
              <a:rPr lang="de-DE"/>
              <a:t>Firstname Lastname, Job Title</a:t>
            </a:r>
          </a:p>
        </p:txBody>
      </p:sp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pic>
        <p:nvPicPr>
          <p:cNvPr id="3112" name="Picture 40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7" y="309564"/>
            <a:ext cx="10488084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4" name="Picture 42" descr="unfccc-letter-es-e-header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9062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09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62350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6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3280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6123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9373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62114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60205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4224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5885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6434" y="309563"/>
            <a:ext cx="2622551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6667" y="309563"/>
            <a:ext cx="7666567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3898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E417CE4-B7EC-4465-80ED-44F8CDD140A3}"/>
              </a:ext>
            </a:extLst>
          </p:cNvPr>
          <p:cNvSpPr/>
          <p:nvPr userDrawn="1"/>
        </p:nvSpPr>
        <p:spPr>
          <a:xfrm>
            <a:off x="0" y="-7937"/>
            <a:ext cx="12192000" cy="6865937"/>
          </a:xfrm>
          <a:prstGeom prst="rect">
            <a:avLst/>
          </a:pr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pic>
        <p:nvPicPr>
          <p:cNvPr id="8" name="Billede 7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6EA4E895-0B47-4DA7-9BE2-08CD8E51BB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75" y="5502566"/>
            <a:ext cx="2872240" cy="612961"/>
          </a:xfrm>
          <a:prstGeom prst="rect">
            <a:avLst/>
          </a:prstGeo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A29ADFFB-68DE-4A1F-A13F-434597345D81}"/>
              </a:ext>
            </a:extLst>
          </p:cNvPr>
          <p:cNvCxnSpPr>
            <a:cxnSpLocks/>
          </p:cNvCxnSpPr>
          <p:nvPr userDrawn="1"/>
        </p:nvCxnSpPr>
        <p:spPr>
          <a:xfrm>
            <a:off x="901475" y="3066331"/>
            <a:ext cx="402034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0330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0" y="1265239"/>
            <a:ext cx="12192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836085" y="2205038"/>
            <a:ext cx="10509249" cy="1204912"/>
          </a:xfrm>
        </p:spPr>
        <p:txBody>
          <a:bodyPr anchor="b"/>
          <a:lstStyle>
            <a:lvl1pPr>
              <a:lnSpc>
                <a:spcPts val="3600"/>
              </a:lnSpc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833967" y="3922714"/>
            <a:ext cx="10509251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364568" y="6391275"/>
            <a:ext cx="6974417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r>
              <a:rPr lang="en-US"/>
              <a:t>SDM programme</a:t>
            </a:r>
            <a:endParaRPr lang="de-DE"/>
          </a:p>
        </p:txBody>
      </p:sp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pic>
        <p:nvPicPr>
          <p:cNvPr id="3112" name="Picture 40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7" y="309564"/>
            <a:ext cx="10488084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4" name="Rectangle 4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46C1CC-B834-4411-9DDD-0289CDAC70D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16" name="Text Box 44"/>
          <p:cNvSpPr txBox="1">
            <a:spLocks noChangeArrowheads="1"/>
          </p:cNvSpPr>
          <p:nvPr userDrawn="1"/>
        </p:nvSpPr>
        <p:spPr bwMode="auto">
          <a:xfrm>
            <a:off x="4389967" y="6165850"/>
            <a:ext cx="566631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</a:pPr>
            <a:r>
              <a:rPr lang="de-DE" sz="1200" b="1" i="1"/>
              <a:t>UNFCCC Secretariat</a:t>
            </a:r>
            <a:endParaRPr lang="en-US" sz="1200"/>
          </a:p>
        </p:txBody>
      </p:sp>
      <p:pic>
        <p:nvPicPr>
          <p:cNvPr id="3118" name="Picture 46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4480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5000"/>
              </a:lnSpc>
              <a:defRPr sz="1800"/>
            </a:lvl1pPr>
            <a:lvl2pPr>
              <a:lnSpc>
                <a:spcPct val="125000"/>
              </a:lnSpc>
              <a:defRPr sz="1800"/>
            </a:lvl2pPr>
            <a:lvl3pPr>
              <a:lnSpc>
                <a:spcPct val="125000"/>
              </a:lnSpc>
              <a:defRPr sz="1800"/>
            </a:lvl3pPr>
            <a:lvl4pPr>
              <a:lnSpc>
                <a:spcPct val="125000"/>
              </a:lnSpc>
              <a:defRPr sz="1800"/>
            </a:lvl4pPr>
            <a:lvl5pPr>
              <a:lnSpc>
                <a:spcPct val="125000"/>
              </a:lnSpc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00AE61-B9E6-4104-A64B-A3F3D1EE44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437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71CB98-256A-46CE-A441-29C7C4345C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32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6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BE9DB-8C42-465F-AF5A-29A04D5BDE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799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B21C3B-EF0D-4B1E-BE09-C202E7E0B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142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90858-078A-4AF3-A1CB-85BAACEB65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518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B86019-6B5F-49BC-96C0-E1585E8456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369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5F7B728-ABE1-471A-A9E1-2A90FC66A5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058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ACA6C-DE5A-4335-9520-6777D56622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339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9EBC6A-14D0-466E-ADD7-3BBF0D4943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11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6434" y="309563"/>
            <a:ext cx="2622551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6667" y="309563"/>
            <a:ext cx="7666567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C557E-8BC9-4E7C-83CA-DC4A91E6B4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814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0" y="1265239"/>
            <a:ext cx="12192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836085" y="2205038"/>
            <a:ext cx="10509249" cy="1204912"/>
          </a:xfrm>
        </p:spPr>
        <p:txBody>
          <a:bodyPr anchor="b"/>
          <a:lstStyle>
            <a:lvl1pPr>
              <a:lnSpc>
                <a:spcPts val="3600"/>
              </a:lnSpc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833967" y="3922714"/>
            <a:ext cx="10509251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364568" y="6505575"/>
            <a:ext cx="6974417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r>
              <a:rPr lang="en-GB"/>
              <a:t>UNFCCC secretariat, programme</a:t>
            </a:r>
            <a:endParaRPr lang="de-DE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64568" y="6261100"/>
            <a:ext cx="6974417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1" i="1"/>
            </a:lvl1pPr>
          </a:lstStyle>
          <a:p>
            <a:r>
              <a:rPr lang="de-DE"/>
              <a:t>Firstname Lastname, Job Title</a:t>
            </a:r>
          </a:p>
        </p:txBody>
      </p:sp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pic>
        <p:nvPicPr>
          <p:cNvPr id="3112" name="Picture 40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7" y="309564"/>
            <a:ext cx="10488084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4" name="Picture 42" descr="unfccc-letter-es-e-header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8329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7469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6926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6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2461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0255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0781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5568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14161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15664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9061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6434" y="309563"/>
            <a:ext cx="2622551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6667" y="309563"/>
            <a:ext cx="7666567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7104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uilding with a clock tower&#10;&#10;Description automatically generated">
            <a:extLst>
              <a:ext uri="{FF2B5EF4-FFF2-40B4-BE49-F238E27FC236}">
                <a16:creationId xmlns:a16="http://schemas.microsoft.com/office/drawing/2014/main" id="{C1DA63BE-A95C-7F09-5422-7A6A24CCD2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39443" y="857250"/>
            <a:ext cx="6858000" cy="5143500"/>
          </a:xfrm>
          <a:prstGeom prst="rect">
            <a:avLst/>
          </a:prstGeom>
        </p:spPr>
      </p:pic>
      <p:pic>
        <p:nvPicPr>
          <p:cNvPr id="14" name="Picture 13" descr="Wind turbines on a hill with Albany Wind Farm in the background&#10;&#10;Description automatically generated">
            <a:extLst>
              <a:ext uri="{FF2B5EF4-FFF2-40B4-BE49-F238E27FC236}">
                <a16:creationId xmlns:a16="http://schemas.microsoft.com/office/drawing/2014/main" id="{978454F1-2C37-44ED-82A8-FE397CF80F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0" y="-6"/>
            <a:ext cx="5890591" cy="6858000"/>
          </a:xfrm>
          <a:prstGeom prst="rect">
            <a:avLst/>
          </a:prstGeom>
        </p:spPr>
      </p:pic>
      <p:sp>
        <p:nvSpPr>
          <p:cNvPr id="15" name="Rektangel 1">
            <a:extLst>
              <a:ext uri="{FF2B5EF4-FFF2-40B4-BE49-F238E27FC236}">
                <a16:creationId xmlns:a16="http://schemas.microsoft.com/office/drawing/2014/main" id="{D875C67C-88E9-47F6-8B31-098DE1A61D60}"/>
              </a:ext>
            </a:extLst>
          </p:cNvPr>
          <p:cNvSpPr/>
          <p:nvPr userDrawn="1"/>
        </p:nvSpPr>
        <p:spPr>
          <a:xfrm>
            <a:off x="2172213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8" name="Rektangel 1">
            <a:extLst>
              <a:ext uri="{FF2B5EF4-FFF2-40B4-BE49-F238E27FC236}">
                <a16:creationId xmlns:a16="http://schemas.microsoft.com/office/drawing/2014/main" id="{C7157915-4B6A-40D2-826A-3B024C9764B9}"/>
              </a:ext>
            </a:extLst>
          </p:cNvPr>
          <p:cNvSpPr/>
          <p:nvPr userDrawn="1"/>
        </p:nvSpPr>
        <p:spPr>
          <a:xfrm>
            <a:off x="1409814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9" name="Rektangel 1">
            <a:extLst>
              <a:ext uri="{FF2B5EF4-FFF2-40B4-BE49-F238E27FC236}">
                <a16:creationId xmlns:a16="http://schemas.microsoft.com/office/drawing/2014/main" id="{DF32B885-2510-4B8F-9F09-721E3DA9A82A}"/>
              </a:ext>
            </a:extLst>
          </p:cNvPr>
          <p:cNvSpPr/>
          <p:nvPr userDrawn="1"/>
        </p:nvSpPr>
        <p:spPr>
          <a:xfrm>
            <a:off x="647415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7EAD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sp>
        <p:nvSpPr>
          <p:cNvPr id="10" name="Rektangel 1">
            <a:extLst>
              <a:ext uri="{FF2B5EF4-FFF2-40B4-BE49-F238E27FC236}">
                <a16:creationId xmlns:a16="http://schemas.microsoft.com/office/drawing/2014/main" id="{2DC4A5B3-74E3-4F42-A1F1-AFCA6CC5D006}"/>
              </a:ext>
            </a:extLst>
          </p:cNvPr>
          <p:cNvSpPr/>
          <p:nvPr userDrawn="1"/>
        </p:nvSpPr>
        <p:spPr>
          <a:xfrm>
            <a:off x="-1" y="0"/>
            <a:ext cx="8258629" cy="6858000"/>
          </a:xfrm>
          <a:custGeom>
            <a:avLst/>
            <a:gdLst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7808686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4630057 w 7808686"/>
              <a:gd name="connsiteY2" fmla="*/ 6858000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979886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72514"/>
              <a:gd name="connsiteX1" fmla="*/ 7808686 w 7808686"/>
              <a:gd name="connsiteY1" fmla="*/ 0 h 6872514"/>
              <a:gd name="connsiteX2" fmla="*/ 5500914 w 7808686"/>
              <a:gd name="connsiteY2" fmla="*/ 6872514 h 6872514"/>
              <a:gd name="connsiteX3" fmla="*/ 0 w 7808686"/>
              <a:gd name="connsiteY3" fmla="*/ 6858000 h 6872514"/>
              <a:gd name="connsiteX4" fmla="*/ 0 w 7808686"/>
              <a:gd name="connsiteY4" fmla="*/ 0 h 6872514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5706767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42994 w 7808686"/>
              <a:gd name="connsiteY2" fmla="*/ 68325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  <a:gd name="connsiteX0" fmla="*/ 0 w 7808686"/>
              <a:gd name="connsiteY0" fmla="*/ 0 h 6870699"/>
              <a:gd name="connsiteX1" fmla="*/ 7808686 w 7808686"/>
              <a:gd name="connsiteY1" fmla="*/ 0 h 6870699"/>
              <a:gd name="connsiteX2" fmla="*/ 6024982 w 7808686"/>
              <a:gd name="connsiteY2" fmla="*/ 6870699 h 6870699"/>
              <a:gd name="connsiteX3" fmla="*/ 0 w 7808686"/>
              <a:gd name="connsiteY3" fmla="*/ 6858000 h 6870699"/>
              <a:gd name="connsiteX4" fmla="*/ 0 w 7808686"/>
              <a:gd name="connsiteY4" fmla="*/ 0 h 6870699"/>
              <a:gd name="connsiteX0" fmla="*/ 0 w 7808686"/>
              <a:gd name="connsiteY0" fmla="*/ 0 h 6858000"/>
              <a:gd name="connsiteX1" fmla="*/ 7808686 w 7808686"/>
              <a:gd name="connsiteY1" fmla="*/ 0 h 6858000"/>
              <a:gd name="connsiteX2" fmla="*/ 6027985 w 7808686"/>
              <a:gd name="connsiteY2" fmla="*/ 6857999 h 6858000"/>
              <a:gd name="connsiteX3" fmla="*/ 0 w 7808686"/>
              <a:gd name="connsiteY3" fmla="*/ 6858000 h 6858000"/>
              <a:gd name="connsiteX4" fmla="*/ 0 w 780868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8686" h="6858000">
                <a:moveTo>
                  <a:pt x="0" y="0"/>
                </a:moveTo>
                <a:lnTo>
                  <a:pt x="7808686" y="0"/>
                </a:lnTo>
                <a:lnTo>
                  <a:pt x="6027985" y="685799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63CE53DF-121F-47DA-8129-60639EA13F0F}"/>
              </a:ext>
            </a:extLst>
          </p:cNvPr>
          <p:cNvCxnSpPr>
            <a:cxnSpLocks/>
          </p:cNvCxnSpPr>
          <p:nvPr userDrawn="1"/>
        </p:nvCxnSpPr>
        <p:spPr>
          <a:xfrm>
            <a:off x="497944" y="2235203"/>
            <a:ext cx="6934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lede 12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A775938F-06F6-45CE-8245-0F88D6842D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19" y="5502566"/>
            <a:ext cx="2872240" cy="612961"/>
          </a:xfrm>
          <a:prstGeom prst="rect">
            <a:avLst/>
          </a:prstGeom>
        </p:spPr>
      </p:pic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9F38C549-05C5-4BF4-8F67-772FB362A5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85" y="2915999"/>
            <a:ext cx="5514974" cy="51299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2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Title of the event</a:t>
            </a:r>
          </a:p>
        </p:txBody>
      </p:sp>
      <p:sp>
        <p:nvSpPr>
          <p:cNvPr id="19" name="Pladsholder til tekst 17">
            <a:extLst>
              <a:ext uri="{FF2B5EF4-FFF2-40B4-BE49-F238E27FC236}">
                <a16:creationId xmlns:a16="http://schemas.microsoft.com/office/drawing/2014/main" id="{26B496D6-4483-4A69-A8FE-24549C1A23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568" y="3798287"/>
            <a:ext cx="5514974" cy="47634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2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Date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4FE928-465A-0DE8-CE23-2ADE754E6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44" y="896769"/>
            <a:ext cx="6934200" cy="1325563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75627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E417CE4-B7EC-4465-80ED-44F8CDD140A3}"/>
              </a:ext>
            </a:extLst>
          </p:cNvPr>
          <p:cNvSpPr/>
          <p:nvPr userDrawn="1"/>
        </p:nvSpPr>
        <p:spPr>
          <a:xfrm>
            <a:off x="0" y="-7937"/>
            <a:ext cx="12192000" cy="6865937"/>
          </a:xfrm>
          <a:prstGeom prst="rect">
            <a:avLst/>
          </a:prstGeom>
          <a:solidFill>
            <a:srgbClr val="4B9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+mn-lt"/>
            </a:endParaRPr>
          </a:p>
        </p:txBody>
      </p:sp>
      <p:pic>
        <p:nvPicPr>
          <p:cNvPr id="8" name="Billede 7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6EA4E895-0B47-4DA7-9BE2-08CD8E51BB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75" y="5502566"/>
            <a:ext cx="2872240" cy="612961"/>
          </a:xfrm>
          <a:prstGeom prst="rect">
            <a:avLst/>
          </a:prstGeo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A29ADFFB-68DE-4A1F-A13F-434597345D81}"/>
              </a:ext>
            </a:extLst>
          </p:cNvPr>
          <p:cNvCxnSpPr>
            <a:cxnSpLocks/>
          </p:cNvCxnSpPr>
          <p:nvPr userDrawn="1"/>
        </p:nvCxnSpPr>
        <p:spPr>
          <a:xfrm>
            <a:off x="901475" y="3066331"/>
            <a:ext cx="402034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4533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0" y="1265239"/>
            <a:ext cx="12192000" cy="43259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ctrTitle"/>
          </p:nvPr>
        </p:nvSpPr>
        <p:spPr>
          <a:xfrm>
            <a:off x="836085" y="2205038"/>
            <a:ext cx="10509249" cy="1204912"/>
          </a:xfrm>
        </p:spPr>
        <p:txBody>
          <a:bodyPr anchor="b"/>
          <a:lstStyle>
            <a:lvl1pPr>
              <a:lnSpc>
                <a:spcPts val="3600"/>
              </a:lnSpc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833967" y="3922714"/>
            <a:ext cx="10509251" cy="7588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364568" y="6391275"/>
            <a:ext cx="6974417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r>
              <a:rPr lang="en-US"/>
              <a:t>SDM programme</a:t>
            </a:r>
            <a:endParaRPr lang="de-DE"/>
          </a:p>
        </p:txBody>
      </p:sp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pic>
        <p:nvPicPr>
          <p:cNvPr id="3112" name="Picture 40" descr="unfccc_schriftzug_b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7" y="309564"/>
            <a:ext cx="10488084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4" name="Rectangle 4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46C1CC-B834-4411-9DDD-0289CDAC70D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16" name="Text Box 44"/>
          <p:cNvSpPr txBox="1">
            <a:spLocks noChangeArrowheads="1"/>
          </p:cNvSpPr>
          <p:nvPr userDrawn="1"/>
        </p:nvSpPr>
        <p:spPr bwMode="auto">
          <a:xfrm>
            <a:off x="4389967" y="6165850"/>
            <a:ext cx="566631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</a:pPr>
            <a:r>
              <a:rPr lang="de-DE" sz="1200" b="1" i="1"/>
              <a:t>UNFCCC Secretariat</a:t>
            </a:r>
            <a:endParaRPr lang="en-US" sz="1200"/>
          </a:p>
        </p:txBody>
      </p:sp>
      <p:pic>
        <p:nvPicPr>
          <p:cNvPr id="3118" name="Picture 46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4063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5000"/>
              </a:lnSpc>
              <a:defRPr sz="1800"/>
            </a:lvl1pPr>
            <a:lvl2pPr>
              <a:lnSpc>
                <a:spcPct val="125000"/>
              </a:lnSpc>
              <a:defRPr sz="1800"/>
            </a:lvl2pPr>
            <a:lvl3pPr>
              <a:lnSpc>
                <a:spcPct val="125000"/>
              </a:lnSpc>
              <a:defRPr sz="1800"/>
            </a:lvl3pPr>
            <a:lvl4pPr>
              <a:lnSpc>
                <a:spcPct val="125000"/>
              </a:lnSpc>
              <a:defRPr sz="1800"/>
            </a:lvl4pPr>
            <a:lvl5pPr>
              <a:lnSpc>
                <a:spcPct val="125000"/>
              </a:lnSpc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00AE61-B9E6-4104-A64B-A3F3D1EE44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072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71CB98-256A-46CE-A441-29C7C4345C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513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66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263651"/>
            <a:ext cx="5143500" cy="4327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BE9DB-8C42-465F-AF5A-29A04D5BDE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562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1B21C3B-EF0D-4B1E-BE09-C202E7E0B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77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90858-078A-4AF3-A1CB-85BAACEB65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05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B86019-6B5F-49BC-96C0-E1585E8456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104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5F7B728-ABE1-471A-A9E1-2A90FC66A5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11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UNFCCC secretariat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ACA6C-DE5A-4335-9520-6777D56622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97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9EBC6A-14D0-466E-ADD7-3BBF0D4943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321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6434" y="309563"/>
            <a:ext cx="2622551" cy="52816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6667" y="309563"/>
            <a:ext cx="7666567" cy="52816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C557E-8BC9-4E7C-83CA-DC4A91E6B4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3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12.jpe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66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88" r:id="rId3"/>
    <p:sldLayoutId id="2147483687" r:id="rId4"/>
    <p:sldLayoutId id="2147483678" r:id="rId5"/>
    <p:sldLayoutId id="2147483679" r:id="rId6"/>
    <p:sldLayoutId id="2147483680" r:id="rId7"/>
    <p:sldLayoutId id="2147483803" r:id="rId8"/>
    <p:sldLayoutId id="2147483804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6"/>
          <p:cNvSpPr>
            <a:spLocks noChangeArrowheads="1"/>
          </p:cNvSpPr>
          <p:nvPr/>
        </p:nvSpPr>
        <p:spPr bwMode="auto">
          <a:xfrm>
            <a:off x="1" y="1263650"/>
            <a:ext cx="182033" cy="4325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500"/>
          </a:p>
        </p:txBody>
      </p:sp>
      <p:sp>
        <p:nvSpPr>
          <p:cNvPr id="1027" name="Rectangle 27"/>
          <p:cNvSpPr>
            <a:spLocks noChangeArrowheads="1"/>
          </p:cNvSpPr>
          <p:nvPr/>
        </p:nvSpPr>
        <p:spPr bwMode="auto">
          <a:xfrm>
            <a:off x="12009968" y="1263650"/>
            <a:ext cx="182033" cy="43259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500"/>
          </a:p>
        </p:txBody>
      </p:sp>
      <p:sp>
        <p:nvSpPr>
          <p:cNvPr id="102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846667" y="309564"/>
            <a:ext cx="1049231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6667" y="1263651"/>
            <a:ext cx="1049020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Line 33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031" name="Line 34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pic>
        <p:nvPicPr>
          <p:cNvPr id="1032" name="Picture 42" descr="unfccc-letter-es-e-header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72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49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65" r:id="rId2"/>
    <p:sldLayoutId id="2147483666" r:id="rId3"/>
    <p:sldLayoutId id="2147483667" r:id="rId4"/>
    <p:sldLayoutId id="2147483684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q"/>
        <a:defRPr sz="15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28650" indent="-357188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Font typeface="Wingdings" pitchFamily="2" charset="2"/>
        <a:buChar char="v"/>
        <a:defRPr sz="1500">
          <a:solidFill>
            <a:schemeClr val="tx1"/>
          </a:solidFill>
          <a:latin typeface="+mn-lt"/>
          <a:ea typeface="ＭＳ Ｐゴシック" charset="-128"/>
        </a:defRPr>
      </a:lvl2pPr>
      <a:lvl3pPr marL="900113" indent="-269875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2"/>
        </a:buClr>
        <a:buFont typeface="Wingdings" pitchFamily="2" charset="2"/>
        <a:buChar char="²"/>
        <a:defRPr sz="1500">
          <a:solidFill>
            <a:schemeClr val="tx1"/>
          </a:solidFill>
          <a:latin typeface="+mn-lt"/>
          <a:ea typeface="ＭＳ Ｐゴシック" charset="-128"/>
        </a:defRPr>
      </a:lvl3pPr>
      <a:lvl4pPr marL="1169988" indent="-268288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4382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954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3526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8098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32670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1" y="1263650"/>
            <a:ext cx="182033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12009968" y="1263650"/>
            <a:ext cx="182033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846667" y="309564"/>
            <a:ext cx="10492317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6667" y="1263651"/>
            <a:ext cx="1049020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57" name="Line 33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10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Times New Roman" pitchFamily="18" charset="0"/>
              </a:defRPr>
            </a:lvl1pPr>
          </a:lstStyle>
          <a:p>
            <a:fld id="{C0A731E6-F994-4CF6-92A3-7E6F0F14177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74" name="Picture 50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 rot="10800000" flipV="1">
            <a:off x="2159563" y="6133449"/>
            <a:ext cx="6144683" cy="674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</a:pPr>
            <a:r>
              <a:rPr lang="en-US" sz="1500" baseline="0" dirty="0"/>
              <a:t>Agenda item 3.3</a:t>
            </a:r>
          </a:p>
          <a:p>
            <a:pPr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</a:pPr>
            <a:r>
              <a:rPr lang="en-US" sz="1500" baseline="0" dirty="0"/>
              <a:t>Paragraph 22 of the annotated agenda</a:t>
            </a:r>
            <a:endParaRPr lang="de-DE" sz="1500" baseline="0" dirty="0"/>
          </a:p>
        </p:txBody>
      </p:sp>
    </p:spTree>
    <p:extLst>
      <p:ext uri="{BB962C8B-B14F-4D97-AF65-F5344CB8AC3E}">
        <p14:creationId xmlns:p14="http://schemas.microsoft.com/office/powerpoint/2010/main" val="337957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5pPr>
      <a:lvl6pPr marL="18954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6pPr>
      <a:lvl7pPr marL="23526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7pPr>
      <a:lvl8pPr marL="28098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8pPr>
      <a:lvl9pPr marL="32670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1" y="1263650"/>
            <a:ext cx="182033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12009968" y="1263650"/>
            <a:ext cx="182033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846667" y="309564"/>
            <a:ext cx="10492317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6667" y="1263651"/>
            <a:ext cx="1049020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57" name="Line 33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pic>
        <p:nvPicPr>
          <p:cNvPr id="9" name="Picture 42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16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41" r:id="rId12"/>
  </p:sldLayoutIdLst>
  <p:txStyles>
    <p:titleStyle>
      <a:lvl1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57188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</a:defRPr>
      </a:lvl2pPr>
      <a:lvl3pPr marL="900113" indent="-269875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3pPr>
      <a:lvl4pPr marL="1169988" indent="-268288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4pPr>
      <a:lvl5pPr marL="14382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5pPr>
      <a:lvl6pPr marL="18954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6pPr>
      <a:lvl7pPr marL="23526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7pPr>
      <a:lvl8pPr marL="28098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8pPr>
      <a:lvl9pPr marL="32670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1" y="1263650"/>
            <a:ext cx="182033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12009968" y="1263650"/>
            <a:ext cx="182033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846667" y="309564"/>
            <a:ext cx="10492317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6667" y="1263651"/>
            <a:ext cx="1049020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57" name="Line 33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sp>
        <p:nvSpPr>
          <p:cNvPr id="10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Times New Roman" pitchFamily="18" charset="0"/>
              </a:defRPr>
            </a:lvl1pPr>
          </a:lstStyle>
          <a:p>
            <a:fld id="{C0A731E6-F994-4CF6-92A3-7E6F0F14177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74" name="Picture 50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46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5pPr>
      <a:lvl6pPr marL="18954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6pPr>
      <a:lvl7pPr marL="23526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7pPr>
      <a:lvl8pPr marL="28098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8pPr>
      <a:lvl9pPr marL="32670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1" y="1263650"/>
            <a:ext cx="182033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12009968" y="1263650"/>
            <a:ext cx="182033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500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846667" y="309564"/>
            <a:ext cx="10492317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6667" y="1263651"/>
            <a:ext cx="1049020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57" name="Line 33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500"/>
          </a:p>
        </p:txBody>
      </p:sp>
      <p:pic>
        <p:nvPicPr>
          <p:cNvPr id="9" name="Picture 42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31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1" r:id="rId13"/>
  </p:sldLayoutIdLst>
  <p:txStyles>
    <p:titleStyle>
      <a:lvl1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57188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</a:defRPr>
      </a:lvl2pPr>
      <a:lvl3pPr marL="900113" indent="-269875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3pPr>
      <a:lvl4pPr marL="1169988" indent="-268288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4pPr>
      <a:lvl5pPr marL="14382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5pPr>
      <a:lvl6pPr marL="18954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6pPr>
      <a:lvl7pPr marL="23526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7pPr>
      <a:lvl8pPr marL="28098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8pPr>
      <a:lvl9pPr marL="3267075" indent="-2667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1" y="1263650"/>
            <a:ext cx="182033" cy="432593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12009968" y="1263650"/>
            <a:ext cx="182033" cy="43259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846667" y="309564"/>
            <a:ext cx="10492317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6667" y="1263651"/>
            <a:ext cx="1049020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57" name="Line 33"/>
          <p:cNvSpPr>
            <a:spLocks noChangeShapeType="1"/>
          </p:cNvSpPr>
          <p:nvPr/>
        </p:nvSpPr>
        <p:spPr bwMode="auto">
          <a:xfrm>
            <a:off x="842433" y="777875"/>
            <a:ext cx="10500784" cy="158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842433" y="6078539"/>
            <a:ext cx="10500784" cy="1587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10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Times New Roman" pitchFamily="18" charset="0"/>
              </a:defRPr>
            </a:lvl1pPr>
          </a:lstStyle>
          <a:p>
            <a:fld id="{C0A731E6-F994-4CF6-92A3-7E6F0F14177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74" name="Picture 50" descr="unfccc-letter-es-e-header"/>
          <p:cNvPicPr preferRelativeResize="0"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63" b="44247"/>
          <a:stretch>
            <a:fillRect/>
          </a:stretch>
        </p:blipFill>
        <p:spPr bwMode="auto">
          <a:xfrm>
            <a:off x="825500" y="6105525"/>
            <a:ext cx="86571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F3B5E7-EB6E-18CB-6FCA-7571A6BC5C00}"/>
              </a:ext>
            </a:extLst>
          </p:cNvPr>
          <p:cNvSpPr/>
          <p:nvPr userDrawn="1"/>
        </p:nvSpPr>
        <p:spPr>
          <a:xfrm>
            <a:off x="1871530" y="6103379"/>
            <a:ext cx="6912769" cy="671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</a:pPr>
            <a:r>
              <a:rPr lang="en-US" sz="1400"/>
              <a:t>Designated National Authorities and </a:t>
            </a:r>
          </a:p>
          <a:p>
            <a:pPr eaLnBrk="0" hangingPunct="0">
              <a:lnSpc>
                <a:spcPts val="2400"/>
              </a:lnSpc>
              <a:spcBef>
                <a:spcPct val="0"/>
              </a:spcBef>
              <a:buClr>
                <a:schemeClr val="tx1"/>
              </a:buClr>
            </a:pPr>
            <a:r>
              <a:rPr lang="en-US" sz="1400"/>
              <a:t>the Article 6.4 Mechanism Registry</a:t>
            </a: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130372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hdr="0" ftr="0" dt="0"/>
  <p:txStyles>
    <p:titleStyle>
      <a:lvl1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ts val="1500"/>
        </a:lnSpc>
        <a:spcBef>
          <a:spcPct val="0"/>
        </a:spcBef>
        <a:spcAft>
          <a:spcPct val="0"/>
        </a:spcAft>
        <a:defRPr sz="1200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571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AutoNum type="alphaLcParenR"/>
        <a:defRPr sz="1500">
          <a:solidFill>
            <a:schemeClr val="tx1"/>
          </a:solidFill>
          <a:latin typeface="+mn-lt"/>
        </a:defRPr>
      </a:lvl2pPr>
      <a:lvl3pPr marL="900113" indent="-269875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3pPr>
      <a:lvl4pPr marL="1169988" indent="-2682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4pPr>
      <a:lvl5pPr marL="14382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5pPr>
      <a:lvl6pPr marL="18954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6pPr>
      <a:lvl7pPr marL="23526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7pPr>
      <a:lvl8pPr marL="28098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8pPr>
      <a:lvl9pPr marL="3267075" indent="-2667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11" Type="http://schemas.openxmlformats.org/officeDocument/2006/relationships/hyperlink" Target="https://unfccc.int/process-and-meetings/bodies/constituted-bodies/article-64-supervisory-body" TargetMode="External"/><Relationship Id="rId5" Type="http://schemas.openxmlformats.org/officeDocument/2006/relationships/image" Target="../media/image23.png"/><Relationship Id="rId10" Type="http://schemas.openxmlformats.org/officeDocument/2006/relationships/hyperlink" Target="https://unfccc.int/documents/309980" TargetMode="External"/><Relationship Id="rId4" Type="http://schemas.openxmlformats.org/officeDocument/2006/relationships/image" Target="../media/image22.png"/><Relationship Id="rId9" Type="http://schemas.openxmlformats.org/officeDocument/2006/relationships/hyperlink" Target="https://unfccc.int/documents/31051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unepccc.org/article-6-pipeline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nfccc.int/sites/default/files/resource/A6.4-SBM015-A12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unfccc.int/sites/default/files/resource/Terms_conditions_EntityAccountHolders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RCCEASAfrica@unfccc.int" TargetMode="External"/><Relationship Id="rId4" Type="http://schemas.openxmlformats.org/officeDocument/2006/relationships/hyperlink" Target="mailto:mmraz@unfccc.int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unfccc.int/process-and-meetings/the-paris-agreement/article-64-mechanism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s://evetamme.com/2023/05/21/challenges-for-carbon-removal-under-the-un-standard/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image" Target="../media/image57.emf"/><Relationship Id="rId18" Type="http://schemas.openxmlformats.org/officeDocument/2006/relationships/image" Target="../media/image62.emf"/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12" Type="http://schemas.openxmlformats.org/officeDocument/2006/relationships/image" Target="../media/image56.emf"/><Relationship Id="rId17" Type="http://schemas.openxmlformats.org/officeDocument/2006/relationships/image" Target="../media/image61.emf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emf"/><Relationship Id="rId11" Type="http://schemas.openxmlformats.org/officeDocument/2006/relationships/image" Target="../media/image55.emf"/><Relationship Id="rId5" Type="http://schemas.openxmlformats.org/officeDocument/2006/relationships/image" Target="../media/image49.emf"/><Relationship Id="rId15" Type="http://schemas.openxmlformats.org/officeDocument/2006/relationships/image" Target="../media/image59.emf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image" Target="../media/image53.emf"/><Relationship Id="rId14" Type="http://schemas.openxmlformats.org/officeDocument/2006/relationships/image" Target="../media/image58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6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sv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svg"/><Relationship Id="rId4" Type="http://schemas.openxmlformats.org/officeDocument/2006/relationships/image" Target="../media/image64.svg"/><Relationship Id="rId9" Type="http://schemas.openxmlformats.org/officeDocument/2006/relationships/image" Target="../media/image69.png"/><Relationship Id="rId14" Type="http://schemas.openxmlformats.org/officeDocument/2006/relationships/image" Target="../media/image74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hyperlink" Target="https://www.icao.int/environmental-protection/CORSIA/Documents/CAEP_Inputs%20to%202025%20CORSIA%20periodic%20review%20(C232).pdf" TargetMode="Externa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knowledge.worldbank.org/bitstreams/152de0c2-e2be-49d6-aec1-3be8ebad4f74/download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D8681C-9455-7CDF-F983-54F300CA1A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ASCENT CARBON DAYS: </a:t>
            </a:r>
          </a:p>
          <a:p>
            <a:pPr algn="ctr"/>
            <a:r>
              <a:rPr lang="en-US" dirty="0"/>
              <a:t>From Energy Access Projects to Carbon Credits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65FF6-65FD-1D62-EBF4-E2F977DCA2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2668" y="3884487"/>
            <a:ext cx="5514974" cy="476347"/>
          </a:xfrm>
        </p:spPr>
        <p:txBody>
          <a:bodyPr/>
          <a:lstStyle/>
          <a:p>
            <a:r>
              <a:rPr lang="en-US" dirty="0"/>
              <a:t>Nairobi, 10</a:t>
            </a:r>
            <a:r>
              <a:rPr lang="en-US" baseline="30000" dirty="0"/>
              <a:t>th</a:t>
            </a:r>
            <a:r>
              <a:rPr lang="en-US" dirty="0"/>
              <a:t> – 12</a:t>
            </a:r>
            <a:r>
              <a:rPr lang="en-US" baseline="30000" dirty="0"/>
              <a:t>th</a:t>
            </a:r>
            <a:r>
              <a:rPr lang="en-US" dirty="0"/>
              <a:t> .February 2026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EE9809-4904-47DB-3369-F095D89F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44" y="896769"/>
            <a:ext cx="8411880" cy="1325563"/>
          </a:xfrm>
        </p:spPr>
        <p:txBody>
          <a:bodyPr/>
          <a:lstStyle/>
          <a:p>
            <a:pPr algn="ctr"/>
            <a:r>
              <a:rPr lang="en-US" dirty="0"/>
              <a:t>international carbon markets</a:t>
            </a:r>
            <a:br>
              <a:rPr lang="en-US" dirty="0"/>
            </a:br>
            <a:r>
              <a:rPr lang="en-US" dirty="0"/>
              <a:t>key trends, and core requirements for Article 6 participation. </a:t>
            </a:r>
          </a:p>
        </p:txBody>
      </p:sp>
    </p:spTree>
    <p:extLst>
      <p:ext uri="{BB962C8B-B14F-4D97-AF65-F5344CB8AC3E}">
        <p14:creationId xmlns:p14="http://schemas.microsoft.com/office/powerpoint/2010/main" val="392500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A097487-8CB3-CA47-884B-82866DC70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42" y="97792"/>
            <a:ext cx="8690578" cy="79321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4B92D8"/>
                </a:solidFill>
                <a:latin typeface="+mn-lt"/>
                <a:cs typeface="Arial"/>
              </a:rPr>
              <a:t>Cooperative approaches under </a:t>
            </a:r>
            <a:br>
              <a:rPr lang="en-US" sz="3200" b="1" dirty="0">
                <a:solidFill>
                  <a:srgbClr val="4B92D8"/>
                </a:solidFill>
                <a:latin typeface="+mn-lt"/>
                <a:cs typeface="Arial"/>
              </a:rPr>
            </a:br>
            <a:r>
              <a:rPr lang="en-US" sz="3200" b="1" dirty="0">
                <a:solidFill>
                  <a:srgbClr val="4B92D8"/>
                </a:solidFill>
                <a:latin typeface="+mn-lt"/>
                <a:cs typeface="Arial"/>
              </a:rPr>
              <a:t>Article 6 of the Paris Agreement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2C118F77-3B11-E922-6D87-EDD35F14E6AA}"/>
              </a:ext>
            </a:extLst>
          </p:cNvPr>
          <p:cNvSpPr/>
          <p:nvPr/>
        </p:nvSpPr>
        <p:spPr>
          <a:xfrm>
            <a:off x="589470" y="3929545"/>
            <a:ext cx="3479800" cy="1499038"/>
          </a:xfrm>
          <a:custGeom>
            <a:avLst/>
            <a:gdLst/>
            <a:ahLst/>
            <a:cxnLst/>
            <a:rect l="l" t="t" r="r" b="b"/>
            <a:pathLst>
              <a:path w="3479800" h="2150745">
                <a:moveTo>
                  <a:pt x="3479291" y="0"/>
                </a:moveTo>
                <a:lnTo>
                  <a:pt x="0" y="0"/>
                </a:lnTo>
                <a:lnTo>
                  <a:pt x="0" y="2150364"/>
                </a:lnTo>
                <a:lnTo>
                  <a:pt x="3479291" y="2150364"/>
                </a:lnTo>
                <a:lnTo>
                  <a:pt x="347929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9">
            <a:extLst>
              <a:ext uri="{FF2B5EF4-FFF2-40B4-BE49-F238E27FC236}">
                <a16:creationId xmlns:a16="http://schemas.microsoft.com/office/drawing/2014/main" id="{D744E232-989C-6625-9F86-F9E6908227B7}"/>
              </a:ext>
            </a:extLst>
          </p:cNvPr>
          <p:cNvSpPr/>
          <p:nvPr/>
        </p:nvSpPr>
        <p:spPr>
          <a:xfrm>
            <a:off x="449770" y="3662316"/>
            <a:ext cx="3700779" cy="513715"/>
          </a:xfrm>
          <a:custGeom>
            <a:avLst/>
            <a:gdLst/>
            <a:ahLst/>
            <a:cxnLst/>
            <a:rect l="l" t="t" r="r" b="b"/>
            <a:pathLst>
              <a:path w="3700779" h="513714">
                <a:moveTo>
                  <a:pt x="3443478" y="0"/>
                </a:moveTo>
                <a:lnTo>
                  <a:pt x="256794" y="0"/>
                </a:lnTo>
                <a:lnTo>
                  <a:pt x="210625" y="4136"/>
                </a:lnTo>
                <a:lnTo>
                  <a:pt x="167175" y="16061"/>
                </a:lnTo>
                <a:lnTo>
                  <a:pt x="127169" y="35051"/>
                </a:lnTo>
                <a:lnTo>
                  <a:pt x="91330" y="60383"/>
                </a:lnTo>
                <a:lnTo>
                  <a:pt x="60383" y="91330"/>
                </a:lnTo>
                <a:lnTo>
                  <a:pt x="35052" y="127169"/>
                </a:lnTo>
                <a:lnTo>
                  <a:pt x="16061" y="167175"/>
                </a:lnTo>
                <a:lnTo>
                  <a:pt x="4136" y="210625"/>
                </a:lnTo>
                <a:lnTo>
                  <a:pt x="0" y="256794"/>
                </a:lnTo>
                <a:lnTo>
                  <a:pt x="4136" y="302962"/>
                </a:lnTo>
                <a:lnTo>
                  <a:pt x="16061" y="346412"/>
                </a:lnTo>
                <a:lnTo>
                  <a:pt x="35051" y="386418"/>
                </a:lnTo>
                <a:lnTo>
                  <a:pt x="60383" y="422257"/>
                </a:lnTo>
                <a:lnTo>
                  <a:pt x="91330" y="453204"/>
                </a:lnTo>
                <a:lnTo>
                  <a:pt x="127169" y="478536"/>
                </a:lnTo>
                <a:lnTo>
                  <a:pt x="167175" y="497526"/>
                </a:lnTo>
                <a:lnTo>
                  <a:pt x="210625" y="509451"/>
                </a:lnTo>
                <a:lnTo>
                  <a:pt x="256794" y="513588"/>
                </a:lnTo>
                <a:lnTo>
                  <a:pt x="3443478" y="513588"/>
                </a:lnTo>
                <a:lnTo>
                  <a:pt x="3489646" y="509451"/>
                </a:lnTo>
                <a:lnTo>
                  <a:pt x="3533096" y="497526"/>
                </a:lnTo>
                <a:lnTo>
                  <a:pt x="3573102" y="478536"/>
                </a:lnTo>
                <a:lnTo>
                  <a:pt x="3608941" y="453204"/>
                </a:lnTo>
                <a:lnTo>
                  <a:pt x="3639888" y="422257"/>
                </a:lnTo>
                <a:lnTo>
                  <a:pt x="3665220" y="386418"/>
                </a:lnTo>
                <a:lnTo>
                  <a:pt x="3684210" y="346412"/>
                </a:lnTo>
                <a:lnTo>
                  <a:pt x="3696135" y="302962"/>
                </a:lnTo>
                <a:lnTo>
                  <a:pt x="3700272" y="256794"/>
                </a:lnTo>
                <a:lnTo>
                  <a:pt x="3696135" y="210625"/>
                </a:lnTo>
                <a:lnTo>
                  <a:pt x="3684210" y="167175"/>
                </a:lnTo>
                <a:lnTo>
                  <a:pt x="3665220" y="127169"/>
                </a:lnTo>
                <a:lnTo>
                  <a:pt x="3639888" y="91330"/>
                </a:lnTo>
                <a:lnTo>
                  <a:pt x="3608941" y="60383"/>
                </a:lnTo>
                <a:lnTo>
                  <a:pt x="3573102" y="35051"/>
                </a:lnTo>
                <a:lnTo>
                  <a:pt x="3533096" y="16061"/>
                </a:lnTo>
                <a:lnTo>
                  <a:pt x="3489646" y="4136"/>
                </a:lnTo>
                <a:lnTo>
                  <a:pt x="3443478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134C1544-BA69-CA2D-3811-FE0821422591}"/>
              </a:ext>
            </a:extLst>
          </p:cNvPr>
          <p:cNvSpPr/>
          <p:nvPr/>
        </p:nvSpPr>
        <p:spPr>
          <a:xfrm>
            <a:off x="563577" y="1368605"/>
            <a:ext cx="11012805" cy="1879600"/>
          </a:xfrm>
          <a:custGeom>
            <a:avLst/>
            <a:gdLst/>
            <a:ahLst/>
            <a:cxnLst/>
            <a:rect l="l" t="t" r="r" b="b"/>
            <a:pathLst>
              <a:path w="11012805" h="1879600">
                <a:moveTo>
                  <a:pt x="0" y="313181"/>
                </a:moveTo>
                <a:lnTo>
                  <a:pt x="3395" y="266900"/>
                </a:lnTo>
                <a:lnTo>
                  <a:pt x="13260" y="222727"/>
                </a:lnTo>
                <a:lnTo>
                  <a:pt x="29108" y="181148"/>
                </a:lnTo>
                <a:lnTo>
                  <a:pt x="50456" y="142647"/>
                </a:lnTo>
                <a:lnTo>
                  <a:pt x="76819" y="107708"/>
                </a:lnTo>
                <a:lnTo>
                  <a:pt x="107713" y="76815"/>
                </a:lnTo>
                <a:lnTo>
                  <a:pt x="142653" y="50453"/>
                </a:lnTo>
                <a:lnTo>
                  <a:pt x="181154" y="29106"/>
                </a:lnTo>
                <a:lnTo>
                  <a:pt x="222732" y="13259"/>
                </a:lnTo>
                <a:lnTo>
                  <a:pt x="266903" y="3395"/>
                </a:lnTo>
                <a:lnTo>
                  <a:pt x="313181" y="0"/>
                </a:lnTo>
                <a:lnTo>
                  <a:pt x="10699242" y="0"/>
                </a:lnTo>
                <a:lnTo>
                  <a:pt x="10745523" y="3395"/>
                </a:lnTo>
                <a:lnTo>
                  <a:pt x="10789696" y="13259"/>
                </a:lnTo>
                <a:lnTo>
                  <a:pt x="10831275" y="29106"/>
                </a:lnTo>
                <a:lnTo>
                  <a:pt x="10869776" y="50453"/>
                </a:lnTo>
                <a:lnTo>
                  <a:pt x="10904715" y="76815"/>
                </a:lnTo>
                <a:lnTo>
                  <a:pt x="10935608" y="107708"/>
                </a:lnTo>
                <a:lnTo>
                  <a:pt x="10961970" y="142647"/>
                </a:lnTo>
                <a:lnTo>
                  <a:pt x="10983317" y="181148"/>
                </a:lnTo>
                <a:lnTo>
                  <a:pt x="10999164" y="222727"/>
                </a:lnTo>
                <a:lnTo>
                  <a:pt x="11009028" y="266900"/>
                </a:lnTo>
                <a:lnTo>
                  <a:pt x="11012424" y="313181"/>
                </a:lnTo>
                <a:lnTo>
                  <a:pt x="11012424" y="1565909"/>
                </a:lnTo>
                <a:lnTo>
                  <a:pt x="11009028" y="1612191"/>
                </a:lnTo>
                <a:lnTo>
                  <a:pt x="10999164" y="1656364"/>
                </a:lnTo>
                <a:lnTo>
                  <a:pt x="10983317" y="1697943"/>
                </a:lnTo>
                <a:lnTo>
                  <a:pt x="10961970" y="1736444"/>
                </a:lnTo>
                <a:lnTo>
                  <a:pt x="10935608" y="1771383"/>
                </a:lnTo>
                <a:lnTo>
                  <a:pt x="10904715" y="1802276"/>
                </a:lnTo>
                <a:lnTo>
                  <a:pt x="10869776" y="1828638"/>
                </a:lnTo>
                <a:lnTo>
                  <a:pt x="10831275" y="1849985"/>
                </a:lnTo>
                <a:lnTo>
                  <a:pt x="10789696" y="1865832"/>
                </a:lnTo>
                <a:lnTo>
                  <a:pt x="10745523" y="1875696"/>
                </a:lnTo>
                <a:lnTo>
                  <a:pt x="10699242" y="1879091"/>
                </a:lnTo>
                <a:lnTo>
                  <a:pt x="313181" y="1879091"/>
                </a:lnTo>
                <a:lnTo>
                  <a:pt x="266903" y="1875696"/>
                </a:lnTo>
                <a:lnTo>
                  <a:pt x="222732" y="1865832"/>
                </a:lnTo>
                <a:lnTo>
                  <a:pt x="181154" y="1849985"/>
                </a:lnTo>
                <a:lnTo>
                  <a:pt x="142653" y="1828638"/>
                </a:lnTo>
                <a:lnTo>
                  <a:pt x="107713" y="1802276"/>
                </a:lnTo>
                <a:lnTo>
                  <a:pt x="76819" y="1771383"/>
                </a:lnTo>
                <a:lnTo>
                  <a:pt x="50456" y="1736444"/>
                </a:lnTo>
                <a:lnTo>
                  <a:pt x="29108" y="1697943"/>
                </a:lnTo>
                <a:lnTo>
                  <a:pt x="13260" y="1656364"/>
                </a:lnTo>
                <a:lnTo>
                  <a:pt x="3395" y="1612191"/>
                </a:lnTo>
                <a:lnTo>
                  <a:pt x="0" y="1565909"/>
                </a:lnTo>
                <a:lnTo>
                  <a:pt x="0" y="313181"/>
                </a:lnTo>
                <a:close/>
              </a:path>
            </a:pathLst>
          </a:custGeom>
          <a:ln w="19050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>
            <a:extLst>
              <a:ext uri="{FF2B5EF4-FFF2-40B4-BE49-F238E27FC236}">
                <a16:creationId xmlns:a16="http://schemas.microsoft.com/office/drawing/2014/main" id="{386C5F21-ABA1-1018-6D90-9DB66538ABE6}"/>
              </a:ext>
            </a:extLst>
          </p:cNvPr>
          <p:cNvGrpSpPr/>
          <p:nvPr/>
        </p:nvGrpSpPr>
        <p:grpSpPr>
          <a:xfrm>
            <a:off x="1094803" y="1939574"/>
            <a:ext cx="1444752" cy="1124712"/>
            <a:chOff x="1095756" y="1893823"/>
            <a:chExt cx="1444752" cy="1124712"/>
          </a:xfrm>
        </p:grpSpPr>
        <p:pic>
          <p:nvPicPr>
            <p:cNvPr id="11" name="object 11">
              <a:extLst>
                <a:ext uri="{FF2B5EF4-FFF2-40B4-BE49-F238E27FC236}">
                  <a16:creationId xmlns:a16="http://schemas.microsoft.com/office/drawing/2014/main" id="{48D09889-5DD9-9562-F65A-7DF200C14886}"/>
                </a:ext>
              </a:extLst>
            </p:cNvPr>
            <p:cNvPicPr/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95756" y="1893823"/>
              <a:ext cx="1444752" cy="1124712"/>
            </a:xfrm>
            <a:prstGeom prst="rect">
              <a:avLst/>
            </a:prstGeom>
          </p:spPr>
        </p:pic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9396E749-F590-7F59-B058-D83FBED02A6D}"/>
                </a:ext>
              </a:extLst>
            </p:cNvPr>
            <p:cNvSpPr/>
            <p:nvPr/>
          </p:nvSpPr>
          <p:spPr>
            <a:xfrm>
              <a:off x="1539240" y="1935480"/>
              <a:ext cx="410209" cy="241300"/>
            </a:xfrm>
            <a:custGeom>
              <a:avLst/>
              <a:gdLst/>
              <a:ahLst/>
              <a:cxnLst/>
              <a:rect l="l" t="t" r="r" b="b"/>
              <a:pathLst>
                <a:path w="410210" h="241300">
                  <a:moveTo>
                    <a:pt x="369823" y="0"/>
                  </a:moveTo>
                  <a:lnTo>
                    <a:pt x="40131" y="0"/>
                  </a:lnTo>
                  <a:lnTo>
                    <a:pt x="24485" y="3145"/>
                  </a:lnTo>
                  <a:lnTo>
                    <a:pt x="11731" y="11731"/>
                  </a:lnTo>
                  <a:lnTo>
                    <a:pt x="3145" y="24485"/>
                  </a:lnTo>
                  <a:lnTo>
                    <a:pt x="0" y="40132"/>
                  </a:lnTo>
                  <a:lnTo>
                    <a:pt x="0" y="200660"/>
                  </a:lnTo>
                  <a:lnTo>
                    <a:pt x="3145" y="216306"/>
                  </a:lnTo>
                  <a:lnTo>
                    <a:pt x="11731" y="229060"/>
                  </a:lnTo>
                  <a:lnTo>
                    <a:pt x="24485" y="237646"/>
                  </a:lnTo>
                  <a:lnTo>
                    <a:pt x="40131" y="240792"/>
                  </a:lnTo>
                  <a:lnTo>
                    <a:pt x="369823" y="240792"/>
                  </a:lnTo>
                  <a:lnTo>
                    <a:pt x="385470" y="237646"/>
                  </a:lnTo>
                  <a:lnTo>
                    <a:pt x="398224" y="229060"/>
                  </a:lnTo>
                  <a:lnTo>
                    <a:pt x="406810" y="216306"/>
                  </a:lnTo>
                  <a:lnTo>
                    <a:pt x="409955" y="200660"/>
                  </a:lnTo>
                  <a:lnTo>
                    <a:pt x="409955" y="40132"/>
                  </a:lnTo>
                  <a:lnTo>
                    <a:pt x="406810" y="24485"/>
                  </a:lnTo>
                  <a:lnTo>
                    <a:pt x="398224" y="11731"/>
                  </a:lnTo>
                  <a:lnTo>
                    <a:pt x="385470" y="3145"/>
                  </a:lnTo>
                  <a:lnTo>
                    <a:pt x="3698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A4DA68AC-5D7A-ABB7-F377-418B85BFF0D5}"/>
                </a:ext>
              </a:extLst>
            </p:cNvPr>
            <p:cNvSpPr/>
            <p:nvPr/>
          </p:nvSpPr>
          <p:spPr>
            <a:xfrm>
              <a:off x="1539240" y="1935480"/>
              <a:ext cx="410209" cy="241300"/>
            </a:xfrm>
            <a:custGeom>
              <a:avLst/>
              <a:gdLst/>
              <a:ahLst/>
              <a:cxnLst/>
              <a:rect l="l" t="t" r="r" b="b"/>
              <a:pathLst>
                <a:path w="410210" h="241300">
                  <a:moveTo>
                    <a:pt x="0" y="40132"/>
                  </a:moveTo>
                  <a:lnTo>
                    <a:pt x="3145" y="24485"/>
                  </a:lnTo>
                  <a:lnTo>
                    <a:pt x="11731" y="11731"/>
                  </a:lnTo>
                  <a:lnTo>
                    <a:pt x="24485" y="3145"/>
                  </a:lnTo>
                  <a:lnTo>
                    <a:pt x="40131" y="0"/>
                  </a:lnTo>
                  <a:lnTo>
                    <a:pt x="369823" y="0"/>
                  </a:lnTo>
                  <a:lnTo>
                    <a:pt x="385470" y="3145"/>
                  </a:lnTo>
                  <a:lnTo>
                    <a:pt x="398224" y="11731"/>
                  </a:lnTo>
                  <a:lnTo>
                    <a:pt x="406810" y="24485"/>
                  </a:lnTo>
                  <a:lnTo>
                    <a:pt x="409955" y="40132"/>
                  </a:lnTo>
                  <a:lnTo>
                    <a:pt x="409955" y="200660"/>
                  </a:lnTo>
                  <a:lnTo>
                    <a:pt x="406810" y="216306"/>
                  </a:lnTo>
                  <a:lnTo>
                    <a:pt x="398224" y="229060"/>
                  </a:lnTo>
                  <a:lnTo>
                    <a:pt x="385470" y="237646"/>
                  </a:lnTo>
                  <a:lnTo>
                    <a:pt x="369823" y="240792"/>
                  </a:lnTo>
                  <a:lnTo>
                    <a:pt x="40131" y="240792"/>
                  </a:lnTo>
                  <a:lnTo>
                    <a:pt x="24485" y="237646"/>
                  </a:lnTo>
                  <a:lnTo>
                    <a:pt x="11731" y="229060"/>
                  </a:lnTo>
                  <a:lnTo>
                    <a:pt x="3145" y="216306"/>
                  </a:lnTo>
                  <a:lnTo>
                    <a:pt x="0" y="200660"/>
                  </a:lnTo>
                  <a:lnTo>
                    <a:pt x="0" y="4013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4">
              <a:extLst>
                <a:ext uri="{FF2B5EF4-FFF2-40B4-BE49-F238E27FC236}">
                  <a16:creationId xmlns:a16="http://schemas.microsoft.com/office/drawing/2014/main" id="{EA5FE364-BD26-1073-A553-78368226BD81}"/>
                </a:ext>
              </a:extLst>
            </p:cNvPr>
            <p:cNvPicPr/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616963" y="1894332"/>
              <a:ext cx="281939" cy="281939"/>
            </a:xfrm>
            <a:prstGeom prst="rect">
              <a:avLst/>
            </a:prstGeom>
          </p:spPr>
        </p:pic>
        <p:pic>
          <p:nvPicPr>
            <p:cNvPr id="16" name="object 15">
              <a:extLst>
                <a:ext uri="{FF2B5EF4-FFF2-40B4-BE49-F238E27FC236}">
                  <a16:creationId xmlns:a16="http://schemas.microsoft.com/office/drawing/2014/main" id="{6A21BC6E-C611-80E3-D752-0E31D70E4A49}"/>
                </a:ext>
              </a:extLst>
            </p:cNvPr>
            <p:cNvPicPr/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700784" y="2112264"/>
              <a:ext cx="117348" cy="89915"/>
            </a:xfrm>
            <a:prstGeom prst="rect">
              <a:avLst/>
            </a:prstGeom>
          </p:spPr>
        </p:pic>
      </p:grpSp>
      <p:sp>
        <p:nvSpPr>
          <p:cNvPr id="17" name="object 9">
            <a:extLst>
              <a:ext uri="{FF2B5EF4-FFF2-40B4-BE49-F238E27FC236}">
                <a16:creationId xmlns:a16="http://schemas.microsoft.com/office/drawing/2014/main" id="{B7D580A7-912C-3D11-C27C-714050598C18}"/>
              </a:ext>
            </a:extLst>
          </p:cNvPr>
          <p:cNvSpPr txBox="1"/>
          <p:nvPr/>
        </p:nvSpPr>
        <p:spPr>
          <a:xfrm>
            <a:off x="3070781" y="1537835"/>
            <a:ext cx="7752715" cy="15664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C1A5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Parties to the Paris Agreement may choose to pursue voluntary cooperation in the  implementation of their climate actions (Nationally determined contributions: NDCs)  to allow for:</a:t>
            </a:r>
          </a:p>
          <a:p>
            <a:pPr marL="12700" marR="5080" indent="-287020" algn="just">
              <a:spcBef>
                <a:spcPts val="95"/>
              </a:spcBef>
              <a:buFont typeface="Courier New"/>
              <a:buChar char="o"/>
              <a:tabLst>
                <a:tab pos="299720" algn="l"/>
              </a:tabLst>
            </a:pPr>
            <a:r>
              <a:rPr sz="1600" b="1" spc="-5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Higher</a:t>
            </a:r>
            <a:r>
              <a:rPr sz="1600" b="1" spc="5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10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ambition</a:t>
            </a:r>
            <a:r>
              <a:rPr sz="1600" b="1" spc="-20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dirty="0">
                <a:solidFill>
                  <a:srgbClr val="1C1A5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their mitigation and adaptation actions;</a:t>
            </a:r>
          </a:p>
          <a:p>
            <a:pPr marL="299085" indent="-287020">
              <a:lnSpc>
                <a:spcPct val="100000"/>
              </a:lnSpc>
              <a:spcBef>
                <a:spcPts val="210"/>
              </a:spcBef>
              <a:buFont typeface="Courier New"/>
              <a:buChar char="o"/>
              <a:tabLst>
                <a:tab pos="299720" algn="l"/>
              </a:tabLst>
            </a:pPr>
            <a:r>
              <a:rPr sz="1600" spc="-8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</a:t>
            </a:r>
            <a:r>
              <a:rPr sz="1600" spc="-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spc="-1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promote</a:t>
            </a:r>
            <a:r>
              <a:rPr sz="1600" spc="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5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sustainable</a:t>
            </a:r>
            <a:r>
              <a:rPr sz="1600" b="1" spc="-35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10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development</a:t>
            </a:r>
            <a:r>
              <a:rPr sz="1600" spc="-1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;</a:t>
            </a:r>
            <a:r>
              <a:rPr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spc="-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99085" indent="-287020">
              <a:lnSpc>
                <a:spcPct val="100000"/>
              </a:lnSpc>
              <a:spcBef>
                <a:spcPts val="200"/>
              </a:spcBef>
              <a:buFont typeface="Courier New"/>
              <a:buChar char="o"/>
              <a:tabLst>
                <a:tab pos="299720" algn="l"/>
              </a:tabLst>
            </a:pPr>
            <a:r>
              <a:rPr sz="1600" spc="-8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</a:t>
            </a:r>
            <a:r>
              <a:rPr sz="1600" spc="-1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spc="-1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promote </a:t>
            </a:r>
            <a:r>
              <a:rPr sz="1600" b="1" spc="-5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environmental</a:t>
            </a:r>
            <a:r>
              <a:rPr sz="1600" b="1" spc="-20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5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integrity</a:t>
            </a:r>
            <a:r>
              <a:rPr sz="1600" spc="-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0D659435-3588-2581-3E95-DB408F6AAF0C}"/>
              </a:ext>
            </a:extLst>
          </p:cNvPr>
          <p:cNvSpPr/>
          <p:nvPr/>
        </p:nvSpPr>
        <p:spPr>
          <a:xfrm>
            <a:off x="8122602" y="3914306"/>
            <a:ext cx="3479800" cy="1514278"/>
          </a:xfrm>
          <a:custGeom>
            <a:avLst/>
            <a:gdLst/>
            <a:ahLst/>
            <a:cxnLst/>
            <a:rect l="l" t="t" r="r" b="b"/>
            <a:pathLst>
              <a:path w="3479800" h="2150745">
                <a:moveTo>
                  <a:pt x="3479291" y="0"/>
                </a:moveTo>
                <a:lnTo>
                  <a:pt x="0" y="0"/>
                </a:lnTo>
                <a:lnTo>
                  <a:pt x="0" y="2150364"/>
                </a:lnTo>
                <a:lnTo>
                  <a:pt x="3479291" y="2150364"/>
                </a:lnTo>
                <a:lnTo>
                  <a:pt x="347929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2B16D945-A3F8-0631-A9D5-4C63D27D1A1B}"/>
              </a:ext>
            </a:extLst>
          </p:cNvPr>
          <p:cNvSpPr/>
          <p:nvPr/>
        </p:nvSpPr>
        <p:spPr>
          <a:xfrm>
            <a:off x="4240974" y="3929546"/>
            <a:ext cx="3700779" cy="1499038"/>
          </a:xfrm>
          <a:custGeom>
            <a:avLst/>
            <a:gdLst/>
            <a:ahLst/>
            <a:cxnLst/>
            <a:rect l="l" t="t" r="r" b="b"/>
            <a:pathLst>
              <a:path w="3700779" h="2150745">
                <a:moveTo>
                  <a:pt x="3700271" y="0"/>
                </a:moveTo>
                <a:lnTo>
                  <a:pt x="0" y="0"/>
                </a:lnTo>
                <a:lnTo>
                  <a:pt x="0" y="2150364"/>
                </a:lnTo>
                <a:lnTo>
                  <a:pt x="3700271" y="2150364"/>
                </a:lnTo>
                <a:lnTo>
                  <a:pt x="370027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7B399D00-5B59-9CA3-B57D-B2E779D1A7B8}"/>
              </a:ext>
            </a:extLst>
          </p:cNvPr>
          <p:cNvSpPr txBox="1"/>
          <p:nvPr/>
        </p:nvSpPr>
        <p:spPr>
          <a:xfrm>
            <a:off x="1485831" y="3793363"/>
            <a:ext cx="17964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Higher</a:t>
            </a:r>
            <a:r>
              <a:rPr sz="1800" b="1" spc="-4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800" b="1" spc="-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ambition</a:t>
            </a:r>
            <a:endParaRPr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0D432DCD-A722-4718-E2F2-76C182AF30F5}"/>
              </a:ext>
            </a:extLst>
          </p:cNvPr>
          <p:cNvSpPr/>
          <p:nvPr/>
        </p:nvSpPr>
        <p:spPr>
          <a:xfrm>
            <a:off x="4240974" y="3678086"/>
            <a:ext cx="3700779" cy="513715"/>
          </a:xfrm>
          <a:custGeom>
            <a:avLst/>
            <a:gdLst/>
            <a:ahLst/>
            <a:cxnLst/>
            <a:rect l="l" t="t" r="r" b="b"/>
            <a:pathLst>
              <a:path w="3700779" h="513714">
                <a:moveTo>
                  <a:pt x="3443478" y="0"/>
                </a:moveTo>
                <a:lnTo>
                  <a:pt x="256794" y="0"/>
                </a:lnTo>
                <a:lnTo>
                  <a:pt x="210625" y="4136"/>
                </a:lnTo>
                <a:lnTo>
                  <a:pt x="167175" y="16061"/>
                </a:lnTo>
                <a:lnTo>
                  <a:pt x="127169" y="35051"/>
                </a:lnTo>
                <a:lnTo>
                  <a:pt x="91330" y="60383"/>
                </a:lnTo>
                <a:lnTo>
                  <a:pt x="60383" y="91330"/>
                </a:lnTo>
                <a:lnTo>
                  <a:pt x="35052" y="127169"/>
                </a:lnTo>
                <a:lnTo>
                  <a:pt x="16061" y="167175"/>
                </a:lnTo>
                <a:lnTo>
                  <a:pt x="4136" y="210625"/>
                </a:lnTo>
                <a:lnTo>
                  <a:pt x="0" y="256794"/>
                </a:lnTo>
                <a:lnTo>
                  <a:pt x="4136" y="302962"/>
                </a:lnTo>
                <a:lnTo>
                  <a:pt x="16061" y="346412"/>
                </a:lnTo>
                <a:lnTo>
                  <a:pt x="35051" y="386418"/>
                </a:lnTo>
                <a:lnTo>
                  <a:pt x="60383" y="422257"/>
                </a:lnTo>
                <a:lnTo>
                  <a:pt x="91330" y="453204"/>
                </a:lnTo>
                <a:lnTo>
                  <a:pt x="127169" y="478536"/>
                </a:lnTo>
                <a:lnTo>
                  <a:pt x="167175" y="497526"/>
                </a:lnTo>
                <a:lnTo>
                  <a:pt x="210625" y="509451"/>
                </a:lnTo>
                <a:lnTo>
                  <a:pt x="256794" y="513588"/>
                </a:lnTo>
                <a:lnTo>
                  <a:pt x="3443478" y="513588"/>
                </a:lnTo>
                <a:lnTo>
                  <a:pt x="3489646" y="509451"/>
                </a:lnTo>
                <a:lnTo>
                  <a:pt x="3533096" y="497526"/>
                </a:lnTo>
                <a:lnTo>
                  <a:pt x="3573102" y="478536"/>
                </a:lnTo>
                <a:lnTo>
                  <a:pt x="3608941" y="453204"/>
                </a:lnTo>
                <a:lnTo>
                  <a:pt x="3639888" y="422257"/>
                </a:lnTo>
                <a:lnTo>
                  <a:pt x="3665220" y="386418"/>
                </a:lnTo>
                <a:lnTo>
                  <a:pt x="3684210" y="346412"/>
                </a:lnTo>
                <a:lnTo>
                  <a:pt x="3696135" y="302962"/>
                </a:lnTo>
                <a:lnTo>
                  <a:pt x="3700272" y="256794"/>
                </a:lnTo>
                <a:lnTo>
                  <a:pt x="3696135" y="210625"/>
                </a:lnTo>
                <a:lnTo>
                  <a:pt x="3684210" y="167175"/>
                </a:lnTo>
                <a:lnTo>
                  <a:pt x="3665220" y="127169"/>
                </a:lnTo>
                <a:lnTo>
                  <a:pt x="3639888" y="91330"/>
                </a:lnTo>
                <a:lnTo>
                  <a:pt x="3608941" y="60383"/>
                </a:lnTo>
                <a:lnTo>
                  <a:pt x="3573102" y="35051"/>
                </a:lnTo>
                <a:lnTo>
                  <a:pt x="3533096" y="16061"/>
                </a:lnTo>
                <a:lnTo>
                  <a:pt x="3489646" y="4136"/>
                </a:lnTo>
                <a:lnTo>
                  <a:pt x="3443478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9FE93DAB-B7AD-CE5E-4923-5621AF1D9D59}"/>
              </a:ext>
            </a:extLst>
          </p:cNvPr>
          <p:cNvSpPr txBox="1"/>
          <p:nvPr/>
        </p:nvSpPr>
        <p:spPr>
          <a:xfrm>
            <a:off x="4910899" y="3774225"/>
            <a:ext cx="2740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800" b="1" spc="-5">
                <a:solidFill>
                  <a:srgbClr val="FFFFFF"/>
                </a:solidFill>
                <a:latin typeface="Segoe UI"/>
                <a:cs typeface="Segoe UI"/>
              </a:rPr>
              <a:t>Sustainable</a:t>
            </a:r>
            <a:r>
              <a:rPr sz="1800" b="1" spc="-6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5">
                <a:solidFill>
                  <a:srgbClr val="FFFFFF"/>
                </a:solidFill>
                <a:latin typeface="Segoe UI"/>
                <a:cs typeface="Segoe UI"/>
              </a:rPr>
              <a:t>development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229CEF71-56E8-FE0B-2614-808431A26D6F}"/>
              </a:ext>
            </a:extLst>
          </p:cNvPr>
          <p:cNvSpPr/>
          <p:nvPr/>
        </p:nvSpPr>
        <p:spPr>
          <a:xfrm>
            <a:off x="8122602" y="3671989"/>
            <a:ext cx="3479800" cy="513715"/>
          </a:xfrm>
          <a:custGeom>
            <a:avLst/>
            <a:gdLst/>
            <a:ahLst/>
            <a:cxnLst/>
            <a:rect l="l" t="t" r="r" b="b"/>
            <a:pathLst>
              <a:path w="3479800" h="513714">
                <a:moveTo>
                  <a:pt x="3222498" y="0"/>
                </a:moveTo>
                <a:lnTo>
                  <a:pt x="256794" y="0"/>
                </a:lnTo>
                <a:lnTo>
                  <a:pt x="210625" y="4136"/>
                </a:lnTo>
                <a:lnTo>
                  <a:pt x="167175" y="16061"/>
                </a:lnTo>
                <a:lnTo>
                  <a:pt x="127169" y="35052"/>
                </a:lnTo>
                <a:lnTo>
                  <a:pt x="91330" y="60383"/>
                </a:lnTo>
                <a:lnTo>
                  <a:pt x="60383" y="91330"/>
                </a:lnTo>
                <a:lnTo>
                  <a:pt x="35051" y="127169"/>
                </a:lnTo>
                <a:lnTo>
                  <a:pt x="16061" y="167175"/>
                </a:lnTo>
                <a:lnTo>
                  <a:pt x="4136" y="210625"/>
                </a:lnTo>
                <a:lnTo>
                  <a:pt x="0" y="256794"/>
                </a:lnTo>
                <a:lnTo>
                  <a:pt x="4136" y="302962"/>
                </a:lnTo>
                <a:lnTo>
                  <a:pt x="16061" y="346412"/>
                </a:lnTo>
                <a:lnTo>
                  <a:pt x="35051" y="386418"/>
                </a:lnTo>
                <a:lnTo>
                  <a:pt x="60383" y="422257"/>
                </a:lnTo>
                <a:lnTo>
                  <a:pt x="91330" y="453204"/>
                </a:lnTo>
                <a:lnTo>
                  <a:pt x="127169" y="478536"/>
                </a:lnTo>
                <a:lnTo>
                  <a:pt x="167175" y="497526"/>
                </a:lnTo>
                <a:lnTo>
                  <a:pt x="210625" y="509451"/>
                </a:lnTo>
                <a:lnTo>
                  <a:pt x="256794" y="513588"/>
                </a:lnTo>
                <a:lnTo>
                  <a:pt x="3222498" y="513588"/>
                </a:lnTo>
                <a:lnTo>
                  <a:pt x="3268666" y="509451"/>
                </a:lnTo>
                <a:lnTo>
                  <a:pt x="3312116" y="497526"/>
                </a:lnTo>
                <a:lnTo>
                  <a:pt x="3352122" y="478536"/>
                </a:lnTo>
                <a:lnTo>
                  <a:pt x="3387961" y="453204"/>
                </a:lnTo>
                <a:lnTo>
                  <a:pt x="3418908" y="422257"/>
                </a:lnTo>
                <a:lnTo>
                  <a:pt x="3444240" y="386418"/>
                </a:lnTo>
                <a:lnTo>
                  <a:pt x="3463230" y="346412"/>
                </a:lnTo>
                <a:lnTo>
                  <a:pt x="3475155" y="302962"/>
                </a:lnTo>
                <a:lnTo>
                  <a:pt x="3479291" y="256794"/>
                </a:lnTo>
                <a:lnTo>
                  <a:pt x="3475155" y="210625"/>
                </a:lnTo>
                <a:lnTo>
                  <a:pt x="3463230" y="167175"/>
                </a:lnTo>
                <a:lnTo>
                  <a:pt x="3444239" y="127169"/>
                </a:lnTo>
                <a:lnTo>
                  <a:pt x="3418908" y="91330"/>
                </a:lnTo>
                <a:lnTo>
                  <a:pt x="3387961" y="60383"/>
                </a:lnTo>
                <a:lnTo>
                  <a:pt x="3352122" y="35052"/>
                </a:lnTo>
                <a:lnTo>
                  <a:pt x="3312116" y="16061"/>
                </a:lnTo>
                <a:lnTo>
                  <a:pt x="3268666" y="4136"/>
                </a:lnTo>
                <a:lnTo>
                  <a:pt x="3222498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9DFDF388-89F9-9177-0EBB-B28ADFD33810}"/>
              </a:ext>
            </a:extLst>
          </p:cNvPr>
          <p:cNvSpPr txBox="1"/>
          <p:nvPr/>
        </p:nvSpPr>
        <p:spPr>
          <a:xfrm>
            <a:off x="8775700" y="3751716"/>
            <a:ext cx="2578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800" b="1" spc="-5">
                <a:solidFill>
                  <a:srgbClr val="FFFFFF"/>
                </a:solidFill>
                <a:latin typeface="Segoe UI"/>
                <a:cs typeface="Segoe UI"/>
              </a:rPr>
              <a:t>Environmental</a:t>
            </a:r>
            <a:r>
              <a:rPr sz="1800" b="1" spc="-5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5">
                <a:solidFill>
                  <a:srgbClr val="FFFFFF"/>
                </a:solidFill>
                <a:latin typeface="Segoe UI"/>
                <a:cs typeface="Segoe UI"/>
              </a:rPr>
              <a:t>integrity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id="{D3E5A808-7FB6-651A-5D3E-6B340397725D}"/>
              </a:ext>
            </a:extLst>
          </p:cNvPr>
          <p:cNvSpPr txBox="1"/>
          <p:nvPr/>
        </p:nvSpPr>
        <p:spPr>
          <a:xfrm>
            <a:off x="714566" y="4241968"/>
            <a:ext cx="3131185" cy="111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lang="en-US"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ost-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effective</a:t>
            </a:r>
            <a:r>
              <a:rPr sz="1400" b="1" spc="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mitigation</a:t>
            </a:r>
            <a:r>
              <a:rPr sz="1400" b="1" spc="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actions,</a:t>
            </a:r>
            <a:r>
              <a:rPr sz="1400" b="1" spc="37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400" b="1" spc="375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lang="en-US"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ccess </a:t>
            </a:r>
            <a:r>
              <a:rPr sz="1400" b="1" spc="-37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low-carbon technologies, </a:t>
            </a:r>
            <a:endParaRPr lang="en-US" sz="1400" b="1" spc="-5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lang="en-US"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arbon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finance,</a:t>
            </a:r>
            <a:r>
              <a:rPr sz="1400" b="1" spc="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</a:t>
            </a:r>
            <a:r>
              <a:rPr sz="1400" b="1" spc="38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1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capacity</a:t>
            </a:r>
            <a:r>
              <a:rPr sz="1400" b="1" spc="37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building.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sz="14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object 24">
            <a:extLst>
              <a:ext uri="{FF2B5EF4-FFF2-40B4-BE49-F238E27FC236}">
                <a16:creationId xmlns:a16="http://schemas.microsoft.com/office/drawing/2014/main" id="{E9C2F7FE-651C-8735-941E-5AAAC6643F5A}"/>
              </a:ext>
            </a:extLst>
          </p:cNvPr>
          <p:cNvSpPr txBox="1"/>
          <p:nvPr/>
        </p:nvSpPr>
        <p:spPr>
          <a:xfrm>
            <a:off x="4359085" y="4282605"/>
            <a:ext cx="3470275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lang="en-US" sz="1400" b="1" spc="-2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sz="1400" b="1" spc="-2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nvironmental,</a:t>
            </a:r>
            <a:r>
              <a:rPr sz="1400" b="1" spc="-1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2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economic</a:t>
            </a:r>
            <a:r>
              <a:rPr sz="1400" b="1" spc="-1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</a:t>
            </a:r>
            <a:r>
              <a:rPr sz="1400" b="1" spc="-37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2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social</a:t>
            </a:r>
            <a:r>
              <a:rPr sz="1400" b="1" spc="-2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co-benefits</a:t>
            </a:r>
            <a:r>
              <a:rPr sz="1400" b="1" spc="-1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spc="-1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the Host Country.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lang="en-US" sz="1400" spc="-2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Progress </a:t>
            </a:r>
            <a:r>
              <a:rPr sz="1400" spc="-2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towards </a:t>
            </a:r>
            <a:r>
              <a:rPr sz="1400" b="1" spc="-2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Sustainable Development </a:t>
            </a:r>
            <a:r>
              <a:rPr sz="1400" b="1" spc="-37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2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Goals</a:t>
            </a:r>
            <a:r>
              <a:rPr sz="1400" b="1" spc="-5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2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(SDGs).</a:t>
            </a:r>
            <a:endParaRPr sz="14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object 25">
            <a:extLst>
              <a:ext uri="{FF2B5EF4-FFF2-40B4-BE49-F238E27FC236}">
                <a16:creationId xmlns:a16="http://schemas.microsoft.com/office/drawing/2014/main" id="{2456C1AE-A65D-D8E6-3B1F-AB7AE0E27AE2}"/>
              </a:ext>
            </a:extLst>
          </p:cNvPr>
          <p:cNvSpPr txBox="1"/>
          <p:nvPr/>
        </p:nvSpPr>
        <p:spPr>
          <a:xfrm>
            <a:off x="8250364" y="4282605"/>
            <a:ext cx="322707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q"/>
            </a:pPr>
            <a:r>
              <a:rPr lang="en-US"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sz="1400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obust, transparent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governance</a:t>
            </a:r>
            <a:r>
              <a:rPr sz="1400" b="1" spc="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</a:t>
            </a:r>
            <a:r>
              <a:rPr sz="1400" spc="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</a:t>
            </a:r>
            <a:r>
              <a:rPr sz="1400" spc="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quality</a:t>
            </a:r>
            <a:r>
              <a:rPr sz="1400" b="1" spc="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 spc="-2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 </a:t>
            </a:r>
            <a:r>
              <a:rPr sz="1400" b="1" spc="-1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mitigation</a:t>
            </a:r>
            <a:r>
              <a:rPr sz="1400" b="1" spc="-2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outcomes.</a:t>
            </a:r>
            <a:endParaRPr sz="14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8" name="object 2">
            <a:extLst>
              <a:ext uri="{FF2B5EF4-FFF2-40B4-BE49-F238E27FC236}">
                <a16:creationId xmlns:a16="http://schemas.microsoft.com/office/drawing/2014/main" id="{3FE1ACF9-1163-274F-91D9-CD6AD9B6D1F8}"/>
              </a:ext>
            </a:extLst>
          </p:cNvPr>
          <p:cNvPicPr/>
          <p:nvPr/>
        </p:nvPicPr>
        <p:blipFill>
          <a:blip r:embed="rId5" cstate="print">
            <a:biLevel thresh="25000"/>
          </a:blip>
          <a:stretch>
            <a:fillRect/>
          </a:stretch>
        </p:blipFill>
        <p:spPr>
          <a:xfrm>
            <a:off x="4426260" y="3719463"/>
            <a:ext cx="484639" cy="456568"/>
          </a:xfrm>
          <a:prstGeom prst="rect">
            <a:avLst/>
          </a:prstGeom>
        </p:spPr>
      </p:pic>
      <p:pic>
        <p:nvPicPr>
          <p:cNvPr id="29" name="Graphic 49" descr="Bar graph with downward trend outline">
            <a:extLst>
              <a:ext uri="{FF2B5EF4-FFF2-40B4-BE49-F238E27FC236}">
                <a16:creationId xmlns:a16="http://schemas.microsoft.com/office/drawing/2014/main" id="{BF734828-194A-1124-232B-FEBD08C213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9157" y="3696488"/>
            <a:ext cx="461462" cy="461462"/>
          </a:xfrm>
          <a:prstGeom prst="rect">
            <a:avLst/>
          </a:prstGeom>
        </p:spPr>
      </p:pic>
      <p:grpSp>
        <p:nvGrpSpPr>
          <p:cNvPr id="30" name="Graphic 51" descr="Clipboard Badge outline">
            <a:extLst>
              <a:ext uri="{FF2B5EF4-FFF2-40B4-BE49-F238E27FC236}">
                <a16:creationId xmlns:a16="http://schemas.microsoft.com/office/drawing/2014/main" id="{8968C6CA-A969-2A24-0D1E-3030C41C3925}"/>
              </a:ext>
            </a:extLst>
          </p:cNvPr>
          <p:cNvGrpSpPr/>
          <p:nvPr/>
        </p:nvGrpSpPr>
        <p:grpSpPr>
          <a:xfrm>
            <a:off x="8414754" y="3719492"/>
            <a:ext cx="360079" cy="396598"/>
            <a:chOff x="3928153" y="5711114"/>
            <a:chExt cx="444791" cy="593210"/>
          </a:xfrm>
          <a:solidFill>
            <a:schemeClr val="bg1"/>
          </a:solidFill>
        </p:grpSpPr>
        <p:sp>
          <p:nvSpPr>
            <p:cNvPr id="31" name="Freeform: Shape 53">
              <a:extLst>
                <a:ext uri="{FF2B5EF4-FFF2-40B4-BE49-F238E27FC236}">
                  <a16:creationId xmlns:a16="http://schemas.microsoft.com/office/drawing/2014/main" id="{E08A297D-73AB-A6D2-A7EA-4F43ECB2316D}"/>
                </a:ext>
              </a:extLst>
            </p:cNvPr>
            <p:cNvSpPr/>
            <p:nvPr/>
          </p:nvSpPr>
          <p:spPr>
            <a:xfrm>
              <a:off x="4124602" y="5748336"/>
              <a:ext cx="51893" cy="51892"/>
            </a:xfrm>
            <a:custGeom>
              <a:avLst/>
              <a:gdLst>
                <a:gd name="connsiteX0" fmla="*/ 51892 w 51893"/>
                <a:gd name="connsiteY0" fmla="*/ 25946 h 51892"/>
                <a:gd name="connsiteX1" fmla="*/ 26687 w 51893"/>
                <a:gd name="connsiteY1" fmla="*/ 0 h 51892"/>
                <a:gd name="connsiteX2" fmla="*/ 25946 w 51893"/>
                <a:gd name="connsiteY2" fmla="*/ 0 h 51892"/>
                <a:gd name="connsiteX3" fmla="*/ 0 w 51893"/>
                <a:gd name="connsiteY3" fmla="*/ 25946 h 51892"/>
                <a:gd name="connsiteX4" fmla="*/ 25946 w 51893"/>
                <a:gd name="connsiteY4" fmla="*/ 51892 h 51892"/>
                <a:gd name="connsiteX5" fmla="*/ 51892 w 51893"/>
                <a:gd name="connsiteY5" fmla="*/ 25946 h 51892"/>
                <a:gd name="connsiteX6" fmla="*/ 37066 w 51893"/>
                <a:gd name="connsiteY6" fmla="*/ 25828 h 51892"/>
                <a:gd name="connsiteX7" fmla="*/ 26066 w 51893"/>
                <a:gd name="connsiteY7" fmla="*/ 37065 h 51892"/>
                <a:gd name="connsiteX8" fmla="*/ 14828 w 51893"/>
                <a:gd name="connsiteY8" fmla="*/ 26065 h 51892"/>
                <a:gd name="connsiteX9" fmla="*/ 25828 w 51893"/>
                <a:gd name="connsiteY9" fmla="*/ 14827 h 51892"/>
                <a:gd name="connsiteX10" fmla="*/ 25946 w 51893"/>
                <a:gd name="connsiteY10" fmla="*/ 14826 h 51892"/>
                <a:gd name="connsiteX11" fmla="*/ 26428 w 51893"/>
                <a:gd name="connsiteY11" fmla="*/ 14826 h 51892"/>
                <a:gd name="connsiteX12" fmla="*/ 37066 w 51893"/>
                <a:gd name="connsiteY12" fmla="*/ 25828 h 5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93" h="51892">
                  <a:moveTo>
                    <a:pt x="51892" y="25946"/>
                  </a:moveTo>
                  <a:cubicBezTo>
                    <a:pt x="52049" y="11840"/>
                    <a:pt x="40792" y="252"/>
                    <a:pt x="26687" y="0"/>
                  </a:cubicBezTo>
                  <a:lnTo>
                    <a:pt x="25946" y="0"/>
                  </a:lnTo>
                  <a:cubicBezTo>
                    <a:pt x="11616" y="0"/>
                    <a:pt x="0" y="11616"/>
                    <a:pt x="0" y="25946"/>
                  </a:cubicBezTo>
                  <a:cubicBezTo>
                    <a:pt x="0" y="40276"/>
                    <a:pt x="11616" y="51892"/>
                    <a:pt x="25946" y="51892"/>
                  </a:cubicBezTo>
                  <a:cubicBezTo>
                    <a:pt x="40276" y="51892"/>
                    <a:pt x="51892" y="40276"/>
                    <a:pt x="51892" y="25946"/>
                  </a:cubicBezTo>
                  <a:close/>
                  <a:moveTo>
                    <a:pt x="37066" y="25828"/>
                  </a:moveTo>
                  <a:cubicBezTo>
                    <a:pt x="37131" y="31969"/>
                    <a:pt x="32207" y="37000"/>
                    <a:pt x="26066" y="37065"/>
                  </a:cubicBezTo>
                  <a:cubicBezTo>
                    <a:pt x="19924" y="37131"/>
                    <a:pt x="14893" y="32206"/>
                    <a:pt x="14828" y="26065"/>
                  </a:cubicBezTo>
                  <a:cubicBezTo>
                    <a:pt x="14762" y="19924"/>
                    <a:pt x="19687" y="14892"/>
                    <a:pt x="25828" y="14827"/>
                  </a:cubicBezTo>
                  <a:cubicBezTo>
                    <a:pt x="25868" y="14826"/>
                    <a:pt x="25907" y="14826"/>
                    <a:pt x="25946" y="14826"/>
                  </a:cubicBezTo>
                  <a:lnTo>
                    <a:pt x="26428" y="14826"/>
                  </a:lnTo>
                  <a:cubicBezTo>
                    <a:pt x="32398" y="14940"/>
                    <a:pt x="37153" y="19858"/>
                    <a:pt x="37066" y="25828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AR"/>
            </a:p>
          </p:txBody>
        </p:sp>
        <p:sp>
          <p:nvSpPr>
            <p:cNvPr id="32" name="Freeform: Shape 54">
              <a:extLst>
                <a:ext uri="{FF2B5EF4-FFF2-40B4-BE49-F238E27FC236}">
                  <a16:creationId xmlns:a16="http://schemas.microsoft.com/office/drawing/2014/main" id="{E5D73C1F-C9CF-C46C-C9B2-8881266545E9}"/>
                </a:ext>
              </a:extLst>
            </p:cNvPr>
            <p:cNvSpPr/>
            <p:nvPr/>
          </p:nvSpPr>
          <p:spPr>
            <a:xfrm>
              <a:off x="4009698" y="5918839"/>
              <a:ext cx="289114" cy="14826"/>
            </a:xfrm>
            <a:custGeom>
              <a:avLst/>
              <a:gdLst>
                <a:gd name="connsiteX0" fmla="*/ 0 w 289114"/>
                <a:gd name="connsiteY0" fmla="*/ 0 h 14826"/>
                <a:gd name="connsiteX1" fmla="*/ 289114 w 289114"/>
                <a:gd name="connsiteY1" fmla="*/ 0 h 14826"/>
                <a:gd name="connsiteX2" fmla="*/ 289114 w 289114"/>
                <a:gd name="connsiteY2" fmla="*/ 14826 h 14826"/>
                <a:gd name="connsiteX3" fmla="*/ 0 w 289114"/>
                <a:gd name="connsiteY3" fmla="*/ 14826 h 1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114" h="14826">
                  <a:moveTo>
                    <a:pt x="0" y="0"/>
                  </a:moveTo>
                  <a:lnTo>
                    <a:pt x="289114" y="0"/>
                  </a:lnTo>
                  <a:lnTo>
                    <a:pt x="289114" y="14826"/>
                  </a:lnTo>
                  <a:lnTo>
                    <a:pt x="0" y="14826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AR"/>
            </a:p>
          </p:txBody>
        </p:sp>
        <p:sp>
          <p:nvSpPr>
            <p:cNvPr id="33" name="Freeform: Shape 55">
              <a:extLst>
                <a:ext uri="{FF2B5EF4-FFF2-40B4-BE49-F238E27FC236}">
                  <a16:creationId xmlns:a16="http://schemas.microsoft.com/office/drawing/2014/main" id="{66F757F3-73BB-EC69-D4B6-09F4C202D247}"/>
                </a:ext>
              </a:extLst>
            </p:cNvPr>
            <p:cNvSpPr/>
            <p:nvPr/>
          </p:nvSpPr>
          <p:spPr>
            <a:xfrm>
              <a:off x="4150549" y="5978145"/>
              <a:ext cx="148263" cy="14826"/>
            </a:xfrm>
            <a:custGeom>
              <a:avLst/>
              <a:gdLst>
                <a:gd name="connsiteX0" fmla="*/ 0 w 148263"/>
                <a:gd name="connsiteY0" fmla="*/ 0 h 14826"/>
                <a:gd name="connsiteX1" fmla="*/ 148264 w 148263"/>
                <a:gd name="connsiteY1" fmla="*/ 0 h 14826"/>
                <a:gd name="connsiteX2" fmla="*/ 148264 w 148263"/>
                <a:gd name="connsiteY2" fmla="*/ 14826 h 14826"/>
                <a:gd name="connsiteX3" fmla="*/ 0 w 148263"/>
                <a:gd name="connsiteY3" fmla="*/ 14826 h 1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263" h="14826">
                  <a:moveTo>
                    <a:pt x="0" y="0"/>
                  </a:moveTo>
                  <a:lnTo>
                    <a:pt x="148264" y="0"/>
                  </a:lnTo>
                  <a:lnTo>
                    <a:pt x="148264" y="14826"/>
                  </a:lnTo>
                  <a:lnTo>
                    <a:pt x="0" y="14826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AR"/>
            </a:p>
          </p:txBody>
        </p:sp>
        <p:sp>
          <p:nvSpPr>
            <p:cNvPr id="34" name="Freeform: Shape 56">
              <a:extLst>
                <a:ext uri="{FF2B5EF4-FFF2-40B4-BE49-F238E27FC236}">
                  <a16:creationId xmlns:a16="http://schemas.microsoft.com/office/drawing/2014/main" id="{5E05502E-F256-AB7D-8A26-042DB3C643D0}"/>
                </a:ext>
              </a:extLst>
            </p:cNvPr>
            <p:cNvSpPr/>
            <p:nvPr/>
          </p:nvSpPr>
          <p:spPr>
            <a:xfrm>
              <a:off x="4002285" y="6133822"/>
              <a:ext cx="118611" cy="14826"/>
            </a:xfrm>
            <a:custGeom>
              <a:avLst/>
              <a:gdLst>
                <a:gd name="connsiteX0" fmla="*/ 0 w 118611"/>
                <a:gd name="connsiteY0" fmla="*/ 0 h 14826"/>
                <a:gd name="connsiteX1" fmla="*/ 118611 w 118611"/>
                <a:gd name="connsiteY1" fmla="*/ 0 h 14826"/>
                <a:gd name="connsiteX2" fmla="*/ 118611 w 118611"/>
                <a:gd name="connsiteY2" fmla="*/ 14826 h 14826"/>
                <a:gd name="connsiteX3" fmla="*/ 0 w 118611"/>
                <a:gd name="connsiteY3" fmla="*/ 14826 h 1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11" h="14826">
                  <a:moveTo>
                    <a:pt x="0" y="0"/>
                  </a:moveTo>
                  <a:lnTo>
                    <a:pt x="118611" y="0"/>
                  </a:lnTo>
                  <a:lnTo>
                    <a:pt x="118611" y="14826"/>
                  </a:lnTo>
                  <a:lnTo>
                    <a:pt x="0" y="14826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AR"/>
            </a:p>
          </p:txBody>
        </p:sp>
        <p:sp>
          <p:nvSpPr>
            <p:cNvPr id="35" name="Freeform: Shape 57">
              <a:extLst>
                <a:ext uri="{FF2B5EF4-FFF2-40B4-BE49-F238E27FC236}">
                  <a16:creationId xmlns:a16="http://schemas.microsoft.com/office/drawing/2014/main" id="{50234DD9-910D-DCAE-4F15-E81FFA98C98C}"/>
                </a:ext>
              </a:extLst>
            </p:cNvPr>
            <p:cNvSpPr/>
            <p:nvPr/>
          </p:nvSpPr>
          <p:spPr>
            <a:xfrm>
              <a:off x="4146345" y="6037450"/>
              <a:ext cx="155032" cy="209333"/>
            </a:xfrm>
            <a:custGeom>
              <a:avLst/>
              <a:gdLst>
                <a:gd name="connsiteX0" fmla="*/ 124519 w 155032"/>
                <a:gd name="connsiteY0" fmla="*/ 181342 h 209333"/>
                <a:gd name="connsiteX1" fmla="*/ 155032 w 155032"/>
                <a:gd name="connsiteY1" fmla="*/ 186108 h 209333"/>
                <a:gd name="connsiteX2" fmla="*/ 121280 w 155032"/>
                <a:gd name="connsiteY2" fmla="*/ 122466 h 209333"/>
                <a:gd name="connsiteX3" fmla="*/ 126728 w 155032"/>
                <a:gd name="connsiteY3" fmla="*/ 118759 h 209333"/>
                <a:gd name="connsiteX4" fmla="*/ 131977 w 155032"/>
                <a:gd name="connsiteY4" fmla="*/ 106817 h 209333"/>
                <a:gd name="connsiteX5" fmla="*/ 141295 w 155032"/>
                <a:gd name="connsiteY5" fmla="*/ 97498 h 209333"/>
                <a:gd name="connsiteX6" fmla="*/ 141295 w 155032"/>
                <a:gd name="connsiteY6" fmla="*/ 82924 h 209333"/>
                <a:gd name="connsiteX7" fmla="*/ 147026 w 155032"/>
                <a:gd name="connsiteY7" fmla="*/ 69580 h 209333"/>
                <a:gd name="connsiteX8" fmla="*/ 142252 w 155032"/>
                <a:gd name="connsiteY8" fmla="*/ 57400 h 209333"/>
                <a:gd name="connsiteX9" fmla="*/ 142252 w 155032"/>
                <a:gd name="connsiteY9" fmla="*/ 44257 h 209333"/>
                <a:gd name="connsiteX10" fmla="*/ 131977 w 155032"/>
                <a:gd name="connsiteY10" fmla="*/ 33982 h 209333"/>
                <a:gd name="connsiteX11" fmla="*/ 126728 w 155032"/>
                <a:gd name="connsiteY11" fmla="*/ 20364 h 209333"/>
                <a:gd name="connsiteX12" fmla="*/ 114786 w 155032"/>
                <a:gd name="connsiteY12" fmla="*/ 15108 h 209333"/>
                <a:gd name="connsiteX13" fmla="*/ 105467 w 155032"/>
                <a:gd name="connsiteY13" fmla="*/ 5790 h 209333"/>
                <a:gd name="connsiteX14" fmla="*/ 98314 w 155032"/>
                <a:gd name="connsiteY14" fmla="*/ 4270 h 209333"/>
                <a:gd name="connsiteX15" fmla="*/ 90901 w 155032"/>
                <a:gd name="connsiteY15" fmla="*/ 5790 h 209333"/>
                <a:gd name="connsiteX16" fmla="*/ 77520 w 155032"/>
                <a:gd name="connsiteY16" fmla="*/ 0 h 209333"/>
                <a:gd name="connsiteX17" fmla="*/ 65340 w 155032"/>
                <a:gd name="connsiteY17" fmla="*/ 4782 h 209333"/>
                <a:gd name="connsiteX18" fmla="*/ 58861 w 155032"/>
                <a:gd name="connsiteY18" fmla="*/ 3521 h 209333"/>
                <a:gd name="connsiteX19" fmla="*/ 52189 w 155032"/>
                <a:gd name="connsiteY19" fmla="*/ 4782 h 209333"/>
                <a:gd name="connsiteX20" fmla="*/ 41914 w 155032"/>
                <a:gd name="connsiteY20" fmla="*/ 15049 h 209333"/>
                <a:gd name="connsiteX21" fmla="*/ 40980 w 155032"/>
                <a:gd name="connsiteY21" fmla="*/ 15049 h 209333"/>
                <a:gd name="connsiteX22" fmla="*/ 28304 w 155032"/>
                <a:gd name="connsiteY22" fmla="*/ 20327 h 209333"/>
                <a:gd name="connsiteX23" fmla="*/ 23048 w 155032"/>
                <a:gd name="connsiteY23" fmla="*/ 32277 h 209333"/>
                <a:gd name="connsiteX24" fmla="*/ 13729 w 155032"/>
                <a:gd name="connsiteY24" fmla="*/ 41596 h 209333"/>
                <a:gd name="connsiteX25" fmla="*/ 13729 w 155032"/>
                <a:gd name="connsiteY25" fmla="*/ 56170 h 209333"/>
                <a:gd name="connsiteX26" fmla="*/ 12773 w 155032"/>
                <a:gd name="connsiteY26" fmla="*/ 81731 h 209333"/>
                <a:gd name="connsiteX27" fmla="*/ 12773 w 155032"/>
                <a:gd name="connsiteY27" fmla="*/ 94874 h 209333"/>
                <a:gd name="connsiteX28" fmla="*/ 23048 w 155032"/>
                <a:gd name="connsiteY28" fmla="*/ 105141 h 209333"/>
                <a:gd name="connsiteX29" fmla="*/ 33760 w 155032"/>
                <a:gd name="connsiteY29" fmla="*/ 122473 h 209333"/>
                <a:gd name="connsiteX30" fmla="*/ 0 w 155032"/>
                <a:gd name="connsiteY30" fmla="*/ 186130 h 209333"/>
                <a:gd name="connsiteX31" fmla="*/ 30505 w 155032"/>
                <a:gd name="connsiteY31" fmla="*/ 181364 h 209333"/>
                <a:gd name="connsiteX32" fmla="*/ 43627 w 155032"/>
                <a:gd name="connsiteY32" fmla="*/ 209334 h 209333"/>
                <a:gd name="connsiteX33" fmla="*/ 77505 w 155032"/>
                <a:gd name="connsiteY33" fmla="*/ 145580 h 209333"/>
                <a:gd name="connsiteX34" fmla="*/ 111383 w 155032"/>
                <a:gd name="connsiteY34" fmla="*/ 209334 h 209333"/>
                <a:gd name="connsiteX35" fmla="*/ 26984 w 155032"/>
                <a:gd name="connsiteY35" fmla="*/ 166886 h 209333"/>
                <a:gd name="connsiteX36" fmla="*/ 45947 w 155032"/>
                <a:gd name="connsiteY36" fmla="*/ 131132 h 209333"/>
                <a:gd name="connsiteX37" fmla="*/ 49572 w 155032"/>
                <a:gd name="connsiteY37" fmla="*/ 133312 h 209333"/>
                <a:gd name="connsiteX38" fmla="*/ 56733 w 155032"/>
                <a:gd name="connsiteY38" fmla="*/ 134839 h 209333"/>
                <a:gd name="connsiteX39" fmla="*/ 64146 w 155032"/>
                <a:gd name="connsiteY39" fmla="*/ 133312 h 209333"/>
                <a:gd name="connsiteX40" fmla="*/ 66267 w 155032"/>
                <a:gd name="connsiteY40" fmla="*/ 135165 h 209333"/>
                <a:gd name="connsiteX41" fmla="*/ 44472 w 155032"/>
                <a:gd name="connsiteY41" fmla="*/ 176175 h 209333"/>
                <a:gd name="connsiteX42" fmla="*/ 39223 w 155032"/>
                <a:gd name="connsiteY42" fmla="*/ 164981 h 209333"/>
                <a:gd name="connsiteX43" fmla="*/ 126321 w 155032"/>
                <a:gd name="connsiteY43" fmla="*/ 93088 h 209333"/>
                <a:gd name="connsiteX44" fmla="*/ 117677 w 155032"/>
                <a:gd name="connsiteY44" fmla="*/ 96646 h 209333"/>
                <a:gd name="connsiteX45" fmla="*/ 117180 w 155032"/>
                <a:gd name="connsiteY45" fmla="*/ 106009 h 209333"/>
                <a:gd name="connsiteX46" fmla="*/ 116239 w 155032"/>
                <a:gd name="connsiteY46" fmla="*/ 108292 h 209333"/>
                <a:gd name="connsiteX47" fmla="*/ 114015 w 155032"/>
                <a:gd name="connsiteY47" fmla="*/ 109226 h 209333"/>
                <a:gd name="connsiteX48" fmla="*/ 103155 w 155032"/>
                <a:gd name="connsiteY48" fmla="*/ 108715 h 209333"/>
                <a:gd name="connsiteX49" fmla="*/ 99166 w 155032"/>
                <a:gd name="connsiteY49" fmla="*/ 118908 h 209333"/>
                <a:gd name="connsiteX50" fmla="*/ 97528 w 155032"/>
                <a:gd name="connsiteY50" fmla="*/ 120450 h 209333"/>
                <a:gd name="connsiteX51" fmla="*/ 96149 w 155032"/>
                <a:gd name="connsiteY51" fmla="*/ 120731 h 209333"/>
                <a:gd name="connsiteX52" fmla="*/ 95319 w 155032"/>
                <a:gd name="connsiteY52" fmla="*/ 120598 h 209333"/>
                <a:gd name="connsiteX53" fmla="*/ 86949 w 155032"/>
                <a:gd name="connsiteY53" fmla="*/ 117129 h 209333"/>
                <a:gd name="connsiteX54" fmla="*/ 80055 w 155032"/>
                <a:gd name="connsiteY54" fmla="*/ 123059 h 209333"/>
                <a:gd name="connsiteX55" fmla="*/ 77520 w 155032"/>
                <a:gd name="connsiteY55" fmla="*/ 124267 h 209333"/>
                <a:gd name="connsiteX56" fmla="*/ 74984 w 155032"/>
                <a:gd name="connsiteY56" fmla="*/ 123244 h 209333"/>
                <a:gd name="connsiteX57" fmla="*/ 67957 w 155032"/>
                <a:gd name="connsiteY57" fmla="*/ 115646 h 209333"/>
                <a:gd name="connsiteX58" fmla="*/ 58423 w 155032"/>
                <a:gd name="connsiteY58" fmla="*/ 119664 h 209333"/>
                <a:gd name="connsiteX59" fmla="*/ 56763 w 155032"/>
                <a:gd name="connsiteY59" fmla="*/ 120027 h 209333"/>
                <a:gd name="connsiteX60" fmla="*/ 55688 w 155032"/>
                <a:gd name="connsiteY60" fmla="*/ 119812 h 209333"/>
                <a:gd name="connsiteX61" fmla="*/ 53998 w 155032"/>
                <a:gd name="connsiteY61" fmla="*/ 118367 h 209333"/>
                <a:gd name="connsiteX62" fmla="*/ 50439 w 155032"/>
                <a:gd name="connsiteY62" fmla="*/ 109723 h 209333"/>
                <a:gd name="connsiteX63" fmla="*/ 41114 w 155032"/>
                <a:gd name="connsiteY63" fmla="*/ 109211 h 209333"/>
                <a:gd name="connsiteX64" fmla="*/ 38830 w 155032"/>
                <a:gd name="connsiteY64" fmla="*/ 108270 h 209333"/>
                <a:gd name="connsiteX65" fmla="*/ 37904 w 155032"/>
                <a:gd name="connsiteY65" fmla="*/ 105846 h 209333"/>
                <a:gd name="connsiteX66" fmla="*/ 38415 w 155032"/>
                <a:gd name="connsiteY66" fmla="*/ 94985 h 209333"/>
                <a:gd name="connsiteX67" fmla="*/ 28185 w 155032"/>
                <a:gd name="connsiteY67" fmla="*/ 91182 h 209333"/>
                <a:gd name="connsiteX68" fmla="*/ 26643 w 155032"/>
                <a:gd name="connsiteY68" fmla="*/ 89544 h 209333"/>
                <a:gd name="connsiteX69" fmla="*/ 26502 w 155032"/>
                <a:gd name="connsiteY69" fmla="*/ 87320 h 209333"/>
                <a:gd name="connsiteX70" fmla="*/ 30098 w 155032"/>
                <a:gd name="connsiteY70" fmla="*/ 78565 h 209333"/>
                <a:gd name="connsiteX71" fmla="*/ 23685 w 155032"/>
                <a:gd name="connsiteY71" fmla="*/ 71619 h 209333"/>
                <a:gd name="connsiteX72" fmla="*/ 22840 w 155032"/>
                <a:gd name="connsiteY72" fmla="*/ 69484 h 209333"/>
                <a:gd name="connsiteX73" fmla="*/ 23863 w 155032"/>
                <a:gd name="connsiteY73" fmla="*/ 66949 h 209333"/>
                <a:gd name="connsiteX74" fmla="*/ 31425 w 155032"/>
                <a:gd name="connsiteY74" fmla="*/ 59891 h 209333"/>
                <a:gd name="connsiteX75" fmla="*/ 27407 w 155032"/>
                <a:gd name="connsiteY75" fmla="*/ 50410 h 209333"/>
                <a:gd name="connsiteX76" fmla="*/ 27266 w 155032"/>
                <a:gd name="connsiteY76" fmla="*/ 47667 h 209333"/>
                <a:gd name="connsiteX77" fmla="*/ 28704 w 155032"/>
                <a:gd name="connsiteY77" fmla="*/ 45977 h 209333"/>
                <a:gd name="connsiteX78" fmla="*/ 37348 w 155032"/>
                <a:gd name="connsiteY78" fmla="*/ 42418 h 209333"/>
                <a:gd name="connsiteX79" fmla="*/ 37867 w 155032"/>
                <a:gd name="connsiteY79" fmla="*/ 33093 h 209333"/>
                <a:gd name="connsiteX80" fmla="*/ 38801 w 155032"/>
                <a:gd name="connsiteY80" fmla="*/ 30809 h 209333"/>
                <a:gd name="connsiteX81" fmla="*/ 41025 w 155032"/>
                <a:gd name="connsiteY81" fmla="*/ 29868 h 209333"/>
                <a:gd name="connsiteX82" fmla="*/ 51885 w 155032"/>
                <a:gd name="connsiteY82" fmla="*/ 30387 h 209333"/>
                <a:gd name="connsiteX83" fmla="*/ 55873 w 155032"/>
                <a:gd name="connsiteY83" fmla="*/ 20194 h 209333"/>
                <a:gd name="connsiteX84" fmla="*/ 57512 w 155032"/>
                <a:gd name="connsiteY84" fmla="*/ 18644 h 209333"/>
                <a:gd name="connsiteX85" fmla="*/ 58890 w 155032"/>
                <a:gd name="connsiteY85" fmla="*/ 18363 h 209333"/>
                <a:gd name="connsiteX86" fmla="*/ 59721 w 155032"/>
                <a:gd name="connsiteY86" fmla="*/ 18503 h 209333"/>
                <a:gd name="connsiteX87" fmla="*/ 68120 w 155032"/>
                <a:gd name="connsiteY87" fmla="*/ 21965 h 209333"/>
                <a:gd name="connsiteX88" fmla="*/ 75021 w 155032"/>
                <a:gd name="connsiteY88" fmla="*/ 16035 h 209333"/>
                <a:gd name="connsiteX89" fmla="*/ 77520 w 155032"/>
                <a:gd name="connsiteY89" fmla="*/ 14827 h 209333"/>
                <a:gd name="connsiteX90" fmla="*/ 80055 w 155032"/>
                <a:gd name="connsiteY90" fmla="*/ 15850 h 209333"/>
                <a:gd name="connsiteX91" fmla="*/ 87112 w 155032"/>
                <a:gd name="connsiteY91" fmla="*/ 23411 h 209333"/>
                <a:gd name="connsiteX92" fmla="*/ 96653 w 155032"/>
                <a:gd name="connsiteY92" fmla="*/ 19400 h 209333"/>
                <a:gd name="connsiteX93" fmla="*/ 98314 w 155032"/>
                <a:gd name="connsiteY93" fmla="*/ 19037 h 209333"/>
                <a:gd name="connsiteX94" fmla="*/ 99381 w 155032"/>
                <a:gd name="connsiteY94" fmla="*/ 19252 h 209333"/>
                <a:gd name="connsiteX95" fmla="*/ 101071 w 155032"/>
                <a:gd name="connsiteY95" fmla="*/ 20735 h 209333"/>
                <a:gd name="connsiteX96" fmla="*/ 104630 w 155032"/>
                <a:gd name="connsiteY96" fmla="*/ 29371 h 209333"/>
                <a:gd name="connsiteX97" fmla="*/ 113963 w 155032"/>
                <a:gd name="connsiteY97" fmla="*/ 29890 h 209333"/>
                <a:gd name="connsiteX98" fmla="*/ 116239 w 155032"/>
                <a:gd name="connsiteY98" fmla="*/ 30824 h 209333"/>
                <a:gd name="connsiteX99" fmla="*/ 117173 w 155032"/>
                <a:gd name="connsiteY99" fmla="*/ 33256 h 209333"/>
                <a:gd name="connsiteX100" fmla="*/ 116654 w 155032"/>
                <a:gd name="connsiteY100" fmla="*/ 44116 h 209333"/>
                <a:gd name="connsiteX101" fmla="*/ 126854 w 155032"/>
                <a:gd name="connsiteY101" fmla="*/ 47874 h 209333"/>
                <a:gd name="connsiteX102" fmla="*/ 128396 w 155032"/>
                <a:gd name="connsiteY102" fmla="*/ 49513 h 209333"/>
                <a:gd name="connsiteX103" fmla="*/ 128545 w 155032"/>
                <a:gd name="connsiteY103" fmla="*/ 51737 h 209333"/>
                <a:gd name="connsiteX104" fmla="*/ 125083 w 155032"/>
                <a:gd name="connsiteY104" fmla="*/ 60136 h 209333"/>
                <a:gd name="connsiteX105" fmla="*/ 131013 w 155032"/>
                <a:gd name="connsiteY105" fmla="*/ 67030 h 209333"/>
                <a:gd name="connsiteX106" fmla="*/ 132222 w 155032"/>
                <a:gd name="connsiteY106" fmla="*/ 69565 h 209333"/>
                <a:gd name="connsiteX107" fmla="*/ 131199 w 155032"/>
                <a:gd name="connsiteY107" fmla="*/ 72108 h 209333"/>
                <a:gd name="connsiteX108" fmla="*/ 123645 w 155032"/>
                <a:gd name="connsiteY108" fmla="*/ 79166 h 209333"/>
                <a:gd name="connsiteX109" fmla="*/ 127655 w 155032"/>
                <a:gd name="connsiteY109" fmla="*/ 88699 h 209333"/>
                <a:gd name="connsiteX110" fmla="*/ 127796 w 155032"/>
                <a:gd name="connsiteY110" fmla="*/ 91442 h 209333"/>
                <a:gd name="connsiteX111" fmla="*/ 126336 w 155032"/>
                <a:gd name="connsiteY111" fmla="*/ 93088 h 209333"/>
                <a:gd name="connsiteX112" fmla="*/ 128041 w 155032"/>
                <a:gd name="connsiteY112" fmla="*/ 166886 h 209333"/>
                <a:gd name="connsiteX113" fmla="*/ 115809 w 155032"/>
                <a:gd name="connsiteY113" fmla="*/ 164981 h 209333"/>
                <a:gd name="connsiteX114" fmla="*/ 110560 w 155032"/>
                <a:gd name="connsiteY114" fmla="*/ 176175 h 209333"/>
                <a:gd name="connsiteX115" fmla="*/ 88714 w 155032"/>
                <a:gd name="connsiteY115" fmla="*/ 135017 h 209333"/>
                <a:gd name="connsiteX116" fmla="*/ 89722 w 155032"/>
                <a:gd name="connsiteY116" fmla="*/ 134275 h 209333"/>
                <a:gd name="connsiteX117" fmla="*/ 96201 w 155032"/>
                <a:gd name="connsiteY117" fmla="*/ 135528 h 209333"/>
                <a:gd name="connsiteX118" fmla="*/ 102873 w 155032"/>
                <a:gd name="connsiteY118" fmla="*/ 134275 h 209333"/>
                <a:gd name="connsiteX119" fmla="*/ 108803 w 155032"/>
                <a:gd name="connsiteY119" fmla="*/ 130509 h 20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155032" h="209333">
                  <a:moveTo>
                    <a:pt x="124519" y="181342"/>
                  </a:moveTo>
                  <a:lnTo>
                    <a:pt x="155032" y="186108"/>
                  </a:lnTo>
                  <a:lnTo>
                    <a:pt x="121280" y="122466"/>
                  </a:lnTo>
                  <a:cubicBezTo>
                    <a:pt x="123309" y="121577"/>
                    <a:pt x="125156" y="120321"/>
                    <a:pt x="126728" y="118759"/>
                  </a:cubicBezTo>
                  <a:cubicBezTo>
                    <a:pt x="129896" y="115565"/>
                    <a:pt x="131766" y="111310"/>
                    <a:pt x="131977" y="106817"/>
                  </a:cubicBezTo>
                  <a:cubicBezTo>
                    <a:pt x="136162" y="105018"/>
                    <a:pt x="139496" y="101682"/>
                    <a:pt x="141295" y="97498"/>
                  </a:cubicBezTo>
                  <a:cubicBezTo>
                    <a:pt x="143327" y="92853"/>
                    <a:pt x="143327" y="87570"/>
                    <a:pt x="141295" y="82924"/>
                  </a:cubicBezTo>
                  <a:cubicBezTo>
                    <a:pt x="144973" y="79463"/>
                    <a:pt x="147048" y="74630"/>
                    <a:pt x="147026" y="69580"/>
                  </a:cubicBezTo>
                  <a:cubicBezTo>
                    <a:pt x="146975" y="65074"/>
                    <a:pt x="145277" y="60742"/>
                    <a:pt x="142252" y="57400"/>
                  </a:cubicBezTo>
                  <a:cubicBezTo>
                    <a:pt x="143929" y="53180"/>
                    <a:pt x="143929" y="48477"/>
                    <a:pt x="142252" y="44257"/>
                  </a:cubicBezTo>
                  <a:cubicBezTo>
                    <a:pt x="140484" y="39501"/>
                    <a:pt x="136733" y="35749"/>
                    <a:pt x="131977" y="33982"/>
                  </a:cubicBezTo>
                  <a:cubicBezTo>
                    <a:pt x="132278" y="28897"/>
                    <a:pt x="130364" y="23931"/>
                    <a:pt x="126728" y="20364"/>
                  </a:cubicBezTo>
                  <a:cubicBezTo>
                    <a:pt x="123533" y="17197"/>
                    <a:pt x="119279" y="15325"/>
                    <a:pt x="114786" y="15108"/>
                  </a:cubicBezTo>
                  <a:cubicBezTo>
                    <a:pt x="112987" y="10923"/>
                    <a:pt x="109652" y="7588"/>
                    <a:pt x="105467" y="5790"/>
                  </a:cubicBezTo>
                  <a:cubicBezTo>
                    <a:pt x="103217" y="4784"/>
                    <a:pt x="100779" y="4266"/>
                    <a:pt x="98314" y="4270"/>
                  </a:cubicBezTo>
                  <a:cubicBezTo>
                    <a:pt x="95767" y="4282"/>
                    <a:pt x="93247" y="4798"/>
                    <a:pt x="90901" y="5790"/>
                  </a:cubicBezTo>
                  <a:cubicBezTo>
                    <a:pt x="87442" y="2080"/>
                    <a:pt x="82592" y="-19"/>
                    <a:pt x="77520" y="0"/>
                  </a:cubicBezTo>
                  <a:cubicBezTo>
                    <a:pt x="73013" y="53"/>
                    <a:pt x="68680" y="1755"/>
                    <a:pt x="65340" y="4782"/>
                  </a:cubicBezTo>
                  <a:cubicBezTo>
                    <a:pt x="63283" y="3943"/>
                    <a:pt x="61082" y="3515"/>
                    <a:pt x="58861" y="3521"/>
                  </a:cubicBezTo>
                  <a:cubicBezTo>
                    <a:pt x="56577" y="3524"/>
                    <a:pt x="54315" y="3951"/>
                    <a:pt x="52189" y="4782"/>
                  </a:cubicBezTo>
                  <a:cubicBezTo>
                    <a:pt x="47433" y="6546"/>
                    <a:pt x="43681" y="10294"/>
                    <a:pt x="41914" y="15049"/>
                  </a:cubicBezTo>
                  <a:cubicBezTo>
                    <a:pt x="41603" y="15049"/>
                    <a:pt x="41291" y="15049"/>
                    <a:pt x="40980" y="15049"/>
                  </a:cubicBezTo>
                  <a:cubicBezTo>
                    <a:pt x="36213" y="15016"/>
                    <a:pt x="31638" y="16921"/>
                    <a:pt x="28304" y="20327"/>
                  </a:cubicBezTo>
                  <a:cubicBezTo>
                    <a:pt x="25135" y="23524"/>
                    <a:pt x="23263" y="27781"/>
                    <a:pt x="23048" y="32277"/>
                  </a:cubicBezTo>
                  <a:cubicBezTo>
                    <a:pt x="18861" y="34072"/>
                    <a:pt x="15524" y="37409"/>
                    <a:pt x="13729" y="41596"/>
                  </a:cubicBezTo>
                  <a:cubicBezTo>
                    <a:pt x="11698" y="46241"/>
                    <a:pt x="11698" y="51524"/>
                    <a:pt x="13729" y="56170"/>
                  </a:cubicBezTo>
                  <a:cubicBezTo>
                    <a:pt x="6479" y="62997"/>
                    <a:pt x="6053" y="74380"/>
                    <a:pt x="12773" y="81731"/>
                  </a:cubicBezTo>
                  <a:cubicBezTo>
                    <a:pt x="11105" y="85953"/>
                    <a:pt x="11105" y="90652"/>
                    <a:pt x="12773" y="94874"/>
                  </a:cubicBezTo>
                  <a:cubicBezTo>
                    <a:pt x="14542" y="99627"/>
                    <a:pt x="18293" y="103376"/>
                    <a:pt x="23048" y="105141"/>
                  </a:cubicBezTo>
                  <a:cubicBezTo>
                    <a:pt x="22667" y="112584"/>
                    <a:pt x="26932" y="119486"/>
                    <a:pt x="33760" y="122473"/>
                  </a:cubicBezTo>
                  <a:lnTo>
                    <a:pt x="0" y="186130"/>
                  </a:lnTo>
                  <a:lnTo>
                    <a:pt x="30505" y="181364"/>
                  </a:lnTo>
                  <a:lnTo>
                    <a:pt x="43627" y="209334"/>
                  </a:lnTo>
                  <a:lnTo>
                    <a:pt x="77505" y="145580"/>
                  </a:lnTo>
                  <a:lnTo>
                    <a:pt x="111383" y="209334"/>
                  </a:lnTo>
                  <a:close/>
                  <a:moveTo>
                    <a:pt x="26984" y="166886"/>
                  </a:moveTo>
                  <a:lnTo>
                    <a:pt x="45947" y="131132"/>
                  </a:lnTo>
                  <a:cubicBezTo>
                    <a:pt x="47070" y="131991"/>
                    <a:pt x="48287" y="132722"/>
                    <a:pt x="49572" y="133312"/>
                  </a:cubicBezTo>
                  <a:cubicBezTo>
                    <a:pt x="51823" y="134324"/>
                    <a:pt x="54265" y="134845"/>
                    <a:pt x="56733" y="134839"/>
                  </a:cubicBezTo>
                  <a:cubicBezTo>
                    <a:pt x="59281" y="134829"/>
                    <a:pt x="61802" y="134310"/>
                    <a:pt x="64146" y="133312"/>
                  </a:cubicBezTo>
                  <a:cubicBezTo>
                    <a:pt x="64802" y="133985"/>
                    <a:pt x="65511" y="134605"/>
                    <a:pt x="66267" y="135165"/>
                  </a:cubicBezTo>
                  <a:lnTo>
                    <a:pt x="44472" y="176175"/>
                  </a:lnTo>
                  <a:lnTo>
                    <a:pt x="39223" y="164981"/>
                  </a:lnTo>
                  <a:close/>
                  <a:moveTo>
                    <a:pt x="126321" y="93088"/>
                  </a:moveTo>
                  <a:lnTo>
                    <a:pt x="117677" y="96646"/>
                  </a:lnTo>
                  <a:lnTo>
                    <a:pt x="117180" y="106009"/>
                  </a:lnTo>
                  <a:cubicBezTo>
                    <a:pt x="117165" y="106861"/>
                    <a:pt x="116829" y="107677"/>
                    <a:pt x="116239" y="108292"/>
                  </a:cubicBezTo>
                  <a:cubicBezTo>
                    <a:pt x="115680" y="108927"/>
                    <a:pt x="114860" y="109271"/>
                    <a:pt x="114015" y="109226"/>
                  </a:cubicBezTo>
                  <a:lnTo>
                    <a:pt x="103155" y="108715"/>
                  </a:lnTo>
                  <a:lnTo>
                    <a:pt x="99166" y="118908"/>
                  </a:lnTo>
                  <a:cubicBezTo>
                    <a:pt x="98882" y="119643"/>
                    <a:pt x="98280" y="120210"/>
                    <a:pt x="97528" y="120450"/>
                  </a:cubicBezTo>
                  <a:cubicBezTo>
                    <a:pt x="97091" y="120632"/>
                    <a:pt x="96623" y="120728"/>
                    <a:pt x="96149" y="120731"/>
                  </a:cubicBezTo>
                  <a:cubicBezTo>
                    <a:pt x="95866" y="120742"/>
                    <a:pt x="95584" y="120696"/>
                    <a:pt x="95319" y="120598"/>
                  </a:cubicBezTo>
                  <a:lnTo>
                    <a:pt x="86949" y="117129"/>
                  </a:lnTo>
                  <a:lnTo>
                    <a:pt x="80055" y="123059"/>
                  </a:lnTo>
                  <a:cubicBezTo>
                    <a:pt x="79401" y="123779"/>
                    <a:pt x="78491" y="124213"/>
                    <a:pt x="77520" y="124267"/>
                  </a:cubicBezTo>
                  <a:cubicBezTo>
                    <a:pt x="76569" y="124295"/>
                    <a:pt x="75650" y="123924"/>
                    <a:pt x="74984" y="123244"/>
                  </a:cubicBezTo>
                  <a:lnTo>
                    <a:pt x="67957" y="115646"/>
                  </a:lnTo>
                  <a:lnTo>
                    <a:pt x="58423" y="119664"/>
                  </a:lnTo>
                  <a:cubicBezTo>
                    <a:pt x="57899" y="119893"/>
                    <a:pt x="57335" y="120016"/>
                    <a:pt x="56763" y="120027"/>
                  </a:cubicBezTo>
                  <a:cubicBezTo>
                    <a:pt x="56394" y="120031"/>
                    <a:pt x="56027" y="119958"/>
                    <a:pt x="55688" y="119812"/>
                  </a:cubicBezTo>
                  <a:cubicBezTo>
                    <a:pt x="54970" y="119547"/>
                    <a:pt x="54371" y="119035"/>
                    <a:pt x="53998" y="118367"/>
                  </a:cubicBezTo>
                  <a:lnTo>
                    <a:pt x="50439" y="109723"/>
                  </a:lnTo>
                  <a:lnTo>
                    <a:pt x="41114" y="109211"/>
                  </a:lnTo>
                  <a:cubicBezTo>
                    <a:pt x="40262" y="109194"/>
                    <a:pt x="39446" y="108858"/>
                    <a:pt x="38830" y="108270"/>
                  </a:cubicBezTo>
                  <a:cubicBezTo>
                    <a:pt x="38148" y="107659"/>
                    <a:pt x="37802" y="106756"/>
                    <a:pt x="37904" y="105846"/>
                  </a:cubicBezTo>
                  <a:lnTo>
                    <a:pt x="38415" y="94985"/>
                  </a:lnTo>
                  <a:lnTo>
                    <a:pt x="28185" y="91182"/>
                  </a:lnTo>
                  <a:cubicBezTo>
                    <a:pt x="27453" y="90894"/>
                    <a:pt x="26887" y="90293"/>
                    <a:pt x="26643" y="89544"/>
                  </a:cubicBezTo>
                  <a:cubicBezTo>
                    <a:pt x="26330" y="88843"/>
                    <a:pt x="26280" y="88054"/>
                    <a:pt x="26502" y="87320"/>
                  </a:cubicBezTo>
                  <a:lnTo>
                    <a:pt x="30098" y="78565"/>
                  </a:lnTo>
                  <a:lnTo>
                    <a:pt x="23685" y="71619"/>
                  </a:lnTo>
                  <a:cubicBezTo>
                    <a:pt x="23152" y="71034"/>
                    <a:pt x="22852" y="70275"/>
                    <a:pt x="22840" y="69484"/>
                  </a:cubicBezTo>
                  <a:cubicBezTo>
                    <a:pt x="22810" y="68533"/>
                    <a:pt x="23182" y="67613"/>
                    <a:pt x="23863" y="66949"/>
                  </a:cubicBezTo>
                  <a:lnTo>
                    <a:pt x="31425" y="59891"/>
                  </a:lnTo>
                  <a:lnTo>
                    <a:pt x="27407" y="50410"/>
                  </a:lnTo>
                  <a:cubicBezTo>
                    <a:pt x="27000" y="49550"/>
                    <a:pt x="26948" y="48564"/>
                    <a:pt x="27266" y="47667"/>
                  </a:cubicBezTo>
                  <a:cubicBezTo>
                    <a:pt x="27530" y="46952"/>
                    <a:pt x="28040" y="46353"/>
                    <a:pt x="28704" y="45977"/>
                  </a:cubicBezTo>
                  <a:lnTo>
                    <a:pt x="37348" y="42418"/>
                  </a:lnTo>
                  <a:lnTo>
                    <a:pt x="37867" y="33093"/>
                  </a:lnTo>
                  <a:cubicBezTo>
                    <a:pt x="37876" y="32240"/>
                    <a:pt x="38211" y="31424"/>
                    <a:pt x="38801" y="30809"/>
                  </a:cubicBezTo>
                  <a:cubicBezTo>
                    <a:pt x="39359" y="30173"/>
                    <a:pt x="40178" y="29826"/>
                    <a:pt x="41025" y="29868"/>
                  </a:cubicBezTo>
                  <a:lnTo>
                    <a:pt x="51885" y="30387"/>
                  </a:lnTo>
                  <a:lnTo>
                    <a:pt x="55873" y="20194"/>
                  </a:lnTo>
                  <a:cubicBezTo>
                    <a:pt x="56159" y="19458"/>
                    <a:pt x="56761" y="18889"/>
                    <a:pt x="57512" y="18644"/>
                  </a:cubicBezTo>
                  <a:cubicBezTo>
                    <a:pt x="57950" y="18466"/>
                    <a:pt x="58417" y="18371"/>
                    <a:pt x="58890" y="18363"/>
                  </a:cubicBezTo>
                  <a:cubicBezTo>
                    <a:pt x="59174" y="18353"/>
                    <a:pt x="59456" y="18401"/>
                    <a:pt x="59721" y="18503"/>
                  </a:cubicBezTo>
                  <a:lnTo>
                    <a:pt x="68120" y="21965"/>
                  </a:lnTo>
                  <a:lnTo>
                    <a:pt x="75021" y="16035"/>
                  </a:lnTo>
                  <a:cubicBezTo>
                    <a:pt x="75666" y="15324"/>
                    <a:pt x="76562" y="14890"/>
                    <a:pt x="77520" y="14827"/>
                  </a:cubicBezTo>
                  <a:cubicBezTo>
                    <a:pt x="78471" y="14797"/>
                    <a:pt x="79391" y="15168"/>
                    <a:pt x="80055" y="15850"/>
                  </a:cubicBezTo>
                  <a:lnTo>
                    <a:pt x="87112" y="23411"/>
                  </a:lnTo>
                  <a:lnTo>
                    <a:pt x="96653" y="19400"/>
                  </a:lnTo>
                  <a:cubicBezTo>
                    <a:pt x="97177" y="19171"/>
                    <a:pt x="97741" y="19048"/>
                    <a:pt x="98314" y="19037"/>
                  </a:cubicBezTo>
                  <a:cubicBezTo>
                    <a:pt x="98681" y="19031"/>
                    <a:pt x="99045" y="19104"/>
                    <a:pt x="99381" y="19252"/>
                  </a:cubicBezTo>
                  <a:cubicBezTo>
                    <a:pt x="100107" y="19523"/>
                    <a:pt x="100708" y="20051"/>
                    <a:pt x="101071" y="20735"/>
                  </a:cubicBezTo>
                  <a:lnTo>
                    <a:pt x="104630" y="29371"/>
                  </a:lnTo>
                  <a:lnTo>
                    <a:pt x="113963" y="29890"/>
                  </a:lnTo>
                  <a:cubicBezTo>
                    <a:pt x="114812" y="29905"/>
                    <a:pt x="115624" y="30238"/>
                    <a:pt x="116239" y="30824"/>
                  </a:cubicBezTo>
                  <a:cubicBezTo>
                    <a:pt x="116919" y="31440"/>
                    <a:pt x="117266" y="32342"/>
                    <a:pt x="117173" y="33256"/>
                  </a:cubicBezTo>
                  <a:lnTo>
                    <a:pt x="116654" y="44116"/>
                  </a:lnTo>
                  <a:lnTo>
                    <a:pt x="126854" y="47874"/>
                  </a:lnTo>
                  <a:cubicBezTo>
                    <a:pt x="127588" y="48161"/>
                    <a:pt x="128155" y="48763"/>
                    <a:pt x="128396" y="49513"/>
                  </a:cubicBezTo>
                  <a:cubicBezTo>
                    <a:pt x="128707" y="50213"/>
                    <a:pt x="128760" y="51001"/>
                    <a:pt x="128545" y="51737"/>
                  </a:cubicBezTo>
                  <a:lnTo>
                    <a:pt x="125083" y="60136"/>
                  </a:lnTo>
                  <a:lnTo>
                    <a:pt x="131013" y="67030"/>
                  </a:lnTo>
                  <a:cubicBezTo>
                    <a:pt x="131733" y="67684"/>
                    <a:pt x="132167" y="68594"/>
                    <a:pt x="132222" y="69565"/>
                  </a:cubicBezTo>
                  <a:cubicBezTo>
                    <a:pt x="132251" y="70519"/>
                    <a:pt x="131879" y="71440"/>
                    <a:pt x="131199" y="72108"/>
                  </a:cubicBezTo>
                  <a:lnTo>
                    <a:pt x="123645" y="79166"/>
                  </a:lnTo>
                  <a:lnTo>
                    <a:pt x="127655" y="88699"/>
                  </a:lnTo>
                  <a:cubicBezTo>
                    <a:pt x="128062" y="89559"/>
                    <a:pt x="128113" y="90545"/>
                    <a:pt x="127796" y="91442"/>
                  </a:cubicBezTo>
                  <a:cubicBezTo>
                    <a:pt x="127519" y="92146"/>
                    <a:pt x="127002" y="92729"/>
                    <a:pt x="126336" y="93088"/>
                  </a:cubicBezTo>
                  <a:close/>
                  <a:moveTo>
                    <a:pt x="128041" y="166886"/>
                  </a:moveTo>
                  <a:lnTo>
                    <a:pt x="115809" y="164981"/>
                  </a:lnTo>
                  <a:lnTo>
                    <a:pt x="110560" y="176175"/>
                  </a:lnTo>
                  <a:lnTo>
                    <a:pt x="88714" y="135017"/>
                  </a:lnTo>
                  <a:cubicBezTo>
                    <a:pt x="89047" y="134764"/>
                    <a:pt x="89403" y="134542"/>
                    <a:pt x="89722" y="134275"/>
                  </a:cubicBezTo>
                  <a:cubicBezTo>
                    <a:pt x="91779" y="135112"/>
                    <a:pt x="93980" y="135538"/>
                    <a:pt x="96201" y="135528"/>
                  </a:cubicBezTo>
                  <a:cubicBezTo>
                    <a:pt x="98483" y="135527"/>
                    <a:pt x="100746" y="135103"/>
                    <a:pt x="102873" y="134275"/>
                  </a:cubicBezTo>
                  <a:cubicBezTo>
                    <a:pt x="105081" y="133429"/>
                    <a:pt x="107098" y="132148"/>
                    <a:pt x="108803" y="130509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AR"/>
            </a:p>
          </p:txBody>
        </p:sp>
        <p:sp>
          <p:nvSpPr>
            <p:cNvPr id="36" name="Freeform: Shape 58">
              <a:extLst>
                <a:ext uri="{FF2B5EF4-FFF2-40B4-BE49-F238E27FC236}">
                  <a16:creationId xmlns:a16="http://schemas.microsoft.com/office/drawing/2014/main" id="{7409ABF3-ECE7-BA4B-7882-2D12494EE499}"/>
                </a:ext>
              </a:extLst>
            </p:cNvPr>
            <p:cNvSpPr/>
            <p:nvPr/>
          </p:nvSpPr>
          <p:spPr>
            <a:xfrm>
              <a:off x="4182544" y="6065665"/>
              <a:ext cx="82642" cy="82642"/>
            </a:xfrm>
            <a:custGeom>
              <a:avLst/>
              <a:gdLst>
                <a:gd name="connsiteX0" fmla="*/ 82642 w 82642"/>
                <a:gd name="connsiteY0" fmla="*/ 41306 h 82642"/>
                <a:gd name="connsiteX1" fmla="*/ 41306 w 82642"/>
                <a:gd name="connsiteY1" fmla="*/ 0 h 82642"/>
                <a:gd name="connsiteX2" fmla="*/ 0 w 82642"/>
                <a:gd name="connsiteY2" fmla="*/ 41336 h 82642"/>
                <a:gd name="connsiteX3" fmla="*/ 41321 w 82642"/>
                <a:gd name="connsiteY3" fmla="*/ 82642 h 82642"/>
                <a:gd name="connsiteX4" fmla="*/ 82642 w 82642"/>
                <a:gd name="connsiteY4" fmla="*/ 41306 h 82642"/>
                <a:gd name="connsiteX5" fmla="*/ 67816 w 82642"/>
                <a:gd name="connsiteY5" fmla="*/ 41306 h 82642"/>
                <a:gd name="connsiteX6" fmla="*/ 41291 w 82642"/>
                <a:gd name="connsiteY6" fmla="*/ 67771 h 82642"/>
                <a:gd name="connsiteX7" fmla="*/ 14826 w 82642"/>
                <a:gd name="connsiteY7" fmla="*/ 41247 h 82642"/>
                <a:gd name="connsiteX8" fmla="*/ 41321 w 82642"/>
                <a:gd name="connsiteY8" fmla="*/ 14782 h 82642"/>
                <a:gd name="connsiteX9" fmla="*/ 67816 w 82642"/>
                <a:gd name="connsiteY9" fmla="*/ 41306 h 8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42" h="82642">
                  <a:moveTo>
                    <a:pt x="82642" y="41306"/>
                  </a:moveTo>
                  <a:cubicBezTo>
                    <a:pt x="82634" y="18486"/>
                    <a:pt x="64127" y="-8"/>
                    <a:pt x="41306" y="0"/>
                  </a:cubicBezTo>
                  <a:cubicBezTo>
                    <a:pt x="18486" y="8"/>
                    <a:pt x="-8" y="18515"/>
                    <a:pt x="0" y="41336"/>
                  </a:cubicBezTo>
                  <a:cubicBezTo>
                    <a:pt x="8" y="64152"/>
                    <a:pt x="18506" y="82642"/>
                    <a:pt x="41321" y="82642"/>
                  </a:cubicBezTo>
                  <a:cubicBezTo>
                    <a:pt x="64143" y="82630"/>
                    <a:pt x="82638" y="64128"/>
                    <a:pt x="82642" y="41306"/>
                  </a:cubicBezTo>
                  <a:close/>
                  <a:moveTo>
                    <a:pt x="67816" y="41306"/>
                  </a:moveTo>
                  <a:cubicBezTo>
                    <a:pt x="67800" y="55939"/>
                    <a:pt x="55924" y="67788"/>
                    <a:pt x="41291" y="67771"/>
                  </a:cubicBezTo>
                  <a:cubicBezTo>
                    <a:pt x="26659" y="67755"/>
                    <a:pt x="14810" y="55880"/>
                    <a:pt x="14826" y="41247"/>
                  </a:cubicBezTo>
                  <a:cubicBezTo>
                    <a:pt x="14843" y="26626"/>
                    <a:pt x="26700" y="14782"/>
                    <a:pt x="41321" y="14782"/>
                  </a:cubicBezTo>
                  <a:cubicBezTo>
                    <a:pt x="55957" y="14803"/>
                    <a:pt x="67812" y="26670"/>
                    <a:pt x="67816" y="41306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AR"/>
            </a:p>
          </p:txBody>
        </p:sp>
        <p:sp>
          <p:nvSpPr>
            <p:cNvPr id="37" name="Freeform: Shape 59">
              <a:extLst>
                <a:ext uri="{FF2B5EF4-FFF2-40B4-BE49-F238E27FC236}">
                  <a16:creationId xmlns:a16="http://schemas.microsoft.com/office/drawing/2014/main" id="{6F7D2922-1677-C767-1F98-FB09E840018F}"/>
                </a:ext>
              </a:extLst>
            </p:cNvPr>
            <p:cNvSpPr/>
            <p:nvPr/>
          </p:nvSpPr>
          <p:spPr>
            <a:xfrm>
              <a:off x="3928153" y="5711114"/>
              <a:ext cx="444791" cy="593210"/>
            </a:xfrm>
            <a:custGeom>
              <a:avLst/>
              <a:gdLst>
                <a:gd name="connsiteX0" fmla="*/ 415139 w 444791"/>
                <a:gd name="connsiteY0" fmla="*/ 51892 h 593210"/>
                <a:gd name="connsiteX1" fmla="*/ 303941 w 444791"/>
                <a:gd name="connsiteY1" fmla="*/ 51892 h 593210"/>
                <a:gd name="connsiteX2" fmla="*/ 303941 w 444791"/>
                <a:gd name="connsiteY2" fmla="*/ 37066 h 593210"/>
                <a:gd name="connsiteX3" fmla="*/ 266875 w 444791"/>
                <a:gd name="connsiteY3" fmla="*/ 0 h 593210"/>
                <a:gd name="connsiteX4" fmla="*/ 177917 w 444791"/>
                <a:gd name="connsiteY4" fmla="*/ 0 h 593210"/>
                <a:gd name="connsiteX5" fmla="*/ 140851 w 444791"/>
                <a:gd name="connsiteY5" fmla="*/ 37066 h 593210"/>
                <a:gd name="connsiteX6" fmla="*/ 140851 w 444791"/>
                <a:gd name="connsiteY6" fmla="*/ 51892 h 593210"/>
                <a:gd name="connsiteX7" fmla="*/ 29653 w 444791"/>
                <a:gd name="connsiteY7" fmla="*/ 51892 h 593210"/>
                <a:gd name="connsiteX8" fmla="*/ 0 w 444791"/>
                <a:gd name="connsiteY8" fmla="*/ 81545 h 593210"/>
                <a:gd name="connsiteX9" fmla="*/ 0 w 444791"/>
                <a:gd name="connsiteY9" fmla="*/ 563558 h 593210"/>
                <a:gd name="connsiteX10" fmla="*/ 29653 w 444791"/>
                <a:gd name="connsiteY10" fmla="*/ 593211 h 593210"/>
                <a:gd name="connsiteX11" fmla="*/ 415139 w 444791"/>
                <a:gd name="connsiteY11" fmla="*/ 593211 h 593210"/>
                <a:gd name="connsiteX12" fmla="*/ 444791 w 444791"/>
                <a:gd name="connsiteY12" fmla="*/ 563558 h 593210"/>
                <a:gd name="connsiteX13" fmla="*/ 444791 w 444791"/>
                <a:gd name="connsiteY13" fmla="*/ 81545 h 593210"/>
                <a:gd name="connsiteX14" fmla="*/ 415139 w 444791"/>
                <a:gd name="connsiteY14" fmla="*/ 51892 h 593210"/>
                <a:gd name="connsiteX15" fmla="*/ 126024 w 444791"/>
                <a:gd name="connsiteY15" fmla="*/ 66719 h 593210"/>
                <a:gd name="connsiteX16" fmla="*/ 155677 w 444791"/>
                <a:gd name="connsiteY16" fmla="*/ 66719 h 593210"/>
                <a:gd name="connsiteX17" fmla="*/ 155677 w 444791"/>
                <a:gd name="connsiteY17" fmla="*/ 37066 h 593210"/>
                <a:gd name="connsiteX18" fmla="*/ 177917 w 444791"/>
                <a:gd name="connsiteY18" fmla="*/ 14826 h 593210"/>
                <a:gd name="connsiteX19" fmla="*/ 266875 w 444791"/>
                <a:gd name="connsiteY19" fmla="*/ 14826 h 593210"/>
                <a:gd name="connsiteX20" fmla="*/ 289114 w 444791"/>
                <a:gd name="connsiteY20" fmla="*/ 37066 h 593210"/>
                <a:gd name="connsiteX21" fmla="*/ 289114 w 444791"/>
                <a:gd name="connsiteY21" fmla="*/ 66719 h 593210"/>
                <a:gd name="connsiteX22" fmla="*/ 318767 w 444791"/>
                <a:gd name="connsiteY22" fmla="*/ 66719 h 593210"/>
                <a:gd name="connsiteX23" fmla="*/ 318767 w 444791"/>
                <a:gd name="connsiteY23" fmla="*/ 126180 h 593210"/>
                <a:gd name="connsiteX24" fmla="*/ 126024 w 444791"/>
                <a:gd name="connsiteY24" fmla="*/ 126180 h 593210"/>
                <a:gd name="connsiteX25" fmla="*/ 429965 w 444791"/>
                <a:gd name="connsiteY25" fmla="*/ 563558 h 593210"/>
                <a:gd name="connsiteX26" fmla="*/ 415139 w 444791"/>
                <a:gd name="connsiteY26" fmla="*/ 578384 h 593210"/>
                <a:gd name="connsiteX27" fmla="*/ 29653 w 444791"/>
                <a:gd name="connsiteY27" fmla="*/ 578384 h 593210"/>
                <a:gd name="connsiteX28" fmla="*/ 14826 w 444791"/>
                <a:gd name="connsiteY28" fmla="*/ 563558 h 593210"/>
                <a:gd name="connsiteX29" fmla="*/ 14826 w 444791"/>
                <a:gd name="connsiteY29" fmla="*/ 81545 h 593210"/>
                <a:gd name="connsiteX30" fmla="*/ 29653 w 444791"/>
                <a:gd name="connsiteY30" fmla="*/ 66719 h 593210"/>
                <a:gd name="connsiteX31" fmla="*/ 111198 w 444791"/>
                <a:gd name="connsiteY31" fmla="*/ 66719 h 593210"/>
                <a:gd name="connsiteX32" fmla="*/ 111198 w 444791"/>
                <a:gd name="connsiteY32" fmla="*/ 141006 h 593210"/>
                <a:gd name="connsiteX33" fmla="*/ 333593 w 444791"/>
                <a:gd name="connsiteY33" fmla="*/ 141006 h 593210"/>
                <a:gd name="connsiteX34" fmla="*/ 333593 w 444791"/>
                <a:gd name="connsiteY34" fmla="*/ 66719 h 593210"/>
                <a:gd name="connsiteX35" fmla="*/ 415139 w 444791"/>
                <a:gd name="connsiteY35" fmla="*/ 66719 h 593210"/>
                <a:gd name="connsiteX36" fmla="*/ 429965 w 444791"/>
                <a:gd name="connsiteY36" fmla="*/ 81545 h 593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4791" h="593210">
                  <a:moveTo>
                    <a:pt x="415139" y="51892"/>
                  </a:moveTo>
                  <a:lnTo>
                    <a:pt x="303941" y="51892"/>
                  </a:lnTo>
                  <a:lnTo>
                    <a:pt x="303941" y="37066"/>
                  </a:lnTo>
                  <a:cubicBezTo>
                    <a:pt x="303916" y="16605"/>
                    <a:pt x="287336" y="25"/>
                    <a:pt x="266875" y="0"/>
                  </a:cubicBezTo>
                  <a:lnTo>
                    <a:pt x="177917" y="0"/>
                  </a:lnTo>
                  <a:cubicBezTo>
                    <a:pt x="157458" y="29"/>
                    <a:pt x="140879" y="16607"/>
                    <a:pt x="140851" y="37066"/>
                  </a:cubicBezTo>
                  <a:lnTo>
                    <a:pt x="140851" y="51892"/>
                  </a:lnTo>
                  <a:lnTo>
                    <a:pt x="29653" y="51892"/>
                  </a:lnTo>
                  <a:cubicBezTo>
                    <a:pt x="13276" y="51892"/>
                    <a:pt x="0" y="65169"/>
                    <a:pt x="0" y="81545"/>
                  </a:cubicBezTo>
                  <a:lnTo>
                    <a:pt x="0" y="563558"/>
                  </a:lnTo>
                  <a:cubicBezTo>
                    <a:pt x="0" y="579934"/>
                    <a:pt x="13276" y="593211"/>
                    <a:pt x="29653" y="593211"/>
                  </a:cubicBezTo>
                  <a:lnTo>
                    <a:pt x="415139" y="593211"/>
                  </a:lnTo>
                  <a:cubicBezTo>
                    <a:pt x="431515" y="593211"/>
                    <a:pt x="444791" y="579934"/>
                    <a:pt x="444791" y="563558"/>
                  </a:cubicBezTo>
                  <a:lnTo>
                    <a:pt x="444791" y="81545"/>
                  </a:lnTo>
                  <a:cubicBezTo>
                    <a:pt x="444771" y="65177"/>
                    <a:pt x="431507" y="51913"/>
                    <a:pt x="415139" y="51892"/>
                  </a:cubicBezTo>
                  <a:close/>
                  <a:moveTo>
                    <a:pt x="126024" y="66719"/>
                  </a:moveTo>
                  <a:lnTo>
                    <a:pt x="155677" y="66719"/>
                  </a:lnTo>
                  <a:lnTo>
                    <a:pt x="155677" y="37066"/>
                  </a:lnTo>
                  <a:cubicBezTo>
                    <a:pt x="155677" y="24783"/>
                    <a:pt x="165634" y="14826"/>
                    <a:pt x="177917" y="14826"/>
                  </a:cubicBezTo>
                  <a:lnTo>
                    <a:pt x="266875" y="14826"/>
                  </a:lnTo>
                  <a:cubicBezTo>
                    <a:pt x="279158" y="14826"/>
                    <a:pt x="289114" y="24783"/>
                    <a:pt x="289114" y="37066"/>
                  </a:cubicBezTo>
                  <a:lnTo>
                    <a:pt x="289114" y="66719"/>
                  </a:lnTo>
                  <a:lnTo>
                    <a:pt x="318767" y="66719"/>
                  </a:lnTo>
                  <a:lnTo>
                    <a:pt x="318767" y="126180"/>
                  </a:lnTo>
                  <a:lnTo>
                    <a:pt x="126024" y="126180"/>
                  </a:lnTo>
                  <a:close/>
                  <a:moveTo>
                    <a:pt x="429965" y="563558"/>
                  </a:moveTo>
                  <a:cubicBezTo>
                    <a:pt x="429965" y="571747"/>
                    <a:pt x="423327" y="578384"/>
                    <a:pt x="415139" y="578384"/>
                  </a:cubicBezTo>
                  <a:lnTo>
                    <a:pt x="29653" y="578384"/>
                  </a:lnTo>
                  <a:cubicBezTo>
                    <a:pt x="21464" y="578384"/>
                    <a:pt x="14826" y="571747"/>
                    <a:pt x="14826" y="563558"/>
                  </a:cubicBezTo>
                  <a:lnTo>
                    <a:pt x="14826" y="81545"/>
                  </a:lnTo>
                  <a:cubicBezTo>
                    <a:pt x="14826" y="73356"/>
                    <a:pt x="21464" y="66719"/>
                    <a:pt x="29653" y="66719"/>
                  </a:cubicBezTo>
                  <a:lnTo>
                    <a:pt x="111198" y="66719"/>
                  </a:lnTo>
                  <a:lnTo>
                    <a:pt x="111198" y="141006"/>
                  </a:lnTo>
                  <a:lnTo>
                    <a:pt x="333593" y="141006"/>
                  </a:lnTo>
                  <a:lnTo>
                    <a:pt x="333593" y="66719"/>
                  </a:lnTo>
                  <a:lnTo>
                    <a:pt x="415139" y="66719"/>
                  </a:lnTo>
                  <a:cubicBezTo>
                    <a:pt x="423327" y="66719"/>
                    <a:pt x="429965" y="73356"/>
                    <a:pt x="429965" y="81545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AR"/>
            </a:p>
          </p:txBody>
        </p:sp>
      </p:grpSp>
      <p:sp>
        <p:nvSpPr>
          <p:cNvPr id="38" name="object 8">
            <a:extLst>
              <a:ext uri="{FF2B5EF4-FFF2-40B4-BE49-F238E27FC236}">
                <a16:creationId xmlns:a16="http://schemas.microsoft.com/office/drawing/2014/main" id="{661D93B9-54ED-BA01-7615-AB6471A721C6}"/>
              </a:ext>
            </a:extLst>
          </p:cNvPr>
          <p:cNvSpPr txBox="1"/>
          <p:nvPr/>
        </p:nvSpPr>
        <p:spPr>
          <a:xfrm>
            <a:off x="4505325" y="5789259"/>
            <a:ext cx="728543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</a:t>
            </a:r>
            <a:r>
              <a:rPr sz="900" spc="-3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900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Information extracted from the A6IP Capacity Building Tools, Paris Agreement Article 6 Implementation Partnership Center, June, 2024.</a:t>
            </a:r>
            <a:endParaRPr sz="9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3FACC5-7AB1-3FBF-7988-737EEB7C2652}"/>
              </a:ext>
            </a:extLst>
          </p:cNvPr>
          <p:cNvGrpSpPr/>
          <p:nvPr/>
        </p:nvGrpSpPr>
        <p:grpSpPr>
          <a:xfrm>
            <a:off x="1" y="-144973"/>
            <a:ext cx="12191089" cy="1106072"/>
            <a:chOff x="0" y="-12692"/>
            <a:chExt cx="12191998" cy="10968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E3B1650-70C4-42C7-0CFE-A567F3E321B4}"/>
                </a:ext>
              </a:extLst>
            </p:cNvPr>
            <p:cNvGrpSpPr/>
            <p:nvPr userDrawn="1"/>
          </p:nvGrpSpPr>
          <p:grpSpPr>
            <a:xfrm>
              <a:off x="8837578" y="-12692"/>
              <a:ext cx="3354420" cy="1093992"/>
              <a:chOff x="8837578" y="-12692"/>
              <a:chExt cx="3354420" cy="1093992"/>
            </a:xfrm>
          </p:grpSpPr>
          <p:sp>
            <p:nvSpPr>
              <p:cNvPr id="5" name="Parallelogram 4">
                <a:extLst>
                  <a:ext uri="{FF2B5EF4-FFF2-40B4-BE49-F238E27FC236}">
                    <a16:creationId xmlns:a16="http://schemas.microsoft.com/office/drawing/2014/main" id="{3F9B9705-5B39-304D-D386-F694ADBA8FB6}"/>
                  </a:ext>
                </a:extLst>
              </p:cNvPr>
              <p:cNvSpPr/>
              <p:nvPr userDrawn="1"/>
            </p:nvSpPr>
            <p:spPr>
              <a:xfrm>
                <a:off x="9035387" y="-12692"/>
                <a:ext cx="435935" cy="1066981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14" name="Parallelogram 13">
                <a:extLst>
                  <a:ext uri="{FF2B5EF4-FFF2-40B4-BE49-F238E27FC236}">
                    <a16:creationId xmlns:a16="http://schemas.microsoft.com/office/drawing/2014/main" id="{41521207-7DC5-202C-65FE-72D2F675DBC0}"/>
                  </a:ext>
                </a:extLst>
              </p:cNvPr>
              <p:cNvSpPr/>
              <p:nvPr userDrawn="1"/>
            </p:nvSpPr>
            <p:spPr>
              <a:xfrm>
                <a:off x="8837578" y="-3947"/>
                <a:ext cx="435935" cy="1074500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39" name="Parallelogram 38">
                <a:extLst>
                  <a:ext uri="{FF2B5EF4-FFF2-40B4-BE49-F238E27FC236}">
                    <a16:creationId xmlns:a16="http://schemas.microsoft.com/office/drawing/2014/main" id="{6C87C9BD-0A25-0508-2263-B13958A27E4A}"/>
                  </a:ext>
                </a:extLst>
              </p:cNvPr>
              <p:cNvSpPr/>
              <p:nvPr userDrawn="1"/>
            </p:nvSpPr>
            <p:spPr>
              <a:xfrm>
                <a:off x="9218179" y="-1899"/>
                <a:ext cx="450952" cy="1066981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40" name="Rektangel 1">
                <a:extLst>
                  <a:ext uri="{FF2B5EF4-FFF2-40B4-BE49-F238E27FC236}">
                    <a16:creationId xmlns:a16="http://schemas.microsoft.com/office/drawing/2014/main" id="{1764AF45-82CC-ED7A-BC36-4D8E004A5121}"/>
                  </a:ext>
                </a:extLst>
              </p:cNvPr>
              <p:cNvSpPr/>
              <p:nvPr userDrawn="1"/>
            </p:nvSpPr>
            <p:spPr>
              <a:xfrm rot="10800000">
                <a:off x="9399180" y="-3705"/>
                <a:ext cx="2792818" cy="1085005"/>
              </a:xfrm>
              <a:custGeom>
                <a:avLst/>
                <a:gdLst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7808686 w 7808686"/>
                  <a:gd name="connsiteY2" fmla="*/ 6858000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4630057 w 7808686"/>
                  <a:gd name="connsiteY2" fmla="*/ 6858000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72514"/>
                  <a:gd name="connsiteX1" fmla="*/ 7808686 w 7808686"/>
                  <a:gd name="connsiteY1" fmla="*/ 0 h 6872514"/>
                  <a:gd name="connsiteX2" fmla="*/ 5979886 w 7808686"/>
                  <a:gd name="connsiteY2" fmla="*/ 6872514 h 6872514"/>
                  <a:gd name="connsiteX3" fmla="*/ 0 w 7808686"/>
                  <a:gd name="connsiteY3" fmla="*/ 6858000 h 6872514"/>
                  <a:gd name="connsiteX4" fmla="*/ 0 w 7808686"/>
                  <a:gd name="connsiteY4" fmla="*/ 0 h 6872514"/>
                  <a:gd name="connsiteX0" fmla="*/ 0 w 7808686"/>
                  <a:gd name="connsiteY0" fmla="*/ 0 h 6872514"/>
                  <a:gd name="connsiteX1" fmla="*/ 7808686 w 7808686"/>
                  <a:gd name="connsiteY1" fmla="*/ 0 h 6872514"/>
                  <a:gd name="connsiteX2" fmla="*/ 5500914 w 7808686"/>
                  <a:gd name="connsiteY2" fmla="*/ 6872514 h 6872514"/>
                  <a:gd name="connsiteX3" fmla="*/ 0 w 7808686"/>
                  <a:gd name="connsiteY3" fmla="*/ 6858000 h 6872514"/>
                  <a:gd name="connsiteX4" fmla="*/ 0 w 7808686"/>
                  <a:gd name="connsiteY4" fmla="*/ 0 h 6872514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5706767 w 7808686"/>
                  <a:gd name="connsiteY2" fmla="*/ 68579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6042994 w 7808686"/>
                  <a:gd name="connsiteY2" fmla="*/ 68325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70699"/>
                  <a:gd name="connsiteX1" fmla="*/ 7808686 w 7808686"/>
                  <a:gd name="connsiteY1" fmla="*/ 0 h 6870699"/>
                  <a:gd name="connsiteX2" fmla="*/ 6024982 w 7808686"/>
                  <a:gd name="connsiteY2" fmla="*/ 6870699 h 6870699"/>
                  <a:gd name="connsiteX3" fmla="*/ 0 w 7808686"/>
                  <a:gd name="connsiteY3" fmla="*/ 6858000 h 6870699"/>
                  <a:gd name="connsiteX4" fmla="*/ 0 w 7808686"/>
                  <a:gd name="connsiteY4" fmla="*/ 0 h 6870699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6027985 w 7808686"/>
                  <a:gd name="connsiteY2" fmla="*/ 68579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18240593"/>
                  <a:gd name="connsiteY0" fmla="*/ 14894 h 6858000"/>
                  <a:gd name="connsiteX1" fmla="*/ 18240593 w 18240593"/>
                  <a:gd name="connsiteY1" fmla="*/ 0 h 6858000"/>
                  <a:gd name="connsiteX2" fmla="*/ 16459892 w 18240593"/>
                  <a:gd name="connsiteY2" fmla="*/ 6857999 h 6858000"/>
                  <a:gd name="connsiteX3" fmla="*/ 10431907 w 18240593"/>
                  <a:gd name="connsiteY3" fmla="*/ 6858000 h 6858000"/>
                  <a:gd name="connsiteX4" fmla="*/ 0 w 18240593"/>
                  <a:gd name="connsiteY4" fmla="*/ 14894 h 6858000"/>
                  <a:gd name="connsiteX0" fmla="*/ 28153 w 18268746"/>
                  <a:gd name="connsiteY0" fmla="*/ 14894 h 6887782"/>
                  <a:gd name="connsiteX1" fmla="*/ 18268746 w 18268746"/>
                  <a:gd name="connsiteY1" fmla="*/ 0 h 6887782"/>
                  <a:gd name="connsiteX2" fmla="*/ 16488045 w 18268746"/>
                  <a:gd name="connsiteY2" fmla="*/ 6857999 h 6887782"/>
                  <a:gd name="connsiteX3" fmla="*/ 0 w 18268746"/>
                  <a:gd name="connsiteY3" fmla="*/ 6887782 h 6887782"/>
                  <a:gd name="connsiteX4" fmla="*/ 28153 w 18268746"/>
                  <a:gd name="connsiteY4" fmla="*/ 14894 h 6887782"/>
                  <a:gd name="connsiteX0" fmla="*/ 0 w 18240593"/>
                  <a:gd name="connsiteY0" fmla="*/ 14894 h 6858000"/>
                  <a:gd name="connsiteX1" fmla="*/ 18240593 w 18240593"/>
                  <a:gd name="connsiteY1" fmla="*/ 0 h 6858000"/>
                  <a:gd name="connsiteX2" fmla="*/ 16459892 w 18240593"/>
                  <a:gd name="connsiteY2" fmla="*/ 6857999 h 6858000"/>
                  <a:gd name="connsiteX3" fmla="*/ 436424 w 18240593"/>
                  <a:gd name="connsiteY3" fmla="*/ 6723998 h 6858000"/>
                  <a:gd name="connsiteX4" fmla="*/ 0 w 18240593"/>
                  <a:gd name="connsiteY4" fmla="*/ 14894 h 6858000"/>
                  <a:gd name="connsiteX0" fmla="*/ 56307 w 18296900"/>
                  <a:gd name="connsiteY0" fmla="*/ 14894 h 6872894"/>
                  <a:gd name="connsiteX1" fmla="*/ 18296900 w 18296900"/>
                  <a:gd name="connsiteY1" fmla="*/ 0 h 6872894"/>
                  <a:gd name="connsiteX2" fmla="*/ 16516199 w 18296900"/>
                  <a:gd name="connsiteY2" fmla="*/ 6857999 h 6872894"/>
                  <a:gd name="connsiteX3" fmla="*/ 0 w 18296900"/>
                  <a:gd name="connsiteY3" fmla="*/ 6872894 h 6872894"/>
                  <a:gd name="connsiteX4" fmla="*/ 56307 w 18296900"/>
                  <a:gd name="connsiteY4" fmla="*/ 14894 h 6872894"/>
                  <a:gd name="connsiteX0" fmla="*/ 14071 w 18296900"/>
                  <a:gd name="connsiteY0" fmla="*/ 29782 h 6872894"/>
                  <a:gd name="connsiteX1" fmla="*/ 18296900 w 18296900"/>
                  <a:gd name="connsiteY1" fmla="*/ 0 h 6872894"/>
                  <a:gd name="connsiteX2" fmla="*/ 16516199 w 18296900"/>
                  <a:gd name="connsiteY2" fmla="*/ 6857999 h 6872894"/>
                  <a:gd name="connsiteX3" fmla="*/ 0 w 18296900"/>
                  <a:gd name="connsiteY3" fmla="*/ 6872894 h 6872894"/>
                  <a:gd name="connsiteX4" fmla="*/ 14071 w 18296900"/>
                  <a:gd name="connsiteY4" fmla="*/ 29782 h 6872894"/>
                  <a:gd name="connsiteX0" fmla="*/ 1801997 w 20084826"/>
                  <a:gd name="connsiteY0" fmla="*/ 29782 h 6872894"/>
                  <a:gd name="connsiteX1" fmla="*/ 20084826 w 20084826"/>
                  <a:gd name="connsiteY1" fmla="*/ 0 h 6872894"/>
                  <a:gd name="connsiteX2" fmla="*/ 18304125 w 20084826"/>
                  <a:gd name="connsiteY2" fmla="*/ 6857999 h 6872894"/>
                  <a:gd name="connsiteX3" fmla="*/ 0 w 20084826"/>
                  <a:gd name="connsiteY3" fmla="*/ 6872894 h 6872894"/>
                  <a:gd name="connsiteX4" fmla="*/ 1801997 w 20084826"/>
                  <a:gd name="connsiteY4" fmla="*/ 29782 h 6872894"/>
                  <a:gd name="connsiteX0" fmla="*/ 14071 w 20084826"/>
                  <a:gd name="connsiteY0" fmla="*/ 29782 h 6872894"/>
                  <a:gd name="connsiteX1" fmla="*/ 20084826 w 20084826"/>
                  <a:gd name="connsiteY1" fmla="*/ 0 h 6872894"/>
                  <a:gd name="connsiteX2" fmla="*/ 18304125 w 20084826"/>
                  <a:gd name="connsiteY2" fmla="*/ 6857999 h 6872894"/>
                  <a:gd name="connsiteX3" fmla="*/ 0 w 20084826"/>
                  <a:gd name="connsiteY3" fmla="*/ 6872894 h 6872894"/>
                  <a:gd name="connsiteX4" fmla="*/ 14071 w 20084826"/>
                  <a:gd name="connsiteY4" fmla="*/ 29782 h 6872894"/>
                  <a:gd name="connsiteX0" fmla="*/ 1354 w 20086186"/>
                  <a:gd name="connsiteY0" fmla="*/ 14894 h 6872894"/>
                  <a:gd name="connsiteX1" fmla="*/ 20086186 w 20086186"/>
                  <a:gd name="connsiteY1" fmla="*/ 0 h 6872894"/>
                  <a:gd name="connsiteX2" fmla="*/ 18305485 w 20086186"/>
                  <a:gd name="connsiteY2" fmla="*/ 6857999 h 6872894"/>
                  <a:gd name="connsiteX3" fmla="*/ 1360 w 20086186"/>
                  <a:gd name="connsiteY3" fmla="*/ 6872894 h 6872894"/>
                  <a:gd name="connsiteX4" fmla="*/ 1354 w 20086186"/>
                  <a:gd name="connsiteY4" fmla="*/ 14894 h 687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86186" h="6872894">
                    <a:moveTo>
                      <a:pt x="1354" y="14894"/>
                    </a:moveTo>
                    <a:lnTo>
                      <a:pt x="20086186" y="0"/>
                    </a:lnTo>
                    <a:lnTo>
                      <a:pt x="18305485" y="6857999"/>
                    </a:lnTo>
                    <a:lnTo>
                      <a:pt x="1360" y="6872894"/>
                    </a:lnTo>
                    <a:cubicBezTo>
                      <a:pt x="6050" y="4591857"/>
                      <a:pt x="-3336" y="2295931"/>
                      <a:pt x="1354" y="14894"/>
                    </a:cubicBezTo>
                    <a:close/>
                  </a:path>
                </a:pathLst>
              </a:custGeom>
              <a:solidFill>
                <a:srgbClr val="4B92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>
                  <a:latin typeface="+mn-lt"/>
                </a:endParaRPr>
              </a:p>
            </p:txBody>
          </p:sp>
          <p:pic>
            <p:nvPicPr>
              <p:cNvPr id="41" name="Billede 8" descr="Et billede, der indeholder tekst, indendørs&#10;&#10;Automatisk genereret beskrivelse">
                <a:extLst>
                  <a:ext uri="{FF2B5EF4-FFF2-40B4-BE49-F238E27FC236}">
                    <a16:creationId xmlns:a16="http://schemas.microsoft.com/office/drawing/2014/main" id="{2FB59B7D-BC47-158B-7444-D83BEFFE4FF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0397" y="267795"/>
                <a:ext cx="2409602" cy="514230"/>
              </a:xfrm>
              <a:prstGeom prst="rect">
                <a:avLst/>
              </a:prstGeom>
            </p:spPr>
          </p:pic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E466E26-CE0D-7729-3C74-CE3238B09DB0}"/>
                </a:ext>
              </a:extLst>
            </p:cNvPr>
            <p:cNvCxnSpPr>
              <a:cxnSpLocks/>
              <a:endCxn id="40" idx="0"/>
            </p:cNvCxnSpPr>
            <p:nvPr userDrawn="1"/>
          </p:nvCxnSpPr>
          <p:spPr>
            <a:xfrm flipV="1">
              <a:off x="0" y="1078949"/>
              <a:ext cx="12191810" cy="5194"/>
            </a:xfrm>
            <a:prstGeom prst="line">
              <a:avLst/>
            </a:prstGeom>
            <a:ln w="38100">
              <a:solidFill>
                <a:srgbClr val="4B92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992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C3B3A-D32C-C397-71E4-EDD3AB68B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AF9B96D-4EBD-4C88-65F4-EA613347A3AA}"/>
              </a:ext>
            </a:extLst>
          </p:cNvPr>
          <p:cNvGrpSpPr/>
          <p:nvPr/>
        </p:nvGrpSpPr>
        <p:grpSpPr>
          <a:xfrm>
            <a:off x="1" y="-144973"/>
            <a:ext cx="12191089" cy="1106072"/>
            <a:chOff x="0" y="-12692"/>
            <a:chExt cx="12191998" cy="10968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58C0462-81BB-6F06-8534-AD7F4F74D1D1}"/>
                </a:ext>
              </a:extLst>
            </p:cNvPr>
            <p:cNvGrpSpPr/>
            <p:nvPr userDrawn="1"/>
          </p:nvGrpSpPr>
          <p:grpSpPr>
            <a:xfrm>
              <a:off x="8837578" y="-12692"/>
              <a:ext cx="3354420" cy="1093992"/>
              <a:chOff x="8837578" y="-12692"/>
              <a:chExt cx="3354420" cy="1093992"/>
            </a:xfrm>
          </p:grpSpPr>
          <p:sp>
            <p:nvSpPr>
              <p:cNvPr id="5" name="Parallelogram 4">
                <a:extLst>
                  <a:ext uri="{FF2B5EF4-FFF2-40B4-BE49-F238E27FC236}">
                    <a16:creationId xmlns:a16="http://schemas.microsoft.com/office/drawing/2014/main" id="{6427F2D3-FDFD-3C1E-DA88-DA1541D59017}"/>
                  </a:ext>
                </a:extLst>
              </p:cNvPr>
              <p:cNvSpPr/>
              <p:nvPr userDrawn="1"/>
            </p:nvSpPr>
            <p:spPr>
              <a:xfrm>
                <a:off x="9035387" y="-12692"/>
                <a:ext cx="435935" cy="1066981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14" name="Parallelogram 13">
                <a:extLst>
                  <a:ext uri="{FF2B5EF4-FFF2-40B4-BE49-F238E27FC236}">
                    <a16:creationId xmlns:a16="http://schemas.microsoft.com/office/drawing/2014/main" id="{F24149B9-649A-6CDD-345A-8CE0AEBEF57E}"/>
                  </a:ext>
                </a:extLst>
              </p:cNvPr>
              <p:cNvSpPr/>
              <p:nvPr userDrawn="1"/>
            </p:nvSpPr>
            <p:spPr>
              <a:xfrm>
                <a:off x="8837578" y="-3947"/>
                <a:ext cx="435935" cy="1074500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39" name="Parallelogram 38">
                <a:extLst>
                  <a:ext uri="{FF2B5EF4-FFF2-40B4-BE49-F238E27FC236}">
                    <a16:creationId xmlns:a16="http://schemas.microsoft.com/office/drawing/2014/main" id="{82DA8F7A-A303-9EE5-014F-8ADE9F61ECA3}"/>
                  </a:ext>
                </a:extLst>
              </p:cNvPr>
              <p:cNvSpPr/>
              <p:nvPr userDrawn="1"/>
            </p:nvSpPr>
            <p:spPr>
              <a:xfrm>
                <a:off x="9218179" y="-1899"/>
                <a:ext cx="450952" cy="1066981"/>
              </a:xfrm>
              <a:prstGeom prst="parallelogram">
                <a:avLst>
                  <a:gd name="adj" fmla="val 56707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40" name="Rektangel 1">
                <a:extLst>
                  <a:ext uri="{FF2B5EF4-FFF2-40B4-BE49-F238E27FC236}">
                    <a16:creationId xmlns:a16="http://schemas.microsoft.com/office/drawing/2014/main" id="{C3622064-3077-AAFF-EDCF-5DFE6391D5FA}"/>
                  </a:ext>
                </a:extLst>
              </p:cNvPr>
              <p:cNvSpPr/>
              <p:nvPr userDrawn="1"/>
            </p:nvSpPr>
            <p:spPr>
              <a:xfrm rot="10800000">
                <a:off x="9399180" y="-3705"/>
                <a:ext cx="2792818" cy="1085005"/>
              </a:xfrm>
              <a:custGeom>
                <a:avLst/>
                <a:gdLst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7808686 w 7808686"/>
                  <a:gd name="connsiteY2" fmla="*/ 6858000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4630057 w 7808686"/>
                  <a:gd name="connsiteY2" fmla="*/ 6858000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72514"/>
                  <a:gd name="connsiteX1" fmla="*/ 7808686 w 7808686"/>
                  <a:gd name="connsiteY1" fmla="*/ 0 h 6872514"/>
                  <a:gd name="connsiteX2" fmla="*/ 5979886 w 7808686"/>
                  <a:gd name="connsiteY2" fmla="*/ 6872514 h 6872514"/>
                  <a:gd name="connsiteX3" fmla="*/ 0 w 7808686"/>
                  <a:gd name="connsiteY3" fmla="*/ 6858000 h 6872514"/>
                  <a:gd name="connsiteX4" fmla="*/ 0 w 7808686"/>
                  <a:gd name="connsiteY4" fmla="*/ 0 h 6872514"/>
                  <a:gd name="connsiteX0" fmla="*/ 0 w 7808686"/>
                  <a:gd name="connsiteY0" fmla="*/ 0 h 6872514"/>
                  <a:gd name="connsiteX1" fmla="*/ 7808686 w 7808686"/>
                  <a:gd name="connsiteY1" fmla="*/ 0 h 6872514"/>
                  <a:gd name="connsiteX2" fmla="*/ 5500914 w 7808686"/>
                  <a:gd name="connsiteY2" fmla="*/ 6872514 h 6872514"/>
                  <a:gd name="connsiteX3" fmla="*/ 0 w 7808686"/>
                  <a:gd name="connsiteY3" fmla="*/ 6858000 h 6872514"/>
                  <a:gd name="connsiteX4" fmla="*/ 0 w 7808686"/>
                  <a:gd name="connsiteY4" fmla="*/ 0 h 6872514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5706767 w 7808686"/>
                  <a:gd name="connsiteY2" fmla="*/ 68579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6042994 w 7808686"/>
                  <a:gd name="connsiteY2" fmla="*/ 68325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7808686"/>
                  <a:gd name="connsiteY0" fmla="*/ 0 h 6870699"/>
                  <a:gd name="connsiteX1" fmla="*/ 7808686 w 7808686"/>
                  <a:gd name="connsiteY1" fmla="*/ 0 h 6870699"/>
                  <a:gd name="connsiteX2" fmla="*/ 6024982 w 7808686"/>
                  <a:gd name="connsiteY2" fmla="*/ 6870699 h 6870699"/>
                  <a:gd name="connsiteX3" fmla="*/ 0 w 7808686"/>
                  <a:gd name="connsiteY3" fmla="*/ 6858000 h 6870699"/>
                  <a:gd name="connsiteX4" fmla="*/ 0 w 7808686"/>
                  <a:gd name="connsiteY4" fmla="*/ 0 h 6870699"/>
                  <a:gd name="connsiteX0" fmla="*/ 0 w 7808686"/>
                  <a:gd name="connsiteY0" fmla="*/ 0 h 6858000"/>
                  <a:gd name="connsiteX1" fmla="*/ 7808686 w 7808686"/>
                  <a:gd name="connsiteY1" fmla="*/ 0 h 6858000"/>
                  <a:gd name="connsiteX2" fmla="*/ 6027985 w 7808686"/>
                  <a:gd name="connsiteY2" fmla="*/ 6857999 h 6858000"/>
                  <a:gd name="connsiteX3" fmla="*/ 0 w 7808686"/>
                  <a:gd name="connsiteY3" fmla="*/ 6858000 h 6858000"/>
                  <a:gd name="connsiteX4" fmla="*/ 0 w 7808686"/>
                  <a:gd name="connsiteY4" fmla="*/ 0 h 6858000"/>
                  <a:gd name="connsiteX0" fmla="*/ 0 w 18240593"/>
                  <a:gd name="connsiteY0" fmla="*/ 14894 h 6858000"/>
                  <a:gd name="connsiteX1" fmla="*/ 18240593 w 18240593"/>
                  <a:gd name="connsiteY1" fmla="*/ 0 h 6858000"/>
                  <a:gd name="connsiteX2" fmla="*/ 16459892 w 18240593"/>
                  <a:gd name="connsiteY2" fmla="*/ 6857999 h 6858000"/>
                  <a:gd name="connsiteX3" fmla="*/ 10431907 w 18240593"/>
                  <a:gd name="connsiteY3" fmla="*/ 6858000 h 6858000"/>
                  <a:gd name="connsiteX4" fmla="*/ 0 w 18240593"/>
                  <a:gd name="connsiteY4" fmla="*/ 14894 h 6858000"/>
                  <a:gd name="connsiteX0" fmla="*/ 28153 w 18268746"/>
                  <a:gd name="connsiteY0" fmla="*/ 14894 h 6887782"/>
                  <a:gd name="connsiteX1" fmla="*/ 18268746 w 18268746"/>
                  <a:gd name="connsiteY1" fmla="*/ 0 h 6887782"/>
                  <a:gd name="connsiteX2" fmla="*/ 16488045 w 18268746"/>
                  <a:gd name="connsiteY2" fmla="*/ 6857999 h 6887782"/>
                  <a:gd name="connsiteX3" fmla="*/ 0 w 18268746"/>
                  <a:gd name="connsiteY3" fmla="*/ 6887782 h 6887782"/>
                  <a:gd name="connsiteX4" fmla="*/ 28153 w 18268746"/>
                  <a:gd name="connsiteY4" fmla="*/ 14894 h 6887782"/>
                  <a:gd name="connsiteX0" fmla="*/ 0 w 18240593"/>
                  <a:gd name="connsiteY0" fmla="*/ 14894 h 6858000"/>
                  <a:gd name="connsiteX1" fmla="*/ 18240593 w 18240593"/>
                  <a:gd name="connsiteY1" fmla="*/ 0 h 6858000"/>
                  <a:gd name="connsiteX2" fmla="*/ 16459892 w 18240593"/>
                  <a:gd name="connsiteY2" fmla="*/ 6857999 h 6858000"/>
                  <a:gd name="connsiteX3" fmla="*/ 436424 w 18240593"/>
                  <a:gd name="connsiteY3" fmla="*/ 6723998 h 6858000"/>
                  <a:gd name="connsiteX4" fmla="*/ 0 w 18240593"/>
                  <a:gd name="connsiteY4" fmla="*/ 14894 h 6858000"/>
                  <a:gd name="connsiteX0" fmla="*/ 56307 w 18296900"/>
                  <a:gd name="connsiteY0" fmla="*/ 14894 h 6872894"/>
                  <a:gd name="connsiteX1" fmla="*/ 18296900 w 18296900"/>
                  <a:gd name="connsiteY1" fmla="*/ 0 h 6872894"/>
                  <a:gd name="connsiteX2" fmla="*/ 16516199 w 18296900"/>
                  <a:gd name="connsiteY2" fmla="*/ 6857999 h 6872894"/>
                  <a:gd name="connsiteX3" fmla="*/ 0 w 18296900"/>
                  <a:gd name="connsiteY3" fmla="*/ 6872894 h 6872894"/>
                  <a:gd name="connsiteX4" fmla="*/ 56307 w 18296900"/>
                  <a:gd name="connsiteY4" fmla="*/ 14894 h 6872894"/>
                  <a:gd name="connsiteX0" fmla="*/ 14071 w 18296900"/>
                  <a:gd name="connsiteY0" fmla="*/ 29782 h 6872894"/>
                  <a:gd name="connsiteX1" fmla="*/ 18296900 w 18296900"/>
                  <a:gd name="connsiteY1" fmla="*/ 0 h 6872894"/>
                  <a:gd name="connsiteX2" fmla="*/ 16516199 w 18296900"/>
                  <a:gd name="connsiteY2" fmla="*/ 6857999 h 6872894"/>
                  <a:gd name="connsiteX3" fmla="*/ 0 w 18296900"/>
                  <a:gd name="connsiteY3" fmla="*/ 6872894 h 6872894"/>
                  <a:gd name="connsiteX4" fmla="*/ 14071 w 18296900"/>
                  <a:gd name="connsiteY4" fmla="*/ 29782 h 6872894"/>
                  <a:gd name="connsiteX0" fmla="*/ 1801997 w 20084826"/>
                  <a:gd name="connsiteY0" fmla="*/ 29782 h 6872894"/>
                  <a:gd name="connsiteX1" fmla="*/ 20084826 w 20084826"/>
                  <a:gd name="connsiteY1" fmla="*/ 0 h 6872894"/>
                  <a:gd name="connsiteX2" fmla="*/ 18304125 w 20084826"/>
                  <a:gd name="connsiteY2" fmla="*/ 6857999 h 6872894"/>
                  <a:gd name="connsiteX3" fmla="*/ 0 w 20084826"/>
                  <a:gd name="connsiteY3" fmla="*/ 6872894 h 6872894"/>
                  <a:gd name="connsiteX4" fmla="*/ 1801997 w 20084826"/>
                  <a:gd name="connsiteY4" fmla="*/ 29782 h 6872894"/>
                  <a:gd name="connsiteX0" fmla="*/ 14071 w 20084826"/>
                  <a:gd name="connsiteY0" fmla="*/ 29782 h 6872894"/>
                  <a:gd name="connsiteX1" fmla="*/ 20084826 w 20084826"/>
                  <a:gd name="connsiteY1" fmla="*/ 0 h 6872894"/>
                  <a:gd name="connsiteX2" fmla="*/ 18304125 w 20084826"/>
                  <a:gd name="connsiteY2" fmla="*/ 6857999 h 6872894"/>
                  <a:gd name="connsiteX3" fmla="*/ 0 w 20084826"/>
                  <a:gd name="connsiteY3" fmla="*/ 6872894 h 6872894"/>
                  <a:gd name="connsiteX4" fmla="*/ 14071 w 20084826"/>
                  <a:gd name="connsiteY4" fmla="*/ 29782 h 6872894"/>
                  <a:gd name="connsiteX0" fmla="*/ 1354 w 20086186"/>
                  <a:gd name="connsiteY0" fmla="*/ 14894 h 6872894"/>
                  <a:gd name="connsiteX1" fmla="*/ 20086186 w 20086186"/>
                  <a:gd name="connsiteY1" fmla="*/ 0 h 6872894"/>
                  <a:gd name="connsiteX2" fmla="*/ 18305485 w 20086186"/>
                  <a:gd name="connsiteY2" fmla="*/ 6857999 h 6872894"/>
                  <a:gd name="connsiteX3" fmla="*/ 1360 w 20086186"/>
                  <a:gd name="connsiteY3" fmla="*/ 6872894 h 6872894"/>
                  <a:gd name="connsiteX4" fmla="*/ 1354 w 20086186"/>
                  <a:gd name="connsiteY4" fmla="*/ 14894 h 687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86186" h="6872894">
                    <a:moveTo>
                      <a:pt x="1354" y="14894"/>
                    </a:moveTo>
                    <a:lnTo>
                      <a:pt x="20086186" y="0"/>
                    </a:lnTo>
                    <a:lnTo>
                      <a:pt x="18305485" y="6857999"/>
                    </a:lnTo>
                    <a:lnTo>
                      <a:pt x="1360" y="6872894"/>
                    </a:lnTo>
                    <a:cubicBezTo>
                      <a:pt x="6050" y="4591857"/>
                      <a:pt x="-3336" y="2295931"/>
                      <a:pt x="1354" y="14894"/>
                    </a:cubicBezTo>
                    <a:close/>
                  </a:path>
                </a:pathLst>
              </a:custGeom>
              <a:solidFill>
                <a:srgbClr val="4B92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>
                  <a:latin typeface="+mn-lt"/>
                </a:endParaRPr>
              </a:p>
            </p:txBody>
          </p:sp>
          <p:pic>
            <p:nvPicPr>
              <p:cNvPr id="41" name="Billede 8" descr="Et billede, der indeholder tekst, indendørs&#10;&#10;Automatisk genereret beskrivelse">
                <a:extLst>
                  <a:ext uri="{FF2B5EF4-FFF2-40B4-BE49-F238E27FC236}">
                    <a16:creationId xmlns:a16="http://schemas.microsoft.com/office/drawing/2014/main" id="{6272A0B3-3FEC-86D1-22A2-45D0556CB29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0397" y="267795"/>
                <a:ext cx="2409602" cy="514230"/>
              </a:xfrm>
              <a:prstGeom prst="rect">
                <a:avLst/>
              </a:prstGeom>
            </p:spPr>
          </p:pic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BF8D2CE-74B3-6F01-CD4A-1A18176B0049}"/>
                </a:ext>
              </a:extLst>
            </p:cNvPr>
            <p:cNvCxnSpPr>
              <a:cxnSpLocks/>
              <a:endCxn id="40" idx="0"/>
            </p:cNvCxnSpPr>
            <p:nvPr userDrawn="1"/>
          </p:nvCxnSpPr>
          <p:spPr>
            <a:xfrm flipV="1">
              <a:off x="0" y="1078949"/>
              <a:ext cx="12191810" cy="5194"/>
            </a:xfrm>
            <a:prstGeom prst="line">
              <a:avLst/>
            </a:prstGeom>
            <a:ln w="38100">
              <a:solidFill>
                <a:srgbClr val="4B92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itle 1">
            <a:extLst>
              <a:ext uri="{FF2B5EF4-FFF2-40B4-BE49-F238E27FC236}">
                <a16:creationId xmlns:a16="http://schemas.microsoft.com/office/drawing/2014/main" id="{F4A94D4A-3095-4123-07FB-17534DCE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185" y="283028"/>
            <a:ext cx="10515600" cy="54177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solidFill>
                  <a:srgbClr val="4B92D8"/>
                </a:solidFill>
                <a:latin typeface="+mn-lt"/>
                <a:cs typeface="Arial"/>
              </a:rPr>
              <a:t>A6.2 &amp; A6.4 Participation Requirements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FF8D1D-E6BF-C738-1FEF-33ABA6A83AE0}"/>
              </a:ext>
            </a:extLst>
          </p:cNvPr>
          <p:cNvSpPr txBox="1"/>
          <p:nvPr/>
        </p:nvSpPr>
        <p:spPr>
          <a:xfrm>
            <a:off x="671498" y="1169013"/>
            <a:ext cx="5330456" cy="408623"/>
          </a:xfrm>
          <a:prstGeom prst="roundRect">
            <a:avLst/>
          </a:prstGeom>
          <a:solidFill>
            <a:schemeClr val="accent5">
              <a:lumMod val="75000"/>
              <a:alpha val="67843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ctr"/>
            <a:r>
              <a:rPr lang="es-AR"/>
              <a:t>Article 6.2 (</a:t>
            </a:r>
            <a:r>
              <a:rPr lang="es-PA"/>
              <a:t>Decentralized</a:t>
            </a:r>
            <a:r>
              <a:rPr lang="es-AR"/>
              <a:t>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960B1B-1973-9E00-AB02-CCBBCADEDF6C}"/>
              </a:ext>
            </a:extLst>
          </p:cNvPr>
          <p:cNvSpPr txBox="1"/>
          <p:nvPr/>
        </p:nvSpPr>
        <p:spPr>
          <a:xfrm>
            <a:off x="6104730" y="1154049"/>
            <a:ext cx="5156791" cy="408623"/>
          </a:xfrm>
          <a:prstGeom prst="roundRect">
            <a:avLst/>
          </a:prstGeom>
          <a:solidFill>
            <a:schemeClr val="accent5">
              <a:lumMod val="75000"/>
              <a:alpha val="67843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Article 6.4 (Centralized)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61F8C14-446F-5A83-9787-C9EBAC2BF558}"/>
              </a:ext>
            </a:extLst>
          </p:cNvPr>
          <p:cNvSpPr txBox="1"/>
          <p:nvPr/>
        </p:nvSpPr>
        <p:spPr>
          <a:xfrm>
            <a:off x="671499" y="1698039"/>
            <a:ext cx="10590026" cy="37457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3922"/>
            </a:schemeClr>
          </a:solidFill>
        </p:spPr>
        <p:txBody>
          <a:bodyPr wrap="square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PA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must be</a:t>
            </a:r>
            <a:r>
              <a:rPr kumimoji="0" lang="es-PA" sz="16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Party of the Paris Agreement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28C946C-3EF9-8B08-CC11-CC2C46A5B11A}"/>
              </a:ext>
            </a:extLst>
          </p:cNvPr>
          <p:cNvSpPr txBox="1"/>
          <p:nvPr/>
        </p:nvSpPr>
        <p:spPr>
          <a:xfrm>
            <a:off x="671492" y="2217200"/>
            <a:ext cx="10590025" cy="37457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3922"/>
            </a:schemeClr>
          </a:solidFill>
        </p:spPr>
        <p:txBody>
          <a:bodyPr wrap="square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PA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has prepared,</a:t>
            </a:r>
            <a:r>
              <a:rPr kumimoji="0" lang="es-PA" sz="16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communicated and is maintaining an NDC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AA0AF00-C640-1FC7-EADD-5CB69B323C6C}"/>
              </a:ext>
            </a:extLst>
          </p:cNvPr>
          <p:cNvSpPr txBox="1"/>
          <p:nvPr/>
        </p:nvSpPr>
        <p:spPr>
          <a:xfrm>
            <a:off x="671493" y="2745885"/>
            <a:ext cx="10590025" cy="64698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3922"/>
            </a:schemeClr>
          </a:solidFill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en-GB" sz="16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Its participation contributes to the implementation of its NDC and long-term low-emission development strategy, if it has submitted one, and the long-term goals of the Paris Agreement. </a:t>
            </a:r>
            <a:endParaRPr lang="x-none" sz="1600" b="1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AC03AD0-8446-7197-A885-FB9050DEDF73}"/>
              </a:ext>
            </a:extLst>
          </p:cNvPr>
          <p:cNvSpPr txBox="1"/>
          <p:nvPr/>
        </p:nvSpPr>
        <p:spPr>
          <a:xfrm>
            <a:off x="636048" y="3544887"/>
            <a:ext cx="5330456" cy="578882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Arrangements in place for authorizing the use of ITMOs towards achievement of NDCs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6FE9D6-4882-76D8-D3AF-FB806D2079BB}"/>
              </a:ext>
            </a:extLst>
          </p:cNvPr>
          <p:cNvSpPr txBox="1"/>
          <p:nvPr/>
        </p:nvSpPr>
        <p:spPr>
          <a:xfrm>
            <a:off x="636048" y="4737182"/>
            <a:ext cx="5330456" cy="578882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/>
          <a:p>
            <a:pPr marL="285750" marR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1400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Submit the most recent National Inventory Report (as part of the Biennial Transparency Report).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AD143E6-57CE-54A5-6D08-535669F52B83}"/>
              </a:ext>
            </a:extLst>
          </p:cNvPr>
          <p:cNvSpPr txBox="1"/>
          <p:nvPr/>
        </p:nvSpPr>
        <p:spPr>
          <a:xfrm>
            <a:off x="6104730" y="4083955"/>
            <a:ext cx="5156788" cy="340519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 algn="ctr">
              <a:defRPr sz="1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s-PA" sz="1400"/>
              <a:t>Nominate a Designated National Authority (DNA).</a:t>
            </a:r>
            <a:endParaRPr lang="en-US" sz="14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8714B3-9324-3F44-5E0C-EF3C53E6E5FA}"/>
              </a:ext>
            </a:extLst>
          </p:cNvPr>
          <p:cNvSpPr txBox="1"/>
          <p:nvPr/>
        </p:nvSpPr>
        <p:spPr>
          <a:xfrm>
            <a:off x="6096000" y="4521939"/>
            <a:ext cx="5156788" cy="578882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1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noProof="0" dirty="0"/>
              <a:t>Publicly indicate the activities that will be considered for approval under the A6.4 Mechanism.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F6B1EA-2718-BDCD-6D59-B5EF756296DB}"/>
              </a:ext>
            </a:extLst>
          </p:cNvPr>
          <p:cNvSpPr txBox="1"/>
          <p:nvPr/>
        </p:nvSpPr>
        <p:spPr>
          <a:xfrm>
            <a:off x="6096000" y="5198286"/>
            <a:ext cx="5113915" cy="374571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285750" lvl="0" indent="-285750">
              <a:buFont typeface="Wingdings" panose="05000000000000000000" pitchFamily="2" charset="2"/>
              <a:buChar char="q"/>
              <a:defRPr sz="1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sz="1400" noProof="0" dirty="0"/>
              <a:t>Contribution to the sustainable development</a:t>
            </a:r>
            <a:r>
              <a:rPr lang="en-US" noProof="0" dirty="0"/>
              <a:t>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C7B278-3506-FB10-D3C8-A61A92983516}"/>
              </a:ext>
            </a:extLst>
          </p:cNvPr>
          <p:cNvSpPr txBox="1"/>
          <p:nvPr/>
        </p:nvSpPr>
        <p:spPr>
          <a:xfrm>
            <a:off x="6104731" y="3564466"/>
            <a:ext cx="5156787" cy="408623"/>
          </a:xfrm>
          <a:prstGeom prst="roundRect">
            <a:avLst/>
          </a:prstGeom>
          <a:solidFill>
            <a:schemeClr val="accent5">
              <a:lumMod val="75000"/>
              <a:alpha val="67843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s-PA"/>
              <a:t>Before Participating (A6.4)  - </a:t>
            </a:r>
            <a:r>
              <a:rPr lang="es-PA" err="1"/>
              <a:t>Shall</a:t>
            </a:r>
            <a:endParaRPr lang="es-AR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038A1B5-C146-A216-6352-EE6FB9634AF2}"/>
              </a:ext>
            </a:extLst>
          </p:cNvPr>
          <p:cNvSpPr txBox="1"/>
          <p:nvPr/>
        </p:nvSpPr>
        <p:spPr>
          <a:xfrm>
            <a:off x="1906990" y="6244653"/>
            <a:ext cx="4094958" cy="578882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Accounting and reporting requirements for ITMO transfer and Use.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186AABA-1821-D775-C5AD-59498F861643}"/>
              </a:ext>
            </a:extLst>
          </p:cNvPr>
          <p:cNvSpPr txBox="1"/>
          <p:nvPr/>
        </p:nvSpPr>
        <p:spPr>
          <a:xfrm>
            <a:off x="1906990" y="5682464"/>
            <a:ext cx="4094958" cy="408623"/>
          </a:xfrm>
          <a:prstGeom prst="roundRect">
            <a:avLst/>
          </a:prstGeom>
          <a:solidFill>
            <a:schemeClr val="accent5">
              <a:lumMod val="75000"/>
              <a:alpha val="67843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s-PA"/>
              <a:t>Additional Implications (A6.2)</a:t>
            </a:r>
            <a:endParaRPr lang="es-AR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8B056FA-4B9F-FFAC-C511-D190D7D40F6C}"/>
              </a:ext>
            </a:extLst>
          </p:cNvPr>
          <p:cNvSpPr txBox="1"/>
          <p:nvPr/>
        </p:nvSpPr>
        <p:spPr>
          <a:xfrm>
            <a:off x="6096000" y="5682465"/>
            <a:ext cx="4094958" cy="408623"/>
          </a:xfrm>
          <a:prstGeom prst="roundRect">
            <a:avLst/>
          </a:prstGeom>
          <a:solidFill>
            <a:schemeClr val="accent5">
              <a:lumMod val="75000"/>
              <a:alpha val="67843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s-PA"/>
              <a:t>Other Optional Requirements (A6.4)</a:t>
            </a:r>
            <a:endParaRPr lang="es-AR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94A3313-8578-5DB8-487F-0A2DE45334D7}"/>
              </a:ext>
            </a:extLst>
          </p:cNvPr>
          <p:cNvSpPr txBox="1"/>
          <p:nvPr/>
        </p:nvSpPr>
        <p:spPr>
          <a:xfrm>
            <a:off x="6104729" y="6200696"/>
            <a:ext cx="5105185" cy="578882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GB" sz="1400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Crediting periods and baseline approaches and  other methodological  requirements.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1B9CA9-4E64-7B30-17DB-64665A9422E7}"/>
              </a:ext>
            </a:extLst>
          </p:cNvPr>
          <p:cNvSpPr txBox="1"/>
          <p:nvPr/>
        </p:nvSpPr>
        <p:spPr>
          <a:xfrm>
            <a:off x="636048" y="4269116"/>
            <a:ext cx="5330456" cy="340519"/>
          </a:xfrm>
          <a:prstGeom prst="roundRect">
            <a:avLst/>
          </a:prstGeom>
          <a:solidFill>
            <a:srgbClr val="F6B5B0">
              <a:alpha val="69804"/>
            </a:srgbClr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Arrangements in place for tracking ITMOs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4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1868E-2CFC-0656-E36B-D6ABE4467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24DF57-C3A5-89F2-2413-6ECE622428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4937" y="77594"/>
            <a:ext cx="9510588" cy="818139"/>
          </a:xfrm>
        </p:spPr>
        <p:txBody>
          <a:bodyPr/>
          <a:lstStyle/>
          <a:p>
            <a:r>
              <a:rPr lang="en-US" sz="3200" dirty="0"/>
              <a:t>Article 6 of the Paris Agreement</a:t>
            </a: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E118DF8C-800D-E604-FF30-BC44895695BE}"/>
              </a:ext>
            </a:extLst>
          </p:cNvPr>
          <p:cNvGrpSpPr/>
          <p:nvPr/>
        </p:nvGrpSpPr>
        <p:grpSpPr>
          <a:xfrm>
            <a:off x="802388" y="3152934"/>
            <a:ext cx="1554480" cy="675640"/>
            <a:chOff x="502919" y="3496055"/>
            <a:chExt cx="1554480" cy="675640"/>
          </a:xfrm>
          <a:solidFill>
            <a:schemeClr val="accent1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3F5FE1A-AF52-B66A-4760-BFEC5CF631F6}"/>
                </a:ext>
              </a:extLst>
            </p:cNvPr>
            <p:cNvSpPr/>
            <p:nvPr/>
          </p:nvSpPr>
          <p:spPr>
            <a:xfrm>
              <a:off x="502919" y="3496055"/>
              <a:ext cx="1554480" cy="675640"/>
            </a:xfrm>
            <a:custGeom>
              <a:avLst/>
              <a:gdLst/>
              <a:ahLst/>
              <a:cxnLst/>
              <a:rect l="l" t="t" r="r" b="b"/>
              <a:pathLst>
                <a:path w="1554480" h="675639">
                  <a:moveTo>
                    <a:pt x="1441958" y="0"/>
                  </a:moveTo>
                  <a:lnTo>
                    <a:pt x="112522" y="0"/>
                  </a:lnTo>
                  <a:lnTo>
                    <a:pt x="68724" y="8848"/>
                  </a:lnTo>
                  <a:lnTo>
                    <a:pt x="32958" y="32972"/>
                  </a:lnTo>
                  <a:lnTo>
                    <a:pt x="8842" y="68740"/>
                  </a:lnTo>
                  <a:lnTo>
                    <a:pt x="0" y="112522"/>
                  </a:lnTo>
                  <a:lnTo>
                    <a:pt x="0" y="562610"/>
                  </a:lnTo>
                  <a:lnTo>
                    <a:pt x="8842" y="606391"/>
                  </a:lnTo>
                  <a:lnTo>
                    <a:pt x="32958" y="642159"/>
                  </a:lnTo>
                  <a:lnTo>
                    <a:pt x="68724" y="666283"/>
                  </a:lnTo>
                  <a:lnTo>
                    <a:pt x="112522" y="675132"/>
                  </a:lnTo>
                  <a:lnTo>
                    <a:pt x="1441958" y="675132"/>
                  </a:lnTo>
                  <a:lnTo>
                    <a:pt x="1485739" y="666283"/>
                  </a:lnTo>
                  <a:lnTo>
                    <a:pt x="1521507" y="642159"/>
                  </a:lnTo>
                  <a:lnTo>
                    <a:pt x="1545631" y="606391"/>
                  </a:lnTo>
                  <a:lnTo>
                    <a:pt x="1554480" y="562610"/>
                  </a:lnTo>
                  <a:lnTo>
                    <a:pt x="1554480" y="112522"/>
                  </a:lnTo>
                  <a:lnTo>
                    <a:pt x="1545631" y="68740"/>
                  </a:lnTo>
                  <a:lnTo>
                    <a:pt x="1521507" y="32972"/>
                  </a:lnTo>
                  <a:lnTo>
                    <a:pt x="1485739" y="8848"/>
                  </a:lnTo>
                  <a:lnTo>
                    <a:pt x="1441958" y="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889D56C-A592-880A-4EB7-A153BD8E5823}"/>
                </a:ext>
              </a:extLst>
            </p:cNvPr>
            <p:cNvSpPr/>
            <p:nvPr/>
          </p:nvSpPr>
          <p:spPr>
            <a:xfrm>
              <a:off x="502919" y="3496055"/>
              <a:ext cx="1554480" cy="675640"/>
            </a:xfrm>
            <a:custGeom>
              <a:avLst/>
              <a:gdLst/>
              <a:ahLst/>
              <a:cxnLst/>
              <a:rect l="l" t="t" r="r" b="b"/>
              <a:pathLst>
                <a:path w="1554480" h="675639">
                  <a:moveTo>
                    <a:pt x="0" y="112522"/>
                  </a:moveTo>
                  <a:lnTo>
                    <a:pt x="8842" y="68740"/>
                  </a:lnTo>
                  <a:lnTo>
                    <a:pt x="32958" y="32972"/>
                  </a:lnTo>
                  <a:lnTo>
                    <a:pt x="68724" y="8848"/>
                  </a:lnTo>
                  <a:lnTo>
                    <a:pt x="112522" y="0"/>
                  </a:lnTo>
                  <a:lnTo>
                    <a:pt x="1441958" y="0"/>
                  </a:lnTo>
                  <a:lnTo>
                    <a:pt x="1485739" y="8848"/>
                  </a:lnTo>
                  <a:lnTo>
                    <a:pt x="1521507" y="32972"/>
                  </a:lnTo>
                  <a:lnTo>
                    <a:pt x="1545631" y="68740"/>
                  </a:lnTo>
                  <a:lnTo>
                    <a:pt x="1554480" y="112522"/>
                  </a:lnTo>
                  <a:lnTo>
                    <a:pt x="1554480" y="562610"/>
                  </a:lnTo>
                  <a:lnTo>
                    <a:pt x="1545631" y="606391"/>
                  </a:lnTo>
                  <a:lnTo>
                    <a:pt x="1521507" y="642159"/>
                  </a:lnTo>
                  <a:lnTo>
                    <a:pt x="1485739" y="666283"/>
                  </a:lnTo>
                  <a:lnTo>
                    <a:pt x="1441958" y="675132"/>
                  </a:lnTo>
                  <a:lnTo>
                    <a:pt x="112522" y="675132"/>
                  </a:lnTo>
                  <a:lnTo>
                    <a:pt x="68724" y="666283"/>
                  </a:lnTo>
                  <a:lnTo>
                    <a:pt x="32958" y="642159"/>
                  </a:lnTo>
                  <a:lnTo>
                    <a:pt x="8842" y="606391"/>
                  </a:lnTo>
                  <a:lnTo>
                    <a:pt x="0" y="562610"/>
                  </a:lnTo>
                  <a:lnTo>
                    <a:pt x="0" y="112522"/>
                  </a:lnTo>
                  <a:close/>
                </a:path>
              </a:pathLst>
            </a:custGeom>
            <a:grpFill/>
            <a:ln w="12700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0051077A-F680-C36A-3671-CA8685E3272E}"/>
              </a:ext>
            </a:extLst>
          </p:cNvPr>
          <p:cNvSpPr txBox="1"/>
          <p:nvPr/>
        </p:nvSpPr>
        <p:spPr>
          <a:xfrm>
            <a:off x="1135389" y="3367333"/>
            <a:ext cx="9969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Country</a:t>
            </a:r>
            <a:r>
              <a:rPr sz="1600" b="1" spc="-4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object 8">
            <a:extLst>
              <a:ext uri="{FF2B5EF4-FFF2-40B4-BE49-F238E27FC236}">
                <a16:creationId xmlns:a16="http://schemas.microsoft.com/office/drawing/2014/main" id="{FC0B8A85-9F67-BEBB-01A6-F1A8EF608046}"/>
              </a:ext>
            </a:extLst>
          </p:cNvPr>
          <p:cNvGrpSpPr/>
          <p:nvPr/>
        </p:nvGrpSpPr>
        <p:grpSpPr>
          <a:xfrm>
            <a:off x="3807828" y="3102301"/>
            <a:ext cx="1554480" cy="669290"/>
            <a:chOff x="3520440" y="3496055"/>
            <a:chExt cx="1554480" cy="669290"/>
          </a:xfrm>
          <a:solidFill>
            <a:schemeClr val="accent1"/>
          </a:solidFill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45CCCC5B-A58F-11FF-15CC-A83211E20722}"/>
                </a:ext>
              </a:extLst>
            </p:cNvPr>
            <p:cNvSpPr/>
            <p:nvPr/>
          </p:nvSpPr>
          <p:spPr>
            <a:xfrm>
              <a:off x="3520440" y="3496055"/>
              <a:ext cx="1554480" cy="669290"/>
            </a:xfrm>
            <a:custGeom>
              <a:avLst/>
              <a:gdLst/>
              <a:ahLst/>
              <a:cxnLst/>
              <a:rect l="l" t="t" r="r" b="b"/>
              <a:pathLst>
                <a:path w="1554479" h="669289">
                  <a:moveTo>
                    <a:pt x="1442974" y="0"/>
                  </a:moveTo>
                  <a:lnTo>
                    <a:pt x="111506" y="0"/>
                  </a:lnTo>
                  <a:lnTo>
                    <a:pt x="68097" y="8761"/>
                  </a:lnTo>
                  <a:lnTo>
                    <a:pt x="32654" y="32654"/>
                  </a:lnTo>
                  <a:lnTo>
                    <a:pt x="8761" y="68097"/>
                  </a:lnTo>
                  <a:lnTo>
                    <a:pt x="0" y="111506"/>
                  </a:lnTo>
                  <a:lnTo>
                    <a:pt x="0" y="557530"/>
                  </a:lnTo>
                  <a:lnTo>
                    <a:pt x="8761" y="600938"/>
                  </a:lnTo>
                  <a:lnTo>
                    <a:pt x="32654" y="636381"/>
                  </a:lnTo>
                  <a:lnTo>
                    <a:pt x="68097" y="660274"/>
                  </a:lnTo>
                  <a:lnTo>
                    <a:pt x="111506" y="669036"/>
                  </a:lnTo>
                  <a:lnTo>
                    <a:pt x="1442974" y="669036"/>
                  </a:lnTo>
                  <a:lnTo>
                    <a:pt x="1486382" y="660274"/>
                  </a:lnTo>
                  <a:lnTo>
                    <a:pt x="1521825" y="636381"/>
                  </a:lnTo>
                  <a:lnTo>
                    <a:pt x="1545718" y="600938"/>
                  </a:lnTo>
                  <a:lnTo>
                    <a:pt x="1554480" y="557530"/>
                  </a:lnTo>
                  <a:lnTo>
                    <a:pt x="1554480" y="111506"/>
                  </a:lnTo>
                  <a:lnTo>
                    <a:pt x="1545718" y="68097"/>
                  </a:lnTo>
                  <a:lnTo>
                    <a:pt x="1521825" y="32654"/>
                  </a:lnTo>
                  <a:lnTo>
                    <a:pt x="1486382" y="8761"/>
                  </a:lnTo>
                  <a:lnTo>
                    <a:pt x="1442974" y="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9A98ACEB-9AE0-1D40-495E-77A21123F745}"/>
                </a:ext>
              </a:extLst>
            </p:cNvPr>
            <p:cNvSpPr/>
            <p:nvPr/>
          </p:nvSpPr>
          <p:spPr>
            <a:xfrm>
              <a:off x="3520440" y="3496055"/>
              <a:ext cx="1554480" cy="669290"/>
            </a:xfrm>
            <a:custGeom>
              <a:avLst/>
              <a:gdLst/>
              <a:ahLst/>
              <a:cxnLst/>
              <a:rect l="l" t="t" r="r" b="b"/>
              <a:pathLst>
                <a:path w="1554479" h="669289">
                  <a:moveTo>
                    <a:pt x="0" y="111506"/>
                  </a:moveTo>
                  <a:lnTo>
                    <a:pt x="8761" y="68097"/>
                  </a:lnTo>
                  <a:lnTo>
                    <a:pt x="32654" y="32654"/>
                  </a:lnTo>
                  <a:lnTo>
                    <a:pt x="68097" y="8761"/>
                  </a:lnTo>
                  <a:lnTo>
                    <a:pt x="111506" y="0"/>
                  </a:lnTo>
                  <a:lnTo>
                    <a:pt x="1442974" y="0"/>
                  </a:lnTo>
                  <a:lnTo>
                    <a:pt x="1486382" y="8761"/>
                  </a:lnTo>
                  <a:lnTo>
                    <a:pt x="1521825" y="32654"/>
                  </a:lnTo>
                  <a:lnTo>
                    <a:pt x="1545718" y="68097"/>
                  </a:lnTo>
                  <a:lnTo>
                    <a:pt x="1554480" y="111506"/>
                  </a:lnTo>
                  <a:lnTo>
                    <a:pt x="1554480" y="557530"/>
                  </a:lnTo>
                  <a:lnTo>
                    <a:pt x="1545718" y="600938"/>
                  </a:lnTo>
                  <a:lnTo>
                    <a:pt x="1521825" y="636381"/>
                  </a:lnTo>
                  <a:lnTo>
                    <a:pt x="1486382" y="660274"/>
                  </a:lnTo>
                  <a:lnTo>
                    <a:pt x="1442974" y="669036"/>
                  </a:lnTo>
                  <a:lnTo>
                    <a:pt x="111506" y="669036"/>
                  </a:lnTo>
                  <a:lnTo>
                    <a:pt x="68097" y="660274"/>
                  </a:lnTo>
                  <a:lnTo>
                    <a:pt x="32654" y="636381"/>
                  </a:lnTo>
                  <a:lnTo>
                    <a:pt x="8761" y="600938"/>
                  </a:lnTo>
                  <a:lnTo>
                    <a:pt x="0" y="557530"/>
                  </a:lnTo>
                  <a:lnTo>
                    <a:pt x="0" y="111506"/>
                  </a:lnTo>
                  <a:close/>
                </a:path>
              </a:pathLst>
            </a:custGeom>
            <a:grpFill/>
            <a:ln w="12700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A741EB72-72BC-B8B5-B59A-8E78BBE94BCF}"/>
              </a:ext>
            </a:extLst>
          </p:cNvPr>
          <p:cNvSpPr txBox="1"/>
          <p:nvPr/>
        </p:nvSpPr>
        <p:spPr>
          <a:xfrm>
            <a:off x="4019363" y="3214659"/>
            <a:ext cx="11303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Country</a:t>
            </a:r>
            <a:r>
              <a:rPr sz="1600" b="1" spc="-1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</a:t>
            </a:r>
            <a:r>
              <a:rPr sz="1600" b="1" spc="-3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Entity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18B540F1-4A21-4D7C-A5E8-4428D459B707}"/>
              </a:ext>
            </a:extLst>
          </p:cNvPr>
          <p:cNvSpPr/>
          <p:nvPr/>
        </p:nvSpPr>
        <p:spPr>
          <a:xfrm>
            <a:off x="2339172" y="3531694"/>
            <a:ext cx="1463675" cy="88900"/>
          </a:xfrm>
          <a:custGeom>
            <a:avLst/>
            <a:gdLst/>
            <a:ahLst/>
            <a:cxnLst/>
            <a:rect l="l" t="t" r="r" b="b"/>
            <a:pathLst>
              <a:path w="1463675" h="88900">
                <a:moveTo>
                  <a:pt x="85598" y="2667"/>
                </a:moveTo>
                <a:lnTo>
                  <a:pt x="0" y="45593"/>
                </a:lnTo>
                <a:lnTo>
                  <a:pt x="85851" y="88392"/>
                </a:lnTo>
                <a:lnTo>
                  <a:pt x="85767" y="59817"/>
                </a:lnTo>
                <a:lnTo>
                  <a:pt x="71500" y="59817"/>
                </a:lnTo>
                <a:lnTo>
                  <a:pt x="71374" y="31242"/>
                </a:lnTo>
                <a:lnTo>
                  <a:pt x="85682" y="31213"/>
                </a:lnTo>
                <a:lnTo>
                  <a:pt x="85598" y="2667"/>
                </a:lnTo>
                <a:close/>
              </a:path>
              <a:path w="1463675" h="88900">
                <a:moveTo>
                  <a:pt x="1434932" y="28575"/>
                </a:moveTo>
                <a:lnTo>
                  <a:pt x="1391792" y="28575"/>
                </a:lnTo>
                <a:lnTo>
                  <a:pt x="1391920" y="57150"/>
                </a:lnTo>
                <a:lnTo>
                  <a:pt x="1377526" y="57179"/>
                </a:lnTo>
                <a:lnTo>
                  <a:pt x="1377568" y="85725"/>
                </a:lnTo>
                <a:lnTo>
                  <a:pt x="1463293" y="42672"/>
                </a:lnTo>
                <a:lnTo>
                  <a:pt x="1434932" y="28575"/>
                </a:lnTo>
                <a:close/>
              </a:path>
              <a:path w="1463675" h="88900">
                <a:moveTo>
                  <a:pt x="85682" y="31213"/>
                </a:moveTo>
                <a:lnTo>
                  <a:pt x="71374" y="31242"/>
                </a:lnTo>
                <a:lnTo>
                  <a:pt x="71500" y="59817"/>
                </a:lnTo>
                <a:lnTo>
                  <a:pt x="85767" y="59788"/>
                </a:lnTo>
                <a:lnTo>
                  <a:pt x="85682" y="31213"/>
                </a:lnTo>
                <a:close/>
              </a:path>
              <a:path w="1463675" h="88900">
                <a:moveTo>
                  <a:pt x="85767" y="59788"/>
                </a:moveTo>
                <a:lnTo>
                  <a:pt x="71500" y="59817"/>
                </a:lnTo>
                <a:lnTo>
                  <a:pt x="85767" y="59817"/>
                </a:lnTo>
                <a:close/>
              </a:path>
              <a:path w="1463675" h="88900">
                <a:moveTo>
                  <a:pt x="1377484" y="28603"/>
                </a:moveTo>
                <a:lnTo>
                  <a:pt x="85682" y="31213"/>
                </a:lnTo>
                <a:lnTo>
                  <a:pt x="85767" y="59788"/>
                </a:lnTo>
                <a:lnTo>
                  <a:pt x="1377526" y="57179"/>
                </a:lnTo>
                <a:lnTo>
                  <a:pt x="1377484" y="28603"/>
                </a:lnTo>
                <a:close/>
              </a:path>
              <a:path w="1463675" h="88900">
                <a:moveTo>
                  <a:pt x="1391792" y="28575"/>
                </a:moveTo>
                <a:lnTo>
                  <a:pt x="1377484" y="28603"/>
                </a:lnTo>
                <a:lnTo>
                  <a:pt x="1377526" y="57179"/>
                </a:lnTo>
                <a:lnTo>
                  <a:pt x="1391920" y="57150"/>
                </a:lnTo>
                <a:lnTo>
                  <a:pt x="1391792" y="28575"/>
                </a:lnTo>
                <a:close/>
              </a:path>
              <a:path w="1463675" h="88900">
                <a:moveTo>
                  <a:pt x="1377441" y="0"/>
                </a:moveTo>
                <a:lnTo>
                  <a:pt x="1377484" y="28603"/>
                </a:lnTo>
                <a:lnTo>
                  <a:pt x="1434932" y="28575"/>
                </a:lnTo>
                <a:lnTo>
                  <a:pt x="1377441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AF5543C0-2D48-C6A0-F3EC-F841B3B61524}"/>
              </a:ext>
            </a:extLst>
          </p:cNvPr>
          <p:cNvSpPr txBox="1"/>
          <p:nvPr/>
        </p:nvSpPr>
        <p:spPr>
          <a:xfrm>
            <a:off x="2573852" y="3200091"/>
            <a:ext cx="10064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sz="14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ooper</a:t>
            </a:r>
            <a:r>
              <a:rPr sz="1400" spc="5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sz="14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tion</a:t>
            </a: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5446637-95F0-9A16-A435-88DCFBB84CDB}"/>
              </a:ext>
            </a:extLst>
          </p:cNvPr>
          <p:cNvSpPr/>
          <p:nvPr/>
        </p:nvSpPr>
        <p:spPr>
          <a:xfrm>
            <a:off x="1986065" y="4631543"/>
            <a:ext cx="1833880" cy="676910"/>
          </a:xfrm>
          <a:custGeom>
            <a:avLst/>
            <a:gdLst/>
            <a:ahLst/>
            <a:cxnLst/>
            <a:rect l="l" t="t" r="r" b="b"/>
            <a:pathLst>
              <a:path w="1833879" h="676910">
                <a:moveTo>
                  <a:pt x="0" y="161162"/>
                </a:moveTo>
                <a:lnTo>
                  <a:pt x="5755" y="118312"/>
                </a:lnTo>
                <a:lnTo>
                  <a:pt x="21999" y="79812"/>
                </a:lnTo>
                <a:lnTo>
                  <a:pt x="47196" y="47196"/>
                </a:lnTo>
                <a:lnTo>
                  <a:pt x="79812" y="21999"/>
                </a:lnTo>
                <a:lnTo>
                  <a:pt x="118312" y="5755"/>
                </a:lnTo>
                <a:lnTo>
                  <a:pt x="161162" y="0"/>
                </a:lnTo>
                <a:lnTo>
                  <a:pt x="1672209" y="0"/>
                </a:lnTo>
                <a:lnTo>
                  <a:pt x="1715059" y="5755"/>
                </a:lnTo>
                <a:lnTo>
                  <a:pt x="1753559" y="21999"/>
                </a:lnTo>
                <a:lnTo>
                  <a:pt x="1786175" y="47196"/>
                </a:lnTo>
                <a:lnTo>
                  <a:pt x="1811372" y="79812"/>
                </a:lnTo>
                <a:lnTo>
                  <a:pt x="1827616" y="118312"/>
                </a:lnTo>
                <a:lnTo>
                  <a:pt x="1833372" y="161162"/>
                </a:lnTo>
                <a:lnTo>
                  <a:pt x="1833372" y="515492"/>
                </a:lnTo>
                <a:lnTo>
                  <a:pt x="1827616" y="558343"/>
                </a:lnTo>
                <a:lnTo>
                  <a:pt x="1811372" y="596843"/>
                </a:lnTo>
                <a:lnTo>
                  <a:pt x="1786175" y="629459"/>
                </a:lnTo>
                <a:lnTo>
                  <a:pt x="1753559" y="654656"/>
                </a:lnTo>
                <a:lnTo>
                  <a:pt x="1715059" y="670900"/>
                </a:lnTo>
                <a:lnTo>
                  <a:pt x="1672209" y="676655"/>
                </a:lnTo>
                <a:lnTo>
                  <a:pt x="161162" y="676655"/>
                </a:lnTo>
                <a:lnTo>
                  <a:pt x="118312" y="670900"/>
                </a:lnTo>
                <a:lnTo>
                  <a:pt x="79812" y="654656"/>
                </a:lnTo>
                <a:lnTo>
                  <a:pt x="47196" y="629459"/>
                </a:lnTo>
                <a:lnTo>
                  <a:pt x="21999" y="596843"/>
                </a:lnTo>
                <a:lnTo>
                  <a:pt x="5755" y="558343"/>
                </a:lnTo>
                <a:lnTo>
                  <a:pt x="0" y="515492"/>
                </a:lnTo>
                <a:lnTo>
                  <a:pt x="0" y="161162"/>
                </a:lnTo>
                <a:close/>
              </a:path>
            </a:pathLst>
          </a:custGeom>
          <a:ln w="12700">
            <a:solidFill>
              <a:srgbClr val="5382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08BD6323-F5A3-FEAA-806B-379A6272F35B}"/>
              </a:ext>
            </a:extLst>
          </p:cNvPr>
          <p:cNvSpPr txBox="1"/>
          <p:nvPr/>
        </p:nvSpPr>
        <p:spPr>
          <a:xfrm>
            <a:off x="2048743" y="4769095"/>
            <a:ext cx="1700519" cy="4283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89560" marR="5080" indent="-277495" algn="ctr">
              <a:spcBef>
                <a:spcPts val="100"/>
              </a:spcBef>
            </a:pPr>
            <a:r>
              <a:rPr sz="140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M</a:t>
            </a:r>
            <a:r>
              <a:rPr sz="130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itigation</a:t>
            </a:r>
            <a:r>
              <a:rPr sz="1300" spc="-85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 </a:t>
            </a:r>
            <a:r>
              <a:rPr sz="130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activities</a:t>
            </a:r>
            <a:r>
              <a:rPr lang="en-US" sz="130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 </a:t>
            </a:r>
            <a:r>
              <a:rPr sz="1300" spc="-365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 </a:t>
            </a:r>
            <a:r>
              <a:rPr sz="1300" spc="-5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in</a:t>
            </a:r>
            <a:r>
              <a:rPr sz="1300" spc="-2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 </a:t>
            </a:r>
            <a:r>
              <a:rPr sz="1300" spc="5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Country</a:t>
            </a:r>
            <a:r>
              <a:rPr sz="1300" spc="-45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 </a:t>
            </a:r>
            <a:r>
              <a:rPr sz="130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Roboto"/>
              </a:rPr>
              <a:t>A</a:t>
            </a:r>
            <a:endParaRPr lang="en-US" sz="1300" dirty="0">
              <a:solidFill>
                <a:schemeClr val="accent1">
                  <a:lumMod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grpSp>
        <p:nvGrpSpPr>
          <p:cNvPr id="16" name="object 16">
            <a:extLst>
              <a:ext uri="{FF2B5EF4-FFF2-40B4-BE49-F238E27FC236}">
                <a16:creationId xmlns:a16="http://schemas.microsoft.com/office/drawing/2014/main" id="{F9C330A5-4A6E-76A9-ED8F-D6CFD5108591}"/>
              </a:ext>
            </a:extLst>
          </p:cNvPr>
          <p:cNvGrpSpPr/>
          <p:nvPr/>
        </p:nvGrpSpPr>
        <p:grpSpPr>
          <a:xfrm>
            <a:off x="1404591" y="2103361"/>
            <a:ext cx="3104325" cy="2833117"/>
            <a:chOff x="1238059" y="2471927"/>
            <a:chExt cx="3104325" cy="2833117"/>
          </a:xfrm>
        </p:grpSpPr>
        <p:pic>
          <p:nvPicPr>
            <p:cNvPr id="17" name="object 17">
              <a:extLst>
                <a:ext uri="{FF2B5EF4-FFF2-40B4-BE49-F238E27FC236}">
                  <a16:creationId xmlns:a16="http://schemas.microsoft.com/office/drawing/2014/main" id="{EEC26BA4-D9BB-323F-DEB8-7811B534C44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3639" y="2471927"/>
              <a:ext cx="690372" cy="544068"/>
            </a:xfrm>
            <a:prstGeom prst="rect">
              <a:avLst/>
            </a:prstGeom>
          </p:spPr>
        </p:pic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CEAAA811-560C-7F30-06D8-7B43490AE4D4}"/>
                </a:ext>
              </a:extLst>
            </p:cNvPr>
            <p:cNvSpPr/>
            <p:nvPr/>
          </p:nvSpPr>
          <p:spPr>
            <a:xfrm>
              <a:off x="1238059" y="2731134"/>
              <a:ext cx="3103880" cy="766445"/>
            </a:xfrm>
            <a:custGeom>
              <a:avLst/>
              <a:gdLst/>
              <a:ahLst/>
              <a:cxnLst/>
              <a:rect l="l" t="t" r="r" b="b"/>
              <a:pathLst>
                <a:path w="3103879" h="766445">
                  <a:moveTo>
                    <a:pt x="1215834" y="0"/>
                  </a:moveTo>
                  <a:lnTo>
                    <a:pt x="28575" y="0"/>
                  </a:lnTo>
                  <a:lnTo>
                    <a:pt x="28575" y="680466"/>
                  </a:lnTo>
                  <a:lnTo>
                    <a:pt x="0" y="680466"/>
                  </a:lnTo>
                  <a:lnTo>
                    <a:pt x="42862" y="766191"/>
                  </a:lnTo>
                  <a:lnTo>
                    <a:pt x="78486" y="694817"/>
                  </a:lnTo>
                  <a:lnTo>
                    <a:pt x="85661" y="680466"/>
                  </a:lnTo>
                  <a:lnTo>
                    <a:pt x="57086" y="680466"/>
                  </a:lnTo>
                  <a:lnTo>
                    <a:pt x="57086" y="28575"/>
                  </a:lnTo>
                  <a:lnTo>
                    <a:pt x="1215834" y="28575"/>
                  </a:lnTo>
                  <a:lnTo>
                    <a:pt x="1215834" y="14351"/>
                  </a:lnTo>
                  <a:lnTo>
                    <a:pt x="1215834" y="0"/>
                  </a:lnTo>
                  <a:close/>
                </a:path>
                <a:path w="3103879" h="766445">
                  <a:moveTo>
                    <a:pt x="3103435" y="680466"/>
                  </a:moveTo>
                  <a:lnTo>
                    <a:pt x="3074860" y="680466"/>
                  </a:lnTo>
                  <a:lnTo>
                    <a:pt x="3074860" y="28575"/>
                  </a:lnTo>
                  <a:lnTo>
                    <a:pt x="3074860" y="14351"/>
                  </a:lnTo>
                  <a:lnTo>
                    <a:pt x="3074860" y="0"/>
                  </a:lnTo>
                  <a:lnTo>
                    <a:pt x="1906714" y="0"/>
                  </a:lnTo>
                  <a:lnTo>
                    <a:pt x="1906714" y="28575"/>
                  </a:lnTo>
                  <a:lnTo>
                    <a:pt x="3046285" y="28575"/>
                  </a:lnTo>
                  <a:lnTo>
                    <a:pt x="3046285" y="680466"/>
                  </a:lnTo>
                  <a:lnTo>
                    <a:pt x="3017710" y="680466"/>
                  </a:lnTo>
                  <a:lnTo>
                    <a:pt x="3060509" y="766191"/>
                  </a:lnTo>
                  <a:lnTo>
                    <a:pt x="3096247" y="694817"/>
                  </a:lnTo>
                  <a:lnTo>
                    <a:pt x="3103435" y="680466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D5DDF998-4EC4-097C-7EE7-9A5334081790}"/>
                </a:ext>
              </a:extLst>
            </p:cNvPr>
            <p:cNvSpPr/>
            <p:nvPr/>
          </p:nvSpPr>
          <p:spPr>
            <a:xfrm>
              <a:off x="3685794" y="4165854"/>
              <a:ext cx="656590" cy="1139190"/>
            </a:xfrm>
            <a:custGeom>
              <a:avLst/>
              <a:gdLst/>
              <a:ahLst/>
              <a:cxnLst/>
              <a:rect l="l" t="t" r="r" b="b"/>
              <a:pathLst>
                <a:path w="656589" h="1139189">
                  <a:moveTo>
                    <a:pt x="85725" y="1053338"/>
                  </a:moveTo>
                  <a:lnTo>
                    <a:pt x="0" y="1096137"/>
                  </a:lnTo>
                  <a:lnTo>
                    <a:pt x="85725" y="1139063"/>
                  </a:lnTo>
                  <a:lnTo>
                    <a:pt x="85725" y="1110488"/>
                  </a:lnTo>
                  <a:lnTo>
                    <a:pt x="71373" y="1110488"/>
                  </a:lnTo>
                  <a:lnTo>
                    <a:pt x="71373" y="1081913"/>
                  </a:lnTo>
                  <a:lnTo>
                    <a:pt x="85725" y="1081913"/>
                  </a:lnTo>
                  <a:lnTo>
                    <a:pt x="85725" y="1053338"/>
                  </a:lnTo>
                  <a:close/>
                </a:path>
                <a:path w="656589" h="1139189">
                  <a:moveTo>
                    <a:pt x="85725" y="1081913"/>
                  </a:moveTo>
                  <a:lnTo>
                    <a:pt x="71373" y="1081913"/>
                  </a:lnTo>
                  <a:lnTo>
                    <a:pt x="71373" y="1110488"/>
                  </a:lnTo>
                  <a:lnTo>
                    <a:pt x="85725" y="1110488"/>
                  </a:lnTo>
                  <a:lnTo>
                    <a:pt x="85725" y="1081913"/>
                  </a:lnTo>
                  <a:close/>
                </a:path>
                <a:path w="656589" h="1139189">
                  <a:moveTo>
                    <a:pt x="599185" y="1081913"/>
                  </a:moveTo>
                  <a:lnTo>
                    <a:pt x="85725" y="1081913"/>
                  </a:lnTo>
                  <a:lnTo>
                    <a:pt x="85725" y="1110488"/>
                  </a:lnTo>
                  <a:lnTo>
                    <a:pt x="627760" y="1110488"/>
                  </a:lnTo>
                  <a:lnTo>
                    <a:pt x="627760" y="1096137"/>
                  </a:lnTo>
                  <a:lnTo>
                    <a:pt x="599185" y="1096137"/>
                  </a:lnTo>
                  <a:lnTo>
                    <a:pt x="599185" y="1081913"/>
                  </a:lnTo>
                  <a:close/>
                </a:path>
                <a:path w="656589" h="1139189">
                  <a:moveTo>
                    <a:pt x="627760" y="71374"/>
                  </a:moveTo>
                  <a:lnTo>
                    <a:pt x="599185" y="71374"/>
                  </a:lnTo>
                  <a:lnTo>
                    <a:pt x="599185" y="1096137"/>
                  </a:lnTo>
                  <a:lnTo>
                    <a:pt x="613409" y="1081913"/>
                  </a:lnTo>
                  <a:lnTo>
                    <a:pt x="627760" y="1081913"/>
                  </a:lnTo>
                  <a:lnTo>
                    <a:pt x="627760" y="71374"/>
                  </a:lnTo>
                  <a:close/>
                </a:path>
                <a:path w="656589" h="1139189">
                  <a:moveTo>
                    <a:pt x="627760" y="1081913"/>
                  </a:moveTo>
                  <a:lnTo>
                    <a:pt x="613409" y="1081913"/>
                  </a:lnTo>
                  <a:lnTo>
                    <a:pt x="599185" y="1096137"/>
                  </a:lnTo>
                  <a:lnTo>
                    <a:pt x="627760" y="1096137"/>
                  </a:lnTo>
                  <a:lnTo>
                    <a:pt x="627760" y="1081913"/>
                  </a:lnTo>
                  <a:close/>
                </a:path>
                <a:path w="656589" h="1139189">
                  <a:moveTo>
                    <a:pt x="613409" y="0"/>
                  </a:moveTo>
                  <a:lnTo>
                    <a:pt x="570610" y="85725"/>
                  </a:lnTo>
                  <a:lnTo>
                    <a:pt x="599185" y="85725"/>
                  </a:lnTo>
                  <a:lnTo>
                    <a:pt x="599185" y="71374"/>
                  </a:lnTo>
                  <a:lnTo>
                    <a:pt x="649149" y="71374"/>
                  </a:lnTo>
                  <a:lnTo>
                    <a:pt x="613409" y="0"/>
                  </a:lnTo>
                  <a:close/>
                </a:path>
                <a:path w="656589" h="1139189">
                  <a:moveTo>
                    <a:pt x="649149" y="71374"/>
                  </a:moveTo>
                  <a:lnTo>
                    <a:pt x="627760" y="71374"/>
                  </a:lnTo>
                  <a:lnTo>
                    <a:pt x="627760" y="85725"/>
                  </a:lnTo>
                  <a:lnTo>
                    <a:pt x="656335" y="85725"/>
                  </a:lnTo>
                  <a:lnTo>
                    <a:pt x="649149" y="71374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>
              <a:extLst>
                <a:ext uri="{FF2B5EF4-FFF2-40B4-BE49-F238E27FC236}">
                  <a16:creationId xmlns:a16="http://schemas.microsoft.com/office/drawing/2014/main" id="{6427BDE7-D1F7-E300-4001-D27CD21BE77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9671" y="4186592"/>
              <a:ext cx="626363" cy="624840"/>
            </a:xfrm>
            <a:prstGeom prst="rect">
              <a:avLst/>
            </a:prstGeom>
          </p:spPr>
        </p:pic>
      </p:grpSp>
      <p:sp>
        <p:nvSpPr>
          <p:cNvPr id="21" name="object 21">
            <a:extLst>
              <a:ext uri="{FF2B5EF4-FFF2-40B4-BE49-F238E27FC236}">
                <a16:creationId xmlns:a16="http://schemas.microsoft.com/office/drawing/2014/main" id="{F83A3B41-16C9-9023-7483-CDB0D0B64E70}"/>
              </a:ext>
            </a:extLst>
          </p:cNvPr>
          <p:cNvSpPr txBox="1"/>
          <p:nvPr/>
        </p:nvSpPr>
        <p:spPr>
          <a:xfrm>
            <a:off x="1483253" y="2014918"/>
            <a:ext cx="8064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002060"/>
                </a:solidFill>
                <a:latin typeface="Segoe UI"/>
                <a:cs typeface="Segoe UI"/>
              </a:rPr>
              <a:t>Guidance</a:t>
            </a:r>
            <a:endParaRPr sz="1400" dirty="0">
              <a:solidFill>
                <a:srgbClr val="002060"/>
              </a:solidFill>
              <a:latin typeface="Segoe UI"/>
              <a:cs typeface="Segoe UI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E10833A8-0189-1C68-1C42-50D166E8276C}"/>
              </a:ext>
            </a:extLst>
          </p:cNvPr>
          <p:cNvSpPr txBox="1"/>
          <p:nvPr/>
        </p:nvSpPr>
        <p:spPr>
          <a:xfrm>
            <a:off x="3509013" y="2035619"/>
            <a:ext cx="8064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002060"/>
                </a:solidFill>
                <a:latin typeface="Segoe UI"/>
                <a:cs typeface="Segoe UI"/>
              </a:rPr>
              <a:t>Guidance</a:t>
            </a:r>
            <a:endParaRPr sz="1400" dirty="0">
              <a:solidFill>
                <a:srgbClr val="002060"/>
              </a:solidFill>
              <a:latin typeface="Segoe UI"/>
              <a:cs typeface="Segoe UI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B029B278-49C0-C463-E047-C7F115F2607E}"/>
              </a:ext>
            </a:extLst>
          </p:cNvPr>
          <p:cNvSpPr txBox="1"/>
          <p:nvPr/>
        </p:nvSpPr>
        <p:spPr>
          <a:xfrm>
            <a:off x="894656" y="1231140"/>
            <a:ext cx="4546398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marR="5080" indent="11113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Example</a:t>
            </a:r>
            <a:r>
              <a:rPr sz="1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2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sz="1600" b="1" spc="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</a:t>
            </a:r>
            <a:r>
              <a:rPr sz="1600" b="1" spc="-2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approac</a:t>
            </a:r>
            <a:r>
              <a:rPr lang="en-US"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 st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ructure</a:t>
            </a:r>
            <a:r>
              <a:rPr lang="en-US"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266700" marR="5080" indent="11113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 Article 6.2</a:t>
            </a:r>
            <a:endParaRPr sz="16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object 32">
            <a:extLst>
              <a:ext uri="{FF2B5EF4-FFF2-40B4-BE49-F238E27FC236}">
                <a16:creationId xmlns:a16="http://schemas.microsoft.com/office/drawing/2014/main" id="{E853AE59-2A98-C950-D94F-37A46518C02E}"/>
              </a:ext>
            </a:extLst>
          </p:cNvPr>
          <p:cNvSpPr/>
          <p:nvPr/>
        </p:nvSpPr>
        <p:spPr>
          <a:xfrm>
            <a:off x="1382178" y="3915443"/>
            <a:ext cx="614680" cy="1133475"/>
          </a:xfrm>
          <a:custGeom>
            <a:avLst/>
            <a:gdLst/>
            <a:ahLst/>
            <a:cxnLst/>
            <a:rect l="l" t="t" r="r" b="b"/>
            <a:pathLst>
              <a:path w="614680" h="1133475">
                <a:moveTo>
                  <a:pt x="528891" y="1047369"/>
                </a:moveTo>
                <a:lnTo>
                  <a:pt x="528891" y="1133094"/>
                </a:lnTo>
                <a:lnTo>
                  <a:pt x="586126" y="1104519"/>
                </a:lnTo>
                <a:lnTo>
                  <a:pt x="543242" y="1104519"/>
                </a:lnTo>
                <a:lnTo>
                  <a:pt x="543242" y="1075944"/>
                </a:lnTo>
                <a:lnTo>
                  <a:pt x="585956" y="1075944"/>
                </a:lnTo>
                <a:lnTo>
                  <a:pt x="528891" y="1047369"/>
                </a:lnTo>
                <a:close/>
              </a:path>
              <a:path w="614680" h="1133475">
                <a:moveTo>
                  <a:pt x="57086" y="71374"/>
                </a:moveTo>
                <a:lnTo>
                  <a:pt x="28575" y="71374"/>
                </a:lnTo>
                <a:lnTo>
                  <a:pt x="28575" y="1104519"/>
                </a:lnTo>
                <a:lnTo>
                  <a:pt x="528891" y="1104519"/>
                </a:lnTo>
                <a:lnTo>
                  <a:pt x="528891" y="1090295"/>
                </a:lnTo>
                <a:lnTo>
                  <a:pt x="57086" y="1090295"/>
                </a:lnTo>
                <a:lnTo>
                  <a:pt x="42862" y="1075944"/>
                </a:lnTo>
                <a:lnTo>
                  <a:pt x="57086" y="1075944"/>
                </a:lnTo>
                <a:lnTo>
                  <a:pt x="57086" y="71374"/>
                </a:lnTo>
                <a:close/>
              </a:path>
              <a:path w="614680" h="1133475">
                <a:moveTo>
                  <a:pt x="585956" y="1075944"/>
                </a:moveTo>
                <a:lnTo>
                  <a:pt x="543242" y="1075944"/>
                </a:lnTo>
                <a:lnTo>
                  <a:pt x="543242" y="1104519"/>
                </a:lnTo>
                <a:lnTo>
                  <a:pt x="586126" y="1104519"/>
                </a:lnTo>
                <a:lnTo>
                  <a:pt x="614616" y="1090295"/>
                </a:lnTo>
                <a:lnTo>
                  <a:pt x="585956" y="1075944"/>
                </a:lnTo>
                <a:close/>
              </a:path>
              <a:path w="614680" h="1133475">
                <a:moveTo>
                  <a:pt x="57086" y="1075944"/>
                </a:moveTo>
                <a:lnTo>
                  <a:pt x="42862" y="1075944"/>
                </a:lnTo>
                <a:lnTo>
                  <a:pt x="57086" y="1090295"/>
                </a:lnTo>
                <a:lnTo>
                  <a:pt x="57086" y="1075944"/>
                </a:lnTo>
                <a:close/>
              </a:path>
              <a:path w="614680" h="1133475">
                <a:moveTo>
                  <a:pt x="528891" y="1075944"/>
                </a:moveTo>
                <a:lnTo>
                  <a:pt x="57086" y="1075944"/>
                </a:lnTo>
                <a:lnTo>
                  <a:pt x="57086" y="1090295"/>
                </a:lnTo>
                <a:lnTo>
                  <a:pt x="528891" y="1090295"/>
                </a:lnTo>
                <a:lnTo>
                  <a:pt x="528891" y="1075944"/>
                </a:lnTo>
                <a:close/>
              </a:path>
              <a:path w="614680" h="1133475">
                <a:moveTo>
                  <a:pt x="42862" y="0"/>
                </a:moveTo>
                <a:lnTo>
                  <a:pt x="0" y="85725"/>
                </a:lnTo>
                <a:lnTo>
                  <a:pt x="28575" y="85725"/>
                </a:lnTo>
                <a:lnTo>
                  <a:pt x="28575" y="71374"/>
                </a:lnTo>
                <a:lnTo>
                  <a:pt x="78496" y="71374"/>
                </a:lnTo>
                <a:lnTo>
                  <a:pt x="42862" y="0"/>
                </a:lnTo>
                <a:close/>
              </a:path>
              <a:path w="614680" h="1133475">
                <a:moveTo>
                  <a:pt x="78496" y="71374"/>
                </a:moveTo>
                <a:lnTo>
                  <a:pt x="57086" y="71374"/>
                </a:lnTo>
                <a:lnTo>
                  <a:pt x="57086" y="85725"/>
                </a:lnTo>
                <a:lnTo>
                  <a:pt x="85661" y="85725"/>
                </a:lnTo>
                <a:lnTo>
                  <a:pt x="78496" y="7137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33">
            <a:extLst>
              <a:ext uri="{FF2B5EF4-FFF2-40B4-BE49-F238E27FC236}">
                <a16:creationId xmlns:a16="http://schemas.microsoft.com/office/drawing/2014/main" id="{348C3467-D74C-8D42-1C0E-B1213FFA076C}"/>
              </a:ext>
            </a:extLst>
          </p:cNvPr>
          <p:cNvSpPr txBox="1"/>
          <p:nvPr/>
        </p:nvSpPr>
        <p:spPr>
          <a:xfrm>
            <a:off x="643077" y="3941112"/>
            <a:ext cx="1513468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215" marR="5080" indent="-311150" algn="ctr">
              <a:lnSpc>
                <a:spcPct val="100000"/>
              </a:lnSpc>
              <a:spcBef>
                <a:spcPts val="100"/>
              </a:spcBef>
            </a:pPr>
            <a:r>
              <a:rPr lang="en-US" sz="1100" spc="-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Carbon Finance </a:t>
            </a:r>
          </a:p>
          <a:p>
            <a:pPr marL="323215" marR="5080" indent="-311150" algn="ctr">
              <a:lnSpc>
                <a:spcPct val="100000"/>
              </a:lnSpc>
              <a:spcBef>
                <a:spcPts val="100"/>
              </a:spcBef>
            </a:pPr>
            <a:r>
              <a:rPr lang="en-US" sz="1100" spc="-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NDC achievement</a:t>
            </a:r>
            <a:endParaRPr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6" name="object 35">
            <a:extLst>
              <a:ext uri="{FF2B5EF4-FFF2-40B4-BE49-F238E27FC236}">
                <a16:creationId xmlns:a16="http://schemas.microsoft.com/office/drawing/2014/main" id="{43E02110-6953-A89B-5CDB-A76A2959C928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3367" y="3787824"/>
            <a:ext cx="1084517" cy="1102743"/>
          </a:xfrm>
          <a:prstGeom prst="rect">
            <a:avLst/>
          </a:prstGeom>
          <a:ln>
            <a:noFill/>
          </a:ln>
        </p:spPr>
      </p:pic>
      <p:sp>
        <p:nvSpPr>
          <p:cNvPr id="27" name="object 37">
            <a:extLst>
              <a:ext uri="{FF2B5EF4-FFF2-40B4-BE49-F238E27FC236}">
                <a16:creationId xmlns:a16="http://schemas.microsoft.com/office/drawing/2014/main" id="{3457C6BE-D04B-F757-B7D5-99B1AAEF6A53}"/>
              </a:ext>
            </a:extLst>
          </p:cNvPr>
          <p:cNvSpPr txBox="1"/>
          <p:nvPr/>
        </p:nvSpPr>
        <p:spPr>
          <a:xfrm>
            <a:off x="4699289" y="4562851"/>
            <a:ext cx="409989" cy="2608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>
              <a:latin typeface="Segoe UI"/>
              <a:cs typeface="Segoe UI"/>
            </a:endParaRPr>
          </a:p>
        </p:txBody>
      </p:sp>
      <p:sp>
        <p:nvSpPr>
          <p:cNvPr id="28" name="object 37">
            <a:extLst>
              <a:ext uri="{FF2B5EF4-FFF2-40B4-BE49-F238E27FC236}">
                <a16:creationId xmlns:a16="http://schemas.microsoft.com/office/drawing/2014/main" id="{29FF2420-8335-F492-EAAD-1E1ED2C2E0F8}"/>
              </a:ext>
            </a:extLst>
          </p:cNvPr>
          <p:cNvSpPr txBox="1"/>
          <p:nvPr/>
        </p:nvSpPr>
        <p:spPr>
          <a:xfrm>
            <a:off x="4611980" y="4636704"/>
            <a:ext cx="584605" cy="1974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Segoe UI"/>
                <a:cs typeface="Segoe UI"/>
              </a:rPr>
              <a:t>ITMOs</a:t>
            </a:r>
            <a:endParaRPr lang="en-US" sz="1200" b="1" dirty="0">
              <a:solidFill>
                <a:srgbClr val="FFFFFF"/>
              </a:solidFill>
              <a:latin typeface="Segoe UI"/>
              <a:cs typeface="Segoe U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7DA6F5B-8964-63FF-04FD-9B24D0C89CED}"/>
              </a:ext>
            </a:extLst>
          </p:cNvPr>
          <p:cNvSpPr/>
          <p:nvPr/>
        </p:nvSpPr>
        <p:spPr>
          <a:xfrm>
            <a:off x="8862255" y="1558290"/>
            <a:ext cx="971550" cy="870289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object 8">
            <a:extLst>
              <a:ext uri="{FF2B5EF4-FFF2-40B4-BE49-F238E27FC236}">
                <a16:creationId xmlns:a16="http://schemas.microsoft.com/office/drawing/2014/main" id="{06439A5A-5BBB-D277-BE6F-51E112E49357}"/>
              </a:ext>
            </a:extLst>
          </p:cNvPr>
          <p:cNvSpPr txBox="1"/>
          <p:nvPr/>
        </p:nvSpPr>
        <p:spPr>
          <a:xfrm>
            <a:off x="1361938" y="5739447"/>
            <a:ext cx="4079116" cy="15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</a:t>
            </a:r>
            <a:r>
              <a:rPr sz="900" spc="-3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900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Illustration extracted from the A6IP Capacity Building Tools, June 2024.</a:t>
            </a:r>
            <a:endParaRPr sz="9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object 13">
            <a:extLst>
              <a:ext uri="{FF2B5EF4-FFF2-40B4-BE49-F238E27FC236}">
                <a16:creationId xmlns:a16="http://schemas.microsoft.com/office/drawing/2014/main" id="{67055540-6EA8-A271-411D-5911CE4E4696}"/>
              </a:ext>
            </a:extLst>
          </p:cNvPr>
          <p:cNvSpPr txBox="1"/>
          <p:nvPr/>
        </p:nvSpPr>
        <p:spPr>
          <a:xfrm>
            <a:off x="2388938" y="1864054"/>
            <a:ext cx="100647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1000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CMA</a:t>
            </a:r>
            <a:endParaRPr sz="10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6" name="Graphic 35" descr="Money outline">
            <a:extLst>
              <a:ext uri="{FF2B5EF4-FFF2-40B4-BE49-F238E27FC236}">
                <a16:creationId xmlns:a16="http://schemas.microsoft.com/office/drawing/2014/main" id="{236EA387-EFCD-8B4D-9940-0B74B32114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1335" y="4481217"/>
            <a:ext cx="385696" cy="385696"/>
          </a:xfrm>
          <a:prstGeom prst="rect">
            <a:avLst/>
          </a:prstGeom>
        </p:spPr>
      </p:pic>
      <p:sp>
        <p:nvSpPr>
          <p:cNvPr id="37" name="object 33">
            <a:extLst>
              <a:ext uri="{FF2B5EF4-FFF2-40B4-BE49-F238E27FC236}">
                <a16:creationId xmlns:a16="http://schemas.microsoft.com/office/drawing/2014/main" id="{608C4195-6C53-453B-F6ED-10CFE2946991}"/>
              </a:ext>
            </a:extLst>
          </p:cNvPr>
          <p:cNvSpPr txBox="1"/>
          <p:nvPr/>
        </p:nvSpPr>
        <p:spPr>
          <a:xfrm>
            <a:off x="4570570" y="3902020"/>
            <a:ext cx="1513468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215" marR="5080" indent="-311150" algn="ctr">
              <a:lnSpc>
                <a:spcPct val="100000"/>
              </a:lnSpc>
              <a:spcBef>
                <a:spcPts val="100"/>
              </a:spcBef>
            </a:pPr>
            <a:r>
              <a:rPr lang="en-US" sz="1100" spc="-5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NDC achievement</a:t>
            </a:r>
            <a:endParaRPr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59DD570-EEF2-179B-446B-6A5CABC71BD4}"/>
              </a:ext>
            </a:extLst>
          </p:cNvPr>
          <p:cNvSpPr/>
          <p:nvPr/>
        </p:nvSpPr>
        <p:spPr>
          <a:xfrm>
            <a:off x="95336" y="6019066"/>
            <a:ext cx="5791162" cy="7784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112713" lvl="0" indent="-112713"/>
            <a:r>
              <a:rPr lang="en-US" sz="160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Guidance on cooperative approaches referred to in Article 6, paragraph 2, of the Paris Agreement (</a:t>
            </a:r>
            <a:r>
              <a:rPr lang="en-US" sz="160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r>
              <a:rPr lang="en-US" sz="160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</a:p>
        </p:txBody>
      </p:sp>
      <p:grpSp>
        <p:nvGrpSpPr>
          <p:cNvPr id="53" name="object 19">
            <a:extLst>
              <a:ext uri="{FF2B5EF4-FFF2-40B4-BE49-F238E27FC236}">
                <a16:creationId xmlns:a16="http://schemas.microsoft.com/office/drawing/2014/main" id="{87BD298B-9A70-B0E0-42B7-D94E4C2F3202}"/>
              </a:ext>
            </a:extLst>
          </p:cNvPr>
          <p:cNvGrpSpPr/>
          <p:nvPr/>
        </p:nvGrpSpPr>
        <p:grpSpPr>
          <a:xfrm>
            <a:off x="8248582" y="1836787"/>
            <a:ext cx="1554480" cy="675640"/>
            <a:chOff x="2095500" y="3043427"/>
            <a:chExt cx="1554480" cy="675640"/>
          </a:xfrm>
          <a:solidFill>
            <a:schemeClr val="accent1"/>
          </a:solidFill>
        </p:grpSpPr>
        <p:sp>
          <p:nvSpPr>
            <p:cNvPr id="54" name="object 20">
              <a:extLst>
                <a:ext uri="{FF2B5EF4-FFF2-40B4-BE49-F238E27FC236}">
                  <a16:creationId xmlns:a16="http://schemas.microsoft.com/office/drawing/2014/main" id="{1DD4C59B-4FED-2F6F-E933-F1F0B5F072AC}"/>
                </a:ext>
              </a:extLst>
            </p:cNvPr>
            <p:cNvSpPr/>
            <p:nvPr/>
          </p:nvSpPr>
          <p:spPr>
            <a:xfrm>
              <a:off x="2095500" y="3043427"/>
              <a:ext cx="1554480" cy="675640"/>
            </a:xfrm>
            <a:custGeom>
              <a:avLst/>
              <a:gdLst/>
              <a:ahLst/>
              <a:cxnLst/>
              <a:rect l="l" t="t" r="r" b="b"/>
              <a:pathLst>
                <a:path w="1554479" h="675639">
                  <a:moveTo>
                    <a:pt x="1441958" y="0"/>
                  </a:moveTo>
                  <a:lnTo>
                    <a:pt x="112522" y="0"/>
                  </a:lnTo>
                  <a:lnTo>
                    <a:pt x="68740" y="8848"/>
                  </a:lnTo>
                  <a:lnTo>
                    <a:pt x="32972" y="32972"/>
                  </a:lnTo>
                  <a:lnTo>
                    <a:pt x="8848" y="68740"/>
                  </a:lnTo>
                  <a:lnTo>
                    <a:pt x="0" y="112522"/>
                  </a:lnTo>
                  <a:lnTo>
                    <a:pt x="0" y="562610"/>
                  </a:lnTo>
                  <a:lnTo>
                    <a:pt x="8848" y="606391"/>
                  </a:lnTo>
                  <a:lnTo>
                    <a:pt x="32972" y="642159"/>
                  </a:lnTo>
                  <a:lnTo>
                    <a:pt x="68740" y="666283"/>
                  </a:lnTo>
                  <a:lnTo>
                    <a:pt x="112522" y="675132"/>
                  </a:lnTo>
                  <a:lnTo>
                    <a:pt x="1441958" y="675132"/>
                  </a:lnTo>
                  <a:lnTo>
                    <a:pt x="1485739" y="666283"/>
                  </a:lnTo>
                  <a:lnTo>
                    <a:pt x="1521507" y="642159"/>
                  </a:lnTo>
                  <a:lnTo>
                    <a:pt x="1545631" y="606391"/>
                  </a:lnTo>
                  <a:lnTo>
                    <a:pt x="1554479" y="562610"/>
                  </a:lnTo>
                  <a:lnTo>
                    <a:pt x="1554479" y="112522"/>
                  </a:lnTo>
                  <a:lnTo>
                    <a:pt x="1545631" y="68740"/>
                  </a:lnTo>
                  <a:lnTo>
                    <a:pt x="1521507" y="32972"/>
                  </a:lnTo>
                  <a:lnTo>
                    <a:pt x="1485739" y="8848"/>
                  </a:lnTo>
                  <a:lnTo>
                    <a:pt x="14419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21">
              <a:extLst>
                <a:ext uri="{FF2B5EF4-FFF2-40B4-BE49-F238E27FC236}">
                  <a16:creationId xmlns:a16="http://schemas.microsoft.com/office/drawing/2014/main" id="{E6A5459A-AABD-4A3C-3704-1C16FB90383E}"/>
                </a:ext>
              </a:extLst>
            </p:cNvPr>
            <p:cNvSpPr/>
            <p:nvPr/>
          </p:nvSpPr>
          <p:spPr>
            <a:xfrm>
              <a:off x="2095500" y="3043427"/>
              <a:ext cx="1554480" cy="675640"/>
            </a:xfrm>
            <a:custGeom>
              <a:avLst/>
              <a:gdLst/>
              <a:ahLst/>
              <a:cxnLst/>
              <a:rect l="l" t="t" r="r" b="b"/>
              <a:pathLst>
                <a:path w="1554479" h="675639">
                  <a:moveTo>
                    <a:pt x="0" y="112522"/>
                  </a:moveTo>
                  <a:lnTo>
                    <a:pt x="8848" y="68740"/>
                  </a:lnTo>
                  <a:lnTo>
                    <a:pt x="32972" y="32972"/>
                  </a:lnTo>
                  <a:lnTo>
                    <a:pt x="68740" y="8848"/>
                  </a:lnTo>
                  <a:lnTo>
                    <a:pt x="112522" y="0"/>
                  </a:lnTo>
                  <a:lnTo>
                    <a:pt x="1441958" y="0"/>
                  </a:lnTo>
                  <a:lnTo>
                    <a:pt x="1485739" y="8848"/>
                  </a:lnTo>
                  <a:lnTo>
                    <a:pt x="1521507" y="32972"/>
                  </a:lnTo>
                  <a:lnTo>
                    <a:pt x="1545631" y="68740"/>
                  </a:lnTo>
                  <a:lnTo>
                    <a:pt x="1554479" y="112522"/>
                  </a:lnTo>
                  <a:lnTo>
                    <a:pt x="1554479" y="562610"/>
                  </a:lnTo>
                  <a:lnTo>
                    <a:pt x="1545631" y="606391"/>
                  </a:lnTo>
                  <a:lnTo>
                    <a:pt x="1521507" y="642159"/>
                  </a:lnTo>
                  <a:lnTo>
                    <a:pt x="1485739" y="666283"/>
                  </a:lnTo>
                  <a:lnTo>
                    <a:pt x="1441958" y="675132"/>
                  </a:lnTo>
                  <a:lnTo>
                    <a:pt x="112522" y="675132"/>
                  </a:lnTo>
                  <a:lnTo>
                    <a:pt x="68740" y="666283"/>
                  </a:lnTo>
                  <a:lnTo>
                    <a:pt x="32972" y="642159"/>
                  </a:lnTo>
                  <a:lnTo>
                    <a:pt x="8848" y="606391"/>
                  </a:lnTo>
                  <a:lnTo>
                    <a:pt x="0" y="562610"/>
                  </a:lnTo>
                  <a:lnTo>
                    <a:pt x="0" y="112522"/>
                  </a:lnTo>
                  <a:close/>
                </a:path>
              </a:pathLst>
            </a:custGeom>
            <a:grpFill/>
            <a:ln w="12699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object 9">
            <a:extLst>
              <a:ext uri="{FF2B5EF4-FFF2-40B4-BE49-F238E27FC236}">
                <a16:creationId xmlns:a16="http://schemas.microsoft.com/office/drawing/2014/main" id="{309E490D-F57E-54BA-32B3-111F28F0005E}"/>
              </a:ext>
            </a:extLst>
          </p:cNvPr>
          <p:cNvSpPr txBox="1"/>
          <p:nvPr/>
        </p:nvSpPr>
        <p:spPr>
          <a:xfrm>
            <a:off x="7251030" y="2614381"/>
            <a:ext cx="359410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105"/>
              </a:spcBef>
              <a:tabLst>
                <a:tab pos="194310" algn="l"/>
              </a:tabLst>
            </a:pPr>
            <a:r>
              <a:rPr lang="en-US" sz="1400" b="1" spc="-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Rules,</a:t>
            </a:r>
            <a:r>
              <a:rPr lang="en-US" sz="14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spc="-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modalities,</a:t>
            </a:r>
            <a:r>
              <a:rPr lang="en-US" sz="14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spc="-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</a:t>
            </a:r>
            <a:r>
              <a:rPr lang="en-US" sz="1400" b="1" spc="-2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procedures</a:t>
            </a:r>
            <a:r>
              <a:rPr lang="en-US" sz="1400" b="1" spc="-3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spc="-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(RMP)</a:t>
            </a:r>
            <a:endParaRPr lang="en-US" sz="1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46" name="object 19">
            <a:extLst>
              <a:ext uri="{FF2B5EF4-FFF2-40B4-BE49-F238E27FC236}">
                <a16:creationId xmlns:a16="http://schemas.microsoft.com/office/drawing/2014/main" id="{7A0D7D72-F1F6-9328-0325-84D7C49B525F}"/>
              </a:ext>
            </a:extLst>
          </p:cNvPr>
          <p:cNvGrpSpPr/>
          <p:nvPr/>
        </p:nvGrpSpPr>
        <p:grpSpPr>
          <a:xfrm>
            <a:off x="7702048" y="3139460"/>
            <a:ext cx="1554480" cy="675640"/>
            <a:chOff x="2095500" y="3043427"/>
            <a:chExt cx="1554480" cy="675640"/>
          </a:xfrm>
        </p:grpSpPr>
        <p:sp>
          <p:nvSpPr>
            <p:cNvPr id="47" name="object 20">
              <a:extLst>
                <a:ext uri="{FF2B5EF4-FFF2-40B4-BE49-F238E27FC236}">
                  <a16:creationId xmlns:a16="http://schemas.microsoft.com/office/drawing/2014/main" id="{E0B51B19-0BEA-6CD8-DB61-BE0500461210}"/>
                </a:ext>
              </a:extLst>
            </p:cNvPr>
            <p:cNvSpPr/>
            <p:nvPr/>
          </p:nvSpPr>
          <p:spPr>
            <a:xfrm>
              <a:off x="2095500" y="3043427"/>
              <a:ext cx="1554480" cy="675640"/>
            </a:xfrm>
            <a:custGeom>
              <a:avLst/>
              <a:gdLst/>
              <a:ahLst/>
              <a:cxnLst/>
              <a:rect l="l" t="t" r="r" b="b"/>
              <a:pathLst>
                <a:path w="1554479" h="675639">
                  <a:moveTo>
                    <a:pt x="1441958" y="0"/>
                  </a:moveTo>
                  <a:lnTo>
                    <a:pt x="112522" y="0"/>
                  </a:lnTo>
                  <a:lnTo>
                    <a:pt x="68740" y="8848"/>
                  </a:lnTo>
                  <a:lnTo>
                    <a:pt x="32972" y="32972"/>
                  </a:lnTo>
                  <a:lnTo>
                    <a:pt x="8848" y="68740"/>
                  </a:lnTo>
                  <a:lnTo>
                    <a:pt x="0" y="112522"/>
                  </a:lnTo>
                  <a:lnTo>
                    <a:pt x="0" y="562610"/>
                  </a:lnTo>
                  <a:lnTo>
                    <a:pt x="8848" y="606391"/>
                  </a:lnTo>
                  <a:lnTo>
                    <a:pt x="32972" y="642159"/>
                  </a:lnTo>
                  <a:lnTo>
                    <a:pt x="68740" y="666283"/>
                  </a:lnTo>
                  <a:lnTo>
                    <a:pt x="112522" y="675132"/>
                  </a:lnTo>
                  <a:lnTo>
                    <a:pt x="1441958" y="675132"/>
                  </a:lnTo>
                  <a:lnTo>
                    <a:pt x="1485739" y="666283"/>
                  </a:lnTo>
                  <a:lnTo>
                    <a:pt x="1521507" y="642159"/>
                  </a:lnTo>
                  <a:lnTo>
                    <a:pt x="1545631" y="606391"/>
                  </a:lnTo>
                  <a:lnTo>
                    <a:pt x="1554479" y="562610"/>
                  </a:lnTo>
                  <a:lnTo>
                    <a:pt x="1554479" y="112522"/>
                  </a:lnTo>
                  <a:lnTo>
                    <a:pt x="1545631" y="68740"/>
                  </a:lnTo>
                  <a:lnTo>
                    <a:pt x="1521507" y="32972"/>
                  </a:lnTo>
                  <a:lnTo>
                    <a:pt x="1485739" y="8848"/>
                  </a:lnTo>
                  <a:lnTo>
                    <a:pt x="14419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1">
              <a:extLst>
                <a:ext uri="{FF2B5EF4-FFF2-40B4-BE49-F238E27FC236}">
                  <a16:creationId xmlns:a16="http://schemas.microsoft.com/office/drawing/2014/main" id="{815F0A61-F541-5E38-3E01-818300F6C463}"/>
                </a:ext>
              </a:extLst>
            </p:cNvPr>
            <p:cNvSpPr/>
            <p:nvPr/>
          </p:nvSpPr>
          <p:spPr>
            <a:xfrm>
              <a:off x="2095500" y="3043427"/>
              <a:ext cx="1554480" cy="675640"/>
            </a:xfrm>
            <a:custGeom>
              <a:avLst/>
              <a:gdLst/>
              <a:ahLst/>
              <a:cxnLst/>
              <a:rect l="l" t="t" r="r" b="b"/>
              <a:pathLst>
                <a:path w="1554479" h="675639">
                  <a:moveTo>
                    <a:pt x="0" y="112522"/>
                  </a:moveTo>
                  <a:lnTo>
                    <a:pt x="8848" y="68740"/>
                  </a:lnTo>
                  <a:lnTo>
                    <a:pt x="32972" y="32972"/>
                  </a:lnTo>
                  <a:lnTo>
                    <a:pt x="68740" y="8848"/>
                  </a:lnTo>
                  <a:lnTo>
                    <a:pt x="112522" y="0"/>
                  </a:lnTo>
                  <a:lnTo>
                    <a:pt x="1441958" y="0"/>
                  </a:lnTo>
                  <a:lnTo>
                    <a:pt x="1485739" y="8848"/>
                  </a:lnTo>
                  <a:lnTo>
                    <a:pt x="1521507" y="32972"/>
                  </a:lnTo>
                  <a:lnTo>
                    <a:pt x="1545631" y="68740"/>
                  </a:lnTo>
                  <a:lnTo>
                    <a:pt x="1554479" y="112522"/>
                  </a:lnTo>
                  <a:lnTo>
                    <a:pt x="1554479" y="562610"/>
                  </a:lnTo>
                  <a:lnTo>
                    <a:pt x="1545631" y="606391"/>
                  </a:lnTo>
                  <a:lnTo>
                    <a:pt x="1521507" y="642159"/>
                  </a:lnTo>
                  <a:lnTo>
                    <a:pt x="1485739" y="666283"/>
                  </a:lnTo>
                  <a:lnTo>
                    <a:pt x="1441958" y="675132"/>
                  </a:lnTo>
                  <a:lnTo>
                    <a:pt x="112522" y="675132"/>
                  </a:lnTo>
                  <a:lnTo>
                    <a:pt x="68740" y="666283"/>
                  </a:lnTo>
                  <a:lnTo>
                    <a:pt x="32972" y="642159"/>
                  </a:lnTo>
                  <a:lnTo>
                    <a:pt x="8848" y="606391"/>
                  </a:lnTo>
                  <a:lnTo>
                    <a:pt x="0" y="562610"/>
                  </a:lnTo>
                  <a:lnTo>
                    <a:pt x="0" y="112522"/>
                  </a:lnTo>
                  <a:close/>
                </a:path>
              </a:pathLst>
            </a:custGeom>
            <a:ln w="12699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5">
            <a:extLst>
              <a:ext uri="{FF2B5EF4-FFF2-40B4-BE49-F238E27FC236}">
                <a16:creationId xmlns:a16="http://schemas.microsoft.com/office/drawing/2014/main" id="{BDFCA402-DFF4-0260-E6AC-1236E375E185}"/>
              </a:ext>
            </a:extLst>
          </p:cNvPr>
          <p:cNvSpPr/>
          <p:nvPr/>
        </p:nvSpPr>
        <p:spPr>
          <a:xfrm>
            <a:off x="8938251" y="2624881"/>
            <a:ext cx="109829" cy="408654"/>
          </a:xfrm>
          <a:custGeom>
            <a:avLst/>
            <a:gdLst/>
            <a:ahLst/>
            <a:cxnLst/>
            <a:rect l="l" t="t" r="r" b="b"/>
            <a:pathLst>
              <a:path w="85725" h="853439">
                <a:moveTo>
                  <a:pt x="28575" y="767714"/>
                </a:moveTo>
                <a:lnTo>
                  <a:pt x="0" y="767714"/>
                </a:lnTo>
                <a:lnTo>
                  <a:pt x="42799" y="853439"/>
                </a:lnTo>
                <a:lnTo>
                  <a:pt x="78602" y="781938"/>
                </a:lnTo>
                <a:lnTo>
                  <a:pt x="28575" y="781938"/>
                </a:lnTo>
                <a:lnTo>
                  <a:pt x="28575" y="767714"/>
                </a:lnTo>
                <a:close/>
              </a:path>
              <a:path w="85725" h="853439">
                <a:moveTo>
                  <a:pt x="57150" y="0"/>
                </a:moveTo>
                <a:lnTo>
                  <a:pt x="28575" y="0"/>
                </a:lnTo>
                <a:lnTo>
                  <a:pt x="28575" y="781938"/>
                </a:lnTo>
                <a:lnTo>
                  <a:pt x="57150" y="781938"/>
                </a:lnTo>
                <a:lnTo>
                  <a:pt x="57150" y="0"/>
                </a:lnTo>
                <a:close/>
              </a:path>
              <a:path w="85725" h="853439">
                <a:moveTo>
                  <a:pt x="85725" y="767714"/>
                </a:moveTo>
                <a:lnTo>
                  <a:pt x="57150" y="767714"/>
                </a:lnTo>
                <a:lnTo>
                  <a:pt x="57150" y="781938"/>
                </a:lnTo>
                <a:lnTo>
                  <a:pt x="78602" y="781938"/>
                </a:lnTo>
                <a:lnTo>
                  <a:pt x="85725" y="767714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3">
            <a:extLst>
              <a:ext uri="{FF2B5EF4-FFF2-40B4-BE49-F238E27FC236}">
                <a16:creationId xmlns:a16="http://schemas.microsoft.com/office/drawing/2014/main" id="{3EA082B3-688D-3E30-B607-04473541CAC3}"/>
              </a:ext>
            </a:extLst>
          </p:cNvPr>
          <p:cNvSpPr txBox="1"/>
          <p:nvPr/>
        </p:nvSpPr>
        <p:spPr>
          <a:xfrm>
            <a:off x="8544843" y="2015413"/>
            <a:ext cx="100647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2000" spc="-1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CMA</a:t>
            </a:r>
            <a:endParaRPr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9" name="object 22">
            <a:extLst>
              <a:ext uri="{FF2B5EF4-FFF2-40B4-BE49-F238E27FC236}">
                <a16:creationId xmlns:a16="http://schemas.microsoft.com/office/drawing/2014/main" id="{4F09A666-1757-09DC-8EF7-E08C46AC38E5}"/>
              </a:ext>
            </a:extLst>
          </p:cNvPr>
          <p:cNvSpPr txBox="1"/>
          <p:nvPr/>
        </p:nvSpPr>
        <p:spPr>
          <a:xfrm>
            <a:off x="7992404" y="3216218"/>
            <a:ext cx="1162685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100" b="1" spc="5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Supervisory</a:t>
            </a:r>
            <a:endParaRPr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270" algn="ctr">
              <a:lnSpc>
                <a:spcPct val="100000"/>
              </a:lnSpc>
            </a:pPr>
            <a:r>
              <a:rPr sz="1100" b="1" spc="-1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Body</a:t>
            </a:r>
            <a:r>
              <a:rPr lang="en-US" sz="1100" b="1" spc="-1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of the Mechanism (SBM)</a:t>
            </a:r>
            <a:endParaRPr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object 6">
            <a:extLst>
              <a:ext uri="{FF2B5EF4-FFF2-40B4-BE49-F238E27FC236}">
                <a16:creationId xmlns:a16="http://schemas.microsoft.com/office/drawing/2014/main" id="{9D93F6B6-DD38-4127-589D-BF03258BBDDB}"/>
              </a:ext>
            </a:extLst>
          </p:cNvPr>
          <p:cNvSpPr/>
          <p:nvPr/>
        </p:nvSpPr>
        <p:spPr>
          <a:xfrm>
            <a:off x="6768096" y="3406785"/>
            <a:ext cx="3386739" cy="847600"/>
          </a:xfrm>
          <a:custGeom>
            <a:avLst/>
            <a:gdLst/>
            <a:ahLst/>
            <a:cxnLst/>
            <a:rect l="l" t="t" r="r" b="b"/>
            <a:pathLst>
              <a:path w="3223895" h="1416685">
                <a:moveTo>
                  <a:pt x="830516" y="42926"/>
                </a:moveTo>
                <a:lnTo>
                  <a:pt x="801852" y="28575"/>
                </a:lnTo>
                <a:lnTo>
                  <a:pt x="744791" y="0"/>
                </a:lnTo>
                <a:lnTo>
                  <a:pt x="744791" y="28575"/>
                </a:lnTo>
                <a:lnTo>
                  <a:pt x="0" y="28575"/>
                </a:lnTo>
                <a:lnTo>
                  <a:pt x="0" y="1035431"/>
                </a:lnTo>
                <a:lnTo>
                  <a:pt x="28511" y="1035431"/>
                </a:lnTo>
                <a:lnTo>
                  <a:pt x="28511" y="57150"/>
                </a:lnTo>
                <a:lnTo>
                  <a:pt x="744791" y="57150"/>
                </a:lnTo>
                <a:lnTo>
                  <a:pt x="744791" y="85725"/>
                </a:lnTo>
                <a:lnTo>
                  <a:pt x="802017" y="57150"/>
                </a:lnTo>
                <a:lnTo>
                  <a:pt x="830516" y="42926"/>
                </a:lnTo>
                <a:close/>
              </a:path>
              <a:path w="3223895" h="1416685">
                <a:moveTo>
                  <a:pt x="2402903" y="1373378"/>
                </a:moveTo>
                <a:lnTo>
                  <a:pt x="2374239" y="1359027"/>
                </a:lnTo>
                <a:lnTo>
                  <a:pt x="2317178" y="1330452"/>
                </a:lnTo>
                <a:lnTo>
                  <a:pt x="2317178" y="1359027"/>
                </a:lnTo>
                <a:lnTo>
                  <a:pt x="791527" y="1359027"/>
                </a:lnTo>
                <a:lnTo>
                  <a:pt x="791527" y="1387602"/>
                </a:lnTo>
                <a:lnTo>
                  <a:pt x="2317178" y="1387602"/>
                </a:lnTo>
                <a:lnTo>
                  <a:pt x="2317178" y="1416177"/>
                </a:lnTo>
                <a:lnTo>
                  <a:pt x="2374404" y="1387602"/>
                </a:lnTo>
                <a:lnTo>
                  <a:pt x="2402903" y="1373378"/>
                </a:lnTo>
                <a:close/>
              </a:path>
              <a:path w="3223895" h="1416685">
                <a:moveTo>
                  <a:pt x="3223577" y="949706"/>
                </a:moveTo>
                <a:lnTo>
                  <a:pt x="3195002" y="949706"/>
                </a:lnTo>
                <a:lnTo>
                  <a:pt x="3195002" y="57150"/>
                </a:lnTo>
                <a:lnTo>
                  <a:pt x="3195002" y="42926"/>
                </a:lnTo>
                <a:lnTo>
                  <a:pt x="3195002" y="28575"/>
                </a:lnTo>
                <a:lnTo>
                  <a:pt x="2385631" y="28575"/>
                </a:lnTo>
                <a:lnTo>
                  <a:pt x="2385631" y="57150"/>
                </a:lnTo>
                <a:lnTo>
                  <a:pt x="3166427" y="57150"/>
                </a:lnTo>
                <a:lnTo>
                  <a:pt x="3166427" y="949706"/>
                </a:lnTo>
                <a:lnTo>
                  <a:pt x="3137852" y="949706"/>
                </a:lnTo>
                <a:lnTo>
                  <a:pt x="3180651" y="1035431"/>
                </a:lnTo>
                <a:lnTo>
                  <a:pt x="3216452" y="963930"/>
                </a:lnTo>
                <a:lnTo>
                  <a:pt x="3223577" y="9497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7FE13DE3-64C9-0D9D-D1FD-C175E5CDB206}"/>
              </a:ext>
            </a:extLst>
          </p:cNvPr>
          <p:cNvSpPr txBox="1"/>
          <p:nvPr/>
        </p:nvSpPr>
        <p:spPr>
          <a:xfrm>
            <a:off x="6696749" y="3112174"/>
            <a:ext cx="130000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communicates</a:t>
            </a:r>
          </a:p>
        </p:txBody>
      </p:sp>
      <p:sp>
        <p:nvSpPr>
          <p:cNvPr id="45" name="object 10">
            <a:extLst>
              <a:ext uri="{FF2B5EF4-FFF2-40B4-BE49-F238E27FC236}">
                <a16:creationId xmlns:a16="http://schemas.microsoft.com/office/drawing/2014/main" id="{C3A78DF1-6522-B65E-98B7-78E5A60FB297}"/>
              </a:ext>
            </a:extLst>
          </p:cNvPr>
          <p:cNvSpPr txBox="1"/>
          <p:nvPr/>
        </p:nvSpPr>
        <p:spPr>
          <a:xfrm>
            <a:off x="9372722" y="3129013"/>
            <a:ext cx="8432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supe</a:t>
            </a:r>
            <a:r>
              <a:rPr lang="en-US" sz="1100" spc="55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</a:t>
            </a:r>
            <a:r>
              <a:rPr lang="en-US" sz="1100" spc="-5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ses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032EBD1-26FB-FFDE-AB2B-95F09282DC14}"/>
              </a:ext>
            </a:extLst>
          </p:cNvPr>
          <p:cNvSpPr/>
          <p:nvPr/>
        </p:nvSpPr>
        <p:spPr>
          <a:xfrm>
            <a:off x="6084038" y="4107504"/>
            <a:ext cx="1554480" cy="72526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indent="12065" algn="ctr">
              <a:spcBef>
                <a:spcPts val="95"/>
              </a:spcBef>
            </a:pPr>
            <a:r>
              <a:rPr lang="en-US" sz="1800" spc="-1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Host Party</a:t>
            </a:r>
          </a:p>
          <a:p>
            <a:pPr marL="12700" marR="5080" indent="12065" algn="ctr">
              <a:spcBef>
                <a:spcPts val="95"/>
              </a:spcBef>
            </a:pPr>
            <a:r>
              <a:rPr lang="en-US" sz="1800" spc="-1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(A6.4 DNAs)</a:t>
            </a:r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2E7C726-4AFD-0947-DA2A-A381F195ED64}"/>
              </a:ext>
            </a:extLst>
          </p:cNvPr>
          <p:cNvSpPr/>
          <p:nvPr/>
        </p:nvSpPr>
        <p:spPr>
          <a:xfrm>
            <a:off x="9288115" y="4024854"/>
            <a:ext cx="1554480" cy="72526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indent="12065" algn="ctr">
              <a:spcBef>
                <a:spcPts val="95"/>
              </a:spcBef>
            </a:pPr>
            <a:r>
              <a:rPr lang="en-US" sz="1800" spc="-1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Mitigation</a:t>
            </a:r>
          </a:p>
          <a:p>
            <a:pPr marL="12700" marR="5080" indent="12065" algn="ctr">
              <a:spcBef>
                <a:spcPts val="95"/>
              </a:spcBef>
            </a:pPr>
            <a:r>
              <a:rPr lang="en-US" spc="-1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activity</a:t>
            </a:r>
            <a:endParaRPr lang="en-US" dirty="0"/>
          </a:p>
        </p:txBody>
      </p:sp>
      <p:sp>
        <p:nvSpPr>
          <p:cNvPr id="35" name="object 8">
            <a:extLst>
              <a:ext uri="{FF2B5EF4-FFF2-40B4-BE49-F238E27FC236}">
                <a16:creationId xmlns:a16="http://schemas.microsoft.com/office/drawing/2014/main" id="{2A4DC480-70C5-E1EB-7C1B-9C5A0DCB2FD8}"/>
              </a:ext>
            </a:extLst>
          </p:cNvPr>
          <p:cNvSpPr txBox="1"/>
          <p:nvPr/>
        </p:nvSpPr>
        <p:spPr>
          <a:xfrm>
            <a:off x="8043899" y="4305314"/>
            <a:ext cx="8388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 algn="ctr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approves</a:t>
            </a: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C7F99D00-F701-FF92-64DB-F00A1447CC2A}"/>
              </a:ext>
            </a:extLst>
          </p:cNvPr>
          <p:cNvCxnSpPr>
            <a:cxnSpLocks/>
          </p:cNvCxnSpPr>
          <p:nvPr/>
        </p:nvCxnSpPr>
        <p:spPr>
          <a:xfrm>
            <a:off x="7191830" y="4832766"/>
            <a:ext cx="1546216" cy="61118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85F67F7-4B94-3462-7437-D73D85D7E134}"/>
              </a:ext>
            </a:extLst>
          </p:cNvPr>
          <p:cNvSpPr/>
          <p:nvPr/>
        </p:nvSpPr>
        <p:spPr>
          <a:xfrm>
            <a:off x="10520936" y="4844327"/>
            <a:ext cx="1554480" cy="72526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1600" spc="-1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Buyer Country/Entity</a:t>
            </a:r>
            <a:endParaRPr lang="en-US" sz="16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0" name="object 23">
            <a:extLst>
              <a:ext uri="{FF2B5EF4-FFF2-40B4-BE49-F238E27FC236}">
                <a16:creationId xmlns:a16="http://schemas.microsoft.com/office/drawing/2014/main" id="{17295CE8-017D-3B7B-5CAE-26A2C094B70E}"/>
              </a:ext>
            </a:extLst>
          </p:cNvPr>
          <p:cNvSpPr txBox="1"/>
          <p:nvPr/>
        </p:nvSpPr>
        <p:spPr>
          <a:xfrm>
            <a:off x="6581219" y="1271437"/>
            <a:ext cx="4546398" cy="517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marR="5080" indent="11113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Example</a:t>
            </a:r>
            <a:r>
              <a:rPr sz="1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2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sz="1600" b="1" spc="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</a:t>
            </a:r>
            <a:r>
              <a:rPr sz="1600" b="1" spc="-2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approac</a:t>
            </a:r>
            <a:r>
              <a:rPr lang="en-US"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 st</a:t>
            </a:r>
            <a:r>
              <a:rPr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ructure</a:t>
            </a:r>
            <a:r>
              <a:rPr lang="en-US"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266700" marR="5080" indent="11113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 spc="-1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 Article 6.4</a:t>
            </a:r>
            <a:endParaRPr sz="16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object 8">
            <a:extLst>
              <a:ext uri="{FF2B5EF4-FFF2-40B4-BE49-F238E27FC236}">
                <a16:creationId xmlns:a16="http://schemas.microsoft.com/office/drawing/2014/main" id="{84C88F57-5724-CF19-C936-4B16003D60C5}"/>
              </a:ext>
            </a:extLst>
          </p:cNvPr>
          <p:cNvSpPr txBox="1"/>
          <p:nvPr/>
        </p:nvSpPr>
        <p:spPr>
          <a:xfrm>
            <a:off x="8154330" y="5142689"/>
            <a:ext cx="8388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 algn="ctr">
              <a:lnSpc>
                <a:spcPct val="100000"/>
              </a:lnSpc>
              <a:spcBef>
                <a:spcPts val="95"/>
              </a:spcBef>
            </a:pPr>
            <a:r>
              <a:rPr lang="en-US" sz="1400" spc="-1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authorize</a:t>
            </a:r>
            <a:endParaRPr sz="1400" spc="-10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A1D2832-3C18-88F4-D12D-76EBD10E34E4}"/>
              </a:ext>
            </a:extLst>
          </p:cNvPr>
          <p:cNvSpPr txBox="1"/>
          <p:nvPr/>
        </p:nvSpPr>
        <p:spPr>
          <a:xfrm>
            <a:off x="8999959" y="5276651"/>
            <a:ext cx="803103" cy="261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A6.4 ERs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B0A1BE7-990D-8103-7BDE-5FFEDF0A15A8}"/>
              </a:ext>
            </a:extLst>
          </p:cNvPr>
          <p:cNvCxnSpPr>
            <a:cxnSpLocks/>
          </p:cNvCxnSpPr>
          <p:nvPr/>
        </p:nvCxnSpPr>
        <p:spPr>
          <a:xfrm>
            <a:off x="10065355" y="4832766"/>
            <a:ext cx="323410" cy="3055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CE7FA52B-E09E-375F-6B95-9CE159F03B39}"/>
              </a:ext>
            </a:extLst>
          </p:cNvPr>
          <p:cNvSpPr/>
          <p:nvPr/>
        </p:nvSpPr>
        <p:spPr>
          <a:xfrm>
            <a:off x="6016249" y="5680881"/>
            <a:ext cx="5959851" cy="109952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Rules, modalities and  procedures for the mechanism established by Article 6, paragraph 4, of the Paris Agreement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hlinkClick r:id="rId10"/>
              </a:rPr>
              <a:t>Click here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en-US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Article 6.4 Supervisory Body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hlinkClick r:id="rId11"/>
              </a:rPr>
              <a:t>Click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hlinkClick r:id="rId10"/>
              </a:rPr>
              <a:t> here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en-US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3E1D285-7A08-B062-D7E1-E7E4277C621E}"/>
              </a:ext>
            </a:extLst>
          </p:cNvPr>
          <p:cNvCxnSpPr>
            <a:cxnSpLocks/>
          </p:cNvCxnSpPr>
          <p:nvPr/>
        </p:nvCxnSpPr>
        <p:spPr>
          <a:xfrm>
            <a:off x="9934290" y="5400759"/>
            <a:ext cx="586646" cy="66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300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4C028-9517-8CCE-75B7-7E593F037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46DBCF-CA2F-3744-32CE-22C516F7704E}"/>
              </a:ext>
            </a:extLst>
          </p:cNvPr>
          <p:cNvSpPr txBox="1"/>
          <p:nvPr/>
        </p:nvSpPr>
        <p:spPr>
          <a:xfrm>
            <a:off x="323384" y="294311"/>
            <a:ext cx="8424935" cy="529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marR="0" lvl="0" indent="-176213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B93D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Bilateral agreements under Article 6.2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1A3ED01B-7964-C5A9-43D8-A8D319E48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05" y="1171743"/>
            <a:ext cx="87224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358775" indent="-358775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1pPr>
            <a:lvl2pPr marL="803275" indent="-265113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  <a:tabLst>
                <a:tab pos="268288" algn="l"/>
                <a:tab pos="1252538" algn="l"/>
              </a:tabLst>
              <a:defRPr/>
            </a:pPr>
            <a:r>
              <a:rPr lang="en-US" sz="2200" dirty="0">
                <a:latin typeface="Arial" panose="020B0604020202020204" pitchFamily="34" charset="0"/>
                <a:ea typeface="MS Mincho" panose="02020609040205080304" pitchFamily="49" charset="-128"/>
              </a:rPr>
              <a:t>More countries are signing bilateral agreements under Article 6.2.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1FB01A-F563-DC22-F2A2-514540988915}"/>
              </a:ext>
            </a:extLst>
          </p:cNvPr>
          <p:cNvSpPr txBox="1"/>
          <p:nvPr/>
        </p:nvSpPr>
        <p:spPr>
          <a:xfrm>
            <a:off x="495209" y="1556147"/>
            <a:ext cx="34563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tabLst>
                <a:tab pos="268288" algn="l"/>
                <a:tab pos="1252538" algn="l"/>
              </a:tabLst>
              <a:defRPr/>
            </a:pPr>
            <a:r>
              <a:rPr lang="en-US" sz="1600" dirty="0">
                <a:latin typeface="Arial" panose="020B0604020202020204" pitchFamily="34" charset="0"/>
                <a:ea typeface="MS Mincho" panose="02020609040205080304" pitchFamily="49" charset="-128"/>
              </a:rPr>
              <a:t>Agreements between countries for cooperation under Article 6.2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A0D2E6-127D-A7EE-E03D-81166A10D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11" y="2290046"/>
            <a:ext cx="3101082" cy="39840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32338A-EE62-2C17-5BA2-3E92E4BED7F0}"/>
              </a:ext>
            </a:extLst>
          </p:cNvPr>
          <p:cNvSpPr txBox="1"/>
          <p:nvPr/>
        </p:nvSpPr>
        <p:spPr>
          <a:xfrm>
            <a:off x="4790965" y="1612194"/>
            <a:ext cx="43204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Yearly trends of agreements by buyer Party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5DFC389-766F-E6A4-7C6C-416D74CB531E}"/>
              </a:ext>
            </a:extLst>
          </p:cNvPr>
          <p:cNvGraphicFramePr>
            <a:graphicFrameLocks/>
          </p:cNvGraphicFramePr>
          <p:nvPr/>
        </p:nvGraphicFramePr>
        <p:xfrm>
          <a:off x="4369339" y="2031193"/>
          <a:ext cx="6972150" cy="4265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0975E9B-8863-08DC-49B5-34EE97C96F1A}"/>
              </a:ext>
            </a:extLst>
          </p:cNvPr>
          <p:cNvSpPr txBox="1"/>
          <p:nvPr/>
        </p:nvSpPr>
        <p:spPr>
          <a:xfrm>
            <a:off x="855249" y="6347644"/>
            <a:ext cx="61926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tabLst>
                <a:tab pos="268288" algn="l"/>
                <a:tab pos="1252538" algn="l"/>
              </a:tabLst>
              <a:defRPr/>
            </a:pPr>
            <a:r>
              <a:rPr lang="en-US" sz="1100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Source: UNEP CCC, </a:t>
            </a:r>
            <a:r>
              <a:rPr lang="en-US" sz="1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https://unepccc.org/article-6-pipeline/</a:t>
            </a:r>
            <a:endParaRPr lang="en-US" sz="1100" dirty="0">
              <a:solidFill>
                <a:schemeClr val="tx2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0" lvl="1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tabLst>
                <a:tab pos="268288" algn="l"/>
                <a:tab pos="1252538" algn="l"/>
              </a:tabLst>
              <a:defRPr/>
            </a:pPr>
            <a:endParaRPr lang="en-US" sz="1050" dirty="0">
              <a:effectLst/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0292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12198"/>
            <a:ext cx="8645989" cy="558800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</a:rPr>
              <a:t>Article 6 Technical Expert Reviews so far</a:t>
            </a:r>
          </a:p>
        </p:txBody>
      </p:sp>
      <p:sp>
        <p:nvSpPr>
          <p:cNvPr id="1991" name="Slide Number Placeholder 3">
            <a:extLst>
              <a:ext uri="{FF2B5EF4-FFF2-40B4-BE49-F238E27FC236}">
                <a16:creationId xmlns:a16="http://schemas.microsoft.com/office/drawing/2014/main" id="{72146410-915B-B45F-BE8E-022EFA18E22D}"/>
              </a:ext>
            </a:extLst>
          </p:cNvPr>
          <p:cNvSpPr txBox="1">
            <a:spLocks/>
          </p:cNvSpPr>
          <p:nvPr/>
        </p:nvSpPr>
        <p:spPr>
          <a:xfrm>
            <a:off x="9901382" y="6305550"/>
            <a:ext cx="2133600" cy="476250"/>
          </a:xfrm>
          <a:prstGeom prst="rect">
            <a:avLst/>
          </a:prstGeom>
          <a:noFill/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C8EF52-44A3-4C65-86AF-8904A11793E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0D7C7B1-45E4-8653-C04A-68A4AB37B945}"/>
              </a:ext>
            </a:extLst>
          </p:cNvPr>
          <p:cNvGraphicFramePr>
            <a:graphicFrameLocks noGrp="1"/>
          </p:cNvGraphicFramePr>
          <p:nvPr/>
        </p:nvGraphicFramePr>
        <p:xfrm>
          <a:off x="1263314" y="1981199"/>
          <a:ext cx="4070686" cy="38924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39806">
                  <a:extLst>
                    <a:ext uri="{9D8B030D-6E8A-4147-A177-3AD203B41FA5}">
                      <a16:colId xmlns:a16="http://schemas.microsoft.com/office/drawing/2014/main" val="247624953"/>
                    </a:ext>
                  </a:extLst>
                </a:gridCol>
                <a:gridCol w="2630880">
                  <a:extLst>
                    <a:ext uri="{9D8B030D-6E8A-4147-A177-3AD203B41FA5}">
                      <a16:colId xmlns:a16="http://schemas.microsoft.com/office/drawing/2014/main" val="3232656099"/>
                    </a:ext>
                  </a:extLst>
                </a:gridCol>
              </a:tblGrid>
              <a:tr h="6487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Switzerland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CA0002, CA0003, CA0004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271034"/>
                  </a:ext>
                </a:extLst>
              </a:tr>
              <a:tr h="648744">
                <a:tc>
                  <a:txBody>
                    <a:bodyPr/>
                    <a:lstStyle/>
                    <a:p>
                      <a:r>
                        <a:rPr lang="en-US" dirty="0"/>
                        <a:t>Ghana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CA0002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3257014"/>
                  </a:ext>
                </a:extLst>
              </a:tr>
              <a:tr h="648744">
                <a:tc>
                  <a:txBody>
                    <a:bodyPr/>
                    <a:lstStyle/>
                    <a:p>
                      <a:r>
                        <a:rPr lang="en-US" dirty="0"/>
                        <a:t>Vanuatu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CA0004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0746437"/>
                  </a:ext>
                </a:extLst>
              </a:tr>
              <a:tr h="648744">
                <a:tc>
                  <a:txBody>
                    <a:bodyPr/>
                    <a:lstStyle/>
                    <a:p>
                      <a:r>
                        <a:rPr lang="en-US" dirty="0"/>
                        <a:t>Thailand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CA0003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6230662"/>
                  </a:ext>
                </a:extLst>
              </a:tr>
              <a:tr h="648744">
                <a:tc>
                  <a:txBody>
                    <a:bodyPr/>
                    <a:lstStyle/>
                    <a:p>
                      <a:r>
                        <a:rPr lang="en-US" dirty="0"/>
                        <a:t>Guyana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CA0005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7237777"/>
                  </a:ext>
                </a:extLst>
              </a:tr>
              <a:tr h="648744">
                <a:tc>
                  <a:txBody>
                    <a:bodyPr/>
                    <a:lstStyle/>
                    <a:p>
                      <a:r>
                        <a:rPr lang="en-US" dirty="0"/>
                        <a:t>Suriname</a:t>
                      </a:r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CA0006 </a:t>
                      </a:r>
                    </a:p>
                  </a:txBody>
                  <a:tcPr anchor="ctr"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4236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AFA564D-2DB0-62CD-2AE1-8964CF456BD9}"/>
              </a:ext>
            </a:extLst>
          </p:cNvPr>
          <p:cNvGraphicFramePr>
            <a:graphicFrameLocks noGrp="1"/>
          </p:cNvGraphicFramePr>
          <p:nvPr/>
        </p:nvGraphicFramePr>
        <p:xfrm>
          <a:off x="5499100" y="1981199"/>
          <a:ext cx="3060101" cy="3892465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093271">
                  <a:extLst>
                    <a:ext uri="{9D8B030D-6E8A-4147-A177-3AD203B41FA5}">
                      <a16:colId xmlns:a16="http://schemas.microsoft.com/office/drawing/2014/main" val="247624953"/>
                    </a:ext>
                  </a:extLst>
                </a:gridCol>
                <a:gridCol w="1966830">
                  <a:extLst>
                    <a:ext uri="{9D8B030D-6E8A-4147-A177-3AD203B41FA5}">
                      <a16:colId xmlns:a16="http://schemas.microsoft.com/office/drawing/2014/main" val="3232656099"/>
                    </a:ext>
                  </a:extLst>
                </a:gridCol>
              </a:tblGrid>
              <a:tr h="749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Japan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CA0007; CA17-39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167922242"/>
                  </a:ext>
                </a:extLst>
              </a:tr>
              <a:tr h="6284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Mongolia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CA0008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703257014"/>
                  </a:ext>
                </a:extLst>
              </a:tr>
              <a:tr h="6284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Maldives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CA0012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740746437"/>
                  </a:ext>
                </a:extLst>
              </a:tr>
              <a:tr h="6284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Palau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CA0014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296230662"/>
                  </a:ext>
                </a:extLst>
              </a:tr>
              <a:tr h="6284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Tunisia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CA0015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477237777"/>
                  </a:ext>
                </a:extLst>
              </a:tr>
              <a:tr h="6284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Sri Lanka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CA0032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89974236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C960B42-F86A-9C4A-8027-59A41ADF9E1D}"/>
              </a:ext>
            </a:extLst>
          </p:cNvPr>
          <p:cNvGraphicFramePr>
            <a:graphicFrameLocks noGrp="1"/>
          </p:cNvGraphicFramePr>
          <p:nvPr/>
        </p:nvGraphicFramePr>
        <p:xfrm>
          <a:off x="8673114" y="1981199"/>
          <a:ext cx="3095168" cy="3202997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094765">
                  <a:extLst>
                    <a:ext uri="{9D8B030D-6E8A-4147-A177-3AD203B41FA5}">
                      <a16:colId xmlns:a16="http://schemas.microsoft.com/office/drawing/2014/main" val="247624953"/>
                    </a:ext>
                  </a:extLst>
                </a:gridCol>
                <a:gridCol w="2000403">
                  <a:extLst>
                    <a:ext uri="{9D8B030D-6E8A-4147-A177-3AD203B41FA5}">
                      <a16:colId xmlns:a16="http://schemas.microsoft.com/office/drawing/2014/main" val="3232656099"/>
                    </a:ext>
                  </a:extLst>
                </a:gridCol>
              </a:tblGrid>
              <a:tr h="7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Cambodia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CA0009, 10</a:t>
                      </a:r>
                      <a:r>
                        <a:rPr lang="en-US" dirty="0"/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167922242"/>
                  </a:ext>
                </a:extLst>
              </a:tr>
              <a:tr h="706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solidFill>
                            <a:srgbClr val="000000"/>
                          </a:solidFill>
                          <a:effectLst/>
                        </a:rPr>
                        <a:t>Zimbabwe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CA0011</a:t>
                      </a:r>
                      <a:r>
                        <a:rPr lang="en-US" b="1" dirty="0"/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64271034"/>
                  </a:ext>
                </a:extLst>
              </a:tr>
              <a:tr h="5919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Malawi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CA0013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703257014"/>
                  </a:ext>
                </a:extLst>
              </a:tr>
              <a:tr h="5919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Honduras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740746437"/>
                  </a:ext>
                </a:extLst>
              </a:tr>
              <a:tr h="606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solidFill>
                            <a:srgbClr val="000000"/>
                          </a:solidFill>
                          <a:effectLst/>
                        </a:rPr>
                        <a:t>Rwanda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CA0040, CA0041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29623066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E1F1982-7B7D-4576-80DC-014D8EB937D7}"/>
              </a:ext>
            </a:extLst>
          </p:cNvPr>
          <p:cNvSpPr/>
          <p:nvPr/>
        </p:nvSpPr>
        <p:spPr>
          <a:xfrm>
            <a:off x="1263315" y="1422400"/>
            <a:ext cx="4070686" cy="558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Centralized review 1 (October 2024)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D7855F-4D85-BDF2-9835-DB2B8488DF4B}"/>
              </a:ext>
            </a:extLst>
          </p:cNvPr>
          <p:cNvSpPr/>
          <p:nvPr/>
        </p:nvSpPr>
        <p:spPr>
          <a:xfrm>
            <a:off x="5499101" y="1422400"/>
            <a:ext cx="6269181" cy="558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Centralized review 2 (December 2025)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7CBC04-A5E1-A101-554B-6C00BF83B3F5}"/>
              </a:ext>
            </a:extLst>
          </p:cNvPr>
          <p:cNvSpPr/>
          <p:nvPr/>
        </p:nvSpPr>
        <p:spPr>
          <a:xfrm>
            <a:off x="1263314" y="6201353"/>
            <a:ext cx="4299286" cy="440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6 Parties, covering 8 CAs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28A6EE-2E4C-A901-E061-F513B5B49658}"/>
              </a:ext>
            </a:extLst>
          </p:cNvPr>
          <p:cNvSpPr/>
          <p:nvPr/>
        </p:nvSpPr>
        <p:spPr>
          <a:xfrm>
            <a:off x="6409558" y="6201353"/>
            <a:ext cx="4299286" cy="440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11 Parties, covering 40 CAs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6B830-D317-AE3D-631B-BBD67588E24A}"/>
              </a:ext>
            </a:extLst>
          </p:cNvPr>
          <p:cNvSpPr/>
          <p:nvPr/>
        </p:nvSpPr>
        <p:spPr>
          <a:xfrm>
            <a:off x="205026" y="3511487"/>
            <a:ext cx="895299" cy="615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A6TER report </a:t>
            </a:r>
          </a:p>
          <a:p>
            <a:pPr algn="ctr"/>
            <a:r>
              <a:rPr lang="en-US" sz="1100"/>
              <a:t>Published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8B624AC1-B47F-52BF-57C5-8FED0D706DB4}"/>
              </a:ext>
            </a:extLst>
          </p:cNvPr>
          <p:cNvSpPr/>
          <p:nvPr/>
        </p:nvSpPr>
        <p:spPr>
          <a:xfrm>
            <a:off x="962526" y="1981199"/>
            <a:ext cx="135688" cy="3429002"/>
          </a:xfrm>
          <a:prstGeom prst="leftBracket">
            <a:avLst>
              <a:gd name="adj" fmla="val 1237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269325-22E3-0BB4-E3FA-4D0932BC79C3}"/>
              </a:ext>
            </a:extLst>
          </p:cNvPr>
          <p:cNvSpPr/>
          <p:nvPr/>
        </p:nvSpPr>
        <p:spPr>
          <a:xfrm>
            <a:off x="205026" y="5682424"/>
            <a:ext cx="895299" cy="382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Review ongoing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10E473-6C9D-480E-0FB9-33E2F305B416}"/>
              </a:ext>
            </a:extLst>
          </p:cNvPr>
          <p:cNvSpPr/>
          <p:nvPr/>
        </p:nvSpPr>
        <p:spPr>
          <a:xfrm>
            <a:off x="10853597" y="5449513"/>
            <a:ext cx="895299" cy="382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/>
              <a:t>Review ongoing</a:t>
            </a:r>
          </a:p>
        </p:txBody>
      </p:sp>
    </p:spTree>
    <p:extLst>
      <p:ext uri="{BB962C8B-B14F-4D97-AF65-F5344CB8AC3E}">
        <p14:creationId xmlns:p14="http://schemas.microsoft.com/office/powerpoint/2010/main" val="905421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/>
          <a:lstStyle/>
          <a:p>
            <a:r>
              <a:rPr lang="en-US" sz="3200"/>
              <a:t>Understanding Cooperation under Article 6.4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5A18B9-94A1-656E-D952-E7A92F429DDB}"/>
              </a:ext>
            </a:extLst>
          </p:cNvPr>
          <p:cNvGrpSpPr/>
          <p:nvPr/>
        </p:nvGrpSpPr>
        <p:grpSpPr>
          <a:xfrm>
            <a:off x="773608" y="1860594"/>
            <a:ext cx="10072049" cy="1273395"/>
            <a:chOff x="979257" y="1480620"/>
            <a:chExt cx="7525407" cy="11140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B3A1FDC-7FE3-387E-7EEC-2CBFCDC08EEF}"/>
                </a:ext>
              </a:extLst>
            </p:cNvPr>
            <p:cNvSpPr txBox="1"/>
            <p:nvPr/>
          </p:nvSpPr>
          <p:spPr>
            <a:xfrm>
              <a:off x="2196162" y="1480620"/>
              <a:ext cx="6308502" cy="4961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</a:rPr>
                <a:t>"</a:t>
              </a:r>
              <a:r>
                <a:rPr lang="en-US" sz="1600" b="1" dirty="0">
                  <a:solidFill>
                    <a:srgbClr val="000000"/>
                  </a:solidFill>
                  <a:latin typeface="Roboto"/>
                  <a:ea typeface="Roboto"/>
                  <a:cs typeface="Roboto"/>
                </a:rPr>
                <a:t>O</a:t>
              </a:r>
              <a:r>
                <a:rPr lang="en-US" sz="1600" b="1" dirty="0">
                  <a:solidFill>
                    <a:srgbClr val="002060"/>
                  </a:solidFill>
                  <a:latin typeface="Roboto"/>
                  <a:ea typeface="Roboto"/>
                  <a:cs typeface="Roboto"/>
                </a:rPr>
                <a:t>verseen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</a:rPr>
                <a:t> by a body designated by the CMA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/>
                  <a:cs typeface="Roboto"/>
                </a:rPr>
                <a:t>and established within the Secretariat of the UNFCCC."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55AFD57-620F-0FA9-32C7-4F27355AF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79257" y="1504003"/>
              <a:ext cx="1113181" cy="1090668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E19F973-D9AA-15A4-A7D2-F1C4751C8E56}"/>
              </a:ext>
            </a:extLst>
          </p:cNvPr>
          <p:cNvSpPr txBox="1"/>
          <p:nvPr/>
        </p:nvSpPr>
        <p:spPr>
          <a:xfrm>
            <a:off x="482376" y="1320221"/>
            <a:ext cx="107694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new Paris Agreement Crediting Mechanism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A18A7-AE4E-8B36-4C2C-913106F861F7}"/>
              </a:ext>
            </a:extLst>
          </p:cNvPr>
          <p:cNvSpPr txBox="1"/>
          <p:nvPr/>
        </p:nvSpPr>
        <p:spPr>
          <a:xfrm>
            <a:off x="2325337" y="2741864"/>
            <a:ext cx="9147583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mitigation outcomes of proposed activities will be accredited under units known 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Article 6.4 Emission Reductions (A6.4ERs)</a:t>
            </a:r>
            <a:endParaRPr kumimoji="0" lang="es-PA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B02A19-B65D-6CB3-FEE9-2E88D166189C}"/>
              </a:ext>
            </a:extLst>
          </p:cNvPr>
          <p:cNvSpPr/>
          <p:nvPr/>
        </p:nvSpPr>
        <p:spPr bwMode="auto">
          <a:xfrm>
            <a:off x="6388959" y="3558866"/>
            <a:ext cx="1234606" cy="344971"/>
          </a:xfrm>
          <a:prstGeom prst="roundRect">
            <a:avLst/>
          </a:prstGeom>
          <a:solidFill>
            <a:srgbClr val="EF746B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A6.4 ERs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A44110-AC1C-30E7-BAC3-E7E1BCA5A3E5}"/>
              </a:ext>
            </a:extLst>
          </p:cNvPr>
          <p:cNvSpPr/>
          <p:nvPr/>
        </p:nvSpPr>
        <p:spPr bwMode="auto">
          <a:xfrm>
            <a:off x="7100494" y="4142825"/>
            <a:ext cx="1046141" cy="417525"/>
          </a:xfrm>
          <a:prstGeom prst="roundRect">
            <a:avLst/>
          </a:prstGeom>
          <a:solidFill>
            <a:srgbClr val="EF746B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MCUs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(Mitigation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Contribution Units))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D35DBEC-8970-DE46-D970-777CDDFB1E00}"/>
              </a:ext>
            </a:extLst>
          </p:cNvPr>
          <p:cNvSpPr/>
          <p:nvPr/>
        </p:nvSpPr>
        <p:spPr bwMode="auto">
          <a:xfrm>
            <a:off x="5930967" y="4129645"/>
            <a:ext cx="995286" cy="430705"/>
          </a:xfrm>
          <a:prstGeom prst="roundRect">
            <a:avLst/>
          </a:prstGeom>
          <a:solidFill>
            <a:srgbClr val="EF746B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94D872-891D-9722-20C6-7A7C3E6E28BE}"/>
              </a:ext>
            </a:extLst>
          </p:cNvPr>
          <p:cNvSpPr txBox="1"/>
          <p:nvPr/>
        </p:nvSpPr>
        <p:spPr>
          <a:xfrm>
            <a:off x="8088864" y="4314991"/>
            <a:ext cx="2871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Used at national level. No CA required.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48936-FECB-F18A-C329-4F808970AF0A}"/>
              </a:ext>
            </a:extLst>
          </p:cNvPr>
          <p:cNvSpPr txBox="1"/>
          <p:nvPr/>
        </p:nvSpPr>
        <p:spPr>
          <a:xfrm>
            <a:off x="4554573" y="4427292"/>
            <a:ext cx="149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Transferred internationally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1B4F22-C5FE-F6AA-6908-0B5513987989}"/>
              </a:ext>
            </a:extLst>
          </p:cNvPr>
          <p:cNvSpPr txBox="1"/>
          <p:nvPr/>
        </p:nvSpPr>
        <p:spPr>
          <a:xfrm>
            <a:off x="6164556" y="3846374"/>
            <a:ext cx="1667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Depending on their use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6C02B40-01E4-67AC-A095-A8676F56AF36}"/>
              </a:ext>
            </a:extLst>
          </p:cNvPr>
          <p:cNvSpPr/>
          <p:nvPr/>
        </p:nvSpPr>
        <p:spPr bwMode="auto">
          <a:xfrm>
            <a:off x="668135" y="4023951"/>
            <a:ext cx="4071453" cy="619575"/>
          </a:xfrm>
          <a:prstGeom prst="roundRect">
            <a:avLst/>
          </a:prstGeom>
          <a:solidFill>
            <a:srgbClr val="EF746B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“Internationally  Transferred Mitigation outcomes</a:t>
            </a:r>
            <a:r>
              <a:rPr kumimoji="0" lang="es-ES" sz="1600" b="0" i="0" u="none" strike="noStrike" kern="1200" cap="none" spc="-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” (ITMOs)</a:t>
            </a:r>
            <a:endParaRPr kumimoji="0" lang="en-US" sz="1600" b="0" i="0" u="none" strike="noStrike" kern="1200" cap="none" spc="-5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633647A-2886-E6E1-5254-461C578D8F55}"/>
              </a:ext>
            </a:extLst>
          </p:cNvPr>
          <p:cNvSpPr/>
          <p:nvPr/>
        </p:nvSpPr>
        <p:spPr bwMode="auto">
          <a:xfrm>
            <a:off x="750389" y="5044338"/>
            <a:ext cx="10233432" cy="1022350"/>
          </a:xfrm>
          <a:prstGeom prst="roundRect">
            <a:avLst/>
          </a:prstGeom>
          <a:solidFill>
            <a:srgbClr val="F8C8C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FE57CCA-3E08-F29C-9827-20B4168A2DC2}"/>
              </a:ext>
            </a:extLst>
          </p:cNvPr>
          <p:cNvCxnSpPr>
            <a:cxnSpLocks/>
          </p:cNvCxnSpPr>
          <p:nvPr/>
        </p:nvCxnSpPr>
        <p:spPr>
          <a:xfrm flipH="1">
            <a:off x="1719191" y="4641858"/>
            <a:ext cx="250612" cy="746817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0381A3D-9823-3217-F50E-71105D2CD62A}"/>
              </a:ext>
            </a:extLst>
          </p:cNvPr>
          <p:cNvSpPr/>
          <p:nvPr/>
        </p:nvSpPr>
        <p:spPr bwMode="auto">
          <a:xfrm>
            <a:off x="1005306" y="5428357"/>
            <a:ext cx="1142466" cy="389493"/>
          </a:xfrm>
          <a:prstGeom prst="roundRect">
            <a:avLst/>
          </a:prstGeom>
          <a:solidFill>
            <a:srgbClr val="ED7E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NDC
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3950C1-4341-E359-EF71-94410A745BAC}"/>
              </a:ext>
            </a:extLst>
          </p:cNvPr>
          <p:cNvSpPr txBox="1"/>
          <p:nvPr/>
        </p:nvSpPr>
        <p:spPr>
          <a:xfrm>
            <a:off x="1015801" y="3687703"/>
            <a:ext cx="3493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A6.2 Guidance (Reporting and Accounting Rules)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FE5A78B-BFEB-E9F7-9C3E-AF6EBE5A3747}"/>
              </a:ext>
            </a:extLst>
          </p:cNvPr>
          <p:cNvSpPr/>
          <p:nvPr/>
        </p:nvSpPr>
        <p:spPr bwMode="auto">
          <a:xfrm>
            <a:off x="3305637" y="5211116"/>
            <a:ext cx="1917670" cy="732511"/>
          </a:xfrm>
          <a:prstGeom prst="roundRect">
            <a:avLst/>
          </a:prstGeom>
          <a:solidFill>
            <a:srgbClr val="ED7E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Other International Mitigation Purposes (OIMP)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09610DA-BE25-4170-CE43-C7BCDB731573}"/>
              </a:ext>
            </a:extLst>
          </p:cNvPr>
          <p:cNvCxnSpPr>
            <a:cxnSpLocks/>
          </p:cNvCxnSpPr>
          <p:nvPr/>
        </p:nvCxnSpPr>
        <p:spPr>
          <a:xfrm>
            <a:off x="4144263" y="4650013"/>
            <a:ext cx="294398" cy="49847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DA40C28-B74F-A395-2703-5BB264F755AE}"/>
              </a:ext>
            </a:extLst>
          </p:cNvPr>
          <p:cNvSpPr txBox="1"/>
          <p:nvPr/>
        </p:nvSpPr>
        <p:spPr>
          <a:xfrm>
            <a:off x="9500885" y="5336729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Use of the Units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E677AF49-7CCA-6B39-AC78-6839BD687DDB}"/>
              </a:ext>
            </a:extLst>
          </p:cNvPr>
          <p:cNvSpPr/>
          <p:nvPr/>
        </p:nvSpPr>
        <p:spPr>
          <a:xfrm>
            <a:off x="2240276" y="6004679"/>
            <a:ext cx="3882377" cy="464489"/>
          </a:xfrm>
          <a:prstGeom prst="wedgeRoundRectCallout">
            <a:avLst>
              <a:gd name="adj1" fmla="val -3242"/>
              <a:gd name="adj2" fmla="val -9483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PA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CORSIA (</a:t>
            </a:r>
            <a:r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Aviation</a:t>
            </a:r>
            <a:r>
              <a:rPr kumimoji="1" lang="es-PA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Sector </a:t>
            </a:r>
            <a:r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Scheme</a:t>
            </a:r>
            <a:r>
              <a:rPr kumimoji="1" lang="es-PA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34BF047-BEC1-AA01-DC2F-2C2A544E5601}"/>
              </a:ext>
            </a:extLst>
          </p:cNvPr>
          <p:cNvSpPr/>
          <p:nvPr/>
        </p:nvSpPr>
        <p:spPr bwMode="auto">
          <a:xfrm>
            <a:off x="6309693" y="5301785"/>
            <a:ext cx="879628" cy="473777"/>
          </a:xfrm>
          <a:prstGeom prst="roundRect">
            <a:avLst/>
          </a:prstGeom>
          <a:solidFill>
            <a:srgbClr val="ED7E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Other purposes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DDC765DA-14CC-74B2-66FA-028383A306DD}"/>
              </a:ext>
            </a:extLst>
          </p:cNvPr>
          <p:cNvSpPr/>
          <p:nvPr/>
        </p:nvSpPr>
        <p:spPr>
          <a:xfrm>
            <a:off x="7355064" y="5703742"/>
            <a:ext cx="3377422" cy="673783"/>
          </a:xfrm>
          <a:prstGeom prst="wedgeRoundRectCallout">
            <a:avLst>
              <a:gd name="adj1" fmla="val -63164"/>
              <a:gd name="adj2" fmla="val -5289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Voluntary climate action.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Domestic NDC compliance.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Results-based climate finance.</a:t>
            </a:r>
            <a:endParaRPr kumimoji="1" lang="es-AR" altLang="ja-JP" sz="9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F7B9426-F18E-219F-8FA1-DE246A286EE1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6761202" y="4560350"/>
            <a:ext cx="862363" cy="72245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ABC38102-84F1-0063-31FF-23CE22CACEF8}"/>
              </a:ext>
            </a:extLst>
          </p:cNvPr>
          <p:cNvSpPr/>
          <p:nvPr/>
        </p:nvSpPr>
        <p:spPr>
          <a:xfrm rot="10800000">
            <a:off x="4951534" y="4279744"/>
            <a:ext cx="721504" cy="173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F9011E-FC9E-77AE-6361-190A8B1B5D2D}"/>
              </a:ext>
            </a:extLst>
          </p:cNvPr>
          <p:cNvSpPr txBox="1"/>
          <p:nvPr/>
        </p:nvSpPr>
        <p:spPr>
          <a:xfrm>
            <a:off x="7428843" y="4536384"/>
            <a:ext cx="1336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Non-Authorized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AD0224-BF3B-74E8-45FC-F8517D3CD98B}"/>
              </a:ext>
            </a:extLst>
          </p:cNvPr>
          <p:cNvSpPr txBox="1"/>
          <p:nvPr/>
        </p:nvSpPr>
        <p:spPr>
          <a:xfrm>
            <a:off x="5759843" y="4570687"/>
            <a:ext cx="1336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Authorized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9E6C6CB-E87C-0DCF-7BBA-06AB84ECA13A}"/>
              </a:ext>
            </a:extLst>
          </p:cNvPr>
          <p:cNvCxnSpPr>
            <a:cxnSpLocks/>
          </p:cNvCxnSpPr>
          <p:nvPr/>
        </p:nvCxnSpPr>
        <p:spPr>
          <a:xfrm>
            <a:off x="4421742" y="4684446"/>
            <a:ext cx="1874161" cy="816368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4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4" grpId="1" animBg="1"/>
      <p:bldP spid="15" grpId="0" animBg="1"/>
      <p:bldP spid="17" grpId="0" animBg="1"/>
      <p:bldP spid="18" grpId="0"/>
      <p:bldP spid="19" grpId="0" animBg="1"/>
      <p:bldP spid="21" grpId="0"/>
      <p:bldP spid="22" grpId="0" animBg="1"/>
      <p:bldP spid="23" grpId="0" animBg="1"/>
      <p:bldP spid="24" grpId="0" animBg="1"/>
      <p:bldP spid="26" grpId="0" animBg="1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80751"/>
            <a:ext cx="8645989" cy="7902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200" dirty="0"/>
              <a:t>PACM Implementation </a:t>
            </a:r>
          </a:p>
          <a:p>
            <a:pPr>
              <a:spcBef>
                <a:spcPts val="0"/>
              </a:spcBef>
            </a:pPr>
            <a:r>
              <a:rPr lang="en-US" sz="3200" dirty="0"/>
              <a:t>Where are we and What’s next?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5F814FD-DFEB-87BB-481B-63910C271C17}"/>
              </a:ext>
            </a:extLst>
          </p:cNvPr>
          <p:cNvSpPr/>
          <p:nvPr/>
        </p:nvSpPr>
        <p:spPr>
          <a:xfrm>
            <a:off x="2569815" y="1673983"/>
            <a:ext cx="2597468" cy="50577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Activity standard</a:t>
            </a:r>
            <a:b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Validation and verification standard</a:t>
            </a:r>
            <a:b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Activity cycle procedure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7E618B-F334-D65A-06CE-084CD2D408B7}"/>
              </a:ext>
            </a:extLst>
          </p:cNvPr>
          <p:cNvSpPr/>
          <p:nvPr/>
        </p:nvSpPr>
        <p:spPr>
          <a:xfrm>
            <a:off x="2569815" y="3033799"/>
            <a:ext cx="2597468" cy="31432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Accreditation standard and procedure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B7F233-9FD0-1D79-F5A4-B8ADFDD980FA}"/>
              </a:ext>
            </a:extLst>
          </p:cNvPr>
          <p:cNvSpPr/>
          <p:nvPr/>
        </p:nvSpPr>
        <p:spPr>
          <a:xfrm>
            <a:off x="1198788" y="1774176"/>
            <a:ext cx="1315693" cy="36004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Activity cycle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D1928B-7668-6F47-6DF1-AE6E29048298}"/>
              </a:ext>
            </a:extLst>
          </p:cNvPr>
          <p:cNvSpPr/>
          <p:nvPr/>
        </p:nvSpPr>
        <p:spPr>
          <a:xfrm>
            <a:off x="1201433" y="3008491"/>
            <a:ext cx="1315693" cy="36004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Accreditation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CFB826-D9F1-73DB-F6B6-BD42D6A1E6BF}"/>
              </a:ext>
            </a:extLst>
          </p:cNvPr>
          <p:cNvSpPr/>
          <p:nvPr/>
        </p:nvSpPr>
        <p:spPr>
          <a:xfrm>
            <a:off x="1201433" y="3540429"/>
            <a:ext cx="1315693" cy="47005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Methodology 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A3D9556-78BE-C1B4-B5D2-E88827484D67}"/>
              </a:ext>
            </a:extLst>
          </p:cNvPr>
          <p:cNvSpPr/>
          <p:nvPr/>
        </p:nvSpPr>
        <p:spPr>
          <a:xfrm>
            <a:off x="2569815" y="3446201"/>
            <a:ext cx="2666225" cy="33392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Methodology and standardized baseline development procedure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71B22B-02F2-0787-D5D3-2063FC8ABEB6}"/>
              </a:ext>
            </a:extLst>
          </p:cNvPr>
          <p:cNvSpPr/>
          <p:nvPr/>
        </p:nvSpPr>
        <p:spPr>
          <a:xfrm>
            <a:off x="2569815" y="3800188"/>
            <a:ext cx="4906943" cy="29954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Recommendation to CMA: Methodologies and Removals;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Further guidance and tools on baseline guidelines and removals.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932D69-5F2B-8487-1B1C-E71B6608112A}"/>
              </a:ext>
            </a:extLst>
          </p:cNvPr>
          <p:cNvSpPr/>
          <p:nvPr/>
        </p:nvSpPr>
        <p:spPr>
          <a:xfrm>
            <a:off x="1201435" y="2340279"/>
            <a:ext cx="1315690" cy="47005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Infrastructure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80FA88C-9A71-2B97-035A-5E54E8A4565F}"/>
              </a:ext>
            </a:extLst>
          </p:cNvPr>
          <p:cNvSpPr/>
          <p:nvPr/>
        </p:nvSpPr>
        <p:spPr>
          <a:xfrm>
            <a:off x="5402146" y="2384111"/>
            <a:ext cx="6567993" cy="1933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Operationalization of UNFCCC registry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1564A0A-4C29-C6A7-DDB0-E5A2BBC6AF54}"/>
              </a:ext>
            </a:extLst>
          </p:cNvPr>
          <p:cNvSpPr/>
          <p:nvPr/>
        </p:nvSpPr>
        <p:spPr>
          <a:xfrm>
            <a:off x="1228203" y="5522198"/>
            <a:ext cx="1288926" cy="3143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CDM transition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3873CED-7250-52A5-79D7-0A81F56A1B50}"/>
              </a:ext>
            </a:extLst>
          </p:cNvPr>
          <p:cNvSpPr/>
          <p:nvPr/>
        </p:nvSpPr>
        <p:spPr>
          <a:xfrm>
            <a:off x="2593397" y="5534568"/>
            <a:ext cx="1873091" cy="31432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Transition standard and procedure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FE9EDBD-ADCB-FB4E-96B5-FFD9F5A3B2E8}"/>
              </a:ext>
            </a:extLst>
          </p:cNvPr>
          <p:cNvSpPr/>
          <p:nvPr/>
        </p:nvSpPr>
        <p:spPr>
          <a:xfrm>
            <a:off x="4586596" y="5542430"/>
            <a:ext cx="6751964" cy="302894"/>
          </a:xfrm>
          <a:prstGeom prst="round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Applications by project developers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DEA7C6D-EBE4-82E9-4FA4-305171781FED}"/>
              </a:ext>
            </a:extLst>
          </p:cNvPr>
          <p:cNvSpPr/>
          <p:nvPr/>
        </p:nvSpPr>
        <p:spPr>
          <a:xfrm>
            <a:off x="2569815" y="1310578"/>
            <a:ext cx="2677476" cy="28717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57257AF-106F-4298-1039-C55207E10597}"/>
              </a:ext>
            </a:extLst>
          </p:cNvPr>
          <p:cNvSpPr/>
          <p:nvPr/>
        </p:nvSpPr>
        <p:spPr>
          <a:xfrm>
            <a:off x="5402147" y="1301134"/>
            <a:ext cx="2677476" cy="28717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2024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6B96ADC-7CF8-3873-5DD2-7CD6C95CA6AF}"/>
              </a:ext>
            </a:extLst>
          </p:cNvPr>
          <p:cNvSpPr/>
          <p:nvPr/>
        </p:nvSpPr>
        <p:spPr>
          <a:xfrm>
            <a:off x="8309468" y="1325401"/>
            <a:ext cx="2053732" cy="262912"/>
          </a:xfrm>
          <a:prstGeom prst="round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76D6A03-49E0-391C-DFBF-D132C1CB4C55}"/>
              </a:ext>
            </a:extLst>
          </p:cNvPr>
          <p:cNvSpPr/>
          <p:nvPr/>
        </p:nvSpPr>
        <p:spPr>
          <a:xfrm>
            <a:off x="1235106" y="4820527"/>
            <a:ext cx="1304356" cy="6079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Parties’ participation requirements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D9A48F5-7142-0B0F-9049-D638DD8E3AC6}"/>
              </a:ext>
            </a:extLst>
          </p:cNvPr>
          <p:cNvSpPr/>
          <p:nvPr/>
        </p:nvSpPr>
        <p:spPr>
          <a:xfrm>
            <a:off x="3668093" y="4793094"/>
            <a:ext cx="8302046" cy="14326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Preparation by countries to </a:t>
            </a:r>
            <a:r>
              <a:rPr lang="en-US" sz="900" b="1" dirty="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fulfill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the participation requirements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BF10920-EBFA-D8DA-3604-AB9A03C14483}"/>
              </a:ext>
            </a:extLst>
          </p:cNvPr>
          <p:cNvSpPr/>
          <p:nvPr/>
        </p:nvSpPr>
        <p:spPr>
          <a:xfrm>
            <a:off x="4844401" y="4982923"/>
            <a:ext cx="1933365" cy="26860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Interface to submit participation requirements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73CB2FE-2646-3FAB-FC98-5EEB9ED91F3F}"/>
              </a:ext>
            </a:extLst>
          </p:cNvPr>
          <p:cNvSpPr/>
          <p:nvPr/>
        </p:nvSpPr>
        <p:spPr>
          <a:xfrm>
            <a:off x="6828753" y="4970319"/>
            <a:ext cx="5141386" cy="26860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Submission by countries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9B7EAB9-202F-3CBE-AAA2-D4D1E1390933}"/>
              </a:ext>
            </a:extLst>
          </p:cNvPr>
          <p:cNvSpPr/>
          <p:nvPr/>
        </p:nvSpPr>
        <p:spPr>
          <a:xfrm>
            <a:off x="6719822" y="5740634"/>
            <a:ext cx="5250317" cy="3143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Processing of applications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A3A1458-7C29-71F4-E57F-2106F514C340}"/>
              </a:ext>
            </a:extLst>
          </p:cNvPr>
          <p:cNvSpPr/>
          <p:nvPr/>
        </p:nvSpPr>
        <p:spPr>
          <a:xfrm>
            <a:off x="5402333" y="2611019"/>
            <a:ext cx="6567994" cy="23567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Internal workflows, digital/ web interfaces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6D0CE81E-B43B-BB0D-14AF-493A3AD74486}"/>
              </a:ext>
            </a:extLst>
          </p:cNvPr>
          <p:cNvSpPr/>
          <p:nvPr/>
        </p:nvSpPr>
        <p:spPr>
          <a:xfrm>
            <a:off x="8758592" y="3018788"/>
            <a:ext cx="1503218" cy="14914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F3E1503-1778-B57B-ABD2-FEF5B69321E2}"/>
              </a:ext>
            </a:extLst>
          </p:cNvPr>
          <p:cNvSpPr/>
          <p:nvPr/>
        </p:nvSpPr>
        <p:spPr>
          <a:xfrm>
            <a:off x="5852056" y="5330329"/>
            <a:ext cx="6118083" cy="1683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Processing of participation applications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94D1237-54D2-AD3E-4423-3536C312202E}"/>
              </a:ext>
            </a:extLst>
          </p:cNvPr>
          <p:cNvSpPr/>
          <p:nvPr/>
        </p:nvSpPr>
        <p:spPr>
          <a:xfrm>
            <a:off x="5810427" y="3318415"/>
            <a:ext cx="6159900" cy="39610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Processing of accreditation applications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DEEE8FD-AC48-4267-DA5C-97593F831BD5}"/>
              </a:ext>
            </a:extLst>
          </p:cNvPr>
          <p:cNvSpPr/>
          <p:nvPr/>
        </p:nvSpPr>
        <p:spPr>
          <a:xfrm>
            <a:off x="1201434" y="4210068"/>
            <a:ext cx="1315693" cy="47005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 submission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2B4C38C-3DBE-1184-57F8-335D629F42E0}"/>
              </a:ext>
            </a:extLst>
          </p:cNvPr>
          <p:cNvSpPr/>
          <p:nvPr/>
        </p:nvSpPr>
        <p:spPr>
          <a:xfrm>
            <a:off x="6706087" y="4154668"/>
            <a:ext cx="4326995" cy="583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Activity submissions (transition) 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Registration and issuances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987E7D-D5E1-91D1-FFA1-8951C87EDBF0}"/>
              </a:ext>
            </a:extLst>
          </p:cNvPr>
          <p:cNvSpPr/>
          <p:nvPr/>
        </p:nvSpPr>
        <p:spPr>
          <a:xfrm>
            <a:off x="5402147" y="1649199"/>
            <a:ext cx="2701216" cy="6258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Appeals and grievances procedure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Sustainable development tools  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Procedure on Host party responsibilities</a:t>
            </a:r>
          </a:p>
          <a:p>
            <a:pPr marL="128588" marR="0" lvl="0" indent="-128588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AS,ACP,VVS for </a:t>
            </a:r>
            <a:r>
              <a:rPr kumimoji="0" lang="en-US" sz="9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PoA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7C3C4EF-BCBE-B888-4187-5F695C205700}"/>
              </a:ext>
            </a:extLst>
          </p:cNvPr>
          <p:cNvSpPr/>
          <p:nvPr/>
        </p:nvSpPr>
        <p:spPr>
          <a:xfrm>
            <a:off x="1228083" y="5976177"/>
            <a:ext cx="1289044" cy="47005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Capacity building 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B3169C5-00C8-8AA6-4D77-675F852F13EB}"/>
              </a:ext>
            </a:extLst>
          </p:cNvPr>
          <p:cNvSpPr/>
          <p:nvPr/>
        </p:nvSpPr>
        <p:spPr>
          <a:xfrm>
            <a:off x="2593395" y="6073215"/>
            <a:ext cx="9376744" cy="3143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Support to countries on institutional arrangements, reporting, tracking, fulfillment of the participation requirements, baseline development and contribution of mechanism to ambition 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A685A6D-299A-53FD-B218-C47F23EBF512}"/>
              </a:ext>
            </a:extLst>
          </p:cNvPr>
          <p:cNvSpPr/>
          <p:nvPr/>
        </p:nvSpPr>
        <p:spPr>
          <a:xfrm>
            <a:off x="8918936" y="4146944"/>
            <a:ext cx="3037246" cy="60116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Activity submissions  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Methodology submissions 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Registration and issuances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Authorizations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759A098-1A10-02FC-14A7-00B48BE2727F}"/>
              </a:ext>
            </a:extLst>
          </p:cNvPr>
          <p:cNvSpPr/>
          <p:nvPr/>
        </p:nvSpPr>
        <p:spPr>
          <a:xfrm>
            <a:off x="5402146" y="2937574"/>
            <a:ext cx="6568181" cy="3121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Applications by validators and verifiers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91174D7-6944-251F-FFBC-02D25D594E81}"/>
              </a:ext>
            </a:extLst>
          </p:cNvPr>
          <p:cNvSpPr/>
          <p:nvPr/>
        </p:nvSpPr>
        <p:spPr>
          <a:xfrm>
            <a:off x="8712913" y="1618476"/>
            <a:ext cx="1594576" cy="5639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Authorization process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Revision of the ACP, AS and VVS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8A8465D-0725-CAF3-27FB-3126613D4D9C}"/>
              </a:ext>
            </a:extLst>
          </p:cNvPr>
          <p:cNvSpPr/>
          <p:nvPr/>
        </p:nvSpPr>
        <p:spPr>
          <a:xfrm>
            <a:off x="7700435" y="3704975"/>
            <a:ext cx="3144966" cy="3773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685800"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Removals, additionality</a:t>
            </a:r>
            <a:r>
              <a:rPr lang="en-US" sz="900" b="1">
                <a:solidFill>
                  <a:srgbClr val="002060"/>
                </a:solidFill>
                <a:latin typeface="Roboto"/>
                <a:ea typeface="Roboto"/>
                <a:cs typeface="Roboto"/>
              </a:rPr>
              <a:t>,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methodology</a:t>
            </a:r>
            <a:r>
              <a:rPr lang="en-US" sz="900" b="1">
                <a:solidFill>
                  <a:srgbClr val="002060"/>
                </a:solidFill>
                <a:latin typeface="Roboto"/>
                <a:ea typeface="Roboto"/>
                <a:cs typeface="Roboto"/>
              </a:rPr>
              <a:t>,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Baseline, leakage, suppressed demand and reversal standards </a:t>
            </a:r>
            <a:r>
              <a:rPr lang="en-US" sz="900" b="1">
                <a:solidFill>
                  <a:srgbClr val="002060"/>
                </a:solidFill>
                <a:latin typeface="Roboto"/>
                <a:ea typeface="Roboto"/>
                <a:cs typeface="Roboto"/>
              </a:rPr>
              <a:t>adopted + tools + First mechanism Methodology</a:t>
            </a:r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A6FC6927-F99C-07F7-EFA6-0DAB3C852095}"/>
              </a:ext>
            </a:extLst>
          </p:cNvPr>
          <p:cNvSpPr/>
          <p:nvPr/>
        </p:nvSpPr>
        <p:spPr>
          <a:xfrm>
            <a:off x="7500712" y="3868270"/>
            <a:ext cx="271215" cy="14827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FB6ECEF-AB04-0676-2C9E-A37BDA834510}"/>
              </a:ext>
            </a:extLst>
          </p:cNvPr>
          <p:cNvSpPr/>
          <p:nvPr/>
        </p:nvSpPr>
        <p:spPr>
          <a:xfrm>
            <a:off x="10543479" y="1301134"/>
            <a:ext cx="1426849" cy="262912"/>
          </a:xfrm>
          <a:prstGeom prst="round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2026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E643A07-6934-8EAB-95A2-B1916281A74D}"/>
              </a:ext>
            </a:extLst>
          </p:cNvPr>
          <p:cNvSpPr/>
          <p:nvPr/>
        </p:nvSpPr>
        <p:spPr>
          <a:xfrm>
            <a:off x="10459614" y="1638537"/>
            <a:ext cx="1510525" cy="9724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of the ACP, AS and VVS to include new methodological standards and requirements of reversal standard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3AD0901-3E1B-445F-8ACB-833307CCAFE9}"/>
              </a:ext>
            </a:extLst>
          </p:cNvPr>
          <p:cNvSpPr/>
          <p:nvPr/>
        </p:nvSpPr>
        <p:spPr>
          <a:xfrm>
            <a:off x="10973633" y="3442590"/>
            <a:ext cx="996506" cy="12339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685800"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Risk assessment tool, … Expansion of existing standards to </a:t>
            </a:r>
            <a:r>
              <a:rPr kumimoji="0" lang="en-US" sz="9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PoAs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+ new mechanism methodologies</a:t>
            </a:r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235ED354-0C84-1AA8-0CE2-FF3077429625}"/>
              </a:ext>
            </a:extLst>
          </p:cNvPr>
          <p:cNvSpPr/>
          <p:nvPr/>
        </p:nvSpPr>
        <p:spPr>
          <a:xfrm>
            <a:off x="10821286" y="3893668"/>
            <a:ext cx="169282" cy="1304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396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/>
          <a:lstStyle/>
          <a:p>
            <a:r>
              <a:rPr lang="en-US" sz="3200"/>
              <a:t>Benefits of participation in PACM (Article 6.4)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A3D117-C3FC-0E5C-6467-F59E7412CFD1}"/>
              </a:ext>
            </a:extLst>
          </p:cNvPr>
          <p:cNvSpPr txBox="1"/>
          <p:nvPr/>
        </p:nvSpPr>
        <p:spPr>
          <a:xfrm>
            <a:off x="293824" y="1068789"/>
            <a:ext cx="11792393" cy="65094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Multilateral governance and International oversight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 UNFCCC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and only centralized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Global carbon market mechanism established under Paris Agreement.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Tackle double counting under UNFCCC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Integrated reporting and tracking mechanism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track national approval process &amp; enhanced host party role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Nationally Approved and Authorized.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 prone Quality and Quantity assessment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[independent third party DOEs, UNFCCC secretariat, 6.4 SBM]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Multilaterally approved standards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2200" b="1" dirty="0">
                <a:solidFill>
                  <a:srgbClr val="0070C0"/>
                </a:solidFill>
                <a:highlight>
                  <a:srgbClr val="FFFFFF"/>
                </a:highlight>
                <a:latin typeface="Calibri" panose="020F0502020204030204"/>
                <a:cs typeface="Calibri"/>
              </a:rPr>
              <a:t>a global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Calibri"/>
              </a:rPr>
              <a:t>benchmark for baseline and crediting mechanism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/>
                <a:ea typeface="+mn-ea"/>
                <a:cs typeface="Calibri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Strong provisions regarding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sustainable development and continuous stakeholder inputs</a:t>
            </a:r>
          </a:p>
          <a:p>
            <a:pPr marL="342900" lvl="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solidFill>
                  <a:srgbClr val="0070C0"/>
                </a:solidFill>
                <a:highlight>
                  <a:srgbClr val="FFFFFF"/>
                </a:highlight>
              </a:rPr>
              <a:t>Robust Appeals and Grievance mechanism</a:t>
            </a:r>
            <a:r>
              <a:rPr lang="en-US" sz="2200" dirty="0">
                <a:solidFill>
                  <a:srgbClr val="0070C0"/>
                </a:solidFill>
                <a:highlight>
                  <a:srgbClr val="FFFFFF"/>
                </a:highlight>
              </a:rPr>
              <a:t>.  </a:t>
            </a:r>
          </a:p>
          <a:p>
            <a:pPr marL="342900" lvl="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solidFill>
                  <a:srgbClr val="0070C0"/>
                </a:solidFill>
                <a:highlight>
                  <a:srgbClr val="FFFFFF"/>
                </a:highlight>
              </a:rPr>
              <a:t>Equitable sharing of benefits between two participating parties </a:t>
            </a:r>
          </a:p>
          <a:p>
            <a:pPr marL="342900" lvl="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solidFill>
                  <a:srgbClr val="0070C0"/>
                </a:solidFill>
                <a:highlight>
                  <a:srgbClr val="FFFFFF"/>
                </a:highlight>
              </a:rPr>
              <a:t>Contributes to adaptation.</a:t>
            </a:r>
            <a:endParaRPr lang="en-US" sz="220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342900" lvl="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solidFill>
                  <a:srgbClr val="0070C0"/>
                </a:solidFill>
                <a:highlight>
                  <a:srgbClr val="FFFFFF"/>
                </a:highlight>
              </a:rPr>
              <a:t>Contribute to Overall mitigation of global emissions (OMGE)</a:t>
            </a:r>
            <a:r>
              <a:rPr lang="en-US" sz="2200" dirty="0">
                <a:solidFill>
                  <a:srgbClr val="000000"/>
                </a:solidFill>
                <a:highlight>
                  <a:srgbClr val="FFFFFF"/>
                </a:highlight>
              </a:rPr>
              <a:t>.</a:t>
            </a:r>
          </a:p>
          <a:p>
            <a:pPr marL="342900" lvl="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solidFill>
                  <a:srgbClr val="0070C0"/>
                </a:solidFill>
              </a:rPr>
              <a:t>Use for both compliance and non-compliance purposes </a:t>
            </a:r>
            <a:r>
              <a:rPr lang="en-US" sz="2200" dirty="0">
                <a:solidFill>
                  <a:prstClr val="black"/>
                </a:solidFill>
              </a:rPr>
              <a:t>(NDC, MRV of climate finance, green bonds </a:t>
            </a:r>
            <a:r>
              <a:rPr lang="en-US" sz="2200" dirty="0" err="1">
                <a:solidFill>
                  <a:prstClr val="black"/>
                </a:solidFill>
              </a:rPr>
              <a:t>etc</a:t>
            </a:r>
            <a:r>
              <a:rPr lang="en-US" sz="2200" dirty="0">
                <a:solidFill>
                  <a:prstClr val="black"/>
                </a:solidFill>
              </a:rPr>
              <a:t>).</a:t>
            </a:r>
          </a:p>
          <a:p>
            <a:pPr marL="342900" lvl="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solidFill>
                  <a:srgbClr val="0070C0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Fulfillment of reporting obligation under Paris Agreement </a:t>
            </a:r>
            <a:r>
              <a:rPr lang="en-US" sz="2200" dirty="0">
                <a:solidFill>
                  <a:prstClr val="black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pre-fill all the information needed to report AEFs to the A6DB.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highlight>
                <a:srgbClr val="FFFFFF"/>
              </a:highligh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Tx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655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57B84-1A25-5E19-6A0D-7EDCD71ED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690FB2-2AEA-BD1E-69BA-CC3909A610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9607557" cy="558800"/>
          </a:xfrm>
        </p:spPr>
        <p:txBody>
          <a:bodyPr/>
          <a:lstStyle/>
          <a:p>
            <a:r>
              <a:rPr lang="en-US" sz="3200" b="1">
                <a:ea typeface="+mj-ea"/>
              </a:rPr>
              <a:t>Key Outcomes from Belem: CDM</a:t>
            </a:r>
            <a:endParaRPr lang="en-US" sz="3200">
              <a:ea typeface="+mj-ea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A95A301-23C8-B7DD-1B35-27FDE860A2AF}"/>
              </a:ext>
            </a:extLst>
          </p:cNvPr>
          <p:cNvCxnSpPr>
            <a:cxnSpLocks/>
          </p:cNvCxnSpPr>
          <p:nvPr/>
        </p:nvCxnSpPr>
        <p:spPr>
          <a:xfrm flipH="1" flipV="1">
            <a:off x="9459058" y="1444428"/>
            <a:ext cx="11182" cy="3312000"/>
          </a:xfrm>
          <a:prstGeom prst="straightConnector1">
            <a:avLst/>
          </a:prstGeom>
          <a:ln>
            <a:solidFill>
              <a:schemeClr val="accent3">
                <a:lumMod val="25000"/>
              </a:schemeClr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B4F610C-BB1F-FE70-FDF5-10DD0499715D}"/>
              </a:ext>
            </a:extLst>
          </p:cNvPr>
          <p:cNvCxnSpPr>
            <a:cxnSpLocks/>
          </p:cNvCxnSpPr>
          <p:nvPr/>
        </p:nvCxnSpPr>
        <p:spPr>
          <a:xfrm>
            <a:off x="8135893" y="4744641"/>
            <a:ext cx="0" cy="1656000"/>
          </a:xfrm>
          <a:prstGeom prst="line">
            <a:avLst/>
          </a:prstGeom>
          <a:ln>
            <a:solidFill>
              <a:srgbClr val="7159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4FF470A-C9CB-427C-D13F-ED08832DEA23}"/>
              </a:ext>
            </a:extLst>
          </p:cNvPr>
          <p:cNvCxnSpPr>
            <a:cxnSpLocks/>
          </p:cNvCxnSpPr>
          <p:nvPr/>
        </p:nvCxnSpPr>
        <p:spPr>
          <a:xfrm flipV="1">
            <a:off x="11173094" y="1444428"/>
            <a:ext cx="0" cy="4860000"/>
          </a:xfrm>
          <a:prstGeom prst="straightConnector1">
            <a:avLst/>
          </a:prstGeom>
          <a:ln>
            <a:solidFill>
              <a:schemeClr val="accent3">
                <a:lumMod val="25000"/>
              </a:schemeClr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6485275-E801-DC5B-22E2-662124D94BDB}"/>
              </a:ext>
            </a:extLst>
          </p:cNvPr>
          <p:cNvCxnSpPr>
            <a:cxnSpLocks/>
          </p:cNvCxnSpPr>
          <p:nvPr/>
        </p:nvCxnSpPr>
        <p:spPr>
          <a:xfrm flipV="1">
            <a:off x="6627636" y="1444428"/>
            <a:ext cx="0" cy="3456000"/>
          </a:xfrm>
          <a:prstGeom prst="straightConnector1">
            <a:avLst/>
          </a:prstGeom>
          <a:ln>
            <a:solidFill>
              <a:schemeClr val="accent3">
                <a:lumMod val="25000"/>
              </a:schemeClr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F4D2255-9FFA-DDA9-3898-D5404D8958BA}"/>
              </a:ext>
            </a:extLst>
          </p:cNvPr>
          <p:cNvCxnSpPr>
            <a:cxnSpLocks/>
          </p:cNvCxnSpPr>
          <p:nvPr/>
        </p:nvCxnSpPr>
        <p:spPr>
          <a:xfrm flipV="1">
            <a:off x="8135893" y="1444428"/>
            <a:ext cx="0" cy="3420000"/>
          </a:xfrm>
          <a:prstGeom prst="straightConnector1">
            <a:avLst/>
          </a:prstGeom>
          <a:ln>
            <a:solidFill>
              <a:srgbClr val="EC694D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6B1867-CE46-5668-7A6D-945EC7852225}"/>
              </a:ext>
            </a:extLst>
          </p:cNvPr>
          <p:cNvCxnSpPr>
            <a:cxnSpLocks/>
          </p:cNvCxnSpPr>
          <p:nvPr/>
        </p:nvCxnSpPr>
        <p:spPr>
          <a:xfrm flipV="1">
            <a:off x="4312763" y="1444428"/>
            <a:ext cx="0" cy="2196000"/>
          </a:xfrm>
          <a:prstGeom prst="straightConnector1">
            <a:avLst/>
          </a:prstGeom>
          <a:ln>
            <a:solidFill>
              <a:srgbClr val="062449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414D79F-380C-4993-CBC5-129F55DC2ECD}"/>
              </a:ext>
            </a:extLst>
          </p:cNvPr>
          <p:cNvCxnSpPr>
            <a:cxnSpLocks/>
          </p:cNvCxnSpPr>
          <p:nvPr/>
        </p:nvCxnSpPr>
        <p:spPr>
          <a:xfrm flipV="1">
            <a:off x="2537871" y="1444428"/>
            <a:ext cx="0" cy="936000"/>
          </a:xfrm>
          <a:prstGeom prst="straightConnector1">
            <a:avLst/>
          </a:prstGeom>
          <a:ln>
            <a:solidFill>
              <a:srgbClr val="062449"/>
            </a:solidFill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AAD59-79DB-C00C-AA1D-1EC28F0CCE53}"/>
              </a:ext>
            </a:extLst>
          </p:cNvPr>
          <p:cNvSpPr/>
          <p:nvPr/>
        </p:nvSpPr>
        <p:spPr>
          <a:xfrm>
            <a:off x="1550512" y="1653913"/>
            <a:ext cx="9612000" cy="207390"/>
          </a:xfrm>
          <a:prstGeom prst="rect">
            <a:avLst/>
          </a:prstGeom>
          <a:solidFill>
            <a:srgbClr val="B79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E7AC11-6216-7735-A464-102D4C0DC289}"/>
              </a:ext>
            </a:extLst>
          </p:cNvPr>
          <p:cNvSpPr txBox="1"/>
          <p:nvPr/>
        </p:nvSpPr>
        <p:spPr>
          <a:xfrm>
            <a:off x="1788439" y="1102982"/>
            <a:ext cx="1498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/>
              <a:t>31 Dec 2023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50A335-8EEE-0EFE-75FF-1BB0715CD217}"/>
              </a:ext>
            </a:extLst>
          </p:cNvPr>
          <p:cNvSpPr txBox="1"/>
          <p:nvPr/>
        </p:nvSpPr>
        <p:spPr>
          <a:xfrm>
            <a:off x="3563331" y="1102982"/>
            <a:ext cx="1498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/>
              <a:t>31 Dec 2025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9BABE5B-B8A3-E85F-5DA5-4B7358C7AE1E}"/>
              </a:ext>
            </a:extLst>
          </p:cNvPr>
          <p:cNvSpPr/>
          <p:nvPr/>
        </p:nvSpPr>
        <p:spPr>
          <a:xfrm>
            <a:off x="207390" y="1945882"/>
            <a:ext cx="1259460" cy="876693"/>
          </a:xfrm>
          <a:prstGeom prst="roundRect">
            <a:avLst>
              <a:gd name="adj" fmla="val 10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Glasgow decision </a:t>
            </a:r>
          </a:p>
          <a:p>
            <a:pPr algn="ctr"/>
            <a:r>
              <a:rPr lang="en-US" sz="1400"/>
              <a:t>(3/CMA.3)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C5F12C2-CDDB-35A9-B87F-5B34E575F4A0}"/>
              </a:ext>
            </a:extLst>
          </p:cNvPr>
          <p:cNvSpPr/>
          <p:nvPr/>
        </p:nvSpPr>
        <p:spPr>
          <a:xfrm>
            <a:off x="233870" y="2940803"/>
            <a:ext cx="1259460" cy="876693"/>
          </a:xfrm>
          <a:prstGeom prst="roundRect">
            <a:avLst>
              <a:gd name="adj" fmla="val 10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Baku decision </a:t>
            </a:r>
          </a:p>
          <a:p>
            <a:pPr algn="ctr"/>
            <a:r>
              <a:rPr lang="en-US" sz="1400"/>
              <a:t>(6/CMA.6)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63072B6-3D8D-A1FA-D60F-84834B536212}"/>
              </a:ext>
            </a:extLst>
          </p:cNvPr>
          <p:cNvSpPr/>
          <p:nvPr/>
        </p:nvSpPr>
        <p:spPr>
          <a:xfrm>
            <a:off x="207390" y="4620390"/>
            <a:ext cx="1259460" cy="2124320"/>
          </a:xfrm>
          <a:prstGeom prst="roundRect">
            <a:avLst>
              <a:gd name="adj" fmla="val 6940"/>
            </a:avLst>
          </a:prstGeom>
          <a:solidFill>
            <a:srgbClr val="715936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Belem decisions </a:t>
            </a:r>
          </a:p>
          <a:p>
            <a:pPr algn="ctr"/>
            <a:r>
              <a:rPr lang="en-US" sz="1400"/>
              <a:t>(-/CMA.7</a:t>
            </a:r>
          </a:p>
          <a:p>
            <a:pPr algn="ctr"/>
            <a:r>
              <a:rPr lang="en-US" sz="1400"/>
              <a:t>-/CMP.20)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B3D139-5FA6-273F-13F5-AC5C87916CE1}"/>
              </a:ext>
            </a:extLst>
          </p:cNvPr>
          <p:cNvSpPr txBox="1"/>
          <p:nvPr/>
        </p:nvSpPr>
        <p:spPr>
          <a:xfrm>
            <a:off x="7386461" y="1102982"/>
            <a:ext cx="1498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EC694D"/>
                </a:solidFill>
              </a:rPr>
              <a:t>30 Jun 2026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E76FA9D-63B5-4FB5-D9E8-483C161234FC}"/>
              </a:ext>
            </a:extLst>
          </p:cNvPr>
          <p:cNvSpPr/>
          <p:nvPr/>
        </p:nvSpPr>
        <p:spPr>
          <a:xfrm>
            <a:off x="5062196" y="2136053"/>
            <a:ext cx="2988296" cy="470276"/>
          </a:xfrm>
          <a:prstGeom prst="rightArrow">
            <a:avLst/>
          </a:prstGeom>
          <a:solidFill>
            <a:srgbClr val="EC694D"/>
          </a:solidFill>
          <a:ln>
            <a:solidFill>
              <a:srgbClr val="EC69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/>
              <a:t>6 months extension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8E97BF-E9DF-CAF8-998D-CF4424FB28E5}"/>
              </a:ext>
            </a:extLst>
          </p:cNvPr>
          <p:cNvSpPr txBox="1"/>
          <p:nvPr/>
        </p:nvSpPr>
        <p:spPr>
          <a:xfrm>
            <a:off x="5878204" y="1102982"/>
            <a:ext cx="1498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715936"/>
                </a:solidFill>
              </a:rPr>
              <a:t>31 Mar 2026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90316C-5B46-BCCA-37B1-E78F66948483}"/>
              </a:ext>
            </a:extLst>
          </p:cNvPr>
          <p:cNvSpPr txBox="1"/>
          <p:nvPr/>
        </p:nvSpPr>
        <p:spPr>
          <a:xfrm>
            <a:off x="10501464" y="1102982"/>
            <a:ext cx="1343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715936"/>
                </a:solidFill>
              </a:rPr>
              <a:t>31 Dec 2026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4DB460F-5B5F-6482-02B8-8753F96DD723}"/>
              </a:ext>
            </a:extLst>
          </p:cNvPr>
          <p:cNvSpPr/>
          <p:nvPr/>
        </p:nvSpPr>
        <p:spPr>
          <a:xfrm>
            <a:off x="1818192" y="1945882"/>
            <a:ext cx="1439358" cy="876693"/>
          </a:xfrm>
          <a:prstGeom prst="roundRect">
            <a:avLst>
              <a:gd name="adj" fmla="val 10215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062449"/>
                </a:solidFill>
              </a:rPr>
              <a:t>Submission of  transition requests</a:t>
            </a:r>
          </a:p>
          <a:p>
            <a:pPr algn="ctr"/>
            <a:r>
              <a:rPr lang="en-US" sz="1100">
                <a:solidFill>
                  <a:srgbClr val="062449"/>
                </a:solidFill>
              </a:rPr>
              <a:t>(excl. A/R activities)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C604BAD-3DC8-031A-FB77-889159574BEF}"/>
              </a:ext>
            </a:extLst>
          </p:cNvPr>
          <p:cNvSpPr/>
          <p:nvPr/>
        </p:nvSpPr>
        <p:spPr>
          <a:xfrm>
            <a:off x="3593084" y="2940803"/>
            <a:ext cx="1439358" cy="876693"/>
          </a:xfrm>
          <a:prstGeom prst="roundRect">
            <a:avLst>
              <a:gd name="adj" fmla="val 10215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062449"/>
                </a:solidFill>
              </a:rPr>
              <a:t>Submission of  transition requests</a:t>
            </a:r>
          </a:p>
          <a:p>
            <a:pPr algn="ctr"/>
            <a:r>
              <a:rPr lang="en-US" sz="1100">
                <a:solidFill>
                  <a:srgbClr val="062449"/>
                </a:solidFill>
              </a:rPr>
              <a:t>(A/R activities)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3090777-FD89-B0D8-2886-B48B9359AEA3}"/>
              </a:ext>
            </a:extLst>
          </p:cNvPr>
          <p:cNvSpPr/>
          <p:nvPr/>
        </p:nvSpPr>
        <p:spPr>
          <a:xfrm>
            <a:off x="3593084" y="1945882"/>
            <a:ext cx="1439358" cy="876693"/>
          </a:xfrm>
          <a:prstGeom prst="roundRect">
            <a:avLst>
              <a:gd name="adj" fmla="val 10215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062449"/>
                </a:solidFill>
              </a:rPr>
              <a:t>Submission of  transition approval</a:t>
            </a:r>
          </a:p>
          <a:p>
            <a:pPr algn="ctr"/>
            <a:r>
              <a:rPr lang="en-US" sz="1100">
                <a:solidFill>
                  <a:srgbClr val="062449"/>
                </a:solidFill>
              </a:rPr>
              <a:t>(all activities)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1323BFE-1B9A-6DAF-DB81-00BA728A56C5}"/>
              </a:ext>
            </a:extLst>
          </p:cNvPr>
          <p:cNvSpPr/>
          <p:nvPr/>
        </p:nvSpPr>
        <p:spPr>
          <a:xfrm>
            <a:off x="5907636" y="4620390"/>
            <a:ext cx="1440000" cy="494623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Cessation of </a:t>
            </a:r>
          </a:p>
          <a:p>
            <a:pPr algn="ctr"/>
            <a:r>
              <a:rPr lang="en-US" sz="1200">
                <a:solidFill>
                  <a:srgbClr val="715936"/>
                </a:solidFill>
              </a:rPr>
              <a:t>the ITL operation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48CF7E4-7421-61D8-A76C-B623011855EC}"/>
              </a:ext>
            </a:extLst>
          </p:cNvPr>
          <p:cNvSpPr/>
          <p:nvPr/>
        </p:nvSpPr>
        <p:spPr>
          <a:xfrm>
            <a:off x="7415893" y="4620390"/>
            <a:ext cx="1440000" cy="494623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EC69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 b="1">
                <a:solidFill>
                  <a:srgbClr val="EC694D"/>
                </a:solidFill>
              </a:rPr>
              <a:t>Submission of transition approval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469E96F-D6E2-5EEB-64F7-E1301CF0AC02}"/>
              </a:ext>
            </a:extLst>
          </p:cNvPr>
          <p:cNvSpPr/>
          <p:nvPr/>
        </p:nvSpPr>
        <p:spPr>
          <a:xfrm>
            <a:off x="7415893" y="5255697"/>
            <a:ext cx="1440000" cy="589274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Submission of requests for CER issuance 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75C3402-56B9-52C9-2B1B-B1D5FF53B208}"/>
              </a:ext>
            </a:extLst>
          </p:cNvPr>
          <p:cNvSpPr/>
          <p:nvPr/>
        </p:nvSpPr>
        <p:spPr>
          <a:xfrm>
            <a:off x="7415893" y="5984521"/>
            <a:ext cx="1440000" cy="761323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Submission of requests for post-registration changes approval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5FCA7A2-F0E2-F8F3-0305-67B382734AD7}"/>
              </a:ext>
            </a:extLst>
          </p:cNvPr>
          <p:cNvSpPr/>
          <p:nvPr/>
        </p:nvSpPr>
        <p:spPr>
          <a:xfrm>
            <a:off x="10223090" y="4620390"/>
            <a:ext cx="1900008" cy="618873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Submission of requests for CER transfer to the PACM registry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FEC0281-FE1B-6FCA-94B6-1C8AABF79C19}"/>
              </a:ext>
            </a:extLst>
          </p:cNvPr>
          <p:cNvSpPr/>
          <p:nvPr/>
        </p:nvSpPr>
        <p:spPr>
          <a:xfrm>
            <a:off x="10223090" y="5403279"/>
            <a:ext cx="1900008" cy="589275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Cancellation of CERs and any other transactions in the CDM registry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9EDABB-10C0-5C6C-A51B-20FEBF51DE8C}"/>
              </a:ext>
            </a:extLst>
          </p:cNvPr>
          <p:cNvSpPr/>
          <p:nvPr/>
        </p:nvSpPr>
        <p:spPr>
          <a:xfrm>
            <a:off x="10223090" y="6156571"/>
            <a:ext cx="1900008" cy="589274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Cessation of the operations related to DOEs, panels and WGs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5F5ED89-E6A8-A6A6-93E9-5CBC35920AF1}"/>
              </a:ext>
            </a:extLst>
          </p:cNvPr>
          <p:cNvSpPr/>
          <p:nvPr/>
        </p:nvSpPr>
        <p:spPr>
          <a:xfrm>
            <a:off x="5907636" y="5239263"/>
            <a:ext cx="1440000" cy="605708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Disconnection of the CDM registry from the ITL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6A89F66-272B-9641-241E-8EC662D7703D}"/>
              </a:ext>
            </a:extLst>
          </p:cNvPr>
          <p:cNvSpPr/>
          <p:nvPr/>
        </p:nvSpPr>
        <p:spPr>
          <a:xfrm>
            <a:off x="2460215" y="5745616"/>
            <a:ext cx="2795961" cy="999094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r>
              <a:rPr lang="en-US" sz="1200" b="1">
                <a:solidFill>
                  <a:srgbClr val="715936"/>
                </a:solidFill>
              </a:rPr>
              <a:t>Immediate effect: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715936"/>
                </a:solidFill>
              </a:rPr>
              <a:t>Discontinuation of the methodological processes (revision, clarification)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715936"/>
                </a:solidFill>
              </a:rPr>
              <a:t>Cessation of submission of accreditation/reaccreditation requests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A65F2D3-6251-3927-ADC7-2EBD85B5653A}"/>
              </a:ext>
            </a:extLst>
          </p:cNvPr>
          <p:cNvSpPr/>
          <p:nvPr/>
        </p:nvSpPr>
        <p:spPr>
          <a:xfrm>
            <a:off x="233870" y="3935724"/>
            <a:ext cx="1259460" cy="627905"/>
          </a:xfrm>
          <a:prstGeom prst="roundRect">
            <a:avLst>
              <a:gd name="adj" fmla="val 1021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159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2">
                    <a:lumMod val="25000"/>
                  </a:schemeClr>
                </a:solidFill>
              </a:rPr>
              <a:t>SBM</a:t>
            </a:r>
          </a:p>
          <a:p>
            <a:pPr algn="ctr"/>
            <a:r>
              <a:rPr lang="en-US" sz="1600" b="1">
                <a:solidFill>
                  <a:schemeClr val="bg2">
                    <a:lumMod val="25000"/>
                  </a:schemeClr>
                </a:solidFill>
              </a:rPr>
              <a:t>018</a:t>
            </a:r>
            <a:endParaRPr lang="en-US" sz="1400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0822FF31-5798-E1B5-8884-CB37B0BAAC56}"/>
              </a:ext>
            </a:extLst>
          </p:cNvPr>
          <p:cNvSpPr/>
          <p:nvPr/>
        </p:nvSpPr>
        <p:spPr>
          <a:xfrm>
            <a:off x="10233096" y="3946875"/>
            <a:ext cx="1889778" cy="627905"/>
          </a:xfrm>
          <a:prstGeom prst="roundRect">
            <a:avLst>
              <a:gd name="adj" fmla="val 1021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1593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Submission of additional documentation for the transitioned activities</a:t>
            </a:r>
            <a:endParaRPr lang="en-US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19514F-79A3-6C35-E799-BE16B77AC454}"/>
              </a:ext>
            </a:extLst>
          </p:cNvPr>
          <p:cNvSpPr txBox="1"/>
          <p:nvPr/>
        </p:nvSpPr>
        <p:spPr>
          <a:xfrm>
            <a:off x="8720808" y="1100013"/>
            <a:ext cx="1498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715936"/>
                </a:solidFill>
              </a:rPr>
              <a:t>30 Sep 2026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68EF95B-FB37-0B82-860C-184248ADA730}"/>
              </a:ext>
            </a:extLst>
          </p:cNvPr>
          <p:cNvSpPr/>
          <p:nvPr/>
        </p:nvSpPr>
        <p:spPr>
          <a:xfrm>
            <a:off x="8903583" y="4620390"/>
            <a:ext cx="1270116" cy="589274"/>
          </a:xfrm>
          <a:prstGeom prst="roundRect">
            <a:avLst>
              <a:gd name="adj" fmla="val 8577"/>
            </a:avLst>
          </a:prstGeom>
          <a:solidFill>
            <a:schemeClr val="bg2"/>
          </a:solidFill>
          <a:ln>
            <a:solidFill>
              <a:srgbClr val="715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00">
                <a:solidFill>
                  <a:srgbClr val="715936"/>
                </a:solidFill>
              </a:rPr>
              <a:t>ITL Administration closes </a:t>
            </a:r>
          </a:p>
        </p:txBody>
      </p:sp>
    </p:spTree>
    <p:extLst>
      <p:ext uri="{BB962C8B-B14F-4D97-AF65-F5344CB8AC3E}">
        <p14:creationId xmlns:p14="http://schemas.microsoft.com/office/powerpoint/2010/main" val="172956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CDD91-CCA4-EDAB-6B00-900122130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26BFA0-3823-8AF6-6A57-553F239630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30" t="1822" r="20322" b="10634"/>
          <a:stretch/>
        </p:blipFill>
        <p:spPr>
          <a:xfrm>
            <a:off x="4425422" y="1294776"/>
            <a:ext cx="5602817" cy="3081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6DB311-480A-E672-78BE-D76DD1EA067B}"/>
              </a:ext>
            </a:extLst>
          </p:cNvPr>
          <p:cNvSpPr txBox="1"/>
          <p:nvPr/>
        </p:nvSpPr>
        <p:spPr>
          <a:xfrm>
            <a:off x="2052873" y="1503142"/>
            <a:ext cx="2256242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cs typeface="Arial"/>
              </a:rPr>
              <a:t>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89D460-D6DB-4B64-1E1F-6158C9A02347}"/>
              </a:ext>
            </a:extLst>
          </p:cNvPr>
          <p:cNvSpPr txBox="1"/>
          <p:nvPr/>
        </p:nvSpPr>
        <p:spPr>
          <a:xfrm>
            <a:off x="2052872" y="1178786"/>
            <a:ext cx="22562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latin typeface="Arial" charset="0"/>
                <a:cs typeface="Arial"/>
              </a:rPr>
              <a:t>Host Parties in EASA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148C68-3A98-AD77-698E-CD1E42A224A1}"/>
              </a:ext>
            </a:extLst>
          </p:cNvPr>
          <p:cNvSpPr txBox="1"/>
          <p:nvPr/>
        </p:nvSpPr>
        <p:spPr>
          <a:xfrm>
            <a:off x="2074613" y="2423590"/>
            <a:ext cx="2256242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cs typeface="Arial"/>
              </a:rPr>
              <a:t>94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B0486D-732F-DBD6-6402-4988604DD7B2}"/>
              </a:ext>
            </a:extLst>
          </p:cNvPr>
          <p:cNvSpPr txBox="1"/>
          <p:nvPr/>
        </p:nvSpPr>
        <p:spPr>
          <a:xfrm>
            <a:off x="2074613" y="2099234"/>
            <a:ext cx="22345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latin typeface="Arial" charset="0"/>
                <a:cs typeface="Arial"/>
              </a:rPr>
              <a:t>CDM activities in EASA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2D6511E-2DFB-0239-E3F1-06D5F47056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6132449"/>
              </p:ext>
            </p:extLst>
          </p:nvPr>
        </p:nvGraphicFramePr>
        <p:xfrm>
          <a:off x="1877386" y="3094182"/>
          <a:ext cx="7488287" cy="2858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4A161CBF-624B-F6BD-A218-3FB1E42B244F}"/>
              </a:ext>
            </a:extLst>
          </p:cNvPr>
          <p:cNvSpPr/>
          <p:nvPr/>
        </p:nvSpPr>
        <p:spPr>
          <a:xfrm>
            <a:off x="743966" y="6097092"/>
            <a:ext cx="880256" cy="733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FCCC · Indico.UN">
            <a:extLst>
              <a:ext uri="{FF2B5EF4-FFF2-40B4-BE49-F238E27FC236}">
                <a16:creationId xmlns:a16="http://schemas.microsoft.com/office/drawing/2014/main" id="{56D3A14E-E480-7E61-31B2-E54099598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643" y="6210072"/>
            <a:ext cx="680358" cy="515712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9C99E28-15CA-3758-433C-E958D8C6C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10" y="398796"/>
            <a:ext cx="10492317" cy="314325"/>
          </a:xfrm>
          <a:prstGeom prst="rect">
            <a:avLst/>
          </a:prstGeom>
        </p:spPr>
        <p:txBody>
          <a:bodyPr vert="horz" lIns="0" tIns="0" rIns="0" bIns="0" rtlCol="0" anchor="ctr">
            <a:normAutofit lnSpcReduction="10000"/>
          </a:bodyPr>
          <a:lstStyle>
            <a:defPPr>
              <a:defRPr lang="da-DK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0">
                <a:solidFill>
                  <a:srgbClr val="4B93DC"/>
                </a:solidFill>
                <a:latin typeface="Arial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Geography of the CDM activities that have requested transition</a:t>
            </a:r>
            <a:endParaRPr lang="de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61569B-ED92-B238-8706-00D435B848B8}"/>
              </a:ext>
            </a:extLst>
          </p:cNvPr>
          <p:cNvSpPr/>
          <p:nvPr/>
        </p:nvSpPr>
        <p:spPr>
          <a:xfrm>
            <a:off x="705210" y="6003947"/>
            <a:ext cx="958490" cy="854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62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88BC6-4750-203D-B397-25B820CC5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848139-6624-415A-1088-8428F76A05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/>
          <a:lstStyle/>
          <a:p>
            <a:r>
              <a:rPr lang="en-US" sz="3200" dirty="0"/>
              <a:t>Article 6.2 International registry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E88778-EF57-F5E2-736B-BD58CA86A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24" y="1223516"/>
            <a:ext cx="5232400" cy="477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3571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AutoNum type="alphaLcParenR"/>
              <a:defRPr sz="1800">
                <a:solidFill>
                  <a:schemeClr val="tx1"/>
                </a:solidFill>
                <a:latin typeface="+mn-lt"/>
              </a:defRPr>
            </a:lvl2pPr>
            <a:lvl3pPr marL="900113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169988" indent="-2682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438275" indent="-2667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54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6pPr>
            <a:lvl7pPr marL="23526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7pPr>
            <a:lvl8pPr marL="28098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8pPr>
            <a:lvl9pPr marL="32670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000" b="1" dirty="0">
                <a:highlight>
                  <a:srgbClr val="FFFFFF"/>
                </a:highlight>
              </a:rPr>
              <a:t>Mandate for developing the international registry and Additional Registry Services</a:t>
            </a:r>
          </a:p>
          <a:p>
            <a:r>
              <a:rPr lang="en-GB" sz="2000" dirty="0">
                <a:highlight>
                  <a:srgbClr val="FFFFFF"/>
                </a:highlight>
              </a:rPr>
              <a:t>Decisions 2/CMA.3, 6/CMA.4 and 4/CMA.6.</a:t>
            </a:r>
          </a:p>
          <a:p>
            <a:pPr marL="0" indent="0">
              <a:buNone/>
            </a:pPr>
            <a:r>
              <a:rPr lang="en-GB" sz="2000" b="1" dirty="0">
                <a:highlight>
                  <a:srgbClr val="FFFFFF"/>
                </a:highlight>
              </a:rPr>
              <a:t>Documents available on the UNFCCC website</a:t>
            </a:r>
          </a:p>
          <a:p>
            <a:r>
              <a:rPr lang="en-GB" sz="2000" dirty="0">
                <a:highlight>
                  <a:srgbClr val="FFFFFF"/>
                </a:highlight>
              </a:rPr>
              <a:t>Procedure (initial version): International Registry and Additional Registry Services</a:t>
            </a:r>
          </a:p>
          <a:p>
            <a:r>
              <a:rPr lang="en-GB" sz="2000" dirty="0">
                <a:highlight>
                  <a:srgbClr val="FFFFFF"/>
                </a:highlight>
              </a:rPr>
              <a:t>Terms and conditions for entities</a:t>
            </a:r>
          </a:p>
          <a:p>
            <a:r>
              <a:rPr lang="en-GB" sz="2000" dirty="0">
                <a:highlight>
                  <a:srgbClr val="FFFFFF"/>
                </a:highlight>
              </a:rPr>
              <a:t>Interim process for Parties to open a Party section in the international registry</a:t>
            </a:r>
          </a:p>
          <a:p>
            <a:pPr marL="0" indent="0" algn="just">
              <a:lnSpc>
                <a:spcPts val="2400"/>
              </a:lnSpc>
              <a:spcBef>
                <a:spcPts val="600"/>
              </a:spcBef>
              <a:spcAft>
                <a:spcPts val="300"/>
              </a:spcAft>
              <a:buNone/>
            </a:pPr>
            <a:endParaRPr lang="en-US" sz="2000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ECCE642-2D0E-C3F1-FC15-6C0572A7B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2300" y="1223516"/>
            <a:ext cx="6195876" cy="481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3571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AutoNum type="alphaLcParenR"/>
              <a:defRPr sz="1800">
                <a:solidFill>
                  <a:schemeClr val="tx1"/>
                </a:solidFill>
                <a:latin typeface="+mn-lt"/>
              </a:defRPr>
            </a:lvl2pPr>
            <a:lvl3pPr marL="900113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169988" indent="-2682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438275" indent="-2667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54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6pPr>
            <a:lvl7pPr marL="23526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7pPr>
            <a:lvl8pPr marL="28098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8pPr>
            <a:lvl9pPr marL="32670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lnSpc>
                <a:spcPts val="2400"/>
              </a:lnSpc>
              <a:spcBef>
                <a:spcPts val="600"/>
              </a:spcBef>
              <a:spcAft>
                <a:spcPts val="300"/>
              </a:spcAft>
              <a:buNone/>
            </a:pPr>
            <a:endParaRPr lang="en-US" sz="2000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61BBBC-05DD-D27C-3238-662AB972A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" y="5045272"/>
            <a:ext cx="1628775" cy="1619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50C637-CF57-12BE-1812-A3F4B779FF5F}"/>
              </a:ext>
            </a:extLst>
          </p:cNvPr>
          <p:cNvSpPr txBox="1"/>
          <p:nvPr/>
        </p:nvSpPr>
        <p:spPr>
          <a:xfrm>
            <a:off x="2071687" y="6034904"/>
            <a:ext cx="2277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https://t1p.de/5levp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8D94FCF-F38A-080A-B8A4-49BAABFF0080}"/>
              </a:ext>
            </a:extLst>
          </p:cNvPr>
          <p:cNvSpPr txBox="1">
            <a:spLocks noChangeArrowheads="1"/>
          </p:cNvSpPr>
          <p:nvPr/>
        </p:nvSpPr>
        <p:spPr>
          <a:xfrm>
            <a:off x="5702300" y="1342903"/>
            <a:ext cx="6195876" cy="52140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2000" b="1" dirty="0"/>
              <a:t>Two functionally connected components</a:t>
            </a:r>
            <a:r>
              <a:rPr lang="en-US" sz="2000" dirty="0"/>
              <a:t>:</a:t>
            </a:r>
          </a:p>
          <a:p>
            <a:pPr algn="just"/>
            <a:r>
              <a:rPr lang="en-US" sz="2000" b="1" dirty="0"/>
              <a:t>International registry: </a:t>
            </a:r>
            <a:r>
              <a:rPr lang="en-US" sz="2000" dirty="0"/>
              <a:t>records and tracks ITMOs under Article 6.2, covering actions relating to authorization, first transfer, holding, use (for NDCs or other international mitigation purposes), and cancellations, in line with CMA guidance.</a:t>
            </a:r>
          </a:p>
          <a:p>
            <a:pPr algn="just"/>
            <a:r>
              <a:rPr lang="en-US" sz="2000" b="1" dirty="0"/>
              <a:t>Additional Registry Services: </a:t>
            </a:r>
            <a:r>
              <a:rPr lang="en-US" sz="2000" dirty="0"/>
              <a:t>provided upon request, records and manages mitigation outcomes (MOs) before first transfer, including issuing them as units and preparing relevant information.</a:t>
            </a:r>
          </a:p>
          <a:p>
            <a:pPr algn="just"/>
            <a:r>
              <a:rPr lang="en-US" sz="2000" dirty="0"/>
              <a:t>UNFCCC received Parties’ submission to open a Party section in the international registry.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5414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/>
          <a:lstStyle/>
          <a:p>
            <a:r>
              <a:rPr lang="en-US" sz="3200" dirty="0"/>
              <a:t>PACM Registry Article 6.4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FB5859-33F3-64B3-786D-8823B3510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516"/>
            <a:ext cx="5232400" cy="477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3571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AutoNum type="alphaLcParenR"/>
              <a:defRPr sz="1800">
                <a:solidFill>
                  <a:schemeClr val="tx1"/>
                </a:solidFill>
                <a:latin typeface="+mn-lt"/>
              </a:defRPr>
            </a:lvl2pPr>
            <a:lvl3pPr marL="900113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169988" indent="-2682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438275" indent="-2667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54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6pPr>
            <a:lvl7pPr marL="23526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7pPr>
            <a:lvl8pPr marL="28098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8pPr>
            <a:lvl9pPr marL="32670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271462" lvl="1" indent="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000" b="1" kern="0" dirty="0"/>
              <a:t>System overview (para 27-28 7/CMA.4):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Standardized electronic database for tracking A6.4ERs and CERs. 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Consistent with requirements for registries in A6.2, and relevant CMA decision.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ym typeface="Wingdings" panose="05000000000000000000" pitchFamily="2" charset="2"/>
              </a:rPr>
              <a:t>List of transactions tracked available in the procedure (para 10 – 19).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ym typeface="Wingdings" panose="05000000000000000000" pitchFamily="2" charset="2"/>
              </a:rPr>
              <a:t>Account types (para 20 – 21)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ym typeface="Wingdings" panose="05000000000000000000" pitchFamily="2" charset="2"/>
              </a:rPr>
              <a:t>Accounts for Parties and authorized entities.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ym typeface="Wingdings" panose="05000000000000000000" pitchFamily="2" charset="2"/>
              </a:rPr>
              <a:t>Secretariat acts as Administrator.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ym typeface="Wingdings" panose="05000000000000000000" pitchFamily="2" charset="2"/>
              </a:rPr>
              <a:t>Currently operated as interim registry.</a:t>
            </a:r>
            <a:endParaRPr lang="en-GB" sz="2000" b="1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highlight>
                  <a:srgbClr val="FFFFFF"/>
                </a:highlight>
              </a:rPr>
              <a:t>     Document framework</a:t>
            </a:r>
          </a:p>
          <a:p>
            <a:pPr marL="614362" lvl="1" indent="-342900">
              <a:buFont typeface="Arial" panose="020B0604020202020204" pitchFamily="34" charset="0"/>
              <a:buChar char="•"/>
            </a:pPr>
            <a:r>
              <a:rPr lang="en-US" sz="2000" b="1" dirty="0">
                <a:highlight>
                  <a:srgbClr val="FFFFFF"/>
                </a:highlight>
              </a:rPr>
              <a:t>Decisions</a:t>
            </a:r>
            <a:r>
              <a:rPr lang="en-US" sz="2000" dirty="0">
                <a:highlight>
                  <a:srgbClr val="FFFFFF"/>
                </a:highlight>
              </a:rPr>
              <a:t>: 3/CMA.3, 7/CMA.4 and 6/CMA.6.</a:t>
            </a:r>
          </a:p>
          <a:p>
            <a:pPr marL="614362" lvl="1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</a:rPr>
              <a:t>Procedure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</a:rPr>
              <a:t>: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  <a:hlinkClick r:id="rId3"/>
              </a:rPr>
              <a:t>Article 6.4 Mechanism Registry</a:t>
            </a:r>
            <a:endParaRPr lang="en-US" sz="2000" dirty="0">
              <a:solidFill>
                <a:schemeClr val="tx2">
                  <a:lumMod val="75000"/>
                </a:schemeClr>
              </a:solidFill>
              <a:highlight>
                <a:srgbClr val="FFFFFF"/>
              </a:highlight>
            </a:endParaRPr>
          </a:p>
          <a:p>
            <a:pPr marL="614362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highlight>
                  <a:srgbClr val="FFFFFF"/>
                </a:highlight>
                <a:hlinkClick r:id="rId4"/>
              </a:rPr>
              <a:t>Terms and conditions</a:t>
            </a:r>
            <a:endParaRPr lang="en-US" sz="2000" dirty="0">
              <a:solidFill>
                <a:schemeClr val="tx2">
                  <a:lumMod val="75000"/>
                </a:schemeClr>
              </a:solidFill>
              <a:highlight>
                <a:srgbClr val="FFFFFF"/>
              </a:highlight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endParaRPr lang="en-GB" sz="2000" b="1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endParaRPr lang="en-US" sz="2000" b="1" kern="0" dirty="0"/>
          </a:p>
          <a:p>
            <a:pPr marL="0" indent="0">
              <a:lnSpc>
                <a:spcPts val="2400"/>
              </a:lnSpc>
              <a:spcAft>
                <a:spcPts val="600"/>
              </a:spcAft>
              <a:buNone/>
            </a:pPr>
            <a:endParaRPr lang="en-US" sz="2000" b="1" kern="0" dirty="0"/>
          </a:p>
          <a:p>
            <a:pPr>
              <a:lnSpc>
                <a:spcPts val="2400"/>
              </a:lnSpc>
              <a:spcAft>
                <a:spcPts val="600"/>
              </a:spcAft>
            </a:pPr>
            <a:endParaRPr lang="en-GB" sz="2000" b="1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ts val="2400"/>
              </a:lnSpc>
              <a:spcBef>
                <a:spcPts val="600"/>
              </a:spcBef>
              <a:spcAft>
                <a:spcPts val="300"/>
              </a:spcAft>
              <a:buNone/>
            </a:pPr>
            <a:endParaRPr lang="en-US" sz="2000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89B5144-1C3B-8E58-E336-F8D26B811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2300" y="1223516"/>
            <a:ext cx="5232400" cy="477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3571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AutoNum type="alphaLcParenR"/>
              <a:defRPr sz="1800">
                <a:solidFill>
                  <a:schemeClr val="tx1"/>
                </a:solidFill>
                <a:latin typeface="+mn-lt"/>
              </a:defRPr>
            </a:lvl2pPr>
            <a:lvl3pPr marL="900113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169988" indent="-2682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438275" indent="-2667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54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6pPr>
            <a:lvl7pPr marL="23526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7pPr>
            <a:lvl8pPr marL="28098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8pPr>
            <a:lvl9pPr marL="32670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271462" lvl="1" indent="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000" b="1" kern="0" dirty="0"/>
              <a:t>Development: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SBM020: a Concept Note on “Registry processes for suspension, termination and reactivation of accounts” with a view to informing a future update to the registry procedure. 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 draft procedure on “Registry processes relating to authorization” is currently under development and is expected to be presented at an SBM in 2026.</a:t>
            </a:r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57212" lvl="1" indent="-285750">
              <a:lnSpc>
                <a:spcPts val="24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ts val="2400"/>
              </a:lnSpc>
              <a:spcAft>
                <a:spcPts val="600"/>
              </a:spcAft>
            </a:pPr>
            <a:endParaRPr lang="en-GB" sz="2000" b="1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endParaRPr lang="en-US" sz="2000" b="1" kern="0" dirty="0"/>
          </a:p>
          <a:p>
            <a:pPr marL="0" indent="0">
              <a:lnSpc>
                <a:spcPts val="2400"/>
              </a:lnSpc>
              <a:spcAft>
                <a:spcPts val="600"/>
              </a:spcAft>
              <a:buNone/>
            </a:pPr>
            <a:endParaRPr lang="en-US" sz="2000" b="1" kern="0" dirty="0"/>
          </a:p>
          <a:p>
            <a:pPr>
              <a:lnSpc>
                <a:spcPts val="2400"/>
              </a:lnSpc>
              <a:spcAft>
                <a:spcPts val="600"/>
              </a:spcAft>
            </a:pPr>
            <a:endParaRPr lang="en-GB" sz="2000" b="1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ts val="2400"/>
              </a:lnSpc>
              <a:spcBef>
                <a:spcPts val="600"/>
              </a:spcBef>
              <a:spcAft>
                <a:spcPts val="300"/>
              </a:spcAft>
              <a:buNone/>
            </a:pPr>
            <a:endParaRPr lang="en-US" sz="2000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45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0CEC4-1F24-C3F7-CF9E-0AB0392E0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3163E4-3F55-A360-4DE1-5275A34078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/>
          <a:lstStyle/>
          <a:p>
            <a:r>
              <a:rPr lang="en-US" sz="3200" dirty="0"/>
              <a:t>Core components &amp; expected impacts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D5FDD3-0555-0FF4-3115-906898180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24" y="1223516"/>
            <a:ext cx="5672078" cy="477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3571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AutoNum type="alphaLcParenR"/>
              <a:defRPr sz="1800">
                <a:solidFill>
                  <a:schemeClr val="tx1"/>
                </a:solidFill>
                <a:latin typeface="+mn-lt"/>
              </a:defRPr>
            </a:lvl2pPr>
            <a:lvl3pPr marL="900113" indent="-269875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169988" indent="-268288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438275" indent="-2667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54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6pPr>
            <a:lvl7pPr marL="23526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7pPr>
            <a:lvl8pPr marL="28098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8pPr>
            <a:lvl9pPr marL="3267075" indent="-2667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Char char="•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1" dirty="0"/>
              <a:t>Key products being delivered</a:t>
            </a:r>
          </a:p>
          <a:p>
            <a:r>
              <a:rPr lang="en-US" dirty="0"/>
              <a:t>Minimum Viable Product (MVP);</a:t>
            </a:r>
          </a:p>
          <a:p>
            <a:r>
              <a:rPr lang="en-US" dirty="0"/>
              <a:t>Article 6.2 International Registry;</a:t>
            </a:r>
          </a:p>
          <a:p>
            <a:r>
              <a:rPr lang="en-US" dirty="0"/>
              <a:t>Paris Agreement Crediting Mechanism Registry (Article 6.4); </a:t>
            </a:r>
          </a:p>
          <a:p>
            <a:r>
              <a:rPr lang="en-US" dirty="0"/>
              <a:t>Interoperability Hub.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Expected impacts</a:t>
            </a:r>
          </a:p>
          <a:p>
            <a:r>
              <a:rPr lang="en-US" dirty="0"/>
              <a:t>Forms the backbone of future international carbon markets.</a:t>
            </a:r>
          </a:p>
          <a:p>
            <a:r>
              <a:rPr lang="en-US" dirty="0"/>
              <a:t>Strengthens transparency and market readiness.</a:t>
            </a:r>
          </a:p>
          <a:p>
            <a:r>
              <a:rPr lang="en-US" dirty="0"/>
              <a:t>Supports the mandate from Parties to operationalize the Article 6 digital ecosystem.</a:t>
            </a:r>
          </a:p>
          <a:p>
            <a:r>
              <a:rPr lang="en-US" dirty="0"/>
              <a:t>Will be deployed within UNFCCC‑hosted environments and aligned with global technical and security standards.</a:t>
            </a:r>
            <a:endParaRPr lang="en-US" b="1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183E90B-F13E-D951-D429-6F31F8C603F9}"/>
              </a:ext>
            </a:extLst>
          </p:cNvPr>
          <p:cNvSpPr txBox="1">
            <a:spLocks noChangeArrowheads="1"/>
          </p:cNvSpPr>
          <p:nvPr/>
        </p:nvSpPr>
        <p:spPr>
          <a:xfrm>
            <a:off x="6545765" y="1223516"/>
            <a:ext cx="5073805" cy="52330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Indicative target dates (approx.)</a:t>
            </a:r>
            <a:endParaRPr lang="en-US" sz="1800" dirty="0"/>
          </a:p>
          <a:p>
            <a:r>
              <a:rPr lang="en-US" sz="1800" dirty="0"/>
              <a:t>International registry: </a:t>
            </a:r>
            <a:r>
              <a:rPr lang="en-US" sz="1800" b="1" dirty="0"/>
              <a:t>Aug 2026</a:t>
            </a:r>
            <a:endParaRPr lang="en-US" sz="1800" dirty="0"/>
          </a:p>
          <a:p>
            <a:r>
              <a:rPr lang="en-US" sz="1800" dirty="0"/>
              <a:t>Mechanism registry: </a:t>
            </a:r>
            <a:r>
              <a:rPr lang="en-US" sz="1800" b="1" dirty="0"/>
              <a:t>Oct 2026</a:t>
            </a:r>
            <a:endParaRPr lang="en-US" sz="1800" dirty="0"/>
          </a:p>
          <a:p>
            <a:r>
              <a:rPr lang="en-US" sz="1800" dirty="0"/>
              <a:t>Interoperability Hub: </a:t>
            </a:r>
            <a:r>
              <a:rPr lang="en-US" sz="1800" b="1" dirty="0"/>
              <a:t> Dec 2026</a:t>
            </a:r>
          </a:p>
          <a:p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Key milestones</a:t>
            </a:r>
            <a:endParaRPr lang="en-US" sz="1800" dirty="0"/>
          </a:p>
          <a:p>
            <a:r>
              <a:rPr lang="en-US" sz="1800" b="1" dirty="0"/>
              <a:t>Feb 2026: </a:t>
            </a:r>
            <a:r>
              <a:rPr lang="en-US" sz="1800" dirty="0"/>
              <a:t>SBM – MVP demo</a:t>
            </a:r>
          </a:p>
          <a:p>
            <a:r>
              <a:rPr lang="en-US" sz="1800" b="1" dirty="0"/>
              <a:t>June 2026: </a:t>
            </a:r>
            <a:r>
              <a:rPr lang="en-US" sz="1800" dirty="0"/>
              <a:t>SB sessions – AEF-aligned outputs needed</a:t>
            </a:r>
          </a:p>
          <a:p>
            <a:r>
              <a:rPr lang="en-US" sz="1800" b="1" dirty="0"/>
              <a:t>Oct 2026: </a:t>
            </a:r>
            <a:r>
              <a:rPr lang="en-US" sz="1800" dirty="0"/>
              <a:t>SBM → CMA reporting deadline</a:t>
            </a:r>
          </a:p>
          <a:p>
            <a:r>
              <a:rPr lang="en-US" sz="1800" b="1" dirty="0"/>
              <a:t>Nov 2026: </a:t>
            </a:r>
            <a:r>
              <a:rPr lang="en-US" sz="1800" dirty="0"/>
              <a:t>COP 31 (change freeze applies)</a:t>
            </a:r>
          </a:p>
          <a:p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-&gt; Dates remain subject to delivery and procurement risks.</a:t>
            </a:r>
          </a:p>
        </p:txBody>
      </p:sp>
    </p:spTree>
    <p:extLst>
      <p:ext uri="{BB962C8B-B14F-4D97-AF65-F5344CB8AC3E}">
        <p14:creationId xmlns:p14="http://schemas.microsoft.com/office/powerpoint/2010/main" val="423828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82EA9FB-0731-2FC4-198D-71EA9D1E5E0D}"/>
              </a:ext>
            </a:extLst>
          </p:cNvPr>
          <p:cNvSpPr txBox="1">
            <a:spLocks/>
          </p:cNvSpPr>
          <p:nvPr/>
        </p:nvSpPr>
        <p:spPr bwMode="auto">
          <a:xfrm>
            <a:off x="2167709" y="458570"/>
            <a:ext cx="78692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400" b="1" kern="0" dirty="0"/>
              <a:t>Methodologies - status-quo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1B4C18-4DA6-6B17-F8F7-CEED88558522}"/>
              </a:ext>
            </a:extLst>
          </p:cNvPr>
          <p:cNvSpPr/>
          <p:nvPr/>
        </p:nvSpPr>
        <p:spPr bwMode="auto">
          <a:xfrm>
            <a:off x="1887339" y="1369955"/>
            <a:ext cx="3507422" cy="950424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400" dirty="0"/>
              <a:t>Application of the requirements of Chapter V.B (</a:t>
            </a:r>
            <a:r>
              <a:rPr lang="en-US" sz="1400" b="1" u="sng" dirty="0"/>
              <a:t>Methodologies</a:t>
            </a:r>
            <a:r>
              <a:rPr lang="en-US" sz="1400" dirty="0"/>
              <a:t>) for the development and assessment of Article 6.4 mechanism methodologies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AEFB13-E6EB-1496-4A3A-274F4DB0808F}"/>
              </a:ext>
            </a:extLst>
          </p:cNvPr>
          <p:cNvSpPr txBox="1"/>
          <p:nvPr/>
        </p:nvSpPr>
        <p:spPr>
          <a:xfrm>
            <a:off x="8569791" y="862674"/>
            <a:ext cx="1467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Glasgow (2021)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E1BDEF7-E0AD-C804-526B-FC0C6243A0D9}"/>
              </a:ext>
            </a:extLst>
          </p:cNvPr>
          <p:cNvSpPr/>
          <p:nvPr/>
        </p:nvSpPr>
        <p:spPr bwMode="auto">
          <a:xfrm>
            <a:off x="1887339" y="874759"/>
            <a:ext cx="6296892" cy="276279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b="1" dirty="0"/>
              <a:t>Decision 3/CMA.3 (Rules Modalities &amp; Procedures)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DA78DCE-115F-7E1F-CDBD-BF27D4A87AA1}"/>
              </a:ext>
            </a:extLst>
          </p:cNvPr>
          <p:cNvSpPr/>
          <p:nvPr/>
        </p:nvSpPr>
        <p:spPr bwMode="auto">
          <a:xfrm>
            <a:off x="5519936" y="1371742"/>
            <a:ext cx="2664296" cy="802159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400"/>
              <a:t>Requirements for activities involving </a:t>
            </a:r>
            <a:r>
              <a:rPr lang="en-US" sz="1400" b="1" u="sng"/>
              <a:t>removals</a:t>
            </a:r>
            <a:r>
              <a:rPr lang="en-US" sz="1400"/>
              <a:t> under the Article 6.4 mechanism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BB2BE0-A1D0-C718-1594-A71FF5C7CC08}"/>
              </a:ext>
            </a:extLst>
          </p:cNvPr>
          <p:cNvSpPr txBox="1"/>
          <p:nvPr/>
        </p:nvSpPr>
        <p:spPr>
          <a:xfrm>
            <a:off x="8569791" y="1334641"/>
            <a:ext cx="14671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Baku (2024) decision 5/CMA.6 (took note)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C3304D1-F571-4325-3FCB-401435715785}"/>
              </a:ext>
            </a:extLst>
          </p:cNvPr>
          <p:cNvSpPr/>
          <p:nvPr/>
        </p:nvSpPr>
        <p:spPr bwMode="auto">
          <a:xfrm>
            <a:off x="1868500" y="2555229"/>
            <a:ext cx="1419190" cy="221838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Additionality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5FE4F9E2-18ED-A66C-AFE4-36A0CF12F55A}"/>
              </a:ext>
            </a:extLst>
          </p:cNvPr>
          <p:cNvCxnSpPr>
            <a:stCxn id="8" idx="2"/>
            <a:endCxn id="6" idx="0"/>
          </p:cNvCxnSpPr>
          <p:nvPr/>
        </p:nvCxnSpPr>
        <p:spPr bwMode="auto">
          <a:xfrm rot="5400000">
            <a:off x="4228959" y="563130"/>
            <a:ext cx="218918" cy="139473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9B1F5998-9108-2450-6E19-1FD491F40E32}"/>
              </a:ext>
            </a:extLst>
          </p:cNvPr>
          <p:cNvCxnSpPr>
            <a:stCxn id="8" idx="2"/>
            <a:endCxn id="10" idx="0"/>
          </p:cNvCxnSpPr>
          <p:nvPr/>
        </p:nvCxnSpPr>
        <p:spPr bwMode="auto">
          <a:xfrm rot="16200000" flipH="1">
            <a:off x="5833582" y="353240"/>
            <a:ext cx="220704" cy="181629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ABF2A8E-B6CE-D160-DA01-A344C1E92BFA}"/>
              </a:ext>
            </a:extLst>
          </p:cNvPr>
          <p:cNvSpPr/>
          <p:nvPr/>
        </p:nvSpPr>
        <p:spPr bwMode="auto">
          <a:xfrm>
            <a:off x="1868497" y="2925050"/>
            <a:ext cx="1398988" cy="184725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Baseline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178AFCB-254A-32AB-138A-ADDB8A489A6C}"/>
              </a:ext>
            </a:extLst>
          </p:cNvPr>
          <p:cNvSpPr/>
          <p:nvPr/>
        </p:nvSpPr>
        <p:spPr bwMode="auto">
          <a:xfrm>
            <a:off x="1877813" y="3329765"/>
            <a:ext cx="1380356" cy="223138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Leakages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048E484-BE3B-0F13-BF40-57E17943DE10}"/>
              </a:ext>
            </a:extLst>
          </p:cNvPr>
          <p:cNvSpPr/>
          <p:nvPr/>
        </p:nvSpPr>
        <p:spPr bwMode="auto">
          <a:xfrm>
            <a:off x="1887339" y="4100344"/>
            <a:ext cx="1398988" cy="406725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Suppressed demand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BE5A8B2-A179-D944-CC33-AC138300F099}"/>
              </a:ext>
            </a:extLst>
          </p:cNvPr>
          <p:cNvSpPr/>
          <p:nvPr/>
        </p:nvSpPr>
        <p:spPr bwMode="auto">
          <a:xfrm>
            <a:off x="7703014" y="2759429"/>
            <a:ext cx="2612914" cy="24873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Sampling guideline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ECD1F41-091B-DAF5-24E7-4BD3E0C7DC3A}"/>
              </a:ext>
            </a:extLst>
          </p:cNvPr>
          <p:cNvSpPr/>
          <p:nvPr/>
        </p:nvSpPr>
        <p:spPr bwMode="auto">
          <a:xfrm>
            <a:off x="7693962" y="3068100"/>
            <a:ext cx="2597871" cy="26625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Sampling standard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62B8FFF-C3F2-7E67-51C9-2DC13E1450D4}"/>
              </a:ext>
            </a:extLst>
          </p:cNvPr>
          <p:cNvSpPr/>
          <p:nvPr/>
        </p:nvSpPr>
        <p:spPr bwMode="auto">
          <a:xfrm>
            <a:off x="7719585" y="2404263"/>
            <a:ext cx="2596343" cy="24873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err="1"/>
              <a:t>fNRB</a:t>
            </a:r>
            <a:r>
              <a:rPr lang="en-US" sz="1400"/>
              <a:t> tool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703EDC6-A6D3-46DC-7D1B-56C07EC63945}"/>
              </a:ext>
            </a:extLst>
          </p:cNvPr>
          <p:cNvSpPr/>
          <p:nvPr/>
        </p:nvSpPr>
        <p:spPr bwMode="auto">
          <a:xfrm>
            <a:off x="7702247" y="3426239"/>
            <a:ext cx="2581299" cy="29145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Lock-in risk tool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B56DDDA-F749-092A-F723-621212DCB6F6}"/>
              </a:ext>
            </a:extLst>
          </p:cNvPr>
          <p:cNvSpPr/>
          <p:nvPr/>
        </p:nvSpPr>
        <p:spPr bwMode="auto">
          <a:xfrm>
            <a:off x="5595173" y="3184000"/>
            <a:ext cx="1800405" cy="425445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rgbClr val="002060"/>
                </a:solidFill>
              </a:rPr>
              <a:t>Tool: EF electricity system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8423266-8B8B-37D0-890C-DA80B082DB47}"/>
              </a:ext>
            </a:extLst>
          </p:cNvPr>
          <p:cNvSpPr/>
          <p:nvPr/>
        </p:nvSpPr>
        <p:spPr bwMode="auto">
          <a:xfrm>
            <a:off x="3603846" y="3549425"/>
            <a:ext cx="1807714" cy="444903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Tool investment analysis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8244106-B9B2-1931-E64C-9249F5853DB6}"/>
              </a:ext>
            </a:extLst>
          </p:cNvPr>
          <p:cNvSpPr/>
          <p:nvPr/>
        </p:nvSpPr>
        <p:spPr bwMode="auto">
          <a:xfrm>
            <a:off x="1876074" y="4650191"/>
            <a:ext cx="1398987" cy="406725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Tool common practice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7DF689D-EFB1-D9D0-13A3-91641FB0D56A}"/>
              </a:ext>
            </a:extLst>
          </p:cNvPr>
          <p:cNvSpPr/>
          <p:nvPr/>
        </p:nvSpPr>
        <p:spPr bwMode="auto">
          <a:xfrm>
            <a:off x="3601568" y="3054946"/>
            <a:ext cx="1774353" cy="404301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Tool: emission from solid wastes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334172B-A503-3C7C-B5D0-A9BC1182C444}"/>
              </a:ext>
            </a:extLst>
          </p:cNvPr>
          <p:cNvSpPr/>
          <p:nvPr/>
        </p:nvSpPr>
        <p:spPr bwMode="auto">
          <a:xfrm>
            <a:off x="3578842" y="4828471"/>
            <a:ext cx="1797079" cy="650332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Tool: project emissions from flaring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4CB7FF2-4EE1-8595-16A9-92E3F3FEE2B0}"/>
              </a:ext>
            </a:extLst>
          </p:cNvPr>
          <p:cNvSpPr/>
          <p:nvPr/>
        </p:nvSpPr>
        <p:spPr bwMode="auto">
          <a:xfrm>
            <a:off x="3591314" y="4078885"/>
            <a:ext cx="1797078" cy="665028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Tool: mass flow from GHG in gaseous stream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BECD2A8-644C-B454-2DF2-839E491FA444}"/>
              </a:ext>
            </a:extLst>
          </p:cNvPr>
          <p:cNvCxnSpPr/>
          <p:nvPr/>
        </p:nvCxnSpPr>
        <p:spPr bwMode="auto">
          <a:xfrm flipV="1">
            <a:off x="5469134" y="2351838"/>
            <a:ext cx="0" cy="37414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1960AB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DD1ADB6-B270-8F17-B69E-65154739B66B}"/>
              </a:ext>
            </a:extLst>
          </p:cNvPr>
          <p:cNvCxnSpPr/>
          <p:nvPr/>
        </p:nvCxnSpPr>
        <p:spPr bwMode="auto">
          <a:xfrm flipV="1">
            <a:off x="7579320" y="2322166"/>
            <a:ext cx="0" cy="371737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1960AB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D64F2520-F47D-BCDB-1322-9A4AE439A0B6}"/>
              </a:ext>
            </a:extLst>
          </p:cNvPr>
          <p:cNvSpPr/>
          <p:nvPr/>
        </p:nvSpPr>
        <p:spPr bwMode="auto">
          <a:xfrm rot="10800000">
            <a:off x="8306467" y="888672"/>
            <a:ext cx="177095" cy="248738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400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A8135994-A5A2-8FA0-AF48-5AC9931B31D6}"/>
              </a:ext>
            </a:extLst>
          </p:cNvPr>
          <p:cNvSpPr/>
          <p:nvPr/>
        </p:nvSpPr>
        <p:spPr bwMode="auto">
          <a:xfrm rot="10800000">
            <a:off x="8312053" y="1569996"/>
            <a:ext cx="177095" cy="248738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40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92A077D-A7BF-DA95-669C-B58B97ED63AB}"/>
              </a:ext>
            </a:extLst>
          </p:cNvPr>
          <p:cNvSpPr/>
          <p:nvPr/>
        </p:nvSpPr>
        <p:spPr bwMode="auto">
          <a:xfrm>
            <a:off x="1888702" y="3721183"/>
            <a:ext cx="1398988" cy="230753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Reversal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5ECAC27-DD59-9CA5-FEBD-1A1AE06B290E}"/>
              </a:ext>
            </a:extLst>
          </p:cNvPr>
          <p:cNvSpPr/>
          <p:nvPr/>
        </p:nvSpPr>
        <p:spPr bwMode="auto">
          <a:xfrm>
            <a:off x="3591314" y="2487442"/>
            <a:ext cx="1797079" cy="473956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rgbClr val="1960A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Methodology: </a:t>
            </a:r>
            <a:r>
              <a:rPr lang="en-US" sz="1400" spc="-30" dirty="0"/>
              <a:t>Flaring or use of LFG (ACM0001)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35791AE-0A47-ACE4-841E-8E41E69A3507}"/>
              </a:ext>
            </a:extLst>
          </p:cNvPr>
          <p:cNvSpPr/>
          <p:nvPr/>
        </p:nvSpPr>
        <p:spPr bwMode="auto">
          <a:xfrm>
            <a:off x="5595173" y="2536913"/>
            <a:ext cx="1800405" cy="471255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</a:rPr>
              <a:t>Tool: Technical lifetime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0981010-C2B4-1A98-AA7F-A31708FD0181}"/>
              </a:ext>
            </a:extLst>
          </p:cNvPr>
          <p:cNvSpPr/>
          <p:nvPr/>
        </p:nvSpPr>
        <p:spPr bwMode="auto">
          <a:xfrm>
            <a:off x="7699804" y="3836558"/>
            <a:ext cx="2567475" cy="26625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Reversal risk tool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F923EB2-8FD6-0EB7-1547-5F95B0A141EC}"/>
              </a:ext>
            </a:extLst>
          </p:cNvPr>
          <p:cNvSpPr/>
          <p:nvPr/>
        </p:nvSpPr>
        <p:spPr bwMode="auto">
          <a:xfrm>
            <a:off x="7695490" y="4219897"/>
            <a:ext cx="2596342" cy="26625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Baseline efficiency tool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647E732-2C90-764C-B01D-6093FE46C427}"/>
              </a:ext>
            </a:extLst>
          </p:cNvPr>
          <p:cNvSpPr/>
          <p:nvPr/>
        </p:nvSpPr>
        <p:spPr bwMode="auto">
          <a:xfrm>
            <a:off x="7693962" y="4619544"/>
            <a:ext cx="2596343" cy="24873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Cookstove methodology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AB5761F-8D6C-87CA-6FE1-0249F0383788}"/>
              </a:ext>
            </a:extLst>
          </p:cNvPr>
          <p:cNvSpPr/>
          <p:nvPr/>
        </p:nvSpPr>
        <p:spPr bwMode="auto">
          <a:xfrm>
            <a:off x="7685369" y="4997848"/>
            <a:ext cx="2596343" cy="248738"/>
          </a:xfrm>
          <a:prstGeom prst="roundRect">
            <a:avLst/>
          </a:prstGeom>
          <a:solidFill>
            <a:srgbClr val="00B0F0">
              <a:alpha val="3000"/>
            </a:srgbClr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/>
              <a:t>RE methodology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1C7CA1-4E5A-4982-D058-6F221F302BAE}"/>
              </a:ext>
            </a:extLst>
          </p:cNvPr>
          <p:cNvGrpSpPr/>
          <p:nvPr/>
        </p:nvGrpSpPr>
        <p:grpSpPr>
          <a:xfrm>
            <a:off x="2686974" y="5616017"/>
            <a:ext cx="1453467" cy="357759"/>
            <a:chOff x="1162973" y="5616016"/>
            <a:chExt cx="1453467" cy="35775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A78F1A2-3B98-D7E6-EF0D-0245D486EE4D}"/>
                </a:ext>
              </a:extLst>
            </p:cNvPr>
            <p:cNvSpPr txBox="1"/>
            <p:nvPr/>
          </p:nvSpPr>
          <p:spPr>
            <a:xfrm>
              <a:off x="1162973" y="5616016"/>
              <a:ext cx="1453467" cy="338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rgbClr val="002060"/>
                  </a:solidFill>
                </a:rPr>
                <a:t>Approved</a:t>
              </a:r>
            </a:p>
          </p:txBody>
        </p:sp>
        <p:sp>
          <p:nvSpPr>
            <p:cNvPr id="52" name="Free-form: Shape 13">
              <a:extLst>
                <a:ext uri="{FF2B5EF4-FFF2-40B4-BE49-F238E27FC236}">
                  <a16:creationId xmlns:a16="http://schemas.microsoft.com/office/drawing/2014/main" id="{FF1855DA-0E14-E093-0988-E38799037C80}"/>
                </a:ext>
              </a:extLst>
            </p:cNvPr>
            <p:cNvSpPr/>
            <p:nvPr/>
          </p:nvSpPr>
          <p:spPr>
            <a:xfrm>
              <a:off x="1162973" y="5657118"/>
              <a:ext cx="1380302" cy="316657"/>
            </a:xfrm>
            <a:custGeom>
              <a:avLst/>
              <a:gdLst>
                <a:gd name="connsiteX0" fmla="*/ 1976803 w 2059780"/>
                <a:gd name="connsiteY0" fmla="*/ 1133636 h 1133814"/>
                <a:gd name="connsiteX1" fmla="*/ 1979114 w 2059780"/>
                <a:gd name="connsiteY1" fmla="*/ 1133813 h 1133814"/>
                <a:gd name="connsiteX2" fmla="*/ 1974005 w 2059780"/>
                <a:gd name="connsiteY2" fmla="*/ 1133779 h 1133814"/>
                <a:gd name="connsiteX3" fmla="*/ 1976803 w 2059780"/>
                <a:gd name="connsiteY3" fmla="*/ 1133636 h 1133814"/>
                <a:gd name="connsiteX4" fmla="*/ 1636984 w 2059780"/>
                <a:gd name="connsiteY4" fmla="*/ 1132082 h 1133814"/>
                <a:gd name="connsiteX5" fmla="*/ 1650426 w 2059780"/>
                <a:gd name="connsiteY5" fmla="*/ 1132275 h 1133814"/>
                <a:gd name="connsiteX6" fmla="*/ 1636984 w 2059780"/>
                <a:gd name="connsiteY6" fmla="*/ 1132082 h 1133814"/>
                <a:gd name="connsiteX7" fmla="*/ 1958279 w 2059780"/>
                <a:gd name="connsiteY7" fmla="*/ 1131608 h 1133814"/>
                <a:gd name="connsiteX8" fmla="*/ 1949483 w 2059780"/>
                <a:gd name="connsiteY8" fmla="*/ 1131751 h 1133814"/>
                <a:gd name="connsiteX9" fmla="*/ 1958279 w 2059780"/>
                <a:gd name="connsiteY9" fmla="*/ 1131608 h 1133814"/>
                <a:gd name="connsiteX10" fmla="*/ 1624625 w 2059780"/>
                <a:gd name="connsiteY10" fmla="*/ 1131579 h 1133814"/>
                <a:gd name="connsiteX11" fmla="*/ 1620394 w 2059780"/>
                <a:gd name="connsiteY11" fmla="*/ 1131683 h 1133814"/>
                <a:gd name="connsiteX12" fmla="*/ 1630487 w 2059780"/>
                <a:gd name="connsiteY12" fmla="*/ 1131821 h 1133814"/>
                <a:gd name="connsiteX13" fmla="*/ 1624625 w 2059780"/>
                <a:gd name="connsiteY13" fmla="*/ 1131579 h 1133814"/>
                <a:gd name="connsiteX14" fmla="*/ 1555283 w 2059780"/>
                <a:gd name="connsiteY14" fmla="*/ 1131426 h 1133814"/>
                <a:gd name="connsiteX15" fmla="*/ 1562058 w 2059780"/>
                <a:gd name="connsiteY15" fmla="*/ 1131501 h 1133814"/>
                <a:gd name="connsiteX16" fmla="*/ 1555283 w 2059780"/>
                <a:gd name="connsiteY16" fmla="*/ 1131426 h 1133814"/>
                <a:gd name="connsiteX17" fmla="*/ 1459853 w 2059780"/>
                <a:gd name="connsiteY17" fmla="*/ 1131263 h 1133814"/>
                <a:gd name="connsiteX18" fmla="*/ 1455362 w 2059780"/>
                <a:gd name="connsiteY18" fmla="*/ 1131367 h 1133814"/>
                <a:gd name="connsiteX19" fmla="*/ 1463872 w 2059780"/>
                <a:gd name="connsiteY19" fmla="*/ 1131419 h 1133814"/>
                <a:gd name="connsiteX20" fmla="*/ 1459853 w 2059780"/>
                <a:gd name="connsiteY20" fmla="*/ 1131263 h 1133814"/>
                <a:gd name="connsiteX21" fmla="*/ 1436779 w 2059780"/>
                <a:gd name="connsiteY21" fmla="*/ 1131253 h 1133814"/>
                <a:gd name="connsiteX22" fmla="*/ 1431218 w 2059780"/>
                <a:gd name="connsiteY22" fmla="*/ 1131353 h 1133814"/>
                <a:gd name="connsiteX23" fmla="*/ 1441507 w 2059780"/>
                <a:gd name="connsiteY23" fmla="*/ 1131384 h 1133814"/>
                <a:gd name="connsiteX24" fmla="*/ 1436779 w 2059780"/>
                <a:gd name="connsiteY24" fmla="*/ 1131253 h 1133814"/>
                <a:gd name="connsiteX25" fmla="*/ 1956865 w 2059780"/>
                <a:gd name="connsiteY25" fmla="*/ 1130710 h 1133814"/>
                <a:gd name="connsiteX26" fmla="*/ 1969452 w 2059780"/>
                <a:gd name="connsiteY26" fmla="*/ 1131065 h 1133814"/>
                <a:gd name="connsiteX27" fmla="*/ 1966536 w 2059780"/>
                <a:gd name="connsiteY27" fmla="*/ 1130725 h 1133814"/>
                <a:gd name="connsiteX28" fmla="*/ 1980518 w 2059780"/>
                <a:gd name="connsiteY28" fmla="*/ 1131447 h 1133814"/>
                <a:gd name="connsiteX29" fmla="*/ 1971458 w 2059780"/>
                <a:gd name="connsiteY29" fmla="*/ 1131486 h 1133814"/>
                <a:gd name="connsiteX30" fmla="*/ 1969098 w 2059780"/>
                <a:gd name="connsiteY30" fmla="*/ 1131233 h 1133814"/>
                <a:gd name="connsiteX31" fmla="*/ 1958603 w 2059780"/>
                <a:gd name="connsiteY31" fmla="*/ 1131404 h 1133814"/>
                <a:gd name="connsiteX32" fmla="*/ 1948634 w 2059780"/>
                <a:gd name="connsiteY32" fmla="*/ 1131182 h 1133814"/>
                <a:gd name="connsiteX33" fmla="*/ 1949313 w 2059780"/>
                <a:gd name="connsiteY33" fmla="*/ 1130816 h 1133814"/>
                <a:gd name="connsiteX34" fmla="*/ 1956865 w 2059780"/>
                <a:gd name="connsiteY34" fmla="*/ 1130710 h 1133814"/>
                <a:gd name="connsiteX35" fmla="*/ 1981722 w 2059780"/>
                <a:gd name="connsiteY35" fmla="*/ 1129753 h 1133814"/>
                <a:gd name="connsiteX36" fmla="*/ 1972971 w 2059780"/>
                <a:gd name="connsiteY36" fmla="*/ 1129865 h 1133814"/>
                <a:gd name="connsiteX37" fmla="*/ 1981722 w 2059780"/>
                <a:gd name="connsiteY37" fmla="*/ 1129753 h 1133814"/>
                <a:gd name="connsiteX38" fmla="*/ 1072788 w 2059780"/>
                <a:gd name="connsiteY38" fmla="*/ 1129518 h 1133814"/>
                <a:gd name="connsiteX39" fmla="*/ 1072965 w 2059780"/>
                <a:gd name="connsiteY39" fmla="*/ 1129534 h 1133814"/>
                <a:gd name="connsiteX40" fmla="*/ 1072383 w 2059780"/>
                <a:gd name="connsiteY40" fmla="*/ 1129520 h 1133814"/>
                <a:gd name="connsiteX41" fmla="*/ 936374 w 2059780"/>
                <a:gd name="connsiteY41" fmla="*/ 1129339 h 1133814"/>
                <a:gd name="connsiteX42" fmla="*/ 947021 w 2059780"/>
                <a:gd name="connsiteY42" fmla="*/ 1129490 h 1133814"/>
                <a:gd name="connsiteX43" fmla="*/ 972051 w 2059780"/>
                <a:gd name="connsiteY43" fmla="*/ 1129592 h 1133814"/>
                <a:gd name="connsiteX44" fmla="*/ 961101 w 2059780"/>
                <a:gd name="connsiteY44" fmla="*/ 1129864 h 1133814"/>
                <a:gd name="connsiteX45" fmla="*/ 963068 w 2059780"/>
                <a:gd name="connsiteY45" fmla="*/ 1129765 h 1133814"/>
                <a:gd name="connsiteX46" fmla="*/ 926335 w 2059780"/>
                <a:gd name="connsiteY46" fmla="*/ 1129561 h 1133814"/>
                <a:gd name="connsiteX47" fmla="*/ 922564 w 2059780"/>
                <a:gd name="connsiteY47" fmla="*/ 1129702 h 1133814"/>
                <a:gd name="connsiteX48" fmla="*/ 917234 w 2059780"/>
                <a:gd name="connsiteY48" fmla="*/ 1129399 h 1133814"/>
                <a:gd name="connsiteX49" fmla="*/ 928106 w 2059780"/>
                <a:gd name="connsiteY49" fmla="*/ 1129538 h 1133814"/>
                <a:gd name="connsiteX50" fmla="*/ 936374 w 2059780"/>
                <a:gd name="connsiteY50" fmla="*/ 1129339 h 1133814"/>
                <a:gd name="connsiteX51" fmla="*/ 804645 w 2059780"/>
                <a:gd name="connsiteY51" fmla="*/ 1129316 h 1133814"/>
                <a:gd name="connsiteX52" fmla="*/ 813600 w 2059780"/>
                <a:gd name="connsiteY52" fmla="*/ 1129359 h 1133814"/>
                <a:gd name="connsiteX53" fmla="*/ 799744 w 2059780"/>
                <a:gd name="connsiteY53" fmla="*/ 1129384 h 1133814"/>
                <a:gd name="connsiteX54" fmla="*/ 804645 w 2059780"/>
                <a:gd name="connsiteY54" fmla="*/ 1129316 h 1133814"/>
                <a:gd name="connsiteX55" fmla="*/ 996910 w 2059780"/>
                <a:gd name="connsiteY55" fmla="*/ 1129281 h 1133814"/>
                <a:gd name="connsiteX56" fmla="*/ 997936 w 2059780"/>
                <a:gd name="connsiteY56" fmla="*/ 1129676 h 1133814"/>
                <a:gd name="connsiteX57" fmla="*/ 1009997 w 2059780"/>
                <a:gd name="connsiteY57" fmla="*/ 1129636 h 1133814"/>
                <a:gd name="connsiteX58" fmla="*/ 1010906 w 2059780"/>
                <a:gd name="connsiteY58" fmla="*/ 1129665 h 1133814"/>
                <a:gd name="connsiteX59" fmla="*/ 1018443 w 2059780"/>
                <a:gd name="connsiteY59" fmla="*/ 1129711 h 1133814"/>
                <a:gd name="connsiteX60" fmla="*/ 1011582 w 2059780"/>
                <a:gd name="connsiteY60" fmla="*/ 1129700 h 1133814"/>
                <a:gd name="connsiteX61" fmla="*/ 1011310 w 2059780"/>
                <a:gd name="connsiteY61" fmla="*/ 1129688 h 1133814"/>
                <a:gd name="connsiteX62" fmla="*/ 995481 w 2059780"/>
                <a:gd name="connsiteY62" fmla="*/ 1129949 h 1133814"/>
                <a:gd name="connsiteX63" fmla="*/ 991610 w 2059780"/>
                <a:gd name="connsiteY63" fmla="*/ 1129757 h 1133814"/>
                <a:gd name="connsiteX64" fmla="*/ 979916 w 2059780"/>
                <a:gd name="connsiteY64" fmla="*/ 1129946 h 1133814"/>
                <a:gd name="connsiteX65" fmla="*/ 979892 w 2059780"/>
                <a:gd name="connsiteY65" fmla="*/ 1129946 h 1133814"/>
                <a:gd name="connsiteX66" fmla="*/ 979783 w 2059780"/>
                <a:gd name="connsiteY66" fmla="*/ 1129759 h 1133814"/>
                <a:gd name="connsiteX67" fmla="*/ 978298 w 2059780"/>
                <a:gd name="connsiteY67" fmla="*/ 1129515 h 1133814"/>
                <a:gd name="connsiteX68" fmla="*/ 984478 w 2059780"/>
                <a:gd name="connsiteY68" fmla="*/ 1129830 h 1133814"/>
                <a:gd name="connsiteX69" fmla="*/ 994478 w 2059780"/>
                <a:gd name="connsiteY69" fmla="*/ 1129605 h 1133814"/>
                <a:gd name="connsiteX70" fmla="*/ 990935 w 2059780"/>
                <a:gd name="connsiteY70" fmla="*/ 1129614 h 1133814"/>
                <a:gd name="connsiteX71" fmla="*/ 989715 w 2059780"/>
                <a:gd name="connsiteY71" fmla="*/ 1129409 h 1133814"/>
                <a:gd name="connsiteX72" fmla="*/ 970855 w 2059780"/>
                <a:gd name="connsiteY72" fmla="*/ 1129361 h 1133814"/>
                <a:gd name="connsiteX73" fmla="*/ 996910 w 2059780"/>
                <a:gd name="connsiteY73" fmla="*/ 1129281 h 1133814"/>
                <a:gd name="connsiteX74" fmla="*/ 816083 w 2059780"/>
                <a:gd name="connsiteY74" fmla="*/ 1129058 h 1133814"/>
                <a:gd name="connsiteX75" fmla="*/ 817470 w 2059780"/>
                <a:gd name="connsiteY75" fmla="*/ 1129200 h 1133814"/>
                <a:gd name="connsiteX76" fmla="*/ 810694 w 2059780"/>
                <a:gd name="connsiteY76" fmla="*/ 1129135 h 1133814"/>
                <a:gd name="connsiteX77" fmla="*/ 816083 w 2059780"/>
                <a:gd name="connsiteY77" fmla="*/ 1129058 h 1133814"/>
                <a:gd name="connsiteX78" fmla="*/ 711588 w 2059780"/>
                <a:gd name="connsiteY78" fmla="*/ 1128918 h 1133814"/>
                <a:gd name="connsiteX79" fmla="*/ 734863 w 2059780"/>
                <a:gd name="connsiteY79" fmla="*/ 1129029 h 1133814"/>
                <a:gd name="connsiteX80" fmla="*/ 732113 w 2059780"/>
                <a:gd name="connsiteY80" fmla="*/ 1129114 h 1133814"/>
                <a:gd name="connsiteX81" fmla="*/ 711588 w 2059780"/>
                <a:gd name="connsiteY81" fmla="*/ 1128918 h 1133814"/>
                <a:gd name="connsiteX82" fmla="*/ 1013377 w 2059780"/>
                <a:gd name="connsiteY82" fmla="*/ 1128858 h 1133814"/>
                <a:gd name="connsiteX83" fmla="*/ 1002910 w 2059780"/>
                <a:gd name="connsiteY83" fmla="*/ 1128916 h 1133814"/>
                <a:gd name="connsiteX84" fmla="*/ 1013377 w 2059780"/>
                <a:gd name="connsiteY84" fmla="*/ 1128858 h 1133814"/>
                <a:gd name="connsiteX85" fmla="*/ 1025981 w 2059780"/>
                <a:gd name="connsiteY85" fmla="*/ 1128825 h 1133814"/>
                <a:gd name="connsiteX86" fmla="*/ 1021910 w 2059780"/>
                <a:gd name="connsiteY86" fmla="*/ 1128901 h 1133814"/>
                <a:gd name="connsiteX87" fmla="*/ 1026884 w 2059780"/>
                <a:gd name="connsiteY87" fmla="*/ 1128984 h 1133814"/>
                <a:gd name="connsiteX88" fmla="*/ 1025981 w 2059780"/>
                <a:gd name="connsiteY88" fmla="*/ 1128825 h 1133814"/>
                <a:gd name="connsiteX89" fmla="*/ 1054960 w 2059780"/>
                <a:gd name="connsiteY89" fmla="*/ 1128785 h 1133814"/>
                <a:gd name="connsiteX90" fmla="*/ 1050460 w 2059780"/>
                <a:gd name="connsiteY90" fmla="*/ 1129282 h 1133814"/>
                <a:gd name="connsiteX91" fmla="*/ 1054960 w 2059780"/>
                <a:gd name="connsiteY91" fmla="*/ 1128785 h 1133814"/>
                <a:gd name="connsiteX92" fmla="*/ 626533 w 2059780"/>
                <a:gd name="connsiteY92" fmla="*/ 1128784 h 1133814"/>
                <a:gd name="connsiteX93" fmla="*/ 629698 w 2059780"/>
                <a:gd name="connsiteY93" fmla="*/ 1128895 h 1133814"/>
                <a:gd name="connsiteX94" fmla="*/ 622898 w 2059780"/>
                <a:gd name="connsiteY94" fmla="*/ 1128858 h 1133814"/>
                <a:gd name="connsiteX95" fmla="*/ 626533 w 2059780"/>
                <a:gd name="connsiteY95" fmla="*/ 1128784 h 1133814"/>
                <a:gd name="connsiteX96" fmla="*/ 654259 w 2059780"/>
                <a:gd name="connsiteY96" fmla="*/ 1128686 h 1133814"/>
                <a:gd name="connsiteX97" fmla="*/ 662957 w 2059780"/>
                <a:gd name="connsiteY97" fmla="*/ 1128742 h 1133814"/>
                <a:gd name="connsiteX98" fmla="*/ 649094 w 2059780"/>
                <a:gd name="connsiteY98" fmla="*/ 1128764 h 1133814"/>
                <a:gd name="connsiteX99" fmla="*/ 654259 w 2059780"/>
                <a:gd name="connsiteY99" fmla="*/ 1128686 h 1133814"/>
                <a:gd name="connsiteX100" fmla="*/ 974506 w 2059780"/>
                <a:gd name="connsiteY100" fmla="*/ 1128489 h 1133814"/>
                <a:gd name="connsiteX101" fmla="*/ 982673 w 2059780"/>
                <a:gd name="connsiteY101" fmla="*/ 1128697 h 1133814"/>
                <a:gd name="connsiteX102" fmla="*/ 974506 w 2059780"/>
                <a:gd name="connsiteY102" fmla="*/ 1128489 h 1133814"/>
                <a:gd name="connsiteX103" fmla="*/ 908284 w 2059780"/>
                <a:gd name="connsiteY103" fmla="*/ 1128439 h 1133814"/>
                <a:gd name="connsiteX104" fmla="*/ 907101 w 2059780"/>
                <a:gd name="connsiteY104" fmla="*/ 1128532 h 1133814"/>
                <a:gd name="connsiteX105" fmla="*/ 914141 w 2059780"/>
                <a:gd name="connsiteY105" fmla="*/ 1128460 h 1133814"/>
                <a:gd name="connsiteX106" fmla="*/ 908284 w 2059780"/>
                <a:gd name="connsiteY106" fmla="*/ 1128439 h 1133814"/>
                <a:gd name="connsiteX107" fmla="*/ 2026679 w 2059780"/>
                <a:gd name="connsiteY107" fmla="*/ 1128221 h 1133814"/>
                <a:gd name="connsiteX108" fmla="*/ 2035366 w 2059780"/>
                <a:gd name="connsiteY108" fmla="*/ 1128358 h 1133814"/>
                <a:gd name="connsiteX109" fmla="*/ 2016476 w 2059780"/>
                <a:gd name="connsiteY109" fmla="*/ 1128382 h 1133814"/>
                <a:gd name="connsiteX110" fmla="*/ 2026679 w 2059780"/>
                <a:gd name="connsiteY110" fmla="*/ 1128221 h 1133814"/>
                <a:gd name="connsiteX111" fmla="*/ 727747 w 2059780"/>
                <a:gd name="connsiteY111" fmla="*/ 1127990 h 1133814"/>
                <a:gd name="connsiteX112" fmla="*/ 723417 w 2059780"/>
                <a:gd name="connsiteY112" fmla="*/ 1128077 h 1133814"/>
                <a:gd name="connsiteX113" fmla="*/ 735570 w 2059780"/>
                <a:gd name="connsiteY113" fmla="*/ 1128038 h 1133814"/>
                <a:gd name="connsiteX114" fmla="*/ 727747 w 2059780"/>
                <a:gd name="connsiteY114" fmla="*/ 1127990 h 1133814"/>
                <a:gd name="connsiteX115" fmla="*/ 683433 w 2059780"/>
                <a:gd name="connsiteY115" fmla="*/ 1127843 h 1133814"/>
                <a:gd name="connsiteX116" fmla="*/ 677225 w 2059780"/>
                <a:gd name="connsiteY116" fmla="*/ 1127899 h 1133814"/>
                <a:gd name="connsiteX117" fmla="*/ 683909 w 2059780"/>
                <a:gd name="connsiteY117" fmla="*/ 1127981 h 1133814"/>
                <a:gd name="connsiteX118" fmla="*/ 683433 w 2059780"/>
                <a:gd name="connsiteY118" fmla="*/ 1127843 h 1133814"/>
                <a:gd name="connsiteX119" fmla="*/ 604799 w 2059780"/>
                <a:gd name="connsiteY119" fmla="*/ 1127833 h 1133814"/>
                <a:gd name="connsiteX120" fmla="*/ 597853 w 2059780"/>
                <a:gd name="connsiteY120" fmla="*/ 1127868 h 1133814"/>
                <a:gd name="connsiteX121" fmla="*/ 604799 w 2059780"/>
                <a:gd name="connsiteY121" fmla="*/ 1127833 h 1133814"/>
                <a:gd name="connsiteX122" fmla="*/ 465501 w 2059780"/>
                <a:gd name="connsiteY122" fmla="*/ 1127467 h 1133814"/>
                <a:gd name="connsiteX123" fmla="*/ 465480 w 2059780"/>
                <a:gd name="connsiteY123" fmla="*/ 1127560 h 1133814"/>
                <a:gd name="connsiteX124" fmla="*/ 482429 w 2059780"/>
                <a:gd name="connsiteY124" fmla="*/ 1127686 h 1133814"/>
                <a:gd name="connsiteX125" fmla="*/ 465501 w 2059780"/>
                <a:gd name="connsiteY125" fmla="*/ 1127467 h 1133814"/>
                <a:gd name="connsiteX126" fmla="*/ 2024733 w 2059780"/>
                <a:gd name="connsiteY126" fmla="*/ 1127435 h 1133814"/>
                <a:gd name="connsiteX127" fmla="*/ 2048376 w 2059780"/>
                <a:gd name="connsiteY127" fmla="*/ 1127717 h 1133814"/>
                <a:gd name="connsiteX128" fmla="*/ 2048345 w 2059780"/>
                <a:gd name="connsiteY128" fmla="*/ 1127717 h 1133814"/>
                <a:gd name="connsiteX129" fmla="*/ 2044147 w 2059780"/>
                <a:gd name="connsiteY129" fmla="*/ 1128277 h 1133814"/>
                <a:gd name="connsiteX130" fmla="*/ 2018529 w 2059780"/>
                <a:gd name="connsiteY130" fmla="*/ 1128145 h 1133814"/>
                <a:gd name="connsiteX131" fmla="*/ 2020905 w 2059780"/>
                <a:gd name="connsiteY131" fmla="*/ 1127705 h 1133814"/>
                <a:gd name="connsiteX132" fmla="*/ 2024733 w 2059780"/>
                <a:gd name="connsiteY132" fmla="*/ 1127435 h 1133814"/>
                <a:gd name="connsiteX133" fmla="*/ 496333 w 2059780"/>
                <a:gd name="connsiteY133" fmla="*/ 1127332 h 1133814"/>
                <a:gd name="connsiteX134" fmla="*/ 493666 w 2059780"/>
                <a:gd name="connsiteY134" fmla="*/ 1127392 h 1133814"/>
                <a:gd name="connsiteX135" fmla="*/ 498640 w 2059780"/>
                <a:gd name="connsiteY135" fmla="*/ 1127459 h 1133814"/>
                <a:gd name="connsiteX136" fmla="*/ 496333 w 2059780"/>
                <a:gd name="connsiteY136" fmla="*/ 1127332 h 1133814"/>
                <a:gd name="connsiteX137" fmla="*/ 450676 w 2059780"/>
                <a:gd name="connsiteY137" fmla="*/ 1127201 h 1133814"/>
                <a:gd name="connsiteX138" fmla="*/ 445648 w 2059780"/>
                <a:gd name="connsiteY138" fmla="*/ 1127254 h 1133814"/>
                <a:gd name="connsiteX139" fmla="*/ 456101 w 2059780"/>
                <a:gd name="connsiteY139" fmla="*/ 1127219 h 1133814"/>
                <a:gd name="connsiteX140" fmla="*/ 450676 w 2059780"/>
                <a:gd name="connsiteY140" fmla="*/ 1127201 h 1133814"/>
                <a:gd name="connsiteX141" fmla="*/ 318041 w 2059780"/>
                <a:gd name="connsiteY141" fmla="*/ 1127092 h 1133814"/>
                <a:gd name="connsiteX142" fmla="*/ 356763 w 2059780"/>
                <a:gd name="connsiteY142" fmla="*/ 1127172 h 1133814"/>
                <a:gd name="connsiteX143" fmla="*/ 362506 w 2059780"/>
                <a:gd name="connsiteY143" fmla="*/ 1127279 h 1133814"/>
                <a:gd name="connsiteX144" fmla="*/ 426952 w 2059780"/>
                <a:gd name="connsiteY144" fmla="*/ 1127419 h 1133814"/>
                <a:gd name="connsiteX145" fmla="*/ 426967 w 2059780"/>
                <a:gd name="connsiteY145" fmla="*/ 1127419 h 1133814"/>
                <a:gd name="connsiteX146" fmla="*/ 421893 w 2059780"/>
                <a:gd name="connsiteY146" fmla="*/ 1127688 h 1133814"/>
                <a:gd name="connsiteX147" fmla="*/ 424061 w 2059780"/>
                <a:gd name="connsiteY147" fmla="*/ 1127532 h 1133814"/>
                <a:gd name="connsiteX148" fmla="*/ 410562 w 2059780"/>
                <a:gd name="connsiteY148" fmla="*/ 1127424 h 1133814"/>
                <a:gd name="connsiteX149" fmla="*/ 410042 w 2059780"/>
                <a:gd name="connsiteY149" fmla="*/ 1127588 h 1133814"/>
                <a:gd name="connsiteX150" fmla="*/ 397554 w 2059780"/>
                <a:gd name="connsiteY150" fmla="*/ 1127444 h 1133814"/>
                <a:gd name="connsiteX151" fmla="*/ 388478 w 2059780"/>
                <a:gd name="connsiteY151" fmla="*/ 1127527 h 1133814"/>
                <a:gd name="connsiteX152" fmla="*/ 379897 w 2059780"/>
                <a:gd name="connsiteY152" fmla="*/ 1127421 h 1133814"/>
                <a:gd name="connsiteX153" fmla="*/ 318041 w 2059780"/>
                <a:gd name="connsiteY153" fmla="*/ 1127092 h 1133814"/>
                <a:gd name="connsiteX154" fmla="*/ 249127 w 2059780"/>
                <a:gd name="connsiteY154" fmla="*/ 1126712 h 1133814"/>
                <a:gd name="connsiteX155" fmla="*/ 255103 w 2059780"/>
                <a:gd name="connsiteY155" fmla="*/ 1126750 h 1133814"/>
                <a:gd name="connsiteX156" fmla="*/ 244650 w 2059780"/>
                <a:gd name="connsiteY156" fmla="*/ 1126776 h 1133814"/>
                <a:gd name="connsiteX157" fmla="*/ 249127 w 2059780"/>
                <a:gd name="connsiteY157" fmla="*/ 1126712 h 1133814"/>
                <a:gd name="connsiteX158" fmla="*/ 169785 w 2059780"/>
                <a:gd name="connsiteY158" fmla="*/ 1126376 h 1133814"/>
                <a:gd name="connsiteX159" fmla="*/ 154079 w 2059780"/>
                <a:gd name="connsiteY159" fmla="*/ 1126415 h 1133814"/>
                <a:gd name="connsiteX160" fmla="*/ 169785 w 2059780"/>
                <a:gd name="connsiteY160" fmla="*/ 1126376 h 1133814"/>
                <a:gd name="connsiteX161" fmla="*/ 232807 w 2059780"/>
                <a:gd name="connsiteY161" fmla="*/ 1126171 h 1133814"/>
                <a:gd name="connsiteX162" fmla="*/ 247914 w 2059780"/>
                <a:gd name="connsiteY162" fmla="*/ 1126307 h 1133814"/>
                <a:gd name="connsiteX163" fmla="*/ 232807 w 2059780"/>
                <a:gd name="connsiteY163" fmla="*/ 1126171 h 1133814"/>
                <a:gd name="connsiteX164" fmla="*/ 190447 w 2059780"/>
                <a:gd name="connsiteY164" fmla="*/ 1126101 h 1133814"/>
                <a:gd name="connsiteX165" fmla="*/ 191108 w 2059780"/>
                <a:gd name="connsiteY165" fmla="*/ 1126217 h 1133814"/>
                <a:gd name="connsiteX166" fmla="*/ 194029 w 2059780"/>
                <a:gd name="connsiteY166" fmla="*/ 1126120 h 1133814"/>
                <a:gd name="connsiteX167" fmla="*/ 201957 w 2059780"/>
                <a:gd name="connsiteY167" fmla="*/ 1126226 h 1133814"/>
                <a:gd name="connsiteX168" fmla="*/ 205252 w 2059780"/>
                <a:gd name="connsiteY168" fmla="*/ 1126131 h 1133814"/>
                <a:gd name="connsiteX169" fmla="*/ 190447 w 2059780"/>
                <a:gd name="connsiteY169" fmla="*/ 1126101 h 1133814"/>
                <a:gd name="connsiteX170" fmla="*/ 2034579 w 2059780"/>
                <a:gd name="connsiteY170" fmla="*/ 1126086 h 1133814"/>
                <a:gd name="connsiteX171" fmla="*/ 2040443 w 2059780"/>
                <a:gd name="connsiteY171" fmla="*/ 1126100 h 1133814"/>
                <a:gd name="connsiteX172" fmla="*/ 2033391 w 2059780"/>
                <a:gd name="connsiteY172" fmla="*/ 1126231 h 1133814"/>
                <a:gd name="connsiteX173" fmla="*/ 2034579 w 2059780"/>
                <a:gd name="connsiteY173" fmla="*/ 1126086 h 1133814"/>
                <a:gd name="connsiteX174" fmla="*/ 200098 w 2059780"/>
                <a:gd name="connsiteY174" fmla="*/ 1125993 h 1133814"/>
                <a:gd name="connsiteX175" fmla="*/ 196968 w 2059780"/>
                <a:gd name="connsiteY175" fmla="*/ 1126026 h 1133814"/>
                <a:gd name="connsiteX176" fmla="*/ 209005 w 2059780"/>
                <a:gd name="connsiteY176" fmla="*/ 1126038 h 1133814"/>
                <a:gd name="connsiteX177" fmla="*/ 200098 w 2059780"/>
                <a:gd name="connsiteY177" fmla="*/ 1125993 h 1133814"/>
                <a:gd name="connsiteX178" fmla="*/ 133656 w 2059780"/>
                <a:gd name="connsiteY178" fmla="*/ 1125827 h 1133814"/>
                <a:gd name="connsiteX179" fmla="*/ 142097 w 2059780"/>
                <a:gd name="connsiteY179" fmla="*/ 1125879 h 1133814"/>
                <a:gd name="connsiteX180" fmla="*/ 133656 w 2059780"/>
                <a:gd name="connsiteY180" fmla="*/ 1125827 h 1133814"/>
                <a:gd name="connsiteX181" fmla="*/ 197541 w 2059780"/>
                <a:gd name="connsiteY181" fmla="*/ 1125764 h 1133814"/>
                <a:gd name="connsiteX182" fmla="*/ 190875 w 2059780"/>
                <a:gd name="connsiteY182" fmla="*/ 1125785 h 1133814"/>
                <a:gd name="connsiteX183" fmla="*/ 198125 w 2059780"/>
                <a:gd name="connsiteY183" fmla="*/ 1125845 h 1133814"/>
                <a:gd name="connsiteX184" fmla="*/ 197541 w 2059780"/>
                <a:gd name="connsiteY184" fmla="*/ 1125764 h 1133814"/>
                <a:gd name="connsiteX185" fmla="*/ 49139 w 2059780"/>
                <a:gd name="connsiteY185" fmla="*/ 1125748 h 1133814"/>
                <a:gd name="connsiteX186" fmla="*/ 65994 w 2059780"/>
                <a:gd name="connsiteY186" fmla="*/ 1125862 h 1133814"/>
                <a:gd name="connsiteX187" fmla="*/ 49139 w 2059780"/>
                <a:gd name="connsiteY187" fmla="*/ 1125748 h 1133814"/>
                <a:gd name="connsiteX188" fmla="*/ 143246 w 2059780"/>
                <a:gd name="connsiteY188" fmla="*/ 1125609 h 1133814"/>
                <a:gd name="connsiteX189" fmla="*/ 142734 w 2059780"/>
                <a:gd name="connsiteY189" fmla="*/ 1125708 h 1133814"/>
                <a:gd name="connsiteX190" fmla="*/ 180703 w 2059780"/>
                <a:gd name="connsiteY190" fmla="*/ 1125729 h 1133814"/>
                <a:gd name="connsiteX191" fmla="*/ 143246 w 2059780"/>
                <a:gd name="connsiteY191" fmla="*/ 1125609 h 1133814"/>
                <a:gd name="connsiteX192" fmla="*/ 57921 w 2059780"/>
                <a:gd name="connsiteY192" fmla="*/ 1125590 h 1133814"/>
                <a:gd name="connsiteX193" fmla="*/ 72017 w 2059780"/>
                <a:gd name="connsiteY193" fmla="*/ 1125641 h 1133814"/>
                <a:gd name="connsiteX194" fmla="*/ 49489 w 2059780"/>
                <a:gd name="connsiteY194" fmla="*/ 1125652 h 1133814"/>
                <a:gd name="connsiteX195" fmla="*/ 57921 w 2059780"/>
                <a:gd name="connsiteY195" fmla="*/ 1125590 h 1133814"/>
                <a:gd name="connsiteX196" fmla="*/ 115574 w 2059780"/>
                <a:gd name="connsiteY196" fmla="*/ 1125572 h 1133814"/>
                <a:gd name="connsiteX197" fmla="*/ 118075 w 2059780"/>
                <a:gd name="connsiteY197" fmla="*/ 1125651 h 1133814"/>
                <a:gd name="connsiteX198" fmla="*/ 139166 w 2059780"/>
                <a:gd name="connsiteY198" fmla="*/ 1125729 h 1133814"/>
                <a:gd name="connsiteX199" fmla="*/ 99713 w 2059780"/>
                <a:gd name="connsiteY199" fmla="*/ 1125646 h 1133814"/>
                <a:gd name="connsiteX200" fmla="*/ 114176 w 2059780"/>
                <a:gd name="connsiteY200" fmla="*/ 1125637 h 1133814"/>
                <a:gd name="connsiteX201" fmla="*/ 115574 w 2059780"/>
                <a:gd name="connsiteY201" fmla="*/ 1125572 h 1133814"/>
                <a:gd name="connsiteX202" fmla="*/ 59001 w 2059780"/>
                <a:gd name="connsiteY202" fmla="*/ 1125428 h 1133814"/>
                <a:gd name="connsiteX203" fmla="*/ 73688 w 2059780"/>
                <a:gd name="connsiteY203" fmla="*/ 1125575 h 1133814"/>
                <a:gd name="connsiteX204" fmla="*/ 68481 w 2059780"/>
                <a:gd name="connsiteY204" fmla="*/ 1125541 h 1133814"/>
                <a:gd name="connsiteX205" fmla="*/ 59001 w 2059780"/>
                <a:gd name="connsiteY205" fmla="*/ 1125428 h 1133814"/>
                <a:gd name="connsiteX206" fmla="*/ 2034556 w 2059780"/>
                <a:gd name="connsiteY206" fmla="*/ 1125421 h 1133814"/>
                <a:gd name="connsiteX207" fmla="*/ 2041215 w 2059780"/>
                <a:gd name="connsiteY207" fmla="*/ 1125563 h 1133814"/>
                <a:gd name="connsiteX208" fmla="*/ 2032526 w 2059780"/>
                <a:gd name="connsiteY208" fmla="*/ 1125648 h 1133814"/>
                <a:gd name="connsiteX209" fmla="*/ 2034556 w 2059780"/>
                <a:gd name="connsiteY209" fmla="*/ 1125421 h 1133814"/>
                <a:gd name="connsiteX210" fmla="*/ 2015689 w 2059780"/>
                <a:gd name="connsiteY210" fmla="*/ 1125410 h 1133814"/>
                <a:gd name="connsiteX211" fmla="*/ 2008652 w 2059780"/>
                <a:gd name="connsiteY211" fmla="*/ 1125543 h 1133814"/>
                <a:gd name="connsiteX212" fmla="*/ 2015689 w 2059780"/>
                <a:gd name="connsiteY212" fmla="*/ 1125410 h 1133814"/>
                <a:gd name="connsiteX213" fmla="*/ 85936 w 2059780"/>
                <a:gd name="connsiteY213" fmla="*/ 1125048 h 1133814"/>
                <a:gd name="connsiteX214" fmla="*/ 82617 w 2059780"/>
                <a:gd name="connsiteY214" fmla="*/ 1125118 h 1133814"/>
                <a:gd name="connsiteX215" fmla="*/ 94786 w 2059780"/>
                <a:gd name="connsiteY215" fmla="*/ 1125094 h 1133814"/>
                <a:gd name="connsiteX216" fmla="*/ 85936 w 2059780"/>
                <a:gd name="connsiteY216" fmla="*/ 1125048 h 1133814"/>
                <a:gd name="connsiteX217" fmla="*/ 269333 w 2059780"/>
                <a:gd name="connsiteY217" fmla="*/ 1125034 h 1133814"/>
                <a:gd name="connsiteX218" fmla="*/ 265695 w 2059780"/>
                <a:gd name="connsiteY218" fmla="*/ 1125098 h 1133814"/>
                <a:gd name="connsiteX219" fmla="*/ 272502 w 2059780"/>
                <a:gd name="connsiteY219" fmla="*/ 1125120 h 1133814"/>
                <a:gd name="connsiteX220" fmla="*/ 269333 w 2059780"/>
                <a:gd name="connsiteY220" fmla="*/ 1125034 h 1133814"/>
                <a:gd name="connsiteX221" fmla="*/ 61023 w 2059780"/>
                <a:gd name="connsiteY221" fmla="*/ 1124948 h 1133814"/>
                <a:gd name="connsiteX222" fmla="*/ 67611 w 2059780"/>
                <a:gd name="connsiteY222" fmla="*/ 1124970 h 1133814"/>
                <a:gd name="connsiteX223" fmla="*/ 58868 w 2059780"/>
                <a:gd name="connsiteY223" fmla="*/ 1125006 h 1133814"/>
                <a:gd name="connsiteX224" fmla="*/ 61023 w 2059780"/>
                <a:gd name="connsiteY224" fmla="*/ 1124948 h 1133814"/>
                <a:gd name="connsiteX225" fmla="*/ 38625 w 2059780"/>
                <a:gd name="connsiteY225" fmla="*/ 1124876 h 1133814"/>
                <a:gd name="connsiteX226" fmla="*/ 40091 w 2059780"/>
                <a:gd name="connsiteY226" fmla="*/ 1124966 h 1133814"/>
                <a:gd name="connsiteX227" fmla="*/ 33447 w 2059780"/>
                <a:gd name="connsiteY227" fmla="*/ 1124956 h 1133814"/>
                <a:gd name="connsiteX228" fmla="*/ 33131 w 2059780"/>
                <a:gd name="connsiteY228" fmla="*/ 1124953 h 1133814"/>
                <a:gd name="connsiteX229" fmla="*/ 33146 w 2059780"/>
                <a:gd name="connsiteY229" fmla="*/ 1124955 h 1133814"/>
                <a:gd name="connsiteX230" fmla="*/ 33447 w 2059780"/>
                <a:gd name="connsiteY230" fmla="*/ 1124956 h 1133814"/>
                <a:gd name="connsiteX231" fmla="*/ 47191 w 2059780"/>
                <a:gd name="connsiteY231" fmla="*/ 1125062 h 1133814"/>
                <a:gd name="connsiteX232" fmla="*/ 55542 w 2059780"/>
                <a:gd name="connsiteY232" fmla="*/ 1124964 h 1133814"/>
                <a:gd name="connsiteX233" fmla="*/ 55092 w 2059780"/>
                <a:gd name="connsiteY233" fmla="*/ 1125091 h 1133814"/>
                <a:gd name="connsiteX234" fmla="*/ 70556 w 2059780"/>
                <a:gd name="connsiteY234" fmla="*/ 1125111 h 1133814"/>
                <a:gd name="connsiteX235" fmla="*/ 71403 w 2059780"/>
                <a:gd name="connsiteY235" fmla="*/ 1124885 h 1133814"/>
                <a:gd name="connsiteX236" fmla="*/ 38625 w 2059780"/>
                <a:gd name="connsiteY236" fmla="*/ 1124876 h 1133814"/>
                <a:gd name="connsiteX237" fmla="*/ 118830 w 2059780"/>
                <a:gd name="connsiteY237" fmla="*/ 1124674 h 1133814"/>
                <a:gd name="connsiteX238" fmla="*/ 116094 w 2059780"/>
                <a:gd name="connsiteY238" fmla="*/ 1124929 h 1133814"/>
                <a:gd name="connsiteX239" fmla="*/ 108075 w 2059780"/>
                <a:gd name="connsiteY239" fmla="*/ 1125040 h 1133814"/>
                <a:gd name="connsiteX240" fmla="*/ 96395 w 2059780"/>
                <a:gd name="connsiteY240" fmla="*/ 1125132 h 1133814"/>
                <a:gd name="connsiteX241" fmla="*/ 96410 w 2059780"/>
                <a:gd name="connsiteY241" fmla="*/ 1125132 h 1133814"/>
                <a:gd name="connsiteX242" fmla="*/ 113677 w 2059780"/>
                <a:gd name="connsiteY242" fmla="*/ 1125141 h 1133814"/>
                <a:gd name="connsiteX243" fmla="*/ 123795 w 2059780"/>
                <a:gd name="connsiteY243" fmla="*/ 1125192 h 1133814"/>
                <a:gd name="connsiteX244" fmla="*/ 128715 w 2059780"/>
                <a:gd name="connsiteY244" fmla="*/ 1125040 h 1133814"/>
                <a:gd name="connsiteX245" fmla="*/ 137799 w 2059780"/>
                <a:gd name="connsiteY245" fmla="*/ 1125137 h 1133814"/>
                <a:gd name="connsiteX246" fmla="*/ 115014 w 2059780"/>
                <a:gd name="connsiteY246" fmla="*/ 1124757 h 1133814"/>
                <a:gd name="connsiteX247" fmla="*/ 118830 w 2059780"/>
                <a:gd name="connsiteY247" fmla="*/ 1124674 h 1133814"/>
                <a:gd name="connsiteX248" fmla="*/ 98965 w 2059780"/>
                <a:gd name="connsiteY248" fmla="*/ 1124653 h 1133814"/>
                <a:gd name="connsiteX249" fmla="*/ 96138 w 2059780"/>
                <a:gd name="connsiteY249" fmla="*/ 1124731 h 1133814"/>
                <a:gd name="connsiteX250" fmla="*/ 108416 w 2059780"/>
                <a:gd name="connsiteY250" fmla="*/ 1124668 h 1133814"/>
                <a:gd name="connsiteX251" fmla="*/ 98965 w 2059780"/>
                <a:gd name="connsiteY251" fmla="*/ 1124653 h 1133814"/>
                <a:gd name="connsiteX252" fmla="*/ 187900 w 2059780"/>
                <a:gd name="connsiteY252" fmla="*/ 1124631 h 1133814"/>
                <a:gd name="connsiteX253" fmla="*/ 189500 w 2059780"/>
                <a:gd name="connsiteY253" fmla="*/ 1124737 h 1133814"/>
                <a:gd name="connsiteX254" fmla="*/ 187900 w 2059780"/>
                <a:gd name="connsiteY254" fmla="*/ 1124631 h 1133814"/>
                <a:gd name="connsiteX255" fmla="*/ 73058 w 2059780"/>
                <a:gd name="connsiteY255" fmla="*/ 1124432 h 1133814"/>
                <a:gd name="connsiteX256" fmla="*/ 45051 w 2059780"/>
                <a:gd name="connsiteY256" fmla="*/ 1124544 h 1133814"/>
                <a:gd name="connsiteX257" fmla="*/ 73369 w 2059780"/>
                <a:gd name="connsiteY257" fmla="*/ 1124777 h 1133814"/>
                <a:gd name="connsiteX258" fmla="*/ 79609 w 2059780"/>
                <a:gd name="connsiteY258" fmla="*/ 1124746 h 1133814"/>
                <a:gd name="connsiteX259" fmla="*/ 80153 w 2059780"/>
                <a:gd name="connsiteY259" fmla="*/ 1124847 h 1133814"/>
                <a:gd name="connsiteX260" fmla="*/ 80169 w 2059780"/>
                <a:gd name="connsiteY260" fmla="*/ 1124847 h 1133814"/>
                <a:gd name="connsiteX261" fmla="*/ 80775 w 2059780"/>
                <a:gd name="connsiteY261" fmla="*/ 1124683 h 1133814"/>
                <a:gd name="connsiteX262" fmla="*/ 89665 w 2059780"/>
                <a:gd name="connsiteY262" fmla="*/ 1124612 h 1133814"/>
                <a:gd name="connsiteX263" fmla="*/ 76252 w 2059780"/>
                <a:gd name="connsiteY263" fmla="*/ 1124734 h 1133814"/>
                <a:gd name="connsiteX264" fmla="*/ 73058 w 2059780"/>
                <a:gd name="connsiteY264" fmla="*/ 1124432 h 1133814"/>
                <a:gd name="connsiteX265" fmla="*/ 95978 w 2059780"/>
                <a:gd name="connsiteY265" fmla="*/ 1124061 h 1133814"/>
                <a:gd name="connsiteX266" fmla="*/ 88072 w 2059780"/>
                <a:gd name="connsiteY266" fmla="*/ 1124108 h 1133814"/>
                <a:gd name="connsiteX267" fmla="*/ 98299 w 2059780"/>
                <a:gd name="connsiteY267" fmla="*/ 1124135 h 1133814"/>
                <a:gd name="connsiteX268" fmla="*/ 95978 w 2059780"/>
                <a:gd name="connsiteY268" fmla="*/ 1124061 h 1133814"/>
                <a:gd name="connsiteX269" fmla="*/ 76237 w 2059780"/>
                <a:gd name="connsiteY269" fmla="*/ 1124046 h 1133814"/>
                <a:gd name="connsiteX270" fmla="*/ 61992 w 2059780"/>
                <a:gd name="connsiteY270" fmla="*/ 1124171 h 1133814"/>
                <a:gd name="connsiteX271" fmla="*/ 73416 w 2059780"/>
                <a:gd name="connsiteY271" fmla="*/ 1124365 h 1133814"/>
                <a:gd name="connsiteX272" fmla="*/ 76237 w 2059780"/>
                <a:gd name="connsiteY272" fmla="*/ 1124046 h 1133814"/>
                <a:gd name="connsiteX273" fmla="*/ 72001 w 2059780"/>
                <a:gd name="connsiteY273" fmla="*/ 1123803 h 1133814"/>
                <a:gd name="connsiteX274" fmla="*/ 70556 w 2059780"/>
                <a:gd name="connsiteY274" fmla="*/ 1123931 h 1133814"/>
                <a:gd name="connsiteX275" fmla="*/ 72001 w 2059780"/>
                <a:gd name="connsiteY275" fmla="*/ 1123803 h 1133814"/>
                <a:gd name="connsiteX276" fmla="*/ 2005374 w 2059780"/>
                <a:gd name="connsiteY276" fmla="*/ 1122647 h 1133814"/>
                <a:gd name="connsiteX277" fmla="*/ 2000565 w 2059780"/>
                <a:gd name="connsiteY277" fmla="*/ 1122881 h 1133814"/>
                <a:gd name="connsiteX278" fmla="*/ 2004315 w 2059780"/>
                <a:gd name="connsiteY278" fmla="*/ 1122651 h 1133814"/>
                <a:gd name="connsiteX279" fmla="*/ 2008183 w 2059780"/>
                <a:gd name="connsiteY279" fmla="*/ 1122510 h 1133814"/>
                <a:gd name="connsiteX280" fmla="*/ 2021554 w 2059780"/>
                <a:gd name="connsiteY280" fmla="*/ 1122586 h 1133814"/>
                <a:gd name="connsiteX281" fmla="*/ 2005374 w 2059780"/>
                <a:gd name="connsiteY281" fmla="*/ 1122647 h 1133814"/>
                <a:gd name="connsiteX282" fmla="*/ 1988358 w 2059780"/>
                <a:gd name="connsiteY282" fmla="*/ 1120714 h 1133814"/>
                <a:gd name="connsiteX283" fmla="*/ 1992324 w 2059780"/>
                <a:gd name="connsiteY283" fmla="*/ 1121076 h 1133814"/>
                <a:gd name="connsiteX284" fmla="*/ 1997787 w 2059780"/>
                <a:gd name="connsiteY284" fmla="*/ 1121273 h 1133814"/>
                <a:gd name="connsiteX285" fmla="*/ 1988358 w 2059780"/>
                <a:gd name="connsiteY285" fmla="*/ 1120714 h 1133814"/>
                <a:gd name="connsiteX286" fmla="*/ 18832 w 2059780"/>
                <a:gd name="connsiteY286" fmla="*/ 1120192 h 1133814"/>
                <a:gd name="connsiteX287" fmla="*/ 11675 w 2059780"/>
                <a:gd name="connsiteY287" fmla="*/ 1120289 h 1133814"/>
                <a:gd name="connsiteX288" fmla="*/ 18832 w 2059780"/>
                <a:gd name="connsiteY288" fmla="*/ 1120192 h 1133814"/>
                <a:gd name="connsiteX289" fmla="*/ 74869 w 2059780"/>
                <a:gd name="connsiteY289" fmla="*/ 1119309 h 1133814"/>
                <a:gd name="connsiteX290" fmla="*/ 57462 w 2059780"/>
                <a:gd name="connsiteY290" fmla="*/ 1119425 h 1133814"/>
                <a:gd name="connsiteX291" fmla="*/ 74869 w 2059780"/>
                <a:gd name="connsiteY291" fmla="*/ 1119309 h 1133814"/>
                <a:gd name="connsiteX292" fmla="*/ 47732 w 2059780"/>
                <a:gd name="connsiteY292" fmla="*/ 1119308 h 1133814"/>
                <a:gd name="connsiteX293" fmla="*/ 52683 w 2059780"/>
                <a:gd name="connsiteY293" fmla="*/ 1119334 h 1133814"/>
                <a:gd name="connsiteX294" fmla="*/ 47732 w 2059780"/>
                <a:gd name="connsiteY294" fmla="*/ 1119308 h 1133814"/>
                <a:gd name="connsiteX295" fmla="*/ 153971 w 2059780"/>
                <a:gd name="connsiteY295" fmla="*/ 1119053 h 1133814"/>
                <a:gd name="connsiteX296" fmla="*/ 145087 w 2059780"/>
                <a:gd name="connsiteY296" fmla="*/ 1119166 h 1133814"/>
                <a:gd name="connsiteX297" fmla="*/ 153971 w 2059780"/>
                <a:gd name="connsiteY297" fmla="*/ 1119053 h 1133814"/>
                <a:gd name="connsiteX298" fmla="*/ 263581 w 2059780"/>
                <a:gd name="connsiteY298" fmla="*/ 1118853 h 1133814"/>
                <a:gd name="connsiteX299" fmla="*/ 261498 w 2059780"/>
                <a:gd name="connsiteY299" fmla="*/ 1118948 h 1133814"/>
                <a:gd name="connsiteX300" fmla="*/ 268477 w 2059780"/>
                <a:gd name="connsiteY300" fmla="*/ 1118887 h 1133814"/>
                <a:gd name="connsiteX301" fmla="*/ 263581 w 2059780"/>
                <a:gd name="connsiteY301" fmla="*/ 1118853 h 1133814"/>
                <a:gd name="connsiteX302" fmla="*/ 310837 w 2059780"/>
                <a:gd name="connsiteY302" fmla="*/ 1118677 h 1133814"/>
                <a:gd name="connsiteX303" fmla="*/ 305490 w 2059780"/>
                <a:gd name="connsiteY303" fmla="*/ 1118760 h 1133814"/>
                <a:gd name="connsiteX304" fmla="*/ 303710 w 2059780"/>
                <a:gd name="connsiteY304" fmla="*/ 1118684 h 1133814"/>
                <a:gd name="connsiteX305" fmla="*/ 283303 w 2059780"/>
                <a:gd name="connsiteY305" fmla="*/ 1118740 h 1133814"/>
                <a:gd name="connsiteX306" fmla="*/ 282681 w 2059780"/>
                <a:gd name="connsiteY306" fmla="*/ 1118703 h 1133814"/>
                <a:gd name="connsiteX307" fmla="*/ 269922 w 2059780"/>
                <a:gd name="connsiteY307" fmla="*/ 1118979 h 1133814"/>
                <a:gd name="connsiteX308" fmla="*/ 282947 w 2059780"/>
                <a:gd name="connsiteY308" fmla="*/ 1118780 h 1133814"/>
                <a:gd name="connsiteX309" fmla="*/ 285922 w 2059780"/>
                <a:gd name="connsiteY309" fmla="*/ 1118848 h 1133814"/>
                <a:gd name="connsiteX310" fmla="*/ 285907 w 2059780"/>
                <a:gd name="connsiteY310" fmla="*/ 1118849 h 1133814"/>
                <a:gd name="connsiteX311" fmla="*/ 310837 w 2059780"/>
                <a:gd name="connsiteY311" fmla="*/ 1118677 h 1133814"/>
                <a:gd name="connsiteX312" fmla="*/ 111921 w 2059780"/>
                <a:gd name="connsiteY312" fmla="*/ 1118458 h 1133814"/>
                <a:gd name="connsiteX313" fmla="*/ 99371 w 2059780"/>
                <a:gd name="connsiteY313" fmla="*/ 1118646 h 1133814"/>
                <a:gd name="connsiteX314" fmla="*/ 111921 w 2059780"/>
                <a:gd name="connsiteY314" fmla="*/ 1118458 h 1133814"/>
                <a:gd name="connsiteX315" fmla="*/ 251217 w 2059780"/>
                <a:gd name="connsiteY315" fmla="*/ 1118434 h 1133814"/>
                <a:gd name="connsiteX316" fmla="*/ 256253 w 2059780"/>
                <a:gd name="connsiteY316" fmla="*/ 1118606 h 1133814"/>
                <a:gd name="connsiteX317" fmla="*/ 246857 w 2059780"/>
                <a:gd name="connsiteY317" fmla="*/ 1118738 h 1133814"/>
                <a:gd name="connsiteX318" fmla="*/ 251217 w 2059780"/>
                <a:gd name="connsiteY318" fmla="*/ 1118434 h 1133814"/>
                <a:gd name="connsiteX319" fmla="*/ 276811 w 2059780"/>
                <a:gd name="connsiteY319" fmla="*/ 1118414 h 1133814"/>
                <a:gd name="connsiteX320" fmla="*/ 283405 w 2059780"/>
                <a:gd name="connsiteY320" fmla="*/ 1118473 h 1133814"/>
                <a:gd name="connsiteX321" fmla="*/ 269906 w 2059780"/>
                <a:gd name="connsiteY321" fmla="*/ 1118450 h 1133814"/>
                <a:gd name="connsiteX322" fmla="*/ 276811 w 2059780"/>
                <a:gd name="connsiteY322" fmla="*/ 1118414 h 1133814"/>
                <a:gd name="connsiteX323" fmla="*/ 142187 w 2059780"/>
                <a:gd name="connsiteY323" fmla="*/ 1118410 h 1133814"/>
                <a:gd name="connsiteX324" fmla="*/ 154444 w 2059780"/>
                <a:gd name="connsiteY324" fmla="*/ 1118424 h 1133814"/>
                <a:gd name="connsiteX325" fmla="*/ 130315 w 2059780"/>
                <a:gd name="connsiteY325" fmla="*/ 1118530 h 1133814"/>
                <a:gd name="connsiteX326" fmla="*/ 129399 w 2059780"/>
                <a:gd name="connsiteY326" fmla="*/ 1118502 h 1133814"/>
                <a:gd name="connsiteX327" fmla="*/ 122031 w 2059780"/>
                <a:gd name="connsiteY327" fmla="*/ 1118474 h 1133814"/>
                <a:gd name="connsiteX328" fmla="*/ 128854 w 2059780"/>
                <a:gd name="connsiteY328" fmla="*/ 1118464 h 1133814"/>
                <a:gd name="connsiteX329" fmla="*/ 129375 w 2059780"/>
                <a:gd name="connsiteY329" fmla="*/ 1118476 h 1133814"/>
                <a:gd name="connsiteX330" fmla="*/ 142187 w 2059780"/>
                <a:gd name="connsiteY330" fmla="*/ 1118410 h 1133814"/>
                <a:gd name="connsiteX331" fmla="*/ 335732 w 2059780"/>
                <a:gd name="connsiteY331" fmla="*/ 1118400 h 1133814"/>
                <a:gd name="connsiteX332" fmla="*/ 331197 w 2059780"/>
                <a:gd name="connsiteY332" fmla="*/ 1118422 h 1133814"/>
                <a:gd name="connsiteX333" fmla="*/ 339590 w 2059780"/>
                <a:gd name="connsiteY333" fmla="*/ 1118453 h 1133814"/>
                <a:gd name="connsiteX334" fmla="*/ 335732 w 2059780"/>
                <a:gd name="connsiteY334" fmla="*/ 1118400 h 1133814"/>
                <a:gd name="connsiteX335" fmla="*/ 2046153 w 2059780"/>
                <a:gd name="connsiteY335" fmla="*/ 1118394 h 1133814"/>
                <a:gd name="connsiteX336" fmla="*/ 2046261 w 2059780"/>
                <a:gd name="connsiteY336" fmla="*/ 1122298 h 1133814"/>
                <a:gd name="connsiteX337" fmla="*/ 2046153 w 2059780"/>
                <a:gd name="connsiteY337" fmla="*/ 1118394 h 1133814"/>
                <a:gd name="connsiteX338" fmla="*/ 161390 w 2059780"/>
                <a:gd name="connsiteY338" fmla="*/ 1118378 h 1133814"/>
                <a:gd name="connsiteX339" fmla="*/ 164554 w 2059780"/>
                <a:gd name="connsiteY339" fmla="*/ 1118444 h 1133814"/>
                <a:gd name="connsiteX340" fmla="*/ 157755 w 2059780"/>
                <a:gd name="connsiteY340" fmla="*/ 1118453 h 1133814"/>
                <a:gd name="connsiteX341" fmla="*/ 161390 w 2059780"/>
                <a:gd name="connsiteY341" fmla="*/ 1118378 h 1133814"/>
                <a:gd name="connsiteX342" fmla="*/ 227694 w 2059780"/>
                <a:gd name="connsiteY342" fmla="*/ 1118354 h 1133814"/>
                <a:gd name="connsiteX343" fmla="*/ 206991 w 2059780"/>
                <a:gd name="connsiteY343" fmla="*/ 1118456 h 1133814"/>
                <a:gd name="connsiteX344" fmla="*/ 227694 w 2059780"/>
                <a:gd name="connsiteY344" fmla="*/ 1118354 h 1133814"/>
                <a:gd name="connsiteX345" fmla="*/ 199366 w 2059780"/>
                <a:gd name="connsiteY345" fmla="*/ 1118343 h 1133814"/>
                <a:gd name="connsiteX346" fmla="*/ 203768 w 2059780"/>
                <a:gd name="connsiteY346" fmla="*/ 1118405 h 1133814"/>
                <a:gd name="connsiteX347" fmla="*/ 203744 w 2059780"/>
                <a:gd name="connsiteY347" fmla="*/ 1118405 h 1133814"/>
                <a:gd name="connsiteX348" fmla="*/ 198724 w 2059780"/>
                <a:gd name="connsiteY348" fmla="*/ 1118394 h 1133814"/>
                <a:gd name="connsiteX349" fmla="*/ 237945 w 2059780"/>
                <a:gd name="connsiteY349" fmla="*/ 1118340 h 1133814"/>
                <a:gd name="connsiteX350" fmla="*/ 229195 w 2059780"/>
                <a:gd name="connsiteY350" fmla="*/ 1118425 h 1133814"/>
                <a:gd name="connsiteX351" fmla="*/ 237945 w 2059780"/>
                <a:gd name="connsiteY351" fmla="*/ 1118340 h 1133814"/>
                <a:gd name="connsiteX352" fmla="*/ 200133 w 2059780"/>
                <a:gd name="connsiteY352" fmla="*/ 1118282 h 1133814"/>
                <a:gd name="connsiteX353" fmla="*/ 199366 w 2059780"/>
                <a:gd name="connsiteY353" fmla="*/ 1118343 h 1133814"/>
                <a:gd name="connsiteX354" fmla="*/ 195662 w 2059780"/>
                <a:gd name="connsiteY354" fmla="*/ 1118291 h 1133814"/>
                <a:gd name="connsiteX355" fmla="*/ 200133 w 2059780"/>
                <a:gd name="connsiteY355" fmla="*/ 1118282 h 1133814"/>
                <a:gd name="connsiteX356" fmla="*/ 333220 w 2059780"/>
                <a:gd name="connsiteY356" fmla="*/ 1118117 h 1133814"/>
                <a:gd name="connsiteX357" fmla="*/ 328538 w 2059780"/>
                <a:gd name="connsiteY357" fmla="*/ 1118189 h 1133814"/>
                <a:gd name="connsiteX358" fmla="*/ 337102 w 2059780"/>
                <a:gd name="connsiteY358" fmla="*/ 1118160 h 1133814"/>
                <a:gd name="connsiteX359" fmla="*/ 333220 w 2059780"/>
                <a:gd name="connsiteY359" fmla="*/ 1118117 h 1133814"/>
                <a:gd name="connsiteX360" fmla="*/ 518394 w 2059780"/>
                <a:gd name="connsiteY360" fmla="*/ 1117829 h 1133814"/>
                <a:gd name="connsiteX361" fmla="*/ 513940 w 2059780"/>
                <a:gd name="connsiteY361" fmla="*/ 1117922 h 1133814"/>
                <a:gd name="connsiteX362" fmla="*/ 511026 w 2059780"/>
                <a:gd name="connsiteY362" fmla="*/ 1118055 h 1133814"/>
                <a:gd name="connsiteX363" fmla="*/ 518394 w 2059780"/>
                <a:gd name="connsiteY363" fmla="*/ 1117829 h 1133814"/>
                <a:gd name="connsiteX364" fmla="*/ 480602 w 2059780"/>
                <a:gd name="connsiteY364" fmla="*/ 1117647 h 1133814"/>
                <a:gd name="connsiteX365" fmla="*/ 478474 w 2059780"/>
                <a:gd name="connsiteY365" fmla="*/ 1117782 h 1133814"/>
                <a:gd name="connsiteX366" fmla="*/ 459046 w 2059780"/>
                <a:gd name="connsiteY366" fmla="*/ 1117757 h 1133814"/>
                <a:gd name="connsiteX367" fmla="*/ 458012 w 2059780"/>
                <a:gd name="connsiteY367" fmla="*/ 1117842 h 1133814"/>
                <a:gd name="connsiteX368" fmla="*/ 446690 w 2059780"/>
                <a:gd name="connsiteY368" fmla="*/ 1117768 h 1133814"/>
                <a:gd name="connsiteX369" fmla="*/ 407275 w 2059780"/>
                <a:gd name="connsiteY369" fmla="*/ 1118021 h 1133814"/>
                <a:gd name="connsiteX370" fmla="*/ 421092 w 2059780"/>
                <a:gd name="connsiteY370" fmla="*/ 1118116 h 1133814"/>
                <a:gd name="connsiteX371" fmla="*/ 474534 w 2059780"/>
                <a:gd name="connsiteY371" fmla="*/ 1118045 h 1133814"/>
                <a:gd name="connsiteX372" fmla="*/ 478070 w 2059780"/>
                <a:gd name="connsiteY372" fmla="*/ 1117951 h 1133814"/>
                <a:gd name="connsiteX373" fmla="*/ 482094 w 2059780"/>
                <a:gd name="connsiteY373" fmla="*/ 1118033 h 1133814"/>
                <a:gd name="connsiteX374" fmla="*/ 479281 w 2059780"/>
                <a:gd name="connsiteY374" fmla="*/ 1117822 h 1133814"/>
                <a:gd name="connsiteX375" fmla="*/ 486152 w 2059780"/>
                <a:gd name="connsiteY375" fmla="*/ 1117792 h 1133814"/>
                <a:gd name="connsiteX376" fmla="*/ 480602 w 2059780"/>
                <a:gd name="connsiteY376" fmla="*/ 1117647 h 1133814"/>
                <a:gd name="connsiteX377" fmla="*/ 405542 w 2059780"/>
                <a:gd name="connsiteY377" fmla="*/ 1117445 h 1133814"/>
                <a:gd name="connsiteX378" fmla="*/ 410764 w 2059780"/>
                <a:gd name="connsiteY378" fmla="*/ 1117587 h 1133814"/>
                <a:gd name="connsiteX379" fmla="*/ 405542 w 2059780"/>
                <a:gd name="connsiteY379" fmla="*/ 1117445 h 1133814"/>
                <a:gd name="connsiteX380" fmla="*/ 497419 w 2059780"/>
                <a:gd name="connsiteY380" fmla="*/ 1117411 h 1133814"/>
                <a:gd name="connsiteX381" fmla="*/ 471488 w 2059780"/>
                <a:gd name="connsiteY381" fmla="*/ 1117570 h 1133814"/>
                <a:gd name="connsiteX382" fmla="*/ 497419 w 2059780"/>
                <a:gd name="connsiteY382" fmla="*/ 1117411 h 1133814"/>
                <a:gd name="connsiteX383" fmla="*/ 461719 w 2059780"/>
                <a:gd name="connsiteY383" fmla="*/ 1117411 h 1133814"/>
                <a:gd name="connsiteX384" fmla="*/ 453055 w 2059780"/>
                <a:gd name="connsiteY384" fmla="*/ 1117584 h 1133814"/>
                <a:gd name="connsiteX385" fmla="*/ 461237 w 2059780"/>
                <a:gd name="connsiteY385" fmla="*/ 1117582 h 1133814"/>
                <a:gd name="connsiteX386" fmla="*/ 461719 w 2059780"/>
                <a:gd name="connsiteY386" fmla="*/ 1117411 h 1133814"/>
                <a:gd name="connsiteX387" fmla="*/ 469404 w 2059780"/>
                <a:gd name="connsiteY387" fmla="*/ 1117402 h 1133814"/>
                <a:gd name="connsiteX388" fmla="*/ 467921 w 2059780"/>
                <a:gd name="connsiteY388" fmla="*/ 1117618 h 1133814"/>
                <a:gd name="connsiteX389" fmla="*/ 469404 w 2059780"/>
                <a:gd name="connsiteY389" fmla="*/ 1117402 h 1133814"/>
                <a:gd name="connsiteX390" fmla="*/ 562424 w 2059780"/>
                <a:gd name="connsiteY390" fmla="*/ 1117294 h 1133814"/>
                <a:gd name="connsiteX391" fmla="*/ 548420 w 2059780"/>
                <a:gd name="connsiteY391" fmla="*/ 1117444 h 1133814"/>
                <a:gd name="connsiteX392" fmla="*/ 562424 w 2059780"/>
                <a:gd name="connsiteY392" fmla="*/ 1117294 h 1133814"/>
                <a:gd name="connsiteX393" fmla="*/ 710618 w 2059780"/>
                <a:gd name="connsiteY393" fmla="*/ 1117260 h 1133814"/>
                <a:gd name="connsiteX394" fmla="*/ 691159 w 2059780"/>
                <a:gd name="connsiteY394" fmla="*/ 1117564 h 1133814"/>
                <a:gd name="connsiteX395" fmla="*/ 710618 w 2059780"/>
                <a:gd name="connsiteY395" fmla="*/ 1117260 h 1133814"/>
                <a:gd name="connsiteX396" fmla="*/ 531850 w 2059780"/>
                <a:gd name="connsiteY396" fmla="*/ 1117130 h 1133814"/>
                <a:gd name="connsiteX397" fmla="*/ 526825 w 2059780"/>
                <a:gd name="connsiteY397" fmla="*/ 1117243 h 1133814"/>
                <a:gd name="connsiteX398" fmla="*/ 535498 w 2059780"/>
                <a:gd name="connsiteY398" fmla="*/ 1117167 h 1133814"/>
                <a:gd name="connsiteX399" fmla="*/ 531850 w 2059780"/>
                <a:gd name="connsiteY399" fmla="*/ 1117130 h 1133814"/>
                <a:gd name="connsiteX400" fmla="*/ 632107 w 2059780"/>
                <a:gd name="connsiteY400" fmla="*/ 1117033 h 1133814"/>
                <a:gd name="connsiteX401" fmla="*/ 632123 w 2059780"/>
                <a:gd name="connsiteY401" fmla="*/ 1117035 h 1133814"/>
                <a:gd name="connsiteX402" fmla="*/ 623473 w 2059780"/>
                <a:gd name="connsiteY402" fmla="*/ 1117374 h 1133814"/>
                <a:gd name="connsiteX403" fmla="*/ 625439 w 2059780"/>
                <a:gd name="connsiteY403" fmla="*/ 1117278 h 1133814"/>
                <a:gd name="connsiteX404" fmla="*/ 629706 w 2059780"/>
                <a:gd name="connsiteY404" fmla="*/ 1117183 h 1133814"/>
                <a:gd name="connsiteX405" fmla="*/ 632107 w 2059780"/>
                <a:gd name="connsiteY405" fmla="*/ 1117033 h 1133814"/>
                <a:gd name="connsiteX406" fmla="*/ 651546 w 2059780"/>
                <a:gd name="connsiteY406" fmla="*/ 1116985 h 1133814"/>
                <a:gd name="connsiteX407" fmla="*/ 653080 w 2059780"/>
                <a:gd name="connsiteY407" fmla="*/ 1117112 h 1133814"/>
                <a:gd name="connsiteX408" fmla="*/ 642993 w 2059780"/>
                <a:gd name="connsiteY408" fmla="*/ 1117073 h 1133814"/>
                <a:gd name="connsiteX409" fmla="*/ 651546 w 2059780"/>
                <a:gd name="connsiteY409" fmla="*/ 1116985 h 1133814"/>
                <a:gd name="connsiteX410" fmla="*/ 1146821 w 2059780"/>
                <a:gd name="connsiteY410" fmla="*/ 1116956 h 1133814"/>
                <a:gd name="connsiteX411" fmla="*/ 1137489 w 2059780"/>
                <a:gd name="connsiteY411" fmla="*/ 1117035 h 1133814"/>
                <a:gd name="connsiteX412" fmla="*/ 1137504 w 2059780"/>
                <a:gd name="connsiteY412" fmla="*/ 1117035 h 1133814"/>
                <a:gd name="connsiteX413" fmla="*/ 1146821 w 2059780"/>
                <a:gd name="connsiteY413" fmla="*/ 1116956 h 1133814"/>
                <a:gd name="connsiteX414" fmla="*/ 672353 w 2059780"/>
                <a:gd name="connsiteY414" fmla="*/ 1116902 h 1133814"/>
                <a:gd name="connsiteX415" fmla="*/ 669439 w 2059780"/>
                <a:gd name="connsiteY415" fmla="*/ 1117047 h 1133814"/>
                <a:gd name="connsiteX416" fmla="*/ 672353 w 2059780"/>
                <a:gd name="connsiteY416" fmla="*/ 1116902 h 1133814"/>
                <a:gd name="connsiteX417" fmla="*/ 675780 w 2059780"/>
                <a:gd name="connsiteY417" fmla="*/ 1116899 h 1133814"/>
                <a:gd name="connsiteX418" fmla="*/ 689076 w 2059780"/>
                <a:gd name="connsiteY418" fmla="*/ 1117032 h 1133814"/>
                <a:gd name="connsiteX419" fmla="*/ 694003 w 2059780"/>
                <a:gd name="connsiteY419" fmla="*/ 1116990 h 1133814"/>
                <a:gd name="connsiteX420" fmla="*/ 671405 w 2059780"/>
                <a:gd name="connsiteY420" fmla="*/ 1117288 h 1133814"/>
                <a:gd name="connsiteX421" fmla="*/ 675780 w 2059780"/>
                <a:gd name="connsiteY421" fmla="*/ 1116899 h 1133814"/>
                <a:gd name="connsiteX422" fmla="*/ 603611 w 2059780"/>
                <a:gd name="connsiteY422" fmla="*/ 1116834 h 1133814"/>
                <a:gd name="connsiteX423" fmla="*/ 614427 w 2059780"/>
                <a:gd name="connsiteY423" fmla="*/ 1116916 h 1133814"/>
                <a:gd name="connsiteX424" fmla="*/ 604146 w 2059780"/>
                <a:gd name="connsiteY424" fmla="*/ 1117101 h 1133814"/>
                <a:gd name="connsiteX425" fmla="*/ 603611 w 2059780"/>
                <a:gd name="connsiteY425" fmla="*/ 1116834 h 1133814"/>
                <a:gd name="connsiteX426" fmla="*/ 984200 w 2059780"/>
                <a:gd name="connsiteY426" fmla="*/ 1116787 h 1133814"/>
                <a:gd name="connsiteX427" fmla="*/ 981959 w 2059780"/>
                <a:gd name="connsiteY427" fmla="*/ 1117095 h 1133814"/>
                <a:gd name="connsiteX428" fmla="*/ 987539 w 2059780"/>
                <a:gd name="connsiteY428" fmla="*/ 1116870 h 1133814"/>
                <a:gd name="connsiteX429" fmla="*/ 976216 w 2059780"/>
                <a:gd name="connsiteY429" fmla="*/ 1116982 h 1133814"/>
                <a:gd name="connsiteX430" fmla="*/ 975463 w 2059780"/>
                <a:gd name="connsiteY430" fmla="*/ 1116928 h 1133814"/>
                <a:gd name="connsiteX431" fmla="*/ 967318 w 2059780"/>
                <a:gd name="connsiteY431" fmla="*/ 1116944 h 1133814"/>
                <a:gd name="connsiteX432" fmla="*/ 984200 w 2059780"/>
                <a:gd name="connsiteY432" fmla="*/ 1116787 h 1133814"/>
                <a:gd name="connsiteX433" fmla="*/ 1150062 w 2059780"/>
                <a:gd name="connsiteY433" fmla="*/ 1116737 h 1133814"/>
                <a:gd name="connsiteX434" fmla="*/ 1148375 w 2059780"/>
                <a:gd name="connsiteY434" fmla="*/ 1116942 h 1133814"/>
                <a:gd name="connsiteX435" fmla="*/ 1154135 w 2059780"/>
                <a:gd name="connsiteY435" fmla="*/ 1116893 h 1133814"/>
                <a:gd name="connsiteX436" fmla="*/ 1150062 w 2059780"/>
                <a:gd name="connsiteY436" fmla="*/ 1116737 h 1133814"/>
                <a:gd name="connsiteX437" fmla="*/ 1127876 w 2059780"/>
                <a:gd name="connsiteY437" fmla="*/ 1116735 h 1133814"/>
                <a:gd name="connsiteX438" fmla="*/ 1123851 w 2059780"/>
                <a:gd name="connsiteY438" fmla="*/ 1117033 h 1133814"/>
                <a:gd name="connsiteX439" fmla="*/ 1127876 w 2059780"/>
                <a:gd name="connsiteY439" fmla="*/ 1116735 h 1133814"/>
                <a:gd name="connsiteX440" fmla="*/ 1102510 w 2059780"/>
                <a:gd name="connsiteY440" fmla="*/ 1116618 h 1133814"/>
                <a:gd name="connsiteX441" fmla="*/ 1095447 w 2059780"/>
                <a:gd name="connsiteY441" fmla="*/ 1116735 h 1133814"/>
                <a:gd name="connsiteX442" fmla="*/ 1102510 w 2059780"/>
                <a:gd name="connsiteY442" fmla="*/ 1116618 h 1133814"/>
                <a:gd name="connsiteX443" fmla="*/ 1232475 w 2059780"/>
                <a:gd name="connsiteY443" fmla="*/ 1116579 h 1133814"/>
                <a:gd name="connsiteX444" fmla="*/ 1230391 w 2059780"/>
                <a:gd name="connsiteY444" fmla="*/ 1116684 h 1133814"/>
                <a:gd name="connsiteX445" fmla="*/ 1240719 w 2059780"/>
                <a:gd name="connsiteY445" fmla="*/ 1116624 h 1133814"/>
                <a:gd name="connsiteX446" fmla="*/ 1232475 w 2059780"/>
                <a:gd name="connsiteY446" fmla="*/ 1116579 h 1133814"/>
                <a:gd name="connsiteX447" fmla="*/ 1445774 w 2059780"/>
                <a:gd name="connsiteY447" fmla="*/ 1116573 h 1133814"/>
                <a:gd name="connsiteX448" fmla="*/ 1450114 w 2059780"/>
                <a:gd name="connsiteY448" fmla="*/ 1116669 h 1133814"/>
                <a:gd name="connsiteX449" fmla="*/ 1450101 w 2059780"/>
                <a:gd name="connsiteY449" fmla="*/ 1116669 h 1133814"/>
                <a:gd name="connsiteX450" fmla="*/ 1450118 w 2059780"/>
                <a:gd name="connsiteY450" fmla="*/ 1116669 h 1133814"/>
                <a:gd name="connsiteX451" fmla="*/ 1450114 w 2059780"/>
                <a:gd name="connsiteY451" fmla="*/ 1116669 h 1133814"/>
                <a:gd name="connsiteX452" fmla="*/ 1462822 w 2059780"/>
                <a:gd name="connsiteY452" fmla="*/ 1116584 h 1133814"/>
                <a:gd name="connsiteX453" fmla="*/ 1445774 w 2059780"/>
                <a:gd name="connsiteY453" fmla="*/ 1116573 h 1133814"/>
                <a:gd name="connsiteX454" fmla="*/ 1145290 w 2059780"/>
                <a:gd name="connsiteY454" fmla="*/ 1116556 h 1133814"/>
                <a:gd name="connsiteX455" fmla="*/ 1138095 w 2059780"/>
                <a:gd name="connsiteY455" fmla="*/ 1116735 h 1133814"/>
                <a:gd name="connsiteX456" fmla="*/ 1145290 w 2059780"/>
                <a:gd name="connsiteY456" fmla="*/ 1116556 h 1133814"/>
                <a:gd name="connsiteX457" fmla="*/ 1119801 w 2059780"/>
                <a:gd name="connsiteY457" fmla="*/ 1116498 h 1133814"/>
                <a:gd name="connsiteX458" fmla="*/ 1110935 w 2059780"/>
                <a:gd name="connsiteY458" fmla="*/ 1116675 h 1133814"/>
                <a:gd name="connsiteX459" fmla="*/ 1119801 w 2059780"/>
                <a:gd name="connsiteY459" fmla="*/ 1116498 h 1133814"/>
                <a:gd name="connsiteX460" fmla="*/ 1215525 w 2059780"/>
                <a:gd name="connsiteY460" fmla="*/ 1116434 h 1133814"/>
                <a:gd name="connsiteX461" fmla="*/ 1225496 w 2059780"/>
                <a:gd name="connsiteY461" fmla="*/ 1116559 h 1133814"/>
                <a:gd name="connsiteX462" fmla="*/ 1215525 w 2059780"/>
                <a:gd name="connsiteY462" fmla="*/ 1116434 h 1133814"/>
                <a:gd name="connsiteX463" fmla="*/ 1297235 w 2059780"/>
                <a:gd name="connsiteY463" fmla="*/ 1116408 h 1133814"/>
                <a:gd name="connsiteX464" fmla="*/ 1282131 w 2059780"/>
                <a:gd name="connsiteY464" fmla="*/ 1116411 h 1133814"/>
                <a:gd name="connsiteX465" fmla="*/ 1290462 w 2059780"/>
                <a:gd name="connsiteY465" fmla="*/ 1116508 h 1133814"/>
                <a:gd name="connsiteX466" fmla="*/ 1293057 w 2059780"/>
                <a:gd name="connsiteY466" fmla="*/ 1116957 h 1133814"/>
                <a:gd name="connsiteX467" fmla="*/ 1321926 w 2059780"/>
                <a:gd name="connsiteY467" fmla="*/ 1117035 h 1133814"/>
                <a:gd name="connsiteX468" fmla="*/ 1311918 w 2059780"/>
                <a:gd name="connsiteY468" fmla="*/ 1116902 h 1133814"/>
                <a:gd name="connsiteX469" fmla="*/ 1301947 w 2059780"/>
                <a:gd name="connsiteY469" fmla="*/ 1116768 h 1133814"/>
                <a:gd name="connsiteX470" fmla="*/ 1314342 w 2059780"/>
                <a:gd name="connsiteY470" fmla="*/ 1116516 h 1133814"/>
                <a:gd name="connsiteX471" fmla="*/ 1297235 w 2059780"/>
                <a:gd name="connsiteY471" fmla="*/ 1116408 h 1133814"/>
                <a:gd name="connsiteX472" fmla="*/ 1278339 w 2059780"/>
                <a:gd name="connsiteY472" fmla="*/ 1116373 h 1133814"/>
                <a:gd name="connsiteX473" fmla="*/ 1271827 w 2059780"/>
                <a:gd name="connsiteY473" fmla="*/ 1116439 h 1133814"/>
                <a:gd name="connsiteX474" fmla="*/ 1280211 w 2059780"/>
                <a:gd name="connsiteY474" fmla="*/ 1116505 h 1133814"/>
                <a:gd name="connsiteX475" fmla="*/ 1278339 w 2059780"/>
                <a:gd name="connsiteY475" fmla="*/ 1116373 h 1133814"/>
                <a:gd name="connsiteX476" fmla="*/ 1333233 w 2059780"/>
                <a:gd name="connsiteY476" fmla="*/ 1116350 h 1133814"/>
                <a:gd name="connsiteX477" fmla="*/ 1340181 w 2059780"/>
                <a:gd name="connsiteY477" fmla="*/ 1116394 h 1133814"/>
                <a:gd name="connsiteX478" fmla="*/ 1329713 w 2059780"/>
                <a:gd name="connsiteY478" fmla="*/ 1116519 h 1133814"/>
                <a:gd name="connsiteX479" fmla="*/ 1333233 w 2059780"/>
                <a:gd name="connsiteY479" fmla="*/ 1116350 h 1133814"/>
                <a:gd name="connsiteX480" fmla="*/ 1494031 w 2059780"/>
                <a:gd name="connsiteY480" fmla="*/ 1116328 h 1133814"/>
                <a:gd name="connsiteX481" fmla="*/ 1491708 w 2059780"/>
                <a:gd name="connsiteY481" fmla="*/ 1116670 h 1133814"/>
                <a:gd name="connsiteX482" fmla="*/ 1509216 w 2059780"/>
                <a:gd name="connsiteY482" fmla="*/ 1116407 h 1133814"/>
                <a:gd name="connsiteX483" fmla="*/ 1497055 w 2059780"/>
                <a:gd name="connsiteY483" fmla="*/ 1116536 h 1133814"/>
                <a:gd name="connsiteX484" fmla="*/ 1494031 w 2059780"/>
                <a:gd name="connsiteY484" fmla="*/ 1116328 h 1133814"/>
                <a:gd name="connsiteX485" fmla="*/ 1001637 w 2059780"/>
                <a:gd name="connsiteY485" fmla="*/ 1116276 h 1133814"/>
                <a:gd name="connsiteX486" fmla="*/ 1007603 w 2059780"/>
                <a:gd name="connsiteY486" fmla="*/ 1116325 h 1133814"/>
                <a:gd name="connsiteX487" fmla="*/ 995512 w 2059780"/>
                <a:gd name="connsiteY487" fmla="*/ 1116413 h 1133814"/>
                <a:gd name="connsiteX488" fmla="*/ 1001637 w 2059780"/>
                <a:gd name="connsiteY488" fmla="*/ 1116276 h 1133814"/>
                <a:gd name="connsiteX489" fmla="*/ 1041927 w 2059780"/>
                <a:gd name="connsiteY489" fmla="*/ 1116223 h 1133814"/>
                <a:gd name="connsiteX490" fmla="*/ 1045091 w 2059780"/>
                <a:gd name="connsiteY490" fmla="*/ 1116337 h 1133814"/>
                <a:gd name="connsiteX491" fmla="*/ 1038292 w 2059780"/>
                <a:gd name="connsiteY491" fmla="*/ 1116340 h 1133814"/>
                <a:gd name="connsiteX492" fmla="*/ 1041927 w 2059780"/>
                <a:gd name="connsiteY492" fmla="*/ 1116223 h 1133814"/>
                <a:gd name="connsiteX493" fmla="*/ 1468682 w 2059780"/>
                <a:gd name="connsiteY493" fmla="*/ 1116177 h 1133814"/>
                <a:gd name="connsiteX494" fmla="*/ 1471006 w 2059780"/>
                <a:gd name="connsiteY494" fmla="*/ 1116410 h 1133814"/>
                <a:gd name="connsiteX495" fmla="*/ 1468682 w 2059780"/>
                <a:gd name="connsiteY495" fmla="*/ 1116177 h 1133814"/>
                <a:gd name="connsiteX496" fmla="*/ 1223641 w 2059780"/>
                <a:gd name="connsiteY496" fmla="*/ 1116177 h 1133814"/>
                <a:gd name="connsiteX497" fmla="*/ 1220864 w 2059780"/>
                <a:gd name="connsiteY497" fmla="*/ 1116308 h 1133814"/>
                <a:gd name="connsiteX498" fmla="*/ 1229646 w 2059780"/>
                <a:gd name="connsiteY498" fmla="*/ 1116186 h 1133814"/>
                <a:gd name="connsiteX499" fmla="*/ 1223641 w 2059780"/>
                <a:gd name="connsiteY499" fmla="*/ 1116177 h 1133814"/>
                <a:gd name="connsiteX500" fmla="*/ 1192942 w 2059780"/>
                <a:gd name="connsiteY500" fmla="*/ 1115886 h 1133814"/>
                <a:gd name="connsiteX501" fmla="*/ 1200870 w 2059780"/>
                <a:gd name="connsiteY501" fmla="*/ 1116062 h 1133814"/>
                <a:gd name="connsiteX502" fmla="*/ 1180532 w 2059780"/>
                <a:gd name="connsiteY502" fmla="*/ 1116005 h 1133814"/>
                <a:gd name="connsiteX503" fmla="*/ 1192942 w 2059780"/>
                <a:gd name="connsiteY503" fmla="*/ 1115886 h 1133814"/>
                <a:gd name="connsiteX504" fmla="*/ 1482927 w 2059780"/>
                <a:gd name="connsiteY504" fmla="*/ 1115839 h 1133814"/>
                <a:gd name="connsiteX505" fmla="*/ 1491132 w 2059780"/>
                <a:gd name="connsiteY505" fmla="*/ 1116013 h 1133814"/>
                <a:gd name="connsiteX506" fmla="*/ 1482927 w 2059780"/>
                <a:gd name="connsiteY506" fmla="*/ 1115839 h 1133814"/>
                <a:gd name="connsiteX507" fmla="*/ 1442075 w 2059780"/>
                <a:gd name="connsiteY507" fmla="*/ 1115757 h 1133814"/>
                <a:gd name="connsiteX508" fmla="*/ 1433209 w 2059780"/>
                <a:gd name="connsiteY508" fmla="*/ 1115957 h 1133814"/>
                <a:gd name="connsiteX509" fmla="*/ 1442075 w 2059780"/>
                <a:gd name="connsiteY509" fmla="*/ 1115757 h 1133814"/>
                <a:gd name="connsiteX510" fmla="*/ 1274482 w 2059780"/>
                <a:gd name="connsiteY510" fmla="*/ 1115489 h 1133814"/>
                <a:gd name="connsiteX511" fmla="*/ 1276793 w 2059780"/>
                <a:gd name="connsiteY511" fmla="*/ 1115615 h 1133814"/>
                <a:gd name="connsiteX512" fmla="*/ 1271694 w 2059780"/>
                <a:gd name="connsiteY512" fmla="*/ 1115615 h 1133814"/>
                <a:gd name="connsiteX513" fmla="*/ 1274482 w 2059780"/>
                <a:gd name="connsiteY513" fmla="*/ 1115489 h 1133814"/>
                <a:gd name="connsiteX514" fmla="*/ 1437353 w 2059780"/>
                <a:gd name="connsiteY514" fmla="*/ 1115340 h 1133814"/>
                <a:gd name="connsiteX515" fmla="*/ 1432346 w 2059780"/>
                <a:gd name="connsiteY515" fmla="*/ 1115484 h 1133814"/>
                <a:gd name="connsiteX516" fmla="*/ 1445377 w 2059780"/>
                <a:gd name="connsiteY516" fmla="*/ 1115349 h 1133814"/>
                <a:gd name="connsiteX517" fmla="*/ 1437353 w 2059780"/>
                <a:gd name="connsiteY517" fmla="*/ 1115340 h 1133814"/>
                <a:gd name="connsiteX518" fmla="*/ 1472064 w 2059780"/>
                <a:gd name="connsiteY518" fmla="*/ 1115218 h 1133814"/>
                <a:gd name="connsiteX519" fmla="*/ 1464998 w 2059780"/>
                <a:gd name="connsiteY519" fmla="*/ 1115352 h 1133814"/>
                <a:gd name="connsiteX520" fmla="*/ 1472064 w 2059780"/>
                <a:gd name="connsiteY520" fmla="*/ 1115218 h 1133814"/>
                <a:gd name="connsiteX521" fmla="*/ 1446729 w 2059780"/>
                <a:gd name="connsiteY521" fmla="*/ 1115079 h 1133814"/>
                <a:gd name="connsiteX522" fmla="*/ 1456878 w 2059780"/>
                <a:gd name="connsiteY522" fmla="*/ 1115113 h 1133814"/>
                <a:gd name="connsiteX523" fmla="*/ 1446729 w 2059780"/>
                <a:gd name="connsiteY523" fmla="*/ 1115079 h 1133814"/>
                <a:gd name="connsiteX524" fmla="*/ 1373408 w 2059780"/>
                <a:gd name="connsiteY524" fmla="*/ 1115061 h 1133814"/>
                <a:gd name="connsiteX525" fmla="*/ 1388703 w 2059780"/>
                <a:gd name="connsiteY525" fmla="*/ 1115082 h 1133814"/>
                <a:gd name="connsiteX526" fmla="*/ 1376829 w 2059780"/>
                <a:gd name="connsiteY526" fmla="*/ 1115156 h 1133814"/>
                <a:gd name="connsiteX527" fmla="*/ 1373581 w 2059780"/>
                <a:gd name="connsiteY527" fmla="*/ 1115411 h 1133814"/>
                <a:gd name="connsiteX528" fmla="*/ 1373573 w 2059780"/>
                <a:gd name="connsiteY528" fmla="*/ 1115413 h 1133814"/>
                <a:gd name="connsiteX529" fmla="*/ 1371070 w 2059780"/>
                <a:gd name="connsiteY529" fmla="*/ 1115231 h 1133814"/>
                <a:gd name="connsiteX530" fmla="*/ 1359702 w 2059780"/>
                <a:gd name="connsiteY530" fmla="*/ 1115087 h 1133814"/>
                <a:gd name="connsiteX531" fmla="*/ 1373408 w 2059780"/>
                <a:gd name="connsiteY531" fmla="*/ 1115061 h 1133814"/>
                <a:gd name="connsiteX532" fmla="*/ 1950268 w 2059780"/>
                <a:gd name="connsiteY532" fmla="*/ 1114763 h 1133814"/>
                <a:gd name="connsiteX533" fmla="*/ 1945840 w 2059780"/>
                <a:gd name="connsiteY533" fmla="*/ 1114786 h 1133814"/>
                <a:gd name="connsiteX534" fmla="*/ 1952415 w 2059780"/>
                <a:gd name="connsiteY534" fmla="*/ 1114953 h 1133814"/>
                <a:gd name="connsiteX535" fmla="*/ 1950268 w 2059780"/>
                <a:gd name="connsiteY535" fmla="*/ 1114763 h 1133814"/>
                <a:gd name="connsiteX536" fmla="*/ 1341758 w 2059780"/>
                <a:gd name="connsiteY536" fmla="*/ 1114633 h 1133814"/>
                <a:gd name="connsiteX537" fmla="*/ 1332993 w 2059780"/>
                <a:gd name="connsiteY537" fmla="*/ 1114766 h 1133814"/>
                <a:gd name="connsiteX538" fmla="*/ 1341758 w 2059780"/>
                <a:gd name="connsiteY538" fmla="*/ 1114633 h 1133814"/>
                <a:gd name="connsiteX539" fmla="*/ 7582 w 2059780"/>
                <a:gd name="connsiteY539" fmla="*/ 1114274 h 1133814"/>
                <a:gd name="connsiteX540" fmla="*/ 7713 w 2059780"/>
                <a:gd name="connsiteY540" fmla="*/ 1118116 h 1133814"/>
                <a:gd name="connsiteX541" fmla="*/ 7582 w 2059780"/>
                <a:gd name="connsiteY541" fmla="*/ 1114274 h 1133814"/>
                <a:gd name="connsiteX542" fmla="*/ 1477284 w 2059780"/>
                <a:gd name="connsiteY542" fmla="*/ 1114187 h 1133814"/>
                <a:gd name="connsiteX543" fmla="*/ 1487458 w 2059780"/>
                <a:gd name="connsiteY543" fmla="*/ 1114218 h 1133814"/>
                <a:gd name="connsiteX544" fmla="*/ 1477284 w 2059780"/>
                <a:gd name="connsiteY544" fmla="*/ 1114187 h 1133814"/>
                <a:gd name="connsiteX545" fmla="*/ 1420680 w 2059780"/>
                <a:gd name="connsiteY545" fmla="*/ 1113869 h 1133814"/>
                <a:gd name="connsiteX546" fmla="*/ 1422569 w 2059780"/>
                <a:gd name="connsiteY546" fmla="*/ 1114271 h 1133814"/>
                <a:gd name="connsiteX547" fmla="*/ 1429174 w 2059780"/>
                <a:gd name="connsiteY547" fmla="*/ 1114428 h 1133814"/>
                <a:gd name="connsiteX548" fmla="*/ 1429190 w 2059780"/>
                <a:gd name="connsiteY548" fmla="*/ 1114430 h 1133814"/>
                <a:gd name="connsiteX549" fmla="*/ 1419041 w 2059780"/>
                <a:gd name="connsiteY549" fmla="*/ 1114467 h 1133814"/>
                <a:gd name="connsiteX550" fmla="*/ 1416702 w 2059780"/>
                <a:gd name="connsiteY550" fmla="*/ 1114207 h 1133814"/>
                <a:gd name="connsiteX551" fmla="*/ 1412848 w 2059780"/>
                <a:gd name="connsiteY551" fmla="*/ 1114476 h 1133814"/>
                <a:gd name="connsiteX552" fmla="*/ 1414146 w 2059780"/>
                <a:gd name="connsiteY552" fmla="*/ 1114209 h 1133814"/>
                <a:gd name="connsiteX553" fmla="*/ 1405713 w 2059780"/>
                <a:gd name="connsiteY553" fmla="*/ 1114178 h 1133814"/>
                <a:gd name="connsiteX554" fmla="*/ 1416686 w 2059780"/>
                <a:gd name="connsiteY554" fmla="*/ 1114078 h 1133814"/>
                <a:gd name="connsiteX555" fmla="*/ 1420680 w 2059780"/>
                <a:gd name="connsiteY555" fmla="*/ 1113869 h 1133814"/>
                <a:gd name="connsiteX556" fmla="*/ 8165 w 2059780"/>
                <a:gd name="connsiteY556" fmla="*/ 1113804 h 1133814"/>
                <a:gd name="connsiteX557" fmla="*/ 8251 w 2059780"/>
                <a:gd name="connsiteY557" fmla="*/ 1118543 h 1133814"/>
                <a:gd name="connsiteX558" fmla="*/ 8165 w 2059780"/>
                <a:gd name="connsiteY558" fmla="*/ 1113804 h 1133814"/>
                <a:gd name="connsiteX559" fmla="*/ 1473352 w 2059780"/>
                <a:gd name="connsiteY559" fmla="*/ 1113735 h 1133814"/>
                <a:gd name="connsiteX560" fmla="*/ 1468185 w 2059780"/>
                <a:gd name="connsiteY560" fmla="*/ 1114051 h 1133814"/>
                <a:gd name="connsiteX561" fmla="*/ 1473352 w 2059780"/>
                <a:gd name="connsiteY561" fmla="*/ 1113735 h 1133814"/>
                <a:gd name="connsiteX562" fmla="*/ 1930346 w 2059780"/>
                <a:gd name="connsiteY562" fmla="*/ 1113729 h 1133814"/>
                <a:gd name="connsiteX563" fmla="*/ 1916487 w 2059780"/>
                <a:gd name="connsiteY563" fmla="*/ 1113880 h 1133814"/>
                <a:gd name="connsiteX564" fmla="*/ 1930346 w 2059780"/>
                <a:gd name="connsiteY564" fmla="*/ 1113729 h 1133814"/>
                <a:gd name="connsiteX565" fmla="*/ 1486782 w 2059780"/>
                <a:gd name="connsiteY565" fmla="*/ 1113635 h 1133814"/>
                <a:gd name="connsiteX566" fmla="*/ 1481419 w 2059780"/>
                <a:gd name="connsiteY566" fmla="*/ 1113774 h 1133814"/>
                <a:gd name="connsiteX567" fmla="*/ 1474138 w 2059780"/>
                <a:gd name="connsiteY567" fmla="*/ 1114050 h 1133814"/>
                <a:gd name="connsiteX568" fmla="*/ 1478031 w 2059780"/>
                <a:gd name="connsiteY568" fmla="*/ 1113777 h 1133814"/>
                <a:gd name="connsiteX569" fmla="*/ 1474860 w 2059780"/>
                <a:gd name="connsiteY569" fmla="*/ 1113714 h 1133814"/>
                <a:gd name="connsiteX570" fmla="*/ 1486782 w 2059780"/>
                <a:gd name="connsiteY570" fmla="*/ 1113635 h 1133814"/>
                <a:gd name="connsiteX571" fmla="*/ 1526031 w 2059780"/>
                <a:gd name="connsiteY571" fmla="*/ 1113597 h 1133814"/>
                <a:gd name="connsiteX572" fmla="*/ 1517504 w 2059780"/>
                <a:gd name="connsiteY572" fmla="*/ 1113621 h 1133814"/>
                <a:gd name="connsiteX573" fmla="*/ 1527597 w 2059780"/>
                <a:gd name="connsiteY573" fmla="*/ 1113687 h 1133814"/>
                <a:gd name="connsiteX574" fmla="*/ 1527612 w 2059780"/>
                <a:gd name="connsiteY574" fmla="*/ 1113687 h 1133814"/>
                <a:gd name="connsiteX575" fmla="*/ 1532474 w 2059780"/>
                <a:gd name="connsiteY575" fmla="*/ 1113859 h 1133814"/>
                <a:gd name="connsiteX576" fmla="*/ 1532751 w 2059780"/>
                <a:gd name="connsiteY576" fmla="*/ 1113650 h 1133814"/>
                <a:gd name="connsiteX577" fmla="*/ 1526031 w 2059780"/>
                <a:gd name="connsiteY577" fmla="*/ 1113597 h 1133814"/>
                <a:gd name="connsiteX578" fmla="*/ 1899965 w 2059780"/>
                <a:gd name="connsiteY578" fmla="*/ 1113536 h 1133814"/>
                <a:gd name="connsiteX579" fmla="*/ 1896224 w 2059780"/>
                <a:gd name="connsiteY579" fmla="*/ 1113710 h 1133814"/>
                <a:gd name="connsiteX580" fmla="*/ 1906703 w 2059780"/>
                <a:gd name="connsiteY580" fmla="*/ 1113559 h 1133814"/>
                <a:gd name="connsiteX581" fmla="*/ 1899965 w 2059780"/>
                <a:gd name="connsiteY581" fmla="*/ 1113536 h 1133814"/>
                <a:gd name="connsiteX582" fmla="*/ 1533230 w 2059780"/>
                <a:gd name="connsiteY582" fmla="*/ 1113406 h 1133814"/>
                <a:gd name="connsiteX583" fmla="*/ 1535298 w 2059780"/>
                <a:gd name="connsiteY583" fmla="*/ 1113684 h 1133814"/>
                <a:gd name="connsiteX584" fmla="*/ 1533230 w 2059780"/>
                <a:gd name="connsiteY584" fmla="*/ 1113406 h 1133814"/>
                <a:gd name="connsiteX585" fmla="*/ 1886440 w 2059780"/>
                <a:gd name="connsiteY585" fmla="*/ 1113391 h 1133814"/>
                <a:gd name="connsiteX586" fmla="*/ 1877705 w 2059780"/>
                <a:gd name="connsiteY586" fmla="*/ 1113544 h 1133814"/>
                <a:gd name="connsiteX587" fmla="*/ 1886440 w 2059780"/>
                <a:gd name="connsiteY587" fmla="*/ 1113391 h 1133814"/>
                <a:gd name="connsiteX588" fmla="*/ 1546147 w 2059780"/>
                <a:gd name="connsiteY588" fmla="*/ 1113329 h 1133814"/>
                <a:gd name="connsiteX589" fmla="*/ 1539573 w 2059780"/>
                <a:gd name="connsiteY589" fmla="*/ 1113683 h 1133814"/>
                <a:gd name="connsiteX590" fmla="*/ 1546147 w 2059780"/>
                <a:gd name="connsiteY590" fmla="*/ 1113329 h 1133814"/>
                <a:gd name="connsiteX591" fmla="*/ 1683900 w 2059780"/>
                <a:gd name="connsiteY591" fmla="*/ 1113071 h 1133814"/>
                <a:gd name="connsiteX592" fmla="*/ 1690644 w 2059780"/>
                <a:gd name="connsiteY592" fmla="*/ 1113105 h 1133814"/>
                <a:gd name="connsiteX593" fmla="*/ 1683900 w 2059780"/>
                <a:gd name="connsiteY593" fmla="*/ 1113071 h 1133814"/>
                <a:gd name="connsiteX594" fmla="*/ 1651568 w 2059780"/>
                <a:gd name="connsiteY594" fmla="*/ 1113005 h 1133814"/>
                <a:gd name="connsiteX595" fmla="*/ 1630950 w 2059780"/>
                <a:gd name="connsiteY595" fmla="*/ 1113121 h 1133814"/>
                <a:gd name="connsiteX596" fmla="*/ 1651568 w 2059780"/>
                <a:gd name="connsiteY596" fmla="*/ 1113005 h 1133814"/>
                <a:gd name="connsiteX597" fmla="*/ 1858964 w 2059780"/>
                <a:gd name="connsiteY597" fmla="*/ 1112492 h 1133814"/>
                <a:gd name="connsiteX598" fmla="*/ 1865590 w 2059780"/>
                <a:gd name="connsiteY598" fmla="*/ 1112521 h 1133814"/>
                <a:gd name="connsiteX599" fmla="*/ 1856840 w 2059780"/>
                <a:gd name="connsiteY599" fmla="*/ 1112675 h 1133814"/>
                <a:gd name="connsiteX600" fmla="*/ 1858964 w 2059780"/>
                <a:gd name="connsiteY600" fmla="*/ 1112492 h 1133814"/>
                <a:gd name="connsiteX601" fmla="*/ 1753934 w 2059780"/>
                <a:gd name="connsiteY601" fmla="*/ 1112457 h 1133814"/>
                <a:gd name="connsiteX602" fmla="*/ 1750693 w 2059780"/>
                <a:gd name="connsiteY602" fmla="*/ 1112913 h 1133814"/>
                <a:gd name="connsiteX603" fmla="*/ 1753934 w 2059780"/>
                <a:gd name="connsiteY603" fmla="*/ 1112457 h 1133814"/>
                <a:gd name="connsiteX604" fmla="*/ 1808693 w 2059780"/>
                <a:gd name="connsiteY604" fmla="*/ 1112369 h 1133814"/>
                <a:gd name="connsiteX605" fmla="*/ 1811004 w 2059780"/>
                <a:gd name="connsiteY605" fmla="*/ 1112522 h 1133814"/>
                <a:gd name="connsiteX606" fmla="*/ 1805896 w 2059780"/>
                <a:gd name="connsiteY606" fmla="*/ 1112524 h 1133814"/>
                <a:gd name="connsiteX607" fmla="*/ 1808693 w 2059780"/>
                <a:gd name="connsiteY607" fmla="*/ 1112369 h 1133814"/>
                <a:gd name="connsiteX608" fmla="*/ 1829971 w 2059780"/>
                <a:gd name="connsiteY608" fmla="*/ 1112289 h 1133814"/>
                <a:gd name="connsiteX609" fmla="*/ 1832903 w 2059780"/>
                <a:gd name="connsiteY609" fmla="*/ 1112598 h 1133814"/>
                <a:gd name="connsiteX610" fmla="*/ 1828042 w 2059780"/>
                <a:gd name="connsiteY610" fmla="*/ 1112445 h 1133814"/>
                <a:gd name="connsiteX611" fmla="*/ 1836931 w 2059780"/>
                <a:gd name="connsiteY611" fmla="*/ 1112652 h 1133814"/>
                <a:gd name="connsiteX612" fmla="*/ 1855373 w 2059780"/>
                <a:gd name="connsiteY612" fmla="*/ 1112774 h 1133814"/>
                <a:gd name="connsiteX613" fmla="*/ 1854247 w 2059780"/>
                <a:gd name="connsiteY613" fmla="*/ 1113146 h 1133814"/>
                <a:gd name="connsiteX614" fmla="*/ 1863877 w 2059780"/>
                <a:gd name="connsiteY614" fmla="*/ 1113187 h 1133814"/>
                <a:gd name="connsiteX615" fmla="*/ 1870822 w 2059780"/>
                <a:gd name="connsiteY615" fmla="*/ 1113463 h 1133814"/>
                <a:gd name="connsiteX616" fmla="*/ 1867612 w 2059780"/>
                <a:gd name="connsiteY616" fmla="*/ 1113346 h 1133814"/>
                <a:gd name="connsiteX617" fmla="*/ 1887705 w 2059780"/>
                <a:gd name="connsiteY617" fmla="*/ 1113158 h 1133814"/>
                <a:gd name="connsiteX618" fmla="*/ 1894727 w 2059780"/>
                <a:gd name="connsiteY618" fmla="*/ 1113473 h 1133814"/>
                <a:gd name="connsiteX619" fmla="*/ 1908586 w 2059780"/>
                <a:gd name="connsiteY619" fmla="*/ 1113318 h 1133814"/>
                <a:gd name="connsiteX620" fmla="*/ 1934899 w 2059780"/>
                <a:gd name="connsiteY620" fmla="*/ 1113147 h 1133814"/>
                <a:gd name="connsiteX621" fmla="*/ 1950933 w 2059780"/>
                <a:gd name="connsiteY621" fmla="*/ 1112928 h 1133814"/>
                <a:gd name="connsiteX622" fmla="*/ 1955563 w 2059780"/>
                <a:gd name="connsiteY622" fmla="*/ 1113329 h 1133814"/>
                <a:gd name="connsiteX623" fmla="*/ 1975163 w 2059780"/>
                <a:gd name="connsiteY623" fmla="*/ 1113388 h 1133814"/>
                <a:gd name="connsiteX624" fmla="*/ 1977261 w 2059780"/>
                <a:gd name="connsiteY624" fmla="*/ 1114118 h 1133814"/>
                <a:gd name="connsiteX625" fmla="*/ 1961844 w 2059780"/>
                <a:gd name="connsiteY625" fmla="*/ 1114274 h 1133814"/>
                <a:gd name="connsiteX626" fmla="*/ 1979391 w 2059780"/>
                <a:gd name="connsiteY626" fmla="*/ 1114411 h 1133814"/>
                <a:gd name="connsiteX627" fmla="*/ 1987015 w 2059780"/>
                <a:gd name="connsiteY627" fmla="*/ 1115070 h 1133814"/>
                <a:gd name="connsiteX628" fmla="*/ 1997849 w 2059780"/>
                <a:gd name="connsiteY628" fmla="*/ 1115329 h 1133814"/>
                <a:gd name="connsiteX629" fmla="*/ 1992756 w 2059780"/>
                <a:gd name="connsiteY629" fmla="*/ 1115822 h 1133814"/>
                <a:gd name="connsiteX630" fmla="*/ 1999562 w 2059780"/>
                <a:gd name="connsiteY630" fmla="*/ 1116478 h 1133814"/>
                <a:gd name="connsiteX631" fmla="*/ 1987895 w 2059780"/>
                <a:gd name="connsiteY631" fmla="*/ 1116297 h 1133814"/>
                <a:gd name="connsiteX632" fmla="*/ 1992972 w 2059780"/>
                <a:gd name="connsiteY632" fmla="*/ 1117226 h 1133814"/>
                <a:gd name="connsiteX633" fmla="*/ 1991305 w 2059780"/>
                <a:gd name="connsiteY633" fmla="*/ 1117447 h 1133814"/>
                <a:gd name="connsiteX634" fmla="*/ 1999932 w 2059780"/>
                <a:gd name="connsiteY634" fmla="*/ 1116809 h 1133814"/>
                <a:gd name="connsiteX635" fmla="*/ 1998481 w 2059780"/>
                <a:gd name="connsiteY635" fmla="*/ 1117214 h 1133814"/>
                <a:gd name="connsiteX636" fmla="*/ 2006861 w 2059780"/>
                <a:gd name="connsiteY636" fmla="*/ 1117352 h 1133814"/>
                <a:gd name="connsiteX637" fmla="*/ 1989978 w 2059780"/>
                <a:gd name="connsiteY637" fmla="*/ 1118345 h 1133814"/>
                <a:gd name="connsiteX638" fmla="*/ 2007386 w 2059780"/>
                <a:gd name="connsiteY638" fmla="*/ 1118135 h 1133814"/>
                <a:gd name="connsiteX639" fmla="*/ 1998636 w 2059780"/>
                <a:gd name="connsiteY639" fmla="*/ 1118283 h 1133814"/>
                <a:gd name="connsiteX640" fmla="*/ 2001522 w 2059780"/>
                <a:gd name="connsiteY640" fmla="*/ 1118658 h 1133814"/>
                <a:gd name="connsiteX641" fmla="*/ 2000874 w 2059780"/>
                <a:gd name="connsiteY641" fmla="*/ 1119106 h 1133814"/>
                <a:gd name="connsiteX642" fmla="*/ 2012757 w 2059780"/>
                <a:gd name="connsiteY642" fmla="*/ 1119137 h 1133814"/>
                <a:gd name="connsiteX643" fmla="*/ 2006553 w 2059780"/>
                <a:gd name="connsiteY643" fmla="*/ 1119817 h 1133814"/>
                <a:gd name="connsiteX644" fmla="*/ 2009485 w 2059780"/>
                <a:gd name="connsiteY644" fmla="*/ 1120198 h 1133814"/>
                <a:gd name="connsiteX645" fmla="*/ 2005519 w 2059780"/>
                <a:gd name="connsiteY645" fmla="*/ 1120555 h 1133814"/>
                <a:gd name="connsiteX646" fmla="*/ 1994948 w 2059780"/>
                <a:gd name="connsiteY646" fmla="*/ 1120772 h 1133814"/>
                <a:gd name="connsiteX647" fmla="*/ 2009840 w 2059780"/>
                <a:gd name="connsiteY647" fmla="*/ 1121104 h 1133814"/>
                <a:gd name="connsiteX648" fmla="*/ 2008559 w 2059780"/>
                <a:gd name="connsiteY648" fmla="*/ 1121350 h 1133814"/>
                <a:gd name="connsiteX649" fmla="*/ 2016044 w 2059780"/>
                <a:gd name="connsiteY649" fmla="*/ 1122117 h 1133814"/>
                <a:gd name="connsiteX650" fmla="*/ 2019162 w 2059780"/>
                <a:gd name="connsiteY650" fmla="*/ 1122368 h 1133814"/>
                <a:gd name="connsiteX651" fmla="*/ 1993327 w 2059780"/>
                <a:gd name="connsiteY651" fmla="*/ 1123018 h 1133814"/>
                <a:gd name="connsiteX652" fmla="*/ 2023637 w 2059780"/>
                <a:gd name="connsiteY652" fmla="*/ 1122796 h 1133814"/>
                <a:gd name="connsiteX653" fmla="*/ 2024131 w 2059780"/>
                <a:gd name="connsiteY653" fmla="*/ 1123047 h 1133814"/>
                <a:gd name="connsiteX654" fmla="*/ 2029270 w 2059780"/>
                <a:gd name="connsiteY654" fmla="*/ 1123066 h 1133814"/>
                <a:gd name="connsiteX655" fmla="*/ 1999901 w 2059780"/>
                <a:gd name="connsiteY655" fmla="*/ 1123208 h 1133814"/>
                <a:gd name="connsiteX656" fmla="*/ 2006213 w 2059780"/>
                <a:gd name="connsiteY656" fmla="*/ 1123558 h 1133814"/>
                <a:gd name="connsiteX657" fmla="*/ 1997648 w 2059780"/>
                <a:gd name="connsiteY657" fmla="*/ 1123569 h 1133814"/>
                <a:gd name="connsiteX658" fmla="*/ 1994731 w 2059780"/>
                <a:gd name="connsiteY658" fmla="*/ 1124283 h 1133814"/>
                <a:gd name="connsiteX659" fmla="*/ 1992710 w 2059780"/>
                <a:gd name="connsiteY659" fmla="*/ 1124572 h 1133814"/>
                <a:gd name="connsiteX660" fmla="*/ 2004655 w 2059780"/>
                <a:gd name="connsiteY660" fmla="*/ 1124621 h 1133814"/>
                <a:gd name="connsiteX661" fmla="*/ 1983095 w 2059780"/>
                <a:gd name="connsiteY661" fmla="*/ 1125268 h 1133814"/>
                <a:gd name="connsiteX662" fmla="*/ 2010751 w 2059780"/>
                <a:gd name="connsiteY662" fmla="*/ 1125140 h 1133814"/>
                <a:gd name="connsiteX663" fmla="*/ 2006074 w 2059780"/>
                <a:gd name="connsiteY663" fmla="*/ 1124833 h 1133814"/>
                <a:gd name="connsiteX664" fmla="*/ 2021986 w 2059780"/>
                <a:gd name="connsiteY664" fmla="*/ 1124302 h 1133814"/>
                <a:gd name="connsiteX665" fmla="*/ 2025582 w 2059780"/>
                <a:gd name="connsiteY665" fmla="*/ 1123884 h 1133814"/>
                <a:gd name="connsiteX666" fmla="*/ 2031075 w 2059780"/>
                <a:gd name="connsiteY666" fmla="*/ 1124191 h 1133814"/>
                <a:gd name="connsiteX667" fmla="*/ 2025566 w 2059780"/>
                <a:gd name="connsiteY667" fmla="*/ 1124418 h 1133814"/>
                <a:gd name="connsiteX668" fmla="*/ 2030643 w 2059780"/>
                <a:gd name="connsiteY668" fmla="*/ 1124479 h 1133814"/>
                <a:gd name="connsiteX669" fmla="*/ 2026924 w 2059780"/>
                <a:gd name="connsiteY669" fmla="*/ 1124669 h 1133814"/>
                <a:gd name="connsiteX670" fmla="*/ 2022603 w 2059780"/>
                <a:gd name="connsiteY670" fmla="*/ 1125276 h 1133814"/>
                <a:gd name="connsiteX671" fmla="*/ 2017279 w 2059780"/>
                <a:gd name="connsiteY671" fmla="*/ 1125086 h 1133814"/>
                <a:gd name="connsiteX672" fmla="*/ 2011862 w 2059780"/>
                <a:gd name="connsiteY672" fmla="*/ 1125333 h 1133814"/>
                <a:gd name="connsiteX673" fmla="*/ 2001877 w 2059780"/>
                <a:gd name="connsiteY673" fmla="*/ 1125350 h 1133814"/>
                <a:gd name="connsiteX674" fmla="*/ 1994577 w 2059780"/>
                <a:gd name="connsiteY674" fmla="*/ 1125648 h 1133814"/>
                <a:gd name="connsiteX675" fmla="*/ 2026955 w 2059780"/>
                <a:gd name="connsiteY675" fmla="*/ 1125925 h 1133814"/>
                <a:gd name="connsiteX676" fmla="*/ 2012001 w 2059780"/>
                <a:gd name="connsiteY676" fmla="*/ 1126629 h 1133814"/>
                <a:gd name="connsiteX677" fmla="*/ 2013359 w 2059780"/>
                <a:gd name="connsiteY677" fmla="*/ 1126882 h 1133814"/>
                <a:gd name="connsiteX678" fmla="*/ 1994361 w 2059780"/>
                <a:gd name="connsiteY678" fmla="*/ 1126958 h 1133814"/>
                <a:gd name="connsiteX679" fmla="*/ 2000905 w 2059780"/>
                <a:gd name="connsiteY679" fmla="*/ 1127149 h 1133814"/>
                <a:gd name="connsiteX680" fmla="*/ 1992123 w 2059780"/>
                <a:gd name="connsiteY680" fmla="*/ 1127578 h 1133814"/>
                <a:gd name="connsiteX681" fmla="*/ 2015535 w 2059780"/>
                <a:gd name="connsiteY681" fmla="*/ 1127716 h 1133814"/>
                <a:gd name="connsiteX682" fmla="*/ 1982786 w 2059780"/>
                <a:gd name="connsiteY682" fmla="*/ 1127799 h 1133814"/>
                <a:gd name="connsiteX683" fmla="*/ 2000704 w 2059780"/>
                <a:gd name="connsiteY683" fmla="*/ 1128463 h 1133814"/>
                <a:gd name="connsiteX684" fmla="*/ 1966227 w 2059780"/>
                <a:gd name="connsiteY684" fmla="*/ 1128527 h 1133814"/>
                <a:gd name="connsiteX685" fmla="*/ 1956736 w 2059780"/>
                <a:gd name="connsiteY685" fmla="*/ 1129125 h 1133814"/>
                <a:gd name="connsiteX686" fmla="*/ 1969375 w 2059780"/>
                <a:gd name="connsiteY686" fmla="*/ 1129842 h 1133814"/>
                <a:gd name="connsiteX687" fmla="*/ 1947322 w 2059780"/>
                <a:gd name="connsiteY687" fmla="*/ 1130768 h 1133814"/>
                <a:gd name="connsiteX688" fmla="*/ 1936658 w 2059780"/>
                <a:gd name="connsiteY688" fmla="*/ 1130987 h 1133814"/>
                <a:gd name="connsiteX689" fmla="*/ 1951535 w 2059780"/>
                <a:gd name="connsiteY689" fmla="*/ 1131398 h 1133814"/>
                <a:gd name="connsiteX690" fmla="*/ 1939158 w 2059780"/>
                <a:gd name="connsiteY690" fmla="*/ 1131287 h 1133814"/>
                <a:gd name="connsiteX691" fmla="*/ 1896286 w 2059780"/>
                <a:gd name="connsiteY691" fmla="*/ 1132612 h 1133814"/>
                <a:gd name="connsiteX692" fmla="*/ 1897767 w 2059780"/>
                <a:gd name="connsiteY692" fmla="*/ 1132779 h 1133814"/>
                <a:gd name="connsiteX693" fmla="*/ 1816668 w 2059780"/>
                <a:gd name="connsiteY693" fmla="*/ 1132261 h 1133814"/>
                <a:gd name="connsiteX694" fmla="*/ 1764104 w 2059780"/>
                <a:gd name="connsiteY694" fmla="*/ 1132753 h 1133814"/>
                <a:gd name="connsiteX695" fmla="*/ 1746619 w 2059780"/>
                <a:gd name="connsiteY695" fmla="*/ 1132412 h 1133814"/>
                <a:gd name="connsiteX696" fmla="*/ 1750462 w 2059780"/>
                <a:gd name="connsiteY696" fmla="*/ 1132173 h 1133814"/>
                <a:gd name="connsiteX697" fmla="*/ 1727976 w 2059780"/>
                <a:gd name="connsiteY697" fmla="*/ 1132217 h 1133814"/>
                <a:gd name="connsiteX698" fmla="*/ 1740014 w 2059780"/>
                <a:gd name="connsiteY698" fmla="*/ 1132220 h 1133814"/>
                <a:gd name="connsiteX699" fmla="*/ 1674471 w 2059780"/>
                <a:gd name="connsiteY699" fmla="*/ 1132248 h 1133814"/>
                <a:gd name="connsiteX700" fmla="*/ 1679208 w 2059780"/>
                <a:gd name="connsiteY700" fmla="*/ 1132498 h 1133814"/>
                <a:gd name="connsiteX701" fmla="*/ 1665705 w 2059780"/>
                <a:gd name="connsiteY701" fmla="*/ 1132336 h 1133814"/>
                <a:gd name="connsiteX702" fmla="*/ 1671168 w 2059780"/>
                <a:gd name="connsiteY702" fmla="*/ 1132151 h 1133814"/>
                <a:gd name="connsiteX703" fmla="*/ 1654238 w 2059780"/>
                <a:gd name="connsiteY703" fmla="*/ 1132037 h 1133814"/>
                <a:gd name="connsiteX704" fmla="*/ 1653621 w 2059780"/>
                <a:gd name="connsiteY704" fmla="*/ 1131819 h 1133814"/>
                <a:gd name="connsiteX705" fmla="*/ 1649423 w 2059780"/>
                <a:gd name="connsiteY705" fmla="*/ 1132092 h 1133814"/>
                <a:gd name="connsiteX706" fmla="*/ 1627694 w 2059780"/>
                <a:gd name="connsiteY706" fmla="*/ 1131870 h 1133814"/>
                <a:gd name="connsiteX707" fmla="*/ 1573540 w 2059780"/>
                <a:gd name="connsiteY707" fmla="*/ 1131750 h 1133814"/>
                <a:gd name="connsiteX708" fmla="*/ 1568185 w 2059780"/>
                <a:gd name="connsiteY708" fmla="*/ 1131427 h 1133814"/>
                <a:gd name="connsiteX709" fmla="*/ 1548555 w 2059780"/>
                <a:gd name="connsiteY709" fmla="*/ 1131742 h 1133814"/>
                <a:gd name="connsiteX710" fmla="*/ 1527844 w 2059780"/>
                <a:gd name="connsiteY710" fmla="*/ 1131257 h 1133814"/>
                <a:gd name="connsiteX711" fmla="*/ 1516177 w 2059780"/>
                <a:gd name="connsiteY711" fmla="*/ 1131676 h 1133814"/>
                <a:gd name="connsiteX712" fmla="*/ 1490162 w 2059780"/>
                <a:gd name="connsiteY712" fmla="*/ 1131541 h 1133814"/>
                <a:gd name="connsiteX713" fmla="*/ 1480494 w 2059780"/>
                <a:gd name="connsiteY713" fmla="*/ 1131767 h 1133814"/>
                <a:gd name="connsiteX714" fmla="*/ 1473065 w 2059780"/>
                <a:gd name="connsiteY714" fmla="*/ 1131619 h 1133814"/>
                <a:gd name="connsiteX715" fmla="*/ 1425700 w 2059780"/>
                <a:gd name="connsiteY715" fmla="*/ 1131453 h 1133814"/>
                <a:gd name="connsiteX716" fmla="*/ 1417666 w 2059780"/>
                <a:gd name="connsiteY716" fmla="*/ 1131136 h 1133814"/>
                <a:gd name="connsiteX717" fmla="*/ 1424233 w 2059780"/>
                <a:gd name="connsiteY717" fmla="*/ 1130838 h 1133814"/>
                <a:gd name="connsiteX718" fmla="*/ 1395837 w 2059780"/>
                <a:gd name="connsiteY718" fmla="*/ 1130804 h 1133814"/>
                <a:gd name="connsiteX719" fmla="*/ 1382229 w 2059780"/>
                <a:gd name="connsiteY719" fmla="*/ 1131072 h 1133814"/>
                <a:gd name="connsiteX720" fmla="*/ 1332301 w 2059780"/>
                <a:gd name="connsiteY720" fmla="*/ 1130626 h 1133814"/>
                <a:gd name="connsiteX721" fmla="*/ 1318671 w 2059780"/>
                <a:gd name="connsiteY721" fmla="*/ 1130759 h 1133814"/>
                <a:gd name="connsiteX722" fmla="*/ 1316004 w 2059780"/>
                <a:gd name="connsiteY722" fmla="*/ 1130594 h 1133814"/>
                <a:gd name="connsiteX723" fmla="*/ 1306143 w 2059780"/>
                <a:gd name="connsiteY723" fmla="*/ 1130794 h 1133814"/>
                <a:gd name="connsiteX724" fmla="*/ 1291263 w 2059780"/>
                <a:gd name="connsiteY724" fmla="*/ 1130452 h 1133814"/>
                <a:gd name="connsiteX725" fmla="*/ 1249819 w 2059780"/>
                <a:gd name="connsiteY725" fmla="*/ 1130463 h 1133814"/>
                <a:gd name="connsiteX726" fmla="*/ 1254574 w 2059780"/>
                <a:gd name="connsiteY726" fmla="*/ 1130679 h 1133814"/>
                <a:gd name="connsiteX727" fmla="*/ 1243547 w 2059780"/>
                <a:gd name="connsiteY727" fmla="*/ 1130622 h 1133814"/>
                <a:gd name="connsiteX728" fmla="*/ 1220002 w 2059780"/>
                <a:gd name="connsiteY728" fmla="*/ 1130355 h 1133814"/>
                <a:gd name="connsiteX729" fmla="*/ 1203161 w 2059780"/>
                <a:gd name="connsiteY729" fmla="*/ 1130503 h 1133814"/>
                <a:gd name="connsiteX730" fmla="*/ 1209605 w 2059780"/>
                <a:gd name="connsiteY730" fmla="*/ 1130725 h 1133814"/>
                <a:gd name="connsiteX731" fmla="*/ 1190852 w 2059780"/>
                <a:gd name="connsiteY731" fmla="*/ 1130612 h 1133814"/>
                <a:gd name="connsiteX732" fmla="*/ 1186571 w 2059780"/>
                <a:gd name="connsiteY732" fmla="*/ 1130588 h 1133814"/>
                <a:gd name="connsiteX733" fmla="*/ 1184286 w 2059780"/>
                <a:gd name="connsiteY733" fmla="*/ 1130452 h 1133814"/>
                <a:gd name="connsiteX734" fmla="*/ 1179662 w 2059780"/>
                <a:gd name="connsiteY734" fmla="*/ 1130609 h 1133814"/>
                <a:gd name="connsiteX735" fmla="*/ 1167097 w 2059780"/>
                <a:gd name="connsiteY735" fmla="*/ 1130413 h 1133814"/>
                <a:gd name="connsiteX736" fmla="*/ 1160832 w 2059780"/>
                <a:gd name="connsiteY736" fmla="*/ 1130563 h 1133814"/>
                <a:gd name="connsiteX737" fmla="*/ 1161828 w 2059780"/>
                <a:gd name="connsiteY737" fmla="*/ 1130443 h 1133814"/>
                <a:gd name="connsiteX738" fmla="*/ 1174611 w 2059780"/>
                <a:gd name="connsiteY738" fmla="*/ 1130091 h 1133814"/>
                <a:gd name="connsiteX739" fmla="*/ 1166669 w 2059780"/>
                <a:gd name="connsiteY739" fmla="*/ 1129742 h 1133814"/>
                <a:gd name="connsiteX740" fmla="*/ 1154048 w 2059780"/>
                <a:gd name="connsiteY740" fmla="*/ 1129742 h 1133814"/>
                <a:gd name="connsiteX741" fmla="*/ 1152292 w 2059780"/>
                <a:gd name="connsiteY741" fmla="*/ 1130024 h 1133814"/>
                <a:gd name="connsiteX742" fmla="*/ 1134535 w 2059780"/>
                <a:gd name="connsiteY742" fmla="*/ 1130282 h 1133814"/>
                <a:gd name="connsiteX743" fmla="*/ 1149262 w 2059780"/>
                <a:gd name="connsiteY743" fmla="*/ 1129827 h 1133814"/>
                <a:gd name="connsiteX744" fmla="*/ 1138188 w 2059780"/>
                <a:gd name="connsiteY744" fmla="*/ 1129600 h 1133814"/>
                <a:gd name="connsiteX745" fmla="*/ 1127860 w 2059780"/>
                <a:gd name="connsiteY745" fmla="*/ 1130206 h 1133814"/>
                <a:gd name="connsiteX746" fmla="*/ 1125592 w 2059780"/>
                <a:gd name="connsiteY746" fmla="*/ 1130412 h 1133814"/>
                <a:gd name="connsiteX747" fmla="*/ 1119133 w 2059780"/>
                <a:gd name="connsiteY747" fmla="*/ 1130196 h 1133814"/>
                <a:gd name="connsiteX748" fmla="*/ 1112210 w 2059780"/>
                <a:gd name="connsiteY748" fmla="*/ 1130214 h 1133814"/>
                <a:gd name="connsiteX749" fmla="*/ 1110881 w 2059780"/>
                <a:gd name="connsiteY749" fmla="*/ 1130029 h 1133814"/>
                <a:gd name="connsiteX750" fmla="*/ 1111952 w 2059780"/>
                <a:gd name="connsiteY750" fmla="*/ 1130330 h 1133814"/>
                <a:gd name="connsiteX751" fmla="*/ 1099489 w 2059780"/>
                <a:gd name="connsiteY751" fmla="*/ 1130082 h 1133814"/>
                <a:gd name="connsiteX752" fmla="*/ 1091842 w 2059780"/>
                <a:gd name="connsiteY752" fmla="*/ 1129628 h 1133814"/>
                <a:gd name="connsiteX753" fmla="*/ 1086386 w 2059780"/>
                <a:gd name="connsiteY753" fmla="*/ 1130058 h 1133814"/>
                <a:gd name="connsiteX754" fmla="*/ 1059080 w 2059780"/>
                <a:gd name="connsiteY754" fmla="*/ 1130026 h 1133814"/>
                <a:gd name="connsiteX755" fmla="*/ 1077854 w 2059780"/>
                <a:gd name="connsiteY755" fmla="*/ 1130012 h 1133814"/>
                <a:gd name="connsiteX756" fmla="*/ 1075402 w 2059780"/>
                <a:gd name="connsiteY756" fmla="*/ 1129762 h 1133814"/>
                <a:gd name="connsiteX757" fmla="*/ 1072965 w 2059780"/>
                <a:gd name="connsiteY757" fmla="*/ 1129534 h 1133814"/>
                <a:gd name="connsiteX758" fmla="*/ 1078337 w 2059780"/>
                <a:gd name="connsiteY758" fmla="*/ 1129666 h 1133814"/>
                <a:gd name="connsiteX759" fmla="*/ 1087964 w 2059780"/>
                <a:gd name="connsiteY759" fmla="*/ 1129487 h 1133814"/>
                <a:gd name="connsiteX760" fmla="*/ 1079465 w 2059780"/>
                <a:gd name="connsiteY760" fmla="*/ 1129480 h 1133814"/>
                <a:gd name="connsiteX761" fmla="*/ 1072788 w 2059780"/>
                <a:gd name="connsiteY761" fmla="*/ 1129518 h 1133814"/>
                <a:gd name="connsiteX762" fmla="*/ 1070844 w 2059780"/>
                <a:gd name="connsiteY762" fmla="*/ 1129336 h 1133814"/>
                <a:gd name="connsiteX763" fmla="*/ 1061472 w 2059780"/>
                <a:gd name="connsiteY763" fmla="*/ 1129691 h 1133814"/>
                <a:gd name="connsiteX764" fmla="*/ 1048456 w 2059780"/>
                <a:gd name="connsiteY764" fmla="*/ 1129331 h 1133814"/>
                <a:gd name="connsiteX765" fmla="*/ 1056663 w 2059780"/>
                <a:gd name="connsiteY765" fmla="*/ 1129518 h 1133814"/>
                <a:gd name="connsiteX766" fmla="*/ 1045962 w 2059780"/>
                <a:gd name="connsiteY766" fmla="*/ 1129693 h 1133814"/>
                <a:gd name="connsiteX767" fmla="*/ 1052590 w 2059780"/>
                <a:gd name="connsiteY767" fmla="*/ 1129815 h 1133814"/>
                <a:gd name="connsiteX768" fmla="*/ 1042775 w 2059780"/>
                <a:gd name="connsiteY768" fmla="*/ 1129659 h 1133814"/>
                <a:gd name="connsiteX769" fmla="*/ 1027870 w 2059780"/>
                <a:gd name="connsiteY769" fmla="*/ 1129277 h 1133814"/>
                <a:gd name="connsiteX770" fmla="*/ 1014488 w 2059780"/>
                <a:gd name="connsiteY770" fmla="*/ 1129887 h 1133814"/>
                <a:gd name="connsiteX771" fmla="*/ 1026651 w 2059780"/>
                <a:gd name="connsiteY771" fmla="*/ 1129842 h 1133814"/>
                <a:gd name="connsiteX772" fmla="*/ 1024459 w 2059780"/>
                <a:gd name="connsiteY772" fmla="*/ 1129259 h 1133814"/>
                <a:gd name="connsiteX773" fmla="*/ 986451 w 2059780"/>
                <a:gd name="connsiteY773" fmla="*/ 1129077 h 1133814"/>
                <a:gd name="connsiteX774" fmla="*/ 960838 w 2059780"/>
                <a:gd name="connsiteY774" fmla="*/ 1129143 h 1133814"/>
                <a:gd name="connsiteX775" fmla="*/ 962066 w 2059780"/>
                <a:gd name="connsiteY775" fmla="*/ 1129370 h 1133814"/>
                <a:gd name="connsiteX776" fmla="*/ 937727 w 2059780"/>
                <a:gd name="connsiteY776" fmla="*/ 1129078 h 1133814"/>
                <a:gd name="connsiteX777" fmla="*/ 931322 w 2059780"/>
                <a:gd name="connsiteY777" fmla="*/ 1129203 h 1133814"/>
                <a:gd name="connsiteX778" fmla="*/ 928859 w 2059780"/>
                <a:gd name="connsiteY778" fmla="*/ 1129083 h 1133814"/>
                <a:gd name="connsiteX779" fmla="*/ 905849 w 2059780"/>
                <a:gd name="connsiteY779" fmla="*/ 1129014 h 1133814"/>
                <a:gd name="connsiteX780" fmla="*/ 904513 w 2059780"/>
                <a:gd name="connsiteY780" fmla="*/ 1129222 h 1133814"/>
                <a:gd name="connsiteX781" fmla="*/ 891822 w 2059780"/>
                <a:gd name="connsiteY781" fmla="*/ 1129071 h 1133814"/>
                <a:gd name="connsiteX782" fmla="*/ 895995 w 2059780"/>
                <a:gd name="connsiteY782" fmla="*/ 1129554 h 1133814"/>
                <a:gd name="connsiteX783" fmla="*/ 884090 w 2059780"/>
                <a:gd name="connsiteY783" fmla="*/ 1129487 h 1133814"/>
                <a:gd name="connsiteX784" fmla="*/ 869178 w 2059780"/>
                <a:gd name="connsiteY784" fmla="*/ 1129191 h 1133814"/>
                <a:gd name="connsiteX785" fmla="*/ 884884 w 2059780"/>
                <a:gd name="connsiteY785" fmla="*/ 1129117 h 1133814"/>
                <a:gd name="connsiteX786" fmla="*/ 865502 w 2059780"/>
                <a:gd name="connsiteY786" fmla="*/ 1129017 h 1133814"/>
                <a:gd name="connsiteX787" fmla="*/ 860645 w 2059780"/>
                <a:gd name="connsiteY787" fmla="*/ 1128774 h 1133814"/>
                <a:gd name="connsiteX788" fmla="*/ 867678 w 2059780"/>
                <a:gd name="connsiteY788" fmla="*/ 1129078 h 1133814"/>
                <a:gd name="connsiteX789" fmla="*/ 860420 w 2059780"/>
                <a:gd name="connsiteY789" fmla="*/ 1129169 h 1133814"/>
                <a:gd name="connsiteX790" fmla="*/ 855159 w 2059780"/>
                <a:gd name="connsiteY790" fmla="*/ 1129274 h 1133814"/>
                <a:gd name="connsiteX791" fmla="*/ 840666 w 2059780"/>
                <a:gd name="connsiteY791" fmla="*/ 1128939 h 1133814"/>
                <a:gd name="connsiteX792" fmla="*/ 841746 w 2059780"/>
                <a:gd name="connsiteY792" fmla="*/ 1129095 h 1133814"/>
                <a:gd name="connsiteX793" fmla="*/ 834923 w 2059780"/>
                <a:gd name="connsiteY793" fmla="*/ 1129060 h 1133814"/>
                <a:gd name="connsiteX794" fmla="*/ 836267 w 2059780"/>
                <a:gd name="connsiteY794" fmla="*/ 1129223 h 1133814"/>
                <a:gd name="connsiteX795" fmla="*/ 835281 w 2059780"/>
                <a:gd name="connsiteY795" fmla="*/ 1128906 h 1133814"/>
                <a:gd name="connsiteX796" fmla="*/ 827137 w 2059780"/>
                <a:gd name="connsiteY796" fmla="*/ 1128705 h 1133814"/>
                <a:gd name="connsiteX797" fmla="*/ 819117 w 2059780"/>
                <a:gd name="connsiteY797" fmla="*/ 1128791 h 1133814"/>
                <a:gd name="connsiteX798" fmla="*/ 807025 w 2059780"/>
                <a:gd name="connsiteY798" fmla="*/ 1129168 h 1133814"/>
                <a:gd name="connsiteX799" fmla="*/ 795571 w 2059780"/>
                <a:gd name="connsiteY799" fmla="*/ 1128901 h 1133814"/>
                <a:gd name="connsiteX800" fmla="*/ 783277 w 2059780"/>
                <a:gd name="connsiteY800" fmla="*/ 1128989 h 1133814"/>
                <a:gd name="connsiteX801" fmla="*/ 793605 w 2059780"/>
                <a:gd name="connsiteY801" fmla="*/ 1128992 h 1133814"/>
                <a:gd name="connsiteX802" fmla="*/ 780370 w 2059780"/>
                <a:gd name="connsiteY802" fmla="*/ 1128977 h 1133814"/>
                <a:gd name="connsiteX803" fmla="*/ 763803 w 2059780"/>
                <a:gd name="connsiteY803" fmla="*/ 1129020 h 1133814"/>
                <a:gd name="connsiteX804" fmla="*/ 757346 w 2059780"/>
                <a:gd name="connsiteY804" fmla="*/ 1128973 h 1133814"/>
                <a:gd name="connsiteX805" fmla="*/ 772234 w 2059780"/>
                <a:gd name="connsiteY805" fmla="*/ 1129259 h 1133814"/>
                <a:gd name="connsiteX806" fmla="*/ 744779 w 2059780"/>
                <a:gd name="connsiteY806" fmla="*/ 1129183 h 1133814"/>
                <a:gd name="connsiteX807" fmla="*/ 753887 w 2059780"/>
                <a:gd name="connsiteY807" fmla="*/ 1128983 h 1133814"/>
                <a:gd name="connsiteX808" fmla="*/ 706810 w 2059780"/>
                <a:gd name="connsiteY808" fmla="*/ 1128825 h 1133814"/>
                <a:gd name="connsiteX809" fmla="*/ 693902 w 2059780"/>
                <a:gd name="connsiteY809" fmla="*/ 1128760 h 1133814"/>
                <a:gd name="connsiteX810" fmla="*/ 688059 w 2059780"/>
                <a:gd name="connsiteY810" fmla="*/ 1128586 h 1133814"/>
                <a:gd name="connsiteX811" fmla="*/ 662578 w 2059780"/>
                <a:gd name="connsiteY811" fmla="*/ 1128501 h 1133814"/>
                <a:gd name="connsiteX812" fmla="*/ 656874 w 2059780"/>
                <a:gd name="connsiteY812" fmla="*/ 1128375 h 1133814"/>
                <a:gd name="connsiteX813" fmla="*/ 654721 w 2059780"/>
                <a:gd name="connsiteY813" fmla="*/ 1128581 h 1133814"/>
                <a:gd name="connsiteX814" fmla="*/ 627615 w 2059780"/>
                <a:gd name="connsiteY814" fmla="*/ 1128319 h 1133814"/>
                <a:gd name="connsiteX815" fmla="*/ 634897 w 2059780"/>
                <a:gd name="connsiteY815" fmla="*/ 1128169 h 1133814"/>
                <a:gd name="connsiteX816" fmla="*/ 611606 w 2059780"/>
                <a:gd name="connsiteY816" fmla="*/ 1128103 h 1133814"/>
                <a:gd name="connsiteX817" fmla="*/ 608592 w 2059780"/>
                <a:gd name="connsiteY817" fmla="*/ 1127992 h 1133814"/>
                <a:gd name="connsiteX818" fmla="*/ 597129 w 2059780"/>
                <a:gd name="connsiteY818" fmla="*/ 1128072 h 1133814"/>
                <a:gd name="connsiteX819" fmla="*/ 624048 w 2059780"/>
                <a:gd name="connsiteY819" fmla="*/ 1128348 h 1133814"/>
                <a:gd name="connsiteX820" fmla="*/ 616985 w 2059780"/>
                <a:gd name="connsiteY820" fmla="*/ 1128405 h 1133814"/>
                <a:gd name="connsiteX821" fmla="*/ 523141 w 2059780"/>
                <a:gd name="connsiteY821" fmla="*/ 1127930 h 1133814"/>
                <a:gd name="connsiteX822" fmla="*/ 580165 w 2059780"/>
                <a:gd name="connsiteY822" fmla="*/ 1128071 h 1133814"/>
                <a:gd name="connsiteX823" fmla="*/ 590408 w 2059780"/>
                <a:gd name="connsiteY823" fmla="*/ 1127993 h 1133814"/>
                <a:gd name="connsiteX824" fmla="*/ 539126 w 2059780"/>
                <a:gd name="connsiteY824" fmla="*/ 1127787 h 1133814"/>
                <a:gd name="connsiteX825" fmla="*/ 538598 w 2059780"/>
                <a:gd name="connsiteY825" fmla="*/ 1127648 h 1133814"/>
                <a:gd name="connsiteX826" fmla="*/ 522053 w 2059780"/>
                <a:gd name="connsiteY826" fmla="*/ 1127702 h 1133814"/>
                <a:gd name="connsiteX827" fmla="*/ 526172 w 2059780"/>
                <a:gd name="connsiteY827" fmla="*/ 1127456 h 1133814"/>
                <a:gd name="connsiteX828" fmla="*/ 515642 w 2059780"/>
                <a:gd name="connsiteY828" fmla="*/ 1127717 h 1133814"/>
                <a:gd name="connsiteX829" fmla="*/ 484527 w 2059780"/>
                <a:gd name="connsiteY829" fmla="*/ 1127523 h 1133814"/>
                <a:gd name="connsiteX830" fmla="*/ 499285 w 2059780"/>
                <a:gd name="connsiteY830" fmla="*/ 1127811 h 1133814"/>
                <a:gd name="connsiteX831" fmla="*/ 454663 w 2059780"/>
                <a:gd name="connsiteY831" fmla="*/ 1127680 h 1133814"/>
                <a:gd name="connsiteX832" fmla="*/ 453413 w 2059780"/>
                <a:gd name="connsiteY832" fmla="*/ 1127802 h 1133814"/>
                <a:gd name="connsiteX833" fmla="*/ 443729 w 2059780"/>
                <a:gd name="connsiteY833" fmla="*/ 1127618 h 1133814"/>
                <a:gd name="connsiteX834" fmla="*/ 429174 w 2059780"/>
                <a:gd name="connsiteY834" fmla="*/ 1127513 h 1133814"/>
                <a:gd name="connsiteX835" fmla="*/ 431396 w 2059780"/>
                <a:gd name="connsiteY835" fmla="*/ 1127358 h 1133814"/>
                <a:gd name="connsiteX836" fmla="*/ 437870 w 2059780"/>
                <a:gd name="connsiteY836" fmla="*/ 1127513 h 1133814"/>
                <a:gd name="connsiteX837" fmla="*/ 442300 w 2059780"/>
                <a:gd name="connsiteY837" fmla="*/ 1127464 h 1133814"/>
                <a:gd name="connsiteX838" fmla="*/ 448897 w 2059780"/>
                <a:gd name="connsiteY838" fmla="*/ 1127568 h 1133814"/>
                <a:gd name="connsiteX839" fmla="*/ 450987 w 2059780"/>
                <a:gd name="connsiteY839" fmla="*/ 1127450 h 1133814"/>
                <a:gd name="connsiteX840" fmla="*/ 460461 w 2059780"/>
                <a:gd name="connsiteY840" fmla="*/ 1127475 h 1133814"/>
                <a:gd name="connsiteX841" fmla="*/ 388842 w 2059780"/>
                <a:gd name="connsiteY841" fmla="*/ 1127118 h 1133814"/>
                <a:gd name="connsiteX842" fmla="*/ 405644 w 2059780"/>
                <a:gd name="connsiteY842" fmla="*/ 1127277 h 1133814"/>
                <a:gd name="connsiteX843" fmla="*/ 379641 w 2059780"/>
                <a:gd name="connsiteY843" fmla="*/ 1126996 h 1133814"/>
                <a:gd name="connsiteX844" fmla="*/ 253122 w 2059780"/>
                <a:gd name="connsiteY844" fmla="*/ 1126557 h 1133814"/>
                <a:gd name="connsiteX845" fmla="*/ 237331 w 2059780"/>
                <a:gd name="connsiteY845" fmla="*/ 1126337 h 1133814"/>
                <a:gd name="connsiteX846" fmla="*/ 246936 w 2059780"/>
                <a:gd name="connsiteY846" fmla="*/ 1126564 h 1133814"/>
                <a:gd name="connsiteX847" fmla="*/ 207894 w 2059780"/>
                <a:gd name="connsiteY847" fmla="*/ 1126362 h 1133814"/>
                <a:gd name="connsiteX848" fmla="*/ 199454 w 2059780"/>
                <a:gd name="connsiteY848" fmla="*/ 1126544 h 1133814"/>
                <a:gd name="connsiteX849" fmla="*/ 188878 w 2059780"/>
                <a:gd name="connsiteY849" fmla="*/ 1126365 h 1133814"/>
                <a:gd name="connsiteX850" fmla="*/ 182101 w 2059780"/>
                <a:gd name="connsiteY850" fmla="*/ 1126353 h 1133814"/>
                <a:gd name="connsiteX851" fmla="*/ 179677 w 2059780"/>
                <a:gd name="connsiteY851" fmla="*/ 1126242 h 1133814"/>
                <a:gd name="connsiteX852" fmla="*/ 173950 w 2059780"/>
                <a:gd name="connsiteY852" fmla="*/ 1126148 h 1133814"/>
                <a:gd name="connsiteX853" fmla="*/ 177462 w 2059780"/>
                <a:gd name="connsiteY853" fmla="*/ 1126126 h 1133814"/>
                <a:gd name="connsiteX854" fmla="*/ 169429 w 2059780"/>
                <a:gd name="connsiteY854" fmla="*/ 1126004 h 1133814"/>
                <a:gd name="connsiteX855" fmla="*/ 171848 w 2059780"/>
                <a:gd name="connsiteY855" fmla="*/ 1125909 h 1133814"/>
                <a:gd name="connsiteX856" fmla="*/ 172535 w 2059780"/>
                <a:gd name="connsiteY856" fmla="*/ 1125909 h 1133814"/>
                <a:gd name="connsiteX857" fmla="*/ 173553 w 2059780"/>
                <a:gd name="connsiteY857" fmla="*/ 1125966 h 1133814"/>
                <a:gd name="connsiteX858" fmla="*/ 192232 w 2059780"/>
                <a:gd name="connsiteY858" fmla="*/ 1125936 h 1133814"/>
                <a:gd name="connsiteX859" fmla="*/ 172535 w 2059780"/>
                <a:gd name="connsiteY859" fmla="*/ 1125909 h 1133814"/>
                <a:gd name="connsiteX860" fmla="*/ 172240 w 2059780"/>
                <a:gd name="connsiteY860" fmla="*/ 1125893 h 1133814"/>
                <a:gd name="connsiteX861" fmla="*/ 171848 w 2059780"/>
                <a:gd name="connsiteY861" fmla="*/ 1125909 h 1133814"/>
                <a:gd name="connsiteX862" fmla="*/ 167112 w 2059780"/>
                <a:gd name="connsiteY862" fmla="*/ 1125902 h 1133814"/>
                <a:gd name="connsiteX863" fmla="*/ 140681 w 2059780"/>
                <a:gd name="connsiteY863" fmla="*/ 1125770 h 1133814"/>
                <a:gd name="connsiteX864" fmla="*/ 138513 w 2059780"/>
                <a:gd name="connsiteY864" fmla="*/ 1125560 h 1133814"/>
                <a:gd name="connsiteX865" fmla="*/ 118822 w 2059780"/>
                <a:gd name="connsiteY865" fmla="*/ 1125410 h 1133814"/>
                <a:gd name="connsiteX866" fmla="*/ 138343 w 2059780"/>
                <a:gd name="connsiteY866" fmla="*/ 1125450 h 1133814"/>
                <a:gd name="connsiteX867" fmla="*/ 109729 w 2059780"/>
                <a:gd name="connsiteY867" fmla="*/ 1125483 h 1133814"/>
                <a:gd name="connsiteX868" fmla="*/ 106933 w 2059780"/>
                <a:gd name="connsiteY868" fmla="*/ 1125240 h 1133814"/>
                <a:gd name="connsiteX869" fmla="*/ 100420 w 2059780"/>
                <a:gd name="connsiteY869" fmla="*/ 1125433 h 1133814"/>
                <a:gd name="connsiteX870" fmla="*/ 81179 w 2059780"/>
                <a:gd name="connsiteY870" fmla="*/ 1125478 h 1133814"/>
                <a:gd name="connsiteX871" fmla="*/ 78125 w 2059780"/>
                <a:gd name="connsiteY871" fmla="*/ 1125368 h 1133814"/>
                <a:gd name="connsiteX872" fmla="*/ 62661 w 2059780"/>
                <a:gd name="connsiteY872" fmla="*/ 1125345 h 1133814"/>
                <a:gd name="connsiteX873" fmla="*/ 63150 w 2059780"/>
                <a:gd name="connsiteY873" fmla="*/ 1125217 h 1133814"/>
                <a:gd name="connsiteX874" fmla="*/ 51074 w 2059780"/>
                <a:gd name="connsiteY874" fmla="*/ 1125208 h 1133814"/>
                <a:gd name="connsiteX875" fmla="*/ 52310 w 2059780"/>
                <a:gd name="connsiteY875" fmla="*/ 1125341 h 1133814"/>
                <a:gd name="connsiteX876" fmla="*/ 40156 w 2059780"/>
                <a:gd name="connsiteY876" fmla="*/ 1125345 h 1133814"/>
                <a:gd name="connsiteX877" fmla="*/ 50002 w 2059780"/>
                <a:gd name="connsiteY877" fmla="*/ 1125493 h 1133814"/>
                <a:gd name="connsiteX878" fmla="*/ 30621 w 2059780"/>
                <a:gd name="connsiteY878" fmla="*/ 1125581 h 1133814"/>
                <a:gd name="connsiteX879" fmla="*/ 39270 w 2059780"/>
                <a:gd name="connsiteY879" fmla="*/ 1125583 h 1133814"/>
                <a:gd name="connsiteX880" fmla="*/ 30263 w 2059780"/>
                <a:gd name="connsiteY880" fmla="*/ 1125591 h 1133814"/>
                <a:gd name="connsiteX881" fmla="*/ 27916 w 2059780"/>
                <a:gd name="connsiteY881" fmla="*/ 1125754 h 1133814"/>
                <a:gd name="connsiteX882" fmla="*/ 23005 w 2059780"/>
                <a:gd name="connsiteY882" fmla="*/ 1125788 h 1133814"/>
                <a:gd name="connsiteX883" fmla="*/ 26036 w 2059780"/>
                <a:gd name="connsiteY883" fmla="*/ 1125895 h 1133814"/>
                <a:gd name="connsiteX884" fmla="*/ 12195 w 2059780"/>
                <a:gd name="connsiteY884" fmla="*/ 1125885 h 1133814"/>
                <a:gd name="connsiteX885" fmla="*/ 19695 w 2059780"/>
                <a:gd name="connsiteY885" fmla="*/ 1125743 h 1133814"/>
                <a:gd name="connsiteX886" fmla="*/ 11721 w 2059780"/>
                <a:gd name="connsiteY886" fmla="*/ 1125570 h 1133814"/>
                <a:gd name="connsiteX887" fmla="*/ 19104 w 2059780"/>
                <a:gd name="connsiteY887" fmla="*/ 1125442 h 1133814"/>
                <a:gd name="connsiteX888" fmla="*/ 12530 w 2059780"/>
                <a:gd name="connsiteY888" fmla="*/ 1125356 h 1133814"/>
                <a:gd name="connsiteX889" fmla="*/ 40653 w 2059780"/>
                <a:gd name="connsiteY889" fmla="*/ 1125234 h 1133814"/>
                <a:gd name="connsiteX890" fmla="*/ 15032 w 2059780"/>
                <a:gd name="connsiteY890" fmla="*/ 1124922 h 1133814"/>
                <a:gd name="connsiteX891" fmla="*/ 20239 w 2059780"/>
                <a:gd name="connsiteY891" fmla="*/ 1124708 h 1133814"/>
                <a:gd name="connsiteX892" fmla="*/ 11659 w 2059780"/>
                <a:gd name="connsiteY892" fmla="*/ 1124695 h 1133814"/>
                <a:gd name="connsiteX893" fmla="*/ 11327 w 2059780"/>
                <a:gd name="connsiteY893" fmla="*/ 1124675 h 1133814"/>
                <a:gd name="connsiteX894" fmla="*/ 22562 w 2059780"/>
                <a:gd name="connsiteY894" fmla="*/ 1124554 h 1133814"/>
                <a:gd name="connsiteX895" fmla="*/ 18708 w 2059780"/>
                <a:gd name="connsiteY895" fmla="*/ 1124229 h 1133814"/>
                <a:gd name="connsiteX896" fmla="*/ 23922 w 2059780"/>
                <a:gd name="connsiteY896" fmla="*/ 1124090 h 1133814"/>
                <a:gd name="connsiteX897" fmla="*/ 14418 w 2059780"/>
                <a:gd name="connsiteY897" fmla="*/ 1123984 h 1133814"/>
                <a:gd name="connsiteX898" fmla="*/ 25158 w 2059780"/>
                <a:gd name="connsiteY898" fmla="*/ 1123870 h 1133814"/>
                <a:gd name="connsiteX899" fmla="*/ 18894 w 2059780"/>
                <a:gd name="connsiteY899" fmla="*/ 1123728 h 1133814"/>
                <a:gd name="connsiteX900" fmla="*/ 25375 w 2059780"/>
                <a:gd name="connsiteY900" fmla="*/ 1123563 h 1133814"/>
                <a:gd name="connsiteX901" fmla="*/ 23417 w 2059780"/>
                <a:gd name="connsiteY901" fmla="*/ 1123439 h 1133814"/>
                <a:gd name="connsiteX902" fmla="*/ 35493 w 2059780"/>
                <a:gd name="connsiteY902" fmla="*/ 1123432 h 1133814"/>
                <a:gd name="connsiteX903" fmla="*/ 34094 w 2059780"/>
                <a:gd name="connsiteY903" fmla="*/ 1123319 h 1133814"/>
                <a:gd name="connsiteX904" fmla="*/ 37724 w 2059780"/>
                <a:gd name="connsiteY904" fmla="*/ 1123294 h 1133814"/>
                <a:gd name="connsiteX905" fmla="*/ 23666 w 2059780"/>
                <a:gd name="connsiteY905" fmla="*/ 1122935 h 1133814"/>
                <a:gd name="connsiteX906" fmla="*/ 24839 w 2059780"/>
                <a:gd name="connsiteY906" fmla="*/ 1122620 h 1133814"/>
                <a:gd name="connsiteX907" fmla="*/ 21342 w 2059780"/>
                <a:gd name="connsiteY907" fmla="*/ 1122648 h 1133814"/>
                <a:gd name="connsiteX908" fmla="*/ 16936 w 2059780"/>
                <a:gd name="connsiteY908" fmla="*/ 1122453 h 1133814"/>
                <a:gd name="connsiteX909" fmla="*/ 23510 w 2059780"/>
                <a:gd name="connsiteY909" fmla="*/ 1122075 h 1133814"/>
                <a:gd name="connsiteX910" fmla="*/ 34289 w 2059780"/>
                <a:gd name="connsiteY910" fmla="*/ 1121950 h 1133814"/>
                <a:gd name="connsiteX911" fmla="*/ 29385 w 2059780"/>
                <a:gd name="connsiteY911" fmla="*/ 1121882 h 1133814"/>
                <a:gd name="connsiteX912" fmla="*/ 35314 w 2059780"/>
                <a:gd name="connsiteY912" fmla="*/ 1121681 h 1133814"/>
                <a:gd name="connsiteX913" fmla="*/ 25088 w 2059780"/>
                <a:gd name="connsiteY913" fmla="*/ 1121658 h 1133814"/>
                <a:gd name="connsiteX914" fmla="*/ 25111 w 2059780"/>
                <a:gd name="connsiteY914" fmla="*/ 1121482 h 1133814"/>
                <a:gd name="connsiteX915" fmla="*/ 19096 w 2059780"/>
                <a:gd name="connsiteY915" fmla="*/ 1121448 h 1133814"/>
                <a:gd name="connsiteX916" fmla="*/ 27668 w 2059780"/>
                <a:gd name="connsiteY916" fmla="*/ 1121265 h 1133814"/>
                <a:gd name="connsiteX917" fmla="*/ 25298 w 2059780"/>
                <a:gd name="connsiteY917" fmla="*/ 1121167 h 1133814"/>
                <a:gd name="connsiteX918" fmla="*/ 30520 w 2059780"/>
                <a:gd name="connsiteY918" fmla="*/ 1120989 h 1133814"/>
                <a:gd name="connsiteX919" fmla="*/ 26044 w 2059780"/>
                <a:gd name="connsiteY919" fmla="*/ 1120978 h 1133814"/>
                <a:gd name="connsiteX920" fmla="*/ 31880 w 2059780"/>
                <a:gd name="connsiteY920" fmla="*/ 1120803 h 1133814"/>
                <a:gd name="connsiteX921" fmla="*/ 32330 w 2059780"/>
                <a:gd name="connsiteY921" fmla="*/ 1120661 h 1133814"/>
                <a:gd name="connsiteX922" fmla="*/ 15405 w 2059780"/>
                <a:gd name="connsiteY922" fmla="*/ 1120632 h 1133814"/>
                <a:gd name="connsiteX923" fmla="*/ 20285 w 2059780"/>
                <a:gd name="connsiteY923" fmla="*/ 1120254 h 1133814"/>
                <a:gd name="connsiteX924" fmla="*/ 28717 w 2059780"/>
                <a:gd name="connsiteY924" fmla="*/ 1120059 h 1133814"/>
                <a:gd name="connsiteX925" fmla="*/ 35610 w 2059780"/>
                <a:gd name="connsiteY925" fmla="*/ 1119820 h 1133814"/>
                <a:gd name="connsiteX926" fmla="*/ 30722 w 2059780"/>
                <a:gd name="connsiteY926" fmla="*/ 1119742 h 1133814"/>
                <a:gd name="connsiteX927" fmla="*/ 31025 w 2059780"/>
                <a:gd name="connsiteY927" fmla="*/ 1119661 h 1133814"/>
                <a:gd name="connsiteX928" fmla="*/ 74201 w 2059780"/>
                <a:gd name="connsiteY928" fmla="*/ 1119492 h 1133814"/>
                <a:gd name="connsiteX929" fmla="*/ 89603 w 2059780"/>
                <a:gd name="connsiteY929" fmla="*/ 1119226 h 1133814"/>
                <a:gd name="connsiteX930" fmla="*/ 91662 w 2059780"/>
                <a:gd name="connsiteY930" fmla="*/ 1119357 h 1133814"/>
                <a:gd name="connsiteX931" fmla="*/ 108462 w 2059780"/>
                <a:gd name="connsiteY931" fmla="*/ 1119171 h 1133814"/>
                <a:gd name="connsiteX932" fmla="*/ 108720 w 2059780"/>
                <a:gd name="connsiteY932" fmla="*/ 1119339 h 1133814"/>
                <a:gd name="connsiteX933" fmla="*/ 137853 w 2059780"/>
                <a:gd name="connsiteY933" fmla="*/ 1119277 h 1133814"/>
                <a:gd name="connsiteX934" fmla="*/ 133462 w 2059780"/>
                <a:gd name="connsiteY934" fmla="*/ 1119075 h 1133814"/>
                <a:gd name="connsiteX935" fmla="*/ 142306 w 2059780"/>
                <a:gd name="connsiteY935" fmla="*/ 1119269 h 1133814"/>
                <a:gd name="connsiteX936" fmla="*/ 254504 w 2059780"/>
                <a:gd name="connsiteY936" fmla="*/ 1118991 h 1133814"/>
                <a:gd name="connsiteX937" fmla="*/ 229031 w 2059780"/>
                <a:gd name="connsiteY937" fmla="*/ 1118978 h 1133814"/>
                <a:gd name="connsiteX938" fmla="*/ 272136 w 2059780"/>
                <a:gd name="connsiteY938" fmla="*/ 1118788 h 1133814"/>
                <a:gd name="connsiteX939" fmla="*/ 260589 w 2059780"/>
                <a:gd name="connsiteY939" fmla="*/ 1118686 h 1133814"/>
                <a:gd name="connsiteX940" fmla="*/ 291214 w 2059780"/>
                <a:gd name="connsiteY940" fmla="*/ 1118573 h 1133814"/>
                <a:gd name="connsiteX941" fmla="*/ 288510 w 2059780"/>
                <a:gd name="connsiteY941" fmla="*/ 1118448 h 1133814"/>
                <a:gd name="connsiteX942" fmla="*/ 293359 w 2059780"/>
                <a:gd name="connsiteY942" fmla="*/ 1118538 h 1133814"/>
                <a:gd name="connsiteX943" fmla="*/ 307020 w 2059780"/>
                <a:gd name="connsiteY943" fmla="*/ 1118524 h 1133814"/>
                <a:gd name="connsiteX944" fmla="*/ 309693 w 2059780"/>
                <a:gd name="connsiteY944" fmla="*/ 1118380 h 1133814"/>
                <a:gd name="connsiteX945" fmla="*/ 326589 w 2059780"/>
                <a:gd name="connsiteY945" fmla="*/ 1118229 h 1133814"/>
                <a:gd name="connsiteX946" fmla="*/ 320007 w 2059780"/>
                <a:gd name="connsiteY946" fmla="*/ 1118158 h 1133814"/>
                <a:gd name="connsiteX947" fmla="*/ 310161 w 2059780"/>
                <a:gd name="connsiteY947" fmla="*/ 1118326 h 1133814"/>
                <a:gd name="connsiteX948" fmla="*/ 297634 w 2059780"/>
                <a:gd name="connsiteY948" fmla="*/ 1118265 h 1133814"/>
                <a:gd name="connsiteX949" fmla="*/ 318577 w 2059780"/>
                <a:gd name="connsiteY949" fmla="*/ 1118083 h 1133814"/>
                <a:gd name="connsiteX950" fmla="*/ 297105 w 2059780"/>
                <a:gd name="connsiteY950" fmla="*/ 1118149 h 1133814"/>
                <a:gd name="connsiteX951" fmla="*/ 290399 w 2059780"/>
                <a:gd name="connsiteY951" fmla="*/ 1118124 h 1133814"/>
                <a:gd name="connsiteX952" fmla="*/ 284245 w 2059780"/>
                <a:gd name="connsiteY952" fmla="*/ 1118056 h 1133814"/>
                <a:gd name="connsiteX953" fmla="*/ 272627 w 2059780"/>
                <a:gd name="connsiteY953" fmla="*/ 1118106 h 1133814"/>
                <a:gd name="connsiteX954" fmla="*/ 255677 w 2059780"/>
                <a:gd name="connsiteY954" fmla="*/ 1118093 h 1133814"/>
                <a:gd name="connsiteX955" fmla="*/ 281641 w 2059780"/>
                <a:gd name="connsiteY955" fmla="*/ 1117941 h 1133814"/>
                <a:gd name="connsiteX956" fmla="*/ 280157 w 2059780"/>
                <a:gd name="connsiteY956" fmla="*/ 1117868 h 1133814"/>
                <a:gd name="connsiteX957" fmla="*/ 286995 w 2059780"/>
                <a:gd name="connsiteY957" fmla="*/ 1117857 h 1133814"/>
                <a:gd name="connsiteX958" fmla="*/ 285899 w 2059780"/>
                <a:gd name="connsiteY958" fmla="*/ 1117936 h 1133814"/>
                <a:gd name="connsiteX959" fmla="*/ 301480 w 2059780"/>
                <a:gd name="connsiteY959" fmla="*/ 1117910 h 1133814"/>
                <a:gd name="connsiteX960" fmla="*/ 340545 w 2059780"/>
                <a:gd name="connsiteY960" fmla="*/ 1117812 h 1133814"/>
                <a:gd name="connsiteX961" fmla="*/ 354774 w 2059780"/>
                <a:gd name="connsiteY961" fmla="*/ 1117734 h 1133814"/>
                <a:gd name="connsiteX962" fmla="*/ 359950 w 2059780"/>
                <a:gd name="connsiteY962" fmla="*/ 1117873 h 1133814"/>
                <a:gd name="connsiteX963" fmla="*/ 367838 w 2059780"/>
                <a:gd name="connsiteY963" fmla="*/ 1117777 h 1133814"/>
                <a:gd name="connsiteX964" fmla="*/ 376804 w 2059780"/>
                <a:gd name="connsiteY964" fmla="*/ 1117658 h 1133814"/>
                <a:gd name="connsiteX965" fmla="*/ 399978 w 2059780"/>
                <a:gd name="connsiteY965" fmla="*/ 1117576 h 1133814"/>
                <a:gd name="connsiteX966" fmla="*/ 401035 w 2059780"/>
                <a:gd name="connsiteY966" fmla="*/ 1117491 h 1133814"/>
                <a:gd name="connsiteX967" fmla="*/ 430060 w 2059780"/>
                <a:gd name="connsiteY967" fmla="*/ 1117745 h 1133814"/>
                <a:gd name="connsiteX968" fmla="*/ 420090 w 2059780"/>
                <a:gd name="connsiteY968" fmla="*/ 1117675 h 1133814"/>
                <a:gd name="connsiteX969" fmla="*/ 444685 w 2059780"/>
                <a:gd name="connsiteY969" fmla="*/ 1117391 h 1133814"/>
                <a:gd name="connsiteX970" fmla="*/ 429461 w 2059780"/>
                <a:gd name="connsiteY970" fmla="*/ 1117370 h 1133814"/>
                <a:gd name="connsiteX971" fmla="*/ 492819 w 2059780"/>
                <a:gd name="connsiteY971" fmla="*/ 1117198 h 1133814"/>
                <a:gd name="connsiteX972" fmla="*/ 490775 w 2059780"/>
                <a:gd name="connsiteY972" fmla="*/ 1117331 h 1133814"/>
                <a:gd name="connsiteX973" fmla="*/ 504413 w 2059780"/>
                <a:gd name="connsiteY973" fmla="*/ 1117316 h 1133814"/>
                <a:gd name="connsiteX974" fmla="*/ 500645 w 2059780"/>
                <a:gd name="connsiteY974" fmla="*/ 1117451 h 1133814"/>
                <a:gd name="connsiteX975" fmla="*/ 516226 w 2059780"/>
                <a:gd name="connsiteY975" fmla="*/ 1117345 h 1133814"/>
                <a:gd name="connsiteX976" fmla="*/ 507964 w 2059780"/>
                <a:gd name="connsiteY976" fmla="*/ 1117268 h 1133814"/>
                <a:gd name="connsiteX977" fmla="*/ 512923 w 2059780"/>
                <a:gd name="connsiteY977" fmla="*/ 1117305 h 1133814"/>
                <a:gd name="connsiteX978" fmla="*/ 494404 w 2059780"/>
                <a:gd name="connsiteY978" fmla="*/ 1117240 h 1133814"/>
                <a:gd name="connsiteX979" fmla="*/ 546960 w 2059780"/>
                <a:gd name="connsiteY979" fmla="*/ 1116998 h 1133814"/>
                <a:gd name="connsiteX980" fmla="*/ 544628 w 2059780"/>
                <a:gd name="connsiteY980" fmla="*/ 1117266 h 1133814"/>
                <a:gd name="connsiteX981" fmla="*/ 549259 w 2059780"/>
                <a:gd name="connsiteY981" fmla="*/ 1117084 h 1133814"/>
                <a:gd name="connsiteX982" fmla="*/ 566325 w 2059780"/>
                <a:gd name="connsiteY982" fmla="*/ 1117064 h 1133814"/>
                <a:gd name="connsiteX983" fmla="*/ 578122 w 2059780"/>
                <a:gd name="connsiteY983" fmla="*/ 1117095 h 1133814"/>
                <a:gd name="connsiteX984" fmla="*/ 574974 w 2059780"/>
                <a:gd name="connsiteY984" fmla="*/ 1117008 h 1133814"/>
                <a:gd name="connsiteX985" fmla="*/ 601163 w 2059780"/>
                <a:gd name="connsiteY985" fmla="*/ 1117394 h 1133814"/>
                <a:gd name="connsiteX986" fmla="*/ 586793 w 2059780"/>
                <a:gd name="connsiteY986" fmla="*/ 1117362 h 1133814"/>
                <a:gd name="connsiteX987" fmla="*/ 568649 w 2059780"/>
                <a:gd name="connsiteY987" fmla="*/ 1117471 h 1133814"/>
                <a:gd name="connsiteX988" fmla="*/ 577795 w 2059780"/>
                <a:gd name="connsiteY988" fmla="*/ 1117873 h 1133814"/>
                <a:gd name="connsiteX989" fmla="*/ 625011 w 2059780"/>
                <a:gd name="connsiteY989" fmla="*/ 1117797 h 1133814"/>
                <a:gd name="connsiteX990" fmla="*/ 631283 w 2059780"/>
                <a:gd name="connsiteY990" fmla="*/ 1117604 h 1133814"/>
                <a:gd name="connsiteX991" fmla="*/ 627476 w 2059780"/>
                <a:gd name="connsiteY991" fmla="*/ 1117769 h 1133814"/>
                <a:gd name="connsiteX992" fmla="*/ 724077 w 2059780"/>
                <a:gd name="connsiteY992" fmla="*/ 1117595 h 1133814"/>
                <a:gd name="connsiteX993" fmla="*/ 725600 w 2059780"/>
                <a:gd name="connsiteY993" fmla="*/ 1117695 h 1133814"/>
                <a:gd name="connsiteX994" fmla="*/ 743908 w 2059780"/>
                <a:gd name="connsiteY994" fmla="*/ 1117538 h 1133814"/>
                <a:gd name="connsiteX995" fmla="*/ 759062 w 2059780"/>
                <a:gd name="connsiteY995" fmla="*/ 1117306 h 1133814"/>
                <a:gd name="connsiteX996" fmla="*/ 769903 w 2059780"/>
                <a:gd name="connsiteY996" fmla="*/ 1117542 h 1133814"/>
                <a:gd name="connsiteX997" fmla="*/ 813725 w 2059780"/>
                <a:gd name="connsiteY997" fmla="*/ 1117561 h 1133814"/>
                <a:gd name="connsiteX998" fmla="*/ 839733 w 2059780"/>
                <a:gd name="connsiteY998" fmla="*/ 1117714 h 1133814"/>
                <a:gd name="connsiteX999" fmla="*/ 846899 w 2059780"/>
                <a:gd name="connsiteY999" fmla="*/ 1117238 h 1133814"/>
                <a:gd name="connsiteX1000" fmla="*/ 880493 w 2059780"/>
                <a:gd name="connsiteY1000" fmla="*/ 1117064 h 1133814"/>
                <a:gd name="connsiteX1001" fmla="*/ 882808 w 2059780"/>
                <a:gd name="connsiteY1001" fmla="*/ 1117172 h 1133814"/>
                <a:gd name="connsiteX1002" fmla="*/ 886002 w 2059780"/>
                <a:gd name="connsiteY1002" fmla="*/ 1117021 h 1133814"/>
                <a:gd name="connsiteX1003" fmla="*/ 900759 w 2059780"/>
                <a:gd name="connsiteY1003" fmla="*/ 1117224 h 1133814"/>
                <a:gd name="connsiteX1004" fmla="*/ 905787 w 2059780"/>
                <a:gd name="connsiteY1004" fmla="*/ 1117288 h 1133814"/>
                <a:gd name="connsiteX1005" fmla="*/ 875558 w 2059780"/>
                <a:gd name="connsiteY1005" fmla="*/ 1117440 h 1133814"/>
                <a:gd name="connsiteX1006" fmla="*/ 909797 w 2059780"/>
                <a:gd name="connsiteY1006" fmla="*/ 1117379 h 1133814"/>
                <a:gd name="connsiteX1007" fmla="*/ 909440 w 2059780"/>
                <a:gd name="connsiteY1007" fmla="*/ 1117542 h 1133814"/>
                <a:gd name="connsiteX1008" fmla="*/ 909456 w 2059780"/>
                <a:gd name="connsiteY1008" fmla="*/ 1117542 h 1133814"/>
                <a:gd name="connsiteX1009" fmla="*/ 925401 w 2059780"/>
                <a:gd name="connsiteY1009" fmla="*/ 1117269 h 1133814"/>
                <a:gd name="connsiteX1010" fmla="*/ 907605 w 2059780"/>
                <a:gd name="connsiteY1010" fmla="*/ 1117278 h 1133814"/>
                <a:gd name="connsiteX1011" fmla="*/ 908670 w 2059780"/>
                <a:gd name="connsiteY1011" fmla="*/ 1117056 h 1133814"/>
                <a:gd name="connsiteX1012" fmla="*/ 931563 w 2059780"/>
                <a:gd name="connsiteY1012" fmla="*/ 1117107 h 1133814"/>
                <a:gd name="connsiteX1013" fmla="*/ 932714 w 2059780"/>
                <a:gd name="connsiteY1013" fmla="*/ 1116994 h 1133814"/>
                <a:gd name="connsiteX1014" fmla="*/ 939483 w 2059780"/>
                <a:gd name="connsiteY1014" fmla="*/ 1116993 h 1133814"/>
                <a:gd name="connsiteX1015" fmla="*/ 926801 w 2059780"/>
                <a:gd name="connsiteY1015" fmla="*/ 1117351 h 1133814"/>
                <a:gd name="connsiteX1016" fmla="*/ 976270 w 2059780"/>
                <a:gd name="connsiteY1016" fmla="*/ 1117001 h 1133814"/>
                <a:gd name="connsiteX1017" fmla="*/ 978469 w 2059780"/>
                <a:gd name="connsiteY1017" fmla="*/ 1117123 h 1133814"/>
                <a:gd name="connsiteX1018" fmla="*/ 997307 w 2059780"/>
                <a:gd name="connsiteY1018" fmla="*/ 1117092 h 1133814"/>
                <a:gd name="connsiteX1019" fmla="*/ 998029 w 2059780"/>
                <a:gd name="connsiteY1019" fmla="*/ 1116754 h 1133814"/>
                <a:gd name="connsiteX1020" fmla="*/ 1021879 w 2059780"/>
                <a:gd name="connsiteY1020" fmla="*/ 1116748 h 1133814"/>
                <a:gd name="connsiteX1021" fmla="*/ 1011909 w 2059780"/>
                <a:gd name="connsiteY1021" fmla="*/ 1116637 h 1133814"/>
                <a:gd name="connsiteX1022" fmla="*/ 1022189 w 2059780"/>
                <a:gd name="connsiteY1022" fmla="*/ 1116414 h 1133814"/>
                <a:gd name="connsiteX1023" fmla="*/ 1021211 w 2059780"/>
                <a:gd name="connsiteY1023" fmla="*/ 1116402 h 1133814"/>
                <a:gd name="connsiteX1024" fmla="*/ 1009283 w 2059780"/>
                <a:gd name="connsiteY1024" fmla="*/ 1116269 h 1133814"/>
                <a:gd name="connsiteX1025" fmla="*/ 1036403 w 2059780"/>
                <a:gd name="connsiteY1025" fmla="*/ 1116343 h 1133814"/>
                <a:gd name="connsiteX1026" fmla="*/ 1027537 w 2059780"/>
                <a:gd name="connsiteY1026" fmla="*/ 1116490 h 1133814"/>
                <a:gd name="connsiteX1027" fmla="*/ 1039551 w 2059780"/>
                <a:gd name="connsiteY1027" fmla="*/ 1116457 h 1133814"/>
                <a:gd name="connsiteX1028" fmla="*/ 1023712 w 2059780"/>
                <a:gd name="connsiteY1028" fmla="*/ 1117090 h 1133814"/>
                <a:gd name="connsiteX1029" fmla="*/ 1042107 w 2059780"/>
                <a:gd name="connsiteY1029" fmla="*/ 1116888 h 1133814"/>
                <a:gd name="connsiteX1030" fmla="*/ 1045939 w 2059780"/>
                <a:gd name="connsiteY1030" fmla="*/ 1116686 h 1133814"/>
                <a:gd name="connsiteX1031" fmla="*/ 1049925 w 2059780"/>
                <a:gd name="connsiteY1031" fmla="*/ 1116802 h 1133814"/>
                <a:gd name="connsiteX1032" fmla="*/ 1059095 w 2059780"/>
                <a:gd name="connsiteY1032" fmla="*/ 1116916 h 1133814"/>
                <a:gd name="connsiteX1033" fmla="*/ 1047811 w 2059780"/>
                <a:gd name="connsiteY1033" fmla="*/ 1116599 h 1133814"/>
                <a:gd name="connsiteX1034" fmla="*/ 1072748 w 2059780"/>
                <a:gd name="connsiteY1034" fmla="*/ 1116394 h 1133814"/>
                <a:gd name="connsiteX1035" fmla="*/ 1077045 w 2059780"/>
                <a:gd name="connsiteY1035" fmla="*/ 1116163 h 1133814"/>
                <a:gd name="connsiteX1036" fmla="*/ 1127059 w 2059780"/>
                <a:gd name="connsiteY1036" fmla="*/ 1116200 h 1133814"/>
                <a:gd name="connsiteX1037" fmla="*/ 1127410 w 2059780"/>
                <a:gd name="connsiteY1037" fmla="*/ 1116439 h 1133814"/>
                <a:gd name="connsiteX1038" fmla="*/ 1128902 w 2059780"/>
                <a:gd name="connsiteY1038" fmla="*/ 1116140 h 1133814"/>
                <a:gd name="connsiteX1039" fmla="*/ 1152775 w 2059780"/>
                <a:gd name="connsiteY1039" fmla="*/ 1116135 h 1133814"/>
                <a:gd name="connsiteX1040" fmla="*/ 1153878 w 2059780"/>
                <a:gd name="connsiteY1040" fmla="*/ 1116437 h 1133814"/>
                <a:gd name="connsiteX1041" fmla="*/ 1148415 w 2059780"/>
                <a:gd name="connsiteY1041" fmla="*/ 1116616 h 1133814"/>
                <a:gd name="connsiteX1042" fmla="*/ 1175589 w 2059780"/>
                <a:gd name="connsiteY1042" fmla="*/ 1116678 h 1133814"/>
                <a:gd name="connsiteX1043" fmla="*/ 1174230 w 2059780"/>
                <a:gd name="connsiteY1043" fmla="*/ 1116496 h 1133814"/>
                <a:gd name="connsiteX1044" fmla="*/ 1191303 w 2059780"/>
                <a:gd name="connsiteY1044" fmla="*/ 1116495 h 1133814"/>
                <a:gd name="connsiteX1045" fmla="*/ 1188389 w 2059780"/>
                <a:gd name="connsiteY1045" fmla="*/ 1116251 h 1133814"/>
                <a:gd name="connsiteX1046" fmla="*/ 1199206 w 2059780"/>
                <a:gd name="connsiteY1046" fmla="*/ 1116376 h 1133814"/>
                <a:gd name="connsiteX1047" fmla="*/ 1200450 w 2059780"/>
                <a:gd name="connsiteY1047" fmla="*/ 1116187 h 1133814"/>
                <a:gd name="connsiteX1048" fmla="*/ 1209441 w 2059780"/>
                <a:gd name="connsiteY1048" fmla="*/ 1116311 h 1133814"/>
                <a:gd name="connsiteX1049" fmla="*/ 1226264 w 2059780"/>
                <a:gd name="connsiteY1049" fmla="*/ 1116062 h 1133814"/>
                <a:gd name="connsiteX1050" fmla="*/ 1232583 w 2059780"/>
                <a:gd name="connsiteY1050" fmla="*/ 1115752 h 1133814"/>
                <a:gd name="connsiteX1051" fmla="*/ 1242592 w 2059780"/>
                <a:gd name="connsiteY1051" fmla="*/ 1115561 h 1133814"/>
                <a:gd name="connsiteX1052" fmla="*/ 1253992 w 2059780"/>
                <a:gd name="connsiteY1052" fmla="*/ 1115811 h 1133814"/>
                <a:gd name="connsiteX1053" fmla="*/ 1257077 w 2059780"/>
                <a:gd name="connsiteY1053" fmla="*/ 1115998 h 1133814"/>
                <a:gd name="connsiteX1054" fmla="*/ 1259471 w 2059780"/>
                <a:gd name="connsiteY1054" fmla="*/ 1115852 h 1133814"/>
                <a:gd name="connsiteX1055" fmla="*/ 1272487 w 2059780"/>
                <a:gd name="connsiteY1055" fmla="*/ 1115999 h 1133814"/>
                <a:gd name="connsiteX1056" fmla="*/ 1288992 w 2059780"/>
                <a:gd name="connsiteY1056" fmla="*/ 1115822 h 1133814"/>
                <a:gd name="connsiteX1057" fmla="*/ 1292133 w 2059780"/>
                <a:gd name="connsiteY1057" fmla="*/ 1115943 h 1133814"/>
                <a:gd name="connsiteX1058" fmla="*/ 1304589 w 2059780"/>
                <a:gd name="connsiteY1058" fmla="*/ 1115743 h 1133814"/>
                <a:gd name="connsiteX1059" fmla="*/ 1311078 w 2059780"/>
                <a:gd name="connsiteY1059" fmla="*/ 1115871 h 1133814"/>
                <a:gd name="connsiteX1060" fmla="*/ 1312282 w 2059780"/>
                <a:gd name="connsiteY1060" fmla="*/ 1115710 h 1133814"/>
                <a:gd name="connsiteX1061" fmla="*/ 1279760 w 2059780"/>
                <a:gd name="connsiteY1061" fmla="*/ 1115743 h 1133814"/>
                <a:gd name="connsiteX1062" fmla="*/ 1299048 w 2059780"/>
                <a:gd name="connsiteY1062" fmla="*/ 1115487 h 1133814"/>
                <a:gd name="connsiteX1063" fmla="*/ 1299632 w 2059780"/>
                <a:gd name="connsiteY1063" fmla="*/ 1115613 h 1133814"/>
                <a:gd name="connsiteX1064" fmla="*/ 1318833 w 2059780"/>
                <a:gd name="connsiteY1064" fmla="*/ 1115286 h 1133814"/>
                <a:gd name="connsiteX1065" fmla="*/ 1324390 w 2059780"/>
                <a:gd name="connsiteY1065" fmla="*/ 1115612 h 1133814"/>
                <a:gd name="connsiteX1066" fmla="*/ 1317217 w 2059780"/>
                <a:gd name="connsiteY1066" fmla="*/ 1115806 h 1133814"/>
                <a:gd name="connsiteX1067" fmla="*/ 1323201 w 2059780"/>
                <a:gd name="connsiteY1067" fmla="*/ 1115868 h 1133814"/>
                <a:gd name="connsiteX1068" fmla="*/ 1327358 w 2059780"/>
                <a:gd name="connsiteY1068" fmla="*/ 1116780 h 1133814"/>
                <a:gd name="connsiteX1069" fmla="*/ 1330179 w 2059780"/>
                <a:gd name="connsiteY1069" fmla="*/ 1116650 h 1133814"/>
                <a:gd name="connsiteX1070" fmla="*/ 1348177 w 2059780"/>
                <a:gd name="connsiteY1070" fmla="*/ 1116595 h 1133814"/>
                <a:gd name="connsiteX1071" fmla="*/ 1341424 w 2059780"/>
                <a:gd name="connsiteY1071" fmla="*/ 1116559 h 1133814"/>
                <a:gd name="connsiteX1072" fmla="*/ 1350384 w 2059780"/>
                <a:gd name="connsiteY1072" fmla="*/ 1116334 h 1133814"/>
                <a:gd name="connsiteX1073" fmla="*/ 1355980 w 2059780"/>
                <a:gd name="connsiteY1073" fmla="*/ 1116538 h 1133814"/>
                <a:gd name="connsiteX1074" fmla="*/ 1374241 w 2059780"/>
                <a:gd name="connsiteY1074" fmla="*/ 1116342 h 1133814"/>
                <a:gd name="connsiteX1075" fmla="*/ 1367644 w 2059780"/>
                <a:gd name="connsiteY1075" fmla="*/ 1116207 h 1133814"/>
                <a:gd name="connsiteX1076" fmla="*/ 1361449 w 2059780"/>
                <a:gd name="connsiteY1076" fmla="*/ 1116374 h 1133814"/>
                <a:gd name="connsiteX1077" fmla="*/ 1357775 w 2059780"/>
                <a:gd name="connsiteY1077" fmla="*/ 1116007 h 1133814"/>
                <a:gd name="connsiteX1078" fmla="*/ 1353290 w 2059780"/>
                <a:gd name="connsiteY1078" fmla="*/ 1116136 h 1133814"/>
                <a:gd name="connsiteX1079" fmla="*/ 1350243 w 2059780"/>
                <a:gd name="connsiteY1079" fmla="*/ 1115940 h 1133814"/>
                <a:gd name="connsiteX1080" fmla="*/ 1350493 w 2059780"/>
                <a:gd name="connsiteY1080" fmla="*/ 1116266 h 1133814"/>
                <a:gd name="connsiteX1081" fmla="*/ 1344252 w 2059780"/>
                <a:gd name="connsiteY1081" fmla="*/ 1115939 h 1133814"/>
                <a:gd name="connsiteX1082" fmla="*/ 1337212 w 2059780"/>
                <a:gd name="connsiteY1082" fmla="*/ 1116069 h 1133814"/>
                <a:gd name="connsiteX1083" fmla="*/ 1342465 w 2059780"/>
                <a:gd name="connsiteY1083" fmla="*/ 1115792 h 1133814"/>
                <a:gd name="connsiteX1084" fmla="*/ 1365414 w 2059780"/>
                <a:gd name="connsiteY1084" fmla="*/ 1115650 h 1133814"/>
                <a:gd name="connsiteX1085" fmla="*/ 1376837 w 2059780"/>
                <a:gd name="connsiteY1085" fmla="*/ 1115414 h 1133814"/>
                <a:gd name="connsiteX1086" fmla="*/ 1390350 w 2059780"/>
                <a:gd name="connsiteY1086" fmla="*/ 1115016 h 1133814"/>
                <a:gd name="connsiteX1087" fmla="*/ 1407004 w 2059780"/>
                <a:gd name="connsiteY1087" fmla="*/ 1115686 h 1133814"/>
                <a:gd name="connsiteX1088" fmla="*/ 1410322 w 2059780"/>
                <a:gd name="connsiteY1088" fmla="*/ 1115286 h 1133814"/>
                <a:gd name="connsiteX1089" fmla="*/ 1417861 w 2059780"/>
                <a:gd name="connsiteY1089" fmla="*/ 1115223 h 1133814"/>
                <a:gd name="connsiteX1090" fmla="*/ 1422142 w 2059780"/>
                <a:gd name="connsiteY1090" fmla="*/ 1114962 h 1133814"/>
                <a:gd name="connsiteX1091" fmla="*/ 1430861 w 2059780"/>
                <a:gd name="connsiteY1091" fmla="*/ 1115186 h 1133814"/>
                <a:gd name="connsiteX1092" fmla="*/ 1438437 w 2059780"/>
                <a:gd name="connsiteY1092" fmla="*/ 1114880 h 1133814"/>
                <a:gd name="connsiteX1093" fmla="*/ 1474294 w 2059780"/>
                <a:gd name="connsiteY1093" fmla="*/ 1114808 h 1133814"/>
                <a:gd name="connsiteX1094" fmla="*/ 1467105 w 2059780"/>
                <a:gd name="connsiteY1094" fmla="*/ 1115048 h 1133814"/>
                <a:gd name="connsiteX1095" fmla="*/ 1476019 w 2059780"/>
                <a:gd name="connsiteY1095" fmla="*/ 1115289 h 1133814"/>
                <a:gd name="connsiteX1096" fmla="*/ 1488398 w 2059780"/>
                <a:gd name="connsiteY1096" fmla="*/ 1115018 h 1133814"/>
                <a:gd name="connsiteX1097" fmla="*/ 1490674 w 2059780"/>
                <a:gd name="connsiteY1097" fmla="*/ 1114886 h 1133814"/>
                <a:gd name="connsiteX1098" fmla="*/ 1510127 w 2059780"/>
                <a:gd name="connsiteY1098" fmla="*/ 1114845 h 1133814"/>
                <a:gd name="connsiteX1099" fmla="*/ 1488996 w 2059780"/>
                <a:gd name="connsiteY1099" fmla="*/ 1114220 h 1133814"/>
                <a:gd name="connsiteX1100" fmla="*/ 1508645 w 2059780"/>
                <a:gd name="connsiteY1100" fmla="*/ 1113695 h 1133814"/>
                <a:gd name="connsiteX1101" fmla="*/ 1502148 w 2059780"/>
                <a:gd name="connsiteY1101" fmla="*/ 1113977 h 1133814"/>
                <a:gd name="connsiteX1102" fmla="*/ 1499988 w 2059780"/>
                <a:gd name="connsiteY1102" fmla="*/ 1113769 h 1133814"/>
                <a:gd name="connsiteX1103" fmla="*/ 1492850 w 2059780"/>
                <a:gd name="connsiteY1103" fmla="*/ 1113977 h 1133814"/>
                <a:gd name="connsiteX1104" fmla="*/ 1488126 w 2059780"/>
                <a:gd name="connsiteY1104" fmla="*/ 1113737 h 1133814"/>
                <a:gd name="connsiteX1105" fmla="*/ 1514031 w 2059780"/>
                <a:gd name="connsiteY1105" fmla="*/ 1113553 h 1133814"/>
                <a:gd name="connsiteX1106" fmla="*/ 1526131 w 2059780"/>
                <a:gd name="connsiteY1106" fmla="*/ 1113479 h 1133814"/>
                <a:gd name="connsiteX1107" fmla="*/ 1525529 w 2059780"/>
                <a:gd name="connsiteY1107" fmla="*/ 1113340 h 1133814"/>
                <a:gd name="connsiteX1108" fmla="*/ 1553894 w 2059780"/>
                <a:gd name="connsiteY1108" fmla="*/ 1113186 h 1133814"/>
                <a:gd name="connsiteX1109" fmla="*/ 1554249 w 2059780"/>
                <a:gd name="connsiteY1109" fmla="*/ 1113468 h 1133814"/>
                <a:gd name="connsiteX1110" fmla="*/ 1555592 w 2059780"/>
                <a:gd name="connsiteY1110" fmla="*/ 1113186 h 1133814"/>
                <a:gd name="connsiteX1111" fmla="*/ 1632015 w 2059780"/>
                <a:gd name="connsiteY1111" fmla="*/ 1112916 h 1133814"/>
                <a:gd name="connsiteX1112" fmla="*/ 1648127 w 2059780"/>
                <a:gd name="connsiteY1112" fmla="*/ 1112645 h 1133814"/>
                <a:gd name="connsiteX1113" fmla="*/ 1675011 w 2059780"/>
                <a:gd name="connsiteY1113" fmla="*/ 1112636 h 1133814"/>
                <a:gd name="connsiteX1114" fmla="*/ 1677140 w 2059780"/>
                <a:gd name="connsiteY1114" fmla="*/ 1112408 h 1133814"/>
                <a:gd name="connsiteX1115" fmla="*/ 1677619 w 2059780"/>
                <a:gd name="connsiteY1115" fmla="*/ 1112630 h 1133814"/>
                <a:gd name="connsiteX1116" fmla="*/ 1725615 w 2059780"/>
                <a:gd name="connsiteY1116" fmla="*/ 1112465 h 1133814"/>
                <a:gd name="connsiteX1117" fmla="*/ 1695644 w 2059780"/>
                <a:gd name="connsiteY1117" fmla="*/ 1113068 h 1133814"/>
                <a:gd name="connsiteX1118" fmla="*/ 1703206 w 2059780"/>
                <a:gd name="connsiteY1118" fmla="*/ 1113146 h 1133814"/>
                <a:gd name="connsiteX1119" fmla="*/ 1716448 w 2059780"/>
                <a:gd name="connsiteY1119" fmla="*/ 1112842 h 1133814"/>
                <a:gd name="connsiteX1120" fmla="*/ 1722158 w 2059780"/>
                <a:gd name="connsiteY1120" fmla="*/ 1113200 h 1133814"/>
                <a:gd name="connsiteX1121" fmla="*/ 1737251 w 2059780"/>
                <a:gd name="connsiteY1121" fmla="*/ 1113201 h 1133814"/>
                <a:gd name="connsiteX1122" fmla="*/ 1798226 w 2059780"/>
                <a:gd name="connsiteY1122" fmla="*/ 1112946 h 1133814"/>
                <a:gd name="connsiteX1123" fmla="*/ 1796112 w 2059780"/>
                <a:gd name="connsiteY1123" fmla="*/ 1112678 h 1133814"/>
                <a:gd name="connsiteX1124" fmla="*/ 1803874 w 2059780"/>
                <a:gd name="connsiteY1124" fmla="*/ 1113147 h 1133814"/>
                <a:gd name="connsiteX1125" fmla="*/ 1825465 w 2059780"/>
                <a:gd name="connsiteY1125" fmla="*/ 1112987 h 1133814"/>
                <a:gd name="connsiteX1126" fmla="*/ 1814369 w 2059780"/>
                <a:gd name="connsiteY1126" fmla="*/ 1112483 h 1133814"/>
                <a:gd name="connsiteX1127" fmla="*/ 1829971 w 2059780"/>
                <a:gd name="connsiteY1127" fmla="*/ 1112289 h 1133814"/>
                <a:gd name="connsiteX1128" fmla="*/ 1895082 w 2059780"/>
                <a:gd name="connsiteY1128" fmla="*/ 1111765 h 1133814"/>
                <a:gd name="connsiteX1129" fmla="*/ 1896934 w 2059780"/>
                <a:gd name="connsiteY1129" fmla="*/ 1112122 h 1133814"/>
                <a:gd name="connsiteX1130" fmla="*/ 1872581 w 2059780"/>
                <a:gd name="connsiteY1130" fmla="*/ 1112439 h 1133814"/>
                <a:gd name="connsiteX1131" fmla="*/ 1886054 w 2059780"/>
                <a:gd name="connsiteY1131" fmla="*/ 1112258 h 1133814"/>
                <a:gd name="connsiteX1132" fmla="*/ 1895082 w 2059780"/>
                <a:gd name="connsiteY1132" fmla="*/ 1111765 h 1133814"/>
                <a:gd name="connsiteX1133" fmla="*/ 1889202 w 2059780"/>
                <a:gd name="connsiteY1133" fmla="*/ 1111491 h 1133814"/>
                <a:gd name="connsiteX1134" fmla="*/ 1890823 w 2059780"/>
                <a:gd name="connsiteY1134" fmla="*/ 1111649 h 1133814"/>
                <a:gd name="connsiteX1135" fmla="*/ 1882304 w 2059780"/>
                <a:gd name="connsiteY1135" fmla="*/ 1111650 h 1133814"/>
                <a:gd name="connsiteX1136" fmla="*/ 1889202 w 2059780"/>
                <a:gd name="connsiteY1136" fmla="*/ 1111491 h 1133814"/>
                <a:gd name="connsiteX1137" fmla="*/ 5669 w 2059780"/>
                <a:gd name="connsiteY1137" fmla="*/ 1106162 h 1133814"/>
                <a:gd name="connsiteX1138" fmla="*/ 6109 w 2059780"/>
                <a:gd name="connsiteY1138" fmla="*/ 1107464 h 1133814"/>
                <a:gd name="connsiteX1139" fmla="*/ 6379 w 2059780"/>
                <a:gd name="connsiteY1139" fmla="*/ 1109554 h 1133814"/>
                <a:gd name="connsiteX1140" fmla="*/ 6095 w 2059780"/>
                <a:gd name="connsiteY1140" fmla="*/ 1122443 h 1133814"/>
                <a:gd name="connsiteX1141" fmla="*/ 6095 w 2059780"/>
                <a:gd name="connsiteY1141" fmla="*/ 1122431 h 1133814"/>
                <a:gd name="connsiteX1142" fmla="*/ 5536 w 2059780"/>
                <a:gd name="connsiteY1142" fmla="*/ 1120142 h 1133814"/>
                <a:gd name="connsiteX1143" fmla="*/ 5669 w 2059780"/>
                <a:gd name="connsiteY1143" fmla="*/ 1106162 h 1133814"/>
                <a:gd name="connsiteX1144" fmla="*/ 5432 w 2059780"/>
                <a:gd name="connsiteY1144" fmla="*/ 1105043 h 1133814"/>
                <a:gd name="connsiteX1145" fmla="*/ 5456 w 2059780"/>
                <a:gd name="connsiteY1145" fmla="*/ 1115352 h 1133814"/>
                <a:gd name="connsiteX1146" fmla="*/ 5432 w 2059780"/>
                <a:gd name="connsiteY1146" fmla="*/ 1105043 h 1133814"/>
                <a:gd name="connsiteX1147" fmla="*/ 8271 w 2059780"/>
                <a:gd name="connsiteY1147" fmla="*/ 1100774 h 1133814"/>
                <a:gd name="connsiteX1148" fmla="*/ 8403 w 2059780"/>
                <a:gd name="connsiteY1148" fmla="*/ 1104615 h 1133814"/>
                <a:gd name="connsiteX1149" fmla="*/ 8271 w 2059780"/>
                <a:gd name="connsiteY1149" fmla="*/ 1100774 h 1133814"/>
                <a:gd name="connsiteX1150" fmla="*/ 2045305 w 2059780"/>
                <a:gd name="connsiteY1150" fmla="*/ 1099930 h 1133814"/>
                <a:gd name="connsiteX1151" fmla="*/ 2045274 w 2059780"/>
                <a:gd name="connsiteY1151" fmla="*/ 1102631 h 1133814"/>
                <a:gd name="connsiteX1152" fmla="*/ 2045305 w 2059780"/>
                <a:gd name="connsiteY1152" fmla="*/ 1099930 h 1133814"/>
                <a:gd name="connsiteX1153" fmla="*/ 11167 w 2059780"/>
                <a:gd name="connsiteY1153" fmla="*/ 1098999 h 1133814"/>
                <a:gd name="connsiteX1154" fmla="*/ 11303 w 2059780"/>
                <a:gd name="connsiteY1154" fmla="*/ 1100523 h 1133814"/>
                <a:gd name="connsiteX1155" fmla="*/ 11228 w 2059780"/>
                <a:gd name="connsiteY1155" fmla="*/ 1107819 h 1133814"/>
                <a:gd name="connsiteX1156" fmla="*/ 10932 w 2059780"/>
                <a:gd name="connsiteY1156" fmla="*/ 1096366 h 1133814"/>
                <a:gd name="connsiteX1157" fmla="*/ 11163 w 2059780"/>
                <a:gd name="connsiteY1157" fmla="*/ 1098414 h 1133814"/>
                <a:gd name="connsiteX1158" fmla="*/ 11167 w 2059780"/>
                <a:gd name="connsiteY1158" fmla="*/ 1098999 h 1133814"/>
                <a:gd name="connsiteX1159" fmla="*/ 2051832 w 2059780"/>
                <a:gd name="connsiteY1159" fmla="*/ 1092669 h 1133814"/>
                <a:gd name="connsiteX1160" fmla="*/ 2051709 w 2059780"/>
                <a:gd name="connsiteY1160" fmla="*/ 1101863 h 1133814"/>
                <a:gd name="connsiteX1161" fmla="*/ 2051832 w 2059780"/>
                <a:gd name="connsiteY1161" fmla="*/ 1092669 h 1133814"/>
                <a:gd name="connsiteX1162" fmla="*/ 2050937 w 2059780"/>
                <a:gd name="connsiteY1162" fmla="*/ 1091787 h 1133814"/>
                <a:gd name="connsiteX1163" fmla="*/ 2050968 w 2059780"/>
                <a:gd name="connsiteY1163" fmla="*/ 1096556 h 1133814"/>
                <a:gd name="connsiteX1164" fmla="*/ 2050937 w 2059780"/>
                <a:gd name="connsiteY1164" fmla="*/ 1091787 h 1133814"/>
                <a:gd name="connsiteX1165" fmla="*/ 2050845 w 2059780"/>
                <a:gd name="connsiteY1165" fmla="*/ 1089720 h 1133814"/>
                <a:gd name="connsiteX1166" fmla="*/ 2050845 w 2059780"/>
                <a:gd name="connsiteY1166" fmla="*/ 1107598 h 1133814"/>
                <a:gd name="connsiteX1167" fmla="*/ 2050922 w 2059780"/>
                <a:gd name="connsiteY1167" fmla="*/ 1110586 h 1133814"/>
                <a:gd name="connsiteX1168" fmla="*/ 2050922 w 2059780"/>
                <a:gd name="connsiteY1168" fmla="*/ 1110595 h 1133814"/>
                <a:gd name="connsiteX1169" fmla="*/ 2050922 w 2059780"/>
                <a:gd name="connsiteY1169" fmla="*/ 1098371 h 1133814"/>
                <a:gd name="connsiteX1170" fmla="*/ 2051061 w 2059780"/>
                <a:gd name="connsiteY1170" fmla="*/ 1098616 h 1133814"/>
                <a:gd name="connsiteX1171" fmla="*/ 2051076 w 2059780"/>
                <a:gd name="connsiteY1171" fmla="*/ 1090181 h 1133814"/>
                <a:gd name="connsiteX1172" fmla="*/ 2050845 w 2059780"/>
                <a:gd name="connsiteY1172" fmla="*/ 1089720 h 1133814"/>
                <a:gd name="connsiteX1173" fmla="*/ 13100 w 2059780"/>
                <a:gd name="connsiteY1173" fmla="*/ 1089712 h 1133814"/>
                <a:gd name="connsiteX1174" fmla="*/ 12737 w 2059780"/>
                <a:gd name="connsiteY1174" fmla="*/ 1091869 h 1133814"/>
                <a:gd name="connsiteX1175" fmla="*/ 12540 w 2059780"/>
                <a:gd name="connsiteY1175" fmla="*/ 1094852 h 1133814"/>
                <a:gd name="connsiteX1176" fmla="*/ 13100 w 2059780"/>
                <a:gd name="connsiteY1176" fmla="*/ 1089712 h 1133814"/>
                <a:gd name="connsiteX1177" fmla="*/ 2051601 w 2059780"/>
                <a:gd name="connsiteY1177" fmla="*/ 1089385 h 1133814"/>
                <a:gd name="connsiteX1178" fmla="*/ 2051616 w 2059780"/>
                <a:gd name="connsiteY1178" fmla="*/ 1101672 h 1133814"/>
                <a:gd name="connsiteX1179" fmla="*/ 2051601 w 2059780"/>
                <a:gd name="connsiteY1179" fmla="*/ 1089385 h 1133814"/>
                <a:gd name="connsiteX1180" fmla="*/ 2051539 w 2059780"/>
                <a:gd name="connsiteY1180" fmla="*/ 1088472 h 1133814"/>
                <a:gd name="connsiteX1181" fmla="*/ 2051508 w 2059780"/>
                <a:gd name="connsiteY1181" fmla="*/ 1091312 h 1133814"/>
                <a:gd name="connsiteX1182" fmla="*/ 2051400 w 2059780"/>
                <a:gd name="connsiteY1182" fmla="*/ 1096484 h 1133814"/>
                <a:gd name="connsiteX1183" fmla="*/ 2051539 w 2059780"/>
                <a:gd name="connsiteY1183" fmla="*/ 1088472 h 1133814"/>
                <a:gd name="connsiteX1184" fmla="*/ 2045274 w 2059780"/>
                <a:gd name="connsiteY1184" fmla="*/ 1087829 h 1133814"/>
                <a:gd name="connsiteX1185" fmla="*/ 2045397 w 2059780"/>
                <a:gd name="connsiteY1185" fmla="*/ 1097323 h 1133814"/>
                <a:gd name="connsiteX1186" fmla="*/ 2045274 w 2059780"/>
                <a:gd name="connsiteY1186" fmla="*/ 1087829 h 1133814"/>
                <a:gd name="connsiteX1187" fmla="*/ 2049881 w 2059780"/>
                <a:gd name="connsiteY1187" fmla="*/ 1087678 h 1133814"/>
                <a:gd name="connsiteX1188" fmla="*/ 2049765 w 2059780"/>
                <a:gd name="connsiteY1188" fmla="*/ 1089392 h 1133814"/>
                <a:gd name="connsiteX1189" fmla="*/ 2049903 w 2059780"/>
                <a:gd name="connsiteY1189" fmla="*/ 1090181 h 1133814"/>
                <a:gd name="connsiteX1190" fmla="*/ 2049881 w 2059780"/>
                <a:gd name="connsiteY1190" fmla="*/ 1087678 h 1133814"/>
                <a:gd name="connsiteX1191" fmla="*/ 2050011 w 2059780"/>
                <a:gd name="connsiteY1191" fmla="*/ 1087082 h 1133814"/>
                <a:gd name="connsiteX1192" fmla="*/ 2050135 w 2059780"/>
                <a:gd name="connsiteY1192" fmla="*/ 1094852 h 1133814"/>
                <a:gd name="connsiteX1193" fmla="*/ 2050335 w 2059780"/>
                <a:gd name="connsiteY1193" fmla="*/ 1088621 h 1133814"/>
                <a:gd name="connsiteX1194" fmla="*/ 2050011 w 2059780"/>
                <a:gd name="connsiteY1194" fmla="*/ 1087082 h 1133814"/>
                <a:gd name="connsiteX1195" fmla="*/ 35 w 2059780"/>
                <a:gd name="connsiteY1195" fmla="*/ 1081883 h 1133814"/>
                <a:gd name="connsiteX1196" fmla="*/ 0 w 2059780"/>
                <a:gd name="connsiteY1196" fmla="*/ 1084664 h 1133814"/>
                <a:gd name="connsiteX1197" fmla="*/ 35 w 2059780"/>
                <a:gd name="connsiteY1197" fmla="*/ 1081883 h 1133814"/>
                <a:gd name="connsiteX1198" fmla="*/ 3949 w 2059780"/>
                <a:gd name="connsiteY1198" fmla="*/ 1081319 h 1133814"/>
                <a:gd name="connsiteX1199" fmla="*/ 4061 w 2059780"/>
                <a:gd name="connsiteY1199" fmla="*/ 1086091 h 1133814"/>
                <a:gd name="connsiteX1200" fmla="*/ 3949 w 2059780"/>
                <a:gd name="connsiteY1200" fmla="*/ 1081319 h 1133814"/>
                <a:gd name="connsiteX1201" fmla="*/ 2327 w 2059780"/>
                <a:gd name="connsiteY1201" fmla="*/ 1080484 h 1133814"/>
                <a:gd name="connsiteX1202" fmla="*/ 2327 w 2059780"/>
                <a:gd name="connsiteY1202" fmla="*/ 1080492 h 1133814"/>
                <a:gd name="connsiteX1203" fmla="*/ 2327 w 2059780"/>
                <a:gd name="connsiteY1203" fmla="*/ 1080492 h 1133814"/>
                <a:gd name="connsiteX1204" fmla="*/ 2327 w 2059780"/>
                <a:gd name="connsiteY1204" fmla="*/ 1080484 h 1133814"/>
                <a:gd name="connsiteX1205" fmla="*/ 2050582 w 2059780"/>
                <a:gd name="connsiteY1205" fmla="*/ 1079758 h 1133814"/>
                <a:gd name="connsiteX1206" fmla="*/ 2050706 w 2059780"/>
                <a:gd name="connsiteY1206" fmla="*/ 1087074 h 1133814"/>
                <a:gd name="connsiteX1207" fmla="*/ 2050397 w 2059780"/>
                <a:gd name="connsiteY1207" fmla="*/ 1088817 h 1133814"/>
                <a:gd name="connsiteX1208" fmla="*/ 2050505 w 2059780"/>
                <a:gd name="connsiteY1208" fmla="*/ 1104092 h 1133814"/>
                <a:gd name="connsiteX1209" fmla="*/ 2050737 w 2059780"/>
                <a:gd name="connsiteY1209" fmla="*/ 1088647 h 1133814"/>
                <a:gd name="connsiteX1210" fmla="*/ 2050706 w 2059780"/>
                <a:gd name="connsiteY1210" fmla="*/ 1085242 h 1133814"/>
                <a:gd name="connsiteX1211" fmla="*/ 2050814 w 2059780"/>
                <a:gd name="connsiteY1211" fmla="*/ 1084946 h 1133814"/>
                <a:gd name="connsiteX1212" fmla="*/ 2050814 w 2059780"/>
                <a:gd name="connsiteY1212" fmla="*/ 1084938 h 1133814"/>
                <a:gd name="connsiteX1213" fmla="*/ 2050644 w 2059780"/>
                <a:gd name="connsiteY1213" fmla="*/ 1084607 h 1133814"/>
                <a:gd name="connsiteX1214" fmla="*/ 2050582 w 2059780"/>
                <a:gd name="connsiteY1214" fmla="*/ 1079758 h 1133814"/>
                <a:gd name="connsiteX1215" fmla="*/ 2051061 w 2059780"/>
                <a:gd name="connsiteY1215" fmla="*/ 1076964 h 1133814"/>
                <a:gd name="connsiteX1216" fmla="*/ 2051092 w 2059780"/>
                <a:gd name="connsiteY1216" fmla="*/ 1083602 h 1133814"/>
                <a:gd name="connsiteX1217" fmla="*/ 2051061 w 2059780"/>
                <a:gd name="connsiteY1217" fmla="*/ 1076964 h 1133814"/>
                <a:gd name="connsiteX1218" fmla="*/ 2050104 w 2059780"/>
                <a:gd name="connsiteY1218" fmla="*/ 1075049 h 1133814"/>
                <a:gd name="connsiteX1219" fmla="*/ 2050073 w 2059780"/>
                <a:gd name="connsiteY1219" fmla="*/ 1080626 h 1133814"/>
                <a:gd name="connsiteX1220" fmla="*/ 2050104 w 2059780"/>
                <a:gd name="connsiteY1220" fmla="*/ 1075049 h 1133814"/>
                <a:gd name="connsiteX1221" fmla="*/ 2050629 w 2059780"/>
                <a:gd name="connsiteY1221" fmla="*/ 1069530 h 1133814"/>
                <a:gd name="connsiteX1222" fmla="*/ 2050691 w 2059780"/>
                <a:gd name="connsiteY1222" fmla="*/ 1076227 h 1133814"/>
                <a:gd name="connsiteX1223" fmla="*/ 2050629 w 2059780"/>
                <a:gd name="connsiteY1223" fmla="*/ 1069530 h 1133814"/>
                <a:gd name="connsiteX1224" fmla="*/ 2062 w 2059780"/>
                <a:gd name="connsiteY1224" fmla="*/ 1068501 h 1133814"/>
                <a:gd name="connsiteX1225" fmla="*/ 2206 w 2059780"/>
                <a:gd name="connsiteY1225" fmla="*/ 1073304 h 1133814"/>
                <a:gd name="connsiteX1226" fmla="*/ 2062 w 2059780"/>
                <a:gd name="connsiteY1226" fmla="*/ 1068501 h 1133814"/>
                <a:gd name="connsiteX1227" fmla="*/ 2631 w 2059780"/>
                <a:gd name="connsiteY1227" fmla="*/ 1068043 h 1133814"/>
                <a:gd name="connsiteX1228" fmla="*/ 2998 w 2059780"/>
                <a:gd name="connsiteY1228" fmla="*/ 1068411 h 1133814"/>
                <a:gd name="connsiteX1229" fmla="*/ 2749 w 2059780"/>
                <a:gd name="connsiteY1229" fmla="*/ 1079398 h 1133814"/>
                <a:gd name="connsiteX1230" fmla="*/ 3089 w 2059780"/>
                <a:gd name="connsiteY1230" fmla="*/ 1077805 h 1133814"/>
                <a:gd name="connsiteX1231" fmla="*/ 2367 w 2059780"/>
                <a:gd name="connsiteY1231" fmla="*/ 1085434 h 1133814"/>
                <a:gd name="connsiteX1232" fmla="*/ 2327 w 2059780"/>
                <a:gd name="connsiteY1232" fmla="*/ 1080492 h 1133814"/>
                <a:gd name="connsiteX1233" fmla="*/ 2580 w 2059780"/>
                <a:gd name="connsiteY1233" fmla="*/ 1079204 h 1133814"/>
                <a:gd name="connsiteX1234" fmla="*/ 2409 w 2059780"/>
                <a:gd name="connsiteY1234" fmla="*/ 1073481 h 1133814"/>
                <a:gd name="connsiteX1235" fmla="*/ 2631 w 2059780"/>
                <a:gd name="connsiteY1235" fmla="*/ 1068043 h 1133814"/>
                <a:gd name="connsiteX1236" fmla="*/ 2044425 w 2059780"/>
                <a:gd name="connsiteY1236" fmla="*/ 1067618 h 1133814"/>
                <a:gd name="connsiteX1237" fmla="*/ 2044610 w 2059780"/>
                <a:gd name="connsiteY1237" fmla="*/ 1074464 h 1133814"/>
                <a:gd name="connsiteX1238" fmla="*/ 2044425 w 2059780"/>
                <a:gd name="connsiteY1238" fmla="*/ 1067618 h 1133814"/>
                <a:gd name="connsiteX1239" fmla="*/ 19026 w 2059780"/>
                <a:gd name="connsiteY1239" fmla="*/ 1066518 h 1133814"/>
                <a:gd name="connsiteX1240" fmla="*/ 18860 w 2059780"/>
                <a:gd name="connsiteY1240" fmla="*/ 1070108 h 1133814"/>
                <a:gd name="connsiteX1241" fmla="*/ 19026 w 2059780"/>
                <a:gd name="connsiteY1241" fmla="*/ 1066518 h 1133814"/>
                <a:gd name="connsiteX1242" fmla="*/ 2051107 w 2059780"/>
                <a:gd name="connsiteY1242" fmla="*/ 1053503 h 1133814"/>
                <a:gd name="connsiteX1243" fmla="*/ 2050721 w 2059780"/>
                <a:gd name="connsiteY1243" fmla="*/ 1065931 h 1133814"/>
                <a:gd name="connsiteX1244" fmla="*/ 2050891 w 2059780"/>
                <a:gd name="connsiteY1244" fmla="*/ 1065342 h 1133814"/>
                <a:gd name="connsiteX1245" fmla="*/ 2050999 w 2059780"/>
                <a:gd name="connsiteY1245" fmla="*/ 1069717 h 1133814"/>
                <a:gd name="connsiteX1246" fmla="*/ 2051092 w 2059780"/>
                <a:gd name="connsiteY1246" fmla="*/ 1076088 h 1133814"/>
                <a:gd name="connsiteX1247" fmla="*/ 2051092 w 2059780"/>
                <a:gd name="connsiteY1247" fmla="*/ 1076078 h 1133814"/>
                <a:gd name="connsiteX1248" fmla="*/ 2051107 w 2059780"/>
                <a:gd name="connsiteY1248" fmla="*/ 1066660 h 1133814"/>
                <a:gd name="connsiteX1249" fmla="*/ 2051154 w 2059780"/>
                <a:gd name="connsiteY1249" fmla="*/ 1061141 h 1133814"/>
                <a:gd name="connsiteX1250" fmla="*/ 2050999 w 2059780"/>
                <a:gd name="connsiteY1250" fmla="*/ 1058459 h 1133814"/>
                <a:gd name="connsiteX1251" fmla="*/ 2051107 w 2059780"/>
                <a:gd name="connsiteY1251" fmla="*/ 1053503 h 1133814"/>
                <a:gd name="connsiteX1252" fmla="*/ 2051694 w 2059780"/>
                <a:gd name="connsiteY1252" fmla="*/ 1052756 h 1133814"/>
                <a:gd name="connsiteX1253" fmla="*/ 2051616 w 2059780"/>
                <a:gd name="connsiteY1253" fmla="*/ 1074277 h 1133814"/>
                <a:gd name="connsiteX1254" fmla="*/ 2051601 w 2059780"/>
                <a:gd name="connsiteY1254" fmla="*/ 1066390 h 1133814"/>
                <a:gd name="connsiteX1255" fmla="*/ 2051539 w 2059780"/>
                <a:gd name="connsiteY1255" fmla="*/ 1065626 h 1133814"/>
                <a:gd name="connsiteX1256" fmla="*/ 2051616 w 2059780"/>
                <a:gd name="connsiteY1256" fmla="*/ 1064262 h 1133814"/>
                <a:gd name="connsiteX1257" fmla="*/ 2051694 w 2059780"/>
                <a:gd name="connsiteY1257" fmla="*/ 1052756 h 1133814"/>
                <a:gd name="connsiteX1258" fmla="*/ 2051848 w 2059780"/>
                <a:gd name="connsiteY1258" fmla="*/ 1051159 h 1133814"/>
                <a:gd name="connsiteX1259" fmla="*/ 2051786 w 2059780"/>
                <a:gd name="connsiteY1259" fmla="*/ 1055763 h 1133814"/>
                <a:gd name="connsiteX1260" fmla="*/ 2051848 w 2059780"/>
                <a:gd name="connsiteY1260" fmla="*/ 1051159 h 1133814"/>
                <a:gd name="connsiteX1261" fmla="*/ 19934 w 2059780"/>
                <a:gd name="connsiteY1261" fmla="*/ 1050508 h 1133814"/>
                <a:gd name="connsiteX1262" fmla="*/ 20085 w 2059780"/>
                <a:gd name="connsiteY1262" fmla="*/ 1058065 h 1133814"/>
                <a:gd name="connsiteX1263" fmla="*/ 19934 w 2059780"/>
                <a:gd name="connsiteY1263" fmla="*/ 1050508 h 1133814"/>
                <a:gd name="connsiteX1264" fmla="*/ 2045011 w 2059780"/>
                <a:gd name="connsiteY1264" fmla="*/ 1044682 h 1133814"/>
                <a:gd name="connsiteX1265" fmla="*/ 2045135 w 2059780"/>
                <a:gd name="connsiteY1265" fmla="*/ 1049528 h 1133814"/>
                <a:gd name="connsiteX1266" fmla="*/ 2045011 w 2059780"/>
                <a:gd name="connsiteY1266" fmla="*/ 1044682 h 1133814"/>
                <a:gd name="connsiteX1267" fmla="*/ 2044394 w 2059780"/>
                <a:gd name="connsiteY1267" fmla="*/ 1044424 h 1133814"/>
                <a:gd name="connsiteX1268" fmla="*/ 2044502 w 2059780"/>
                <a:gd name="connsiteY1268" fmla="*/ 1057585 h 1133814"/>
                <a:gd name="connsiteX1269" fmla="*/ 2044471 w 2059780"/>
                <a:gd name="connsiteY1269" fmla="*/ 1058085 h 1133814"/>
                <a:gd name="connsiteX1270" fmla="*/ 2044440 w 2059780"/>
                <a:gd name="connsiteY1270" fmla="*/ 1062104 h 1133814"/>
                <a:gd name="connsiteX1271" fmla="*/ 2044425 w 2059780"/>
                <a:gd name="connsiteY1271" fmla="*/ 1058382 h 1133814"/>
                <a:gd name="connsiteX1272" fmla="*/ 2044440 w 2059780"/>
                <a:gd name="connsiteY1272" fmla="*/ 1058098 h 1133814"/>
                <a:gd name="connsiteX1273" fmla="*/ 2044394 w 2059780"/>
                <a:gd name="connsiteY1273" fmla="*/ 1044424 h 1133814"/>
                <a:gd name="connsiteX1274" fmla="*/ 20103 w 2059780"/>
                <a:gd name="connsiteY1274" fmla="*/ 1039456 h 1133814"/>
                <a:gd name="connsiteX1275" fmla="*/ 20254 w 2059780"/>
                <a:gd name="connsiteY1275" fmla="*/ 1045167 h 1133814"/>
                <a:gd name="connsiteX1276" fmla="*/ 20103 w 2059780"/>
                <a:gd name="connsiteY1276" fmla="*/ 1039456 h 1133814"/>
                <a:gd name="connsiteX1277" fmla="*/ 2044409 w 2059780"/>
                <a:gd name="connsiteY1277" fmla="*/ 1038909 h 1133814"/>
                <a:gd name="connsiteX1278" fmla="*/ 2044425 w 2059780"/>
                <a:gd name="connsiteY1278" fmla="*/ 1042619 h 1133814"/>
                <a:gd name="connsiteX1279" fmla="*/ 2044409 w 2059780"/>
                <a:gd name="connsiteY1279" fmla="*/ 1038909 h 1133814"/>
                <a:gd name="connsiteX1280" fmla="*/ 2052342 w 2059780"/>
                <a:gd name="connsiteY1280" fmla="*/ 1036057 h 1133814"/>
                <a:gd name="connsiteX1281" fmla="*/ 2052373 w 2059780"/>
                <a:gd name="connsiteY1281" fmla="*/ 1044623 h 1133814"/>
                <a:gd name="connsiteX1282" fmla="*/ 2052342 w 2059780"/>
                <a:gd name="connsiteY1282" fmla="*/ 1036057 h 1133814"/>
                <a:gd name="connsiteX1283" fmla="*/ 22163 w 2059780"/>
                <a:gd name="connsiteY1283" fmla="*/ 1031860 h 1133814"/>
                <a:gd name="connsiteX1284" fmla="*/ 22165 w 2059780"/>
                <a:gd name="connsiteY1284" fmla="*/ 1036510 h 1133814"/>
                <a:gd name="connsiteX1285" fmla="*/ 22163 w 2059780"/>
                <a:gd name="connsiteY1285" fmla="*/ 1031860 h 1133814"/>
                <a:gd name="connsiteX1286" fmla="*/ 2051694 w 2059780"/>
                <a:gd name="connsiteY1286" fmla="*/ 1030101 h 1133814"/>
                <a:gd name="connsiteX1287" fmla="*/ 2051570 w 2059780"/>
                <a:gd name="connsiteY1287" fmla="*/ 1050533 h 1133814"/>
                <a:gd name="connsiteX1288" fmla="*/ 2051678 w 2059780"/>
                <a:gd name="connsiteY1288" fmla="*/ 1050812 h 1133814"/>
                <a:gd name="connsiteX1289" fmla="*/ 2051694 w 2059780"/>
                <a:gd name="connsiteY1289" fmla="*/ 1030101 h 1133814"/>
                <a:gd name="connsiteX1290" fmla="*/ 20269 w 2059780"/>
                <a:gd name="connsiteY1290" fmla="*/ 1029351 h 1133814"/>
                <a:gd name="connsiteX1291" fmla="*/ 20423 w 2059780"/>
                <a:gd name="connsiteY1291" fmla="*/ 1034120 h 1133814"/>
                <a:gd name="connsiteX1292" fmla="*/ 20269 w 2059780"/>
                <a:gd name="connsiteY1292" fmla="*/ 1029351 h 1133814"/>
                <a:gd name="connsiteX1293" fmla="*/ 21374 w 2059780"/>
                <a:gd name="connsiteY1293" fmla="*/ 1026555 h 1133814"/>
                <a:gd name="connsiteX1294" fmla="*/ 21555 w 2059780"/>
                <a:gd name="connsiteY1294" fmla="*/ 1033904 h 1133814"/>
                <a:gd name="connsiteX1295" fmla="*/ 21691 w 2059780"/>
                <a:gd name="connsiteY1295" fmla="*/ 1039838 h 1133814"/>
                <a:gd name="connsiteX1296" fmla="*/ 21374 w 2059780"/>
                <a:gd name="connsiteY1296" fmla="*/ 1026555 h 1133814"/>
                <a:gd name="connsiteX1297" fmla="*/ 2050687 w 2059780"/>
                <a:gd name="connsiteY1297" fmla="*/ 1023143 h 1133814"/>
                <a:gd name="connsiteX1298" fmla="*/ 2050598 w 2059780"/>
                <a:gd name="connsiteY1298" fmla="*/ 1026177 h 1133814"/>
                <a:gd name="connsiteX1299" fmla="*/ 2050706 w 2059780"/>
                <a:gd name="connsiteY1299" fmla="*/ 1025303 h 1133814"/>
                <a:gd name="connsiteX1300" fmla="*/ 2050687 w 2059780"/>
                <a:gd name="connsiteY1300" fmla="*/ 1023143 h 1133814"/>
                <a:gd name="connsiteX1301" fmla="*/ 2051817 w 2059780"/>
                <a:gd name="connsiteY1301" fmla="*/ 1020598 h 1133814"/>
                <a:gd name="connsiteX1302" fmla="*/ 2051755 w 2059780"/>
                <a:gd name="connsiteY1302" fmla="*/ 1024553 h 1133814"/>
                <a:gd name="connsiteX1303" fmla="*/ 2051817 w 2059780"/>
                <a:gd name="connsiteY1303" fmla="*/ 1020598 h 1133814"/>
                <a:gd name="connsiteX1304" fmla="*/ 2044246 w 2059780"/>
                <a:gd name="connsiteY1304" fmla="*/ 1019503 h 1133814"/>
                <a:gd name="connsiteX1305" fmla="*/ 2044305 w 2059780"/>
                <a:gd name="connsiteY1305" fmla="*/ 1019892 h 1133814"/>
                <a:gd name="connsiteX1306" fmla="*/ 2044255 w 2059780"/>
                <a:gd name="connsiteY1306" fmla="*/ 1021942 h 1133814"/>
                <a:gd name="connsiteX1307" fmla="*/ 2044246 w 2059780"/>
                <a:gd name="connsiteY1307" fmla="*/ 1019503 h 1133814"/>
                <a:gd name="connsiteX1308" fmla="*/ 21138 w 2059780"/>
                <a:gd name="connsiteY1308" fmla="*/ 1017975 h 1133814"/>
                <a:gd name="connsiteX1309" fmla="*/ 21293 w 2059780"/>
                <a:gd name="connsiteY1309" fmla="*/ 1022747 h 1133814"/>
                <a:gd name="connsiteX1310" fmla="*/ 21138 w 2059780"/>
                <a:gd name="connsiteY1310" fmla="*/ 1017975 h 1133814"/>
                <a:gd name="connsiteX1311" fmla="*/ 2044363 w 2059780"/>
                <a:gd name="connsiteY1311" fmla="*/ 1017520 h 1133814"/>
                <a:gd name="connsiteX1312" fmla="*/ 2044363 w 2059780"/>
                <a:gd name="connsiteY1312" fmla="*/ 1017533 h 1133814"/>
                <a:gd name="connsiteX1313" fmla="*/ 2044363 w 2059780"/>
                <a:gd name="connsiteY1313" fmla="*/ 1020272 h 1133814"/>
                <a:gd name="connsiteX1314" fmla="*/ 2044305 w 2059780"/>
                <a:gd name="connsiteY1314" fmla="*/ 1019892 h 1133814"/>
                <a:gd name="connsiteX1315" fmla="*/ 2052095 w 2059780"/>
                <a:gd name="connsiteY1315" fmla="*/ 1016712 h 1133814"/>
                <a:gd name="connsiteX1316" fmla="*/ 2052188 w 2059780"/>
                <a:gd name="connsiteY1316" fmla="*/ 1024425 h 1133814"/>
                <a:gd name="connsiteX1317" fmla="*/ 2052079 w 2059780"/>
                <a:gd name="connsiteY1317" fmla="*/ 1022832 h 1133814"/>
                <a:gd name="connsiteX1318" fmla="*/ 2052188 w 2059780"/>
                <a:gd name="connsiteY1318" fmla="*/ 1018508 h 1133814"/>
                <a:gd name="connsiteX1319" fmla="*/ 2052095 w 2059780"/>
                <a:gd name="connsiteY1319" fmla="*/ 1016712 h 1133814"/>
                <a:gd name="connsiteX1320" fmla="*/ 2052002 w 2059780"/>
                <a:gd name="connsiteY1320" fmla="*/ 1014664 h 1133814"/>
                <a:gd name="connsiteX1321" fmla="*/ 2051987 w 2059780"/>
                <a:gd name="connsiteY1321" fmla="*/ 1021229 h 1133814"/>
                <a:gd name="connsiteX1322" fmla="*/ 2052002 w 2059780"/>
                <a:gd name="connsiteY1322" fmla="*/ 1014664 h 1133814"/>
                <a:gd name="connsiteX1323" fmla="*/ 2044317 w 2059780"/>
                <a:gd name="connsiteY1323" fmla="*/ 1004469 h 1133814"/>
                <a:gd name="connsiteX1324" fmla="*/ 2044425 w 2059780"/>
                <a:gd name="connsiteY1324" fmla="*/ 1015761 h 1133814"/>
                <a:gd name="connsiteX1325" fmla="*/ 2044317 w 2059780"/>
                <a:gd name="connsiteY1325" fmla="*/ 1004469 h 1133814"/>
                <a:gd name="connsiteX1326" fmla="*/ 2044301 w 2059780"/>
                <a:gd name="connsiteY1326" fmla="*/ 998879 h 1133814"/>
                <a:gd name="connsiteX1327" fmla="*/ 2044394 w 2059780"/>
                <a:gd name="connsiteY1327" fmla="*/ 1003651 h 1133814"/>
                <a:gd name="connsiteX1328" fmla="*/ 2044301 w 2059780"/>
                <a:gd name="connsiteY1328" fmla="*/ 998879 h 1133814"/>
                <a:gd name="connsiteX1329" fmla="*/ 2052265 w 2059780"/>
                <a:gd name="connsiteY1329" fmla="*/ 993441 h 1133814"/>
                <a:gd name="connsiteX1330" fmla="*/ 2052141 w 2059780"/>
                <a:gd name="connsiteY1330" fmla="*/ 1001680 h 1133814"/>
                <a:gd name="connsiteX1331" fmla="*/ 2052265 w 2059780"/>
                <a:gd name="connsiteY1331" fmla="*/ 993441 h 1133814"/>
                <a:gd name="connsiteX1332" fmla="*/ 21290 w 2059780"/>
                <a:gd name="connsiteY1332" fmla="*/ 990186 h 1133814"/>
                <a:gd name="connsiteX1333" fmla="*/ 21291 w 2059780"/>
                <a:gd name="connsiteY1333" fmla="*/ 992967 h 1133814"/>
                <a:gd name="connsiteX1334" fmla="*/ 21290 w 2059780"/>
                <a:gd name="connsiteY1334" fmla="*/ 990186 h 1133814"/>
                <a:gd name="connsiteX1335" fmla="*/ 2052712 w 2059780"/>
                <a:gd name="connsiteY1335" fmla="*/ 989519 h 1133814"/>
                <a:gd name="connsiteX1336" fmla="*/ 2052743 w 2059780"/>
                <a:gd name="connsiteY1336" fmla="*/ 995220 h 1133814"/>
                <a:gd name="connsiteX1337" fmla="*/ 2052712 w 2059780"/>
                <a:gd name="connsiteY1337" fmla="*/ 989519 h 1133814"/>
                <a:gd name="connsiteX1338" fmla="*/ 2044579 w 2059780"/>
                <a:gd name="connsiteY1338" fmla="*/ 988892 h 1133814"/>
                <a:gd name="connsiteX1339" fmla="*/ 2044703 w 2059780"/>
                <a:gd name="connsiteY1339" fmla="*/ 994016 h 1133814"/>
                <a:gd name="connsiteX1340" fmla="*/ 2044394 w 2059780"/>
                <a:gd name="connsiteY1340" fmla="*/ 991638 h 1133814"/>
                <a:gd name="connsiteX1341" fmla="*/ 2044579 w 2059780"/>
                <a:gd name="connsiteY1341" fmla="*/ 988892 h 1133814"/>
                <a:gd name="connsiteX1342" fmla="*/ 2044857 w 2059780"/>
                <a:gd name="connsiteY1342" fmla="*/ 982224 h 1133814"/>
                <a:gd name="connsiteX1343" fmla="*/ 2044919 w 2059780"/>
                <a:gd name="connsiteY1343" fmla="*/ 986031 h 1133814"/>
                <a:gd name="connsiteX1344" fmla="*/ 2044857 w 2059780"/>
                <a:gd name="connsiteY1344" fmla="*/ 982224 h 1133814"/>
                <a:gd name="connsiteX1345" fmla="*/ 2051092 w 2059780"/>
                <a:gd name="connsiteY1345" fmla="*/ 980029 h 1133814"/>
                <a:gd name="connsiteX1346" fmla="*/ 2051061 w 2059780"/>
                <a:gd name="connsiteY1346" fmla="*/ 983743 h 1133814"/>
                <a:gd name="connsiteX1347" fmla="*/ 2051092 w 2059780"/>
                <a:gd name="connsiteY1347" fmla="*/ 980029 h 1133814"/>
                <a:gd name="connsiteX1348" fmla="*/ 2044440 w 2059780"/>
                <a:gd name="connsiteY1348" fmla="*/ 974082 h 1133814"/>
                <a:gd name="connsiteX1349" fmla="*/ 2044409 w 2059780"/>
                <a:gd name="connsiteY1349" fmla="*/ 981445 h 1133814"/>
                <a:gd name="connsiteX1350" fmla="*/ 2044440 w 2059780"/>
                <a:gd name="connsiteY1350" fmla="*/ 974082 h 1133814"/>
                <a:gd name="connsiteX1351" fmla="*/ 21195 w 2059780"/>
                <a:gd name="connsiteY1351" fmla="*/ 959345 h 1133814"/>
                <a:gd name="connsiteX1352" fmla="*/ 21356 w 2059780"/>
                <a:gd name="connsiteY1352" fmla="*/ 961837 h 1133814"/>
                <a:gd name="connsiteX1353" fmla="*/ 20901 w 2059780"/>
                <a:gd name="connsiteY1353" fmla="*/ 960069 h 1133814"/>
                <a:gd name="connsiteX1354" fmla="*/ 21195 w 2059780"/>
                <a:gd name="connsiteY1354" fmla="*/ 959345 h 1133814"/>
                <a:gd name="connsiteX1355" fmla="*/ 2044713 w 2059780"/>
                <a:gd name="connsiteY1355" fmla="*/ 950458 h 1133814"/>
                <a:gd name="connsiteX1356" fmla="*/ 2044641 w 2059780"/>
                <a:gd name="connsiteY1356" fmla="*/ 959120 h 1133814"/>
                <a:gd name="connsiteX1357" fmla="*/ 2044718 w 2059780"/>
                <a:gd name="connsiteY1357" fmla="*/ 962035 h 1133814"/>
                <a:gd name="connsiteX1358" fmla="*/ 2044656 w 2059780"/>
                <a:gd name="connsiteY1358" fmla="*/ 963006 h 1133814"/>
                <a:gd name="connsiteX1359" fmla="*/ 2044703 w 2059780"/>
                <a:gd name="connsiteY1359" fmla="*/ 974137 h 1133814"/>
                <a:gd name="connsiteX1360" fmla="*/ 2044672 w 2059780"/>
                <a:gd name="connsiteY1360" fmla="*/ 974475 h 1133814"/>
                <a:gd name="connsiteX1361" fmla="*/ 2044949 w 2059780"/>
                <a:gd name="connsiteY1361" fmla="*/ 981435 h 1133814"/>
                <a:gd name="connsiteX1362" fmla="*/ 2044749 w 2059780"/>
                <a:gd name="connsiteY1362" fmla="*/ 974332 h 1133814"/>
                <a:gd name="connsiteX1363" fmla="*/ 2044811 w 2059780"/>
                <a:gd name="connsiteY1363" fmla="*/ 972708 h 1133814"/>
                <a:gd name="connsiteX1364" fmla="*/ 2044811 w 2059780"/>
                <a:gd name="connsiteY1364" fmla="*/ 972717 h 1133814"/>
                <a:gd name="connsiteX1365" fmla="*/ 2044713 w 2059780"/>
                <a:gd name="connsiteY1365" fmla="*/ 950458 h 1133814"/>
                <a:gd name="connsiteX1366" fmla="*/ 2044132 w 2059780"/>
                <a:gd name="connsiteY1366" fmla="*/ 944792 h 1133814"/>
                <a:gd name="connsiteX1367" fmla="*/ 2044147 w 2059780"/>
                <a:gd name="connsiteY1367" fmla="*/ 949463 h 1133814"/>
                <a:gd name="connsiteX1368" fmla="*/ 2044132 w 2059780"/>
                <a:gd name="connsiteY1368" fmla="*/ 944792 h 1133814"/>
                <a:gd name="connsiteX1369" fmla="*/ 2044425 w 2059780"/>
                <a:gd name="connsiteY1369" fmla="*/ 943435 h 1133814"/>
                <a:gd name="connsiteX1370" fmla="*/ 2044394 w 2059780"/>
                <a:gd name="connsiteY1370" fmla="*/ 948014 h 1133814"/>
                <a:gd name="connsiteX1371" fmla="*/ 2044425 w 2059780"/>
                <a:gd name="connsiteY1371" fmla="*/ 943435 h 1133814"/>
                <a:gd name="connsiteX1372" fmla="*/ 20742 w 2059780"/>
                <a:gd name="connsiteY1372" fmla="*/ 923637 h 1133814"/>
                <a:gd name="connsiteX1373" fmla="*/ 20707 w 2059780"/>
                <a:gd name="connsiteY1373" fmla="*/ 927317 h 1133814"/>
                <a:gd name="connsiteX1374" fmla="*/ 20742 w 2059780"/>
                <a:gd name="connsiteY1374" fmla="*/ 923637 h 1133814"/>
                <a:gd name="connsiteX1375" fmla="*/ 1732 w 2059780"/>
                <a:gd name="connsiteY1375" fmla="*/ 898047 h 1133814"/>
                <a:gd name="connsiteX1376" fmla="*/ 1539 w 2059780"/>
                <a:gd name="connsiteY1376" fmla="*/ 905381 h 1133814"/>
                <a:gd name="connsiteX1377" fmla="*/ 1732 w 2059780"/>
                <a:gd name="connsiteY1377" fmla="*/ 898047 h 1133814"/>
                <a:gd name="connsiteX1378" fmla="*/ 2043452 w 2059780"/>
                <a:gd name="connsiteY1378" fmla="*/ 896503 h 1133814"/>
                <a:gd name="connsiteX1379" fmla="*/ 2043545 w 2059780"/>
                <a:gd name="connsiteY1379" fmla="*/ 904613 h 1133814"/>
                <a:gd name="connsiteX1380" fmla="*/ 2043406 w 2059780"/>
                <a:gd name="connsiteY1380" fmla="*/ 907461 h 1133814"/>
                <a:gd name="connsiteX1381" fmla="*/ 2043452 w 2059780"/>
                <a:gd name="connsiteY1381" fmla="*/ 896503 h 1133814"/>
                <a:gd name="connsiteX1382" fmla="*/ 2053391 w 2059780"/>
                <a:gd name="connsiteY1382" fmla="*/ 895776 h 1133814"/>
                <a:gd name="connsiteX1383" fmla="*/ 2053654 w 2059780"/>
                <a:gd name="connsiteY1383" fmla="*/ 898543 h 1133814"/>
                <a:gd name="connsiteX1384" fmla="*/ 2053499 w 2059780"/>
                <a:gd name="connsiteY1384" fmla="*/ 897361 h 1133814"/>
                <a:gd name="connsiteX1385" fmla="*/ 2053391 w 2059780"/>
                <a:gd name="connsiteY1385" fmla="*/ 904724 h 1133814"/>
                <a:gd name="connsiteX1386" fmla="*/ 2053561 w 2059780"/>
                <a:gd name="connsiteY1386" fmla="*/ 905008 h 1133814"/>
                <a:gd name="connsiteX1387" fmla="*/ 2053407 w 2059780"/>
                <a:gd name="connsiteY1387" fmla="*/ 911818 h 1133814"/>
                <a:gd name="connsiteX1388" fmla="*/ 2053499 w 2059780"/>
                <a:gd name="connsiteY1388" fmla="*/ 916769 h 1133814"/>
                <a:gd name="connsiteX1389" fmla="*/ 2053391 w 2059780"/>
                <a:gd name="connsiteY1389" fmla="*/ 921450 h 1133814"/>
                <a:gd name="connsiteX1390" fmla="*/ 2053052 w 2059780"/>
                <a:gd name="connsiteY1390" fmla="*/ 955189 h 1133814"/>
                <a:gd name="connsiteX1391" fmla="*/ 2053144 w 2059780"/>
                <a:gd name="connsiteY1391" fmla="*/ 934068 h 1133814"/>
                <a:gd name="connsiteX1392" fmla="*/ 2053237 w 2059780"/>
                <a:gd name="connsiteY1392" fmla="*/ 930936 h 1133814"/>
                <a:gd name="connsiteX1393" fmla="*/ 2053391 w 2059780"/>
                <a:gd name="connsiteY1393" fmla="*/ 895783 h 1133814"/>
                <a:gd name="connsiteX1394" fmla="*/ 2053391 w 2059780"/>
                <a:gd name="connsiteY1394" fmla="*/ 895776 h 1133814"/>
                <a:gd name="connsiteX1395" fmla="*/ 20693 w 2059780"/>
                <a:gd name="connsiteY1395" fmla="*/ 894763 h 1133814"/>
                <a:gd name="connsiteX1396" fmla="*/ 20808 w 2059780"/>
                <a:gd name="connsiteY1396" fmla="*/ 906005 h 1133814"/>
                <a:gd name="connsiteX1397" fmla="*/ 20693 w 2059780"/>
                <a:gd name="connsiteY1397" fmla="*/ 894763 h 1133814"/>
                <a:gd name="connsiteX1398" fmla="*/ 2129 w 2059780"/>
                <a:gd name="connsiteY1398" fmla="*/ 889002 h 1133814"/>
                <a:gd name="connsiteX1399" fmla="*/ 1993 w 2059780"/>
                <a:gd name="connsiteY1399" fmla="*/ 894509 h 1133814"/>
                <a:gd name="connsiteX1400" fmla="*/ 2129 w 2059780"/>
                <a:gd name="connsiteY1400" fmla="*/ 889002 h 1133814"/>
                <a:gd name="connsiteX1401" fmla="*/ 2053191 w 2059780"/>
                <a:gd name="connsiteY1401" fmla="*/ 879885 h 1133814"/>
                <a:gd name="connsiteX1402" fmla="*/ 2053222 w 2059780"/>
                <a:gd name="connsiteY1402" fmla="*/ 885585 h 1133814"/>
                <a:gd name="connsiteX1403" fmla="*/ 2053191 w 2059780"/>
                <a:gd name="connsiteY1403" fmla="*/ 879885 h 1133814"/>
                <a:gd name="connsiteX1404" fmla="*/ 2043375 w 2059780"/>
                <a:gd name="connsiteY1404" fmla="*/ 876820 h 1133814"/>
                <a:gd name="connsiteX1405" fmla="*/ 2043545 w 2059780"/>
                <a:gd name="connsiteY1405" fmla="*/ 881545 h 1133814"/>
                <a:gd name="connsiteX1406" fmla="*/ 2043545 w 2059780"/>
                <a:gd name="connsiteY1406" fmla="*/ 877082 h 1133814"/>
                <a:gd name="connsiteX1407" fmla="*/ 2043375 w 2059780"/>
                <a:gd name="connsiteY1407" fmla="*/ 876820 h 1133814"/>
                <a:gd name="connsiteX1408" fmla="*/ 2043447 w 2059780"/>
                <a:gd name="connsiteY1408" fmla="*/ 871950 h 1133814"/>
                <a:gd name="connsiteX1409" fmla="*/ 2043375 w 2059780"/>
                <a:gd name="connsiteY1409" fmla="*/ 872627 h 1133814"/>
                <a:gd name="connsiteX1410" fmla="*/ 2043576 w 2059780"/>
                <a:gd name="connsiteY1410" fmla="*/ 873437 h 1133814"/>
                <a:gd name="connsiteX1411" fmla="*/ 2043447 w 2059780"/>
                <a:gd name="connsiteY1411" fmla="*/ 871950 h 1133814"/>
                <a:gd name="connsiteX1412" fmla="*/ 2053654 w 2059780"/>
                <a:gd name="connsiteY1412" fmla="*/ 865523 h 1133814"/>
                <a:gd name="connsiteX1413" fmla="*/ 2053530 w 2059780"/>
                <a:gd name="connsiteY1413" fmla="*/ 874767 h 1133814"/>
                <a:gd name="connsiteX1414" fmla="*/ 2053654 w 2059780"/>
                <a:gd name="connsiteY1414" fmla="*/ 865523 h 1133814"/>
                <a:gd name="connsiteX1415" fmla="*/ 2043761 w 2059780"/>
                <a:gd name="connsiteY1415" fmla="*/ 863493 h 1133814"/>
                <a:gd name="connsiteX1416" fmla="*/ 2043607 w 2059780"/>
                <a:gd name="connsiteY1416" fmla="*/ 866520 h 1133814"/>
                <a:gd name="connsiteX1417" fmla="*/ 2043746 w 2059780"/>
                <a:gd name="connsiteY1417" fmla="*/ 867680 h 1133814"/>
                <a:gd name="connsiteX1418" fmla="*/ 2043715 w 2059780"/>
                <a:gd name="connsiteY1418" fmla="*/ 878278 h 1133814"/>
                <a:gd name="connsiteX1419" fmla="*/ 2043808 w 2059780"/>
                <a:gd name="connsiteY1419" fmla="*/ 878841 h 1133814"/>
                <a:gd name="connsiteX1420" fmla="*/ 2043730 w 2059780"/>
                <a:gd name="connsiteY1420" fmla="*/ 885018 h 1133814"/>
                <a:gd name="connsiteX1421" fmla="*/ 2043993 w 2059780"/>
                <a:gd name="connsiteY1421" fmla="*/ 906515 h 1133814"/>
                <a:gd name="connsiteX1422" fmla="*/ 2044085 w 2059780"/>
                <a:gd name="connsiteY1422" fmla="*/ 898980 h 1133814"/>
                <a:gd name="connsiteX1423" fmla="*/ 2044008 w 2059780"/>
                <a:gd name="connsiteY1423" fmla="*/ 869830 h 1133814"/>
                <a:gd name="connsiteX1424" fmla="*/ 2043915 w 2059780"/>
                <a:gd name="connsiteY1424" fmla="*/ 867901 h 1133814"/>
                <a:gd name="connsiteX1425" fmla="*/ 2043993 w 2059780"/>
                <a:gd name="connsiteY1425" fmla="*/ 865705 h 1133814"/>
                <a:gd name="connsiteX1426" fmla="*/ 2043792 w 2059780"/>
                <a:gd name="connsiteY1426" fmla="*/ 867239 h 1133814"/>
                <a:gd name="connsiteX1427" fmla="*/ 2043761 w 2059780"/>
                <a:gd name="connsiteY1427" fmla="*/ 863493 h 1133814"/>
                <a:gd name="connsiteX1428" fmla="*/ 2043375 w 2059780"/>
                <a:gd name="connsiteY1428" fmla="*/ 857347 h 1133814"/>
                <a:gd name="connsiteX1429" fmla="*/ 2043530 w 2059780"/>
                <a:gd name="connsiteY1429" fmla="*/ 871491 h 1133814"/>
                <a:gd name="connsiteX1430" fmla="*/ 2043375 w 2059780"/>
                <a:gd name="connsiteY1430" fmla="*/ 857347 h 1133814"/>
                <a:gd name="connsiteX1431" fmla="*/ 2053422 w 2059780"/>
                <a:gd name="connsiteY1431" fmla="*/ 856681 h 1133814"/>
                <a:gd name="connsiteX1432" fmla="*/ 2053360 w 2059780"/>
                <a:gd name="connsiteY1432" fmla="*/ 859395 h 1133814"/>
                <a:gd name="connsiteX1433" fmla="*/ 2053422 w 2059780"/>
                <a:gd name="connsiteY1433" fmla="*/ 856681 h 1133814"/>
                <a:gd name="connsiteX1434" fmla="*/ 2387 w 2059780"/>
                <a:gd name="connsiteY1434" fmla="*/ 853490 h 1133814"/>
                <a:gd name="connsiteX1435" fmla="*/ 2311 w 2059780"/>
                <a:gd name="connsiteY1435" fmla="*/ 857178 h 1133814"/>
                <a:gd name="connsiteX1436" fmla="*/ 2387 w 2059780"/>
                <a:gd name="connsiteY1436" fmla="*/ 853490 h 1133814"/>
                <a:gd name="connsiteX1437" fmla="*/ 2043792 w 2059780"/>
                <a:gd name="connsiteY1437" fmla="*/ 845906 h 1133814"/>
                <a:gd name="connsiteX1438" fmla="*/ 2043885 w 2059780"/>
                <a:gd name="connsiteY1438" fmla="*/ 848335 h 1133814"/>
                <a:gd name="connsiteX1439" fmla="*/ 2044023 w 2059780"/>
                <a:gd name="connsiteY1439" fmla="*/ 849925 h 1133814"/>
                <a:gd name="connsiteX1440" fmla="*/ 2043792 w 2059780"/>
                <a:gd name="connsiteY1440" fmla="*/ 845906 h 1133814"/>
                <a:gd name="connsiteX1441" fmla="*/ 20130 w 2059780"/>
                <a:gd name="connsiteY1441" fmla="*/ 844915 h 1133814"/>
                <a:gd name="connsiteX1442" fmla="*/ 20484 w 2059780"/>
                <a:gd name="connsiteY1442" fmla="*/ 848505 h 1133814"/>
                <a:gd name="connsiteX1443" fmla="*/ 20130 w 2059780"/>
                <a:gd name="connsiteY1443" fmla="*/ 844915 h 1133814"/>
                <a:gd name="connsiteX1444" fmla="*/ 20408 w 2059780"/>
                <a:gd name="connsiteY1444" fmla="*/ 841457 h 1133814"/>
                <a:gd name="connsiteX1445" fmla="*/ 20129 w 2059780"/>
                <a:gd name="connsiteY1445" fmla="*/ 842588 h 1133814"/>
                <a:gd name="connsiteX1446" fmla="*/ 20408 w 2059780"/>
                <a:gd name="connsiteY1446" fmla="*/ 841457 h 1133814"/>
                <a:gd name="connsiteX1447" fmla="*/ 2043128 w 2059780"/>
                <a:gd name="connsiteY1447" fmla="*/ 836577 h 1133814"/>
                <a:gd name="connsiteX1448" fmla="*/ 2043206 w 2059780"/>
                <a:gd name="connsiteY1448" fmla="*/ 841307 h 1133814"/>
                <a:gd name="connsiteX1449" fmla="*/ 2043128 w 2059780"/>
                <a:gd name="connsiteY1449" fmla="*/ 836577 h 1133814"/>
                <a:gd name="connsiteX1450" fmla="*/ 20192 w 2059780"/>
                <a:gd name="connsiteY1450" fmla="*/ 832878 h 1133814"/>
                <a:gd name="connsiteX1451" fmla="*/ 20125 w 2059780"/>
                <a:gd name="connsiteY1451" fmla="*/ 838383 h 1133814"/>
                <a:gd name="connsiteX1452" fmla="*/ 20125 w 2059780"/>
                <a:gd name="connsiteY1452" fmla="*/ 838392 h 1133814"/>
                <a:gd name="connsiteX1453" fmla="*/ 19954 w 2059780"/>
                <a:gd name="connsiteY1453" fmla="*/ 841040 h 1133814"/>
                <a:gd name="connsiteX1454" fmla="*/ 20163 w 2059780"/>
                <a:gd name="connsiteY1454" fmla="*/ 841198 h 1133814"/>
                <a:gd name="connsiteX1455" fmla="*/ 20192 w 2059780"/>
                <a:gd name="connsiteY1455" fmla="*/ 832878 h 1133814"/>
                <a:gd name="connsiteX1456" fmla="*/ 2043267 w 2059780"/>
                <a:gd name="connsiteY1456" fmla="*/ 821890 h 1133814"/>
                <a:gd name="connsiteX1457" fmla="*/ 2043406 w 2059780"/>
                <a:gd name="connsiteY1457" fmla="*/ 829527 h 1133814"/>
                <a:gd name="connsiteX1458" fmla="*/ 2043267 w 2059780"/>
                <a:gd name="connsiteY1458" fmla="*/ 821890 h 1133814"/>
                <a:gd name="connsiteX1459" fmla="*/ 17143 w 2059780"/>
                <a:gd name="connsiteY1459" fmla="*/ 818809 h 1133814"/>
                <a:gd name="connsiteX1460" fmla="*/ 17407 w 2059780"/>
                <a:gd name="connsiteY1460" fmla="*/ 828362 h 1133814"/>
                <a:gd name="connsiteX1461" fmla="*/ 17277 w 2059780"/>
                <a:gd name="connsiteY1461" fmla="*/ 821729 h 1133814"/>
                <a:gd name="connsiteX1462" fmla="*/ 17486 w 2059780"/>
                <a:gd name="connsiteY1462" fmla="*/ 820076 h 1133814"/>
                <a:gd name="connsiteX1463" fmla="*/ 17143 w 2059780"/>
                <a:gd name="connsiteY1463" fmla="*/ 818809 h 1133814"/>
                <a:gd name="connsiteX1464" fmla="*/ 17974 w 2059780"/>
                <a:gd name="connsiteY1464" fmla="*/ 814019 h 1133814"/>
                <a:gd name="connsiteX1465" fmla="*/ 17800 w 2059780"/>
                <a:gd name="connsiteY1465" fmla="*/ 818495 h 1133814"/>
                <a:gd name="connsiteX1466" fmla="*/ 17974 w 2059780"/>
                <a:gd name="connsiteY1466" fmla="*/ 814019 h 1133814"/>
                <a:gd name="connsiteX1467" fmla="*/ 19626 w 2059780"/>
                <a:gd name="connsiteY1467" fmla="*/ 810942 h 1133814"/>
                <a:gd name="connsiteX1468" fmla="*/ 19595 w 2059780"/>
                <a:gd name="connsiteY1468" fmla="*/ 816490 h 1133814"/>
                <a:gd name="connsiteX1469" fmla="*/ 19626 w 2059780"/>
                <a:gd name="connsiteY1469" fmla="*/ 810942 h 1133814"/>
                <a:gd name="connsiteX1470" fmla="*/ 19763 w 2059780"/>
                <a:gd name="connsiteY1470" fmla="*/ 809226 h 1133814"/>
                <a:gd name="connsiteX1471" fmla="*/ 20037 w 2059780"/>
                <a:gd name="connsiteY1471" fmla="*/ 811349 h 1133814"/>
                <a:gd name="connsiteX1472" fmla="*/ 20099 w 2059780"/>
                <a:gd name="connsiteY1472" fmla="*/ 809619 h 1133814"/>
                <a:gd name="connsiteX1473" fmla="*/ 20179 w 2059780"/>
                <a:gd name="connsiteY1473" fmla="*/ 816121 h 1133814"/>
                <a:gd name="connsiteX1474" fmla="*/ 20040 w 2059780"/>
                <a:gd name="connsiteY1474" fmla="*/ 813197 h 1133814"/>
                <a:gd name="connsiteX1475" fmla="*/ 19763 w 2059780"/>
                <a:gd name="connsiteY1475" fmla="*/ 809226 h 1133814"/>
                <a:gd name="connsiteX1476" fmla="*/ 17637 w 2059780"/>
                <a:gd name="connsiteY1476" fmla="*/ 806249 h 1133814"/>
                <a:gd name="connsiteX1477" fmla="*/ 17403 w 2059780"/>
                <a:gd name="connsiteY1477" fmla="*/ 807517 h 1133814"/>
                <a:gd name="connsiteX1478" fmla="*/ 17637 w 2059780"/>
                <a:gd name="connsiteY1478" fmla="*/ 806249 h 1133814"/>
                <a:gd name="connsiteX1479" fmla="*/ 18461 w 2059780"/>
                <a:gd name="connsiteY1479" fmla="*/ 804241 h 1133814"/>
                <a:gd name="connsiteX1480" fmla="*/ 18595 w 2059780"/>
                <a:gd name="connsiteY1480" fmla="*/ 808093 h 1133814"/>
                <a:gd name="connsiteX1481" fmla="*/ 18461 w 2059780"/>
                <a:gd name="connsiteY1481" fmla="*/ 804241 h 1133814"/>
                <a:gd name="connsiteX1482" fmla="*/ 19905 w 2059780"/>
                <a:gd name="connsiteY1482" fmla="*/ 804190 h 1133814"/>
                <a:gd name="connsiteX1483" fmla="*/ 20078 w 2059780"/>
                <a:gd name="connsiteY1483" fmla="*/ 808797 h 1133814"/>
                <a:gd name="connsiteX1484" fmla="*/ 19761 w 2059780"/>
                <a:gd name="connsiteY1484" fmla="*/ 805979 h 1133814"/>
                <a:gd name="connsiteX1485" fmla="*/ 19905 w 2059780"/>
                <a:gd name="connsiteY1485" fmla="*/ 804190 h 1133814"/>
                <a:gd name="connsiteX1486" fmla="*/ 2447 w 2059780"/>
                <a:gd name="connsiteY1486" fmla="*/ 798984 h 1133814"/>
                <a:gd name="connsiteX1487" fmla="*/ 2394 w 2059780"/>
                <a:gd name="connsiteY1487" fmla="*/ 803625 h 1133814"/>
                <a:gd name="connsiteX1488" fmla="*/ 2447 w 2059780"/>
                <a:gd name="connsiteY1488" fmla="*/ 798984 h 1133814"/>
                <a:gd name="connsiteX1489" fmla="*/ 2053792 w 2059780"/>
                <a:gd name="connsiteY1489" fmla="*/ 798776 h 1133814"/>
                <a:gd name="connsiteX1490" fmla="*/ 2053839 w 2059780"/>
                <a:gd name="connsiteY1490" fmla="*/ 802565 h 1133814"/>
                <a:gd name="connsiteX1491" fmla="*/ 2053792 w 2059780"/>
                <a:gd name="connsiteY1491" fmla="*/ 798776 h 1133814"/>
                <a:gd name="connsiteX1492" fmla="*/ 18734 w 2059780"/>
                <a:gd name="connsiteY1492" fmla="*/ 794274 h 1133814"/>
                <a:gd name="connsiteX1493" fmla="*/ 18700 w 2059780"/>
                <a:gd name="connsiteY1493" fmla="*/ 799810 h 1133814"/>
                <a:gd name="connsiteX1494" fmla="*/ 18734 w 2059780"/>
                <a:gd name="connsiteY1494" fmla="*/ 794274 h 1133814"/>
                <a:gd name="connsiteX1495" fmla="*/ 17240 w 2059780"/>
                <a:gd name="connsiteY1495" fmla="*/ 793753 h 1133814"/>
                <a:gd name="connsiteX1496" fmla="*/ 17145 w 2059780"/>
                <a:gd name="connsiteY1496" fmla="*/ 796121 h 1133814"/>
                <a:gd name="connsiteX1497" fmla="*/ 17145 w 2059780"/>
                <a:gd name="connsiteY1497" fmla="*/ 796114 h 1133814"/>
                <a:gd name="connsiteX1498" fmla="*/ 17145 w 2059780"/>
                <a:gd name="connsiteY1498" fmla="*/ 796123 h 1133814"/>
                <a:gd name="connsiteX1499" fmla="*/ 17145 w 2059780"/>
                <a:gd name="connsiteY1499" fmla="*/ 796121 h 1133814"/>
                <a:gd name="connsiteX1500" fmla="*/ 17229 w 2059780"/>
                <a:gd name="connsiteY1500" fmla="*/ 803054 h 1133814"/>
                <a:gd name="connsiteX1501" fmla="*/ 17240 w 2059780"/>
                <a:gd name="connsiteY1501" fmla="*/ 793753 h 1133814"/>
                <a:gd name="connsiteX1502" fmla="*/ 2042882 w 2059780"/>
                <a:gd name="connsiteY1502" fmla="*/ 793524 h 1133814"/>
                <a:gd name="connsiteX1503" fmla="*/ 2043067 w 2059780"/>
                <a:gd name="connsiteY1503" fmla="*/ 799131 h 1133814"/>
                <a:gd name="connsiteX1504" fmla="*/ 2042804 w 2059780"/>
                <a:gd name="connsiteY1504" fmla="*/ 799424 h 1133814"/>
                <a:gd name="connsiteX1505" fmla="*/ 2042882 w 2059780"/>
                <a:gd name="connsiteY1505" fmla="*/ 793524 h 1133814"/>
                <a:gd name="connsiteX1506" fmla="*/ 17856 w 2059780"/>
                <a:gd name="connsiteY1506" fmla="*/ 786899 h 1133814"/>
                <a:gd name="connsiteX1507" fmla="*/ 18056 w 2059780"/>
                <a:gd name="connsiteY1507" fmla="*/ 791736 h 1133814"/>
                <a:gd name="connsiteX1508" fmla="*/ 17856 w 2059780"/>
                <a:gd name="connsiteY1508" fmla="*/ 786899 h 1133814"/>
                <a:gd name="connsiteX1509" fmla="*/ 18330 w 2059780"/>
                <a:gd name="connsiteY1509" fmla="*/ 786428 h 1133814"/>
                <a:gd name="connsiteX1510" fmla="*/ 18464 w 2059780"/>
                <a:gd name="connsiteY1510" fmla="*/ 793537 h 1133814"/>
                <a:gd name="connsiteX1511" fmla="*/ 18330 w 2059780"/>
                <a:gd name="connsiteY1511" fmla="*/ 786428 h 1133814"/>
                <a:gd name="connsiteX1512" fmla="*/ 2461 w 2059780"/>
                <a:gd name="connsiteY1512" fmla="*/ 785814 h 1133814"/>
                <a:gd name="connsiteX1513" fmla="*/ 2430 w 2059780"/>
                <a:gd name="connsiteY1513" fmla="*/ 791427 h 1133814"/>
                <a:gd name="connsiteX1514" fmla="*/ 2461 w 2059780"/>
                <a:gd name="connsiteY1514" fmla="*/ 785814 h 1133814"/>
                <a:gd name="connsiteX1515" fmla="*/ 2054857 w 2059780"/>
                <a:gd name="connsiteY1515" fmla="*/ 785195 h 1133814"/>
                <a:gd name="connsiteX1516" fmla="*/ 2054826 w 2059780"/>
                <a:gd name="connsiteY1516" fmla="*/ 788904 h 1133814"/>
                <a:gd name="connsiteX1517" fmla="*/ 2054857 w 2059780"/>
                <a:gd name="connsiteY1517" fmla="*/ 785195 h 1133814"/>
                <a:gd name="connsiteX1518" fmla="*/ 2043169 w 2059780"/>
                <a:gd name="connsiteY1518" fmla="*/ 778652 h 1133814"/>
                <a:gd name="connsiteX1519" fmla="*/ 2043345 w 2059780"/>
                <a:gd name="connsiteY1519" fmla="*/ 788590 h 1133814"/>
                <a:gd name="connsiteX1520" fmla="*/ 2043252 w 2059780"/>
                <a:gd name="connsiteY1520" fmla="*/ 787518 h 1133814"/>
                <a:gd name="connsiteX1521" fmla="*/ 2043144 w 2059780"/>
                <a:gd name="connsiteY1521" fmla="*/ 785191 h 1133814"/>
                <a:gd name="connsiteX1522" fmla="*/ 2043005 w 2059780"/>
                <a:gd name="connsiteY1522" fmla="*/ 783880 h 1133814"/>
                <a:gd name="connsiteX1523" fmla="*/ 2043005 w 2059780"/>
                <a:gd name="connsiteY1523" fmla="*/ 783873 h 1133814"/>
                <a:gd name="connsiteX1524" fmla="*/ 2043169 w 2059780"/>
                <a:gd name="connsiteY1524" fmla="*/ 778652 h 1133814"/>
                <a:gd name="connsiteX1525" fmla="*/ 2043082 w 2059780"/>
                <a:gd name="connsiteY1525" fmla="*/ 772440 h 1133814"/>
                <a:gd name="connsiteX1526" fmla="*/ 2043036 w 2059780"/>
                <a:gd name="connsiteY1526" fmla="*/ 777942 h 1133814"/>
                <a:gd name="connsiteX1527" fmla="*/ 2043082 w 2059780"/>
                <a:gd name="connsiteY1527" fmla="*/ 772440 h 1133814"/>
                <a:gd name="connsiteX1528" fmla="*/ 19635 w 2059780"/>
                <a:gd name="connsiteY1528" fmla="*/ 771903 h 1133814"/>
                <a:gd name="connsiteX1529" fmla="*/ 19736 w 2059780"/>
                <a:gd name="connsiteY1529" fmla="*/ 777888 h 1133814"/>
                <a:gd name="connsiteX1530" fmla="*/ 19944 w 2059780"/>
                <a:gd name="connsiteY1530" fmla="*/ 780067 h 1133814"/>
                <a:gd name="connsiteX1531" fmla="*/ 19542 w 2059780"/>
                <a:gd name="connsiteY1531" fmla="*/ 781096 h 1133814"/>
                <a:gd name="connsiteX1532" fmla="*/ 19384 w 2059780"/>
                <a:gd name="connsiteY1532" fmla="*/ 784700 h 1133814"/>
                <a:gd name="connsiteX1533" fmla="*/ 19383 w 2059780"/>
                <a:gd name="connsiteY1533" fmla="*/ 784708 h 1133814"/>
                <a:gd name="connsiteX1534" fmla="*/ 19347 w 2059780"/>
                <a:gd name="connsiteY1534" fmla="*/ 779172 h 1133814"/>
                <a:gd name="connsiteX1535" fmla="*/ 19606 w 2059780"/>
                <a:gd name="connsiteY1535" fmla="*/ 777897 h 1133814"/>
                <a:gd name="connsiteX1536" fmla="*/ 19337 w 2059780"/>
                <a:gd name="connsiteY1536" fmla="*/ 775794 h 1133814"/>
                <a:gd name="connsiteX1537" fmla="*/ 19605 w 2059780"/>
                <a:gd name="connsiteY1537" fmla="*/ 776502 h 1133814"/>
                <a:gd name="connsiteX1538" fmla="*/ 19635 w 2059780"/>
                <a:gd name="connsiteY1538" fmla="*/ 771903 h 1133814"/>
                <a:gd name="connsiteX1539" fmla="*/ 2054703 w 2059780"/>
                <a:gd name="connsiteY1539" fmla="*/ 767053 h 1133814"/>
                <a:gd name="connsiteX1540" fmla="*/ 2054734 w 2059780"/>
                <a:gd name="connsiteY1540" fmla="*/ 774615 h 1133814"/>
                <a:gd name="connsiteX1541" fmla="*/ 2054703 w 2059780"/>
                <a:gd name="connsiteY1541" fmla="*/ 767053 h 1133814"/>
                <a:gd name="connsiteX1542" fmla="*/ 2042866 w 2059780"/>
                <a:gd name="connsiteY1542" fmla="*/ 761929 h 1133814"/>
                <a:gd name="connsiteX1543" fmla="*/ 2043020 w 2059780"/>
                <a:gd name="connsiteY1543" fmla="*/ 763518 h 1133814"/>
                <a:gd name="connsiteX1544" fmla="*/ 2042866 w 2059780"/>
                <a:gd name="connsiteY1544" fmla="*/ 761929 h 1133814"/>
                <a:gd name="connsiteX1545" fmla="*/ 2053947 w 2059780"/>
                <a:gd name="connsiteY1545" fmla="*/ 755625 h 1133814"/>
                <a:gd name="connsiteX1546" fmla="*/ 2053870 w 2059780"/>
                <a:gd name="connsiteY1546" fmla="*/ 759270 h 1133814"/>
                <a:gd name="connsiteX1547" fmla="*/ 2053947 w 2059780"/>
                <a:gd name="connsiteY1547" fmla="*/ 755625 h 1133814"/>
                <a:gd name="connsiteX1548" fmla="*/ 2043180 w 2059780"/>
                <a:gd name="connsiteY1548" fmla="*/ 747823 h 1133814"/>
                <a:gd name="connsiteX1549" fmla="*/ 2043252 w 2059780"/>
                <a:gd name="connsiteY1549" fmla="*/ 762446 h 1133814"/>
                <a:gd name="connsiteX1550" fmla="*/ 2042866 w 2059780"/>
                <a:gd name="connsiteY1550" fmla="*/ 760058 h 1133814"/>
                <a:gd name="connsiteX1551" fmla="*/ 2042989 w 2059780"/>
                <a:gd name="connsiteY1551" fmla="*/ 752807 h 1133814"/>
                <a:gd name="connsiteX1552" fmla="*/ 2042959 w 2059780"/>
                <a:gd name="connsiteY1552" fmla="*/ 750120 h 1133814"/>
                <a:gd name="connsiteX1553" fmla="*/ 2043180 w 2059780"/>
                <a:gd name="connsiteY1553" fmla="*/ 747823 h 1133814"/>
                <a:gd name="connsiteX1554" fmla="*/ 18727 w 2059780"/>
                <a:gd name="connsiteY1554" fmla="*/ 746805 h 1133814"/>
                <a:gd name="connsiteX1555" fmla="*/ 18731 w 2059780"/>
                <a:gd name="connsiteY1555" fmla="*/ 762625 h 1133814"/>
                <a:gd name="connsiteX1556" fmla="*/ 18657 w 2059780"/>
                <a:gd name="connsiteY1556" fmla="*/ 756148 h 1133814"/>
                <a:gd name="connsiteX1557" fmla="*/ 18401 w 2059780"/>
                <a:gd name="connsiteY1557" fmla="*/ 754376 h 1133814"/>
                <a:gd name="connsiteX1558" fmla="*/ 18400 w 2059780"/>
                <a:gd name="connsiteY1558" fmla="*/ 754371 h 1133814"/>
                <a:gd name="connsiteX1559" fmla="*/ 18583 w 2059780"/>
                <a:gd name="connsiteY1559" fmla="*/ 753007 h 1133814"/>
                <a:gd name="connsiteX1560" fmla="*/ 18727 w 2059780"/>
                <a:gd name="connsiteY1560" fmla="*/ 746805 h 1133814"/>
                <a:gd name="connsiteX1561" fmla="*/ 2043221 w 2059780"/>
                <a:gd name="connsiteY1561" fmla="*/ 741056 h 1133814"/>
                <a:gd name="connsiteX1562" fmla="*/ 2043530 w 2059780"/>
                <a:gd name="connsiteY1562" fmla="*/ 751671 h 1133814"/>
                <a:gd name="connsiteX1563" fmla="*/ 2043221 w 2059780"/>
                <a:gd name="connsiteY1563" fmla="*/ 741056 h 1133814"/>
                <a:gd name="connsiteX1564" fmla="*/ 19048 w 2059780"/>
                <a:gd name="connsiteY1564" fmla="*/ 732236 h 1133814"/>
                <a:gd name="connsiteX1565" fmla="*/ 19180 w 2059780"/>
                <a:gd name="connsiteY1565" fmla="*/ 737017 h 1133814"/>
                <a:gd name="connsiteX1566" fmla="*/ 19048 w 2059780"/>
                <a:gd name="connsiteY1566" fmla="*/ 732236 h 1133814"/>
                <a:gd name="connsiteX1567" fmla="*/ 17293 w 2059780"/>
                <a:gd name="connsiteY1567" fmla="*/ 730448 h 1133814"/>
                <a:gd name="connsiteX1568" fmla="*/ 17419 w 2059780"/>
                <a:gd name="connsiteY1568" fmla="*/ 736158 h 1133814"/>
                <a:gd name="connsiteX1569" fmla="*/ 17293 w 2059780"/>
                <a:gd name="connsiteY1569" fmla="*/ 730448 h 1133814"/>
                <a:gd name="connsiteX1570" fmla="*/ 2054996 w 2059780"/>
                <a:gd name="connsiteY1570" fmla="*/ 727832 h 1133814"/>
                <a:gd name="connsiteX1571" fmla="*/ 2055073 w 2059780"/>
                <a:gd name="connsiteY1571" fmla="*/ 729332 h 1133814"/>
                <a:gd name="connsiteX1572" fmla="*/ 2054996 w 2059780"/>
                <a:gd name="connsiteY1572" fmla="*/ 727832 h 1133814"/>
                <a:gd name="connsiteX1573" fmla="*/ 2054009 w 2059780"/>
                <a:gd name="connsiteY1573" fmla="*/ 727446 h 1133814"/>
                <a:gd name="connsiteX1574" fmla="*/ 2054039 w 2059780"/>
                <a:gd name="connsiteY1574" fmla="*/ 734076 h 1133814"/>
                <a:gd name="connsiteX1575" fmla="*/ 2054009 w 2059780"/>
                <a:gd name="connsiteY1575" fmla="*/ 727446 h 1133814"/>
                <a:gd name="connsiteX1576" fmla="*/ 17402 w 2059780"/>
                <a:gd name="connsiteY1576" fmla="*/ 704494 h 1133814"/>
                <a:gd name="connsiteX1577" fmla="*/ 17305 w 2059780"/>
                <a:gd name="connsiteY1577" fmla="*/ 709038 h 1133814"/>
                <a:gd name="connsiteX1578" fmla="*/ 16856 w 2059780"/>
                <a:gd name="connsiteY1578" fmla="*/ 710454 h 1133814"/>
                <a:gd name="connsiteX1579" fmla="*/ 16779 w 2059780"/>
                <a:gd name="connsiteY1579" fmla="*/ 726200 h 1133814"/>
                <a:gd name="connsiteX1580" fmla="*/ 16912 w 2059780"/>
                <a:gd name="connsiteY1580" fmla="*/ 720742 h 1133814"/>
                <a:gd name="connsiteX1581" fmla="*/ 17045 w 2059780"/>
                <a:gd name="connsiteY1581" fmla="*/ 715303 h 1133814"/>
                <a:gd name="connsiteX1582" fmla="*/ 17297 w 2059780"/>
                <a:gd name="connsiteY1582" fmla="*/ 722063 h 1133814"/>
                <a:gd name="connsiteX1583" fmla="*/ 17402 w 2059780"/>
                <a:gd name="connsiteY1583" fmla="*/ 704494 h 1133814"/>
                <a:gd name="connsiteX1584" fmla="*/ 17374 w 2059780"/>
                <a:gd name="connsiteY1584" fmla="*/ 698874 h 1133814"/>
                <a:gd name="connsiteX1585" fmla="*/ 17308 w 2059780"/>
                <a:gd name="connsiteY1585" fmla="*/ 703446 h 1133814"/>
                <a:gd name="connsiteX1586" fmla="*/ 17374 w 2059780"/>
                <a:gd name="connsiteY1586" fmla="*/ 698874 h 1133814"/>
                <a:gd name="connsiteX1587" fmla="*/ 18198 w 2059780"/>
                <a:gd name="connsiteY1587" fmla="*/ 698801 h 1133814"/>
                <a:gd name="connsiteX1588" fmla="*/ 18199 w 2059780"/>
                <a:gd name="connsiteY1588" fmla="*/ 701582 h 1133814"/>
                <a:gd name="connsiteX1589" fmla="*/ 18198 w 2059780"/>
                <a:gd name="connsiteY1589" fmla="*/ 698801 h 1133814"/>
                <a:gd name="connsiteX1590" fmla="*/ 2055320 w 2059780"/>
                <a:gd name="connsiteY1590" fmla="*/ 684884 h 1133814"/>
                <a:gd name="connsiteX1591" fmla="*/ 2055351 w 2059780"/>
                <a:gd name="connsiteY1591" fmla="*/ 692443 h 1133814"/>
                <a:gd name="connsiteX1592" fmla="*/ 2055320 w 2059780"/>
                <a:gd name="connsiteY1592" fmla="*/ 684884 h 1133814"/>
                <a:gd name="connsiteX1593" fmla="*/ 2055166 w 2059780"/>
                <a:gd name="connsiteY1593" fmla="*/ 682774 h 1133814"/>
                <a:gd name="connsiteX1594" fmla="*/ 2055104 w 2059780"/>
                <a:gd name="connsiteY1594" fmla="*/ 686470 h 1133814"/>
                <a:gd name="connsiteX1595" fmla="*/ 2055166 w 2059780"/>
                <a:gd name="connsiteY1595" fmla="*/ 682774 h 1133814"/>
                <a:gd name="connsiteX1596" fmla="*/ 17129 w 2059780"/>
                <a:gd name="connsiteY1596" fmla="*/ 676272 h 1133814"/>
                <a:gd name="connsiteX1597" fmla="*/ 17189 w 2059780"/>
                <a:gd name="connsiteY1597" fmla="*/ 681905 h 1133814"/>
                <a:gd name="connsiteX1598" fmla="*/ 17129 w 2059780"/>
                <a:gd name="connsiteY1598" fmla="*/ 676272 h 1133814"/>
                <a:gd name="connsiteX1599" fmla="*/ 17505 w 2059780"/>
                <a:gd name="connsiteY1599" fmla="*/ 671076 h 1133814"/>
                <a:gd name="connsiteX1600" fmla="*/ 17628 w 2059780"/>
                <a:gd name="connsiteY1600" fmla="*/ 675865 h 1133814"/>
                <a:gd name="connsiteX1601" fmla="*/ 17505 w 2059780"/>
                <a:gd name="connsiteY1601" fmla="*/ 671076 h 1133814"/>
                <a:gd name="connsiteX1602" fmla="*/ 17380 w 2059780"/>
                <a:gd name="connsiteY1602" fmla="*/ 668164 h 1133814"/>
                <a:gd name="connsiteX1603" fmla="*/ 17255 w 2059780"/>
                <a:gd name="connsiteY1603" fmla="*/ 673602 h 1133814"/>
                <a:gd name="connsiteX1604" fmla="*/ 17380 w 2059780"/>
                <a:gd name="connsiteY1604" fmla="*/ 668164 h 1133814"/>
                <a:gd name="connsiteX1605" fmla="*/ 17809 w 2059780"/>
                <a:gd name="connsiteY1605" fmla="*/ 649077 h 1133814"/>
                <a:gd name="connsiteX1606" fmla="*/ 17751 w 2059780"/>
                <a:gd name="connsiteY1606" fmla="*/ 660170 h 1133814"/>
                <a:gd name="connsiteX1607" fmla="*/ 17809 w 2059780"/>
                <a:gd name="connsiteY1607" fmla="*/ 649077 h 1133814"/>
                <a:gd name="connsiteX1608" fmla="*/ 16872 w 2059780"/>
                <a:gd name="connsiteY1608" fmla="*/ 631537 h 1133814"/>
                <a:gd name="connsiteX1609" fmla="*/ 16920 w 2059780"/>
                <a:gd name="connsiteY1609" fmla="*/ 634678 h 1133814"/>
                <a:gd name="connsiteX1610" fmla="*/ 17077 w 2059780"/>
                <a:gd name="connsiteY1610" fmla="*/ 632457 h 1133814"/>
                <a:gd name="connsiteX1611" fmla="*/ 16872 w 2059780"/>
                <a:gd name="connsiteY1611" fmla="*/ 631537 h 1133814"/>
                <a:gd name="connsiteX1612" fmla="*/ 2054425 w 2059780"/>
                <a:gd name="connsiteY1612" fmla="*/ 630043 h 1133814"/>
                <a:gd name="connsiteX1613" fmla="*/ 2054502 w 2059780"/>
                <a:gd name="connsiteY1613" fmla="*/ 633885 h 1133814"/>
                <a:gd name="connsiteX1614" fmla="*/ 2054425 w 2059780"/>
                <a:gd name="connsiteY1614" fmla="*/ 630043 h 1133814"/>
                <a:gd name="connsiteX1615" fmla="*/ 16779 w 2059780"/>
                <a:gd name="connsiteY1615" fmla="*/ 625599 h 1133814"/>
                <a:gd name="connsiteX1616" fmla="*/ 16779 w 2059780"/>
                <a:gd name="connsiteY1616" fmla="*/ 625607 h 1133814"/>
                <a:gd name="connsiteX1617" fmla="*/ 16858 w 2059780"/>
                <a:gd name="connsiteY1617" fmla="*/ 630689 h 1133814"/>
                <a:gd name="connsiteX1618" fmla="*/ 16779 w 2059780"/>
                <a:gd name="connsiteY1618" fmla="*/ 625599 h 1133814"/>
                <a:gd name="connsiteX1619" fmla="*/ 17256 w 2059780"/>
                <a:gd name="connsiteY1619" fmla="*/ 624710 h 1133814"/>
                <a:gd name="connsiteX1620" fmla="*/ 17079 w 2059780"/>
                <a:gd name="connsiteY1620" fmla="*/ 625929 h 1133814"/>
                <a:gd name="connsiteX1621" fmla="*/ 17258 w 2059780"/>
                <a:gd name="connsiteY1621" fmla="*/ 629854 h 1133814"/>
                <a:gd name="connsiteX1622" fmla="*/ 17256 w 2059780"/>
                <a:gd name="connsiteY1622" fmla="*/ 624710 h 1133814"/>
                <a:gd name="connsiteX1623" fmla="*/ 16780 w 2059780"/>
                <a:gd name="connsiteY1623" fmla="*/ 618159 h 1133814"/>
                <a:gd name="connsiteX1624" fmla="*/ 17078 w 2059780"/>
                <a:gd name="connsiteY1624" fmla="*/ 620355 h 1133814"/>
                <a:gd name="connsiteX1625" fmla="*/ 16780 w 2059780"/>
                <a:gd name="connsiteY1625" fmla="*/ 618159 h 1133814"/>
                <a:gd name="connsiteX1626" fmla="*/ 17138 w 2059780"/>
                <a:gd name="connsiteY1626" fmla="*/ 611114 h 1133814"/>
                <a:gd name="connsiteX1627" fmla="*/ 17316 w 2059780"/>
                <a:gd name="connsiteY1627" fmla="*/ 615950 h 1133814"/>
                <a:gd name="connsiteX1628" fmla="*/ 17138 w 2059780"/>
                <a:gd name="connsiteY1628" fmla="*/ 611114 h 1133814"/>
                <a:gd name="connsiteX1629" fmla="*/ 17078 w 2059780"/>
                <a:gd name="connsiteY1629" fmla="*/ 602667 h 1133814"/>
                <a:gd name="connsiteX1630" fmla="*/ 17195 w 2059780"/>
                <a:gd name="connsiteY1630" fmla="*/ 606519 h 1133814"/>
                <a:gd name="connsiteX1631" fmla="*/ 17078 w 2059780"/>
                <a:gd name="connsiteY1631" fmla="*/ 602667 h 1133814"/>
                <a:gd name="connsiteX1632" fmla="*/ 2055552 w 2059780"/>
                <a:gd name="connsiteY1632" fmla="*/ 598457 h 1133814"/>
                <a:gd name="connsiteX1633" fmla="*/ 2055830 w 2059780"/>
                <a:gd name="connsiteY1633" fmla="*/ 604430 h 1133814"/>
                <a:gd name="connsiteX1634" fmla="*/ 2055737 w 2059780"/>
                <a:gd name="connsiteY1634" fmla="*/ 603357 h 1133814"/>
                <a:gd name="connsiteX1635" fmla="*/ 2055521 w 2059780"/>
                <a:gd name="connsiteY1635" fmla="*/ 623393 h 1133814"/>
                <a:gd name="connsiteX1636" fmla="*/ 2055675 w 2059780"/>
                <a:gd name="connsiteY1636" fmla="*/ 625449 h 1133814"/>
                <a:gd name="connsiteX1637" fmla="*/ 2055367 w 2059780"/>
                <a:gd name="connsiteY1637" fmla="*/ 628357 h 1133814"/>
                <a:gd name="connsiteX1638" fmla="*/ 2055506 w 2059780"/>
                <a:gd name="connsiteY1638" fmla="*/ 622427 h 1133814"/>
                <a:gd name="connsiteX1639" fmla="*/ 2055305 w 2059780"/>
                <a:gd name="connsiteY1639" fmla="*/ 617916 h 1133814"/>
                <a:gd name="connsiteX1640" fmla="*/ 2055459 w 2059780"/>
                <a:gd name="connsiteY1640" fmla="*/ 612109 h 1133814"/>
                <a:gd name="connsiteX1641" fmla="*/ 2055552 w 2059780"/>
                <a:gd name="connsiteY1641" fmla="*/ 598457 h 1133814"/>
                <a:gd name="connsiteX1642" fmla="*/ 2054657 w 2059780"/>
                <a:gd name="connsiteY1642" fmla="*/ 592662 h 1133814"/>
                <a:gd name="connsiteX1643" fmla="*/ 2054456 w 2059780"/>
                <a:gd name="connsiteY1643" fmla="*/ 597118 h 1133814"/>
                <a:gd name="connsiteX1644" fmla="*/ 2054657 w 2059780"/>
                <a:gd name="connsiteY1644" fmla="*/ 592662 h 1133814"/>
                <a:gd name="connsiteX1645" fmla="*/ 4294 w 2059780"/>
                <a:gd name="connsiteY1645" fmla="*/ 590086 h 1133814"/>
                <a:gd name="connsiteX1646" fmla="*/ 4296 w 2059780"/>
                <a:gd name="connsiteY1646" fmla="*/ 590302 h 1133814"/>
                <a:gd name="connsiteX1647" fmla="*/ 4280 w 2059780"/>
                <a:gd name="connsiteY1647" fmla="*/ 590396 h 1133814"/>
                <a:gd name="connsiteX1648" fmla="*/ 2042832 w 2059780"/>
                <a:gd name="connsiteY1648" fmla="*/ 586282 h 1133814"/>
                <a:gd name="connsiteX1649" fmla="*/ 2043067 w 2059780"/>
                <a:gd name="connsiteY1649" fmla="*/ 593053 h 1133814"/>
                <a:gd name="connsiteX1650" fmla="*/ 2042835 w 2059780"/>
                <a:gd name="connsiteY1650" fmla="*/ 590009 h 1133814"/>
                <a:gd name="connsiteX1651" fmla="*/ 2042943 w 2059780"/>
                <a:gd name="connsiteY1651" fmla="*/ 596184 h 1133814"/>
                <a:gd name="connsiteX1652" fmla="*/ 2042897 w 2059780"/>
                <a:gd name="connsiteY1652" fmla="*/ 596596 h 1133814"/>
                <a:gd name="connsiteX1653" fmla="*/ 2042912 w 2059780"/>
                <a:gd name="connsiteY1653" fmla="*/ 601038 h 1133814"/>
                <a:gd name="connsiteX1654" fmla="*/ 2042832 w 2059780"/>
                <a:gd name="connsiteY1654" fmla="*/ 586282 h 1133814"/>
                <a:gd name="connsiteX1655" fmla="*/ 2042295 w 2059780"/>
                <a:gd name="connsiteY1655" fmla="*/ 579064 h 1133814"/>
                <a:gd name="connsiteX1656" fmla="*/ 2042372 w 2059780"/>
                <a:gd name="connsiteY1656" fmla="*/ 585660 h 1133814"/>
                <a:gd name="connsiteX1657" fmla="*/ 2042295 w 2059780"/>
                <a:gd name="connsiteY1657" fmla="*/ 579064 h 1133814"/>
                <a:gd name="connsiteX1658" fmla="*/ 4530 w 2059780"/>
                <a:gd name="connsiteY1658" fmla="*/ 578129 h 1133814"/>
                <a:gd name="connsiteX1659" fmla="*/ 5028 w 2059780"/>
                <a:gd name="connsiteY1659" fmla="*/ 580583 h 1133814"/>
                <a:gd name="connsiteX1660" fmla="*/ 4530 w 2059780"/>
                <a:gd name="connsiteY1660" fmla="*/ 578129 h 1133814"/>
                <a:gd name="connsiteX1661" fmla="*/ 2054826 w 2059780"/>
                <a:gd name="connsiteY1661" fmla="*/ 575915 h 1133814"/>
                <a:gd name="connsiteX1662" fmla="*/ 2054888 w 2059780"/>
                <a:gd name="connsiteY1662" fmla="*/ 581625 h 1133814"/>
                <a:gd name="connsiteX1663" fmla="*/ 2054826 w 2059780"/>
                <a:gd name="connsiteY1663" fmla="*/ 575915 h 1133814"/>
                <a:gd name="connsiteX1664" fmla="*/ 2055675 w 2059780"/>
                <a:gd name="connsiteY1664" fmla="*/ 573151 h 1133814"/>
                <a:gd name="connsiteX1665" fmla="*/ 2055660 w 2059780"/>
                <a:gd name="connsiteY1665" fmla="*/ 576894 h 1133814"/>
                <a:gd name="connsiteX1666" fmla="*/ 2055660 w 2059780"/>
                <a:gd name="connsiteY1666" fmla="*/ 577043 h 1133814"/>
                <a:gd name="connsiteX1667" fmla="*/ 2055922 w 2059780"/>
                <a:gd name="connsiteY1667" fmla="*/ 585677 h 1133814"/>
                <a:gd name="connsiteX1668" fmla="*/ 2055721 w 2059780"/>
                <a:gd name="connsiteY1668" fmla="*/ 587787 h 1133814"/>
                <a:gd name="connsiteX1669" fmla="*/ 2055907 w 2059780"/>
                <a:gd name="connsiteY1669" fmla="*/ 594167 h 1133814"/>
                <a:gd name="connsiteX1670" fmla="*/ 2055907 w 2059780"/>
                <a:gd name="connsiteY1670" fmla="*/ 594179 h 1133814"/>
                <a:gd name="connsiteX1671" fmla="*/ 2055721 w 2059780"/>
                <a:gd name="connsiteY1671" fmla="*/ 594239 h 1133814"/>
                <a:gd name="connsiteX1672" fmla="*/ 2055475 w 2059780"/>
                <a:gd name="connsiteY1672" fmla="*/ 595048 h 1133814"/>
                <a:gd name="connsiteX1673" fmla="*/ 2055799 w 2059780"/>
                <a:gd name="connsiteY1673" fmla="*/ 591679 h 1133814"/>
                <a:gd name="connsiteX1674" fmla="*/ 2055567 w 2059780"/>
                <a:gd name="connsiteY1674" fmla="*/ 586224 h 1133814"/>
                <a:gd name="connsiteX1675" fmla="*/ 2055583 w 2059780"/>
                <a:gd name="connsiteY1675" fmla="*/ 588156 h 1133814"/>
                <a:gd name="connsiteX1676" fmla="*/ 2055382 w 2059780"/>
                <a:gd name="connsiteY1676" fmla="*/ 588822 h 1133814"/>
                <a:gd name="connsiteX1677" fmla="*/ 2055320 w 2059780"/>
                <a:gd name="connsiteY1677" fmla="*/ 599110 h 1133814"/>
                <a:gd name="connsiteX1678" fmla="*/ 2055243 w 2059780"/>
                <a:gd name="connsiteY1678" fmla="*/ 584896 h 1133814"/>
                <a:gd name="connsiteX1679" fmla="*/ 2055644 w 2059780"/>
                <a:gd name="connsiteY1679" fmla="*/ 584338 h 1133814"/>
                <a:gd name="connsiteX1680" fmla="*/ 2055598 w 2059780"/>
                <a:gd name="connsiteY1680" fmla="*/ 577759 h 1133814"/>
                <a:gd name="connsiteX1681" fmla="*/ 2055629 w 2059780"/>
                <a:gd name="connsiteY1681" fmla="*/ 577263 h 1133814"/>
                <a:gd name="connsiteX1682" fmla="*/ 2055675 w 2059780"/>
                <a:gd name="connsiteY1682" fmla="*/ 573151 h 1133814"/>
                <a:gd name="connsiteX1683" fmla="*/ 17474 w 2059780"/>
                <a:gd name="connsiteY1683" fmla="*/ 571490 h 1133814"/>
                <a:gd name="connsiteX1684" fmla="*/ 17476 w 2059780"/>
                <a:gd name="connsiteY1684" fmla="*/ 575200 h 1133814"/>
                <a:gd name="connsiteX1685" fmla="*/ 17474 w 2059780"/>
                <a:gd name="connsiteY1685" fmla="*/ 571490 h 1133814"/>
                <a:gd name="connsiteX1686" fmla="*/ 2054950 w 2059780"/>
                <a:gd name="connsiteY1686" fmla="*/ 568548 h 1133814"/>
                <a:gd name="connsiteX1687" fmla="*/ 2054873 w 2059780"/>
                <a:gd name="connsiteY1687" fmla="*/ 571260 h 1133814"/>
                <a:gd name="connsiteX1688" fmla="*/ 2054950 w 2059780"/>
                <a:gd name="connsiteY1688" fmla="*/ 568548 h 1133814"/>
                <a:gd name="connsiteX1689" fmla="*/ 4912 w 2059780"/>
                <a:gd name="connsiteY1689" fmla="*/ 562556 h 1133814"/>
                <a:gd name="connsiteX1690" fmla="*/ 4828 w 2059780"/>
                <a:gd name="connsiteY1690" fmla="*/ 565267 h 1133814"/>
                <a:gd name="connsiteX1691" fmla="*/ 4912 w 2059780"/>
                <a:gd name="connsiteY1691" fmla="*/ 562556 h 1133814"/>
                <a:gd name="connsiteX1692" fmla="*/ 2042311 w 2059780"/>
                <a:gd name="connsiteY1692" fmla="*/ 558616 h 1133814"/>
                <a:gd name="connsiteX1693" fmla="*/ 2042311 w 2059780"/>
                <a:gd name="connsiteY1693" fmla="*/ 562326 h 1133814"/>
                <a:gd name="connsiteX1694" fmla="*/ 2042311 w 2059780"/>
                <a:gd name="connsiteY1694" fmla="*/ 558616 h 1133814"/>
                <a:gd name="connsiteX1695" fmla="*/ 4897 w 2059780"/>
                <a:gd name="connsiteY1695" fmla="*/ 552191 h 1133814"/>
                <a:gd name="connsiteX1696" fmla="*/ 4956 w 2059780"/>
                <a:gd name="connsiteY1696" fmla="*/ 557901 h 1133814"/>
                <a:gd name="connsiteX1697" fmla="*/ 4897 w 2059780"/>
                <a:gd name="connsiteY1697" fmla="*/ 552191 h 1133814"/>
                <a:gd name="connsiteX1698" fmla="*/ 2054973 w 2059780"/>
                <a:gd name="connsiteY1698" fmla="*/ 551910 h 1133814"/>
                <a:gd name="connsiteX1699" fmla="*/ 2054749 w 2059780"/>
                <a:gd name="connsiteY1699" fmla="*/ 553233 h 1133814"/>
                <a:gd name="connsiteX1700" fmla="*/ 2055243 w 2059780"/>
                <a:gd name="connsiteY1700" fmla="*/ 555687 h 1133814"/>
                <a:gd name="connsiteX1701" fmla="*/ 2054973 w 2059780"/>
                <a:gd name="connsiteY1701" fmla="*/ 551910 h 1133814"/>
                <a:gd name="connsiteX1702" fmla="*/ 17400 w 2059780"/>
                <a:gd name="connsiteY1702" fmla="*/ 548156 h 1133814"/>
                <a:gd name="connsiteX1703" fmla="*/ 17489 w 2059780"/>
                <a:gd name="connsiteY1703" fmla="*/ 554752 h 1133814"/>
                <a:gd name="connsiteX1704" fmla="*/ 17400 w 2059780"/>
                <a:gd name="connsiteY1704" fmla="*/ 548156 h 1133814"/>
                <a:gd name="connsiteX1705" fmla="*/ 2055504 w 2059780"/>
                <a:gd name="connsiteY1705" fmla="*/ 543410 h 1133814"/>
                <a:gd name="connsiteX1706" fmla="*/ 2055490 w 2059780"/>
                <a:gd name="connsiteY1706" fmla="*/ 543729 h 1133814"/>
                <a:gd name="connsiteX1707" fmla="*/ 2055488 w 2059780"/>
                <a:gd name="connsiteY1707" fmla="*/ 543506 h 1133814"/>
                <a:gd name="connsiteX1708" fmla="*/ 5324 w 2059780"/>
                <a:gd name="connsiteY1708" fmla="*/ 536698 h 1133814"/>
                <a:gd name="connsiteX1709" fmla="*/ 5116 w 2059780"/>
                <a:gd name="connsiteY1709" fmla="*/ 541154 h 1133814"/>
                <a:gd name="connsiteX1710" fmla="*/ 5324 w 2059780"/>
                <a:gd name="connsiteY1710" fmla="*/ 536698 h 1133814"/>
                <a:gd name="connsiteX1711" fmla="*/ 4452 w 2059780"/>
                <a:gd name="connsiteY1711" fmla="*/ 534706 h 1133814"/>
                <a:gd name="connsiteX1712" fmla="*/ 4533 w 2059780"/>
                <a:gd name="connsiteY1712" fmla="*/ 548919 h 1133814"/>
                <a:gd name="connsiteX1713" fmla="*/ 4138 w 2059780"/>
                <a:gd name="connsiteY1713" fmla="*/ 549478 h 1133814"/>
                <a:gd name="connsiteX1714" fmla="*/ 4178 w 2059780"/>
                <a:gd name="connsiteY1714" fmla="*/ 556057 h 1133814"/>
                <a:gd name="connsiteX1715" fmla="*/ 4148 w 2059780"/>
                <a:gd name="connsiteY1715" fmla="*/ 556553 h 1133814"/>
                <a:gd name="connsiteX1716" fmla="*/ 4103 w 2059780"/>
                <a:gd name="connsiteY1716" fmla="*/ 560665 h 1133814"/>
                <a:gd name="connsiteX1717" fmla="*/ 4113 w 2059780"/>
                <a:gd name="connsiteY1717" fmla="*/ 556921 h 1133814"/>
                <a:gd name="connsiteX1718" fmla="*/ 4126 w 2059780"/>
                <a:gd name="connsiteY1718" fmla="*/ 556773 h 1133814"/>
                <a:gd name="connsiteX1719" fmla="*/ 3864 w 2059780"/>
                <a:gd name="connsiteY1719" fmla="*/ 548139 h 1133814"/>
                <a:gd name="connsiteX1720" fmla="*/ 4055 w 2059780"/>
                <a:gd name="connsiteY1720" fmla="*/ 546029 h 1133814"/>
                <a:gd name="connsiteX1721" fmla="*/ 3868 w 2059780"/>
                <a:gd name="connsiteY1721" fmla="*/ 539649 h 1133814"/>
                <a:gd name="connsiteX1722" fmla="*/ 3868 w 2059780"/>
                <a:gd name="connsiteY1722" fmla="*/ 539637 h 1133814"/>
                <a:gd name="connsiteX1723" fmla="*/ 4054 w 2059780"/>
                <a:gd name="connsiteY1723" fmla="*/ 539576 h 1133814"/>
                <a:gd name="connsiteX1724" fmla="*/ 4297 w 2059780"/>
                <a:gd name="connsiteY1724" fmla="*/ 538768 h 1133814"/>
                <a:gd name="connsiteX1725" fmla="*/ 3983 w 2059780"/>
                <a:gd name="connsiteY1725" fmla="*/ 542137 h 1133814"/>
                <a:gd name="connsiteX1726" fmla="*/ 4208 w 2059780"/>
                <a:gd name="connsiteY1726" fmla="*/ 547592 h 1133814"/>
                <a:gd name="connsiteX1727" fmla="*/ 4200 w 2059780"/>
                <a:gd name="connsiteY1727" fmla="*/ 545660 h 1133814"/>
                <a:gd name="connsiteX1728" fmla="*/ 4404 w 2059780"/>
                <a:gd name="connsiteY1728" fmla="*/ 544993 h 1133814"/>
                <a:gd name="connsiteX1729" fmla="*/ 4452 w 2059780"/>
                <a:gd name="connsiteY1729" fmla="*/ 534706 h 1133814"/>
                <a:gd name="connsiteX1730" fmla="*/ 16869 w 2059780"/>
                <a:gd name="connsiteY1730" fmla="*/ 532778 h 1133814"/>
                <a:gd name="connsiteX1731" fmla="*/ 16719 w 2059780"/>
                <a:gd name="connsiteY1731" fmla="*/ 540763 h 1133814"/>
                <a:gd name="connsiteX1732" fmla="*/ 16944 w 2059780"/>
                <a:gd name="connsiteY1732" fmla="*/ 543807 h 1133814"/>
                <a:gd name="connsiteX1733" fmla="*/ 16831 w 2059780"/>
                <a:gd name="connsiteY1733" fmla="*/ 537632 h 1133814"/>
                <a:gd name="connsiteX1734" fmla="*/ 16885 w 2059780"/>
                <a:gd name="connsiteY1734" fmla="*/ 537220 h 1133814"/>
                <a:gd name="connsiteX1735" fmla="*/ 16869 w 2059780"/>
                <a:gd name="connsiteY1735" fmla="*/ 532778 h 1133814"/>
                <a:gd name="connsiteX1736" fmla="*/ 2042588 w 2059780"/>
                <a:gd name="connsiteY1736" fmla="*/ 527297 h 1133814"/>
                <a:gd name="connsiteX1737" fmla="*/ 2042696 w 2059780"/>
                <a:gd name="connsiteY1737" fmla="*/ 531149 h 1133814"/>
                <a:gd name="connsiteX1738" fmla="*/ 2042588 w 2059780"/>
                <a:gd name="connsiteY1738" fmla="*/ 527297 h 1133814"/>
                <a:gd name="connsiteX1739" fmla="*/ 2042465 w 2059780"/>
                <a:gd name="connsiteY1739" fmla="*/ 517866 h 1133814"/>
                <a:gd name="connsiteX1740" fmla="*/ 2042635 w 2059780"/>
                <a:gd name="connsiteY1740" fmla="*/ 522702 h 1133814"/>
                <a:gd name="connsiteX1741" fmla="*/ 2042465 w 2059780"/>
                <a:gd name="connsiteY1741" fmla="*/ 517866 h 1133814"/>
                <a:gd name="connsiteX1742" fmla="*/ 2042972 w 2059780"/>
                <a:gd name="connsiteY1742" fmla="*/ 511071 h 1133814"/>
                <a:gd name="connsiteX1743" fmla="*/ 2042696 w 2059780"/>
                <a:gd name="connsiteY1743" fmla="*/ 513461 h 1133814"/>
                <a:gd name="connsiteX1744" fmla="*/ 2043005 w 2059780"/>
                <a:gd name="connsiteY1744" fmla="*/ 515657 h 1133814"/>
                <a:gd name="connsiteX1745" fmla="*/ 2042972 w 2059780"/>
                <a:gd name="connsiteY1745" fmla="*/ 511071 h 1133814"/>
                <a:gd name="connsiteX1746" fmla="*/ 4414 w 2059780"/>
                <a:gd name="connsiteY1746" fmla="*/ 505459 h 1133814"/>
                <a:gd name="connsiteX1747" fmla="*/ 4275 w 2059780"/>
                <a:gd name="connsiteY1747" fmla="*/ 511389 h 1133814"/>
                <a:gd name="connsiteX1748" fmla="*/ 4474 w 2059780"/>
                <a:gd name="connsiteY1748" fmla="*/ 515900 h 1133814"/>
                <a:gd name="connsiteX1749" fmla="*/ 4322 w 2059780"/>
                <a:gd name="connsiteY1749" fmla="*/ 521707 h 1133814"/>
                <a:gd name="connsiteX1750" fmla="*/ 4221 w 2059780"/>
                <a:gd name="connsiteY1750" fmla="*/ 535359 h 1133814"/>
                <a:gd name="connsiteX1751" fmla="*/ 3950 w 2059780"/>
                <a:gd name="connsiteY1751" fmla="*/ 529386 h 1133814"/>
                <a:gd name="connsiteX1752" fmla="*/ 4048 w 2059780"/>
                <a:gd name="connsiteY1752" fmla="*/ 530459 h 1133814"/>
                <a:gd name="connsiteX1753" fmla="*/ 4252 w 2059780"/>
                <a:gd name="connsiteY1753" fmla="*/ 510422 h 1133814"/>
                <a:gd name="connsiteX1754" fmla="*/ 4111 w 2059780"/>
                <a:gd name="connsiteY1754" fmla="*/ 508367 h 1133814"/>
                <a:gd name="connsiteX1755" fmla="*/ 4414 w 2059780"/>
                <a:gd name="connsiteY1755" fmla="*/ 505459 h 1133814"/>
                <a:gd name="connsiteX1756" fmla="*/ 2042527 w 2059780"/>
                <a:gd name="connsiteY1756" fmla="*/ 503962 h 1133814"/>
                <a:gd name="connsiteX1757" fmla="*/ 2042696 w 2059780"/>
                <a:gd name="connsiteY1757" fmla="*/ 507887 h 1133814"/>
                <a:gd name="connsiteX1758" fmla="*/ 2042527 w 2059780"/>
                <a:gd name="connsiteY1758" fmla="*/ 503962 h 1133814"/>
                <a:gd name="connsiteX1759" fmla="*/ 2042928 w 2059780"/>
                <a:gd name="connsiteY1759" fmla="*/ 503127 h 1133814"/>
                <a:gd name="connsiteX1760" fmla="*/ 2043005 w 2059780"/>
                <a:gd name="connsiteY1760" fmla="*/ 508217 h 1133814"/>
                <a:gd name="connsiteX1761" fmla="*/ 2043005 w 2059780"/>
                <a:gd name="connsiteY1761" fmla="*/ 508209 h 1133814"/>
                <a:gd name="connsiteX1762" fmla="*/ 2042928 w 2059780"/>
                <a:gd name="connsiteY1762" fmla="*/ 503127 h 1133814"/>
                <a:gd name="connsiteX1763" fmla="*/ 5282 w 2059780"/>
                <a:gd name="connsiteY1763" fmla="*/ 499931 h 1133814"/>
                <a:gd name="connsiteX1764" fmla="*/ 5354 w 2059780"/>
                <a:gd name="connsiteY1764" fmla="*/ 503772 h 1133814"/>
                <a:gd name="connsiteX1765" fmla="*/ 5282 w 2059780"/>
                <a:gd name="connsiteY1765" fmla="*/ 499931 h 1133814"/>
                <a:gd name="connsiteX1766" fmla="*/ 2042866 w 2059780"/>
                <a:gd name="connsiteY1766" fmla="*/ 499138 h 1133814"/>
                <a:gd name="connsiteX1767" fmla="*/ 2042696 w 2059780"/>
                <a:gd name="connsiteY1767" fmla="*/ 501359 h 1133814"/>
                <a:gd name="connsiteX1768" fmla="*/ 2042912 w 2059780"/>
                <a:gd name="connsiteY1768" fmla="*/ 502279 h 1133814"/>
                <a:gd name="connsiteX1769" fmla="*/ 2042866 w 2059780"/>
                <a:gd name="connsiteY1769" fmla="*/ 499138 h 1133814"/>
                <a:gd name="connsiteX1770" fmla="*/ 2042033 w 2059780"/>
                <a:gd name="connsiteY1770" fmla="*/ 473646 h 1133814"/>
                <a:gd name="connsiteX1771" fmla="*/ 2041971 w 2059780"/>
                <a:gd name="connsiteY1771" fmla="*/ 484739 h 1133814"/>
                <a:gd name="connsiteX1772" fmla="*/ 2042033 w 2059780"/>
                <a:gd name="connsiteY1772" fmla="*/ 473646 h 1133814"/>
                <a:gd name="connsiteX1773" fmla="*/ 2042527 w 2059780"/>
                <a:gd name="connsiteY1773" fmla="*/ 460213 h 1133814"/>
                <a:gd name="connsiteX1774" fmla="*/ 2042403 w 2059780"/>
                <a:gd name="connsiteY1774" fmla="*/ 465652 h 1133814"/>
                <a:gd name="connsiteX1775" fmla="*/ 2042527 w 2059780"/>
                <a:gd name="connsiteY1775" fmla="*/ 460213 h 1133814"/>
                <a:gd name="connsiteX1776" fmla="*/ 2042156 w 2059780"/>
                <a:gd name="connsiteY1776" fmla="*/ 457951 h 1133814"/>
                <a:gd name="connsiteX1777" fmla="*/ 2042280 w 2059780"/>
                <a:gd name="connsiteY1777" fmla="*/ 462740 h 1133814"/>
                <a:gd name="connsiteX1778" fmla="*/ 2042156 w 2059780"/>
                <a:gd name="connsiteY1778" fmla="*/ 457951 h 1133814"/>
                <a:gd name="connsiteX1779" fmla="*/ 2042588 w 2059780"/>
                <a:gd name="connsiteY1779" fmla="*/ 451911 h 1133814"/>
                <a:gd name="connsiteX1780" fmla="*/ 2042650 w 2059780"/>
                <a:gd name="connsiteY1780" fmla="*/ 457544 h 1133814"/>
                <a:gd name="connsiteX1781" fmla="*/ 2042588 w 2059780"/>
                <a:gd name="connsiteY1781" fmla="*/ 451911 h 1133814"/>
                <a:gd name="connsiteX1782" fmla="*/ 4678 w 2059780"/>
                <a:gd name="connsiteY1782" fmla="*/ 447346 h 1133814"/>
                <a:gd name="connsiteX1783" fmla="*/ 4612 w 2059780"/>
                <a:gd name="connsiteY1783" fmla="*/ 451042 h 1133814"/>
                <a:gd name="connsiteX1784" fmla="*/ 4678 w 2059780"/>
                <a:gd name="connsiteY1784" fmla="*/ 447346 h 1133814"/>
                <a:gd name="connsiteX1785" fmla="*/ 4430 w 2059780"/>
                <a:gd name="connsiteY1785" fmla="*/ 441373 h 1133814"/>
                <a:gd name="connsiteX1786" fmla="*/ 4454 w 2059780"/>
                <a:gd name="connsiteY1786" fmla="*/ 448932 h 1133814"/>
                <a:gd name="connsiteX1787" fmla="*/ 4430 w 2059780"/>
                <a:gd name="connsiteY1787" fmla="*/ 441373 h 1133814"/>
                <a:gd name="connsiteX1788" fmla="*/ 2041585 w 2059780"/>
                <a:gd name="connsiteY1788" fmla="*/ 432234 h 1133814"/>
                <a:gd name="connsiteX1789" fmla="*/ 2041585 w 2059780"/>
                <a:gd name="connsiteY1789" fmla="*/ 435015 h 1133814"/>
                <a:gd name="connsiteX1790" fmla="*/ 2041585 w 2059780"/>
                <a:gd name="connsiteY1790" fmla="*/ 432234 h 1133814"/>
                <a:gd name="connsiteX1791" fmla="*/ 2042465 w 2059780"/>
                <a:gd name="connsiteY1791" fmla="*/ 430370 h 1133814"/>
                <a:gd name="connsiteX1792" fmla="*/ 2042403 w 2059780"/>
                <a:gd name="connsiteY1792" fmla="*/ 434942 h 1133814"/>
                <a:gd name="connsiteX1793" fmla="*/ 2042465 w 2059780"/>
                <a:gd name="connsiteY1793" fmla="*/ 430370 h 1133814"/>
                <a:gd name="connsiteX1794" fmla="*/ 2043005 w 2059780"/>
                <a:gd name="connsiteY1794" fmla="*/ 407615 h 1133814"/>
                <a:gd name="connsiteX1795" fmla="*/ 2042866 w 2059780"/>
                <a:gd name="connsiteY1795" fmla="*/ 413074 h 1133814"/>
                <a:gd name="connsiteX1796" fmla="*/ 2042727 w 2059780"/>
                <a:gd name="connsiteY1796" fmla="*/ 418513 h 1133814"/>
                <a:gd name="connsiteX1797" fmla="*/ 2042480 w 2059780"/>
                <a:gd name="connsiteY1797" fmla="*/ 411753 h 1133814"/>
                <a:gd name="connsiteX1798" fmla="*/ 2042372 w 2059780"/>
                <a:gd name="connsiteY1798" fmla="*/ 429322 h 1133814"/>
                <a:gd name="connsiteX1799" fmla="*/ 2042480 w 2059780"/>
                <a:gd name="connsiteY1799" fmla="*/ 424778 h 1133814"/>
                <a:gd name="connsiteX1800" fmla="*/ 2042928 w 2059780"/>
                <a:gd name="connsiteY1800" fmla="*/ 423362 h 1133814"/>
                <a:gd name="connsiteX1801" fmla="*/ 2043005 w 2059780"/>
                <a:gd name="connsiteY1801" fmla="*/ 407615 h 1133814"/>
                <a:gd name="connsiteX1802" fmla="*/ 5736 w 2059780"/>
                <a:gd name="connsiteY1802" fmla="*/ 399740 h 1133814"/>
                <a:gd name="connsiteX1803" fmla="*/ 5775 w 2059780"/>
                <a:gd name="connsiteY1803" fmla="*/ 406370 h 1133814"/>
                <a:gd name="connsiteX1804" fmla="*/ 5736 w 2059780"/>
                <a:gd name="connsiteY1804" fmla="*/ 399740 h 1133814"/>
                <a:gd name="connsiteX1805" fmla="*/ 2042357 w 2059780"/>
                <a:gd name="connsiteY1805" fmla="*/ 397658 h 1133814"/>
                <a:gd name="connsiteX1806" fmla="*/ 2042480 w 2059780"/>
                <a:gd name="connsiteY1806" fmla="*/ 403368 h 1133814"/>
                <a:gd name="connsiteX1807" fmla="*/ 2042357 w 2059780"/>
                <a:gd name="connsiteY1807" fmla="*/ 397658 h 1133814"/>
                <a:gd name="connsiteX1808" fmla="*/ 2040597 w 2059780"/>
                <a:gd name="connsiteY1808" fmla="*/ 396799 h 1133814"/>
                <a:gd name="connsiteX1809" fmla="*/ 2040736 w 2059780"/>
                <a:gd name="connsiteY1809" fmla="*/ 401580 h 1133814"/>
                <a:gd name="connsiteX1810" fmla="*/ 2040597 w 2059780"/>
                <a:gd name="connsiteY1810" fmla="*/ 396799 h 1133814"/>
                <a:gd name="connsiteX1811" fmla="*/ 4855 w 2059780"/>
                <a:gd name="connsiteY1811" fmla="*/ 387859 h 1133814"/>
                <a:gd name="connsiteX1812" fmla="*/ 4784 w 2059780"/>
                <a:gd name="connsiteY1812" fmla="*/ 405984 h 1133814"/>
                <a:gd name="connsiteX1813" fmla="*/ 4700 w 2059780"/>
                <a:gd name="connsiteY1813" fmla="*/ 404484 h 1133814"/>
                <a:gd name="connsiteX1814" fmla="*/ 4855 w 2059780"/>
                <a:gd name="connsiteY1814" fmla="*/ 387859 h 1133814"/>
                <a:gd name="connsiteX1815" fmla="*/ 16249 w 2059780"/>
                <a:gd name="connsiteY1815" fmla="*/ 382145 h 1133814"/>
                <a:gd name="connsiteX1816" fmla="*/ 16554 w 2059780"/>
                <a:gd name="connsiteY1816" fmla="*/ 392760 h 1133814"/>
                <a:gd name="connsiteX1817" fmla="*/ 16249 w 2059780"/>
                <a:gd name="connsiteY1817" fmla="*/ 382145 h 1133814"/>
                <a:gd name="connsiteX1818" fmla="*/ 5914 w 2059780"/>
                <a:gd name="connsiteY1818" fmla="*/ 374546 h 1133814"/>
                <a:gd name="connsiteX1819" fmla="*/ 5832 w 2059780"/>
                <a:gd name="connsiteY1819" fmla="*/ 378191 h 1133814"/>
                <a:gd name="connsiteX1820" fmla="*/ 5914 w 2059780"/>
                <a:gd name="connsiteY1820" fmla="*/ 374546 h 1133814"/>
                <a:gd name="connsiteX1821" fmla="*/ 16526 w 2059780"/>
                <a:gd name="connsiteY1821" fmla="*/ 371370 h 1133814"/>
                <a:gd name="connsiteX1822" fmla="*/ 16914 w 2059780"/>
                <a:gd name="connsiteY1822" fmla="*/ 373757 h 1133814"/>
                <a:gd name="connsiteX1823" fmla="*/ 16782 w 2059780"/>
                <a:gd name="connsiteY1823" fmla="*/ 381009 h 1133814"/>
                <a:gd name="connsiteX1824" fmla="*/ 16824 w 2059780"/>
                <a:gd name="connsiteY1824" fmla="*/ 383696 h 1133814"/>
                <a:gd name="connsiteX1825" fmla="*/ 16526 w 2059780"/>
                <a:gd name="connsiteY1825" fmla="*/ 371370 h 1133814"/>
                <a:gd name="connsiteX1826" fmla="*/ 2041045 w 2059780"/>
                <a:gd name="connsiteY1826" fmla="*/ 371191 h 1133814"/>
                <a:gd name="connsiteX1827" fmla="*/ 2041122 w 2059780"/>
                <a:gd name="connsiteY1827" fmla="*/ 377668 h 1133814"/>
                <a:gd name="connsiteX1828" fmla="*/ 2041385 w 2059780"/>
                <a:gd name="connsiteY1828" fmla="*/ 379440 h 1133814"/>
                <a:gd name="connsiteX1829" fmla="*/ 2041385 w 2059780"/>
                <a:gd name="connsiteY1829" fmla="*/ 379444 h 1133814"/>
                <a:gd name="connsiteX1830" fmla="*/ 2041199 w 2059780"/>
                <a:gd name="connsiteY1830" fmla="*/ 380809 h 1133814"/>
                <a:gd name="connsiteX1831" fmla="*/ 2041045 w 2059780"/>
                <a:gd name="connsiteY1831" fmla="*/ 387011 h 1133814"/>
                <a:gd name="connsiteX1832" fmla="*/ 2041045 w 2059780"/>
                <a:gd name="connsiteY1832" fmla="*/ 371191 h 1133814"/>
                <a:gd name="connsiteX1833" fmla="*/ 16861 w 2059780"/>
                <a:gd name="connsiteY1833" fmla="*/ 369628 h 1133814"/>
                <a:gd name="connsiteX1834" fmla="*/ 16911 w 2059780"/>
                <a:gd name="connsiteY1834" fmla="*/ 371887 h 1133814"/>
                <a:gd name="connsiteX1835" fmla="*/ 16766 w 2059780"/>
                <a:gd name="connsiteY1835" fmla="*/ 370297 h 1133814"/>
                <a:gd name="connsiteX1836" fmla="*/ 16861 w 2059780"/>
                <a:gd name="connsiteY1836" fmla="*/ 369628 h 1133814"/>
                <a:gd name="connsiteX1837" fmla="*/ 5050 w 2059780"/>
                <a:gd name="connsiteY1837" fmla="*/ 359201 h 1133814"/>
                <a:gd name="connsiteX1838" fmla="*/ 5072 w 2059780"/>
                <a:gd name="connsiteY1838" fmla="*/ 366763 h 1133814"/>
                <a:gd name="connsiteX1839" fmla="*/ 5050 w 2059780"/>
                <a:gd name="connsiteY1839" fmla="*/ 359201 h 1133814"/>
                <a:gd name="connsiteX1840" fmla="*/ 16741 w 2059780"/>
                <a:gd name="connsiteY1840" fmla="*/ 355874 h 1133814"/>
                <a:gd name="connsiteX1841" fmla="*/ 16702 w 2059780"/>
                <a:gd name="connsiteY1841" fmla="*/ 361376 h 1133814"/>
                <a:gd name="connsiteX1842" fmla="*/ 16741 w 2059780"/>
                <a:gd name="connsiteY1842" fmla="*/ 355874 h 1133814"/>
                <a:gd name="connsiteX1843" fmla="*/ 2040397 w 2059780"/>
                <a:gd name="connsiteY1843" fmla="*/ 349108 h 1133814"/>
                <a:gd name="connsiteX1844" fmla="*/ 2040428 w 2059780"/>
                <a:gd name="connsiteY1844" fmla="*/ 354644 h 1133814"/>
                <a:gd name="connsiteX1845" fmla="*/ 2040165 w 2059780"/>
                <a:gd name="connsiteY1845" fmla="*/ 355919 h 1133814"/>
                <a:gd name="connsiteX1846" fmla="*/ 2040443 w 2059780"/>
                <a:gd name="connsiteY1846" fmla="*/ 358022 h 1133814"/>
                <a:gd name="connsiteX1847" fmla="*/ 2040181 w 2059780"/>
                <a:gd name="connsiteY1847" fmla="*/ 357314 h 1133814"/>
                <a:gd name="connsiteX1848" fmla="*/ 2040150 w 2059780"/>
                <a:gd name="connsiteY1848" fmla="*/ 361913 h 1133814"/>
                <a:gd name="connsiteX1849" fmla="*/ 2040042 w 2059780"/>
                <a:gd name="connsiteY1849" fmla="*/ 355928 h 1133814"/>
                <a:gd name="connsiteX1850" fmla="*/ 2039841 w 2059780"/>
                <a:gd name="connsiteY1850" fmla="*/ 353749 h 1133814"/>
                <a:gd name="connsiteX1851" fmla="*/ 2040243 w 2059780"/>
                <a:gd name="connsiteY1851" fmla="*/ 352720 h 1133814"/>
                <a:gd name="connsiteX1852" fmla="*/ 2040397 w 2059780"/>
                <a:gd name="connsiteY1852" fmla="*/ 349116 h 1133814"/>
                <a:gd name="connsiteX1853" fmla="*/ 2040397 w 2059780"/>
                <a:gd name="connsiteY1853" fmla="*/ 349108 h 1133814"/>
                <a:gd name="connsiteX1854" fmla="*/ 4956 w 2059780"/>
                <a:gd name="connsiteY1854" fmla="*/ 344912 h 1133814"/>
                <a:gd name="connsiteX1855" fmla="*/ 4919 w 2059780"/>
                <a:gd name="connsiteY1855" fmla="*/ 348621 h 1133814"/>
                <a:gd name="connsiteX1856" fmla="*/ 4956 w 2059780"/>
                <a:gd name="connsiteY1856" fmla="*/ 344912 h 1133814"/>
                <a:gd name="connsiteX1857" fmla="*/ 2057342 w 2059780"/>
                <a:gd name="connsiteY1857" fmla="*/ 342389 h 1133814"/>
                <a:gd name="connsiteX1858" fmla="*/ 2057311 w 2059780"/>
                <a:gd name="connsiteY1858" fmla="*/ 348002 h 1133814"/>
                <a:gd name="connsiteX1859" fmla="*/ 2057342 w 2059780"/>
                <a:gd name="connsiteY1859" fmla="*/ 342389 h 1133814"/>
                <a:gd name="connsiteX1860" fmla="*/ 2041724 w 2059780"/>
                <a:gd name="connsiteY1860" fmla="*/ 342080 h 1133814"/>
                <a:gd name="connsiteX1861" fmla="*/ 2041925 w 2059780"/>
                <a:gd name="connsiteY1861" fmla="*/ 346917 h 1133814"/>
                <a:gd name="connsiteX1862" fmla="*/ 2041724 w 2059780"/>
                <a:gd name="connsiteY1862" fmla="*/ 342080 h 1133814"/>
                <a:gd name="connsiteX1863" fmla="*/ 16555 w 2059780"/>
                <a:gd name="connsiteY1863" fmla="*/ 340646 h 1133814"/>
                <a:gd name="connsiteX1864" fmla="*/ 16631 w 2059780"/>
                <a:gd name="connsiteY1864" fmla="*/ 348625 h 1133814"/>
                <a:gd name="connsiteX1865" fmla="*/ 16780 w 2059780"/>
                <a:gd name="connsiteY1865" fmla="*/ 349935 h 1133814"/>
                <a:gd name="connsiteX1866" fmla="*/ 16779 w 2059780"/>
                <a:gd name="connsiteY1866" fmla="*/ 349943 h 1133814"/>
                <a:gd name="connsiteX1867" fmla="*/ 16439 w 2059780"/>
                <a:gd name="connsiteY1867" fmla="*/ 345225 h 1133814"/>
                <a:gd name="connsiteX1868" fmla="*/ 16534 w 2059780"/>
                <a:gd name="connsiteY1868" fmla="*/ 346298 h 1133814"/>
                <a:gd name="connsiteX1869" fmla="*/ 16555 w 2059780"/>
                <a:gd name="connsiteY1869" fmla="*/ 340646 h 1133814"/>
                <a:gd name="connsiteX1870" fmla="*/ 2041409 w 2059780"/>
                <a:gd name="connsiteY1870" fmla="*/ 337676 h 1133814"/>
                <a:gd name="connsiteX1871" fmla="*/ 2041307 w 2059780"/>
                <a:gd name="connsiteY1871" fmla="*/ 340279 h 1133814"/>
                <a:gd name="connsiteX1872" fmla="*/ 2041446 w 2059780"/>
                <a:gd name="connsiteY1872" fmla="*/ 347388 h 1133814"/>
                <a:gd name="connsiteX1873" fmla="*/ 2041409 w 2059780"/>
                <a:gd name="connsiteY1873" fmla="*/ 337676 h 1133814"/>
                <a:gd name="connsiteX1874" fmla="*/ 16979 w 2059780"/>
                <a:gd name="connsiteY1874" fmla="*/ 334392 h 1133814"/>
                <a:gd name="connsiteX1875" fmla="*/ 16898 w 2059780"/>
                <a:gd name="connsiteY1875" fmla="*/ 340292 h 1133814"/>
                <a:gd name="connsiteX1876" fmla="*/ 16713 w 2059780"/>
                <a:gd name="connsiteY1876" fmla="*/ 334685 h 1133814"/>
                <a:gd name="connsiteX1877" fmla="*/ 16979 w 2059780"/>
                <a:gd name="connsiteY1877" fmla="*/ 334392 h 1133814"/>
                <a:gd name="connsiteX1878" fmla="*/ 2041076 w 2059780"/>
                <a:gd name="connsiteY1878" fmla="*/ 334006 h 1133814"/>
                <a:gd name="connsiteX1879" fmla="*/ 2041045 w 2059780"/>
                <a:gd name="connsiteY1879" fmla="*/ 339541 h 1133814"/>
                <a:gd name="connsiteX1880" fmla="*/ 2041076 w 2059780"/>
                <a:gd name="connsiteY1880" fmla="*/ 334006 h 1133814"/>
                <a:gd name="connsiteX1881" fmla="*/ 5945 w 2059780"/>
                <a:gd name="connsiteY1881" fmla="*/ 331251 h 1133814"/>
                <a:gd name="connsiteX1882" fmla="*/ 5981 w 2059780"/>
                <a:gd name="connsiteY1882" fmla="*/ 335040 h 1133814"/>
                <a:gd name="connsiteX1883" fmla="*/ 5945 w 2059780"/>
                <a:gd name="connsiteY1883" fmla="*/ 331251 h 1133814"/>
                <a:gd name="connsiteX1884" fmla="*/ 2042542 w 2059780"/>
                <a:gd name="connsiteY1884" fmla="*/ 330762 h 1133814"/>
                <a:gd name="connsiteX1885" fmla="*/ 2042542 w 2059780"/>
                <a:gd name="connsiteY1885" fmla="*/ 340063 h 1133814"/>
                <a:gd name="connsiteX1886" fmla="*/ 2042635 w 2059780"/>
                <a:gd name="connsiteY1886" fmla="*/ 337695 h 1133814"/>
                <a:gd name="connsiteX1887" fmla="*/ 2042635 w 2059780"/>
                <a:gd name="connsiteY1887" fmla="*/ 337702 h 1133814"/>
                <a:gd name="connsiteX1888" fmla="*/ 2042635 w 2059780"/>
                <a:gd name="connsiteY1888" fmla="*/ 337693 h 1133814"/>
                <a:gd name="connsiteX1889" fmla="*/ 2042635 w 2059780"/>
                <a:gd name="connsiteY1889" fmla="*/ 337695 h 1133814"/>
                <a:gd name="connsiteX1890" fmla="*/ 2057388 w 2059780"/>
                <a:gd name="connsiteY1890" fmla="*/ 330191 h 1133814"/>
                <a:gd name="connsiteX1891" fmla="*/ 2057327 w 2059780"/>
                <a:gd name="connsiteY1891" fmla="*/ 334831 h 1133814"/>
                <a:gd name="connsiteX1892" fmla="*/ 2057388 w 2059780"/>
                <a:gd name="connsiteY1892" fmla="*/ 330191 h 1133814"/>
                <a:gd name="connsiteX1893" fmla="*/ 2041184 w 2059780"/>
                <a:gd name="connsiteY1893" fmla="*/ 325723 h 1133814"/>
                <a:gd name="connsiteX1894" fmla="*/ 2041323 w 2059780"/>
                <a:gd name="connsiteY1894" fmla="*/ 329575 h 1133814"/>
                <a:gd name="connsiteX1895" fmla="*/ 2041184 w 2059780"/>
                <a:gd name="connsiteY1895" fmla="*/ 325723 h 1133814"/>
                <a:gd name="connsiteX1896" fmla="*/ 2039702 w 2059780"/>
                <a:gd name="connsiteY1896" fmla="*/ 325019 h 1133814"/>
                <a:gd name="connsiteX1897" fmla="*/ 2040011 w 2059780"/>
                <a:gd name="connsiteY1897" fmla="*/ 327837 h 1133814"/>
                <a:gd name="connsiteX1898" fmla="*/ 2039702 w 2059780"/>
                <a:gd name="connsiteY1898" fmla="*/ 325019 h 1133814"/>
                <a:gd name="connsiteX1899" fmla="*/ 2042453 w 2059780"/>
                <a:gd name="connsiteY1899" fmla="*/ 324438 h 1133814"/>
                <a:gd name="connsiteX1900" fmla="*/ 2042141 w 2059780"/>
                <a:gd name="connsiteY1900" fmla="*/ 327567 h 1133814"/>
                <a:gd name="connsiteX1901" fmla="*/ 2042372 w 2059780"/>
                <a:gd name="connsiteY1901" fmla="*/ 326299 h 1133814"/>
                <a:gd name="connsiteX1902" fmla="*/ 2042453 w 2059780"/>
                <a:gd name="connsiteY1902" fmla="*/ 324438 h 1133814"/>
                <a:gd name="connsiteX1903" fmla="*/ 2039594 w 2059780"/>
                <a:gd name="connsiteY1903" fmla="*/ 317695 h 1133814"/>
                <a:gd name="connsiteX1904" fmla="*/ 2039733 w 2059780"/>
                <a:gd name="connsiteY1904" fmla="*/ 320619 h 1133814"/>
                <a:gd name="connsiteX1905" fmla="*/ 2040011 w 2059780"/>
                <a:gd name="connsiteY1905" fmla="*/ 324590 h 1133814"/>
                <a:gd name="connsiteX1906" fmla="*/ 2039749 w 2059780"/>
                <a:gd name="connsiteY1906" fmla="*/ 322467 h 1133814"/>
                <a:gd name="connsiteX1907" fmla="*/ 2039687 w 2059780"/>
                <a:gd name="connsiteY1907" fmla="*/ 324197 h 1133814"/>
                <a:gd name="connsiteX1908" fmla="*/ 2039594 w 2059780"/>
                <a:gd name="connsiteY1908" fmla="*/ 317695 h 1133814"/>
                <a:gd name="connsiteX1909" fmla="*/ 2040181 w 2059780"/>
                <a:gd name="connsiteY1909" fmla="*/ 317326 h 1133814"/>
                <a:gd name="connsiteX1910" fmla="*/ 2040150 w 2059780"/>
                <a:gd name="connsiteY1910" fmla="*/ 322874 h 1133814"/>
                <a:gd name="connsiteX1911" fmla="*/ 2040181 w 2059780"/>
                <a:gd name="connsiteY1911" fmla="*/ 317326 h 1133814"/>
                <a:gd name="connsiteX1912" fmla="*/ 2041986 w 2059780"/>
                <a:gd name="connsiteY1912" fmla="*/ 315321 h 1133814"/>
                <a:gd name="connsiteX1913" fmla="*/ 2041801 w 2059780"/>
                <a:gd name="connsiteY1913" fmla="*/ 319797 h 1133814"/>
                <a:gd name="connsiteX1914" fmla="*/ 2041986 w 2059780"/>
                <a:gd name="connsiteY1914" fmla="*/ 315321 h 1133814"/>
                <a:gd name="connsiteX1915" fmla="*/ 2042372 w 2059780"/>
                <a:gd name="connsiteY1915" fmla="*/ 305454 h 1133814"/>
                <a:gd name="connsiteX1916" fmla="*/ 2042496 w 2059780"/>
                <a:gd name="connsiteY1916" fmla="*/ 312087 h 1133814"/>
                <a:gd name="connsiteX1917" fmla="*/ 2042295 w 2059780"/>
                <a:gd name="connsiteY1917" fmla="*/ 313739 h 1133814"/>
                <a:gd name="connsiteX1918" fmla="*/ 2042635 w 2059780"/>
                <a:gd name="connsiteY1918" fmla="*/ 315006 h 1133814"/>
                <a:gd name="connsiteX1919" fmla="*/ 2042372 w 2059780"/>
                <a:gd name="connsiteY1919" fmla="*/ 305454 h 1133814"/>
                <a:gd name="connsiteX1920" fmla="*/ 16369 w 2059780"/>
                <a:gd name="connsiteY1920" fmla="*/ 304288 h 1133814"/>
                <a:gd name="connsiteX1921" fmla="*/ 16519 w 2059780"/>
                <a:gd name="connsiteY1921" fmla="*/ 311926 h 1133814"/>
                <a:gd name="connsiteX1922" fmla="*/ 16369 w 2059780"/>
                <a:gd name="connsiteY1922" fmla="*/ 304288 h 1133814"/>
                <a:gd name="connsiteX1923" fmla="*/ 2039610 w 2059780"/>
                <a:gd name="connsiteY1923" fmla="*/ 292618 h 1133814"/>
                <a:gd name="connsiteX1924" fmla="*/ 2039594 w 2059780"/>
                <a:gd name="connsiteY1924" fmla="*/ 300938 h 1133814"/>
                <a:gd name="connsiteX1925" fmla="*/ 2039656 w 2059780"/>
                <a:gd name="connsiteY1925" fmla="*/ 295433 h 1133814"/>
                <a:gd name="connsiteX1926" fmla="*/ 2039656 w 2059780"/>
                <a:gd name="connsiteY1926" fmla="*/ 295424 h 1133814"/>
                <a:gd name="connsiteX1927" fmla="*/ 2039826 w 2059780"/>
                <a:gd name="connsiteY1927" fmla="*/ 292776 h 1133814"/>
                <a:gd name="connsiteX1928" fmla="*/ 2039610 w 2059780"/>
                <a:gd name="connsiteY1928" fmla="*/ 292618 h 1133814"/>
                <a:gd name="connsiteX1929" fmla="*/ 16570 w 2059780"/>
                <a:gd name="connsiteY1929" fmla="*/ 292509 h 1133814"/>
                <a:gd name="connsiteX1930" fmla="*/ 16646 w 2059780"/>
                <a:gd name="connsiteY1930" fmla="*/ 297239 h 1133814"/>
                <a:gd name="connsiteX1931" fmla="*/ 16570 w 2059780"/>
                <a:gd name="connsiteY1931" fmla="*/ 292509 h 1133814"/>
                <a:gd name="connsiteX1932" fmla="*/ 2039425 w 2059780"/>
                <a:gd name="connsiteY1932" fmla="*/ 289804 h 1133814"/>
                <a:gd name="connsiteX1933" fmla="*/ 2039378 w 2059780"/>
                <a:gd name="connsiteY1933" fmla="*/ 292359 h 1133814"/>
                <a:gd name="connsiteX1934" fmla="*/ 2039656 w 2059780"/>
                <a:gd name="connsiteY1934" fmla="*/ 291228 h 1133814"/>
                <a:gd name="connsiteX1935" fmla="*/ 2039425 w 2059780"/>
                <a:gd name="connsiteY1935" fmla="*/ 289804 h 1133814"/>
                <a:gd name="connsiteX1936" fmla="*/ 2039583 w 2059780"/>
                <a:gd name="connsiteY1936" fmla="*/ 284628 h 1133814"/>
                <a:gd name="connsiteX1937" fmla="*/ 2039301 w 2059780"/>
                <a:gd name="connsiteY1937" fmla="*/ 285311 h 1133814"/>
                <a:gd name="connsiteX1938" fmla="*/ 2039656 w 2059780"/>
                <a:gd name="connsiteY1938" fmla="*/ 288900 h 1133814"/>
                <a:gd name="connsiteX1939" fmla="*/ 2039583 w 2059780"/>
                <a:gd name="connsiteY1939" fmla="*/ 284628 h 1133814"/>
                <a:gd name="connsiteX1940" fmla="*/ 15928 w 2059780"/>
                <a:gd name="connsiteY1940" fmla="*/ 281281 h 1133814"/>
                <a:gd name="connsiteX1941" fmla="*/ 15759 w 2059780"/>
                <a:gd name="connsiteY1941" fmla="*/ 283891 h 1133814"/>
                <a:gd name="connsiteX1942" fmla="*/ 15985 w 2059780"/>
                <a:gd name="connsiteY1942" fmla="*/ 287910 h 1133814"/>
                <a:gd name="connsiteX1943" fmla="*/ 15892 w 2059780"/>
                <a:gd name="connsiteY1943" fmla="*/ 285480 h 1133814"/>
                <a:gd name="connsiteX1944" fmla="*/ 15928 w 2059780"/>
                <a:gd name="connsiteY1944" fmla="*/ 281281 h 1133814"/>
                <a:gd name="connsiteX1945" fmla="*/ 2057465 w 2059780"/>
                <a:gd name="connsiteY1945" fmla="*/ 276638 h 1133814"/>
                <a:gd name="connsiteX1946" fmla="*/ 2057388 w 2059780"/>
                <a:gd name="connsiteY1946" fmla="*/ 280326 h 1133814"/>
                <a:gd name="connsiteX1947" fmla="*/ 2057465 w 2059780"/>
                <a:gd name="connsiteY1947" fmla="*/ 276638 h 1133814"/>
                <a:gd name="connsiteX1948" fmla="*/ 6422 w 2059780"/>
                <a:gd name="connsiteY1948" fmla="*/ 274421 h 1133814"/>
                <a:gd name="connsiteX1949" fmla="*/ 6354 w 2059780"/>
                <a:gd name="connsiteY1949" fmla="*/ 277134 h 1133814"/>
                <a:gd name="connsiteX1950" fmla="*/ 6422 w 2059780"/>
                <a:gd name="connsiteY1950" fmla="*/ 274421 h 1133814"/>
                <a:gd name="connsiteX1951" fmla="*/ 16243 w 2059780"/>
                <a:gd name="connsiteY1951" fmla="*/ 262325 h 1133814"/>
                <a:gd name="connsiteX1952" fmla="*/ 16402 w 2059780"/>
                <a:gd name="connsiteY1952" fmla="*/ 276469 h 1133814"/>
                <a:gd name="connsiteX1953" fmla="*/ 16243 w 2059780"/>
                <a:gd name="connsiteY1953" fmla="*/ 262325 h 1133814"/>
                <a:gd name="connsiteX1954" fmla="*/ 16196 w 2059780"/>
                <a:gd name="connsiteY1954" fmla="*/ 260379 h 1133814"/>
                <a:gd name="connsiteX1955" fmla="*/ 16411 w 2059780"/>
                <a:gd name="connsiteY1955" fmla="*/ 261189 h 1133814"/>
                <a:gd name="connsiteX1956" fmla="*/ 16196 w 2059780"/>
                <a:gd name="connsiteY1956" fmla="*/ 260379 h 1133814"/>
                <a:gd name="connsiteX1957" fmla="*/ 6253 w 2059780"/>
                <a:gd name="connsiteY1957" fmla="*/ 259049 h 1133814"/>
                <a:gd name="connsiteX1958" fmla="*/ 6127 w 2059780"/>
                <a:gd name="connsiteY1958" fmla="*/ 268293 h 1133814"/>
                <a:gd name="connsiteX1959" fmla="*/ 6253 w 2059780"/>
                <a:gd name="connsiteY1959" fmla="*/ 259049 h 1133814"/>
                <a:gd name="connsiteX1960" fmla="*/ 16364 w 2059780"/>
                <a:gd name="connsiteY1960" fmla="*/ 251931 h 1133814"/>
                <a:gd name="connsiteX1961" fmla="*/ 16229 w 2059780"/>
                <a:gd name="connsiteY1961" fmla="*/ 252271 h 1133814"/>
                <a:gd name="connsiteX1962" fmla="*/ 16232 w 2059780"/>
                <a:gd name="connsiteY1962" fmla="*/ 256734 h 1133814"/>
                <a:gd name="connsiteX1963" fmla="*/ 16403 w 2059780"/>
                <a:gd name="connsiteY1963" fmla="*/ 256996 h 1133814"/>
                <a:gd name="connsiteX1964" fmla="*/ 16364 w 2059780"/>
                <a:gd name="connsiteY1964" fmla="*/ 251931 h 1133814"/>
                <a:gd name="connsiteX1965" fmla="*/ 6559 w 2059780"/>
                <a:gd name="connsiteY1965" fmla="*/ 248230 h 1133814"/>
                <a:gd name="connsiteX1966" fmla="*/ 6595 w 2059780"/>
                <a:gd name="connsiteY1966" fmla="*/ 253931 h 1133814"/>
                <a:gd name="connsiteX1967" fmla="*/ 6559 w 2059780"/>
                <a:gd name="connsiteY1967" fmla="*/ 248230 h 1133814"/>
                <a:gd name="connsiteX1968" fmla="*/ 2057789 w 2059780"/>
                <a:gd name="connsiteY1968" fmla="*/ 239307 h 1133814"/>
                <a:gd name="connsiteX1969" fmla="*/ 2057651 w 2059780"/>
                <a:gd name="connsiteY1969" fmla="*/ 244814 h 1133814"/>
                <a:gd name="connsiteX1970" fmla="*/ 2057789 w 2059780"/>
                <a:gd name="connsiteY1970" fmla="*/ 239307 h 1133814"/>
                <a:gd name="connsiteX1971" fmla="*/ 2058237 w 2059780"/>
                <a:gd name="connsiteY1971" fmla="*/ 228435 h 1133814"/>
                <a:gd name="connsiteX1972" fmla="*/ 2058052 w 2059780"/>
                <a:gd name="connsiteY1972" fmla="*/ 235768 h 1133814"/>
                <a:gd name="connsiteX1973" fmla="*/ 2058237 w 2059780"/>
                <a:gd name="connsiteY1973" fmla="*/ 228435 h 1133814"/>
                <a:gd name="connsiteX1974" fmla="*/ 2038977 w 2059780"/>
                <a:gd name="connsiteY1974" fmla="*/ 227811 h 1133814"/>
                <a:gd name="connsiteX1975" fmla="*/ 2039085 w 2059780"/>
                <a:gd name="connsiteY1975" fmla="*/ 239053 h 1133814"/>
                <a:gd name="connsiteX1976" fmla="*/ 2038977 w 2059780"/>
                <a:gd name="connsiteY1976" fmla="*/ 227811 h 1133814"/>
                <a:gd name="connsiteX1977" fmla="*/ 15792 w 2059780"/>
                <a:gd name="connsiteY1977" fmla="*/ 227300 h 1133814"/>
                <a:gd name="connsiteX1978" fmla="*/ 15696 w 2059780"/>
                <a:gd name="connsiteY1978" fmla="*/ 234836 h 1133814"/>
                <a:gd name="connsiteX1979" fmla="*/ 15768 w 2059780"/>
                <a:gd name="connsiteY1979" fmla="*/ 263986 h 1133814"/>
                <a:gd name="connsiteX1980" fmla="*/ 15862 w 2059780"/>
                <a:gd name="connsiteY1980" fmla="*/ 265915 h 1133814"/>
                <a:gd name="connsiteX1981" fmla="*/ 15780 w 2059780"/>
                <a:gd name="connsiteY1981" fmla="*/ 268111 h 1133814"/>
                <a:gd name="connsiteX1982" fmla="*/ 15992 w 2059780"/>
                <a:gd name="connsiteY1982" fmla="*/ 266577 h 1133814"/>
                <a:gd name="connsiteX1983" fmla="*/ 16021 w 2059780"/>
                <a:gd name="connsiteY1983" fmla="*/ 270322 h 1133814"/>
                <a:gd name="connsiteX1984" fmla="*/ 16167 w 2059780"/>
                <a:gd name="connsiteY1984" fmla="*/ 267296 h 1133814"/>
                <a:gd name="connsiteX1985" fmla="*/ 16032 w 2059780"/>
                <a:gd name="connsiteY1985" fmla="*/ 266135 h 1133814"/>
                <a:gd name="connsiteX1986" fmla="*/ 16057 w 2059780"/>
                <a:gd name="connsiteY1986" fmla="*/ 255538 h 1133814"/>
                <a:gd name="connsiteX1987" fmla="*/ 15972 w 2059780"/>
                <a:gd name="connsiteY1987" fmla="*/ 254974 h 1133814"/>
                <a:gd name="connsiteX1988" fmla="*/ 16045 w 2059780"/>
                <a:gd name="connsiteY1988" fmla="*/ 248798 h 1133814"/>
                <a:gd name="connsiteX1989" fmla="*/ 15792 w 2059780"/>
                <a:gd name="connsiteY1989" fmla="*/ 227300 h 1133814"/>
                <a:gd name="connsiteX1990" fmla="*/ 16369 w 2059780"/>
                <a:gd name="connsiteY1990" fmla="*/ 226354 h 1133814"/>
                <a:gd name="connsiteX1991" fmla="*/ 16226 w 2059780"/>
                <a:gd name="connsiteY1991" fmla="*/ 229203 h 1133814"/>
                <a:gd name="connsiteX1992" fmla="*/ 16369 w 2059780"/>
                <a:gd name="connsiteY1992" fmla="*/ 226354 h 1133814"/>
                <a:gd name="connsiteX1993" fmla="*/ 2039070 w 2059780"/>
                <a:gd name="connsiteY1993" fmla="*/ 206499 h 1133814"/>
                <a:gd name="connsiteX1994" fmla="*/ 2039039 w 2059780"/>
                <a:gd name="connsiteY1994" fmla="*/ 210179 h 1133814"/>
                <a:gd name="connsiteX1995" fmla="*/ 2039070 w 2059780"/>
                <a:gd name="connsiteY1995" fmla="*/ 206499 h 1133814"/>
                <a:gd name="connsiteX1996" fmla="*/ 15391 w 2059780"/>
                <a:gd name="connsiteY1996" fmla="*/ 185802 h 1133814"/>
                <a:gd name="connsiteX1997" fmla="*/ 15361 w 2059780"/>
                <a:gd name="connsiteY1997" fmla="*/ 190381 h 1133814"/>
                <a:gd name="connsiteX1998" fmla="*/ 15391 w 2059780"/>
                <a:gd name="connsiteY1998" fmla="*/ 185802 h 1133814"/>
                <a:gd name="connsiteX1999" fmla="*/ 15625 w 2059780"/>
                <a:gd name="connsiteY1999" fmla="*/ 184353 h 1133814"/>
                <a:gd name="connsiteX2000" fmla="*/ 15654 w 2059780"/>
                <a:gd name="connsiteY2000" fmla="*/ 189024 h 1133814"/>
                <a:gd name="connsiteX2001" fmla="*/ 15625 w 2059780"/>
                <a:gd name="connsiteY2001" fmla="*/ 184353 h 1133814"/>
                <a:gd name="connsiteX2002" fmla="*/ 6721 w 2059780"/>
                <a:gd name="connsiteY2002" fmla="*/ 178627 h 1133814"/>
                <a:gd name="connsiteX2003" fmla="*/ 6641 w 2059780"/>
                <a:gd name="connsiteY2003" fmla="*/ 199748 h 1133814"/>
                <a:gd name="connsiteX2004" fmla="*/ 6534 w 2059780"/>
                <a:gd name="connsiteY2004" fmla="*/ 202880 h 1133814"/>
                <a:gd name="connsiteX2005" fmla="*/ 6394 w 2059780"/>
                <a:gd name="connsiteY2005" fmla="*/ 238032 h 1133814"/>
                <a:gd name="connsiteX2006" fmla="*/ 6394 w 2059780"/>
                <a:gd name="connsiteY2006" fmla="*/ 238040 h 1133814"/>
                <a:gd name="connsiteX2007" fmla="*/ 6126 w 2059780"/>
                <a:gd name="connsiteY2007" fmla="*/ 235273 h 1133814"/>
                <a:gd name="connsiteX2008" fmla="*/ 6282 w 2059780"/>
                <a:gd name="connsiteY2008" fmla="*/ 236455 h 1133814"/>
                <a:gd name="connsiteX2009" fmla="*/ 6389 w 2059780"/>
                <a:gd name="connsiteY2009" fmla="*/ 229092 h 1133814"/>
                <a:gd name="connsiteX2010" fmla="*/ 6225 w 2059780"/>
                <a:gd name="connsiteY2010" fmla="*/ 228808 h 1133814"/>
                <a:gd name="connsiteX2011" fmla="*/ 6369 w 2059780"/>
                <a:gd name="connsiteY2011" fmla="*/ 221998 h 1133814"/>
                <a:gd name="connsiteX2012" fmla="*/ 6285 w 2059780"/>
                <a:gd name="connsiteY2012" fmla="*/ 217047 h 1133814"/>
                <a:gd name="connsiteX2013" fmla="*/ 6392 w 2059780"/>
                <a:gd name="connsiteY2013" fmla="*/ 212366 h 1133814"/>
                <a:gd name="connsiteX2014" fmla="*/ 6721 w 2059780"/>
                <a:gd name="connsiteY2014" fmla="*/ 178627 h 1133814"/>
                <a:gd name="connsiteX2015" fmla="*/ 2038775 w 2059780"/>
                <a:gd name="connsiteY2015" fmla="*/ 170837 h 1133814"/>
                <a:gd name="connsiteX2016" fmla="*/ 2038884 w 2059780"/>
                <a:gd name="connsiteY2016" fmla="*/ 173747 h 1133814"/>
                <a:gd name="connsiteX2017" fmla="*/ 2038422 w 2059780"/>
                <a:gd name="connsiteY2017" fmla="*/ 171979 h 1133814"/>
                <a:gd name="connsiteX2018" fmla="*/ 2038775 w 2059780"/>
                <a:gd name="connsiteY2018" fmla="*/ 170837 h 1133814"/>
                <a:gd name="connsiteX2019" fmla="*/ 14834 w 2059780"/>
                <a:gd name="connsiteY2019" fmla="*/ 152380 h 1133814"/>
                <a:gd name="connsiteX2020" fmla="*/ 15033 w 2059780"/>
                <a:gd name="connsiteY2020" fmla="*/ 159484 h 1133814"/>
                <a:gd name="connsiteX2021" fmla="*/ 14965 w 2059780"/>
                <a:gd name="connsiteY2021" fmla="*/ 161108 h 1133814"/>
                <a:gd name="connsiteX2022" fmla="*/ 14965 w 2059780"/>
                <a:gd name="connsiteY2022" fmla="*/ 161098 h 1133814"/>
                <a:gd name="connsiteX2023" fmla="*/ 15137 w 2059780"/>
                <a:gd name="connsiteY2023" fmla="*/ 174696 h 1133814"/>
                <a:gd name="connsiteX2024" fmla="*/ 15054 w 2059780"/>
                <a:gd name="connsiteY2024" fmla="*/ 171781 h 1133814"/>
                <a:gd name="connsiteX2025" fmla="*/ 15129 w 2059780"/>
                <a:gd name="connsiteY2025" fmla="*/ 170810 h 1133814"/>
                <a:gd name="connsiteX2026" fmla="*/ 15073 w 2059780"/>
                <a:gd name="connsiteY2026" fmla="*/ 159679 h 1133814"/>
                <a:gd name="connsiteX2027" fmla="*/ 15110 w 2059780"/>
                <a:gd name="connsiteY2027" fmla="*/ 159341 h 1133814"/>
                <a:gd name="connsiteX2028" fmla="*/ 14834 w 2059780"/>
                <a:gd name="connsiteY2028" fmla="*/ 152380 h 1133814"/>
                <a:gd name="connsiteX2029" fmla="*/ 15363 w 2059780"/>
                <a:gd name="connsiteY2029" fmla="*/ 152371 h 1133814"/>
                <a:gd name="connsiteX2030" fmla="*/ 15341 w 2059780"/>
                <a:gd name="connsiteY2030" fmla="*/ 159734 h 1133814"/>
                <a:gd name="connsiteX2031" fmla="*/ 15363 w 2059780"/>
                <a:gd name="connsiteY2031" fmla="*/ 152371 h 1133814"/>
                <a:gd name="connsiteX2032" fmla="*/ 8716 w 2059780"/>
                <a:gd name="connsiteY2032" fmla="*/ 150073 h 1133814"/>
                <a:gd name="connsiteX2033" fmla="*/ 8693 w 2059780"/>
                <a:gd name="connsiteY2033" fmla="*/ 153786 h 1133814"/>
                <a:gd name="connsiteX2034" fmla="*/ 8716 w 2059780"/>
                <a:gd name="connsiteY2034" fmla="*/ 150073 h 1133814"/>
                <a:gd name="connsiteX2035" fmla="*/ 14864 w 2059780"/>
                <a:gd name="connsiteY2035" fmla="*/ 147785 h 1133814"/>
                <a:gd name="connsiteX2036" fmla="*/ 14926 w 2059780"/>
                <a:gd name="connsiteY2036" fmla="*/ 151592 h 1133814"/>
                <a:gd name="connsiteX2037" fmla="*/ 14864 w 2059780"/>
                <a:gd name="connsiteY2037" fmla="*/ 147785 h 1133814"/>
                <a:gd name="connsiteX2038" fmla="*/ 2038483 w 2059780"/>
                <a:gd name="connsiteY2038" fmla="*/ 140849 h 1133814"/>
                <a:gd name="connsiteX2039" fmla="*/ 2038483 w 2059780"/>
                <a:gd name="connsiteY2039" fmla="*/ 143630 h 1133814"/>
                <a:gd name="connsiteX2040" fmla="*/ 2038483 w 2059780"/>
                <a:gd name="connsiteY2040" fmla="*/ 140849 h 1133814"/>
                <a:gd name="connsiteX2041" fmla="*/ 15287 w 2059780"/>
                <a:gd name="connsiteY2041" fmla="*/ 139365 h 1133814"/>
                <a:gd name="connsiteX2042" fmla="*/ 15378 w 2059780"/>
                <a:gd name="connsiteY2042" fmla="*/ 142178 h 1133814"/>
                <a:gd name="connsiteX2043" fmla="*/ 15207 w 2059780"/>
                <a:gd name="connsiteY2043" fmla="*/ 144923 h 1133814"/>
                <a:gd name="connsiteX2044" fmla="*/ 15075 w 2059780"/>
                <a:gd name="connsiteY2044" fmla="*/ 139800 h 1133814"/>
                <a:gd name="connsiteX2045" fmla="*/ 15287 w 2059780"/>
                <a:gd name="connsiteY2045" fmla="*/ 139365 h 1133814"/>
                <a:gd name="connsiteX2046" fmla="*/ 7037 w 2059780"/>
                <a:gd name="connsiteY2046" fmla="*/ 138596 h 1133814"/>
                <a:gd name="connsiteX2047" fmla="*/ 7064 w 2059780"/>
                <a:gd name="connsiteY2047" fmla="*/ 144297 h 1133814"/>
                <a:gd name="connsiteX2048" fmla="*/ 7037 w 2059780"/>
                <a:gd name="connsiteY2048" fmla="*/ 138596 h 1133814"/>
                <a:gd name="connsiteX2049" fmla="*/ 7643 w 2059780"/>
                <a:gd name="connsiteY2049" fmla="*/ 132136 h 1133814"/>
                <a:gd name="connsiteX2050" fmla="*/ 7507 w 2059780"/>
                <a:gd name="connsiteY2050" fmla="*/ 140375 h 1133814"/>
                <a:gd name="connsiteX2051" fmla="*/ 7643 w 2059780"/>
                <a:gd name="connsiteY2051" fmla="*/ 132136 h 1133814"/>
                <a:gd name="connsiteX2052" fmla="*/ 15388 w 2059780"/>
                <a:gd name="connsiteY2052" fmla="*/ 130165 h 1133814"/>
                <a:gd name="connsiteX2053" fmla="*/ 15473 w 2059780"/>
                <a:gd name="connsiteY2053" fmla="*/ 134937 h 1133814"/>
                <a:gd name="connsiteX2054" fmla="*/ 15388 w 2059780"/>
                <a:gd name="connsiteY2054" fmla="*/ 130165 h 1133814"/>
                <a:gd name="connsiteX2055" fmla="*/ 15358 w 2059780"/>
                <a:gd name="connsiteY2055" fmla="*/ 118055 h 1133814"/>
                <a:gd name="connsiteX2056" fmla="*/ 15459 w 2059780"/>
                <a:gd name="connsiteY2056" fmla="*/ 129347 h 1133814"/>
                <a:gd name="connsiteX2057" fmla="*/ 15358 w 2059780"/>
                <a:gd name="connsiteY2057" fmla="*/ 118055 h 1133814"/>
                <a:gd name="connsiteX2058" fmla="*/ 15419 w 2059780"/>
                <a:gd name="connsiteY2058" fmla="*/ 113544 h 1133814"/>
                <a:gd name="connsiteX2059" fmla="*/ 15470 w 2059780"/>
                <a:gd name="connsiteY2059" fmla="*/ 113898 h 1133814"/>
                <a:gd name="connsiteX2060" fmla="*/ 15409 w 2059780"/>
                <a:gd name="connsiteY2060" fmla="*/ 116296 h 1133814"/>
                <a:gd name="connsiteX2061" fmla="*/ 15409 w 2059780"/>
                <a:gd name="connsiteY2061" fmla="*/ 116283 h 1133814"/>
                <a:gd name="connsiteX2062" fmla="*/ 15419 w 2059780"/>
                <a:gd name="connsiteY2062" fmla="*/ 113544 h 1133814"/>
                <a:gd name="connsiteX2063" fmla="*/ 7788 w 2059780"/>
                <a:gd name="connsiteY2063" fmla="*/ 112587 h 1133814"/>
                <a:gd name="connsiteX2064" fmla="*/ 7775 w 2059780"/>
                <a:gd name="connsiteY2064" fmla="*/ 119152 h 1133814"/>
                <a:gd name="connsiteX2065" fmla="*/ 7788 w 2059780"/>
                <a:gd name="connsiteY2065" fmla="*/ 112587 h 1133814"/>
                <a:gd name="connsiteX2066" fmla="*/ 15522 w 2059780"/>
                <a:gd name="connsiteY2066" fmla="*/ 111874 h 1133814"/>
                <a:gd name="connsiteX2067" fmla="*/ 15531 w 2059780"/>
                <a:gd name="connsiteY2067" fmla="*/ 114313 h 1133814"/>
                <a:gd name="connsiteX2068" fmla="*/ 15470 w 2059780"/>
                <a:gd name="connsiteY2068" fmla="*/ 113898 h 1133814"/>
                <a:gd name="connsiteX2069" fmla="*/ 2038483 w 2059780"/>
                <a:gd name="connsiteY2069" fmla="*/ 111069 h 1133814"/>
                <a:gd name="connsiteX2070" fmla="*/ 2038637 w 2059780"/>
                <a:gd name="connsiteY2070" fmla="*/ 115840 h 1133814"/>
                <a:gd name="connsiteX2071" fmla="*/ 2038483 w 2059780"/>
                <a:gd name="connsiteY2071" fmla="*/ 111069 h 1133814"/>
                <a:gd name="connsiteX2072" fmla="*/ 8028 w 2059780"/>
                <a:gd name="connsiteY2072" fmla="*/ 109263 h 1133814"/>
                <a:gd name="connsiteX2073" fmla="*/ 7968 w 2059780"/>
                <a:gd name="connsiteY2073" fmla="*/ 113218 h 1133814"/>
                <a:gd name="connsiteX2074" fmla="*/ 8028 w 2059780"/>
                <a:gd name="connsiteY2074" fmla="*/ 109263 h 1133814"/>
                <a:gd name="connsiteX2075" fmla="*/ 7712 w 2059780"/>
                <a:gd name="connsiteY2075" fmla="*/ 109030 h 1133814"/>
                <a:gd name="connsiteX2076" fmla="*/ 7597 w 2059780"/>
                <a:gd name="connsiteY2076" fmla="*/ 109391 h 1133814"/>
                <a:gd name="connsiteX2077" fmla="*/ 7693 w 2059780"/>
                <a:gd name="connsiteY2077" fmla="*/ 110984 h 1133814"/>
                <a:gd name="connsiteX2078" fmla="*/ 7587 w 2059780"/>
                <a:gd name="connsiteY2078" fmla="*/ 115308 h 1133814"/>
                <a:gd name="connsiteX2079" fmla="*/ 7682 w 2059780"/>
                <a:gd name="connsiteY2079" fmla="*/ 117104 h 1133814"/>
                <a:gd name="connsiteX2080" fmla="*/ 7712 w 2059780"/>
                <a:gd name="connsiteY2080" fmla="*/ 109030 h 1133814"/>
                <a:gd name="connsiteX2081" fmla="*/ 9182 w 2059780"/>
                <a:gd name="connsiteY2081" fmla="*/ 107639 h 1133814"/>
                <a:gd name="connsiteX2082" fmla="*/ 9076 w 2059780"/>
                <a:gd name="connsiteY2082" fmla="*/ 108513 h 1133814"/>
                <a:gd name="connsiteX2083" fmla="*/ 9182 w 2059780"/>
                <a:gd name="connsiteY2083" fmla="*/ 107639 h 1133814"/>
                <a:gd name="connsiteX2084" fmla="*/ 2039363 w 2059780"/>
                <a:gd name="connsiteY2084" fmla="*/ 99696 h 1133814"/>
                <a:gd name="connsiteX2085" fmla="*/ 2039517 w 2059780"/>
                <a:gd name="connsiteY2085" fmla="*/ 104465 h 1133814"/>
                <a:gd name="connsiteX2086" fmla="*/ 2039363 w 2059780"/>
                <a:gd name="connsiteY2086" fmla="*/ 99696 h 1133814"/>
                <a:gd name="connsiteX2087" fmla="*/ 2037619 w 2059780"/>
                <a:gd name="connsiteY2087" fmla="*/ 97305 h 1133814"/>
                <a:gd name="connsiteX2088" fmla="*/ 2037619 w 2059780"/>
                <a:gd name="connsiteY2088" fmla="*/ 101955 h 1133814"/>
                <a:gd name="connsiteX2089" fmla="*/ 2037619 w 2059780"/>
                <a:gd name="connsiteY2089" fmla="*/ 97305 h 1133814"/>
                <a:gd name="connsiteX2090" fmla="*/ 2038082 w 2059780"/>
                <a:gd name="connsiteY2090" fmla="*/ 93977 h 1133814"/>
                <a:gd name="connsiteX2091" fmla="*/ 2038406 w 2059780"/>
                <a:gd name="connsiteY2091" fmla="*/ 107261 h 1133814"/>
                <a:gd name="connsiteX2092" fmla="*/ 2038221 w 2059780"/>
                <a:gd name="connsiteY2092" fmla="*/ 99912 h 1133814"/>
                <a:gd name="connsiteX2093" fmla="*/ 2038082 w 2059780"/>
                <a:gd name="connsiteY2093" fmla="*/ 93977 h 1133814"/>
                <a:gd name="connsiteX2094" fmla="*/ 15360 w 2059780"/>
                <a:gd name="connsiteY2094" fmla="*/ 91198 h 1133814"/>
                <a:gd name="connsiteX2095" fmla="*/ 15370 w 2059780"/>
                <a:gd name="connsiteY2095" fmla="*/ 94907 h 1133814"/>
                <a:gd name="connsiteX2096" fmla="*/ 15360 w 2059780"/>
                <a:gd name="connsiteY2096" fmla="*/ 91198 h 1133814"/>
                <a:gd name="connsiteX2097" fmla="*/ 7399 w 2059780"/>
                <a:gd name="connsiteY2097" fmla="*/ 89193 h 1133814"/>
                <a:gd name="connsiteX2098" fmla="*/ 7437 w 2059780"/>
                <a:gd name="connsiteY2098" fmla="*/ 97759 h 1133814"/>
                <a:gd name="connsiteX2099" fmla="*/ 7399 w 2059780"/>
                <a:gd name="connsiteY2099" fmla="*/ 89193 h 1133814"/>
                <a:gd name="connsiteX2100" fmla="*/ 2039517 w 2059780"/>
                <a:gd name="connsiteY2100" fmla="*/ 88649 h 1133814"/>
                <a:gd name="connsiteX2101" fmla="*/ 2039671 w 2059780"/>
                <a:gd name="connsiteY2101" fmla="*/ 94359 h 1133814"/>
                <a:gd name="connsiteX2102" fmla="*/ 2039517 w 2059780"/>
                <a:gd name="connsiteY2102" fmla="*/ 88649 h 1133814"/>
                <a:gd name="connsiteX2103" fmla="*/ 14648 w 2059780"/>
                <a:gd name="connsiteY2103" fmla="*/ 84289 h 1133814"/>
                <a:gd name="connsiteX2104" fmla="*/ 14760 w 2059780"/>
                <a:gd name="connsiteY2104" fmla="*/ 89133 h 1133814"/>
                <a:gd name="connsiteX2105" fmla="*/ 14648 w 2059780"/>
                <a:gd name="connsiteY2105" fmla="*/ 84289 h 1133814"/>
                <a:gd name="connsiteX2106" fmla="*/ 8106 w 2059780"/>
                <a:gd name="connsiteY2106" fmla="*/ 83004 h 1133814"/>
                <a:gd name="connsiteX2107" fmla="*/ 8084 w 2059780"/>
                <a:gd name="connsiteY2107" fmla="*/ 103715 h 1133814"/>
                <a:gd name="connsiteX2108" fmla="*/ 8204 w 2059780"/>
                <a:gd name="connsiteY2108" fmla="*/ 83284 h 1133814"/>
                <a:gd name="connsiteX2109" fmla="*/ 8106 w 2059780"/>
                <a:gd name="connsiteY2109" fmla="*/ 83004 h 1133814"/>
                <a:gd name="connsiteX2110" fmla="*/ 7871 w 2059780"/>
                <a:gd name="connsiteY2110" fmla="*/ 77433 h 1133814"/>
                <a:gd name="connsiteX2111" fmla="*/ 7987 w 2059780"/>
                <a:gd name="connsiteY2111" fmla="*/ 78053 h 1133814"/>
                <a:gd name="connsiteX2112" fmla="*/ 7935 w 2059780"/>
                <a:gd name="connsiteY2112" fmla="*/ 82657 h 1133814"/>
                <a:gd name="connsiteX2113" fmla="*/ 7871 w 2059780"/>
                <a:gd name="connsiteY2113" fmla="*/ 77433 h 1133814"/>
                <a:gd name="connsiteX2114" fmla="*/ 2039687 w 2059780"/>
                <a:gd name="connsiteY2114" fmla="*/ 75751 h 1133814"/>
                <a:gd name="connsiteX2115" fmla="*/ 2039841 w 2059780"/>
                <a:gd name="connsiteY2115" fmla="*/ 83309 h 1133814"/>
                <a:gd name="connsiteX2116" fmla="*/ 2039687 w 2059780"/>
                <a:gd name="connsiteY2116" fmla="*/ 75751 h 1133814"/>
                <a:gd name="connsiteX2117" fmla="*/ 15338 w 2059780"/>
                <a:gd name="connsiteY2117" fmla="*/ 71712 h 1133814"/>
                <a:gd name="connsiteX2118" fmla="*/ 15349 w 2059780"/>
                <a:gd name="connsiteY2118" fmla="*/ 75434 h 1133814"/>
                <a:gd name="connsiteX2119" fmla="*/ 15338 w 2059780"/>
                <a:gd name="connsiteY2119" fmla="*/ 75718 h 1133814"/>
                <a:gd name="connsiteX2120" fmla="*/ 15389 w 2059780"/>
                <a:gd name="connsiteY2120" fmla="*/ 89392 h 1133814"/>
                <a:gd name="connsiteX2121" fmla="*/ 15284 w 2059780"/>
                <a:gd name="connsiteY2121" fmla="*/ 76231 h 1133814"/>
                <a:gd name="connsiteX2122" fmla="*/ 15310 w 2059780"/>
                <a:gd name="connsiteY2122" fmla="*/ 75731 h 1133814"/>
                <a:gd name="connsiteX2123" fmla="*/ 15338 w 2059780"/>
                <a:gd name="connsiteY2123" fmla="*/ 71712 h 1133814"/>
                <a:gd name="connsiteX2124" fmla="*/ 2040921 w 2059780"/>
                <a:gd name="connsiteY2124" fmla="*/ 63709 h 1133814"/>
                <a:gd name="connsiteX2125" fmla="*/ 2040752 w 2059780"/>
                <a:gd name="connsiteY2125" fmla="*/ 67299 h 1133814"/>
                <a:gd name="connsiteX2126" fmla="*/ 2040921 w 2059780"/>
                <a:gd name="connsiteY2126" fmla="*/ 63709 h 1133814"/>
                <a:gd name="connsiteX2127" fmla="*/ 2057574 w 2059780"/>
                <a:gd name="connsiteY2127" fmla="*/ 60513 h 1133814"/>
                <a:gd name="connsiteX2128" fmla="*/ 2057712 w 2059780"/>
                <a:gd name="connsiteY2128" fmla="*/ 65315 h 1133814"/>
                <a:gd name="connsiteX2129" fmla="*/ 2057574 w 2059780"/>
                <a:gd name="connsiteY2129" fmla="*/ 60513 h 1133814"/>
                <a:gd name="connsiteX2130" fmla="*/ 8167 w 2059780"/>
                <a:gd name="connsiteY2130" fmla="*/ 59539 h 1133814"/>
                <a:gd name="connsiteX2131" fmla="*/ 8177 w 2059780"/>
                <a:gd name="connsiteY2131" fmla="*/ 67427 h 1133814"/>
                <a:gd name="connsiteX2132" fmla="*/ 8241 w 2059780"/>
                <a:gd name="connsiteY2132" fmla="*/ 68190 h 1133814"/>
                <a:gd name="connsiteX2133" fmla="*/ 8162 w 2059780"/>
                <a:gd name="connsiteY2133" fmla="*/ 69555 h 1133814"/>
                <a:gd name="connsiteX2134" fmla="*/ 8083 w 2059780"/>
                <a:gd name="connsiteY2134" fmla="*/ 81059 h 1133814"/>
                <a:gd name="connsiteX2135" fmla="*/ 8167 w 2059780"/>
                <a:gd name="connsiteY2135" fmla="*/ 59539 h 1133814"/>
                <a:gd name="connsiteX2136" fmla="*/ 15168 w 2059780"/>
                <a:gd name="connsiteY2136" fmla="*/ 59352 h 1133814"/>
                <a:gd name="connsiteX2137" fmla="*/ 15355 w 2059780"/>
                <a:gd name="connsiteY2137" fmla="*/ 66198 h 1133814"/>
                <a:gd name="connsiteX2138" fmla="*/ 15168 w 2059780"/>
                <a:gd name="connsiteY2138" fmla="*/ 59352 h 1133814"/>
                <a:gd name="connsiteX2139" fmla="*/ 8681 w 2059780"/>
                <a:gd name="connsiteY2139" fmla="*/ 57729 h 1133814"/>
                <a:gd name="connsiteX2140" fmla="*/ 8681 w 2059780"/>
                <a:gd name="connsiteY2140" fmla="*/ 57737 h 1133814"/>
                <a:gd name="connsiteX2141" fmla="*/ 8671 w 2059780"/>
                <a:gd name="connsiteY2141" fmla="*/ 67156 h 1133814"/>
                <a:gd name="connsiteX2142" fmla="*/ 8621 w 2059780"/>
                <a:gd name="connsiteY2142" fmla="*/ 72675 h 1133814"/>
                <a:gd name="connsiteX2143" fmla="*/ 8774 w 2059780"/>
                <a:gd name="connsiteY2143" fmla="*/ 75358 h 1133814"/>
                <a:gd name="connsiteX2144" fmla="*/ 8676 w 2059780"/>
                <a:gd name="connsiteY2144" fmla="*/ 80313 h 1133814"/>
                <a:gd name="connsiteX2145" fmla="*/ 9057 w 2059780"/>
                <a:gd name="connsiteY2145" fmla="*/ 67885 h 1133814"/>
                <a:gd name="connsiteX2146" fmla="*/ 8885 w 2059780"/>
                <a:gd name="connsiteY2146" fmla="*/ 68474 h 1133814"/>
                <a:gd name="connsiteX2147" fmla="*/ 8774 w 2059780"/>
                <a:gd name="connsiteY2147" fmla="*/ 64099 h 1133814"/>
                <a:gd name="connsiteX2148" fmla="*/ 8681 w 2059780"/>
                <a:gd name="connsiteY2148" fmla="*/ 57729 h 1133814"/>
                <a:gd name="connsiteX2149" fmla="*/ 9082 w 2059780"/>
                <a:gd name="connsiteY2149" fmla="*/ 57589 h 1133814"/>
                <a:gd name="connsiteX2150" fmla="*/ 9145 w 2059780"/>
                <a:gd name="connsiteY2150" fmla="*/ 64286 h 1133814"/>
                <a:gd name="connsiteX2151" fmla="*/ 9082 w 2059780"/>
                <a:gd name="connsiteY2151" fmla="*/ 57589 h 1133814"/>
                <a:gd name="connsiteX2152" fmla="*/ 9705 w 2059780"/>
                <a:gd name="connsiteY2152" fmla="*/ 53189 h 1133814"/>
                <a:gd name="connsiteX2153" fmla="*/ 9678 w 2059780"/>
                <a:gd name="connsiteY2153" fmla="*/ 58767 h 1133814"/>
                <a:gd name="connsiteX2154" fmla="*/ 9705 w 2059780"/>
                <a:gd name="connsiteY2154" fmla="*/ 53189 h 1133814"/>
                <a:gd name="connsiteX2155" fmla="*/ 8694 w 2059780"/>
                <a:gd name="connsiteY2155" fmla="*/ 50213 h 1133814"/>
                <a:gd name="connsiteX2156" fmla="*/ 8719 w 2059780"/>
                <a:gd name="connsiteY2156" fmla="*/ 56851 h 1133814"/>
                <a:gd name="connsiteX2157" fmla="*/ 8694 w 2059780"/>
                <a:gd name="connsiteY2157" fmla="*/ 50213 h 1133814"/>
                <a:gd name="connsiteX2158" fmla="*/ 2059780 w 2059780"/>
                <a:gd name="connsiteY2158" fmla="*/ 49153 h 1133814"/>
                <a:gd name="connsiteX2159" fmla="*/ 2059749 w 2059780"/>
                <a:gd name="connsiteY2159" fmla="*/ 51933 h 1133814"/>
                <a:gd name="connsiteX2160" fmla="*/ 2059780 w 2059780"/>
                <a:gd name="connsiteY2160" fmla="*/ 49153 h 1133814"/>
                <a:gd name="connsiteX2161" fmla="*/ 2057412 w 2059780"/>
                <a:gd name="connsiteY2161" fmla="*/ 48382 h 1133814"/>
                <a:gd name="connsiteX2162" fmla="*/ 2057450 w 2059780"/>
                <a:gd name="connsiteY2162" fmla="*/ 53324 h 1133814"/>
                <a:gd name="connsiteX2163" fmla="*/ 2057203 w 2059780"/>
                <a:gd name="connsiteY2163" fmla="*/ 54612 h 1133814"/>
                <a:gd name="connsiteX2164" fmla="*/ 2057373 w 2059780"/>
                <a:gd name="connsiteY2164" fmla="*/ 60334 h 1133814"/>
                <a:gd name="connsiteX2165" fmla="*/ 2057141 w 2059780"/>
                <a:gd name="connsiteY2165" fmla="*/ 65773 h 1133814"/>
                <a:gd name="connsiteX2166" fmla="*/ 2056786 w 2059780"/>
                <a:gd name="connsiteY2166" fmla="*/ 65404 h 1133814"/>
                <a:gd name="connsiteX2167" fmla="*/ 2057033 w 2059780"/>
                <a:gd name="connsiteY2167" fmla="*/ 54417 h 1133814"/>
                <a:gd name="connsiteX2168" fmla="*/ 2056694 w 2059780"/>
                <a:gd name="connsiteY2168" fmla="*/ 56011 h 1133814"/>
                <a:gd name="connsiteX2169" fmla="*/ 2057412 w 2059780"/>
                <a:gd name="connsiteY2169" fmla="*/ 48382 h 1133814"/>
                <a:gd name="connsiteX2170" fmla="*/ 2055721 w 2059780"/>
                <a:gd name="connsiteY2170" fmla="*/ 47724 h 1133814"/>
                <a:gd name="connsiteX2171" fmla="*/ 2055830 w 2059780"/>
                <a:gd name="connsiteY2171" fmla="*/ 52497 h 1133814"/>
                <a:gd name="connsiteX2172" fmla="*/ 2055721 w 2059780"/>
                <a:gd name="connsiteY2172" fmla="*/ 47724 h 1133814"/>
                <a:gd name="connsiteX2173" fmla="*/ 9881 w 2059780"/>
                <a:gd name="connsiteY2173" fmla="*/ 43635 h 1133814"/>
                <a:gd name="connsiteX2174" fmla="*/ 10009 w 2059780"/>
                <a:gd name="connsiteY2174" fmla="*/ 44423 h 1133814"/>
                <a:gd name="connsiteX2175" fmla="*/ 9881 w 2059780"/>
                <a:gd name="connsiteY2175" fmla="*/ 43635 h 1133814"/>
                <a:gd name="connsiteX2176" fmla="*/ 9643 w 2059780"/>
                <a:gd name="connsiteY2176" fmla="*/ 38964 h 1133814"/>
                <a:gd name="connsiteX2177" fmla="*/ 9448 w 2059780"/>
                <a:gd name="connsiteY2177" fmla="*/ 45195 h 1133814"/>
                <a:gd name="connsiteX2178" fmla="*/ 9768 w 2059780"/>
                <a:gd name="connsiteY2178" fmla="*/ 46733 h 1133814"/>
                <a:gd name="connsiteX2179" fmla="*/ 9643 w 2059780"/>
                <a:gd name="connsiteY2179" fmla="*/ 38964 h 1133814"/>
                <a:gd name="connsiteX2180" fmla="*/ 2047234 w 2059780"/>
                <a:gd name="connsiteY2180" fmla="*/ 38963 h 1133814"/>
                <a:gd name="connsiteX2181" fmla="*/ 2046678 w 2059780"/>
                <a:gd name="connsiteY2181" fmla="*/ 44104 h 1133814"/>
                <a:gd name="connsiteX2182" fmla="*/ 2047048 w 2059780"/>
                <a:gd name="connsiteY2182" fmla="*/ 41947 h 1133814"/>
                <a:gd name="connsiteX2183" fmla="*/ 2047234 w 2059780"/>
                <a:gd name="connsiteY2183" fmla="*/ 38963 h 1133814"/>
                <a:gd name="connsiteX2184" fmla="*/ 8384 w 2059780"/>
                <a:gd name="connsiteY2184" fmla="*/ 37332 h 1133814"/>
                <a:gd name="connsiteX2185" fmla="*/ 8238 w 2059780"/>
                <a:gd name="connsiteY2185" fmla="*/ 45343 h 1133814"/>
                <a:gd name="connsiteX2186" fmla="*/ 8272 w 2059780"/>
                <a:gd name="connsiteY2186" fmla="*/ 42503 h 1133814"/>
                <a:gd name="connsiteX2187" fmla="*/ 8384 w 2059780"/>
                <a:gd name="connsiteY2187" fmla="*/ 37332 h 1133814"/>
                <a:gd name="connsiteX2188" fmla="*/ 8807 w 2059780"/>
                <a:gd name="connsiteY2188" fmla="*/ 37260 h 1133814"/>
                <a:gd name="connsiteX2189" fmla="*/ 8843 w 2059780"/>
                <a:gd name="connsiteY2189" fmla="*/ 42028 h 1133814"/>
                <a:gd name="connsiteX2190" fmla="*/ 8807 w 2059780"/>
                <a:gd name="connsiteY2190" fmla="*/ 37260 h 1133814"/>
                <a:gd name="connsiteX2191" fmla="*/ 14388 w 2059780"/>
                <a:gd name="connsiteY2191" fmla="*/ 36493 h 1133814"/>
                <a:gd name="connsiteX2192" fmla="*/ 14504 w 2059780"/>
                <a:gd name="connsiteY2192" fmla="*/ 45987 h 1133814"/>
                <a:gd name="connsiteX2193" fmla="*/ 14388 w 2059780"/>
                <a:gd name="connsiteY2193" fmla="*/ 36493 h 1133814"/>
                <a:gd name="connsiteX2194" fmla="*/ 2048619 w 2059780"/>
                <a:gd name="connsiteY2194" fmla="*/ 34877 h 1133814"/>
                <a:gd name="connsiteX2195" fmla="*/ 2048854 w 2059780"/>
                <a:gd name="connsiteY2195" fmla="*/ 37450 h 1133814"/>
                <a:gd name="connsiteX2196" fmla="*/ 2048623 w 2059780"/>
                <a:gd name="connsiteY2196" fmla="*/ 35402 h 1133814"/>
                <a:gd name="connsiteX2197" fmla="*/ 8161 w 2059780"/>
                <a:gd name="connsiteY2197" fmla="*/ 32144 h 1133814"/>
                <a:gd name="connsiteX2198" fmla="*/ 8172 w 2059780"/>
                <a:gd name="connsiteY2198" fmla="*/ 44432 h 1133814"/>
                <a:gd name="connsiteX2199" fmla="*/ 8161 w 2059780"/>
                <a:gd name="connsiteY2199" fmla="*/ 32144 h 1133814"/>
                <a:gd name="connsiteX2200" fmla="*/ 8066 w 2059780"/>
                <a:gd name="connsiteY2200" fmla="*/ 31953 h 1133814"/>
                <a:gd name="connsiteX2201" fmla="*/ 7951 w 2059780"/>
                <a:gd name="connsiteY2201" fmla="*/ 41147 h 1133814"/>
                <a:gd name="connsiteX2202" fmla="*/ 8066 w 2059780"/>
                <a:gd name="connsiteY2202" fmla="*/ 31953 h 1133814"/>
                <a:gd name="connsiteX2203" fmla="*/ 14506 w 2059780"/>
                <a:gd name="connsiteY2203" fmla="*/ 31186 h 1133814"/>
                <a:gd name="connsiteX2204" fmla="*/ 14479 w 2059780"/>
                <a:gd name="connsiteY2204" fmla="*/ 33886 h 1133814"/>
                <a:gd name="connsiteX2205" fmla="*/ 14506 w 2059780"/>
                <a:gd name="connsiteY2205" fmla="*/ 31186 h 1133814"/>
                <a:gd name="connsiteX2206" fmla="*/ 9269 w 2059780"/>
                <a:gd name="connsiteY2206" fmla="*/ 29723 h 1133814"/>
                <a:gd name="connsiteX2207" fmla="*/ 9036 w 2059780"/>
                <a:gd name="connsiteY2207" fmla="*/ 45169 h 1133814"/>
                <a:gd name="connsiteX2208" fmla="*/ 9068 w 2059780"/>
                <a:gd name="connsiteY2208" fmla="*/ 48573 h 1133814"/>
                <a:gd name="connsiteX2209" fmla="*/ 8967 w 2059780"/>
                <a:gd name="connsiteY2209" fmla="*/ 48870 h 1133814"/>
                <a:gd name="connsiteX2210" fmla="*/ 8967 w 2059780"/>
                <a:gd name="connsiteY2210" fmla="*/ 48878 h 1133814"/>
                <a:gd name="connsiteX2211" fmla="*/ 9129 w 2059780"/>
                <a:gd name="connsiteY2211" fmla="*/ 49209 h 1133814"/>
                <a:gd name="connsiteX2212" fmla="*/ 9202 w 2059780"/>
                <a:gd name="connsiteY2212" fmla="*/ 54058 h 1133814"/>
                <a:gd name="connsiteX2213" fmla="*/ 9078 w 2059780"/>
                <a:gd name="connsiteY2213" fmla="*/ 46742 h 1133814"/>
                <a:gd name="connsiteX2214" fmla="*/ 9382 w 2059780"/>
                <a:gd name="connsiteY2214" fmla="*/ 45000 h 1133814"/>
                <a:gd name="connsiteX2215" fmla="*/ 9269 w 2059780"/>
                <a:gd name="connsiteY2215" fmla="*/ 29723 h 1133814"/>
                <a:gd name="connsiteX2216" fmla="*/ 2051369 w 2059780"/>
                <a:gd name="connsiteY2216" fmla="*/ 29201 h 1133814"/>
                <a:gd name="connsiteX2217" fmla="*/ 2051508 w 2059780"/>
                <a:gd name="connsiteY2217" fmla="*/ 33041 h 1133814"/>
                <a:gd name="connsiteX2218" fmla="*/ 2051369 w 2059780"/>
                <a:gd name="connsiteY2218" fmla="*/ 29201 h 1133814"/>
                <a:gd name="connsiteX2219" fmla="*/ 2048545 w 2059780"/>
                <a:gd name="connsiteY2219" fmla="*/ 25996 h 1133814"/>
                <a:gd name="connsiteX2220" fmla="*/ 2048619 w 2059780"/>
                <a:gd name="connsiteY2220" fmla="*/ 34877 h 1133814"/>
                <a:gd name="connsiteX2221" fmla="*/ 2048474 w 2059780"/>
                <a:gd name="connsiteY2221" fmla="*/ 33294 h 1133814"/>
                <a:gd name="connsiteX2222" fmla="*/ 2048545 w 2059780"/>
                <a:gd name="connsiteY2222" fmla="*/ 25996 h 1133814"/>
                <a:gd name="connsiteX2223" fmla="*/ 8859 w 2059780"/>
                <a:gd name="connsiteY2223" fmla="*/ 23221 h 1133814"/>
                <a:gd name="connsiteX2224" fmla="*/ 8850 w 2059780"/>
                <a:gd name="connsiteY2224" fmla="*/ 35446 h 1133814"/>
                <a:gd name="connsiteX2225" fmla="*/ 8722 w 2059780"/>
                <a:gd name="connsiteY2225" fmla="*/ 35200 h 1133814"/>
                <a:gd name="connsiteX2226" fmla="*/ 8702 w 2059780"/>
                <a:gd name="connsiteY2226" fmla="*/ 43635 h 1133814"/>
                <a:gd name="connsiteX2227" fmla="*/ 8929 w 2059780"/>
                <a:gd name="connsiteY2227" fmla="*/ 44097 h 1133814"/>
                <a:gd name="connsiteX2228" fmla="*/ 8937 w 2059780"/>
                <a:gd name="connsiteY2228" fmla="*/ 26218 h 1133814"/>
                <a:gd name="connsiteX2229" fmla="*/ 8859 w 2059780"/>
                <a:gd name="connsiteY2229" fmla="*/ 23229 h 1133814"/>
                <a:gd name="connsiteX2230" fmla="*/ 8859 w 2059780"/>
                <a:gd name="connsiteY2230" fmla="*/ 23221 h 1133814"/>
                <a:gd name="connsiteX2231" fmla="*/ 177476 w 2059780"/>
                <a:gd name="connsiteY2231" fmla="*/ 22164 h 1133814"/>
                <a:gd name="connsiteX2232" fmla="*/ 168951 w 2059780"/>
                <a:gd name="connsiteY2232" fmla="*/ 22166 h 1133814"/>
                <a:gd name="connsiteX2233" fmla="*/ 177476 w 2059780"/>
                <a:gd name="connsiteY2233" fmla="*/ 22164 h 1133814"/>
                <a:gd name="connsiteX2234" fmla="*/ 187205 w 2059780"/>
                <a:gd name="connsiteY2234" fmla="*/ 21375 h 1133814"/>
                <a:gd name="connsiteX2235" fmla="*/ 173731 w 2059780"/>
                <a:gd name="connsiteY2235" fmla="*/ 21556 h 1133814"/>
                <a:gd name="connsiteX2236" fmla="*/ 162851 w 2059780"/>
                <a:gd name="connsiteY2236" fmla="*/ 21692 h 1133814"/>
                <a:gd name="connsiteX2237" fmla="*/ 187205 w 2059780"/>
                <a:gd name="connsiteY2237" fmla="*/ 21375 h 1133814"/>
                <a:gd name="connsiteX2238" fmla="*/ 253881 w 2059780"/>
                <a:gd name="connsiteY2238" fmla="*/ 21291 h 1133814"/>
                <a:gd name="connsiteX2239" fmla="*/ 248783 w 2059780"/>
                <a:gd name="connsiteY2239" fmla="*/ 21292 h 1133814"/>
                <a:gd name="connsiteX2240" fmla="*/ 253881 w 2059780"/>
                <a:gd name="connsiteY2240" fmla="*/ 21291 h 1133814"/>
                <a:gd name="connsiteX2241" fmla="*/ 202934 w 2059780"/>
                <a:gd name="connsiteY2241" fmla="*/ 21139 h 1133814"/>
                <a:gd name="connsiteX2242" fmla="*/ 194184 w 2059780"/>
                <a:gd name="connsiteY2242" fmla="*/ 21294 h 1133814"/>
                <a:gd name="connsiteX2243" fmla="*/ 202934 w 2059780"/>
                <a:gd name="connsiteY2243" fmla="*/ 21139 h 1133814"/>
                <a:gd name="connsiteX2244" fmla="*/ 309095 w 2059780"/>
                <a:gd name="connsiteY2244" fmla="*/ 20902 h 1133814"/>
                <a:gd name="connsiteX2245" fmla="*/ 305854 w 2059780"/>
                <a:gd name="connsiteY2245" fmla="*/ 21357 h 1133814"/>
                <a:gd name="connsiteX2246" fmla="*/ 309095 w 2059780"/>
                <a:gd name="connsiteY2246" fmla="*/ 20902 h 1133814"/>
                <a:gd name="connsiteX2247" fmla="*/ 419106 w 2059780"/>
                <a:gd name="connsiteY2247" fmla="*/ 20640 h 1133814"/>
                <a:gd name="connsiteX2248" fmla="*/ 408213 w 2059780"/>
                <a:gd name="connsiteY2248" fmla="*/ 20809 h 1133814"/>
                <a:gd name="connsiteX2249" fmla="*/ 428822 w 2059780"/>
                <a:gd name="connsiteY2249" fmla="*/ 20694 h 1133814"/>
                <a:gd name="connsiteX2250" fmla="*/ 419106 w 2059780"/>
                <a:gd name="connsiteY2250" fmla="*/ 20640 h 1133814"/>
                <a:gd name="connsiteX2251" fmla="*/ 374965 w 2059780"/>
                <a:gd name="connsiteY2251" fmla="*/ 20568 h 1133814"/>
                <a:gd name="connsiteX2252" fmla="*/ 369141 w 2059780"/>
                <a:gd name="connsiteY2252" fmla="*/ 20708 h 1133814"/>
                <a:gd name="connsiteX2253" fmla="*/ 375886 w 2059780"/>
                <a:gd name="connsiteY2253" fmla="*/ 20743 h 1133814"/>
                <a:gd name="connsiteX2254" fmla="*/ 374965 w 2059780"/>
                <a:gd name="connsiteY2254" fmla="*/ 20568 h 1133814"/>
                <a:gd name="connsiteX2255" fmla="*/ 175487 w 2059780"/>
                <a:gd name="connsiteY2255" fmla="*/ 20263 h 1133814"/>
                <a:gd name="connsiteX2256" fmla="*/ 173334 w 2059780"/>
                <a:gd name="connsiteY2256" fmla="*/ 20424 h 1133814"/>
                <a:gd name="connsiteX2257" fmla="*/ 182077 w 2059780"/>
                <a:gd name="connsiteY2257" fmla="*/ 20270 h 1133814"/>
                <a:gd name="connsiteX2258" fmla="*/ 175487 w 2059780"/>
                <a:gd name="connsiteY2258" fmla="*/ 20263 h 1133814"/>
                <a:gd name="connsiteX2259" fmla="*/ 520210 w 2059780"/>
                <a:gd name="connsiteY2259" fmla="*/ 20131 h 1133814"/>
                <a:gd name="connsiteX2260" fmla="*/ 513628 w 2059780"/>
                <a:gd name="connsiteY2260" fmla="*/ 20485 h 1133814"/>
                <a:gd name="connsiteX2261" fmla="*/ 520210 w 2059780"/>
                <a:gd name="connsiteY2261" fmla="*/ 20131 h 1133814"/>
                <a:gd name="connsiteX2262" fmla="*/ 524476 w 2059780"/>
                <a:gd name="connsiteY2262" fmla="*/ 20130 h 1133814"/>
                <a:gd name="connsiteX2263" fmla="*/ 526552 w 2059780"/>
                <a:gd name="connsiteY2263" fmla="*/ 20409 h 1133814"/>
                <a:gd name="connsiteX2264" fmla="*/ 524476 w 2059780"/>
                <a:gd name="connsiteY2264" fmla="*/ 20130 h 1133814"/>
                <a:gd name="connsiteX2265" fmla="*/ 163550 w 2059780"/>
                <a:gd name="connsiteY2265" fmla="*/ 20104 h 1133814"/>
                <a:gd name="connsiteX2266" fmla="*/ 153083 w 2059780"/>
                <a:gd name="connsiteY2266" fmla="*/ 20255 h 1133814"/>
                <a:gd name="connsiteX2267" fmla="*/ 163550 w 2059780"/>
                <a:gd name="connsiteY2267" fmla="*/ 20104 h 1133814"/>
                <a:gd name="connsiteX2268" fmla="*/ 133876 w 2059780"/>
                <a:gd name="connsiteY2268" fmla="*/ 19843 h 1133814"/>
                <a:gd name="connsiteX2269" fmla="*/ 129436 w 2059780"/>
                <a:gd name="connsiteY2269" fmla="*/ 20086 h 1133814"/>
                <a:gd name="connsiteX2270" fmla="*/ 143291 w 2059780"/>
                <a:gd name="connsiteY2270" fmla="*/ 19935 h 1133814"/>
                <a:gd name="connsiteX2271" fmla="*/ 133876 w 2059780"/>
                <a:gd name="connsiteY2271" fmla="*/ 19843 h 1133814"/>
                <a:gd name="connsiteX2272" fmla="*/ 534636 w 2059780"/>
                <a:gd name="connsiteY2272" fmla="*/ 19832 h 1133814"/>
                <a:gd name="connsiteX2273" fmla="*/ 527313 w 2059780"/>
                <a:gd name="connsiteY2273" fmla="*/ 19955 h 1133814"/>
                <a:gd name="connsiteX2274" fmla="*/ 527025 w 2059780"/>
                <a:gd name="connsiteY2274" fmla="*/ 20164 h 1133814"/>
                <a:gd name="connsiteX2275" fmla="*/ 542279 w 2059780"/>
                <a:gd name="connsiteY2275" fmla="*/ 20193 h 1133814"/>
                <a:gd name="connsiteX2276" fmla="*/ 532185 w 2059780"/>
                <a:gd name="connsiteY2276" fmla="*/ 20126 h 1133814"/>
                <a:gd name="connsiteX2277" fmla="*/ 532169 w 2059780"/>
                <a:gd name="connsiteY2277" fmla="*/ 20126 h 1133814"/>
                <a:gd name="connsiteX2278" fmla="*/ 534636 w 2059780"/>
                <a:gd name="connsiteY2278" fmla="*/ 19832 h 1133814"/>
                <a:gd name="connsiteX2279" fmla="*/ 591595 w 2059780"/>
                <a:gd name="connsiteY2279" fmla="*/ 19762 h 1133814"/>
                <a:gd name="connsiteX2280" fmla="*/ 586428 w 2059780"/>
                <a:gd name="connsiteY2280" fmla="*/ 20079 h 1133814"/>
                <a:gd name="connsiteX2281" fmla="*/ 591595 w 2059780"/>
                <a:gd name="connsiteY2281" fmla="*/ 19762 h 1133814"/>
                <a:gd name="connsiteX2282" fmla="*/ 577652 w 2059780"/>
                <a:gd name="connsiteY2282" fmla="*/ 19742 h 1133814"/>
                <a:gd name="connsiteX2283" fmla="*/ 585642 w 2059780"/>
                <a:gd name="connsiteY2283" fmla="*/ 19764 h 1133814"/>
                <a:gd name="connsiteX2284" fmla="*/ 581749 w 2059780"/>
                <a:gd name="connsiteY2284" fmla="*/ 20038 h 1133814"/>
                <a:gd name="connsiteX2285" fmla="*/ 584920 w 2059780"/>
                <a:gd name="connsiteY2285" fmla="*/ 20100 h 1133814"/>
                <a:gd name="connsiteX2286" fmla="*/ 572998 w 2059780"/>
                <a:gd name="connsiteY2286" fmla="*/ 20180 h 1133814"/>
                <a:gd name="connsiteX2287" fmla="*/ 578361 w 2059780"/>
                <a:gd name="connsiteY2287" fmla="*/ 20041 h 1133814"/>
                <a:gd name="connsiteX2288" fmla="*/ 577652 w 2059780"/>
                <a:gd name="connsiteY2288" fmla="*/ 19742 h 1133814"/>
                <a:gd name="connsiteX2289" fmla="*/ 577025 w 2059780"/>
                <a:gd name="connsiteY2289" fmla="*/ 19454 h 1133814"/>
                <a:gd name="connsiteX2290" fmla="*/ 582496 w 2059780"/>
                <a:gd name="connsiteY2290" fmla="*/ 19627 h 1133814"/>
                <a:gd name="connsiteX2291" fmla="*/ 572322 w 2059780"/>
                <a:gd name="connsiteY2291" fmla="*/ 19596 h 1133814"/>
                <a:gd name="connsiteX2292" fmla="*/ 577025 w 2059780"/>
                <a:gd name="connsiteY2292" fmla="*/ 19454 h 1133814"/>
                <a:gd name="connsiteX2293" fmla="*/ 646932 w 2059780"/>
                <a:gd name="connsiteY2293" fmla="*/ 19338 h 1133814"/>
                <a:gd name="connsiteX2294" fmla="*/ 645634 w 2059780"/>
                <a:gd name="connsiteY2294" fmla="*/ 19606 h 1133814"/>
                <a:gd name="connsiteX2295" fmla="*/ 654067 w 2059780"/>
                <a:gd name="connsiteY2295" fmla="*/ 19636 h 1133814"/>
                <a:gd name="connsiteX2296" fmla="*/ 643094 w 2059780"/>
                <a:gd name="connsiteY2296" fmla="*/ 19737 h 1133814"/>
                <a:gd name="connsiteX2297" fmla="*/ 639100 w 2059780"/>
                <a:gd name="connsiteY2297" fmla="*/ 19945 h 1133814"/>
                <a:gd name="connsiteX2298" fmla="*/ 637211 w 2059780"/>
                <a:gd name="connsiteY2298" fmla="*/ 19544 h 1133814"/>
                <a:gd name="connsiteX2299" fmla="*/ 630606 w 2059780"/>
                <a:gd name="connsiteY2299" fmla="*/ 19385 h 1133814"/>
                <a:gd name="connsiteX2300" fmla="*/ 630590 w 2059780"/>
                <a:gd name="connsiteY2300" fmla="*/ 19384 h 1133814"/>
                <a:gd name="connsiteX2301" fmla="*/ 640739 w 2059780"/>
                <a:gd name="connsiteY2301" fmla="*/ 19348 h 1133814"/>
                <a:gd name="connsiteX2302" fmla="*/ 643078 w 2059780"/>
                <a:gd name="connsiteY2302" fmla="*/ 19607 h 1133814"/>
                <a:gd name="connsiteX2303" fmla="*/ 646932 w 2059780"/>
                <a:gd name="connsiteY2303" fmla="*/ 19338 h 1133814"/>
                <a:gd name="connsiteX2304" fmla="*/ 726787 w 2059780"/>
                <a:gd name="connsiteY2304" fmla="*/ 19049 h 1133814"/>
                <a:gd name="connsiteX2305" fmla="*/ 718021 w 2059780"/>
                <a:gd name="connsiteY2305" fmla="*/ 19181 h 1133814"/>
                <a:gd name="connsiteX2306" fmla="*/ 726787 w 2059780"/>
                <a:gd name="connsiteY2306" fmla="*/ 19049 h 1133814"/>
                <a:gd name="connsiteX2307" fmla="*/ 2051082 w 2059780"/>
                <a:gd name="connsiteY2307" fmla="*/ 18933 h 1133814"/>
                <a:gd name="connsiteX2308" fmla="*/ 2051246 w 2059780"/>
                <a:gd name="connsiteY2308" fmla="*/ 25424 h 1133814"/>
                <a:gd name="connsiteX2309" fmla="*/ 2051045 w 2059780"/>
                <a:gd name="connsiteY2309" fmla="*/ 28332 h 1133814"/>
                <a:gd name="connsiteX2310" fmla="*/ 2051292 w 2059780"/>
                <a:gd name="connsiteY2310" fmla="*/ 31291 h 1133814"/>
                <a:gd name="connsiteX2311" fmla="*/ 2051308 w 2059780"/>
                <a:gd name="connsiteY2311" fmla="*/ 36733 h 1133814"/>
                <a:gd name="connsiteX2312" fmla="*/ 2051616 w 2059780"/>
                <a:gd name="connsiteY2312" fmla="*/ 40718 h 1133814"/>
                <a:gd name="connsiteX2313" fmla="*/ 2051894 w 2059780"/>
                <a:gd name="connsiteY2313" fmla="*/ 23050 h 1133814"/>
                <a:gd name="connsiteX2314" fmla="*/ 2052589 w 2059780"/>
                <a:gd name="connsiteY2314" fmla="*/ 31214 h 1133814"/>
                <a:gd name="connsiteX2315" fmla="*/ 2052851 w 2059780"/>
                <a:gd name="connsiteY2315" fmla="*/ 30473 h 1133814"/>
                <a:gd name="connsiteX2316" fmla="*/ 2052928 w 2059780"/>
                <a:gd name="connsiteY2316" fmla="*/ 40836 h 1133814"/>
                <a:gd name="connsiteX2317" fmla="*/ 2053113 w 2059780"/>
                <a:gd name="connsiteY2317" fmla="*/ 37263 h 1133814"/>
                <a:gd name="connsiteX2318" fmla="*/ 2053546 w 2059780"/>
                <a:gd name="connsiteY2318" fmla="*/ 42053 h 1133814"/>
                <a:gd name="connsiteX2319" fmla="*/ 2053685 w 2059780"/>
                <a:gd name="connsiteY2319" fmla="*/ 29281 h 1133814"/>
                <a:gd name="connsiteX2320" fmla="*/ 2053762 w 2059780"/>
                <a:gd name="connsiteY2320" fmla="*/ 47148 h 1133814"/>
                <a:gd name="connsiteX2321" fmla="*/ 2054425 w 2059780"/>
                <a:gd name="connsiteY2321" fmla="*/ 37369 h 1133814"/>
                <a:gd name="connsiteX2322" fmla="*/ 2054487 w 2059780"/>
                <a:gd name="connsiteY2322" fmla="*/ 56181 h 1133814"/>
                <a:gd name="connsiteX2323" fmla="*/ 2055089 w 2059780"/>
                <a:gd name="connsiteY2323" fmla="*/ 61356 h 1133814"/>
                <a:gd name="connsiteX2324" fmla="*/ 2055814 w 2059780"/>
                <a:gd name="connsiteY2324" fmla="*/ 54460 h 1133814"/>
                <a:gd name="connsiteX2325" fmla="*/ 2056740 w 2059780"/>
                <a:gd name="connsiteY2325" fmla="*/ 66489 h 1133814"/>
                <a:gd name="connsiteX2326" fmla="*/ 2056956 w 2059780"/>
                <a:gd name="connsiteY2326" fmla="*/ 72309 h 1133814"/>
                <a:gd name="connsiteX2327" fmla="*/ 2057357 w 2059780"/>
                <a:gd name="connsiteY2327" fmla="*/ 64192 h 1133814"/>
                <a:gd name="connsiteX2328" fmla="*/ 2057250 w 2059780"/>
                <a:gd name="connsiteY2328" fmla="*/ 70944 h 1133814"/>
                <a:gd name="connsiteX2329" fmla="*/ 2058577 w 2059780"/>
                <a:gd name="connsiteY2329" fmla="*/ 94329 h 1133814"/>
                <a:gd name="connsiteX2330" fmla="*/ 2058747 w 2059780"/>
                <a:gd name="connsiteY2330" fmla="*/ 93520 h 1133814"/>
                <a:gd name="connsiteX2331" fmla="*/ 2058222 w 2059780"/>
                <a:gd name="connsiteY2331" fmla="*/ 137759 h 1133814"/>
                <a:gd name="connsiteX2332" fmla="*/ 2058715 w 2059780"/>
                <a:gd name="connsiteY2332" fmla="*/ 166426 h 1133814"/>
                <a:gd name="connsiteX2333" fmla="*/ 2058376 w 2059780"/>
                <a:gd name="connsiteY2333" fmla="*/ 175963 h 1133814"/>
                <a:gd name="connsiteX2334" fmla="*/ 2058145 w 2059780"/>
                <a:gd name="connsiteY2334" fmla="*/ 173864 h 1133814"/>
                <a:gd name="connsiteX2335" fmla="*/ 2058175 w 2059780"/>
                <a:gd name="connsiteY2335" fmla="*/ 186132 h 1133814"/>
                <a:gd name="connsiteX2336" fmla="*/ 2058191 w 2059780"/>
                <a:gd name="connsiteY2336" fmla="*/ 179567 h 1133814"/>
                <a:gd name="connsiteX2337" fmla="*/ 2058206 w 2059780"/>
                <a:gd name="connsiteY2337" fmla="*/ 215320 h 1133814"/>
                <a:gd name="connsiteX2338" fmla="*/ 2058469 w 2059780"/>
                <a:gd name="connsiteY2338" fmla="*/ 212735 h 1133814"/>
                <a:gd name="connsiteX2339" fmla="*/ 2058299 w 2059780"/>
                <a:gd name="connsiteY2339" fmla="*/ 220101 h 1133814"/>
                <a:gd name="connsiteX2340" fmla="*/ 2058114 w 2059780"/>
                <a:gd name="connsiteY2340" fmla="*/ 217121 h 1133814"/>
                <a:gd name="connsiteX2341" fmla="*/ 2058006 w 2059780"/>
                <a:gd name="connsiteY2341" fmla="*/ 226358 h 1133814"/>
                <a:gd name="connsiteX2342" fmla="*/ 2057789 w 2059780"/>
                <a:gd name="connsiteY2342" fmla="*/ 226688 h 1133814"/>
                <a:gd name="connsiteX2343" fmla="*/ 2058052 w 2059780"/>
                <a:gd name="connsiteY2343" fmla="*/ 228981 h 1133814"/>
                <a:gd name="connsiteX2344" fmla="*/ 2057836 w 2059780"/>
                <a:gd name="connsiteY2344" fmla="*/ 240833 h 1133814"/>
                <a:gd name="connsiteX2345" fmla="*/ 2057712 w 2059780"/>
                <a:gd name="connsiteY2345" fmla="*/ 270369 h 1133814"/>
                <a:gd name="connsiteX2346" fmla="*/ 2057388 w 2059780"/>
                <a:gd name="connsiteY2346" fmla="*/ 273289 h 1133814"/>
                <a:gd name="connsiteX2347" fmla="*/ 2057712 w 2059780"/>
                <a:gd name="connsiteY2347" fmla="*/ 284000 h 1133814"/>
                <a:gd name="connsiteX2348" fmla="*/ 2057218 w 2059780"/>
                <a:gd name="connsiteY2348" fmla="*/ 295293 h 1133814"/>
                <a:gd name="connsiteX2349" fmla="*/ 2057635 w 2059780"/>
                <a:gd name="connsiteY2349" fmla="*/ 301663 h 1133814"/>
                <a:gd name="connsiteX2350" fmla="*/ 2057512 w 2059780"/>
                <a:gd name="connsiteY2350" fmla="*/ 315851 h 1133814"/>
                <a:gd name="connsiteX2351" fmla="*/ 2057728 w 2059780"/>
                <a:gd name="connsiteY2351" fmla="*/ 321124 h 1133814"/>
                <a:gd name="connsiteX2352" fmla="*/ 2057589 w 2059780"/>
                <a:gd name="connsiteY2352" fmla="*/ 325175 h 1133814"/>
                <a:gd name="connsiteX2353" fmla="*/ 2057419 w 2059780"/>
                <a:gd name="connsiteY2353" fmla="*/ 351011 h 1133814"/>
                <a:gd name="connsiteX2354" fmla="*/ 2057095 w 2059780"/>
                <a:gd name="connsiteY2354" fmla="*/ 355394 h 1133814"/>
                <a:gd name="connsiteX2355" fmla="*/ 2056802 w 2059780"/>
                <a:gd name="connsiteY2355" fmla="*/ 351812 h 1133814"/>
                <a:gd name="connsiteX2356" fmla="*/ 2056771 w 2059780"/>
                <a:gd name="connsiteY2356" fmla="*/ 367300 h 1133814"/>
                <a:gd name="connsiteX2357" fmla="*/ 2057033 w 2059780"/>
                <a:gd name="connsiteY2357" fmla="*/ 374722 h 1133814"/>
                <a:gd name="connsiteX2358" fmla="*/ 2056586 w 2059780"/>
                <a:gd name="connsiteY2358" fmla="*/ 401956 h 1133814"/>
                <a:gd name="connsiteX2359" fmla="*/ 2056725 w 2059780"/>
                <a:gd name="connsiteY2359" fmla="*/ 409392 h 1133814"/>
                <a:gd name="connsiteX2360" fmla="*/ 2056555 w 2059780"/>
                <a:gd name="connsiteY2360" fmla="*/ 410846 h 1133814"/>
                <a:gd name="connsiteX2361" fmla="*/ 2056755 w 2059780"/>
                <a:gd name="connsiteY2361" fmla="*/ 416224 h 1133814"/>
                <a:gd name="connsiteX2362" fmla="*/ 2056416 w 2059780"/>
                <a:gd name="connsiteY2362" fmla="*/ 424342 h 1133814"/>
                <a:gd name="connsiteX2363" fmla="*/ 2056431 w 2059780"/>
                <a:gd name="connsiteY2363" fmla="*/ 446946 h 1133814"/>
                <a:gd name="connsiteX2364" fmla="*/ 2056648 w 2059780"/>
                <a:gd name="connsiteY2364" fmla="*/ 444353 h 1133814"/>
                <a:gd name="connsiteX2365" fmla="*/ 2056586 w 2059780"/>
                <a:gd name="connsiteY2365" fmla="*/ 450367 h 1133814"/>
                <a:gd name="connsiteX2366" fmla="*/ 2056323 w 2059780"/>
                <a:gd name="connsiteY2366" fmla="*/ 463211 h 1133814"/>
                <a:gd name="connsiteX2367" fmla="*/ 2056462 w 2059780"/>
                <a:gd name="connsiteY2367" fmla="*/ 472396 h 1133814"/>
                <a:gd name="connsiteX2368" fmla="*/ 2056694 w 2059780"/>
                <a:gd name="connsiteY2368" fmla="*/ 468882 h 1133814"/>
                <a:gd name="connsiteX2369" fmla="*/ 2056586 w 2059780"/>
                <a:gd name="connsiteY2369" fmla="*/ 479111 h 1133814"/>
                <a:gd name="connsiteX2370" fmla="*/ 2056555 w 2059780"/>
                <a:gd name="connsiteY2370" fmla="*/ 481446 h 1133814"/>
                <a:gd name="connsiteX2371" fmla="*/ 2056416 w 2059780"/>
                <a:gd name="connsiteY2371" fmla="*/ 482691 h 1133814"/>
                <a:gd name="connsiteX2372" fmla="*/ 2056570 w 2059780"/>
                <a:gd name="connsiteY2372" fmla="*/ 485215 h 1133814"/>
                <a:gd name="connsiteX2373" fmla="*/ 2056385 w 2059780"/>
                <a:gd name="connsiteY2373" fmla="*/ 492068 h 1133814"/>
                <a:gd name="connsiteX2374" fmla="*/ 2056524 w 2059780"/>
                <a:gd name="connsiteY2374" fmla="*/ 495485 h 1133814"/>
                <a:gd name="connsiteX2375" fmla="*/ 2056401 w 2059780"/>
                <a:gd name="connsiteY2375" fmla="*/ 494942 h 1133814"/>
                <a:gd name="connsiteX2376" fmla="*/ 2056061 w 2059780"/>
                <a:gd name="connsiteY2376" fmla="*/ 487969 h 1133814"/>
                <a:gd name="connsiteX2377" fmla="*/ 2055706 w 2059780"/>
                <a:gd name="connsiteY2377" fmla="*/ 492301 h 1133814"/>
                <a:gd name="connsiteX2378" fmla="*/ 2055706 w 2059780"/>
                <a:gd name="connsiteY2378" fmla="*/ 499184 h 1133814"/>
                <a:gd name="connsiteX2379" fmla="*/ 2055984 w 2059780"/>
                <a:gd name="connsiteY2379" fmla="*/ 500143 h 1133814"/>
                <a:gd name="connsiteX2380" fmla="*/ 2056246 w 2059780"/>
                <a:gd name="connsiteY2380" fmla="*/ 509828 h 1133814"/>
                <a:gd name="connsiteX2381" fmla="*/ 2055799 w 2059780"/>
                <a:gd name="connsiteY2381" fmla="*/ 501796 h 1133814"/>
                <a:gd name="connsiteX2382" fmla="*/ 2055567 w 2059780"/>
                <a:gd name="connsiteY2382" fmla="*/ 507836 h 1133814"/>
                <a:gd name="connsiteX2383" fmla="*/ 2056169 w 2059780"/>
                <a:gd name="connsiteY2383" fmla="*/ 513469 h 1133814"/>
                <a:gd name="connsiteX2384" fmla="*/ 2056370 w 2059780"/>
                <a:gd name="connsiteY2384" fmla="*/ 514707 h 1133814"/>
                <a:gd name="connsiteX2385" fmla="*/ 2056154 w 2059780"/>
                <a:gd name="connsiteY2385" fmla="*/ 518230 h 1133814"/>
                <a:gd name="connsiteX2386" fmla="*/ 2056185 w 2059780"/>
                <a:gd name="connsiteY2386" fmla="*/ 522006 h 1133814"/>
                <a:gd name="connsiteX2387" fmla="*/ 2055999 w 2059780"/>
                <a:gd name="connsiteY2387" fmla="*/ 522732 h 1133814"/>
                <a:gd name="connsiteX2388" fmla="*/ 2056293 w 2059780"/>
                <a:gd name="connsiteY2388" fmla="*/ 522147 h 1133814"/>
                <a:gd name="connsiteX2389" fmla="*/ 2056046 w 2059780"/>
                <a:gd name="connsiteY2389" fmla="*/ 528945 h 1133814"/>
                <a:gd name="connsiteX2390" fmla="*/ 2055598 w 2059780"/>
                <a:gd name="connsiteY2390" fmla="*/ 533116 h 1133814"/>
                <a:gd name="connsiteX2391" fmla="*/ 2056030 w 2059780"/>
                <a:gd name="connsiteY2391" fmla="*/ 536092 h 1133814"/>
                <a:gd name="connsiteX2392" fmla="*/ 2055999 w 2059780"/>
                <a:gd name="connsiteY2392" fmla="*/ 550987 h 1133814"/>
                <a:gd name="connsiteX2393" fmla="*/ 2055984 w 2059780"/>
                <a:gd name="connsiteY2393" fmla="*/ 540746 h 1133814"/>
                <a:gd name="connsiteX2394" fmla="*/ 2055732 w 2059780"/>
                <a:gd name="connsiteY2394" fmla="*/ 542083 h 1133814"/>
                <a:gd name="connsiteX2395" fmla="*/ 2055504 w 2059780"/>
                <a:gd name="connsiteY2395" fmla="*/ 543410 h 1133814"/>
                <a:gd name="connsiteX2396" fmla="*/ 2055631 w 2059780"/>
                <a:gd name="connsiteY2396" fmla="*/ 540482 h 1133814"/>
                <a:gd name="connsiteX2397" fmla="*/ 2055459 w 2059780"/>
                <a:gd name="connsiteY2397" fmla="*/ 535231 h 1133814"/>
                <a:gd name="connsiteX2398" fmla="*/ 2055446 w 2059780"/>
                <a:gd name="connsiteY2398" fmla="*/ 539867 h 1133814"/>
                <a:gd name="connsiteX2399" fmla="*/ 2055488 w 2059780"/>
                <a:gd name="connsiteY2399" fmla="*/ 543506 h 1133814"/>
                <a:gd name="connsiteX2400" fmla="*/ 2055305 w 2059780"/>
                <a:gd name="connsiteY2400" fmla="*/ 544569 h 1133814"/>
                <a:gd name="connsiteX2401" fmla="*/ 2055660 w 2059780"/>
                <a:gd name="connsiteY2401" fmla="*/ 549682 h 1133814"/>
                <a:gd name="connsiteX2402" fmla="*/ 2055305 w 2059780"/>
                <a:gd name="connsiteY2402" fmla="*/ 556781 h 1133814"/>
                <a:gd name="connsiteX2403" fmla="*/ 2055490 w 2059780"/>
                <a:gd name="connsiteY2403" fmla="*/ 552305 h 1133814"/>
                <a:gd name="connsiteX2404" fmla="*/ 2055660 w 2059780"/>
                <a:gd name="connsiteY2404" fmla="*/ 558142 h 1133814"/>
                <a:gd name="connsiteX2405" fmla="*/ 2055783 w 2059780"/>
                <a:gd name="connsiteY2405" fmla="*/ 554526 h 1133814"/>
                <a:gd name="connsiteX2406" fmla="*/ 2055629 w 2059780"/>
                <a:gd name="connsiteY2406" fmla="*/ 559880 h 1133814"/>
                <a:gd name="connsiteX2407" fmla="*/ 2055243 w 2059780"/>
                <a:gd name="connsiteY2407" fmla="*/ 568010 h 1133814"/>
                <a:gd name="connsiteX2408" fmla="*/ 2055860 w 2059780"/>
                <a:gd name="connsiteY2408" fmla="*/ 575308 h 1133814"/>
                <a:gd name="connsiteX2409" fmla="*/ 2055814 w 2059780"/>
                <a:gd name="connsiteY2409" fmla="*/ 568675 h 1133814"/>
                <a:gd name="connsiteX2410" fmla="*/ 2055228 w 2059780"/>
                <a:gd name="connsiteY2410" fmla="*/ 569871 h 1133814"/>
                <a:gd name="connsiteX2411" fmla="*/ 2055043 w 2059780"/>
                <a:gd name="connsiteY2411" fmla="*/ 590602 h 1133814"/>
                <a:gd name="connsiteX2412" fmla="*/ 2055104 w 2059780"/>
                <a:gd name="connsiteY2412" fmla="*/ 604573 h 1133814"/>
                <a:gd name="connsiteX2413" fmla="*/ 2055336 w 2059780"/>
                <a:gd name="connsiteY2413" fmla="*/ 603903 h 1133814"/>
                <a:gd name="connsiteX2414" fmla="*/ 2055043 w 2059780"/>
                <a:gd name="connsiteY2414" fmla="*/ 617179 h 1133814"/>
                <a:gd name="connsiteX2415" fmla="*/ 2055166 w 2059780"/>
                <a:gd name="connsiteY2415" fmla="*/ 620671 h 1133814"/>
                <a:gd name="connsiteX2416" fmla="*/ 2055043 w 2059780"/>
                <a:gd name="connsiteY2416" fmla="*/ 622015 h 1133814"/>
                <a:gd name="connsiteX2417" fmla="*/ 2054981 w 2059780"/>
                <a:gd name="connsiteY2417" fmla="*/ 634567 h 1133814"/>
                <a:gd name="connsiteX2418" fmla="*/ 2055181 w 2059780"/>
                <a:gd name="connsiteY2418" fmla="*/ 635295 h 1133814"/>
                <a:gd name="connsiteX2419" fmla="*/ 2055043 w 2059780"/>
                <a:gd name="connsiteY2419" fmla="*/ 642217 h 1133814"/>
                <a:gd name="connsiteX2420" fmla="*/ 2055521 w 2059780"/>
                <a:gd name="connsiteY2420" fmla="*/ 639940 h 1133814"/>
                <a:gd name="connsiteX2421" fmla="*/ 2055459 w 2059780"/>
                <a:gd name="connsiteY2421" fmla="*/ 646435 h 1133814"/>
                <a:gd name="connsiteX2422" fmla="*/ 2055151 w 2059780"/>
                <a:gd name="connsiteY2422" fmla="*/ 654569 h 1133814"/>
                <a:gd name="connsiteX2423" fmla="*/ 2055089 w 2059780"/>
                <a:gd name="connsiteY2423" fmla="*/ 646002 h 1133814"/>
                <a:gd name="connsiteX2424" fmla="*/ 2054981 w 2059780"/>
                <a:gd name="connsiteY2424" fmla="*/ 656574 h 1133814"/>
                <a:gd name="connsiteX2425" fmla="*/ 2054734 w 2059780"/>
                <a:gd name="connsiteY2425" fmla="*/ 659224 h 1133814"/>
                <a:gd name="connsiteX2426" fmla="*/ 2055043 w 2059780"/>
                <a:gd name="connsiteY2426" fmla="*/ 655387 h 1133814"/>
                <a:gd name="connsiteX2427" fmla="*/ 2055135 w 2059780"/>
                <a:gd name="connsiteY2427" fmla="*/ 659346 h 1133814"/>
                <a:gd name="connsiteX2428" fmla="*/ 2055243 w 2059780"/>
                <a:gd name="connsiteY2428" fmla="*/ 662216 h 1133814"/>
                <a:gd name="connsiteX2429" fmla="*/ 2054904 w 2059780"/>
                <a:gd name="connsiteY2429" fmla="*/ 670121 h 1133814"/>
                <a:gd name="connsiteX2430" fmla="*/ 2055058 w 2059780"/>
                <a:gd name="connsiteY2430" fmla="*/ 669531 h 1133814"/>
                <a:gd name="connsiteX2431" fmla="*/ 2055027 w 2059780"/>
                <a:gd name="connsiteY2431" fmla="*/ 673254 h 1133814"/>
                <a:gd name="connsiteX2432" fmla="*/ 2055181 w 2059780"/>
                <a:gd name="connsiteY2432" fmla="*/ 672521 h 1133814"/>
                <a:gd name="connsiteX2433" fmla="*/ 2054873 w 2059780"/>
                <a:gd name="connsiteY2433" fmla="*/ 673059 h 1133814"/>
                <a:gd name="connsiteX2434" fmla="*/ 2054672 w 2059780"/>
                <a:gd name="connsiteY2434" fmla="*/ 677501 h 1133814"/>
                <a:gd name="connsiteX2435" fmla="*/ 2054749 w 2059780"/>
                <a:gd name="connsiteY2435" fmla="*/ 681874 h 1133814"/>
                <a:gd name="connsiteX2436" fmla="*/ 2055135 w 2059780"/>
                <a:gd name="connsiteY2436" fmla="*/ 688470 h 1133814"/>
                <a:gd name="connsiteX2437" fmla="*/ 2054873 w 2059780"/>
                <a:gd name="connsiteY2437" fmla="*/ 694719 h 1133814"/>
                <a:gd name="connsiteX2438" fmla="*/ 2054950 w 2059780"/>
                <a:gd name="connsiteY2438" fmla="*/ 701425 h 1133814"/>
                <a:gd name="connsiteX2439" fmla="*/ 2054965 w 2059780"/>
                <a:gd name="connsiteY2439" fmla="*/ 695790 h 1133814"/>
                <a:gd name="connsiteX2440" fmla="*/ 2054950 w 2059780"/>
                <a:gd name="connsiteY2440" fmla="*/ 703010 h 1133814"/>
                <a:gd name="connsiteX2441" fmla="*/ 2054981 w 2059780"/>
                <a:gd name="connsiteY2441" fmla="*/ 712047 h 1133814"/>
                <a:gd name="connsiteX2442" fmla="*/ 2054934 w 2059780"/>
                <a:gd name="connsiteY2442" fmla="*/ 715569 h 1133814"/>
                <a:gd name="connsiteX2443" fmla="*/ 2055228 w 2059780"/>
                <a:gd name="connsiteY2443" fmla="*/ 707448 h 1133814"/>
                <a:gd name="connsiteX2444" fmla="*/ 2055151 w 2059780"/>
                <a:gd name="connsiteY2444" fmla="*/ 722422 h 1133814"/>
                <a:gd name="connsiteX2445" fmla="*/ 2054950 w 2059780"/>
                <a:gd name="connsiteY2445" fmla="*/ 717455 h 1133814"/>
                <a:gd name="connsiteX2446" fmla="*/ 2054796 w 2059780"/>
                <a:gd name="connsiteY2446" fmla="*/ 743133 h 1133814"/>
                <a:gd name="connsiteX2447" fmla="*/ 2054734 w 2059780"/>
                <a:gd name="connsiteY2447" fmla="*/ 750174 h 1133814"/>
                <a:gd name="connsiteX2448" fmla="*/ 2054549 w 2059780"/>
                <a:gd name="connsiteY2448" fmla="*/ 753362 h 1133814"/>
                <a:gd name="connsiteX2449" fmla="*/ 2054472 w 2059780"/>
                <a:gd name="connsiteY2449" fmla="*/ 767261 h 1133814"/>
                <a:gd name="connsiteX2450" fmla="*/ 2054333 w 2059780"/>
                <a:gd name="connsiteY2450" fmla="*/ 770372 h 1133814"/>
                <a:gd name="connsiteX2451" fmla="*/ 2054549 w 2059780"/>
                <a:gd name="connsiteY2451" fmla="*/ 771547 h 1133814"/>
                <a:gd name="connsiteX2452" fmla="*/ 2054286 w 2059780"/>
                <a:gd name="connsiteY2452" fmla="*/ 786331 h 1133814"/>
                <a:gd name="connsiteX2453" fmla="*/ 2054132 w 2059780"/>
                <a:gd name="connsiteY2453" fmla="*/ 782359 h 1133814"/>
                <a:gd name="connsiteX2454" fmla="*/ 2054070 w 2059780"/>
                <a:gd name="connsiteY2454" fmla="*/ 795063 h 1133814"/>
                <a:gd name="connsiteX2455" fmla="*/ 2053962 w 2059780"/>
                <a:gd name="connsiteY2455" fmla="*/ 796707 h 1133814"/>
                <a:gd name="connsiteX2456" fmla="*/ 2054039 w 2059780"/>
                <a:gd name="connsiteY2456" fmla="*/ 802958 h 1133814"/>
                <a:gd name="connsiteX2457" fmla="*/ 2054317 w 2059780"/>
                <a:gd name="connsiteY2457" fmla="*/ 788276 h 1133814"/>
                <a:gd name="connsiteX2458" fmla="*/ 2054379 w 2059780"/>
                <a:gd name="connsiteY2458" fmla="*/ 792129 h 1133814"/>
                <a:gd name="connsiteX2459" fmla="*/ 2053900 w 2059780"/>
                <a:gd name="connsiteY2459" fmla="*/ 843317 h 1133814"/>
                <a:gd name="connsiteX2460" fmla="*/ 2054039 w 2059780"/>
                <a:gd name="connsiteY2460" fmla="*/ 812212 h 1133814"/>
                <a:gd name="connsiteX2461" fmla="*/ 2053962 w 2059780"/>
                <a:gd name="connsiteY2461" fmla="*/ 806625 h 1133814"/>
                <a:gd name="connsiteX2462" fmla="*/ 2053746 w 2059780"/>
                <a:gd name="connsiteY2462" fmla="*/ 834597 h 1133814"/>
                <a:gd name="connsiteX2463" fmla="*/ 2053607 w 2059780"/>
                <a:gd name="connsiteY2463" fmla="*/ 834886 h 1133814"/>
                <a:gd name="connsiteX2464" fmla="*/ 2053669 w 2059780"/>
                <a:gd name="connsiteY2464" fmla="*/ 843909 h 1133814"/>
                <a:gd name="connsiteX2465" fmla="*/ 2053422 w 2059780"/>
                <a:gd name="connsiteY2465" fmla="*/ 841664 h 1133814"/>
                <a:gd name="connsiteX2466" fmla="*/ 2053685 w 2059780"/>
                <a:gd name="connsiteY2466" fmla="*/ 847406 h 1133814"/>
                <a:gd name="connsiteX2467" fmla="*/ 2053484 w 2059780"/>
                <a:gd name="connsiteY2467" fmla="*/ 864379 h 1133814"/>
                <a:gd name="connsiteX2468" fmla="*/ 2053777 w 2059780"/>
                <a:gd name="connsiteY2468" fmla="*/ 856330 h 1133814"/>
                <a:gd name="connsiteX2469" fmla="*/ 2053654 w 2059780"/>
                <a:gd name="connsiteY2469" fmla="*/ 880669 h 1133814"/>
                <a:gd name="connsiteX2470" fmla="*/ 2053762 w 2059780"/>
                <a:gd name="connsiteY2470" fmla="*/ 881351 h 1133814"/>
                <a:gd name="connsiteX2471" fmla="*/ 2053592 w 2059780"/>
                <a:gd name="connsiteY2471" fmla="*/ 886632 h 1133814"/>
                <a:gd name="connsiteX2472" fmla="*/ 2053484 w 2059780"/>
                <a:gd name="connsiteY2472" fmla="*/ 894570 h 1133814"/>
                <a:gd name="connsiteX2473" fmla="*/ 2053329 w 2059780"/>
                <a:gd name="connsiteY2473" fmla="*/ 893359 h 1133814"/>
                <a:gd name="connsiteX2474" fmla="*/ 2053484 w 2059780"/>
                <a:gd name="connsiteY2474" fmla="*/ 889828 h 1133814"/>
                <a:gd name="connsiteX2475" fmla="*/ 2053422 w 2059780"/>
                <a:gd name="connsiteY2475" fmla="*/ 887413 h 1133814"/>
                <a:gd name="connsiteX2476" fmla="*/ 2053530 w 2059780"/>
                <a:gd name="connsiteY2476" fmla="*/ 883814 h 1133814"/>
                <a:gd name="connsiteX2477" fmla="*/ 2053422 w 2059780"/>
                <a:gd name="connsiteY2477" fmla="*/ 882673 h 1133814"/>
                <a:gd name="connsiteX2478" fmla="*/ 2053437 w 2059780"/>
                <a:gd name="connsiteY2478" fmla="*/ 877506 h 1133814"/>
                <a:gd name="connsiteX2479" fmla="*/ 2053083 w 2059780"/>
                <a:gd name="connsiteY2479" fmla="*/ 916570 h 1133814"/>
                <a:gd name="connsiteX2480" fmla="*/ 2053237 w 2059780"/>
                <a:gd name="connsiteY2480" fmla="*/ 907406 h 1133814"/>
                <a:gd name="connsiteX2481" fmla="*/ 2052959 w 2059780"/>
                <a:gd name="connsiteY2481" fmla="*/ 921589 h 1133814"/>
                <a:gd name="connsiteX2482" fmla="*/ 2052527 w 2059780"/>
                <a:gd name="connsiteY2482" fmla="*/ 990601 h 1133814"/>
                <a:gd name="connsiteX2483" fmla="*/ 2052311 w 2059780"/>
                <a:gd name="connsiteY2483" fmla="*/ 999214 h 1133814"/>
                <a:gd name="connsiteX2484" fmla="*/ 2052527 w 2059780"/>
                <a:gd name="connsiteY2484" fmla="*/ 993974 h 1133814"/>
                <a:gd name="connsiteX2485" fmla="*/ 2052326 w 2059780"/>
                <a:gd name="connsiteY2485" fmla="*/ 1015270 h 1133814"/>
                <a:gd name="connsiteX2486" fmla="*/ 2052512 w 2059780"/>
                <a:gd name="connsiteY2486" fmla="*/ 1019872 h 1133814"/>
                <a:gd name="connsiteX2487" fmla="*/ 2052326 w 2059780"/>
                <a:gd name="connsiteY2487" fmla="*/ 1025643 h 1133814"/>
                <a:gd name="connsiteX2488" fmla="*/ 2052311 w 2059780"/>
                <a:gd name="connsiteY2488" fmla="*/ 1029339 h 1133814"/>
                <a:gd name="connsiteX2489" fmla="*/ 2052203 w 2059780"/>
                <a:gd name="connsiteY2489" fmla="*/ 1030661 h 1133814"/>
                <a:gd name="connsiteX2490" fmla="*/ 2052110 w 2059780"/>
                <a:gd name="connsiteY2490" fmla="*/ 1033785 h 1133814"/>
                <a:gd name="connsiteX2491" fmla="*/ 2052095 w 2059780"/>
                <a:gd name="connsiteY2491" fmla="*/ 1031868 h 1133814"/>
                <a:gd name="connsiteX2492" fmla="*/ 2051967 w 2059780"/>
                <a:gd name="connsiteY2492" fmla="*/ 1036251 h 1133814"/>
                <a:gd name="connsiteX2493" fmla="*/ 2051870 w 2059780"/>
                <a:gd name="connsiteY2493" fmla="*/ 1034824 h 1133814"/>
                <a:gd name="connsiteX2494" fmla="*/ 2051871 w 2059780"/>
                <a:gd name="connsiteY2494" fmla="*/ 1034627 h 1133814"/>
                <a:gd name="connsiteX2495" fmla="*/ 2051925 w 2059780"/>
                <a:gd name="connsiteY2495" fmla="*/ 1034001 h 1133814"/>
                <a:gd name="connsiteX2496" fmla="*/ 2051900 w 2059780"/>
                <a:gd name="connsiteY2496" fmla="*/ 1023813 h 1133814"/>
                <a:gd name="connsiteX2497" fmla="*/ 2051871 w 2059780"/>
                <a:gd name="connsiteY2497" fmla="*/ 1034627 h 1133814"/>
                <a:gd name="connsiteX2498" fmla="*/ 2051863 w 2059780"/>
                <a:gd name="connsiteY2498" fmla="*/ 1034717 h 1133814"/>
                <a:gd name="connsiteX2499" fmla="*/ 2051870 w 2059780"/>
                <a:gd name="connsiteY2499" fmla="*/ 1034824 h 1133814"/>
                <a:gd name="connsiteX2500" fmla="*/ 2051863 w 2059780"/>
                <a:gd name="connsiteY2500" fmla="*/ 1037515 h 1133814"/>
                <a:gd name="connsiteX2501" fmla="*/ 2051740 w 2059780"/>
                <a:gd name="connsiteY2501" fmla="*/ 1051931 h 1133814"/>
                <a:gd name="connsiteX2502" fmla="*/ 2051524 w 2059780"/>
                <a:gd name="connsiteY2502" fmla="*/ 1053113 h 1133814"/>
                <a:gd name="connsiteX2503" fmla="*/ 2051369 w 2059780"/>
                <a:gd name="connsiteY2503" fmla="*/ 1063854 h 1133814"/>
                <a:gd name="connsiteX2504" fmla="*/ 2051416 w 2059780"/>
                <a:gd name="connsiteY2504" fmla="*/ 1053207 h 1133814"/>
                <a:gd name="connsiteX2505" fmla="*/ 2051447 w 2059780"/>
                <a:gd name="connsiteY2505" fmla="*/ 1068814 h 1133814"/>
                <a:gd name="connsiteX2506" fmla="*/ 2051200 w 2059780"/>
                <a:gd name="connsiteY2506" fmla="*/ 1070339 h 1133814"/>
                <a:gd name="connsiteX2507" fmla="*/ 2051400 w 2059780"/>
                <a:gd name="connsiteY2507" fmla="*/ 1073892 h 1133814"/>
                <a:gd name="connsiteX2508" fmla="*/ 2051447 w 2059780"/>
                <a:gd name="connsiteY2508" fmla="*/ 1084386 h 1133814"/>
                <a:gd name="connsiteX2509" fmla="*/ 2051339 w 2059780"/>
                <a:gd name="connsiteY2509" fmla="*/ 1086053 h 1133814"/>
                <a:gd name="connsiteX2510" fmla="*/ 2051308 w 2059780"/>
                <a:gd name="connsiteY2510" fmla="*/ 1094488 h 1133814"/>
                <a:gd name="connsiteX2511" fmla="*/ 2051184 w 2059780"/>
                <a:gd name="connsiteY2511" fmla="*/ 1094221 h 1133814"/>
                <a:gd name="connsiteX2512" fmla="*/ 2051169 w 2059780"/>
                <a:gd name="connsiteY2512" fmla="*/ 1100808 h 1133814"/>
                <a:gd name="connsiteX2513" fmla="*/ 2051308 w 2059780"/>
                <a:gd name="connsiteY2513" fmla="*/ 1100133 h 1133814"/>
                <a:gd name="connsiteX2514" fmla="*/ 2051308 w 2059780"/>
                <a:gd name="connsiteY2514" fmla="*/ 1106763 h 1133814"/>
                <a:gd name="connsiteX2515" fmla="*/ 2051462 w 2059780"/>
                <a:gd name="connsiteY2515" fmla="*/ 1101393 h 1133814"/>
                <a:gd name="connsiteX2516" fmla="*/ 2051539 w 2059780"/>
                <a:gd name="connsiteY2516" fmla="*/ 1111964 h 1133814"/>
                <a:gd name="connsiteX2517" fmla="*/ 2051555 w 2059780"/>
                <a:gd name="connsiteY2517" fmla="*/ 1107246 h 1133814"/>
                <a:gd name="connsiteX2518" fmla="*/ 2051555 w 2059780"/>
                <a:gd name="connsiteY2518" fmla="*/ 1112159 h 1133814"/>
                <a:gd name="connsiteX2519" fmla="*/ 2051725 w 2059780"/>
                <a:gd name="connsiteY2519" fmla="*/ 1113440 h 1133814"/>
                <a:gd name="connsiteX2520" fmla="*/ 2051755 w 2059780"/>
                <a:gd name="connsiteY2520" fmla="*/ 1116117 h 1133814"/>
                <a:gd name="connsiteX2521" fmla="*/ 2051863 w 2059780"/>
                <a:gd name="connsiteY2521" fmla="*/ 1114464 h 1133814"/>
                <a:gd name="connsiteX2522" fmla="*/ 2051848 w 2059780"/>
                <a:gd name="connsiteY2522" fmla="*/ 1122014 h 1133814"/>
                <a:gd name="connsiteX2523" fmla="*/ 2051709 w 2059780"/>
                <a:gd name="connsiteY2523" fmla="*/ 1117924 h 1133814"/>
                <a:gd name="connsiteX2524" fmla="*/ 2051539 w 2059780"/>
                <a:gd name="connsiteY2524" fmla="*/ 1122273 h 1133814"/>
                <a:gd name="connsiteX2525" fmla="*/ 2051400 w 2059780"/>
                <a:gd name="connsiteY2525" fmla="*/ 1118245 h 1133814"/>
                <a:gd name="connsiteX2526" fmla="*/ 2051323 w 2059780"/>
                <a:gd name="connsiteY2526" fmla="*/ 1121832 h 1133814"/>
                <a:gd name="connsiteX2527" fmla="*/ 2051200 w 2059780"/>
                <a:gd name="connsiteY2527" fmla="*/ 1106492 h 1133814"/>
                <a:gd name="connsiteX2528" fmla="*/ 2050891 w 2059780"/>
                <a:gd name="connsiteY2528" fmla="*/ 1120466 h 1133814"/>
                <a:gd name="connsiteX2529" fmla="*/ 2050675 w 2059780"/>
                <a:gd name="connsiteY2529" fmla="*/ 1117627 h 1133814"/>
                <a:gd name="connsiteX2530" fmla="*/ 2050660 w 2059780"/>
                <a:gd name="connsiteY2530" fmla="*/ 1122306 h 1133814"/>
                <a:gd name="connsiteX2531" fmla="*/ 2050644 w 2059780"/>
                <a:gd name="connsiteY2531" fmla="*/ 1122488 h 1133814"/>
                <a:gd name="connsiteX2532" fmla="*/ 2050521 w 2059780"/>
                <a:gd name="connsiteY2532" fmla="*/ 1116359 h 1133814"/>
                <a:gd name="connsiteX2533" fmla="*/ 2050197 w 2059780"/>
                <a:gd name="connsiteY2533" fmla="*/ 1118461 h 1133814"/>
                <a:gd name="connsiteX2534" fmla="*/ 2050058 w 2059780"/>
                <a:gd name="connsiteY2534" fmla="*/ 1115617 h 1133814"/>
                <a:gd name="connsiteX2535" fmla="*/ 2049950 w 2059780"/>
                <a:gd name="connsiteY2535" fmla="*/ 1120801 h 1133814"/>
                <a:gd name="connsiteX2536" fmla="*/ 2049842 w 2059780"/>
                <a:gd name="connsiteY2536" fmla="*/ 1114944 h 1133814"/>
                <a:gd name="connsiteX2537" fmla="*/ 2049687 w 2059780"/>
                <a:gd name="connsiteY2537" fmla="*/ 1118360 h 1133814"/>
                <a:gd name="connsiteX2538" fmla="*/ 2049533 w 2059780"/>
                <a:gd name="connsiteY2538" fmla="*/ 1114826 h 1133814"/>
                <a:gd name="connsiteX2539" fmla="*/ 2049410 w 2059780"/>
                <a:gd name="connsiteY2539" fmla="*/ 1115893 h 1133814"/>
                <a:gd name="connsiteX2540" fmla="*/ 2049394 w 2059780"/>
                <a:gd name="connsiteY2540" fmla="*/ 1109307 h 1133814"/>
                <a:gd name="connsiteX2541" fmla="*/ 2049286 w 2059780"/>
                <a:gd name="connsiteY2541" fmla="*/ 1110069 h 1133814"/>
                <a:gd name="connsiteX2542" fmla="*/ 2049255 w 2059780"/>
                <a:gd name="connsiteY2542" fmla="*/ 1108089 h 1133814"/>
                <a:gd name="connsiteX2543" fmla="*/ 2048900 w 2059780"/>
                <a:gd name="connsiteY2543" fmla="*/ 1115758 h 1133814"/>
                <a:gd name="connsiteX2544" fmla="*/ 2048592 w 2059780"/>
                <a:gd name="connsiteY2544" fmla="*/ 1115117 h 1133814"/>
                <a:gd name="connsiteX2545" fmla="*/ 2048607 w 2059780"/>
                <a:gd name="connsiteY2545" fmla="*/ 1117025 h 1133814"/>
                <a:gd name="connsiteX2546" fmla="*/ 2048422 w 2059780"/>
                <a:gd name="connsiteY2546" fmla="*/ 1119429 h 1133814"/>
                <a:gd name="connsiteX2547" fmla="*/ 2048036 w 2059780"/>
                <a:gd name="connsiteY2547" fmla="*/ 1115842 h 1133814"/>
                <a:gd name="connsiteX2548" fmla="*/ 2047913 w 2059780"/>
                <a:gd name="connsiteY2548" fmla="*/ 1109963 h 1133814"/>
                <a:gd name="connsiteX2549" fmla="*/ 2047851 w 2059780"/>
                <a:gd name="connsiteY2549" fmla="*/ 1112639 h 1133814"/>
                <a:gd name="connsiteX2550" fmla="*/ 2047650 w 2059780"/>
                <a:gd name="connsiteY2550" fmla="*/ 1109404 h 1133814"/>
                <a:gd name="connsiteX2551" fmla="*/ 2047619 w 2059780"/>
                <a:gd name="connsiteY2551" fmla="*/ 1114981 h 1133814"/>
                <a:gd name="connsiteX2552" fmla="*/ 2047450 w 2059780"/>
                <a:gd name="connsiteY2552" fmla="*/ 1114969 h 1133814"/>
                <a:gd name="connsiteX2553" fmla="*/ 2047419 w 2059780"/>
                <a:gd name="connsiteY2553" fmla="*/ 1118250 h 1133814"/>
                <a:gd name="connsiteX2554" fmla="*/ 2047234 w 2059780"/>
                <a:gd name="connsiteY2554" fmla="*/ 1113575 h 1133814"/>
                <a:gd name="connsiteX2555" fmla="*/ 2047141 w 2059780"/>
                <a:gd name="connsiteY2555" fmla="*/ 1114867 h 1133814"/>
                <a:gd name="connsiteX2556" fmla="*/ 2046956 w 2059780"/>
                <a:gd name="connsiteY2556" fmla="*/ 1112020 h 1133814"/>
                <a:gd name="connsiteX2557" fmla="*/ 2046940 w 2059780"/>
                <a:gd name="connsiteY2557" fmla="*/ 1114461 h 1133814"/>
                <a:gd name="connsiteX2558" fmla="*/ 2046771 w 2059780"/>
                <a:gd name="connsiteY2558" fmla="*/ 1111277 h 1133814"/>
                <a:gd name="connsiteX2559" fmla="*/ 2046632 w 2059780"/>
                <a:gd name="connsiteY2559" fmla="*/ 1111032 h 1133814"/>
                <a:gd name="connsiteX2560" fmla="*/ 2046601 w 2059780"/>
                <a:gd name="connsiteY2560" fmla="*/ 1120264 h 1133814"/>
                <a:gd name="connsiteX2561" fmla="*/ 2046215 w 2059780"/>
                <a:gd name="connsiteY2561" fmla="*/ 1117602 h 1133814"/>
                <a:gd name="connsiteX2562" fmla="*/ 2046030 w 2059780"/>
                <a:gd name="connsiteY2562" fmla="*/ 1113003 h 1133814"/>
                <a:gd name="connsiteX2563" fmla="*/ 2045783 w 2059780"/>
                <a:gd name="connsiteY2563" fmla="*/ 1109243 h 1133814"/>
                <a:gd name="connsiteX2564" fmla="*/ 2045706 w 2059780"/>
                <a:gd name="connsiteY2564" fmla="*/ 1111909 h 1133814"/>
                <a:gd name="connsiteX2565" fmla="*/ 2045629 w 2059780"/>
                <a:gd name="connsiteY2565" fmla="*/ 1111744 h 1133814"/>
                <a:gd name="connsiteX2566" fmla="*/ 2045459 w 2059780"/>
                <a:gd name="connsiteY2566" fmla="*/ 1088193 h 1133814"/>
                <a:gd name="connsiteX2567" fmla="*/ 2045196 w 2059780"/>
                <a:gd name="connsiteY2567" fmla="*/ 1079792 h 1133814"/>
                <a:gd name="connsiteX2568" fmla="*/ 2045320 w 2059780"/>
                <a:gd name="connsiteY2568" fmla="*/ 1078668 h 1133814"/>
                <a:gd name="connsiteX2569" fmla="*/ 2045135 w 2059780"/>
                <a:gd name="connsiteY2569" fmla="*/ 1069504 h 1133814"/>
                <a:gd name="connsiteX2570" fmla="*/ 2045305 w 2059780"/>
                <a:gd name="connsiteY2570" fmla="*/ 1069365 h 1133814"/>
                <a:gd name="connsiteX2571" fmla="*/ 2045243 w 2059780"/>
                <a:gd name="connsiteY2571" fmla="*/ 1053474 h 1133814"/>
                <a:gd name="connsiteX2572" fmla="*/ 2045042 w 2059780"/>
                <a:gd name="connsiteY2572" fmla="*/ 1055868 h 1133814"/>
                <a:gd name="connsiteX2573" fmla="*/ 2045243 w 2059780"/>
                <a:gd name="connsiteY2573" fmla="*/ 1051045 h 1133814"/>
                <a:gd name="connsiteX2574" fmla="*/ 2044965 w 2059780"/>
                <a:gd name="connsiteY2574" fmla="*/ 989846 h 1133814"/>
                <a:gd name="connsiteX2575" fmla="*/ 2044949 w 2059780"/>
                <a:gd name="connsiteY2575" fmla="*/ 1003740 h 1133814"/>
                <a:gd name="connsiteX2576" fmla="*/ 2044749 w 2059780"/>
                <a:gd name="connsiteY2576" fmla="*/ 980229 h 1133814"/>
                <a:gd name="connsiteX2577" fmla="*/ 2044656 w 2059780"/>
                <a:gd name="connsiteY2577" fmla="*/ 986527 h 1133814"/>
                <a:gd name="connsiteX2578" fmla="*/ 2044533 w 2059780"/>
                <a:gd name="connsiteY2578" fmla="*/ 969822 h 1133814"/>
                <a:gd name="connsiteX2579" fmla="*/ 2044409 w 2059780"/>
                <a:gd name="connsiteY2579" fmla="*/ 971298 h 1133814"/>
                <a:gd name="connsiteX2580" fmla="*/ 2044502 w 2059780"/>
                <a:gd name="connsiteY2580" fmla="*/ 968652 h 1133814"/>
                <a:gd name="connsiteX2581" fmla="*/ 2044486 w 2059780"/>
                <a:gd name="connsiteY2581" fmla="*/ 961200 h 1133814"/>
                <a:gd name="connsiteX2582" fmla="*/ 2044348 w 2059780"/>
                <a:gd name="connsiteY2582" fmla="*/ 959742 h 1133814"/>
                <a:gd name="connsiteX2583" fmla="*/ 2044193 w 2059780"/>
                <a:gd name="connsiteY2583" fmla="*/ 950527 h 1133814"/>
                <a:gd name="connsiteX2584" fmla="*/ 2044132 w 2059780"/>
                <a:gd name="connsiteY2584" fmla="*/ 954118 h 1133814"/>
                <a:gd name="connsiteX2585" fmla="*/ 2044286 w 2059780"/>
                <a:gd name="connsiteY2585" fmla="*/ 959488 h 1133814"/>
                <a:gd name="connsiteX2586" fmla="*/ 2044224 w 2059780"/>
                <a:gd name="connsiteY2586" fmla="*/ 966320 h 1133814"/>
                <a:gd name="connsiteX2587" fmla="*/ 2044054 w 2059780"/>
                <a:gd name="connsiteY2587" fmla="*/ 954897 h 1133814"/>
                <a:gd name="connsiteX2588" fmla="*/ 2044116 w 2059780"/>
                <a:gd name="connsiteY2588" fmla="*/ 966609 h 1133814"/>
                <a:gd name="connsiteX2589" fmla="*/ 2044085 w 2059780"/>
                <a:gd name="connsiteY2589" fmla="*/ 970267 h 1133814"/>
                <a:gd name="connsiteX2590" fmla="*/ 2044023 w 2059780"/>
                <a:gd name="connsiteY2590" fmla="*/ 973623 h 1133814"/>
                <a:gd name="connsiteX2591" fmla="*/ 2044070 w 2059780"/>
                <a:gd name="connsiteY2591" fmla="*/ 979962 h 1133814"/>
                <a:gd name="connsiteX2592" fmla="*/ 2044054 w 2059780"/>
                <a:gd name="connsiteY2592" fmla="*/ 989206 h 1133814"/>
                <a:gd name="connsiteX2593" fmla="*/ 2043900 w 2059780"/>
                <a:gd name="connsiteY2593" fmla="*/ 975045 h 1133814"/>
                <a:gd name="connsiteX2594" fmla="*/ 2043838 w 2059780"/>
                <a:gd name="connsiteY2594" fmla="*/ 975853 h 1133814"/>
                <a:gd name="connsiteX2595" fmla="*/ 2043823 w 2059780"/>
                <a:gd name="connsiteY2595" fmla="*/ 972123 h 1133814"/>
                <a:gd name="connsiteX2596" fmla="*/ 2043900 w 2059780"/>
                <a:gd name="connsiteY2596" fmla="*/ 972721 h 1133814"/>
                <a:gd name="connsiteX2597" fmla="*/ 2043869 w 2059780"/>
                <a:gd name="connsiteY2597" fmla="*/ 964222 h 1133814"/>
                <a:gd name="connsiteX2598" fmla="*/ 2043777 w 2059780"/>
                <a:gd name="connsiteY2598" fmla="*/ 942914 h 1133814"/>
                <a:gd name="connsiteX2599" fmla="*/ 2043699 w 2059780"/>
                <a:gd name="connsiteY2599" fmla="*/ 935152 h 1133814"/>
                <a:gd name="connsiteX2600" fmla="*/ 2043838 w 2059780"/>
                <a:gd name="connsiteY2600" fmla="*/ 932330 h 1133814"/>
                <a:gd name="connsiteX2601" fmla="*/ 2043746 w 2059780"/>
                <a:gd name="connsiteY2601" fmla="*/ 928027 h 1133814"/>
                <a:gd name="connsiteX2602" fmla="*/ 2043622 w 2059780"/>
                <a:gd name="connsiteY2602" fmla="*/ 923137 h 1133814"/>
                <a:gd name="connsiteX2603" fmla="*/ 2043545 w 2059780"/>
                <a:gd name="connsiteY2603" fmla="*/ 910496 h 1133814"/>
                <a:gd name="connsiteX2604" fmla="*/ 2043452 w 2059780"/>
                <a:gd name="connsiteY2604" fmla="*/ 909920 h 1133814"/>
                <a:gd name="connsiteX2605" fmla="*/ 2043715 w 2059780"/>
                <a:gd name="connsiteY2605" fmla="*/ 894087 h 1133814"/>
                <a:gd name="connsiteX2606" fmla="*/ 2043638 w 2059780"/>
                <a:gd name="connsiteY2606" fmla="*/ 899526 h 1133814"/>
                <a:gd name="connsiteX2607" fmla="*/ 2043360 w 2059780"/>
                <a:gd name="connsiteY2607" fmla="*/ 886110 h 1133814"/>
                <a:gd name="connsiteX2608" fmla="*/ 2043329 w 2059780"/>
                <a:gd name="connsiteY2608" fmla="*/ 894415 h 1133814"/>
                <a:gd name="connsiteX2609" fmla="*/ 2043159 w 2059780"/>
                <a:gd name="connsiteY2609" fmla="*/ 859856 h 1133814"/>
                <a:gd name="connsiteX2610" fmla="*/ 2043298 w 2059780"/>
                <a:gd name="connsiteY2610" fmla="*/ 860970 h 1133814"/>
                <a:gd name="connsiteX2611" fmla="*/ 2043283 w 2059780"/>
                <a:gd name="connsiteY2611" fmla="*/ 853532 h 1133814"/>
                <a:gd name="connsiteX2612" fmla="*/ 2043422 w 2059780"/>
                <a:gd name="connsiteY2612" fmla="*/ 855587 h 1133814"/>
                <a:gd name="connsiteX2613" fmla="*/ 2043314 w 2059780"/>
                <a:gd name="connsiteY2613" fmla="*/ 847088 h 1133814"/>
                <a:gd name="connsiteX2614" fmla="*/ 2043236 w 2059780"/>
                <a:gd name="connsiteY2614" fmla="*/ 851595 h 1133814"/>
                <a:gd name="connsiteX2615" fmla="*/ 2043267 w 2059780"/>
                <a:gd name="connsiteY2615" fmla="*/ 848891 h 1133814"/>
                <a:gd name="connsiteX2616" fmla="*/ 2043206 w 2059780"/>
                <a:gd name="connsiteY2616" fmla="*/ 858992 h 1133814"/>
                <a:gd name="connsiteX2617" fmla="*/ 2042959 w 2059780"/>
                <a:gd name="connsiteY2617" fmla="*/ 830325 h 1133814"/>
                <a:gd name="connsiteX2618" fmla="*/ 2043236 w 2059780"/>
                <a:gd name="connsiteY2618" fmla="*/ 831595 h 1133814"/>
                <a:gd name="connsiteX2619" fmla="*/ 2043051 w 2059780"/>
                <a:gd name="connsiteY2619" fmla="*/ 829071 h 1133814"/>
                <a:gd name="connsiteX2620" fmla="*/ 2043036 w 2059780"/>
                <a:gd name="connsiteY2620" fmla="*/ 819762 h 1133814"/>
                <a:gd name="connsiteX2621" fmla="*/ 2043067 w 2059780"/>
                <a:gd name="connsiteY2621" fmla="*/ 813328 h 1133814"/>
                <a:gd name="connsiteX2622" fmla="*/ 2042974 w 2059780"/>
                <a:gd name="connsiteY2622" fmla="*/ 815044 h 1133814"/>
                <a:gd name="connsiteX2623" fmla="*/ 2043360 w 2059780"/>
                <a:gd name="connsiteY2623" fmla="*/ 800759 h 1133814"/>
                <a:gd name="connsiteX2624" fmla="*/ 2043329 w 2059780"/>
                <a:gd name="connsiteY2624" fmla="*/ 808596 h 1133814"/>
                <a:gd name="connsiteX2625" fmla="*/ 2043437 w 2059780"/>
                <a:gd name="connsiteY2625" fmla="*/ 818495 h 1133814"/>
                <a:gd name="connsiteX2626" fmla="*/ 2043838 w 2059780"/>
                <a:gd name="connsiteY2626" fmla="*/ 813505 h 1133814"/>
                <a:gd name="connsiteX2627" fmla="*/ 2043761 w 2059780"/>
                <a:gd name="connsiteY2627" fmla="*/ 787751 h 1133814"/>
                <a:gd name="connsiteX2628" fmla="*/ 2043576 w 2059780"/>
                <a:gd name="connsiteY2628" fmla="*/ 784330 h 1133814"/>
                <a:gd name="connsiteX2629" fmla="*/ 2043730 w 2059780"/>
                <a:gd name="connsiteY2629" fmla="*/ 786407 h 1133814"/>
                <a:gd name="connsiteX2630" fmla="*/ 2043561 w 2059780"/>
                <a:gd name="connsiteY2630" fmla="*/ 733715 h 1133814"/>
                <a:gd name="connsiteX2631" fmla="*/ 2043669 w 2059780"/>
                <a:gd name="connsiteY2631" fmla="*/ 732884 h 1133814"/>
                <a:gd name="connsiteX2632" fmla="*/ 2043499 w 2059780"/>
                <a:gd name="connsiteY2632" fmla="*/ 722898 h 1133814"/>
                <a:gd name="connsiteX2633" fmla="*/ 2043267 w 2059780"/>
                <a:gd name="connsiteY2633" fmla="*/ 714632 h 1133814"/>
                <a:gd name="connsiteX2634" fmla="*/ 2043514 w 2059780"/>
                <a:gd name="connsiteY2634" fmla="*/ 708720 h 1133814"/>
                <a:gd name="connsiteX2635" fmla="*/ 2043530 w 2059780"/>
                <a:gd name="connsiteY2635" fmla="*/ 684817 h 1133814"/>
                <a:gd name="connsiteX2636" fmla="*/ 2043684 w 2059780"/>
                <a:gd name="connsiteY2636" fmla="*/ 670630 h 1133814"/>
                <a:gd name="connsiteX2637" fmla="*/ 2043206 w 2059780"/>
                <a:gd name="connsiteY2637" fmla="*/ 666721 h 1133814"/>
                <a:gd name="connsiteX2638" fmla="*/ 2043036 w 2059780"/>
                <a:gd name="connsiteY2638" fmla="*/ 648398 h 1133814"/>
                <a:gd name="connsiteX2639" fmla="*/ 2043144 w 2059780"/>
                <a:gd name="connsiteY2639" fmla="*/ 647134 h 1133814"/>
                <a:gd name="connsiteX2640" fmla="*/ 2042989 w 2059780"/>
                <a:gd name="connsiteY2640" fmla="*/ 645393 h 1133814"/>
                <a:gd name="connsiteX2641" fmla="*/ 2043190 w 2059780"/>
                <a:gd name="connsiteY2641" fmla="*/ 637343 h 1133814"/>
                <a:gd name="connsiteX2642" fmla="*/ 2043252 w 2059780"/>
                <a:gd name="connsiteY2642" fmla="*/ 634601 h 1133814"/>
                <a:gd name="connsiteX2643" fmla="*/ 2043406 w 2059780"/>
                <a:gd name="connsiteY2643" fmla="*/ 651089 h 1133814"/>
                <a:gd name="connsiteX2644" fmla="*/ 2043345 w 2059780"/>
                <a:gd name="connsiteY2644" fmla="*/ 632414 h 1133814"/>
                <a:gd name="connsiteX2645" fmla="*/ 2043514 w 2059780"/>
                <a:gd name="connsiteY2645" fmla="*/ 632608 h 1133814"/>
                <a:gd name="connsiteX2646" fmla="*/ 2043514 w 2059780"/>
                <a:gd name="connsiteY2646" fmla="*/ 632599 h 1133814"/>
                <a:gd name="connsiteX2647" fmla="*/ 2043236 w 2059780"/>
                <a:gd name="connsiteY2647" fmla="*/ 623901 h 1133814"/>
                <a:gd name="connsiteX2648" fmla="*/ 2043252 w 2059780"/>
                <a:gd name="connsiteY2648" fmla="*/ 633608 h 1133814"/>
                <a:gd name="connsiteX2649" fmla="*/ 2043020 w 2059780"/>
                <a:gd name="connsiteY2649" fmla="*/ 633028 h 1133814"/>
                <a:gd name="connsiteX2650" fmla="*/ 2043067 w 2059780"/>
                <a:gd name="connsiteY2650" fmla="*/ 620540 h 1133814"/>
                <a:gd name="connsiteX2651" fmla="*/ 2042959 w 2059780"/>
                <a:gd name="connsiteY2651" fmla="*/ 619913 h 1133814"/>
                <a:gd name="connsiteX2652" fmla="*/ 2042959 w 2059780"/>
                <a:gd name="connsiteY2652" fmla="*/ 616222 h 1133814"/>
                <a:gd name="connsiteX2653" fmla="*/ 2043314 w 2059780"/>
                <a:gd name="connsiteY2653" fmla="*/ 623139 h 1133814"/>
                <a:gd name="connsiteX2654" fmla="*/ 2042959 w 2059780"/>
                <a:gd name="connsiteY2654" fmla="*/ 596155 h 1133814"/>
                <a:gd name="connsiteX2655" fmla="*/ 2043082 w 2059780"/>
                <a:gd name="connsiteY2655" fmla="*/ 594956 h 1133814"/>
                <a:gd name="connsiteX2656" fmla="*/ 2043051 w 2059780"/>
                <a:gd name="connsiteY2656" fmla="*/ 584680 h 1133814"/>
                <a:gd name="connsiteX2657" fmla="*/ 2042727 w 2059780"/>
                <a:gd name="connsiteY2657" fmla="*/ 584287 h 1133814"/>
                <a:gd name="connsiteX2658" fmla="*/ 2042712 w 2059780"/>
                <a:gd name="connsiteY2658" fmla="*/ 571277 h 1133814"/>
                <a:gd name="connsiteX2659" fmla="*/ 2042604 w 2059780"/>
                <a:gd name="connsiteY2659" fmla="*/ 576716 h 1133814"/>
                <a:gd name="connsiteX2660" fmla="*/ 2042372 w 2059780"/>
                <a:gd name="connsiteY2660" fmla="*/ 571109 h 1133814"/>
                <a:gd name="connsiteX2661" fmla="*/ 2042372 w 2059780"/>
                <a:gd name="connsiteY2661" fmla="*/ 571643 h 1133814"/>
                <a:gd name="connsiteX2662" fmla="*/ 2042233 w 2059780"/>
                <a:gd name="connsiteY2662" fmla="*/ 578149 h 1133814"/>
                <a:gd name="connsiteX2663" fmla="*/ 2042311 w 2059780"/>
                <a:gd name="connsiteY2663" fmla="*/ 563355 h 1133814"/>
                <a:gd name="connsiteX2664" fmla="*/ 2042449 w 2059780"/>
                <a:gd name="connsiteY2664" fmla="*/ 568192 h 1133814"/>
                <a:gd name="connsiteX2665" fmla="*/ 2042418 w 2059780"/>
                <a:gd name="connsiteY2665" fmla="*/ 561639 h 1133814"/>
                <a:gd name="connsiteX2666" fmla="*/ 2043051 w 2059780"/>
                <a:gd name="connsiteY2666" fmla="*/ 570277 h 1133814"/>
                <a:gd name="connsiteX2667" fmla="*/ 2042851 w 2059780"/>
                <a:gd name="connsiteY2667" fmla="*/ 560244 h 1133814"/>
                <a:gd name="connsiteX2668" fmla="*/ 2042650 w 2059780"/>
                <a:gd name="connsiteY2668" fmla="*/ 558154 h 1133814"/>
                <a:gd name="connsiteX2669" fmla="*/ 2042774 w 2059780"/>
                <a:gd name="connsiteY2669" fmla="*/ 555980 h 1133814"/>
                <a:gd name="connsiteX2670" fmla="*/ 2042882 w 2059780"/>
                <a:gd name="connsiteY2670" fmla="*/ 550978 h 1133814"/>
                <a:gd name="connsiteX2671" fmla="*/ 2042557 w 2059780"/>
                <a:gd name="connsiteY2671" fmla="*/ 557133 h 1133814"/>
                <a:gd name="connsiteX2672" fmla="*/ 2042357 w 2059780"/>
                <a:gd name="connsiteY2672" fmla="*/ 543530 h 1133814"/>
                <a:gd name="connsiteX2673" fmla="*/ 2042125 w 2059780"/>
                <a:gd name="connsiteY2673" fmla="*/ 541186 h 1133814"/>
                <a:gd name="connsiteX2674" fmla="*/ 2042172 w 2059780"/>
                <a:gd name="connsiteY2674" fmla="*/ 513906 h 1133814"/>
                <a:gd name="connsiteX2675" fmla="*/ 2042403 w 2059780"/>
                <a:gd name="connsiteY2675" fmla="*/ 513716 h 1133814"/>
                <a:gd name="connsiteX2676" fmla="*/ 2042110 w 2059780"/>
                <a:gd name="connsiteY2676" fmla="*/ 512901 h 1133814"/>
                <a:gd name="connsiteX2677" fmla="*/ 2042094 w 2059780"/>
                <a:gd name="connsiteY2677" fmla="*/ 499880 h 1133814"/>
                <a:gd name="connsiteX2678" fmla="*/ 2042403 w 2059780"/>
                <a:gd name="connsiteY2678" fmla="*/ 499278 h 1133814"/>
                <a:gd name="connsiteX2679" fmla="*/ 2042588 w 2059780"/>
                <a:gd name="connsiteY2679" fmla="*/ 502259 h 1133814"/>
                <a:gd name="connsiteX2680" fmla="*/ 2042650 w 2059780"/>
                <a:gd name="connsiteY2680" fmla="*/ 487435 h 1133814"/>
                <a:gd name="connsiteX2681" fmla="*/ 2042465 w 2059780"/>
                <a:gd name="connsiteY2681" fmla="*/ 488178 h 1133814"/>
                <a:gd name="connsiteX2682" fmla="*/ 2042465 w 2059780"/>
                <a:gd name="connsiteY2682" fmla="*/ 478864 h 1133814"/>
                <a:gd name="connsiteX2683" fmla="*/ 2042218 w 2059780"/>
                <a:gd name="connsiteY2683" fmla="*/ 480454 h 1133814"/>
                <a:gd name="connsiteX2684" fmla="*/ 2042341 w 2059780"/>
                <a:gd name="connsiteY2684" fmla="*/ 474554 h 1133814"/>
                <a:gd name="connsiteX2685" fmla="*/ 2042156 w 2059780"/>
                <a:gd name="connsiteY2685" fmla="*/ 473876 h 1133814"/>
                <a:gd name="connsiteX2686" fmla="*/ 2042280 w 2059780"/>
                <a:gd name="connsiteY2686" fmla="*/ 468972 h 1133814"/>
                <a:gd name="connsiteX2687" fmla="*/ 2042033 w 2059780"/>
                <a:gd name="connsiteY2687" fmla="*/ 459794 h 1133814"/>
                <a:gd name="connsiteX2688" fmla="*/ 2041724 w 2059780"/>
                <a:gd name="connsiteY2688" fmla="*/ 456348 h 1133814"/>
                <a:gd name="connsiteX2689" fmla="*/ 2041523 w 2059780"/>
                <a:gd name="connsiteY2689" fmla="*/ 450889 h 1133814"/>
                <a:gd name="connsiteX2690" fmla="*/ 2041770 w 2059780"/>
                <a:gd name="connsiteY2690" fmla="*/ 444671 h 1133814"/>
                <a:gd name="connsiteX2691" fmla="*/ 2041971 w 2059780"/>
                <a:gd name="connsiteY2691" fmla="*/ 442987 h 1133814"/>
                <a:gd name="connsiteX2692" fmla="*/ 2041817 w 2059780"/>
                <a:gd name="connsiteY2692" fmla="*/ 441682 h 1133814"/>
                <a:gd name="connsiteX2693" fmla="*/ 2041971 w 2059780"/>
                <a:gd name="connsiteY2693" fmla="*/ 434583 h 1133814"/>
                <a:gd name="connsiteX2694" fmla="*/ 2041786 w 2059780"/>
                <a:gd name="connsiteY2694" fmla="*/ 425579 h 1133814"/>
                <a:gd name="connsiteX2695" fmla="*/ 2041909 w 2059780"/>
                <a:gd name="connsiteY2695" fmla="*/ 423866 h 1133814"/>
                <a:gd name="connsiteX2696" fmla="*/ 2041709 w 2059780"/>
                <a:gd name="connsiteY2696" fmla="*/ 417073 h 1133814"/>
                <a:gd name="connsiteX2697" fmla="*/ 2041832 w 2059780"/>
                <a:gd name="connsiteY2697" fmla="*/ 413532 h 1133814"/>
                <a:gd name="connsiteX2698" fmla="*/ 2041678 w 2059780"/>
                <a:gd name="connsiteY2698" fmla="*/ 412875 h 1133814"/>
                <a:gd name="connsiteX2699" fmla="*/ 2041709 w 2059780"/>
                <a:gd name="connsiteY2699" fmla="*/ 430615 h 1133814"/>
                <a:gd name="connsiteX2700" fmla="*/ 2041446 w 2059780"/>
                <a:gd name="connsiteY2700" fmla="*/ 420094 h 1133814"/>
                <a:gd name="connsiteX2701" fmla="*/ 2041585 w 2059780"/>
                <a:gd name="connsiteY2701" fmla="*/ 419776 h 1133814"/>
                <a:gd name="connsiteX2702" fmla="*/ 2041246 w 2059780"/>
                <a:gd name="connsiteY2702" fmla="*/ 409302 h 1133814"/>
                <a:gd name="connsiteX2703" fmla="*/ 2041585 w 2059780"/>
                <a:gd name="connsiteY2703" fmla="*/ 406271 h 1133814"/>
                <a:gd name="connsiteX2704" fmla="*/ 2041770 w 2059780"/>
                <a:gd name="connsiteY2704" fmla="*/ 410183 h 1133814"/>
                <a:gd name="connsiteX2705" fmla="*/ 2041832 w 2059780"/>
                <a:gd name="connsiteY2705" fmla="*/ 406919 h 1133814"/>
                <a:gd name="connsiteX2706" fmla="*/ 2042743 w 2059780"/>
                <a:gd name="connsiteY2706" fmla="*/ 404652 h 1133814"/>
                <a:gd name="connsiteX2707" fmla="*/ 2042619 w 2059780"/>
                <a:gd name="connsiteY2707" fmla="*/ 403114 h 1133814"/>
                <a:gd name="connsiteX2708" fmla="*/ 2042557 w 2059780"/>
                <a:gd name="connsiteY2708" fmla="*/ 393297 h 1133814"/>
                <a:gd name="connsiteX2709" fmla="*/ 2042527 w 2059780"/>
                <a:gd name="connsiteY2709" fmla="*/ 396981 h 1133814"/>
                <a:gd name="connsiteX2710" fmla="*/ 2042295 w 2059780"/>
                <a:gd name="connsiteY2710" fmla="*/ 392093 h 1133814"/>
                <a:gd name="connsiteX2711" fmla="*/ 2042511 w 2059780"/>
                <a:gd name="connsiteY2711" fmla="*/ 389041 h 1133814"/>
                <a:gd name="connsiteX2712" fmla="*/ 2042311 w 2059780"/>
                <a:gd name="connsiteY2712" fmla="*/ 379080 h 1133814"/>
                <a:gd name="connsiteX2713" fmla="*/ 2042172 w 2059780"/>
                <a:gd name="connsiteY2713" fmla="*/ 382679 h 1133814"/>
                <a:gd name="connsiteX2714" fmla="*/ 2042341 w 2059780"/>
                <a:gd name="connsiteY2714" fmla="*/ 386057 h 1133814"/>
                <a:gd name="connsiteX2715" fmla="*/ 2041971 w 2059780"/>
                <a:gd name="connsiteY2715" fmla="*/ 388062 h 1133814"/>
                <a:gd name="connsiteX2716" fmla="*/ 2042110 w 2059780"/>
                <a:gd name="connsiteY2716" fmla="*/ 390508 h 1133814"/>
                <a:gd name="connsiteX2717" fmla="*/ 2041909 w 2059780"/>
                <a:gd name="connsiteY2717" fmla="*/ 392169 h 1133814"/>
                <a:gd name="connsiteX2718" fmla="*/ 2042233 w 2059780"/>
                <a:gd name="connsiteY2718" fmla="*/ 392033 h 1133814"/>
                <a:gd name="connsiteX2719" fmla="*/ 2041909 w 2059780"/>
                <a:gd name="connsiteY2719" fmla="*/ 395437 h 1133814"/>
                <a:gd name="connsiteX2720" fmla="*/ 2042033 w 2059780"/>
                <a:gd name="connsiteY2720" fmla="*/ 399277 h 1133814"/>
                <a:gd name="connsiteX2721" fmla="*/ 2041755 w 2059780"/>
                <a:gd name="connsiteY2721" fmla="*/ 396413 h 1133814"/>
                <a:gd name="connsiteX2722" fmla="*/ 2041616 w 2059780"/>
                <a:gd name="connsiteY2722" fmla="*/ 383895 h 1133814"/>
                <a:gd name="connsiteX2723" fmla="*/ 2041385 w 2059780"/>
                <a:gd name="connsiteY2723" fmla="*/ 377664 h 1133814"/>
                <a:gd name="connsiteX2724" fmla="*/ 2040983 w 2059780"/>
                <a:gd name="connsiteY2724" fmla="*/ 370293 h 1133814"/>
                <a:gd name="connsiteX2725" fmla="*/ 2041647 w 2059780"/>
                <a:gd name="connsiteY2725" fmla="*/ 361209 h 1133814"/>
                <a:gd name="connsiteX2726" fmla="*/ 2041246 w 2059780"/>
                <a:gd name="connsiteY2726" fmla="*/ 359399 h 1133814"/>
                <a:gd name="connsiteX2727" fmla="*/ 2041184 w 2059780"/>
                <a:gd name="connsiteY2727" fmla="*/ 355288 h 1133814"/>
                <a:gd name="connsiteX2728" fmla="*/ 2040921 w 2059780"/>
                <a:gd name="connsiteY2728" fmla="*/ 352953 h 1133814"/>
                <a:gd name="connsiteX2729" fmla="*/ 2041153 w 2059780"/>
                <a:gd name="connsiteY2729" fmla="*/ 348196 h 1133814"/>
                <a:gd name="connsiteX2730" fmla="*/ 2040844 w 2059780"/>
                <a:gd name="connsiteY2730" fmla="*/ 344063 h 1133814"/>
                <a:gd name="connsiteX2731" fmla="*/ 2040767 w 2059780"/>
                <a:gd name="connsiteY2731" fmla="*/ 324507 h 1133814"/>
                <a:gd name="connsiteX2732" fmla="*/ 2041014 w 2059780"/>
                <a:gd name="connsiteY2732" fmla="*/ 328427 h 1133814"/>
                <a:gd name="connsiteX2733" fmla="*/ 2041261 w 2059780"/>
                <a:gd name="connsiteY2733" fmla="*/ 323565 h 1133814"/>
                <a:gd name="connsiteX2734" fmla="*/ 2040983 w 2059780"/>
                <a:gd name="connsiteY2734" fmla="*/ 316812 h 1133814"/>
                <a:gd name="connsiteX2735" fmla="*/ 2040844 w 2059780"/>
                <a:gd name="connsiteY2735" fmla="*/ 315571 h 1133814"/>
                <a:gd name="connsiteX2736" fmla="*/ 2040814 w 2059780"/>
                <a:gd name="connsiteY2736" fmla="*/ 304961 h 1133814"/>
                <a:gd name="connsiteX2737" fmla="*/ 2040181 w 2059780"/>
                <a:gd name="connsiteY2737" fmla="*/ 316486 h 1133814"/>
                <a:gd name="connsiteX2738" fmla="*/ 2039656 w 2059780"/>
                <a:gd name="connsiteY2738" fmla="*/ 305771 h 1133814"/>
                <a:gd name="connsiteX2739" fmla="*/ 2039949 w 2059780"/>
                <a:gd name="connsiteY2739" fmla="*/ 309310 h 1133814"/>
                <a:gd name="connsiteX2740" fmla="*/ 2039733 w 2059780"/>
                <a:gd name="connsiteY2740" fmla="*/ 310489 h 1133814"/>
                <a:gd name="connsiteX2741" fmla="*/ 2039949 w 2059780"/>
                <a:gd name="connsiteY2741" fmla="*/ 314385 h 1133814"/>
                <a:gd name="connsiteX2742" fmla="*/ 2039702 w 2059780"/>
                <a:gd name="connsiteY2742" fmla="*/ 316962 h 1133814"/>
                <a:gd name="connsiteX2743" fmla="*/ 2039517 w 2059780"/>
                <a:gd name="connsiteY2743" fmla="*/ 302828 h 1133814"/>
                <a:gd name="connsiteX2744" fmla="*/ 2039440 w 2059780"/>
                <a:gd name="connsiteY2744" fmla="*/ 296234 h 1133814"/>
                <a:gd name="connsiteX2745" fmla="*/ 2039301 w 2059780"/>
                <a:gd name="connsiteY2745" fmla="*/ 296557 h 1133814"/>
                <a:gd name="connsiteX2746" fmla="*/ 2039147 w 2059780"/>
                <a:gd name="connsiteY2746" fmla="*/ 281088 h 1133814"/>
                <a:gd name="connsiteX2747" fmla="*/ 2039440 w 2059780"/>
                <a:gd name="connsiteY2747" fmla="*/ 280898 h 1133814"/>
                <a:gd name="connsiteX2748" fmla="*/ 2039147 w 2059780"/>
                <a:gd name="connsiteY2748" fmla="*/ 280161 h 1133814"/>
                <a:gd name="connsiteX2749" fmla="*/ 2038884 w 2059780"/>
                <a:gd name="connsiteY2749" fmla="*/ 238477 h 1133814"/>
                <a:gd name="connsiteX2750" fmla="*/ 2038607 w 2059780"/>
                <a:gd name="connsiteY2750" fmla="*/ 229685 h 1133814"/>
                <a:gd name="connsiteX2751" fmla="*/ 2038607 w 2059780"/>
                <a:gd name="connsiteY2751" fmla="*/ 215028 h 1133814"/>
                <a:gd name="connsiteX2752" fmla="*/ 2038375 w 2059780"/>
                <a:gd name="connsiteY2752" fmla="*/ 213866 h 1133814"/>
                <a:gd name="connsiteX2753" fmla="*/ 2038591 w 2059780"/>
                <a:gd name="connsiteY2753" fmla="*/ 213599 h 1133814"/>
                <a:gd name="connsiteX2754" fmla="*/ 2038437 w 2059780"/>
                <a:gd name="connsiteY2754" fmla="*/ 187421 h 1133814"/>
                <a:gd name="connsiteX2755" fmla="*/ 2039039 w 2059780"/>
                <a:gd name="connsiteY2755" fmla="*/ 203765 h 1133814"/>
                <a:gd name="connsiteX2756" fmla="*/ 2039116 w 2059780"/>
                <a:gd name="connsiteY2756" fmla="*/ 199645 h 1133814"/>
                <a:gd name="connsiteX2757" fmla="*/ 2038807 w 2059780"/>
                <a:gd name="connsiteY2757" fmla="*/ 192418 h 1133814"/>
                <a:gd name="connsiteX2758" fmla="*/ 2039162 w 2059780"/>
                <a:gd name="connsiteY2758" fmla="*/ 189307 h 1133814"/>
                <a:gd name="connsiteX2759" fmla="*/ 2039162 w 2059780"/>
                <a:gd name="connsiteY2759" fmla="*/ 181072 h 1133814"/>
                <a:gd name="connsiteX2760" fmla="*/ 2038915 w 2059780"/>
                <a:gd name="connsiteY2760" fmla="*/ 147819 h 1133814"/>
                <a:gd name="connsiteX2761" fmla="*/ 2038637 w 2059780"/>
                <a:gd name="connsiteY2761" fmla="*/ 148971 h 1133814"/>
                <a:gd name="connsiteX2762" fmla="*/ 2039116 w 2059780"/>
                <a:gd name="connsiteY2762" fmla="*/ 144737 h 1133814"/>
                <a:gd name="connsiteX2763" fmla="*/ 2038946 w 2059780"/>
                <a:gd name="connsiteY2763" fmla="*/ 132961 h 1133814"/>
                <a:gd name="connsiteX2764" fmla="*/ 2038452 w 2059780"/>
                <a:gd name="connsiteY2764" fmla="*/ 139014 h 1133814"/>
                <a:gd name="connsiteX2765" fmla="*/ 2038252 w 2059780"/>
                <a:gd name="connsiteY2765" fmla="*/ 130498 h 1133814"/>
                <a:gd name="connsiteX2766" fmla="*/ 2038560 w 2059780"/>
                <a:gd name="connsiteY2766" fmla="*/ 128901 h 1133814"/>
                <a:gd name="connsiteX2767" fmla="*/ 2038406 w 2059780"/>
                <a:gd name="connsiteY2767" fmla="*/ 131549 h 1133814"/>
                <a:gd name="connsiteX2768" fmla="*/ 2038622 w 2059780"/>
                <a:gd name="connsiteY2768" fmla="*/ 126700 h 1133814"/>
                <a:gd name="connsiteX2769" fmla="*/ 2038746 w 2059780"/>
                <a:gd name="connsiteY2769" fmla="*/ 116643 h 1133814"/>
                <a:gd name="connsiteX2770" fmla="*/ 2039116 w 2059780"/>
                <a:gd name="connsiteY2770" fmla="*/ 117262 h 1133814"/>
                <a:gd name="connsiteX2771" fmla="*/ 2039147 w 2059780"/>
                <a:gd name="connsiteY2771" fmla="*/ 112010 h 1133814"/>
                <a:gd name="connsiteX2772" fmla="*/ 2039424 w 2059780"/>
                <a:gd name="connsiteY2772" fmla="*/ 108215 h 1133814"/>
                <a:gd name="connsiteX2773" fmla="*/ 2039317 w 2059780"/>
                <a:gd name="connsiteY2773" fmla="*/ 109970 h 1133814"/>
                <a:gd name="connsiteX2774" fmla="*/ 2039131 w 2059780"/>
                <a:gd name="connsiteY2774" fmla="*/ 99009 h 1133814"/>
                <a:gd name="connsiteX2775" fmla="*/ 2039440 w 2059780"/>
                <a:gd name="connsiteY2775" fmla="*/ 95177 h 1133814"/>
                <a:gd name="connsiteX2776" fmla="*/ 2039286 w 2059780"/>
                <a:gd name="connsiteY2776" fmla="*/ 87615 h 1133814"/>
                <a:gd name="connsiteX2777" fmla="*/ 2039116 w 2059780"/>
                <a:gd name="connsiteY2777" fmla="*/ 73263 h 1133814"/>
                <a:gd name="connsiteX2778" fmla="*/ 2038900 w 2059780"/>
                <a:gd name="connsiteY2778" fmla="*/ 64518 h 1133814"/>
                <a:gd name="connsiteX2779" fmla="*/ 2039301 w 2059780"/>
                <a:gd name="connsiteY2779" fmla="*/ 61996 h 1133814"/>
                <a:gd name="connsiteX2780" fmla="*/ 2039347 w 2059780"/>
                <a:gd name="connsiteY2780" fmla="*/ 51302 h 1133814"/>
                <a:gd name="connsiteX2781" fmla="*/ 2040088 w 2059780"/>
                <a:gd name="connsiteY2781" fmla="*/ 50157 h 1133814"/>
                <a:gd name="connsiteX2782" fmla="*/ 2040243 w 2059780"/>
                <a:gd name="connsiteY2782" fmla="*/ 58567 h 1133814"/>
                <a:gd name="connsiteX2783" fmla="*/ 2040381 w 2059780"/>
                <a:gd name="connsiteY2783" fmla="*/ 49000 h 1133814"/>
                <a:gd name="connsiteX2784" fmla="*/ 2041030 w 2059780"/>
                <a:gd name="connsiteY2784" fmla="*/ 44838 h 1133814"/>
                <a:gd name="connsiteX2785" fmla="*/ 2041292 w 2059780"/>
                <a:gd name="connsiteY2785" fmla="*/ 38933 h 1133814"/>
                <a:gd name="connsiteX2786" fmla="*/ 2041786 w 2059780"/>
                <a:gd name="connsiteY2786" fmla="*/ 41705 h 1133814"/>
                <a:gd name="connsiteX2787" fmla="*/ 2042449 w 2059780"/>
                <a:gd name="connsiteY2787" fmla="*/ 37992 h 1133814"/>
                <a:gd name="connsiteX2788" fmla="*/ 2042264 w 2059780"/>
                <a:gd name="connsiteY2788" fmla="*/ 44363 h 1133814"/>
                <a:gd name="connsiteX2789" fmla="*/ 2043190 w 2059780"/>
                <a:gd name="connsiteY2789" fmla="*/ 41587 h 1133814"/>
                <a:gd name="connsiteX2790" fmla="*/ 2043406 w 2059780"/>
                <a:gd name="connsiteY2790" fmla="*/ 42502 h 1133814"/>
                <a:gd name="connsiteX2791" fmla="*/ 2042774 w 2059780"/>
                <a:gd name="connsiteY2791" fmla="*/ 37793 h 1133814"/>
                <a:gd name="connsiteX2792" fmla="*/ 2043175 w 2059780"/>
                <a:gd name="connsiteY2792" fmla="*/ 38586 h 1133814"/>
                <a:gd name="connsiteX2793" fmla="*/ 2043314 w 2059780"/>
                <a:gd name="connsiteY2793" fmla="*/ 34016 h 1133814"/>
                <a:gd name="connsiteX2794" fmla="*/ 2044317 w 2059780"/>
                <a:gd name="connsiteY2794" fmla="*/ 43223 h 1133814"/>
                <a:gd name="connsiteX2795" fmla="*/ 2044101 w 2059780"/>
                <a:gd name="connsiteY2795" fmla="*/ 33732 h 1133814"/>
                <a:gd name="connsiteX2796" fmla="*/ 2044255 w 2059780"/>
                <a:gd name="connsiteY2796" fmla="*/ 38505 h 1133814"/>
                <a:gd name="connsiteX2797" fmla="*/ 2044625 w 2059780"/>
                <a:gd name="connsiteY2797" fmla="*/ 36924 h 1133814"/>
                <a:gd name="connsiteX2798" fmla="*/ 2045073 w 2059780"/>
                <a:gd name="connsiteY2798" fmla="*/ 37284 h 1133814"/>
                <a:gd name="connsiteX2799" fmla="*/ 2045104 w 2059780"/>
                <a:gd name="connsiteY2799" fmla="*/ 30795 h 1133814"/>
                <a:gd name="connsiteX2800" fmla="*/ 2045783 w 2059780"/>
                <a:gd name="connsiteY2800" fmla="*/ 34182 h 1133814"/>
                <a:gd name="connsiteX2801" fmla="*/ 2046169 w 2059780"/>
                <a:gd name="connsiteY2801" fmla="*/ 32583 h 1133814"/>
                <a:gd name="connsiteX2802" fmla="*/ 2046524 w 2059780"/>
                <a:gd name="connsiteY2802" fmla="*/ 34745 h 1133814"/>
                <a:gd name="connsiteX2803" fmla="*/ 2046740 w 2059780"/>
                <a:gd name="connsiteY2803" fmla="*/ 40514 h 1133814"/>
                <a:gd name="connsiteX2804" fmla="*/ 2047064 w 2059780"/>
                <a:gd name="connsiteY2804" fmla="*/ 32389 h 1133814"/>
                <a:gd name="connsiteX2805" fmla="*/ 2047311 w 2059780"/>
                <a:gd name="connsiteY2805" fmla="*/ 33092 h 1133814"/>
                <a:gd name="connsiteX2806" fmla="*/ 2048082 w 2059780"/>
                <a:gd name="connsiteY2806" fmla="*/ 29006 h 1133814"/>
                <a:gd name="connsiteX2807" fmla="*/ 2048329 w 2059780"/>
                <a:gd name="connsiteY2807" fmla="*/ 27302 h 1133814"/>
                <a:gd name="connsiteX2808" fmla="*/ 2048977 w 2059780"/>
                <a:gd name="connsiteY2808" fmla="*/ 41396 h 1133814"/>
                <a:gd name="connsiteX2809" fmla="*/ 2048761 w 2059780"/>
                <a:gd name="connsiteY2809" fmla="*/ 24860 h 1133814"/>
                <a:gd name="connsiteX2810" fmla="*/ 2049008 w 2059780"/>
                <a:gd name="connsiteY2810" fmla="*/ 24593 h 1133814"/>
                <a:gd name="connsiteX2811" fmla="*/ 2049039 w 2059780"/>
                <a:gd name="connsiteY2811" fmla="*/ 21792 h 1133814"/>
                <a:gd name="connsiteX2812" fmla="*/ 2049178 w 2059780"/>
                <a:gd name="connsiteY2812" fmla="*/ 37810 h 1133814"/>
                <a:gd name="connsiteX2813" fmla="*/ 2049518 w 2059780"/>
                <a:gd name="connsiteY2813" fmla="*/ 34364 h 1133814"/>
                <a:gd name="connsiteX2814" fmla="*/ 2049533 w 2059780"/>
                <a:gd name="connsiteY2814" fmla="*/ 39039 h 1133814"/>
                <a:gd name="connsiteX2815" fmla="*/ 2050243 w 2059780"/>
                <a:gd name="connsiteY2815" fmla="*/ 40629 h 1133814"/>
                <a:gd name="connsiteX2816" fmla="*/ 2050536 w 2059780"/>
                <a:gd name="connsiteY2816" fmla="*/ 41731 h 1133814"/>
                <a:gd name="connsiteX2817" fmla="*/ 2050582 w 2059780"/>
                <a:gd name="connsiteY2817" fmla="*/ 35220 h 1133814"/>
                <a:gd name="connsiteX2818" fmla="*/ 2051231 w 2059780"/>
                <a:gd name="connsiteY2818" fmla="*/ 46974 h 1133814"/>
                <a:gd name="connsiteX2819" fmla="*/ 2051107 w 2059780"/>
                <a:gd name="connsiteY2819" fmla="*/ 31897 h 1133814"/>
                <a:gd name="connsiteX2820" fmla="*/ 2050798 w 2059780"/>
                <a:gd name="connsiteY2820" fmla="*/ 34444 h 1133814"/>
                <a:gd name="connsiteX2821" fmla="*/ 2050274 w 2059780"/>
                <a:gd name="connsiteY2821" fmla="*/ 25763 h 1133814"/>
                <a:gd name="connsiteX2822" fmla="*/ 2049842 w 2059780"/>
                <a:gd name="connsiteY2822" fmla="*/ 23801 h 1133814"/>
                <a:gd name="connsiteX2823" fmla="*/ 2050150 w 2059780"/>
                <a:gd name="connsiteY2823" fmla="*/ 20804 h 1133814"/>
                <a:gd name="connsiteX2824" fmla="*/ 2050382 w 2059780"/>
                <a:gd name="connsiteY2824" fmla="*/ 23809 h 1133814"/>
                <a:gd name="connsiteX2825" fmla="*/ 2050444 w 2059780"/>
                <a:gd name="connsiteY2825" fmla="*/ 21046 h 1133814"/>
                <a:gd name="connsiteX2826" fmla="*/ 2050629 w 2059780"/>
                <a:gd name="connsiteY2826" fmla="*/ 23067 h 1133814"/>
                <a:gd name="connsiteX2827" fmla="*/ 2051082 w 2059780"/>
                <a:gd name="connsiteY2827" fmla="*/ 18933 h 1133814"/>
                <a:gd name="connsiteX2828" fmla="*/ 107357 w 2059780"/>
                <a:gd name="connsiteY2828" fmla="*/ 18861 h 1133814"/>
                <a:gd name="connsiteX2829" fmla="*/ 113940 w 2059780"/>
                <a:gd name="connsiteY2829" fmla="*/ 19027 h 1133814"/>
                <a:gd name="connsiteX2830" fmla="*/ 107357 w 2059780"/>
                <a:gd name="connsiteY2830" fmla="*/ 18861 h 1133814"/>
                <a:gd name="connsiteX2831" fmla="*/ 611625 w 2059780"/>
                <a:gd name="connsiteY2831" fmla="*/ 18569 h 1133814"/>
                <a:gd name="connsiteX2832" fmla="*/ 602902 w 2059780"/>
                <a:gd name="connsiteY2832" fmla="*/ 18701 h 1133814"/>
                <a:gd name="connsiteX2833" fmla="*/ 613051 w 2059780"/>
                <a:gd name="connsiteY2833" fmla="*/ 18735 h 1133814"/>
                <a:gd name="connsiteX2834" fmla="*/ 611625 w 2059780"/>
                <a:gd name="connsiteY2834" fmla="*/ 18569 h 1133814"/>
                <a:gd name="connsiteX2835" fmla="*/ 2054317 w 2059780"/>
                <a:gd name="connsiteY2835" fmla="*/ 18464 h 1133814"/>
                <a:gd name="connsiteX2836" fmla="*/ 2054348 w 2059780"/>
                <a:gd name="connsiteY2836" fmla="*/ 28773 h 1133814"/>
                <a:gd name="connsiteX2837" fmla="*/ 2054317 w 2059780"/>
                <a:gd name="connsiteY2837" fmla="*/ 18464 h 1133814"/>
                <a:gd name="connsiteX2838" fmla="*/ 590426 w 2059780"/>
                <a:gd name="connsiteY2838" fmla="*/ 18438 h 1133814"/>
                <a:gd name="connsiteX2839" fmla="*/ 587716 w 2059780"/>
                <a:gd name="connsiteY2839" fmla="*/ 18596 h 1133814"/>
                <a:gd name="connsiteX2840" fmla="*/ 594782 w 2059780"/>
                <a:gd name="connsiteY2840" fmla="*/ 18462 h 1133814"/>
                <a:gd name="connsiteX2841" fmla="*/ 590426 w 2059780"/>
                <a:gd name="connsiteY2841" fmla="*/ 18438 h 1133814"/>
                <a:gd name="connsiteX2842" fmla="*/ 686207 w 2059780"/>
                <a:gd name="connsiteY2842" fmla="*/ 18401 h 1133814"/>
                <a:gd name="connsiteX2843" fmla="*/ 688710 w 2059780"/>
                <a:gd name="connsiteY2843" fmla="*/ 18584 h 1133814"/>
                <a:gd name="connsiteX2844" fmla="*/ 700079 w 2059780"/>
                <a:gd name="connsiteY2844" fmla="*/ 18728 h 1133814"/>
                <a:gd name="connsiteX2845" fmla="*/ 671077 w 2059780"/>
                <a:gd name="connsiteY2845" fmla="*/ 18732 h 1133814"/>
                <a:gd name="connsiteX2846" fmla="*/ 682950 w 2059780"/>
                <a:gd name="connsiteY2846" fmla="*/ 18658 h 1133814"/>
                <a:gd name="connsiteX2847" fmla="*/ 686199 w 2059780"/>
                <a:gd name="connsiteY2847" fmla="*/ 18402 h 1133814"/>
                <a:gd name="connsiteX2848" fmla="*/ 686207 w 2059780"/>
                <a:gd name="connsiteY2848" fmla="*/ 18401 h 1133814"/>
                <a:gd name="connsiteX2849" fmla="*/ 614612 w 2059780"/>
                <a:gd name="connsiteY2849" fmla="*/ 18311 h 1133814"/>
                <a:gd name="connsiteX2850" fmla="*/ 614403 w 2059780"/>
                <a:gd name="connsiteY2850" fmla="*/ 18465 h 1133814"/>
                <a:gd name="connsiteX2851" fmla="*/ 627434 w 2059780"/>
                <a:gd name="connsiteY2851" fmla="*/ 18331 h 1133814"/>
                <a:gd name="connsiteX2852" fmla="*/ 614612 w 2059780"/>
                <a:gd name="connsiteY2852" fmla="*/ 18311 h 1133814"/>
                <a:gd name="connsiteX2853" fmla="*/ 788086 w 2059780"/>
                <a:gd name="connsiteY2853" fmla="*/ 18199 h 1133814"/>
                <a:gd name="connsiteX2854" fmla="*/ 782987 w 2059780"/>
                <a:gd name="connsiteY2854" fmla="*/ 18200 h 1133814"/>
                <a:gd name="connsiteX2855" fmla="*/ 788086 w 2059780"/>
                <a:gd name="connsiteY2855" fmla="*/ 18199 h 1133814"/>
                <a:gd name="connsiteX2856" fmla="*/ 626573 w 2059780"/>
                <a:gd name="connsiteY2856" fmla="*/ 17857 h 1133814"/>
                <a:gd name="connsiteX2857" fmla="*/ 617705 w 2059780"/>
                <a:gd name="connsiteY2857" fmla="*/ 18057 h 1133814"/>
                <a:gd name="connsiteX2858" fmla="*/ 626573 w 2059780"/>
                <a:gd name="connsiteY2858" fmla="*/ 17857 h 1133814"/>
                <a:gd name="connsiteX2859" fmla="*/ 575434 w 2059780"/>
                <a:gd name="connsiteY2859" fmla="*/ 17737 h 1133814"/>
                <a:gd name="connsiteX2860" fmla="*/ 568648 w 2059780"/>
                <a:gd name="connsiteY2860" fmla="*/ 17801 h 1133814"/>
                <a:gd name="connsiteX2861" fmla="*/ 576853 w 2059780"/>
                <a:gd name="connsiteY2861" fmla="*/ 17975 h 1133814"/>
                <a:gd name="connsiteX2862" fmla="*/ 575434 w 2059780"/>
                <a:gd name="connsiteY2862" fmla="*/ 17737 h 1133814"/>
                <a:gd name="connsiteX2863" fmla="*/ 868680 w 2059780"/>
                <a:gd name="connsiteY2863" fmla="*/ 17678 h 1133814"/>
                <a:gd name="connsiteX2864" fmla="*/ 879248 w 2059780"/>
                <a:gd name="connsiteY2864" fmla="*/ 17810 h 1133814"/>
                <a:gd name="connsiteX2865" fmla="*/ 858910 w 2059780"/>
                <a:gd name="connsiteY2865" fmla="*/ 17752 h 1133814"/>
                <a:gd name="connsiteX2866" fmla="*/ 868680 w 2059780"/>
                <a:gd name="connsiteY2866" fmla="*/ 17678 h 1133814"/>
                <a:gd name="connsiteX2867" fmla="*/ 832676 w 2059780"/>
                <a:gd name="connsiteY2867" fmla="*/ 17491 h 1133814"/>
                <a:gd name="connsiteX2868" fmla="*/ 830134 w 2059780"/>
                <a:gd name="connsiteY2868" fmla="*/ 17629 h 1133814"/>
                <a:gd name="connsiteX2869" fmla="*/ 838916 w 2059780"/>
                <a:gd name="connsiteY2869" fmla="*/ 17506 h 1133814"/>
                <a:gd name="connsiteX2870" fmla="*/ 832676 w 2059780"/>
                <a:gd name="connsiteY2870" fmla="*/ 17491 h 1133814"/>
                <a:gd name="connsiteX2871" fmla="*/ 1021488 w 2059780"/>
                <a:gd name="connsiteY2871" fmla="*/ 17475 h 1133814"/>
                <a:gd name="connsiteX2872" fmla="*/ 1014689 w 2059780"/>
                <a:gd name="connsiteY2872" fmla="*/ 17477 h 1133814"/>
                <a:gd name="connsiteX2873" fmla="*/ 1021488 w 2059780"/>
                <a:gd name="connsiteY2873" fmla="*/ 17475 h 1133814"/>
                <a:gd name="connsiteX2874" fmla="*/ 1057180 w 2059780"/>
                <a:gd name="connsiteY2874" fmla="*/ 17362 h 1133814"/>
                <a:gd name="connsiteX2875" fmla="*/ 1064268 w 2059780"/>
                <a:gd name="connsiteY2875" fmla="*/ 17401 h 1133814"/>
                <a:gd name="connsiteX2876" fmla="*/ 1052176 w 2059780"/>
                <a:gd name="connsiteY2876" fmla="*/ 17490 h 1133814"/>
                <a:gd name="connsiteX2877" fmla="*/ 1057180 w 2059780"/>
                <a:gd name="connsiteY2877" fmla="*/ 17362 h 1133814"/>
                <a:gd name="connsiteX2878" fmla="*/ 585362 w 2059780"/>
                <a:gd name="connsiteY2878" fmla="*/ 17329 h 1133814"/>
                <a:gd name="connsiteX2879" fmla="*/ 591098 w 2059780"/>
                <a:gd name="connsiteY2879" fmla="*/ 17638 h 1133814"/>
                <a:gd name="connsiteX2880" fmla="*/ 588774 w 2059780"/>
                <a:gd name="connsiteY2880" fmla="*/ 17404 h 1133814"/>
                <a:gd name="connsiteX2881" fmla="*/ 585362 w 2059780"/>
                <a:gd name="connsiteY2881" fmla="*/ 17329 h 1133814"/>
                <a:gd name="connsiteX2882" fmla="*/ 779569 w 2059780"/>
                <a:gd name="connsiteY2882" fmla="*/ 17309 h 1133814"/>
                <a:gd name="connsiteX2883" fmla="*/ 787954 w 2059780"/>
                <a:gd name="connsiteY2883" fmla="*/ 17375 h 1133814"/>
                <a:gd name="connsiteX2884" fmla="*/ 779569 w 2059780"/>
                <a:gd name="connsiteY2884" fmla="*/ 17309 h 1133814"/>
                <a:gd name="connsiteX2885" fmla="*/ 723596 w 2059780"/>
                <a:gd name="connsiteY2885" fmla="*/ 17277 h 1133814"/>
                <a:gd name="connsiteX2886" fmla="*/ 730067 w 2059780"/>
                <a:gd name="connsiteY2886" fmla="*/ 17294 h 1133814"/>
                <a:gd name="connsiteX2887" fmla="*/ 719599 w 2059780"/>
                <a:gd name="connsiteY2887" fmla="*/ 17420 h 1133814"/>
                <a:gd name="connsiteX2888" fmla="*/ 723596 w 2059780"/>
                <a:gd name="connsiteY2888" fmla="*/ 17277 h 1133814"/>
                <a:gd name="connsiteX2889" fmla="*/ 842899 w 2059780"/>
                <a:gd name="connsiteY2889" fmla="*/ 17230 h 1133814"/>
                <a:gd name="connsiteX2890" fmla="*/ 834284 w 2059780"/>
                <a:gd name="connsiteY2890" fmla="*/ 17256 h 1133814"/>
                <a:gd name="connsiteX2891" fmla="*/ 844255 w 2059780"/>
                <a:gd name="connsiteY2891" fmla="*/ 17381 h 1133814"/>
                <a:gd name="connsiteX2892" fmla="*/ 842899 w 2059780"/>
                <a:gd name="connsiteY2892" fmla="*/ 17230 h 1133814"/>
                <a:gd name="connsiteX2893" fmla="*/ 609662 w 2059780"/>
                <a:gd name="connsiteY2893" fmla="*/ 17146 h 1133814"/>
                <a:gd name="connsiteX2894" fmla="*/ 609666 w 2059780"/>
                <a:gd name="connsiteY2894" fmla="*/ 17146 h 1133814"/>
                <a:gd name="connsiteX2895" fmla="*/ 596958 w 2059780"/>
                <a:gd name="connsiteY2895" fmla="*/ 17230 h 1133814"/>
                <a:gd name="connsiteX2896" fmla="*/ 614006 w 2059780"/>
                <a:gd name="connsiteY2896" fmla="*/ 17241 h 1133814"/>
                <a:gd name="connsiteX2897" fmla="*/ 609666 w 2059780"/>
                <a:gd name="connsiteY2897" fmla="*/ 17146 h 1133814"/>
                <a:gd name="connsiteX2898" fmla="*/ 609679 w 2059780"/>
                <a:gd name="connsiteY2898" fmla="*/ 17146 h 1133814"/>
                <a:gd name="connsiteX2899" fmla="*/ 609662 w 2059780"/>
                <a:gd name="connsiteY2899" fmla="*/ 17146 h 1133814"/>
                <a:gd name="connsiteX2900" fmla="*/ 568072 w 2059780"/>
                <a:gd name="connsiteY2900" fmla="*/ 17144 h 1133814"/>
                <a:gd name="connsiteX2901" fmla="*/ 550556 w 2059780"/>
                <a:gd name="connsiteY2901" fmla="*/ 17408 h 1133814"/>
                <a:gd name="connsiteX2902" fmla="*/ 562718 w 2059780"/>
                <a:gd name="connsiteY2902" fmla="*/ 17278 h 1133814"/>
                <a:gd name="connsiteX2903" fmla="*/ 565748 w 2059780"/>
                <a:gd name="connsiteY2903" fmla="*/ 17487 h 1133814"/>
                <a:gd name="connsiteX2904" fmla="*/ 568072 w 2059780"/>
                <a:gd name="connsiteY2904" fmla="*/ 17144 h 1133814"/>
                <a:gd name="connsiteX2905" fmla="*/ 948845 w 2059780"/>
                <a:gd name="connsiteY2905" fmla="*/ 17139 h 1133814"/>
                <a:gd name="connsiteX2906" fmla="*/ 939979 w 2059780"/>
                <a:gd name="connsiteY2906" fmla="*/ 17317 h 1133814"/>
                <a:gd name="connsiteX2907" fmla="*/ 948845 w 2059780"/>
                <a:gd name="connsiteY2907" fmla="*/ 17139 h 1133814"/>
                <a:gd name="connsiteX2908" fmla="*/ 824018 w 2059780"/>
                <a:gd name="connsiteY2908" fmla="*/ 17117 h 1133814"/>
                <a:gd name="connsiteX2909" fmla="*/ 819061 w 2059780"/>
                <a:gd name="connsiteY2909" fmla="*/ 17190 h 1133814"/>
                <a:gd name="connsiteX2910" fmla="*/ 829389 w 2059780"/>
                <a:gd name="connsiteY2910" fmla="*/ 17130 h 1133814"/>
                <a:gd name="connsiteX2911" fmla="*/ 824018 w 2059780"/>
                <a:gd name="connsiteY2911" fmla="*/ 17117 h 1133814"/>
                <a:gd name="connsiteX2912" fmla="*/ 921685 w 2059780"/>
                <a:gd name="connsiteY2912" fmla="*/ 17080 h 1133814"/>
                <a:gd name="connsiteX2913" fmla="*/ 914490 w 2059780"/>
                <a:gd name="connsiteY2913" fmla="*/ 17259 h 1133814"/>
                <a:gd name="connsiteX2914" fmla="*/ 921685 w 2059780"/>
                <a:gd name="connsiteY2914" fmla="*/ 17080 h 1133814"/>
                <a:gd name="connsiteX2915" fmla="*/ 964333 w 2059780"/>
                <a:gd name="connsiteY2915" fmla="*/ 17079 h 1133814"/>
                <a:gd name="connsiteX2916" fmla="*/ 957270 w 2059780"/>
                <a:gd name="connsiteY2916" fmla="*/ 17196 h 1133814"/>
                <a:gd name="connsiteX2917" fmla="*/ 964333 w 2059780"/>
                <a:gd name="connsiteY2917" fmla="*/ 17079 h 1133814"/>
                <a:gd name="connsiteX2918" fmla="*/ 911405 w 2059780"/>
                <a:gd name="connsiteY2918" fmla="*/ 16873 h 1133814"/>
                <a:gd name="connsiteX2919" fmla="*/ 905645 w 2059780"/>
                <a:gd name="connsiteY2919" fmla="*/ 16921 h 1133814"/>
                <a:gd name="connsiteX2920" fmla="*/ 909718 w 2059780"/>
                <a:gd name="connsiteY2920" fmla="*/ 17078 h 1133814"/>
                <a:gd name="connsiteX2921" fmla="*/ 911405 w 2059780"/>
                <a:gd name="connsiteY2921" fmla="*/ 16873 h 1133814"/>
                <a:gd name="connsiteX2922" fmla="*/ 935929 w 2059780"/>
                <a:gd name="connsiteY2922" fmla="*/ 16781 h 1133814"/>
                <a:gd name="connsiteX2923" fmla="*/ 931904 w 2059780"/>
                <a:gd name="connsiteY2923" fmla="*/ 17079 h 1133814"/>
                <a:gd name="connsiteX2924" fmla="*/ 935929 w 2059780"/>
                <a:gd name="connsiteY2924" fmla="*/ 16781 h 1133814"/>
                <a:gd name="connsiteX2925" fmla="*/ 922276 w 2059780"/>
                <a:gd name="connsiteY2925" fmla="*/ 16780 h 1133814"/>
                <a:gd name="connsiteX2926" fmla="*/ 912959 w 2059780"/>
                <a:gd name="connsiteY2926" fmla="*/ 16859 h 1133814"/>
                <a:gd name="connsiteX2927" fmla="*/ 922291 w 2059780"/>
                <a:gd name="connsiteY2927" fmla="*/ 16780 h 1133814"/>
                <a:gd name="connsiteX2928" fmla="*/ 922276 w 2059780"/>
                <a:gd name="connsiteY2928" fmla="*/ 16780 h 1133814"/>
                <a:gd name="connsiteX2929" fmla="*/ 737854 w 2059780"/>
                <a:gd name="connsiteY2929" fmla="*/ 16780 h 1133814"/>
                <a:gd name="connsiteX2930" fmla="*/ 747862 w 2059780"/>
                <a:gd name="connsiteY2930" fmla="*/ 16913 h 1133814"/>
                <a:gd name="connsiteX2931" fmla="*/ 757833 w 2059780"/>
                <a:gd name="connsiteY2931" fmla="*/ 17046 h 1133814"/>
                <a:gd name="connsiteX2932" fmla="*/ 745438 w 2059780"/>
                <a:gd name="connsiteY2932" fmla="*/ 17298 h 1133814"/>
                <a:gd name="connsiteX2933" fmla="*/ 777649 w 2059780"/>
                <a:gd name="connsiteY2933" fmla="*/ 17403 h 1133814"/>
                <a:gd name="connsiteX2934" fmla="*/ 769318 w 2059780"/>
                <a:gd name="connsiteY2934" fmla="*/ 17306 h 1133814"/>
                <a:gd name="connsiteX2935" fmla="*/ 766723 w 2059780"/>
                <a:gd name="connsiteY2935" fmla="*/ 16857 h 1133814"/>
                <a:gd name="connsiteX2936" fmla="*/ 737854 w 2059780"/>
                <a:gd name="connsiteY2936" fmla="*/ 16780 h 1133814"/>
                <a:gd name="connsiteX2937" fmla="*/ 1390341 w 2059780"/>
                <a:gd name="connsiteY2937" fmla="*/ 16767 h 1133814"/>
                <a:gd name="connsiteX2938" fmla="*/ 1387427 w 2059780"/>
                <a:gd name="connsiteY2938" fmla="*/ 16912 h 1133814"/>
                <a:gd name="connsiteX2939" fmla="*/ 1390341 w 2059780"/>
                <a:gd name="connsiteY2939" fmla="*/ 16767 h 1133814"/>
                <a:gd name="connsiteX2940" fmla="*/ 1077821 w 2059780"/>
                <a:gd name="connsiteY2940" fmla="*/ 16720 h 1133814"/>
                <a:gd name="connsiteX2941" fmla="*/ 1072241 w 2059780"/>
                <a:gd name="connsiteY2941" fmla="*/ 16945 h 1133814"/>
                <a:gd name="connsiteX2942" fmla="*/ 1083564 w 2059780"/>
                <a:gd name="connsiteY2942" fmla="*/ 16832 h 1133814"/>
                <a:gd name="connsiteX2943" fmla="*/ 1084317 w 2059780"/>
                <a:gd name="connsiteY2943" fmla="*/ 16886 h 1133814"/>
                <a:gd name="connsiteX2944" fmla="*/ 1092462 w 2059780"/>
                <a:gd name="connsiteY2944" fmla="*/ 16870 h 1133814"/>
                <a:gd name="connsiteX2945" fmla="*/ 1077821 w 2059780"/>
                <a:gd name="connsiteY2945" fmla="*/ 16720 h 1133814"/>
                <a:gd name="connsiteX2946" fmla="*/ 1447764 w 2059780"/>
                <a:gd name="connsiteY2946" fmla="*/ 16705 h 1133814"/>
                <a:gd name="connsiteX2947" fmla="*/ 1455634 w 2059780"/>
                <a:gd name="connsiteY2947" fmla="*/ 16714 h 1133814"/>
                <a:gd name="connsiteX2948" fmla="*/ 1456169 w 2059780"/>
                <a:gd name="connsiteY2948" fmla="*/ 16980 h 1133814"/>
                <a:gd name="connsiteX2949" fmla="*/ 1445353 w 2059780"/>
                <a:gd name="connsiteY2949" fmla="*/ 16899 h 1133814"/>
                <a:gd name="connsiteX2950" fmla="*/ 1447764 w 2059780"/>
                <a:gd name="connsiteY2950" fmla="*/ 16705 h 1133814"/>
                <a:gd name="connsiteX2951" fmla="*/ 1406700 w 2059780"/>
                <a:gd name="connsiteY2951" fmla="*/ 16703 h 1133814"/>
                <a:gd name="connsiteX2952" fmla="*/ 1416787 w 2059780"/>
                <a:gd name="connsiteY2952" fmla="*/ 16742 h 1133814"/>
                <a:gd name="connsiteX2953" fmla="*/ 1406700 w 2059780"/>
                <a:gd name="connsiteY2953" fmla="*/ 16703 h 1133814"/>
                <a:gd name="connsiteX2954" fmla="*/ 1532952 w 2059780"/>
                <a:gd name="connsiteY2954" fmla="*/ 16571 h 1133814"/>
                <a:gd name="connsiteX2955" fmla="*/ 1524279 w 2059780"/>
                <a:gd name="connsiteY2955" fmla="*/ 16647 h 1133814"/>
                <a:gd name="connsiteX2956" fmla="*/ 1532952 w 2059780"/>
                <a:gd name="connsiteY2956" fmla="*/ 16571 h 1133814"/>
                <a:gd name="connsiteX2957" fmla="*/ 1388375 w 2059780"/>
                <a:gd name="connsiteY2957" fmla="*/ 16527 h 1133814"/>
                <a:gd name="connsiteX2958" fmla="*/ 1384000 w 2059780"/>
                <a:gd name="connsiteY2958" fmla="*/ 16915 h 1133814"/>
                <a:gd name="connsiteX2959" fmla="*/ 1370704 w 2059780"/>
                <a:gd name="connsiteY2959" fmla="*/ 16783 h 1133814"/>
                <a:gd name="connsiteX2960" fmla="*/ 1365777 w 2059780"/>
                <a:gd name="connsiteY2960" fmla="*/ 16825 h 1133814"/>
                <a:gd name="connsiteX2961" fmla="*/ 1388375 w 2059780"/>
                <a:gd name="connsiteY2961" fmla="*/ 16527 h 1133814"/>
                <a:gd name="connsiteX2962" fmla="*/ 1436307 w 2059780"/>
                <a:gd name="connsiteY2962" fmla="*/ 16440 h 1133814"/>
                <a:gd name="connsiteX2963" fmla="*/ 1434341 w 2059780"/>
                <a:gd name="connsiteY2963" fmla="*/ 16535 h 1133814"/>
                <a:gd name="connsiteX2964" fmla="*/ 1430074 w 2059780"/>
                <a:gd name="connsiteY2964" fmla="*/ 16632 h 1133814"/>
                <a:gd name="connsiteX2965" fmla="*/ 1427673 w 2059780"/>
                <a:gd name="connsiteY2965" fmla="*/ 16781 h 1133814"/>
                <a:gd name="connsiteX2966" fmla="*/ 1427657 w 2059780"/>
                <a:gd name="connsiteY2966" fmla="*/ 16780 h 1133814"/>
                <a:gd name="connsiteX2967" fmla="*/ 1436307 w 2059780"/>
                <a:gd name="connsiteY2967" fmla="*/ 16440 h 1133814"/>
                <a:gd name="connsiteX2968" fmla="*/ 1511362 w 2059780"/>
                <a:gd name="connsiteY2968" fmla="*/ 16370 h 1133814"/>
                <a:gd name="connsiteX2969" fmla="*/ 1497349 w 2059780"/>
                <a:gd name="connsiteY2969" fmla="*/ 16520 h 1133814"/>
                <a:gd name="connsiteX2970" fmla="*/ 1511362 w 2059780"/>
                <a:gd name="connsiteY2970" fmla="*/ 16370 h 1133814"/>
                <a:gd name="connsiteX2971" fmla="*/ 1368621 w 2059780"/>
                <a:gd name="connsiteY2971" fmla="*/ 16250 h 1133814"/>
                <a:gd name="connsiteX2972" fmla="*/ 1349162 w 2059780"/>
                <a:gd name="connsiteY2972" fmla="*/ 16555 h 1133814"/>
                <a:gd name="connsiteX2973" fmla="*/ 1368621 w 2059780"/>
                <a:gd name="connsiteY2973" fmla="*/ 16250 h 1133814"/>
                <a:gd name="connsiteX2974" fmla="*/ 1574341 w 2059780"/>
                <a:gd name="connsiteY2974" fmla="*/ 16239 h 1133814"/>
                <a:gd name="connsiteX2975" fmla="*/ 1562367 w 2059780"/>
                <a:gd name="connsiteY2975" fmla="*/ 16403 h 1133814"/>
                <a:gd name="connsiteX2976" fmla="*/ 1588294 w 2059780"/>
                <a:gd name="connsiteY2976" fmla="*/ 16244 h 1133814"/>
                <a:gd name="connsiteX2977" fmla="*/ 1574341 w 2059780"/>
                <a:gd name="connsiteY2977" fmla="*/ 16239 h 1133814"/>
                <a:gd name="connsiteX2978" fmla="*/ 1606721 w 2059780"/>
                <a:gd name="connsiteY2978" fmla="*/ 16230 h 1133814"/>
                <a:gd name="connsiteX2979" fmla="*/ 1598541 w 2059780"/>
                <a:gd name="connsiteY2979" fmla="*/ 16233 h 1133814"/>
                <a:gd name="connsiteX2980" fmla="*/ 1598063 w 2059780"/>
                <a:gd name="connsiteY2980" fmla="*/ 16404 h 1133814"/>
                <a:gd name="connsiteX2981" fmla="*/ 1606721 w 2059780"/>
                <a:gd name="connsiteY2981" fmla="*/ 16230 h 1133814"/>
                <a:gd name="connsiteX2982" fmla="*/ 1649022 w 2059780"/>
                <a:gd name="connsiteY2982" fmla="*/ 16227 h 1133814"/>
                <a:gd name="connsiteX2983" fmla="*/ 1654238 w 2059780"/>
                <a:gd name="connsiteY2983" fmla="*/ 16370 h 1133814"/>
                <a:gd name="connsiteX2984" fmla="*/ 1649022 w 2059780"/>
                <a:gd name="connsiteY2984" fmla="*/ 16227 h 1133814"/>
                <a:gd name="connsiteX2985" fmla="*/ 1591859 w 2059780"/>
                <a:gd name="connsiteY2985" fmla="*/ 16197 h 1133814"/>
                <a:gd name="connsiteX2986" fmla="*/ 1590377 w 2059780"/>
                <a:gd name="connsiteY2986" fmla="*/ 16412 h 1133814"/>
                <a:gd name="connsiteX2987" fmla="*/ 1591859 w 2059780"/>
                <a:gd name="connsiteY2987" fmla="*/ 16197 h 1133814"/>
                <a:gd name="connsiteX2988" fmla="*/ 1548755 w 2059780"/>
                <a:gd name="connsiteY2988" fmla="*/ 15760 h 1133814"/>
                <a:gd name="connsiteX2989" fmla="*/ 1541394 w 2059780"/>
                <a:gd name="connsiteY2989" fmla="*/ 15986 h 1133814"/>
                <a:gd name="connsiteX2990" fmla="*/ 1545838 w 2059780"/>
                <a:gd name="connsiteY2990" fmla="*/ 15893 h 1133814"/>
                <a:gd name="connsiteX2991" fmla="*/ 1548755 w 2059780"/>
                <a:gd name="connsiteY2991" fmla="*/ 15760 h 1133814"/>
                <a:gd name="connsiteX2992" fmla="*/ 2052064 w 2059780"/>
                <a:gd name="connsiteY2992" fmla="*/ 15701 h 1133814"/>
                <a:gd name="connsiteX2993" fmla="*/ 2052203 w 2059780"/>
                <a:gd name="connsiteY2993" fmla="*/ 19541 h 1133814"/>
                <a:gd name="connsiteX2994" fmla="*/ 2052064 w 2059780"/>
                <a:gd name="connsiteY2994" fmla="*/ 15701 h 1133814"/>
                <a:gd name="connsiteX2995" fmla="*/ 1638682 w 2059780"/>
                <a:gd name="connsiteY2995" fmla="*/ 15697 h 1133814"/>
                <a:gd name="connsiteX2996" fmla="*/ 1585254 w 2059780"/>
                <a:gd name="connsiteY2996" fmla="*/ 15769 h 1133814"/>
                <a:gd name="connsiteX2997" fmla="*/ 1581704 w 2059780"/>
                <a:gd name="connsiteY2997" fmla="*/ 15863 h 1133814"/>
                <a:gd name="connsiteX2998" fmla="*/ 1577692 w 2059780"/>
                <a:gd name="connsiteY2998" fmla="*/ 15781 h 1133814"/>
                <a:gd name="connsiteX2999" fmla="*/ 1580500 w 2059780"/>
                <a:gd name="connsiteY2999" fmla="*/ 15993 h 1133814"/>
                <a:gd name="connsiteX3000" fmla="*/ 1573633 w 2059780"/>
                <a:gd name="connsiteY3000" fmla="*/ 16022 h 1133814"/>
                <a:gd name="connsiteX3001" fmla="*/ 1579173 w 2059780"/>
                <a:gd name="connsiteY3001" fmla="*/ 16168 h 1133814"/>
                <a:gd name="connsiteX3002" fmla="*/ 1581303 w 2059780"/>
                <a:gd name="connsiteY3002" fmla="*/ 16033 h 1133814"/>
                <a:gd name="connsiteX3003" fmla="*/ 1600733 w 2059780"/>
                <a:gd name="connsiteY3003" fmla="*/ 16058 h 1133814"/>
                <a:gd name="connsiteX3004" fmla="*/ 1601767 w 2059780"/>
                <a:gd name="connsiteY3004" fmla="*/ 15973 h 1133814"/>
                <a:gd name="connsiteX3005" fmla="*/ 1613094 w 2059780"/>
                <a:gd name="connsiteY3005" fmla="*/ 16046 h 1133814"/>
                <a:gd name="connsiteX3006" fmla="*/ 1652510 w 2059780"/>
                <a:gd name="connsiteY3006" fmla="*/ 15793 h 1133814"/>
                <a:gd name="connsiteX3007" fmla="*/ 1638682 w 2059780"/>
                <a:gd name="connsiteY3007" fmla="*/ 15697 h 1133814"/>
                <a:gd name="connsiteX3008" fmla="*/ 1731248 w 2059780"/>
                <a:gd name="connsiteY3008" fmla="*/ 15626 h 1133814"/>
                <a:gd name="connsiteX3009" fmla="*/ 1722683 w 2059780"/>
                <a:gd name="connsiteY3009" fmla="*/ 15655 h 1133814"/>
                <a:gd name="connsiteX3010" fmla="*/ 1731248 w 2059780"/>
                <a:gd name="connsiteY3010" fmla="*/ 15626 h 1133814"/>
                <a:gd name="connsiteX3011" fmla="*/ 1860405 w 2059780"/>
                <a:gd name="connsiteY3011" fmla="*/ 15471 h 1133814"/>
                <a:gd name="connsiteX3012" fmla="*/ 1864124 w 2059780"/>
                <a:gd name="connsiteY3012" fmla="*/ 15523 h 1133814"/>
                <a:gd name="connsiteX3013" fmla="*/ 1859643 w 2059780"/>
                <a:gd name="connsiteY3013" fmla="*/ 15532 h 1133814"/>
                <a:gd name="connsiteX3014" fmla="*/ 1856006 w 2059780"/>
                <a:gd name="connsiteY3014" fmla="*/ 15410 h 1133814"/>
                <a:gd name="connsiteX3015" fmla="*/ 1856037 w 2059780"/>
                <a:gd name="connsiteY3015" fmla="*/ 15410 h 1133814"/>
                <a:gd name="connsiteX3016" fmla="*/ 1861053 w 2059780"/>
                <a:gd name="connsiteY3016" fmla="*/ 15420 h 1133814"/>
                <a:gd name="connsiteX3017" fmla="*/ 1860405 w 2059780"/>
                <a:gd name="connsiteY3017" fmla="*/ 15471 h 1133814"/>
                <a:gd name="connsiteX3018" fmla="*/ 1830589 w 2059780"/>
                <a:gd name="connsiteY3018" fmla="*/ 15389 h 1133814"/>
                <a:gd name="connsiteX3019" fmla="*/ 1821838 w 2059780"/>
                <a:gd name="connsiteY3019" fmla="*/ 15474 h 1133814"/>
                <a:gd name="connsiteX3020" fmla="*/ 1830589 w 2059780"/>
                <a:gd name="connsiteY3020" fmla="*/ 15389 h 1133814"/>
                <a:gd name="connsiteX3021" fmla="*/ 1902027 w 2059780"/>
                <a:gd name="connsiteY3021" fmla="*/ 15361 h 1133814"/>
                <a:gd name="connsiteX3022" fmla="*/ 1895221 w 2059780"/>
                <a:gd name="connsiteY3022" fmla="*/ 15371 h 1133814"/>
                <a:gd name="connsiteX3023" fmla="*/ 1902027 w 2059780"/>
                <a:gd name="connsiteY3023" fmla="*/ 15361 h 1133814"/>
                <a:gd name="connsiteX3024" fmla="*/ 1776373 w 2059780"/>
                <a:gd name="connsiteY3024" fmla="*/ 15342 h 1133814"/>
                <a:gd name="connsiteX3025" fmla="*/ 1789877 w 2059780"/>
                <a:gd name="connsiteY3025" fmla="*/ 15364 h 1133814"/>
                <a:gd name="connsiteX3026" fmla="*/ 1776373 w 2059780"/>
                <a:gd name="connsiteY3026" fmla="*/ 15342 h 1133814"/>
                <a:gd name="connsiteX3027" fmla="*/ 1725806 w 2059780"/>
                <a:gd name="connsiteY3027" fmla="*/ 15332 h 1133814"/>
                <a:gd name="connsiteX3028" fmla="*/ 1720198 w 2059780"/>
                <a:gd name="connsiteY3028" fmla="*/ 15362 h 1133814"/>
                <a:gd name="connsiteX3029" fmla="*/ 1728578 w 2059780"/>
                <a:gd name="connsiteY3029" fmla="*/ 15392 h 1133814"/>
                <a:gd name="connsiteX3030" fmla="*/ 1725806 w 2059780"/>
                <a:gd name="connsiteY3030" fmla="*/ 15332 h 1133814"/>
                <a:gd name="connsiteX3031" fmla="*/ 1842810 w 2059780"/>
                <a:gd name="connsiteY3031" fmla="*/ 15331 h 1133814"/>
                <a:gd name="connsiteX3032" fmla="*/ 1852781 w 2059780"/>
                <a:gd name="connsiteY3032" fmla="*/ 15359 h 1133814"/>
                <a:gd name="connsiteX3033" fmla="*/ 1832086 w 2059780"/>
                <a:gd name="connsiteY3033" fmla="*/ 15460 h 1133814"/>
                <a:gd name="connsiteX3034" fmla="*/ 1842810 w 2059780"/>
                <a:gd name="connsiteY3034" fmla="*/ 15331 h 1133814"/>
                <a:gd name="connsiteX3035" fmla="*/ 1929466 w 2059780"/>
                <a:gd name="connsiteY3035" fmla="*/ 15285 h 1133814"/>
                <a:gd name="connsiteX3036" fmla="*/ 1930377 w 2059780"/>
                <a:gd name="connsiteY3036" fmla="*/ 15311 h 1133814"/>
                <a:gd name="connsiteX3037" fmla="*/ 1937754 w 2059780"/>
                <a:gd name="connsiteY3037" fmla="*/ 15339 h 1133814"/>
                <a:gd name="connsiteX3038" fmla="*/ 1930932 w 2059780"/>
                <a:gd name="connsiteY3038" fmla="*/ 15350 h 1133814"/>
                <a:gd name="connsiteX3039" fmla="*/ 1930408 w 2059780"/>
                <a:gd name="connsiteY3039" fmla="*/ 15339 h 1133814"/>
                <a:gd name="connsiteX3040" fmla="*/ 1905329 w 2059780"/>
                <a:gd name="connsiteY3040" fmla="*/ 15390 h 1133814"/>
                <a:gd name="connsiteX3041" fmla="*/ 1929466 w 2059780"/>
                <a:gd name="connsiteY3041" fmla="*/ 15285 h 1133814"/>
                <a:gd name="connsiteX3042" fmla="*/ 2051524 w 2059780"/>
                <a:gd name="connsiteY3042" fmla="*/ 15272 h 1133814"/>
                <a:gd name="connsiteX3043" fmla="*/ 2051616 w 2059780"/>
                <a:gd name="connsiteY3043" fmla="*/ 20011 h 1133814"/>
                <a:gd name="connsiteX3044" fmla="*/ 2051524 w 2059780"/>
                <a:gd name="connsiteY3044" fmla="*/ 15272 h 1133814"/>
                <a:gd name="connsiteX3045" fmla="*/ 1960409 w 2059780"/>
                <a:gd name="connsiteY3045" fmla="*/ 15169 h 1133814"/>
                <a:gd name="connsiteX3046" fmla="*/ 1947862 w 2059780"/>
                <a:gd name="connsiteY3046" fmla="*/ 15356 h 1133814"/>
                <a:gd name="connsiteX3047" fmla="*/ 1960409 w 2059780"/>
                <a:gd name="connsiteY3047" fmla="*/ 15169 h 1133814"/>
                <a:gd name="connsiteX3048" fmla="*/ 1812918 w 2059780"/>
                <a:gd name="connsiteY3048" fmla="*/ 15076 h 1133814"/>
                <a:gd name="connsiteX3049" fmla="*/ 1808566 w 2059780"/>
                <a:gd name="connsiteY3049" fmla="*/ 15379 h 1133814"/>
                <a:gd name="connsiteX3050" fmla="*/ 1803535 w 2059780"/>
                <a:gd name="connsiteY3050" fmla="*/ 15208 h 1133814"/>
                <a:gd name="connsiteX3051" fmla="*/ 1812918 w 2059780"/>
                <a:gd name="connsiteY3051" fmla="*/ 15076 h 1133814"/>
                <a:gd name="connsiteX3052" fmla="*/ 1798288 w 2059780"/>
                <a:gd name="connsiteY3052" fmla="*/ 14865 h 1133814"/>
                <a:gd name="connsiteX3053" fmla="*/ 1791297 w 2059780"/>
                <a:gd name="connsiteY3053" fmla="*/ 14927 h 1133814"/>
                <a:gd name="connsiteX3054" fmla="*/ 1798288 w 2059780"/>
                <a:gd name="connsiteY3054" fmla="*/ 14865 h 1133814"/>
                <a:gd name="connsiteX3055" fmla="*/ 1789861 w 2059780"/>
                <a:gd name="connsiteY3055" fmla="*/ 14835 h 1133814"/>
                <a:gd name="connsiteX3056" fmla="*/ 1776836 w 2059780"/>
                <a:gd name="connsiteY3056" fmla="*/ 15034 h 1133814"/>
                <a:gd name="connsiteX3057" fmla="*/ 1773858 w 2059780"/>
                <a:gd name="connsiteY3057" fmla="*/ 14966 h 1133814"/>
                <a:gd name="connsiteX3058" fmla="*/ 1773873 w 2059780"/>
                <a:gd name="connsiteY3058" fmla="*/ 14966 h 1133814"/>
                <a:gd name="connsiteX3059" fmla="*/ 1748949 w 2059780"/>
                <a:gd name="connsiteY3059" fmla="*/ 15138 h 1133814"/>
                <a:gd name="connsiteX3060" fmla="*/ 1754289 w 2059780"/>
                <a:gd name="connsiteY3060" fmla="*/ 15055 h 1133814"/>
                <a:gd name="connsiteX3061" fmla="*/ 1756064 w 2059780"/>
                <a:gd name="connsiteY3061" fmla="*/ 15130 h 1133814"/>
                <a:gd name="connsiteX3062" fmla="*/ 1776481 w 2059780"/>
                <a:gd name="connsiteY3062" fmla="*/ 15074 h 1133814"/>
                <a:gd name="connsiteX3063" fmla="*/ 1777099 w 2059780"/>
                <a:gd name="connsiteY3063" fmla="*/ 15111 h 1133814"/>
                <a:gd name="connsiteX3064" fmla="*/ 1789861 w 2059780"/>
                <a:gd name="connsiteY3064" fmla="*/ 14835 h 1133814"/>
                <a:gd name="connsiteX3065" fmla="*/ 1914697 w 2059780"/>
                <a:gd name="connsiteY3065" fmla="*/ 14649 h 1133814"/>
                <a:gd name="connsiteX3066" fmla="*/ 1905808 w 2059780"/>
                <a:gd name="connsiteY3066" fmla="*/ 14761 h 1133814"/>
                <a:gd name="connsiteX3067" fmla="*/ 1914697 w 2059780"/>
                <a:gd name="connsiteY3067" fmla="*/ 14649 h 1133814"/>
                <a:gd name="connsiteX3068" fmla="*/ 2010415 w 2059780"/>
                <a:gd name="connsiteY3068" fmla="*/ 14402 h 1133814"/>
                <a:gd name="connsiteX3069" fmla="*/ 2012047 w 2059780"/>
                <a:gd name="connsiteY3069" fmla="*/ 14507 h 1133814"/>
                <a:gd name="connsiteX3070" fmla="*/ 2007093 w 2059780"/>
                <a:gd name="connsiteY3070" fmla="*/ 14480 h 1133814"/>
                <a:gd name="connsiteX3071" fmla="*/ 2010415 w 2059780"/>
                <a:gd name="connsiteY3071" fmla="*/ 14402 h 1133814"/>
                <a:gd name="connsiteX3072" fmla="*/ 2002324 w 2059780"/>
                <a:gd name="connsiteY3072" fmla="*/ 14389 h 1133814"/>
                <a:gd name="connsiteX3073" fmla="*/ 1984916 w 2059780"/>
                <a:gd name="connsiteY3073" fmla="*/ 14505 h 1133814"/>
                <a:gd name="connsiteX3074" fmla="*/ 2002324 w 2059780"/>
                <a:gd name="connsiteY3074" fmla="*/ 14389 h 1133814"/>
                <a:gd name="connsiteX3075" fmla="*/ 2048098 w 2059780"/>
                <a:gd name="connsiteY3075" fmla="*/ 13525 h 1133814"/>
                <a:gd name="connsiteX3076" fmla="*/ 2040953 w 2059780"/>
                <a:gd name="connsiteY3076" fmla="*/ 13622 h 1133814"/>
                <a:gd name="connsiteX3077" fmla="*/ 2048098 w 2059780"/>
                <a:gd name="connsiteY3077" fmla="*/ 13525 h 1133814"/>
                <a:gd name="connsiteX3078" fmla="*/ 61991 w 2059780"/>
                <a:gd name="connsiteY3078" fmla="*/ 12541 h 1133814"/>
                <a:gd name="connsiteX3079" fmla="*/ 71417 w 2059780"/>
                <a:gd name="connsiteY3079" fmla="*/ 13101 h 1133814"/>
                <a:gd name="connsiteX3080" fmla="*/ 67462 w 2059780"/>
                <a:gd name="connsiteY3080" fmla="*/ 12738 h 1133814"/>
                <a:gd name="connsiteX3081" fmla="*/ 61991 w 2059780"/>
                <a:gd name="connsiteY3081" fmla="*/ 12541 h 1133814"/>
                <a:gd name="connsiteX3082" fmla="*/ 13524 w 2059780"/>
                <a:gd name="connsiteY3082" fmla="*/ 11518 h 1133814"/>
                <a:gd name="connsiteX3083" fmla="*/ 13621 w 2059780"/>
                <a:gd name="connsiteY3083" fmla="*/ 15422 h 1133814"/>
                <a:gd name="connsiteX3084" fmla="*/ 13524 w 2059780"/>
                <a:gd name="connsiteY3084" fmla="*/ 11518 h 1133814"/>
                <a:gd name="connsiteX3085" fmla="*/ 2053685 w 2059780"/>
                <a:gd name="connsiteY3085" fmla="*/ 11373 h 1133814"/>
                <a:gd name="connsiteX3086" fmla="*/ 2053685 w 2059780"/>
                <a:gd name="connsiteY3086" fmla="*/ 11385 h 1133814"/>
                <a:gd name="connsiteX3087" fmla="*/ 2054240 w 2059780"/>
                <a:gd name="connsiteY3087" fmla="*/ 13674 h 1133814"/>
                <a:gd name="connsiteX3088" fmla="*/ 2054117 w 2059780"/>
                <a:gd name="connsiteY3088" fmla="*/ 27654 h 1133814"/>
                <a:gd name="connsiteX3089" fmla="*/ 2053669 w 2059780"/>
                <a:gd name="connsiteY3089" fmla="*/ 26352 h 1133814"/>
                <a:gd name="connsiteX3090" fmla="*/ 2053407 w 2059780"/>
                <a:gd name="connsiteY3090" fmla="*/ 24263 h 1133814"/>
                <a:gd name="connsiteX3091" fmla="*/ 2053685 w 2059780"/>
                <a:gd name="connsiteY3091" fmla="*/ 11373 h 1133814"/>
                <a:gd name="connsiteX3092" fmla="*/ 9137 w 2059780"/>
                <a:gd name="connsiteY3092" fmla="*/ 11328 h 1133814"/>
                <a:gd name="connsiteX3093" fmla="*/ 9259 w 2059780"/>
                <a:gd name="connsiteY3093" fmla="*/ 17456 h 1133814"/>
                <a:gd name="connsiteX3094" fmla="*/ 9584 w 2059780"/>
                <a:gd name="connsiteY3094" fmla="*/ 15354 h 1133814"/>
                <a:gd name="connsiteX3095" fmla="*/ 9722 w 2059780"/>
                <a:gd name="connsiteY3095" fmla="*/ 18198 h 1133814"/>
                <a:gd name="connsiteX3096" fmla="*/ 9830 w 2059780"/>
                <a:gd name="connsiteY3096" fmla="*/ 13014 h 1133814"/>
                <a:gd name="connsiteX3097" fmla="*/ 9944 w 2059780"/>
                <a:gd name="connsiteY3097" fmla="*/ 18872 h 1133814"/>
                <a:gd name="connsiteX3098" fmla="*/ 10086 w 2059780"/>
                <a:gd name="connsiteY3098" fmla="*/ 15456 h 1133814"/>
                <a:gd name="connsiteX3099" fmla="*/ 10250 w 2059780"/>
                <a:gd name="connsiteY3099" fmla="*/ 18991 h 1133814"/>
                <a:gd name="connsiteX3100" fmla="*/ 10374 w 2059780"/>
                <a:gd name="connsiteY3100" fmla="*/ 17923 h 1133814"/>
                <a:gd name="connsiteX3101" fmla="*/ 10381 w 2059780"/>
                <a:gd name="connsiteY3101" fmla="*/ 24510 h 1133814"/>
                <a:gd name="connsiteX3102" fmla="*/ 10494 w 2059780"/>
                <a:gd name="connsiteY3102" fmla="*/ 23747 h 1133814"/>
                <a:gd name="connsiteX3103" fmla="*/ 10520 w 2059780"/>
                <a:gd name="connsiteY3103" fmla="*/ 25726 h 1133814"/>
                <a:gd name="connsiteX3104" fmla="*/ 10879 w 2059780"/>
                <a:gd name="connsiteY3104" fmla="*/ 18058 h 1133814"/>
                <a:gd name="connsiteX3105" fmla="*/ 11193 w 2059780"/>
                <a:gd name="connsiteY3105" fmla="*/ 18698 h 1133814"/>
                <a:gd name="connsiteX3106" fmla="*/ 11166 w 2059780"/>
                <a:gd name="connsiteY3106" fmla="*/ 16791 h 1133814"/>
                <a:gd name="connsiteX3107" fmla="*/ 11361 w 2059780"/>
                <a:gd name="connsiteY3107" fmla="*/ 14387 h 1133814"/>
                <a:gd name="connsiteX3108" fmla="*/ 11739 w 2059780"/>
                <a:gd name="connsiteY3108" fmla="*/ 17973 h 1133814"/>
                <a:gd name="connsiteX3109" fmla="*/ 11863 w 2059780"/>
                <a:gd name="connsiteY3109" fmla="*/ 23852 h 1133814"/>
                <a:gd name="connsiteX3110" fmla="*/ 11931 w 2059780"/>
                <a:gd name="connsiteY3110" fmla="*/ 21178 h 1133814"/>
                <a:gd name="connsiteX3111" fmla="*/ 12132 w 2059780"/>
                <a:gd name="connsiteY3111" fmla="*/ 24412 h 1133814"/>
                <a:gd name="connsiteX3112" fmla="*/ 12155 w 2059780"/>
                <a:gd name="connsiteY3112" fmla="*/ 18834 h 1133814"/>
                <a:gd name="connsiteX3113" fmla="*/ 12331 w 2059780"/>
                <a:gd name="connsiteY3113" fmla="*/ 18847 h 1133814"/>
                <a:gd name="connsiteX3114" fmla="*/ 12364 w 2059780"/>
                <a:gd name="connsiteY3114" fmla="*/ 15566 h 1133814"/>
                <a:gd name="connsiteX3115" fmla="*/ 12548 w 2059780"/>
                <a:gd name="connsiteY3115" fmla="*/ 20241 h 1133814"/>
                <a:gd name="connsiteX3116" fmla="*/ 12645 w 2059780"/>
                <a:gd name="connsiteY3116" fmla="*/ 18948 h 1133814"/>
                <a:gd name="connsiteX3117" fmla="*/ 12826 w 2059780"/>
                <a:gd name="connsiteY3117" fmla="*/ 21797 h 1133814"/>
                <a:gd name="connsiteX3118" fmla="*/ 12835 w 2059780"/>
                <a:gd name="connsiteY3118" fmla="*/ 19355 h 1133814"/>
                <a:gd name="connsiteX3119" fmla="*/ 13009 w 2059780"/>
                <a:gd name="connsiteY3119" fmla="*/ 22539 h 1133814"/>
                <a:gd name="connsiteX3120" fmla="*/ 13152 w 2059780"/>
                <a:gd name="connsiteY3120" fmla="*/ 22784 h 1133814"/>
                <a:gd name="connsiteX3121" fmla="*/ 13181 w 2059780"/>
                <a:gd name="connsiteY3121" fmla="*/ 13552 h 1133814"/>
                <a:gd name="connsiteX3122" fmla="*/ 13560 w 2059780"/>
                <a:gd name="connsiteY3122" fmla="*/ 16214 h 1133814"/>
                <a:gd name="connsiteX3123" fmla="*/ 13754 w 2059780"/>
                <a:gd name="connsiteY3123" fmla="*/ 20813 h 1133814"/>
                <a:gd name="connsiteX3124" fmla="*/ 13993 w 2059780"/>
                <a:gd name="connsiteY3124" fmla="*/ 24573 h 1133814"/>
                <a:gd name="connsiteX3125" fmla="*/ 14072 w 2059780"/>
                <a:gd name="connsiteY3125" fmla="*/ 21907 h 1133814"/>
                <a:gd name="connsiteX3126" fmla="*/ 14152 w 2059780"/>
                <a:gd name="connsiteY3126" fmla="*/ 22072 h 1133814"/>
                <a:gd name="connsiteX3127" fmla="*/ 14322 w 2059780"/>
                <a:gd name="connsiteY3127" fmla="*/ 45623 h 1133814"/>
                <a:gd name="connsiteX3128" fmla="*/ 14587 w 2059780"/>
                <a:gd name="connsiteY3128" fmla="*/ 54024 h 1133814"/>
                <a:gd name="connsiteX3129" fmla="*/ 14456 w 2059780"/>
                <a:gd name="connsiteY3129" fmla="*/ 55147 h 1133814"/>
                <a:gd name="connsiteX3130" fmla="*/ 14642 w 2059780"/>
                <a:gd name="connsiteY3130" fmla="*/ 64311 h 1133814"/>
                <a:gd name="connsiteX3131" fmla="*/ 14475 w 2059780"/>
                <a:gd name="connsiteY3131" fmla="*/ 64451 h 1133814"/>
                <a:gd name="connsiteX3132" fmla="*/ 14537 w 2059780"/>
                <a:gd name="connsiteY3132" fmla="*/ 80342 h 1133814"/>
                <a:gd name="connsiteX3133" fmla="*/ 14738 w 2059780"/>
                <a:gd name="connsiteY3133" fmla="*/ 77947 h 1133814"/>
                <a:gd name="connsiteX3134" fmla="*/ 14544 w 2059780"/>
                <a:gd name="connsiteY3134" fmla="*/ 82771 h 1133814"/>
                <a:gd name="connsiteX3135" fmla="*/ 14821 w 2059780"/>
                <a:gd name="connsiteY3135" fmla="*/ 143970 h 1133814"/>
                <a:gd name="connsiteX3136" fmla="*/ 14836 w 2059780"/>
                <a:gd name="connsiteY3136" fmla="*/ 130075 h 1133814"/>
                <a:gd name="connsiteX3137" fmla="*/ 15025 w 2059780"/>
                <a:gd name="connsiteY3137" fmla="*/ 153587 h 1133814"/>
                <a:gd name="connsiteX3138" fmla="*/ 15127 w 2059780"/>
                <a:gd name="connsiteY3138" fmla="*/ 147289 h 1133814"/>
                <a:gd name="connsiteX3139" fmla="*/ 15240 w 2059780"/>
                <a:gd name="connsiteY3139" fmla="*/ 163994 h 1133814"/>
                <a:gd name="connsiteX3140" fmla="*/ 15365 w 2059780"/>
                <a:gd name="connsiteY3140" fmla="*/ 162518 h 1133814"/>
                <a:gd name="connsiteX3141" fmla="*/ 15275 w 2059780"/>
                <a:gd name="connsiteY3141" fmla="*/ 165163 h 1133814"/>
                <a:gd name="connsiteX3142" fmla="*/ 15289 w 2059780"/>
                <a:gd name="connsiteY3142" fmla="*/ 172616 h 1133814"/>
                <a:gd name="connsiteX3143" fmla="*/ 15433 w 2059780"/>
                <a:gd name="connsiteY3143" fmla="*/ 174074 h 1133814"/>
                <a:gd name="connsiteX3144" fmla="*/ 15584 w 2059780"/>
                <a:gd name="connsiteY3144" fmla="*/ 183289 h 1133814"/>
                <a:gd name="connsiteX3145" fmla="*/ 15655 w 2059780"/>
                <a:gd name="connsiteY3145" fmla="*/ 179698 h 1133814"/>
                <a:gd name="connsiteX3146" fmla="*/ 15486 w 2059780"/>
                <a:gd name="connsiteY3146" fmla="*/ 174327 h 1133814"/>
                <a:gd name="connsiteX3147" fmla="*/ 15549 w 2059780"/>
                <a:gd name="connsiteY3147" fmla="*/ 167495 h 1133814"/>
                <a:gd name="connsiteX3148" fmla="*/ 15730 w 2059780"/>
                <a:gd name="connsiteY3148" fmla="*/ 178919 h 1133814"/>
                <a:gd name="connsiteX3149" fmla="*/ 15664 w 2059780"/>
                <a:gd name="connsiteY3149" fmla="*/ 167207 h 1133814"/>
                <a:gd name="connsiteX3150" fmla="*/ 15689 w 2059780"/>
                <a:gd name="connsiteY3150" fmla="*/ 163549 h 1133814"/>
                <a:gd name="connsiteX3151" fmla="*/ 15757 w 2059780"/>
                <a:gd name="connsiteY3151" fmla="*/ 160193 h 1133814"/>
                <a:gd name="connsiteX3152" fmla="*/ 15707 w 2059780"/>
                <a:gd name="connsiteY3152" fmla="*/ 153854 h 1133814"/>
                <a:gd name="connsiteX3153" fmla="*/ 15720 w 2059780"/>
                <a:gd name="connsiteY3153" fmla="*/ 144610 h 1133814"/>
                <a:gd name="connsiteX3154" fmla="*/ 15873 w 2059780"/>
                <a:gd name="connsiteY3154" fmla="*/ 158771 h 1133814"/>
                <a:gd name="connsiteX3155" fmla="*/ 15946 w 2059780"/>
                <a:gd name="connsiteY3155" fmla="*/ 157963 h 1133814"/>
                <a:gd name="connsiteX3156" fmla="*/ 15956 w 2059780"/>
                <a:gd name="connsiteY3156" fmla="*/ 161693 h 1133814"/>
                <a:gd name="connsiteX3157" fmla="*/ 15878 w 2059780"/>
                <a:gd name="connsiteY3157" fmla="*/ 161095 h 1133814"/>
                <a:gd name="connsiteX3158" fmla="*/ 15903 w 2059780"/>
                <a:gd name="connsiteY3158" fmla="*/ 169594 h 1133814"/>
                <a:gd name="connsiteX3159" fmla="*/ 16001 w 2059780"/>
                <a:gd name="connsiteY3159" fmla="*/ 190902 h 1133814"/>
                <a:gd name="connsiteX3160" fmla="*/ 16080 w 2059780"/>
                <a:gd name="connsiteY3160" fmla="*/ 198663 h 1133814"/>
                <a:gd name="connsiteX3161" fmla="*/ 15941 w 2059780"/>
                <a:gd name="connsiteY3161" fmla="*/ 201486 h 1133814"/>
                <a:gd name="connsiteX3162" fmla="*/ 16037 w 2059780"/>
                <a:gd name="connsiteY3162" fmla="*/ 205789 h 1133814"/>
                <a:gd name="connsiteX3163" fmla="*/ 16155 w 2059780"/>
                <a:gd name="connsiteY3163" fmla="*/ 210679 h 1133814"/>
                <a:gd name="connsiteX3164" fmla="*/ 16238 w 2059780"/>
                <a:gd name="connsiteY3164" fmla="*/ 223320 h 1133814"/>
                <a:gd name="connsiteX3165" fmla="*/ 16322 w 2059780"/>
                <a:gd name="connsiteY3165" fmla="*/ 223896 h 1133814"/>
                <a:gd name="connsiteX3166" fmla="*/ 16068 w 2059780"/>
                <a:gd name="connsiteY3166" fmla="*/ 239728 h 1133814"/>
                <a:gd name="connsiteX3167" fmla="*/ 16138 w 2059780"/>
                <a:gd name="connsiteY3167" fmla="*/ 234290 h 1133814"/>
                <a:gd name="connsiteX3168" fmla="*/ 16422 w 2059780"/>
                <a:gd name="connsiteY3168" fmla="*/ 247706 h 1133814"/>
                <a:gd name="connsiteX3169" fmla="*/ 16443 w 2059780"/>
                <a:gd name="connsiteY3169" fmla="*/ 239401 h 1133814"/>
                <a:gd name="connsiteX3170" fmla="*/ 16614 w 2059780"/>
                <a:gd name="connsiteY3170" fmla="*/ 273960 h 1133814"/>
                <a:gd name="connsiteX3171" fmla="*/ 16482 w 2059780"/>
                <a:gd name="connsiteY3171" fmla="*/ 272846 h 1133814"/>
                <a:gd name="connsiteX3172" fmla="*/ 16498 w 2059780"/>
                <a:gd name="connsiteY3172" fmla="*/ 280284 h 1133814"/>
                <a:gd name="connsiteX3173" fmla="*/ 16363 w 2059780"/>
                <a:gd name="connsiteY3173" fmla="*/ 278229 h 1133814"/>
                <a:gd name="connsiteX3174" fmla="*/ 16468 w 2059780"/>
                <a:gd name="connsiteY3174" fmla="*/ 286727 h 1133814"/>
                <a:gd name="connsiteX3175" fmla="*/ 16546 w 2059780"/>
                <a:gd name="connsiteY3175" fmla="*/ 282221 h 1133814"/>
                <a:gd name="connsiteX3176" fmla="*/ 16508 w 2059780"/>
                <a:gd name="connsiteY3176" fmla="*/ 284925 h 1133814"/>
                <a:gd name="connsiteX3177" fmla="*/ 16574 w 2059780"/>
                <a:gd name="connsiteY3177" fmla="*/ 274824 h 1133814"/>
                <a:gd name="connsiteX3178" fmla="*/ 16815 w 2059780"/>
                <a:gd name="connsiteY3178" fmla="*/ 303490 h 1133814"/>
                <a:gd name="connsiteX3179" fmla="*/ 16548 w 2059780"/>
                <a:gd name="connsiteY3179" fmla="*/ 302220 h 1133814"/>
                <a:gd name="connsiteX3180" fmla="*/ 16729 w 2059780"/>
                <a:gd name="connsiteY3180" fmla="*/ 304745 h 1133814"/>
                <a:gd name="connsiteX3181" fmla="*/ 16749 w 2059780"/>
                <a:gd name="connsiteY3181" fmla="*/ 314054 h 1133814"/>
                <a:gd name="connsiteX3182" fmla="*/ 16718 w 2059780"/>
                <a:gd name="connsiteY3182" fmla="*/ 320488 h 1133814"/>
                <a:gd name="connsiteX3183" fmla="*/ 16804 w 2059780"/>
                <a:gd name="connsiteY3183" fmla="*/ 318772 h 1133814"/>
                <a:gd name="connsiteX3184" fmla="*/ 16419 w 2059780"/>
                <a:gd name="connsiteY3184" fmla="*/ 333057 h 1133814"/>
                <a:gd name="connsiteX3185" fmla="*/ 16451 w 2059780"/>
                <a:gd name="connsiteY3185" fmla="*/ 325220 h 1133814"/>
                <a:gd name="connsiteX3186" fmla="*/ 16342 w 2059780"/>
                <a:gd name="connsiteY3186" fmla="*/ 315321 h 1133814"/>
                <a:gd name="connsiteX3187" fmla="*/ 15941 w 2059780"/>
                <a:gd name="connsiteY3187" fmla="*/ 320311 h 1133814"/>
                <a:gd name="connsiteX3188" fmla="*/ 16015 w 2059780"/>
                <a:gd name="connsiteY3188" fmla="*/ 346065 h 1133814"/>
                <a:gd name="connsiteX3189" fmla="*/ 16209 w 2059780"/>
                <a:gd name="connsiteY3189" fmla="*/ 349486 h 1133814"/>
                <a:gd name="connsiteX3190" fmla="*/ 16043 w 2059780"/>
                <a:gd name="connsiteY3190" fmla="*/ 347409 h 1133814"/>
                <a:gd name="connsiteX3191" fmla="*/ 16218 w 2059780"/>
                <a:gd name="connsiteY3191" fmla="*/ 400101 h 1133814"/>
                <a:gd name="connsiteX3192" fmla="*/ 16118 w 2059780"/>
                <a:gd name="connsiteY3192" fmla="*/ 400931 h 1133814"/>
                <a:gd name="connsiteX3193" fmla="*/ 16276 w 2059780"/>
                <a:gd name="connsiteY3193" fmla="*/ 410918 h 1133814"/>
                <a:gd name="connsiteX3194" fmla="*/ 16507 w 2059780"/>
                <a:gd name="connsiteY3194" fmla="*/ 419184 h 1133814"/>
                <a:gd name="connsiteX3195" fmla="*/ 16271 w 2059780"/>
                <a:gd name="connsiteY3195" fmla="*/ 425096 h 1133814"/>
                <a:gd name="connsiteX3196" fmla="*/ 16252 w 2059780"/>
                <a:gd name="connsiteY3196" fmla="*/ 448998 h 1133814"/>
                <a:gd name="connsiteX3197" fmla="*/ 16099 w 2059780"/>
                <a:gd name="connsiteY3197" fmla="*/ 463186 h 1133814"/>
                <a:gd name="connsiteX3198" fmla="*/ 16575 w 2059780"/>
                <a:gd name="connsiteY3198" fmla="*/ 467095 h 1133814"/>
                <a:gd name="connsiteX3199" fmla="*/ 16750 w 2059780"/>
                <a:gd name="connsiteY3199" fmla="*/ 485418 h 1133814"/>
                <a:gd name="connsiteX3200" fmla="*/ 16641 w 2059780"/>
                <a:gd name="connsiteY3200" fmla="*/ 486682 h 1133814"/>
                <a:gd name="connsiteX3201" fmla="*/ 16793 w 2059780"/>
                <a:gd name="connsiteY3201" fmla="*/ 488423 h 1133814"/>
                <a:gd name="connsiteX3202" fmla="*/ 16589 w 2059780"/>
                <a:gd name="connsiteY3202" fmla="*/ 496473 h 1133814"/>
                <a:gd name="connsiteX3203" fmla="*/ 16526 w 2059780"/>
                <a:gd name="connsiteY3203" fmla="*/ 499215 h 1133814"/>
                <a:gd name="connsiteX3204" fmla="*/ 16373 w 2059780"/>
                <a:gd name="connsiteY3204" fmla="*/ 482727 h 1133814"/>
                <a:gd name="connsiteX3205" fmla="*/ 16434 w 2059780"/>
                <a:gd name="connsiteY3205" fmla="*/ 501402 h 1133814"/>
                <a:gd name="connsiteX3206" fmla="*/ 16271 w 2059780"/>
                <a:gd name="connsiteY3206" fmla="*/ 501208 h 1133814"/>
                <a:gd name="connsiteX3207" fmla="*/ 16271 w 2059780"/>
                <a:gd name="connsiteY3207" fmla="*/ 501217 h 1133814"/>
                <a:gd name="connsiteX3208" fmla="*/ 16545 w 2059780"/>
                <a:gd name="connsiteY3208" fmla="*/ 509915 h 1133814"/>
                <a:gd name="connsiteX3209" fmla="*/ 16534 w 2059780"/>
                <a:gd name="connsiteY3209" fmla="*/ 500207 h 1133814"/>
                <a:gd name="connsiteX3210" fmla="*/ 16757 w 2059780"/>
                <a:gd name="connsiteY3210" fmla="*/ 500788 h 1133814"/>
                <a:gd name="connsiteX3211" fmla="*/ 16706 w 2059780"/>
                <a:gd name="connsiteY3211" fmla="*/ 513276 h 1133814"/>
                <a:gd name="connsiteX3212" fmla="*/ 16818 w 2059780"/>
                <a:gd name="connsiteY3212" fmla="*/ 513902 h 1133814"/>
                <a:gd name="connsiteX3213" fmla="*/ 16820 w 2059780"/>
                <a:gd name="connsiteY3213" fmla="*/ 517594 h 1133814"/>
                <a:gd name="connsiteX3214" fmla="*/ 16463 w 2059780"/>
                <a:gd name="connsiteY3214" fmla="*/ 510677 h 1133814"/>
                <a:gd name="connsiteX3215" fmla="*/ 16813 w 2059780"/>
                <a:gd name="connsiteY3215" fmla="*/ 537661 h 1133814"/>
                <a:gd name="connsiteX3216" fmla="*/ 16691 w 2059780"/>
                <a:gd name="connsiteY3216" fmla="*/ 538860 h 1133814"/>
                <a:gd name="connsiteX3217" fmla="*/ 16721 w 2059780"/>
                <a:gd name="connsiteY3217" fmla="*/ 549136 h 1133814"/>
                <a:gd name="connsiteX3218" fmla="*/ 17059 w 2059780"/>
                <a:gd name="connsiteY3218" fmla="*/ 549529 h 1133814"/>
                <a:gd name="connsiteX3219" fmla="*/ 17066 w 2059780"/>
                <a:gd name="connsiteY3219" fmla="*/ 562539 h 1133814"/>
                <a:gd name="connsiteX3220" fmla="*/ 17176 w 2059780"/>
                <a:gd name="connsiteY3220" fmla="*/ 557100 h 1133814"/>
                <a:gd name="connsiteX3221" fmla="*/ 17400 w 2059780"/>
                <a:gd name="connsiteY3221" fmla="*/ 562707 h 1133814"/>
                <a:gd name="connsiteX3222" fmla="*/ 17412 w 2059780"/>
                <a:gd name="connsiteY3222" fmla="*/ 562173 h 1133814"/>
                <a:gd name="connsiteX3223" fmla="*/ 17545 w 2059780"/>
                <a:gd name="connsiteY3223" fmla="*/ 555667 h 1133814"/>
                <a:gd name="connsiteX3224" fmla="*/ 17471 w 2059780"/>
                <a:gd name="connsiteY3224" fmla="*/ 570461 h 1133814"/>
                <a:gd name="connsiteX3225" fmla="*/ 17324 w 2059780"/>
                <a:gd name="connsiteY3225" fmla="*/ 565624 h 1133814"/>
                <a:gd name="connsiteX3226" fmla="*/ 17356 w 2059780"/>
                <a:gd name="connsiteY3226" fmla="*/ 572177 h 1133814"/>
                <a:gd name="connsiteX3227" fmla="*/ 16723 w 2059780"/>
                <a:gd name="connsiteY3227" fmla="*/ 563539 h 1133814"/>
                <a:gd name="connsiteX3228" fmla="*/ 16925 w 2059780"/>
                <a:gd name="connsiteY3228" fmla="*/ 573572 h 1133814"/>
                <a:gd name="connsiteX3229" fmla="*/ 17127 w 2059780"/>
                <a:gd name="connsiteY3229" fmla="*/ 575661 h 1133814"/>
                <a:gd name="connsiteX3230" fmla="*/ 17012 w 2059780"/>
                <a:gd name="connsiteY3230" fmla="*/ 577836 h 1133814"/>
                <a:gd name="connsiteX3231" fmla="*/ 16898 w 2059780"/>
                <a:gd name="connsiteY3231" fmla="*/ 582838 h 1133814"/>
                <a:gd name="connsiteX3232" fmla="*/ 17214 w 2059780"/>
                <a:gd name="connsiteY3232" fmla="*/ 576683 h 1133814"/>
                <a:gd name="connsiteX3233" fmla="*/ 17418 w 2059780"/>
                <a:gd name="connsiteY3233" fmla="*/ 590286 h 1133814"/>
                <a:gd name="connsiteX3234" fmla="*/ 17651 w 2059780"/>
                <a:gd name="connsiteY3234" fmla="*/ 592630 h 1133814"/>
                <a:gd name="connsiteX3235" fmla="*/ 17613 w 2059780"/>
                <a:gd name="connsiteY3235" fmla="*/ 619910 h 1133814"/>
                <a:gd name="connsiteX3236" fmla="*/ 17375 w 2059780"/>
                <a:gd name="connsiteY3236" fmla="*/ 620100 h 1133814"/>
                <a:gd name="connsiteX3237" fmla="*/ 17674 w 2059780"/>
                <a:gd name="connsiteY3237" fmla="*/ 620915 h 1133814"/>
                <a:gd name="connsiteX3238" fmla="*/ 17679 w 2059780"/>
                <a:gd name="connsiteY3238" fmla="*/ 633936 h 1133814"/>
                <a:gd name="connsiteX3239" fmla="*/ 17377 w 2059780"/>
                <a:gd name="connsiteY3239" fmla="*/ 634537 h 1133814"/>
                <a:gd name="connsiteX3240" fmla="*/ 17197 w 2059780"/>
                <a:gd name="connsiteY3240" fmla="*/ 631557 h 1133814"/>
                <a:gd name="connsiteX3241" fmla="*/ 17135 w 2059780"/>
                <a:gd name="connsiteY3241" fmla="*/ 646381 h 1133814"/>
                <a:gd name="connsiteX3242" fmla="*/ 17317 w 2059780"/>
                <a:gd name="connsiteY3242" fmla="*/ 645638 h 1133814"/>
                <a:gd name="connsiteX3243" fmla="*/ 17318 w 2059780"/>
                <a:gd name="connsiteY3243" fmla="*/ 654952 h 1133814"/>
                <a:gd name="connsiteX3244" fmla="*/ 17563 w 2059780"/>
                <a:gd name="connsiteY3244" fmla="*/ 653362 h 1133814"/>
                <a:gd name="connsiteX3245" fmla="*/ 17437 w 2059780"/>
                <a:gd name="connsiteY3245" fmla="*/ 659262 h 1133814"/>
                <a:gd name="connsiteX3246" fmla="*/ 17625 w 2059780"/>
                <a:gd name="connsiteY3246" fmla="*/ 659940 h 1133814"/>
                <a:gd name="connsiteX3247" fmla="*/ 17503 w 2059780"/>
                <a:gd name="connsiteY3247" fmla="*/ 664844 h 1133814"/>
                <a:gd name="connsiteX3248" fmla="*/ 17751 w 2059780"/>
                <a:gd name="connsiteY3248" fmla="*/ 674022 h 1133814"/>
                <a:gd name="connsiteX3249" fmla="*/ 18061 w 2059780"/>
                <a:gd name="connsiteY3249" fmla="*/ 677468 h 1133814"/>
                <a:gd name="connsiteX3250" fmla="*/ 18252 w 2059780"/>
                <a:gd name="connsiteY3250" fmla="*/ 682927 h 1133814"/>
                <a:gd name="connsiteX3251" fmla="*/ 18002 w 2059780"/>
                <a:gd name="connsiteY3251" fmla="*/ 689145 h 1133814"/>
                <a:gd name="connsiteX3252" fmla="*/ 17815 w 2059780"/>
                <a:gd name="connsiteY3252" fmla="*/ 690829 h 1133814"/>
                <a:gd name="connsiteX3253" fmla="*/ 17960 w 2059780"/>
                <a:gd name="connsiteY3253" fmla="*/ 692134 h 1133814"/>
                <a:gd name="connsiteX3254" fmla="*/ 17815 w 2059780"/>
                <a:gd name="connsiteY3254" fmla="*/ 699233 h 1133814"/>
                <a:gd name="connsiteX3255" fmla="*/ 17992 w 2059780"/>
                <a:gd name="connsiteY3255" fmla="*/ 708237 h 1133814"/>
                <a:gd name="connsiteX3256" fmla="*/ 17870 w 2059780"/>
                <a:gd name="connsiteY3256" fmla="*/ 709950 h 1133814"/>
                <a:gd name="connsiteX3257" fmla="*/ 18070 w 2059780"/>
                <a:gd name="connsiteY3257" fmla="*/ 716743 h 1133814"/>
                <a:gd name="connsiteX3258" fmla="*/ 17942 w 2059780"/>
                <a:gd name="connsiteY3258" fmla="*/ 720283 h 1133814"/>
                <a:gd name="connsiteX3259" fmla="*/ 18103 w 2059780"/>
                <a:gd name="connsiteY3259" fmla="*/ 720941 h 1133814"/>
                <a:gd name="connsiteX3260" fmla="*/ 18070 w 2059780"/>
                <a:gd name="connsiteY3260" fmla="*/ 703201 h 1133814"/>
                <a:gd name="connsiteX3261" fmla="*/ 18326 w 2059780"/>
                <a:gd name="connsiteY3261" fmla="*/ 713721 h 1133814"/>
                <a:gd name="connsiteX3262" fmla="*/ 18200 w 2059780"/>
                <a:gd name="connsiteY3262" fmla="*/ 714039 h 1133814"/>
                <a:gd name="connsiteX3263" fmla="*/ 18528 w 2059780"/>
                <a:gd name="connsiteY3263" fmla="*/ 724514 h 1133814"/>
                <a:gd name="connsiteX3264" fmla="*/ 18201 w 2059780"/>
                <a:gd name="connsiteY3264" fmla="*/ 727545 h 1133814"/>
                <a:gd name="connsiteX3265" fmla="*/ 18007 w 2059780"/>
                <a:gd name="connsiteY3265" fmla="*/ 723632 h 1133814"/>
                <a:gd name="connsiteX3266" fmla="*/ 17946 w 2059780"/>
                <a:gd name="connsiteY3266" fmla="*/ 726896 h 1133814"/>
                <a:gd name="connsiteX3267" fmla="*/ 17033 w 2059780"/>
                <a:gd name="connsiteY3267" fmla="*/ 729163 h 1133814"/>
                <a:gd name="connsiteX3268" fmla="*/ 17162 w 2059780"/>
                <a:gd name="connsiteY3268" fmla="*/ 730702 h 1133814"/>
                <a:gd name="connsiteX3269" fmla="*/ 17218 w 2059780"/>
                <a:gd name="connsiteY3269" fmla="*/ 740519 h 1133814"/>
                <a:gd name="connsiteX3270" fmla="*/ 17253 w 2059780"/>
                <a:gd name="connsiteY3270" fmla="*/ 736835 h 1133814"/>
                <a:gd name="connsiteX3271" fmla="*/ 17480 w 2059780"/>
                <a:gd name="connsiteY3271" fmla="*/ 741723 h 1133814"/>
                <a:gd name="connsiteX3272" fmla="*/ 17275 w 2059780"/>
                <a:gd name="connsiteY3272" fmla="*/ 744775 h 1133814"/>
                <a:gd name="connsiteX3273" fmla="*/ 17472 w 2059780"/>
                <a:gd name="connsiteY3273" fmla="*/ 754736 h 1133814"/>
                <a:gd name="connsiteX3274" fmla="*/ 17606 w 2059780"/>
                <a:gd name="connsiteY3274" fmla="*/ 751137 h 1133814"/>
                <a:gd name="connsiteX3275" fmla="*/ 17439 w 2059780"/>
                <a:gd name="connsiteY3275" fmla="*/ 747758 h 1133814"/>
                <a:gd name="connsiteX3276" fmla="*/ 17806 w 2059780"/>
                <a:gd name="connsiteY3276" fmla="*/ 745754 h 1133814"/>
                <a:gd name="connsiteX3277" fmla="*/ 17677 w 2059780"/>
                <a:gd name="connsiteY3277" fmla="*/ 743308 h 1133814"/>
                <a:gd name="connsiteX3278" fmla="*/ 17873 w 2059780"/>
                <a:gd name="connsiteY3278" fmla="*/ 741647 h 1133814"/>
                <a:gd name="connsiteX3279" fmla="*/ 17547 w 2059780"/>
                <a:gd name="connsiteY3279" fmla="*/ 741783 h 1133814"/>
                <a:gd name="connsiteX3280" fmla="*/ 17874 w 2059780"/>
                <a:gd name="connsiteY3280" fmla="*/ 738378 h 1133814"/>
                <a:gd name="connsiteX3281" fmla="*/ 17745 w 2059780"/>
                <a:gd name="connsiteY3281" fmla="*/ 734539 h 1133814"/>
                <a:gd name="connsiteX3282" fmla="*/ 18021 w 2059780"/>
                <a:gd name="connsiteY3282" fmla="*/ 737403 h 1133814"/>
                <a:gd name="connsiteX3283" fmla="*/ 18162 w 2059780"/>
                <a:gd name="connsiteY3283" fmla="*/ 749921 h 1133814"/>
                <a:gd name="connsiteX3284" fmla="*/ 18399 w 2059780"/>
                <a:gd name="connsiteY3284" fmla="*/ 756152 h 1133814"/>
                <a:gd name="connsiteX3285" fmla="*/ 18797 w 2059780"/>
                <a:gd name="connsiteY3285" fmla="*/ 763523 h 1133814"/>
                <a:gd name="connsiteX3286" fmla="*/ 18127 w 2059780"/>
                <a:gd name="connsiteY3286" fmla="*/ 772607 h 1133814"/>
                <a:gd name="connsiteX3287" fmla="*/ 18527 w 2059780"/>
                <a:gd name="connsiteY3287" fmla="*/ 774417 h 1133814"/>
                <a:gd name="connsiteX3288" fmla="*/ 18591 w 2059780"/>
                <a:gd name="connsiteY3288" fmla="*/ 778528 h 1133814"/>
                <a:gd name="connsiteX3289" fmla="*/ 18850 w 2059780"/>
                <a:gd name="connsiteY3289" fmla="*/ 780863 h 1133814"/>
                <a:gd name="connsiteX3290" fmla="*/ 18628 w 2059780"/>
                <a:gd name="connsiteY3290" fmla="*/ 785620 h 1133814"/>
                <a:gd name="connsiteX3291" fmla="*/ 18933 w 2059780"/>
                <a:gd name="connsiteY3291" fmla="*/ 789753 h 1133814"/>
                <a:gd name="connsiteX3292" fmla="*/ 19005 w 2059780"/>
                <a:gd name="connsiteY3292" fmla="*/ 809309 h 1133814"/>
                <a:gd name="connsiteX3293" fmla="*/ 18765 w 2059780"/>
                <a:gd name="connsiteY3293" fmla="*/ 805389 h 1133814"/>
                <a:gd name="connsiteX3294" fmla="*/ 18525 w 2059780"/>
                <a:gd name="connsiteY3294" fmla="*/ 810250 h 1133814"/>
                <a:gd name="connsiteX3295" fmla="*/ 18795 w 2059780"/>
                <a:gd name="connsiteY3295" fmla="*/ 817004 h 1133814"/>
                <a:gd name="connsiteX3296" fmla="*/ 18927 w 2059780"/>
                <a:gd name="connsiteY3296" fmla="*/ 818245 h 1133814"/>
                <a:gd name="connsiteX3297" fmla="*/ 18969 w 2059780"/>
                <a:gd name="connsiteY3297" fmla="*/ 828855 h 1133814"/>
                <a:gd name="connsiteX3298" fmla="*/ 19593 w 2059780"/>
                <a:gd name="connsiteY3298" fmla="*/ 817329 h 1133814"/>
                <a:gd name="connsiteX3299" fmla="*/ 20118 w 2059780"/>
                <a:gd name="connsiteY3299" fmla="*/ 828044 h 1133814"/>
                <a:gd name="connsiteX3300" fmla="*/ 19835 w 2059780"/>
                <a:gd name="connsiteY3300" fmla="*/ 824506 h 1133814"/>
                <a:gd name="connsiteX3301" fmla="*/ 20045 w 2059780"/>
                <a:gd name="connsiteY3301" fmla="*/ 823327 h 1133814"/>
                <a:gd name="connsiteX3302" fmla="*/ 19836 w 2059780"/>
                <a:gd name="connsiteY3302" fmla="*/ 819431 h 1133814"/>
                <a:gd name="connsiteX3303" fmla="*/ 20077 w 2059780"/>
                <a:gd name="connsiteY3303" fmla="*/ 816854 h 1133814"/>
                <a:gd name="connsiteX3304" fmla="*/ 20260 w 2059780"/>
                <a:gd name="connsiteY3304" fmla="*/ 830987 h 1133814"/>
                <a:gd name="connsiteX3305" fmla="*/ 20334 w 2059780"/>
                <a:gd name="connsiteY3305" fmla="*/ 837582 h 1133814"/>
                <a:gd name="connsiteX3306" fmla="*/ 20473 w 2059780"/>
                <a:gd name="connsiteY3306" fmla="*/ 837259 h 1133814"/>
                <a:gd name="connsiteX3307" fmla="*/ 20627 w 2059780"/>
                <a:gd name="connsiteY3307" fmla="*/ 852728 h 1133814"/>
                <a:gd name="connsiteX3308" fmla="*/ 20345 w 2059780"/>
                <a:gd name="connsiteY3308" fmla="*/ 852917 h 1133814"/>
                <a:gd name="connsiteX3309" fmla="*/ 20628 w 2059780"/>
                <a:gd name="connsiteY3309" fmla="*/ 853655 h 1133814"/>
                <a:gd name="connsiteX3310" fmla="*/ 20898 w 2059780"/>
                <a:gd name="connsiteY3310" fmla="*/ 895339 h 1133814"/>
                <a:gd name="connsiteX3311" fmla="*/ 21168 w 2059780"/>
                <a:gd name="connsiteY3311" fmla="*/ 904131 h 1133814"/>
                <a:gd name="connsiteX3312" fmla="*/ 21177 w 2059780"/>
                <a:gd name="connsiteY3312" fmla="*/ 918788 h 1133814"/>
                <a:gd name="connsiteX3313" fmla="*/ 21406 w 2059780"/>
                <a:gd name="connsiteY3313" fmla="*/ 919950 h 1133814"/>
                <a:gd name="connsiteX3314" fmla="*/ 21183 w 2059780"/>
                <a:gd name="connsiteY3314" fmla="*/ 920217 h 1133814"/>
                <a:gd name="connsiteX3315" fmla="*/ 21348 w 2059780"/>
                <a:gd name="connsiteY3315" fmla="*/ 946395 h 1133814"/>
                <a:gd name="connsiteX3316" fmla="*/ 20745 w 2059780"/>
                <a:gd name="connsiteY3316" fmla="*/ 930050 h 1133814"/>
                <a:gd name="connsiteX3317" fmla="*/ 20668 w 2059780"/>
                <a:gd name="connsiteY3317" fmla="*/ 934171 h 1133814"/>
                <a:gd name="connsiteX3318" fmla="*/ 20972 w 2059780"/>
                <a:gd name="connsiteY3318" fmla="*/ 941398 h 1133814"/>
                <a:gd name="connsiteX3319" fmla="*/ 20613 w 2059780"/>
                <a:gd name="connsiteY3319" fmla="*/ 944509 h 1133814"/>
                <a:gd name="connsiteX3320" fmla="*/ 20612 w 2059780"/>
                <a:gd name="connsiteY3320" fmla="*/ 952744 h 1133814"/>
                <a:gd name="connsiteX3321" fmla="*/ 20867 w 2059780"/>
                <a:gd name="connsiteY3321" fmla="*/ 985997 h 1133814"/>
                <a:gd name="connsiteX3322" fmla="*/ 21135 w 2059780"/>
                <a:gd name="connsiteY3322" fmla="*/ 984844 h 1133814"/>
                <a:gd name="connsiteX3323" fmla="*/ 20665 w 2059780"/>
                <a:gd name="connsiteY3323" fmla="*/ 989079 h 1133814"/>
                <a:gd name="connsiteX3324" fmla="*/ 20827 w 2059780"/>
                <a:gd name="connsiteY3324" fmla="*/ 1000854 h 1133814"/>
                <a:gd name="connsiteX3325" fmla="*/ 21330 w 2059780"/>
                <a:gd name="connsiteY3325" fmla="*/ 994802 h 1133814"/>
                <a:gd name="connsiteX3326" fmla="*/ 21524 w 2059780"/>
                <a:gd name="connsiteY3326" fmla="*/ 1003317 h 1133814"/>
                <a:gd name="connsiteX3327" fmla="*/ 21216 w 2059780"/>
                <a:gd name="connsiteY3327" fmla="*/ 1004915 h 1133814"/>
                <a:gd name="connsiteX3328" fmla="*/ 21369 w 2059780"/>
                <a:gd name="connsiteY3328" fmla="*/ 1002266 h 1133814"/>
                <a:gd name="connsiteX3329" fmla="*/ 21162 w 2059780"/>
                <a:gd name="connsiteY3329" fmla="*/ 1007115 h 1133814"/>
                <a:gd name="connsiteX3330" fmla="*/ 21040 w 2059780"/>
                <a:gd name="connsiteY3330" fmla="*/ 1017173 h 1133814"/>
                <a:gd name="connsiteX3331" fmla="*/ 20667 w 2059780"/>
                <a:gd name="connsiteY3331" fmla="*/ 1016554 h 1133814"/>
                <a:gd name="connsiteX3332" fmla="*/ 20626 w 2059780"/>
                <a:gd name="connsiteY3332" fmla="*/ 1021806 h 1133814"/>
                <a:gd name="connsiteX3333" fmla="*/ 20349 w 2059780"/>
                <a:gd name="connsiteY3333" fmla="*/ 1025601 h 1133814"/>
                <a:gd name="connsiteX3334" fmla="*/ 20466 w 2059780"/>
                <a:gd name="connsiteY3334" fmla="*/ 1023846 h 1133814"/>
                <a:gd name="connsiteX3335" fmla="*/ 20655 w 2059780"/>
                <a:gd name="connsiteY3335" fmla="*/ 1034806 h 1133814"/>
                <a:gd name="connsiteX3336" fmla="*/ 20341 w 2059780"/>
                <a:gd name="connsiteY3336" fmla="*/ 1038639 h 1133814"/>
                <a:gd name="connsiteX3337" fmla="*/ 20495 w 2059780"/>
                <a:gd name="connsiteY3337" fmla="*/ 1046201 h 1133814"/>
                <a:gd name="connsiteX3338" fmla="*/ 20666 w 2059780"/>
                <a:gd name="connsiteY3338" fmla="*/ 1060553 h 1133814"/>
                <a:gd name="connsiteX3339" fmla="*/ 20885 w 2059780"/>
                <a:gd name="connsiteY3339" fmla="*/ 1069297 h 1133814"/>
                <a:gd name="connsiteX3340" fmla="*/ 20485 w 2059780"/>
                <a:gd name="connsiteY3340" fmla="*/ 1071821 h 1133814"/>
                <a:gd name="connsiteX3341" fmla="*/ 20425 w 2059780"/>
                <a:gd name="connsiteY3341" fmla="*/ 1082514 h 1133814"/>
                <a:gd name="connsiteX3342" fmla="*/ 19695 w 2059780"/>
                <a:gd name="connsiteY3342" fmla="*/ 1083659 h 1133814"/>
                <a:gd name="connsiteX3343" fmla="*/ 19540 w 2059780"/>
                <a:gd name="connsiteY3343" fmla="*/ 1075248 h 1133814"/>
                <a:gd name="connsiteX3344" fmla="*/ 19403 w 2059780"/>
                <a:gd name="connsiteY3344" fmla="*/ 1084816 h 1133814"/>
                <a:gd name="connsiteX3345" fmla="*/ 18743 w 2059780"/>
                <a:gd name="connsiteY3345" fmla="*/ 1088979 h 1133814"/>
                <a:gd name="connsiteX3346" fmla="*/ 18484 w 2059780"/>
                <a:gd name="connsiteY3346" fmla="*/ 1094883 h 1133814"/>
                <a:gd name="connsiteX3347" fmla="*/ 17991 w 2059780"/>
                <a:gd name="connsiteY3347" fmla="*/ 1092110 h 1133814"/>
                <a:gd name="connsiteX3348" fmla="*/ 17336 w 2059780"/>
                <a:gd name="connsiteY3348" fmla="*/ 1095823 h 1133814"/>
                <a:gd name="connsiteX3349" fmla="*/ 17516 w 2059780"/>
                <a:gd name="connsiteY3349" fmla="*/ 1089452 h 1133814"/>
                <a:gd name="connsiteX3350" fmla="*/ 16587 w 2059780"/>
                <a:gd name="connsiteY3350" fmla="*/ 1092229 h 1133814"/>
                <a:gd name="connsiteX3351" fmla="*/ 16367 w 2059780"/>
                <a:gd name="connsiteY3351" fmla="*/ 1091314 h 1133814"/>
                <a:gd name="connsiteX3352" fmla="*/ 17004 w 2059780"/>
                <a:gd name="connsiteY3352" fmla="*/ 1096024 h 1133814"/>
                <a:gd name="connsiteX3353" fmla="*/ 16599 w 2059780"/>
                <a:gd name="connsiteY3353" fmla="*/ 1095231 h 1133814"/>
                <a:gd name="connsiteX3354" fmla="*/ 16461 w 2059780"/>
                <a:gd name="connsiteY3354" fmla="*/ 1099800 h 1133814"/>
                <a:gd name="connsiteX3355" fmla="*/ 15468 w 2059780"/>
                <a:gd name="connsiteY3355" fmla="*/ 1090593 h 1133814"/>
                <a:gd name="connsiteX3356" fmla="*/ 15678 w 2059780"/>
                <a:gd name="connsiteY3356" fmla="*/ 1100084 h 1133814"/>
                <a:gd name="connsiteX3357" fmla="*/ 15531 w 2059780"/>
                <a:gd name="connsiteY3357" fmla="*/ 1095311 h 1133814"/>
                <a:gd name="connsiteX3358" fmla="*/ 15156 w 2059780"/>
                <a:gd name="connsiteY3358" fmla="*/ 1096893 h 1133814"/>
                <a:gd name="connsiteX3359" fmla="*/ 14708 w 2059780"/>
                <a:gd name="connsiteY3359" fmla="*/ 1096531 h 1133814"/>
                <a:gd name="connsiteX3360" fmla="*/ 14677 w 2059780"/>
                <a:gd name="connsiteY3360" fmla="*/ 1103021 h 1133814"/>
                <a:gd name="connsiteX3361" fmla="*/ 13996 w 2059780"/>
                <a:gd name="connsiteY3361" fmla="*/ 1099635 h 1133814"/>
                <a:gd name="connsiteX3362" fmla="*/ 13614 w 2059780"/>
                <a:gd name="connsiteY3362" fmla="*/ 1101232 h 1133814"/>
                <a:gd name="connsiteX3363" fmla="*/ 13259 w 2059780"/>
                <a:gd name="connsiteY3363" fmla="*/ 1099070 h 1133814"/>
                <a:gd name="connsiteX3364" fmla="*/ 13041 w 2059780"/>
                <a:gd name="connsiteY3364" fmla="*/ 1093301 h 1133814"/>
                <a:gd name="connsiteX3365" fmla="*/ 12710 w 2059780"/>
                <a:gd name="connsiteY3365" fmla="*/ 1101427 h 1133814"/>
                <a:gd name="connsiteX3366" fmla="*/ 12463 w 2059780"/>
                <a:gd name="connsiteY3366" fmla="*/ 1100723 h 1133814"/>
                <a:gd name="connsiteX3367" fmla="*/ 11697 w 2059780"/>
                <a:gd name="connsiteY3367" fmla="*/ 1104810 h 1133814"/>
                <a:gd name="connsiteX3368" fmla="*/ 11445 w 2059780"/>
                <a:gd name="connsiteY3368" fmla="*/ 1106513 h 1133814"/>
                <a:gd name="connsiteX3369" fmla="*/ 10795 w 2059780"/>
                <a:gd name="connsiteY3369" fmla="*/ 1092420 h 1133814"/>
                <a:gd name="connsiteX3370" fmla="*/ 11018 w 2059780"/>
                <a:gd name="connsiteY3370" fmla="*/ 1108955 h 1133814"/>
                <a:gd name="connsiteX3371" fmla="*/ 10766 w 2059780"/>
                <a:gd name="connsiteY3371" fmla="*/ 1109222 h 1133814"/>
                <a:gd name="connsiteX3372" fmla="*/ 10747 w 2059780"/>
                <a:gd name="connsiteY3372" fmla="*/ 1112024 h 1133814"/>
                <a:gd name="connsiteX3373" fmla="*/ 10605 w 2059780"/>
                <a:gd name="connsiteY3373" fmla="*/ 1096007 h 1133814"/>
                <a:gd name="connsiteX3374" fmla="*/ 10255 w 2059780"/>
                <a:gd name="connsiteY3374" fmla="*/ 1099453 h 1133814"/>
                <a:gd name="connsiteX3375" fmla="*/ 10244 w 2059780"/>
                <a:gd name="connsiteY3375" fmla="*/ 1094777 h 1133814"/>
                <a:gd name="connsiteX3376" fmla="*/ 9530 w 2059780"/>
                <a:gd name="connsiteY3376" fmla="*/ 1093187 h 1133814"/>
                <a:gd name="connsiteX3377" fmla="*/ 9241 w 2059780"/>
                <a:gd name="connsiteY3377" fmla="*/ 1092085 h 1133814"/>
                <a:gd name="connsiteX3378" fmla="*/ 9192 w 2059780"/>
                <a:gd name="connsiteY3378" fmla="*/ 1098596 h 1133814"/>
                <a:gd name="connsiteX3379" fmla="*/ 8546 w 2059780"/>
                <a:gd name="connsiteY3379" fmla="*/ 1086841 h 1133814"/>
                <a:gd name="connsiteX3380" fmla="*/ 8674 w 2059780"/>
                <a:gd name="connsiteY3380" fmla="*/ 1101919 h 1133814"/>
                <a:gd name="connsiteX3381" fmla="*/ 8980 w 2059780"/>
                <a:gd name="connsiteY3381" fmla="*/ 1099371 h 1133814"/>
                <a:gd name="connsiteX3382" fmla="*/ 9511 w 2059780"/>
                <a:gd name="connsiteY3382" fmla="*/ 1108052 h 1133814"/>
                <a:gd name="connsiteX3383" fmla="*/ 9930 w 2059780"/>
                <a:gd name="connsiteY3383" fmla="*/ 1110015 h 1133814"/>
                <a:gd name="connsiteX3384" fmla="*/ 9623 w 2059780"/>
                <a:gd name="connsiteY3384" fmla="*/ 1113012 h 1133814"/>
                <a:gd name="connsiteX3385" fmla="*/ 9395 w 2059780"/>
                <a:gd name="connsiteY3385" fmla="*/ 1110007 h 1133814"/>
                <a:gd name="connsiteX3386" fmla="*/ 9333 w 2059780"/>
                <a:gd name="connsiteY3386" fmla="*/ 1112770 h 1133814"/>
                <a:gd name="connsiteX3387" fmla="*/ 9143 w 2059780"/>
                <a:gd name="connsiteY3387" fmla="*/ 1110748 h 1133814"/>
                <a:gd name="connsiteX3388" fmla="*/ 8538 w 2059780"/>
                <a:gd name="connsiteY3388" fmla="*/ 1108392 h 1133814"/>
                <a:gd name="connsiteX3389" fmla="*/ 8727 w 2059780"/>
                <a:gd name="connsiteY3389" fmla="*/ 1105484 h 1133814"/>
                <a:gd name="connsiteX3390" fmla="*/ 8480 w 2059780"/>
                <a:gd name="connsiteY3390" fmla="*/ 1102526 h 1133814"/>
                <a:gd name="connsiteX3391" fmla="*/ 8464 w 2059780"/>
                <a:gd name="connsiteY3391" fmla="*/ 1097082 h 1133814"/>
                <a:gd name="connsiteX3392" fmla="*/ 8166 w 2059780"/>
                <a:gd name="connsiteY3392" fmla="*/ 1093098 h 1133814"/>
                <a:gd name="connsiteX3393" fmla="*/ 7887 w 2059780"/>
                <a:gd name="connsiteY3393" fmla="*/ 1110765 h 1133814"/>
                <a:gd name="connsiteX3394" fmla="*/ 7183 w 2059780"/>
                <a:gd name="connsiteY3394" fmla="*/ 1102601 h 1133814"/>
                <a:gd name="connsiteX3395" fmla="*/ 6931 w 2059780"/>
                <a:gd name="connsiteY3395" fmla="*/ 1103343 h 1133814"/>
                <a:gd name="connsiteX3396" fmla="*/ 6856 w 2059780"/>
                <a:gd name="connsiteY3396" fmla="*/ 1092979 h 1133814"/>
                <a:gd name="connsiteX3397" fmla="*/ 6664 w 2059780"/>
                <a:gd name="connsiteY3397" fmla="*/ 1096553 h 1133814"/>
                <a:gd name="connsiteX3398" fmla="*/ 6234 w 2059780"/>
                <a:gd name="connsiteY3398" fmla="*/ 1091763 h 1133814"/>
                <a:gd name="connsiteX3399" fmla="*/ 6098 w 2059780"/>
                <a:gd name="connsiteY3399" fmla="*/ 1104535 h 1133814"/>
                <a:gd name="connsiteX3400" fmla="*/ 6014 w 2059780"/>
                <a:gd name="connsiteY3400" fmla="*/ 1086668 h 1133814"/>
                <a:gd name="connsiteX3401" fmla="*/ 5350 w 2059780"/>
                <a:gd name="connsiteY3401" fmla="*/ 1096447 h 1133814"/>
                <a:gd name="connsiteX3402" fmla="*/ 5285 w 2059780"/>
                <a:gd name="connsiteY3402" fmla="*/ 1077636 h 1133814"/>
                <a:gd name="connsiteX3403" fmla="*/ 4689 w 2059780"/>
                <a:gd name="connsiteY3403" fmla="*/ 1072459 h 1133814"/>
                <a:gd name="connsiteX3404" fmla="*/ 3971 w 2059780"/>
                <a:gd name="connsiteY3404" fmla="*/ 1079356 h 1133814"/>
                <a:gd name="connsiteX3405" fmla="*/ 3045 w 2059780"/>
                <a:gd name="connsiteY3405" fmla="*/ 1067326 h 1133814"/>
                <a:gd name="connsiteX3406" fmla="*/ 2825 w 2059780"/>
                <a:gd name="connsiteY3406" fmla="*/ 1061507 h 1133814"/>
                <a:gd name="connsiteX3407" fmla="*/ 2415 w 2059780"/>
                <a:gd name="connsiteY3407" fmla="*/ 1069624 h 1133814"/>
                <a:gd name="connsiteX3408" fmla="*/ 2526 w 2059780"/>
                <a:gd name="connsiteY3408" fmla="*/ 1062871 h 1133814"/>
                <a:gd name="connsiteX3409" fmla="*/ 1201 w 2059780"/>
                <a:gd name="connsiteY3409" fmla="*/ 1039487 h 1133814"/>
                <a:gd name="connsiteX3410" fmla="*/ 1034 w 2059780"/>
                <a:gd name="connsiteY3410" fmla="*/ 1040296 h 1133814"/>
                <a:gd name="connsiteX3411" fmla="*/ 1553 w 2059780"/>
                <a:gd name="connsiteY3411" fmla="*/ 996056 h 1133814"/>
                <a:gd name="connsiteX3412" fmla="*/ 1060 w 2059780"/>
                <a:gd name="connsiteY3412" fmla="*/ 967390 h 1133814"/>
                <a:gd name="connsiteX3413" fmla="*/ 1401 w 2059780"/>
                <a:gd name="connsiteY3413" fmla="*/ 957853 h 1133814"/>
                <a:gd name="connsiteX3414" fmla="*/ 1641 w 2059780"/>
                <a:gd name="connsiteY3414" fmla="*/ 959951 h 1133814"/>
                <a:gd name="connsiteX3415" fmla="*/ 1596 w 2059780"/>
                <a:gd name="connsiteY3415" fmla="*/ 947684 h 1133814"/>
                <a:gd name="connsiteX3416" fmla="*/ 1593 w 2059780"/>
                <a:gd name="connsiteY3416" fmla="*/ 954249 h 1133814"/>
                <a:gd name="connsiteX3417" fmla="*/ 1566 w 2059780"/>
                <a:gd name="connsiteY3417" fmla="*/ 918496 h 1133814"/>
                <a:gd name="connsiteX3418" fmla="*/ 1315 w 2059780"/>
                <a:gd name="connsiteY3418" fmla="*/ 921081 h 1133814"/>
                <a:gd name="connsiteX3419" fmla="*/ 1477 w 2059780"/>
                <a:gd name="connsiteY3419" fmla="*/ 913715 h 1133814"/>
                <a:gd name="connsiteX3420" fmla="*/ 1662 w 2059780"/>
                <a:gd name="connsiteY3420" fmla="*/ 916695 h 1133814"/>
                <a:gd name="connsiteX3421" fmla="*/ 1777 w 2059780"/>
                <a:gd name="connsiteY3421" fmla="*/ 907458 h 1133814"/>
                <a:gd name="connsiteX3422" fmla="*/ 1994 w 2059780"/>
                <a:gd name="connsiteY3422" fmla="*/ 907128 h 1133814"/>
                <a:gd name="connsiteX3423" fmla="*/ 1721 w 2059780"/>
                <a:gd name="connsiteY3423" fmla="*/ 904835 h 1133814"/>
                <a:gd name="connsiteX3424" fmla="*/ 1943 w 2059780"/>
                <a:gd name="connsiteY3424" fmla="*/ 892982 h 1133814"/>
                <a:gd name="connsiteX3425" fmla="*/ 2064 w 2059780"/>
                <a:gd name="connsiteY3425" fmla="*/ 863447 h 1133814"/>
                <a:gd name="connsiteX3426" fmla="*/ 2385 w 2059780"/>
                <a:gd name="connsiteY3426" fmla="*/ 860527 h 1133814"/>
                <a:gd name="connsiteX3427" fmla="*/ 2072 w 2059780"/>
                <a:gd name="connsiteY3427" fmla="*/ 849815 h 1133814"/>
                <a:gd name="connsiteX3428" fmla="*/ 2556 w 2059780"/>
                <a:gd name="connsiteY3428" fmla="*/ 838523 h 1133814"/>
                <a:gd name="connsiteX3429" fmla="*/ 2138 w 2059780"/>
                <a:gd name="connsiteY3429" fmla="*/ 832153 h 1133814"/>
                <a:gd name="connsiteX3430" fmla="*/ 2272 w 2059780"/>
                <a:gd name="connsiteY3430" fmla="*/ 817965 h 1133814"/>
                <a:gd name="connsiteX3431" fmla="*/ 2047 w 2059780"/>
                <a:gd name="connsiteY3431" fmla="*/ 812692 h 1133814"/>
                <a:gd name="connsiteX3432" fmla="*/ 2195 w 2059780"/>
                <a:gd name="connsiteY3432" fmla="*/ 808641 h 1133814"/>
                <a:gd name="connsiteX3433" fmla="*/ 2360 w 2059780"/>
                <a:gd name="connsiteY3433" fmla="*/ 782805 h 1133814"/>
                <a:gd name="connsiteX3434" fmla="*/ 2678 w 2059780"/>
                <a:gd name="connsiteY3434" fmla="*/ 778422 h 1133814"/>
                <a:gd name="connsiteX3435" fmla="*/ 2975 w 2059780"/>
                <a:gd name="connsiteY3435" fmla="*/ 782004 h 1133814"/>
                <a:gd name="connsiteX3436" fmla="*/ 3009 w 2059780"/>
                <a:gd name="connsiteY3436" fmla="*/ 766515 h 1133814"/>
                <a:gd name="connsiteX3437" fmla="*/ 2741 w 2059780"/>
                <a:gd name="connsiteY3437" fmla="*/ 759094 h 1133814"/>
                <a:gd name="connsiteX3438" fmla="*/ 3187 w 2059780"/>
                <a:gd name="connsiteY3438" fmla="*/ 731860 h 1133814"/>
                <a:gd name="connsiteX3439" fmla="*/ 3054 w 2059780"/>
                <a:gd name="connsiteY3439" fmla="*/ 724424 h 1133814"/>
                <a:gd name="connsiteX3440" fmla="*/ 3219 w 2059780"/>
                <a:gd name="connsiteY3440" fmla="*/ 722970 h 1133814"/>
                <a:gd name="connsiteX3441" fmla="*/ 3019 w 2059780"/>
                <a:gd name="connsiteY3441" fmla="*/ 717592 h 1133814"/>
                <a:gd name="connsiteX3442" fmla="*/ 3362 w 2059780"/>
                <a:gd name="connsiteY3442" fmla="*/ 709474 h 1133814"/>
                <a:gd name="connsiteX3443" fmla="*/ 3350 w 2059780"/>
                <a:gd name="connsiteY3443" fmla="*/ 686870 h 1133814"/>
                <a:gd name="connsiteX3444" fmla="*/ 3135 w 2059780"/>
                <a:gd name="connsiteY3444" fmla="*/ 689463 h 1133814"/>
                <a:gd name="connsiteX3445" fmla="*/ 3191 w 2059780"/>
                <a:gd name="connsiteY3445" fmla="*/ 683449 h 1133814"/>
                <a:gd name="connsiteX3446" fmla="*/ 3458 w 2059780"/>
                <a:gd name="connsiteY3446" fmla="*/ 670605 h 1133814"/>
                <a:gd name="connsiteX3447" fmla="*/ 3311 w 2059780"/>
                <a:gd name="connsiteY3447" fmla="*/ 661420 h 1133814"/>
                <a:gd name="connsiteX3448" fmla="*/ 3089 w 2059780"/>
                <a:gd name="connsiteY3448" fmla="*/ 664934 h 1133814"/>
                <a:gd name="connsiteX3449" fmla="*/ 3201 w 2059780"/>
                <a:gd name="connsiteY3449" fmla="*/ 654705 h 1133814"/>
                <a:gd name="connsiteX3450" fmla="*/ 3225 w 2059780"/>
                <a:gd name="connsiteY3450" fmla="*/ 652370 h 1133814"/>
                <a:gd name="connsiteX3451" fmla="*/ 3361 w 2059780"/>
                <a:gd name="connsiteY3451" fmla="*/ 651125 h 1133814"/>
                <a:gd name="connsiteX3452" fmla="*/ 3203 w 2059780"/>
                <a:gd name="connsiteY3452" fmla="*/ 648601 h 1133814"/>
                <a:gd name="connsiteX3453" fmla="*/ 3400 w 2059780"/>
                <a:gd name="connsiteY3453" fmla="*/ 641748 h 1133814"/>
                <a:gd name="connsiteX3454" fmla="*/ 3251 w 2059780"/>
                <a:gd name="connsiteY3454" fmla="*/ 638331 h 1133814"/>
                <a:gd name="connsiteX3455" fmla="*/ 3371 w 2059780"/>
                <a:gd name="connsiteY3455" fmla="*/ 638874 h 1133814"/>
                <a:gd name="connsiteX3456" fmla="*/ 3723 w 2059780"/>
                <a:gd name="connsiteY3456" fmla="*/ 645847 h 1133814"/>
                <a:gd name="connsiteX3457" fmla="*/ 4072 w 2059780"/>
                <a:gd name="connsiteY3457" fmla="*/ 641515 h 1133814"/>
                <a:gd name="connsiteX3458" fmla="*/ 4071 w 2059780"/>
                <a:gd name="connsiteY3458" fmla="*/ 634632 h 1133814"/>
                <a:gd name="connsiteX3459" fmla="*/ 3789 w 2059780"/>
                <a:gd name="connsiteY3459" fmla="*/ 633673 h 1133814"/>
                <a:gd name="connsiteX3460" fmla="*/ 3530 w 2059780"/>
                <a:gd name="connsiteY3460" fmla="*/ 623988 h 1133814"/>
                <a:gd name="connsiteX3461" fmla="*/ 3987 w 2059780"/>
                <a:gd name="connsiteY3461" fmla="*/ 632020 h 1133814"/>
                <a:gd name="connsiteX3462" fmla="*/ 4213 w 2059780"/>
                <a:gd name="connsiteY3462" fmla="*/ 625980 h 1133814"/>
                <a:gd name="connsiteX3463" fmla="*/ 3607 w 2059780"/>
                <a:gd name="connsiteY3463" fmla="*/ 620347 h 1133814"/>
                <a:gd name="connsiteX3464" fmla="*/ 3402 w 2059780"/>
                <a:gd name="connsiteY3464" fmla="*/ 619109 h 1133814"/>
                <a:gd name="connsiteX3465" fmla="*/ 3618 w 2059780"/>
                <a:gd name="connsiteY3465" fmla="*/ 615586 h 1133814"/>
                <a:gd name="connsiteX3466" fmla="*/ 3599 w 2059780"/>
                <a:gd name="connsiteY3466" fmla="*/ 611810 h 1133814"/>
                <a:gd name="connsiteX3467" fmla="*/ 3784 w 2059780"/>
                <a:gd name="connsiteY3467" fmla="*/ 611084 h 1133814"/>
                <a:gd name="connsiteX3468" fmla="*/ 3483 w 2059780"/>
                <a:gd name="connsiteY3468" fmla="*/ 611669 h 1133814"/>
                <a:gd name="connsiteX3469" fmla="*/ 3731 w 2059780"/>
                <a:gd name="connsiteY3469" fmla="*/ 604871 h 1133814"/>
                <a:gd name="connsiteX3470" fmla="*/ 4185 w 2059780"/>
                <a:gd name="connsiteY3470" fmla="*/ 600700 h 1133814"/>
                <a:gd name="connsiteX3471" fmla="*/ 3755 w 2059780"/>
                <a:gd name="connsiteY3471" fmla="*/ 597724 h 1133814"/>
                <a:gd name="connsiteX3472" fmla="*/ 3787 w 2059780"/>
                <a:gd name="connsiteY3472" fmla="*/ 582828 h 1133814"/>
                <a:gd name="connsiteX3473" fmla="*/ 3801 w 2059780"/>
                <a:gd name="connsiteY3473" fmla="*/ 593070 h 1133814"/>
                <a:gd name="connsiteX3474" fmla="*/ 4051 w 2059780"/>
                <a:gd name="connsiteY3474" fmla="*/ 591733 h 1133814"/>
                <a:gd name="connsiteX3475" fmla="*/ 4280 w 2059780"/>
                <a:gd name="connsiteY3475" fmla="*/ 590396 h 1133814"/>
                <a:gd name="connsiteX3476" fmla="*/ 4148 w 2059780"/>
                <a:gd name="connsiteY3476" fmla="*/ 593333 h 1133814"/>
                <a:gd name="connsiteX3477" fmla="*/ 4326 w 2059780"/>
                <a:gd name="connsiteY3477" fmla="*/ 598585 h 1133814"/>
                <a:gd name="connsiteX3478" fmla="*/ 4334 w 2059780"/>
                <a:gd name="connsiteY3478" fmla="*/ 593949 h 1133814"/>
                <a:gd name="connsiteX3479" fmla="*/ 4296 w 2059780"/>
                <a:gd name="connsiteY3479" fmla="*/ 590302 h 1133814"/>
                <a:gd name="connsiteX3480" fmla="*/ 4477 w 2059780"/>
                <a:gd name="connsiteY3480" fmla="*/ 589247 h 1133814"/>
                <a:gd name="connsiteX3481" fmla="*/ 4122 w 2059780"/>
                <a:gd name="connsiteY3481" fmla="*/ 584134 h 1133814"/>
                <a:gd name="connsiteX3482" fmla="*/ 4482 w 2059780"/>
                <a:gd name="connsiteY3482" fmla="*/ 577035 h 1133814"/>
                <a:gd name="connsiteX3483" fmla="*/ 4295 w 2059780"/>
                <a:gd name="connsiteY3483" fmla="*/ 581510 h 1133814"/>
                <a:gd name="connsiteX3484" fmla="*/ 4121 w 2059780"/>
                <a:gd name="connsiteY3484" fmla="*/ 575674 h 1133814"/>
                <a:gd name="connsiteX3485" fmla="*/ 3998 w 2059780"/>
                <a:gd name="connsiteY3485" fmla="*/ 579290 h 1133814"/>
                <a:gd name="connsiteX3486" fmla="*/ 4154 w 2059780"/>
                <a:gd name="connsiteY3486" fmla="*/ 573936 h 1133814"/>
                <a:gd name="connsiteX3487" fmla="*/ 4536 w 2059780"/>
                <a:gd name="connsiteY3487" fmla="*/ 565806 h 1133814"/>
                <a:gd name="connsiteX3488" fmla="*/ 3926 w 2059780"/>
                <a:gd name="connsiteY3488" fmla="*/ 558508 h 1133814"/>
                <a:gd name="connsiteX3489" fmla="*/ 3971 w 2059780"/>
                <a:gd name="connsiteY3489" fmla="*/ 565141 h 1133814"/>
                <a:gd name="connsiteX3490" fmla="*/ 4554 w 2059780"/>
                <a:gd name="connsiteY3490" fmla="*/ 563945 h 1133814"/>
                <a:gd name="connsiteX3491" fmla="*/ 4736 w 2059780"/>
                <a:gd name="connsiteY3491" fmla="*/ 543214 h 1133814"/>
                <a:gd name="connsiteX3492" fmla="*/ 4671 w 2059780"/>
                <a:gd name="connsiteY3492" fmla="*/ 529243 h 1133814"/>
                <a:gd name="connsiteX3493" fmla="*/ 4443 w 2059780"/>
                <a:gd name="connsiteY3493" fmla="*/ 529912 h 1133814"/>
                <a:gd name="connsiteX3494" fmla="*/ 4734 w 2059780"/>
                <a:gd name="connsiteY3494" fmla="*/ 516637 h 1133814"/>
                <a:gd name="connsiteX3495" fmla="*/ 4610 w 2059780"/>
                <a:gd name="connsiteY3495" fmla="*/ 513145 h 1133814"/>
                <a:gd name="connsiteX3496" fmla="*/ 4730 w 2059780"/>
                <a:gd name="connsiteY3496" fmla="*/ 511801 h 1133814"/>
                <a:gd name="connsiteX3497" fmla="*/ 4800 w 2059780"/>
                <a:gd name="connsiteY3497" fmla="*/ 499249 h 1133814"/>
                <a:gd name="connsiteX3498" fmla="*/ 4591 w 2059780"/>
                <a:gd name="connsiteY3498" fmla="*/ 498521 h 1133814"/>
                <a:gd name="connsiteX3499" fmla="*/ 4742 w 2059780"/>
                <a:gd name="connsiteY3499" fmla="*/ 491599 h 1133814"/>
                <a:gd name="connsiteX3500" fmla="*/ 4260 w 2059780"/>
                <a:gd name="connsiteY3500" fmla="*/ 493875 h 1133814"/>
                <a:gd name="connsiteX3501" fmla="*/ 4327 w 2059780"/>
                <a:gd name="connsiteY3501" fmla="*/ 487381 h 1133814"/>
                <a:gd name="connsiteX3502" fmla="*/ 4623 w 2059780"/>
                <a:gd name="connsiteY3502" fmla="*/ 479247 h 1133814"/>
                <a:gd name="connsiteX3503" fmla="*/ 4696 w 2059780"/>
                <a:gd name="connsiteY3503" fmla="*/ 487813 h 1133814"/>
                <a:gd name="connsiteX3504" fmla="*/ 4797 w 2059780"/>
                <a:gd name="connsiteY3504" fmla="*/ 477242 h 1133814"/>
                <a:gd name="connsiteX3505" fmla="*/ 5039 w 2059780"/>
                <a:gd name="connsiteY3505" fmla="*/ 474592 h 1133814"/>
                <a:gd name="connsiteX3506" fmla="*/ 4736 w 2059780"/>
                <a:gd name="connsiteY3506" fmla="*/ 478429 h 1133814"/>
                <a:gd name="connsiteX3507" fmla="*/ 4644 w 2059780"/>
                <a:gd name="connsiteY3507" fmla="*/ 474470 h 1133814"/>
                <a:gd name="connsiteX3508" fmla="*/ 4540 w 2059780"/>
                <a:gd name="connsiteY3508" fmla="*/ 471600 h 1133814"/>
                <a:gd name="connsiteX3509" fmla="*/ 4874 w 2059780"/>
                <a:gd name="connsiteY3509" fmla="*/ 463695 h 1133814"/>
                <a:gd name="connsiteX3510" fmla="*/ 4718 w 2059780"/>
                <a:gd name="connsiteY3510" fmla="*/ 464285 h 1133814"/>
                <a:gd name="connsiteX3511" fmla="*/ 4753 w 2059780"/>
                <a:gd name="connsiteY3511" fmla="*/ 460562 h 1133814"/>
                <a:gd name="connsiteX3512" fmla="*/ 4590 w 2059780"/>
                <a:gd name="connsiteY3512" fmla="*/ 461295 h 1133814"/>
                <a:gd name="connsiteX3513" fmla="*/ 4908 w 2059780"/>
                <a:gd name="connsiteY3513" fmla="*/ 460757 h 1133814"/>
                <a:gd name="connsiteX3514" fmla="*/ 5108 w 2059780"/>
                <a:gd name="connsiteY3514" fmla="*/ 456315 h 1133814"/>
                <a:gd name="connsiteX3515" fmla="*/ 5022 w 2059780"/>
                <a:gd name="connsiteY3515" fmla="*/ 451941 h 1133814"/>
                <a:gd name="connsiteX3516" fmla="*/ 4645 w 2059780"/>
                <a:gd name="connsiteY3516" fmla="*/ 445345 h 1133814"/>
                <a:gd name="connsiteX3517" fmla="*/ 4912 w 2059780"/>
                <a:gd name="connsiteY3517" fmla="*/ 439097 h 1133814"/>
                <a:gd name="connsiteX3518" fmla="*/ 4825 w 2059780"/>
                <a:gd name="connsiteY3518" fmla="*/ 432391 h 1133814"/>
                <a:gd name="connsiteX3519" fmla="*/ 4821 w 2059780"/>
                <a:gd name="connsiteY3519" fmla="*/ 438026 h 1133814"/>
                <a:gd name="connsiteX3520" fmla="*/ 4836 w 2059780"/>
                <a:gd name="connsiteY3520" fmla="*/ 430806 h 1133814"/>
                <a:gd name="connsiteX3521" fmla="*/ 4794 w 2059780"/>
                <a:gd name="connsiteY3521" fmla="*/ 421769 h 1133814"/>
                <a:gd name="connsiteX3522" fmla="*/ 4840 w 2059780"/>
                <a:gd name="connsiteY3522" fmla="*/ 418247 h 1133814"/>
                <a:gd name="connsiteX3523" fmla="*/ 4554 w 2059780"/>
                <a:gd name="connsiteY3523" fmla="*/ 426368 h 1133814"/>
                <a:gd name="connsiteX3524" fmla="*/ 4630 w 2059780"/>
                <a:gd name="connsiteY3524" fmla="*/ 411393 h 1133814"/>
                <a:gd name="connsiteX3525" fmla="*/ 4831 w 2059780"/>
                <a:gd name="connsiteY3525" fmla="*/ 416361 h 1133814"/>
                <a:gd name="connsiteX3526" fmla="*/ 4989 w 2059780"/>
                <a:gd name="connsiteY3526" fmla="*/ 390683 h 1133814"/>
                <a:gd name="connsiteX3527" fmla="*/ 5053 w 2059780"/>
                <a:gd name="connsiteY3527" fmla="*/ 383642 h 1133814"/>
                <a:gd name="connsiteX3528" fmla="*/ 5227 w 2059780"/>
                <a:gd name="connsiteY3528" fmla="*/ 380454 h 1133814"/>
                <a:gd name="connsiteX3529" fmla="*/ 5312 w 2059780"/>
                <a:gd name="connsiteY3529" fmla="*/ 366555 h 1133814"/>
                <a:gd name="connsiteX3530" fmla="*/ 5439 w 2059780"/>
                <a:gd name="connsiteY3530" fmla="*/ 363444 h 1133814"/>
                <a:gd name="connsiteX3531" fmla="*/ 5232 w 2059780"/>
                <a:gd name="connsiteY3531" fmla="*/ 362269 h 1133814"/>
                <a:gd name="connsiteX3532" fmla="*/ 5494 w 2059780"/>
                <a:gd name="connsiteY3532" fmla="*/ 347485 h 1133814"/>
                <a:gd name="connsiteX3533" fmla="*/ 5644 w 2059780"/>
                <a:gd name="connsiteY3533" fmla="*/ 351457 h 1133814"/>
                <a:gd name="connsiteX3534" fmla="*/ 5710 w 2059780"/>
                <a:gd name="connsiteY3534" fmla="*/ 338753 h 1133814"/>
                <a:gd name="connsiteX3535" fmla="*/ 5822 w 2059780"/>
                <a:gd name="connsiteY3535" fmla="*/ 337109 h 1133814"/>
                <a:gd name="connsiteX3536" fmla="*/ 5741 w 2059780"/>
                <a:gd name="connsiteY3536" fmla="*/ 330857 h 1133814"/>
                <a:gd name="connsiteX3537" fmla="*/ 5464 w 2059780"/>
                <a:gd name="connsiteY3537" fmla="*/ 345540 h 1133814"/>
                <a:gd name="connsiteX3538" fmla="*/ 5408 w 2059780"/>
                <a:gd name="connsiteY3538" fmla="*/ 341687 h 1133814"/>
                <a:gd name="connsiteX3539" fmla="*/ 5883 w 2059780"/>
                <a:gd name="connsiteY3539" fmla="*/ 290499 h 1133814"/>
                <a:gd name="connsiteX3540" fmla="*/ 5743 w 2059780"/>
                <a:gd name="connsiteY3540" fmla="*/ 321604 h 1133814"/>
                <a:gd name="connsiteX3541" fmla="*/ 5820 w 2059780"/>
                <a:gd name="connsiteY3541" fmla="*/ 327191 h 1133814"/>
                <a:gd name="connsiteX3542" fmla="*/ 6027 w 2059780"/>
                <a:gd name="connsiteY3542" fmla="*/ 299219 h 1133814"/>
                <a:gd name="connsiteX3543" fmla="*/ 6165 w 2059780"/>
                <a:gd name="connsiteY3543" fmla="*/ 298930 h 1133814"/>
                <a:gd name="connsiteX3544" fmla="*/ 6111 w 2059780"/>
                <a:gd name="connsiteY3544" fmla="*/ 289907 h 1133814"/>
                <a:gd name="connsiteX3545" fmla="*/ 6357 w 2059780"/>
                <a:gd name="connsiteY3545" fmla="*/ 292152 h 1133814"/>
                <a:gd name="connsiteX3546" fmla="*/ 6096 w 2059780"/>
                <a:gd name="connsiteY3546" fmla="*/ 286410 h 1133814"/>
                <a:gd name="connsiteX3547" fmla="*/ 6290 w 2059780"/>
                <a:gd name="connsiteY3547" fmla="*/ 269437 h 1133814"/>
                <a:gd name="connsiteX3548" fmla="*/ 6001 w 2059780"/>
                <a:gd name="connsiteY3548" fmla="*/ 277486 h 1133814"/>
                <a:gd name="connsiteX3549" fmla="*/ 6132 w 2059780"/>
                <a:gd name="connsiteY3549" fmla="*/ 253147 h 1133814"/>
                <a:gd name="connsiteX3550" fmla="*/ 6012 w 2059780"/>
                <a:gd name="connsiteY3550" fmla="*/ 252465 h 1133814"/>
                <a:gd name="connsiteX3551" fmla="*/ 6195 w 2059780"/>
                <a:gd name="connsiteY3551" fmla="*/ 247184 h 1133814"/>
                <a:gd name="connsiteX3552" fmla="*/ 6299 w 2059780"/>
                <a:gd name="connsiteY3552" fmla="*/ 239245 h 1133814"/>
                <a:gd name="connsiteX3553" fmla="*/ 6456 w 2059780"/>
                <a:gd name="connsiteY3553" fmla="*/ 240457 h 1133814"/>
                <a:gd name="connsiteX3554" fmla="*/ 6299 w 2059780"/>
                <a:gd name="connsiteY3554" fmla="*/ 243988 h 1133814"/>
                <a:gd name="connsiteX3555" fmla="*/ 6349 w 2059780"/>
                <a:gd name="connsiteY3555" fmla="*/ 246403 h 1133814"/>
                <a:gd name="connsiteX3556" fmla="*/ 6245 w 2059780"/>
                <a:gd name="connsiteY3556" fmla="*/ 250002 h 1133814"/>
                <a:gd name="connsiteX3557" fmla="*/ 6364 w 2059780"/>
                <a:gd name="connsiteY3557" fmla="*/ 251143 h 1133814"/>
                <a:gd name="connsiteX3558" fmla="*/ 6339 w 2059780"/>
                <a:gd name="connsiteY3558" fmla="*/ 256309 h 1133814"/>
                <a:gd name="connsiteX3559" fmla="*/ 6695 w 2059780"/>
                <a:gd name="connsiteY3559" fmla="*/ 217246 h 1133814"/>
                <a:gd name="connsiteX3560" fmla="*/ 6535 w 2059780"/>
                <a:gd name="connsiteY3560" fmla="*/ 226410 h 1133814"/>
                <a:gd name="connsiteX3561" fmla="*/ 6817 w 2059780"/>
                <a:gd name="connsiteY3561" fmla="*/ 212227 h 1133814"/>
                <a:gd name="connsiteX3562" fmla="*/ 7256 w 2059780"/>
                <a:gd name="connsiteY3562" fmla="*/ 143215 h 1133814"/>
                <a:gd name="connsiteX3563" fmla="*/ 7476 w 2059780"/>
                <a:gd name="connsiteY3563" fmla="*/ 134602 h 1133814"/>
                <a:gd name="connsiteX3564" fmla="*/ 7249 w 2059780"/>
                <a:gd name="connsiteY3564" fmla="*/ 139841 h 1133814"/>
                <a:gd name="connsiteX3565" fmla="*/ 7451 w 2059780"/>
                <a:gd name="connsiteY3565" fmla="*/ 118546 h 1133814"/>
                <a:gd name="connsiteX3566" fmla="*/ 7269 w 2059780"/>
                <a:gd name="connsiteY3566" fmla="*/ 113944 h 1133814"/>
                <a:gd name="connsiteX3567" fmla="*/ 7448 w 2059780"/>
                <a:gd name="connsiteY3567" fmla="*/ 108173 h 1133814"/>
                <a:gd name="connsiteX3568" fmla="*/ 7461 w 2059780"/>
                <a:gd name="connsiteY3568" fmla="*/ 104477 h 1133814"/>
                <a:gd name="connsiteX3569" fmla="*/ 7571 w 2059780"/>
                <a:gd name="connsiteY3569" fmla="*/ 103155 h 1133814"/>
                <a:gd name="connsiteX3570" fmla="*/ 7666 w 2059780"/>
                <a:gd name="connsiteY3570" fmla="*/ 100031 h 1133814"/>
                <a:gd name="connsiteX3571" fmla="*/ 7687 w 2059780"/>
                <a:gd name="connsiteY3571" fmla="*/ 101947 h 1133814"/>
                <a:gd name="connsiteX3572" fmla="*/ 7810 w 2059780"/>
                <a:gd name="connsiteY3572" fmla="*/ 97565 h 1133814"/>
                <a:gd name="connsiteX3573" fmla="*/ 7904 w 2059780"/>
                <a:gd name="connsiteY3573" fmla="*/ 98862 h 1133814"/>
                <a:gd name="connsiteX3574" fmla="*/ 7903 w 2059780"/>
                <a:gd name="connsiteY3574" fmla="*/ 99277 h 1133814"/>
                <a:gd name="connsiteX3575" fmla="*/ 7848 w 2059780"/>
                <a:gd name="connsiteY3575" fmla="*/ 99815 h 1133814"/>
                <a:gd name="connsiteX3576" fmla="*/ 7877 w 2059780"/>
                <a:gd name="connsiteY3576" fmla="*/ 110003 h 1133814"/>
                <a:gd name="connsiteX3577" fmla="*/ 7903 w 2059780"/>
                <a:gd name="connsiteY3577" fmla="*/ 99277 h 1133814"/>
                <a:gd name="connsiteX3578" fmla="*/ 7921 w 2059780"/>
                <a:gd name="connsiteY3578" fmla="*/ 99099 h 1133814"/>
                <a:gd name="connsiteX3579" fmla="*/ 7904 w 2059780"/>
                <a:gd name="connsiteY3579" fmla="*/ 98862 h 1133814"/>
                <a:gd name="connsiteX3580" fmla="*/ 7910 w 2059780"/>
                <a:gd name="connsiteY3580" fmla="*/ 96301 h 1133814"/>
                <a:gd name="connsiteX3581" fmla="*/ 8044 w 2059780"/>
                <a:gd name="connsiteY3581" fmla="*/ 81885 h 1133814"/>
                <a:gd name="connsiteX3582" fmla="*/ 8254 w 2059780"/>
                <a:gd name="connsiteY3582" fmla="*/ 80703 h 1133814"/>
                <a:gd name="connsiteX3583" fmla="*/ 8403 w 2059780"/>
                <a:gd name="connsiteY3583" fmla="*/ 69962 h 1133814"/>
                <a:gd name="connsiteX3584" fmla="*/ 8363 w 2059780"/>
                <a:gd name="connsiteY3584" fmla="*/ 80609 h 1133814"/>
                <a:gd name="connsiteX3585" fmla="*/ 8331 w 2059780"/>
                <a:gd name="connsiteY3585" fmla="*/ 65002 h 1133814"/>
                <a:gd name="connsiteX3586" fmla="*/ 8573 w 2059780"/>
                <a:gd name="connsiteY3586" fmla="*/ 63476 h 1133814"/>
                <a:gd name="connsiteX3587" fmla="*/ 8381 w 2059780"/>
                <a:gd name="connsiteY3587" fmla="*/ 59924 h 1133814"/>
                <a:gd name="connsiteX3588" fmla="*/ 8336 w 2059780"/>
                <a:gd name="connsiteY3588" fmla="*/ 49429 h 1133814"/>
                <a:gd name="connsiteX3589" fmla="*/ 8445 w 2059780"/>
                <a:gd name="connsiteY3589" fmla="*/ 47763 h 1133814"/>
                <a:gd name="connsiteX3590" fmla="*/ 8468 w 2059780"/>
                <a:gd name="connsiteY3590" fmla="*/ 39328 h 1133814"/>
                <a:gd name="connsiteX3591" fmla="*/ 8596 w 2059780"/>
                <a:gd name="connsiteY3591" fmla="*/ 39595 h 1133814"/>
                <a:gd name="connsiteX3592" fmla="*/ 8606 w 2059780"/>
                <a:gd name="connsiteY3592" fmla="*/ 33008 h 1133814"/>
                <a:gd name="connsiteX3593" fmla="*/ 8473 w 2059780"/>
                <a:gd name="connsiteY3593" fmla="*/ 33682 h 1133814"/>
                <a:gd name="connsiteX3594" fmla="*/ 8468 w 2059780"/>
                <a:gd name="connsiteY3594" fmla="*/ 27053 h 1133814"/>
                <a:gd name="connsiteX3595" fmla="*/ 8320 w 2059780"/>
                <a:gd name="connsiteY3595" fmla="*/ 32423 h 1133814"/>
                <a:gd name="connsiteX3596" fmla="*/ 8232 w 2059780"/>
                <a:gd name="connsiteY3596" fmla="*/ 21852 h 1133814"/>
                <a:gd name="connsiteX3597" fmla="*/ 8231 w 2059780"/>
                <a:gd name="connsiteY3597" fmla="*/ 26570 h 1133814"/>
                <a:gd name="connsiteX3598" fmla="*/ 8222 w 2059780"/>
                <a:gd name="connsiteY3598" fmla="*/ 21657 h 1133814"/>
                <a:gd name="connsiteX3599" fmla="*/ 8060 w 2059780"/>
                <a:gd name="connsiteY3599" fmla="*/ 20377 h 1133814"/>
                <a:gd name="connsiteX3600" fmla="*/ 8026 w 2059780"/>
                <a:gd name="connsiteY3600" fmla="*/ 17698 h 1133814"/>
                <a:gd name="connsiteX3601" fmla="*/ 7919 w 2059780"/>
                <a:gd name="connsiteY3601" fmla="*/ 19351 h 1133814"/>
                <a:gd name="connsiteX3602" fmla="*/ 7928 w 2059780"/>
                <a:gd name="connsiteY3602" fmla="*/ 11802 h 1133814"/>
                <a:gd name="connsiteX3603" fmla="*/ 8070 w 2059780"/>
                <a:gd name="connsiteY3603" fmla="*/ 15892 h 1133814"/>
                <a:gd name="connsiteX3604" fmla="*/ 8243 w 2059780"/>
                <a:gd name="connsiteY3604" fmla="*/ 11543 h 1133814"/>
                <a:gd name="connsiteX3605" fmla="*/ 8371 w 2059780"/>
                <a:gd name="connsiteY3605" fmla="*/ 15570 h 1133814"/>
                <a:gd name="connsiteX3606" fmla="*/ 8457 w 2059780"/>
                <a:gd name="connsiteY3606" fmla="*/ 11984 h 1133814"/>
                <a:gd name="connsiteX3607" fmla="*/ 8579 w 2059780"/>
                <a:gd name="connsiteY3607" fmla="*/ 27324 h 1133814"/>
                <a:gd name="connsiteX3608" fmla="*/ 8890 w 2059780"/>
                <a:gd name="connsiteY3608" fmla="*/ 13349 h 1133814"/>
                <a:gd name="connsiteX3609" fmla="*/ 9105 w 2059780"/>
                <a:gd name="connsiteY3609" fmla="*/ 16189 h 1133814"/>
                <a:gd name="connsiteX3610" fmla="*/ 9117 w 2059780"/>
                <a:gd name="connsiteY3610" fmla="*/ 11509 h 1133814"/>
                <a:gd name="connsiteX3611" fmla="*/ 9137 w 2059780"/>
                <a:gd name="connsiteY3611" fmla="*/ 11328 h 1133814"/>
                <a:gd name="connsiteX3612" fmla="*/ 54391 w 2059780"/>
                <a:gd name="connsiteY3612" fmla="*/ 11168 h 1133814"/>
                <a:gd name="connsiteX3613" fmla="*/ 51597 w 2059780"/>
                <a:gd name="connsiteY3613" fmla="*/ 11304 h 1133814"/>
                <a:gd name="connsiteX3614" fmla="*/ 38219 w 2059780"/>
                <a:gd name="connsiteY3614" fmla="*/ 11229 h 1133814"/>
                <a:gd name="connsiteX3615" fmla="*/ 59216 w 2059780"/>
                <a:gd name="connsiteY3615" fmla="*/ 10933 h 1133814"/>
                <a:gd name="connsiteX3616" fmla="*/ 55463 w 2059780"/>
                <a:gd name="connsiteY3616" fmla="*/ 11164 h 1133814"/>
                <a:gd name="connsiteX3617" fmla="*/ 54391 w 2059780"/>
                <a:gd name="connsiteY3617" fmla="*/ 11168 h 1133814"/>
                <a:gd name="connsiteX3618" fmla="*/ 1989222 w 2059780"/>
                <a:gd name="connsiteY3618" fmla="*/ 9882 h 1133814"/>
                <a:gd name="connsiteX3619" fmla="*/ 1987771 w 2059780"/>
                <a:gd name="connsiteY3619" fmla="*/ 10010 h 1133814"/>
                <a:gd name="connsiteX3620" fmla="*/ 1989222 w 2059780"/>
                <a:gd name="connsiteY3620" fmla="*/ 9882 h 1133814"/>
                <a:gd name="connsiteX3621" fmla="*/ 1961474 w 2059780"/>
                <a:gd name="connsiteY3621" fmla="*/ 9679 h 1133814"/>
                <a:gd name="connsiteX3622" fmla="*/ 1971706 w 2059780"/>
                <a:gd name="connsiteY3622" fmla="*/ 9706 h 1133814"/>
                <a:gd name="connsiteX3623" fmla="*/ 1961474 w 2059780"/>
                <a:gd name="connsiteY3623" fmla="*/ 9679 h 1133814"/>
                <a:gd name="connsiteX3624" fmla="*/ 1986367 w 2059780"/>
                <a:gd name="connsiteY3624" fmla="*/ 9449 h 1133814"/>
                <a:gd name="connsiteX3625" fmla="*/ 1983543 w 2059780"/>
                <a:gd name="connsiteY3625" fmla="*/ 9769 h 1133814"/>
                <a:gd name="connsiteX3626" fmla="*/ 1997787 w 2059780"/>
                <a:gd name="connsiteY3626" fmla="*/ 9644 h 1133814"/>
                <a:gd name="connsiteX3627" fmla="*/ 1986367 w 2059780"/>
                <a:gd name="connsiteY3627" fmla="*/ 9449 h 1133814"/>
                <a:gd name="connsiteX3628" fmla="*/ 1963634 w 2059780"/>
                <a:gd name="connsiteY3628" fmla="*/ 9083 h 1133814"/>
                <a:gd name="connsiteX3629" fmla="*/ 1951365 w 2059780"/>
                <a:gd name="connsiteY3629" fmla="*/ 9146 h 1133814"/>
                <a:gd name="connsiteX3630" fmla="*/ 1963634 w 2059780"/>
                <a:gd name="connsiteY3630" fmla="*/ 9083 h 1133814"/>
                <a:gd name="connsiteX3631" fmla="*/ 1870282 w 2059780"/>
                <a:gd name="connsiteY3631" fmla="*/ 9077 h 1133814"/>
                <a:gd name="connsiteX3632" fmla="*/ 1871887 w 2059780"/>
                <a:gd name="connsiteY3632" fmla="*/ 9183 h 1133814"/>
                <a:gd name="connsiteX3633" fmla="*/ 1870282 w 2059780"/>
                <a:gd name="connsiteY3633" fmla="*/ 9077 h 1133814"/>
                <a:gd name="connsiteX3634" fmla="*/ 1979607 w 2059780"/>
                <a:gd name="connsiteY3634" fmla="*/ 8968 h 1133814"/>
                <a:gd name="connsiteX3635" fmla="*/ 1979005 w 2059780"/>
                <a:gd name="connsiteY3635" fmla="*/ 9130 h 1133814"/>
                <a:gd name="connsiteX3636" fmla="*/ 1970116 w 2059780"/>
                <a:gd name="connsiteY3636" fmla="*/ 9203 h 1133814"/>
                <a:gd name="connsiteX3637" fmla="*/ 1983527 w 2059780"/>
                <a:gd name="connsiteY3637" fmla="*/ 9079 h 1133814"/>
                <a:gd name="connsiteX3638" fmla="*/ 1986722 w 2059780"/>
                <a:gd name="connsiteY3638" fmla="*/ 9383 h 1133814"/>
                <a:gd name="connsiteX3639" fmla="*/ 2014732 w 2059780"/>
                <a:gd name="connsiteY3639" fmla="*/ 9270 h 1133814"/>
                <a:gd name="connsiteX3640" fmla="*/ 1986413 w 2059780"/>
                <a:gd name="connsiteY3640" fmla="*/ 9037 h 1133814"/>
                <a:gd name="connsiteX3641" fmla="*/ 1980178 w 2059780"/>
                <a:gd name="connsiteY3641" fmla="*/ 9069 h 1133814"/>
                <a:gd name="connsiteX3642" fmla="*/ 1979623 w 2059780"/>
                <a:gd name="connsiteY3642" fmla="*/ 8968 h 1133814"/>
                <a:gd name="connsiteX3643" fmla="*/ 1979607 w 2059780"/>
                <a:gd name="connsiteY3643" fmla="*/ 8968 h 1133814"/>
                <a:gd name="connsiteX3644" fmla="*/ 1994379 w 2059780"/>
                <a:gd name="connsiteY3644" fmla="*/ 8797 h 1133814"/>
                <a:gd name="connsiteX3645" fmla="*/ 2000905 w 2059780"/>
                <a:gd name="connsiteY3645" fmla="*/ 8808 h 1133814"/>
                <a:gd name="connsiteX3646" fmla="*/ 1992170 w 2059780"/>
                <a:gd name="connsiteY3646" fmla="*/ 8844 h 1133814"/>
                <a:gd name="connsiteX3647" fmla="*/ 1994379 w 2059780"/>
                <a:gd name="connsiteY3647" fmla="*/ 8797 h 1133814"/>
                <a:gd name="connsiteX3648" fmla="*/ 1989222 w 2059780"/>
                <a:gd name="connsiteY3648" fmla="*/ 8703 h 1133814"/>
                <a:gd name="connsiteX3649" fmla="*/ 1988373 w 2059780"/>
                <a:gd name="connsiteY3649" fmla="*/ 8930 h 1133814"/>
                <a:gd name="connsiteX3650" fmla="*/ 2021152 w 2059780"/>
                <a:gd name="connsiteY3650" fmla="*/ 8938 h 1133814"/>
                <a:gd name="connsiteX3651" fmla="*/ 2026631 w 2059780"/>
                <a:gd name="connsiteY3651" fmla="*/ 8860 h 1133814"/>
                <a:gd name="connsiteX3652" fmla="*/ 2026647 w 2059780"/>
                <a:gd name="connsiteY3652" fmla="*/ 8860 h 1133814"/>
                <a:gd name="connsiteX3653" fmla="*/ 2004238 w 2059780"/>
                <a:gd name="connsiteY3653" fmla="*/ 8851 h 1133814"/>
                <a:gd name="connsiteX3654" fmla="*/ 2004686 w 2059780"/>
                <a:gd name="connsiteY3654" fmla="*/ 8723 h 1133814"/>
                <a:gd name="connsiteX3655" fmla="*/ 1989222 w 2059780"/>
                <a:gd name="connsiteY3655" fmla="*/ 8703 h 1133814"/>
                <a:gd name="connsiteX3656" fmla="*/ 1787284 w 2059780"/>
                <a:gd name="connsiteY3656" fmla="*/ 8694 h 1133814"/>
                <a:gd name="connsiteX3657" fmla="*/ 1794090 w 2059780"/>
                <a:gd name="connsiteY3657" fmla="*/ 8717 h 1133814"/>
                <a:gd name="connsiteX3658" fmla="*/ 1787284 w 2059780"/>
                <a:gd name="connsiteY3658" fmla="*/ 8694 h 1133814"/>
                <a:gd name="connsiteX3659" fmla="*/ 1970982 w 2059780"/>
                <a:gd name="connsiteY3659" fmla="*/ 8672 h 1133814"/>
                <a:gd name="connsiteX3660" fmla="*/ 1964992 w 2059780"/>
                <a:gd name="connsiteY3660" fmla="*/ 8720 h 1133814"/>
                <a:gd name="connsiteX3661" fmla="*/ 1977169 w 2059780"/>
                <a:gd name="connsiteY3661" fmla="*/ 8695 h 1133814"/>
                <a:gd name="connsiteX3662" fmla="*/ 1970982 w 2059780"/>
                <a:gd name="connsiteY3662" fmla="*/ 8672 h 1133814"/>
                <a:gd name="connsiteX3663" fmla="*/ 1935979 w 2059780"/>
                <a:gd name="connsiteY3663" fmla="*/ 8622 h 1133814"/>
                <a:gd name="connsiteX3664" fmla="*/ 1931071 w 2059780"/>
                <a:gd name="connsiteY3664" fmla="*/ 8775 h 1133814"/>
                <a:gd name="connsiteX3665" fmla="*/ 1921981 w 2059780"/>
                <a:gd name="connsiteY3665" fmla="*/ 8677 h 1133814"/>
                <a:gd name="connsiteX3666" fmla="*/ 1944760 w 2059780"/>
                <a:gd name="connsiteY3666" fmla="*/ 9058 h 1133814"/>
                <a:gd name="connsiteX3667" fmla="*/ 1943680 w 2059780"/>
                <a:gd name="connsiteY3667" fmla="*/ 8886 h 1133814"/>
                <a:gd name="connsiteX3668" fmla="*/ 1951705 w 2059780"/>
                <a:gd name="connsiteY3668" fmla="*/ 8775 h 1133814"/>
                <a:gd name="connsiteX3669" fmla="*/ 1963388 w 2059780"/>
                <a:gd name="connsiteY3669" fmla="*/ 8682 h 1133814"/>
                <a:gd name="connsiteX3670" fmla="*/ 1963372 w 2059780"/>
                <a:gd name="connsiteY3670" fmla="*/ 8682 h 1133814"/>
                <a:gd name="connsiteX3671" fmla="*/ 1946103 w 2059780"/>
                <a:gd name="connsiteY3671" fmla="*/ 8672 h 1133814"/>
                <a:gd name="connsiteX3672" fmla="*/ 1935979 w 2059780"/>
                <a:gd name="connsiteY3672" fmla="*/ 8622 h 1133814"/>
                <a:gd name="connsiteX3673" fmla="*/ 45277 w 2059780"/>
                <a:gd name="connsiteY3673" fmla="*/ 8259 h 1133814"/>
                <a:gd name="connsiteX3674" fmla="*/ 51135 w 2059780"/>
                <a:gd name="connsiteY3674" fmla="*/ 8272 h 1133814"/>
                <a:gd name="connsiteX3675" fmla="*/ 44094 w 2059780"/>
                <a:gd name="connsiteY3675" fmla="*/ 8404 h 1133814"/>
                <a:gd name="connsiteX3676" fmla="*/ 45277 w 2059780"/>
                <a:gd name="connsiteY3676" fmla="*/ 8259 h 1133814"/>
                <a:gd name="connsiteX3677" fmla="*/ 1986089 w 2059780"/>
                <a:gd name="connsiteY3677" fmla="*/ 8239 h 1133814"/>
                <a:gd name="connsiteX3678" fmla="*/ 1991305 w 2059780"/>
                <a:gd name="connsiteY3678" fmla="*/ 8273 h 1133814"/>
                <a:gd name="connsiteX3679" fmla="*/ 2000781 w 2059780"/>
                <a:gd name="connsiteY3679" fmla="*/ 8385 h 1133814"/>
                <a:gd name="connsiteX3680" fmla="*/ 1986089 w 2059780"/>
                <a:gd name="connsiteY3680" fmla="*/ 8239 h 1133814"/>
                <a:gd name="connsiteX3681" fmla="*/ 27246 w 2059780"/>
                <a:gd name="connsiteY3681" fmla="*/ 8166 h 1133814"/>
                <a:gd name="connsiteX3682" fmla="*/ 18558 w 2059780"/>
                <a:gd name="connsiteY3682" fmla="*/ 8252 h 1133814"/>
                <a:gd name="connsiteX3683" fmla="*/ 27246 w 2059780"/>
                <a:gd name="connsiteY3683" fmla="*/ 8166 h 1133814"/>
                <a:gd name="connsiteX3684" fmla="*/ 1999392 w 2059780"/>
                <a:gd name="connsiteY3684" fmla="*/ 8141 h 1133814"/>
                <a:gd name="connsiteX3685" fmla="*/ 2010288 w 2059780"/>
                <a:gd name="connsiteY3685" fmla="*/ 8162 h 1133814"/>
                <a:gd name="connsiteX3686" fmla="*/ 1987756 w 2059780"/>
                <a:gd name="connsiteY3686" fmla="*/ 8173 h 1133814"/>
                <a:gd name="connsiteX3687" fmla="*/ 1999392 w 2059780"/>
                <a:gd name="connsiteY3687" fmla="*/ 8141 h 1133814"/>
                <a:gd name="connsiteX3688" fmla="*/ 1920608 w 2059780"/>
                <a:gd name="connsiteY3688" fmla="*/ 8084 h 1133814"/>
                <a:gd name="connsiteX3689" fmla="*/ 1960069 w 2059780"/>
                <a:gd name="connsiteY3689" fmla="*/ 8168 h 1133814"/>
                <a:gd name="connsiteX3690" fmla="*/ 1945609 w 2059780"/>
                <a:gd name="connsiteY3690" fmla="*/ 8178 h 1133814"/>
                <a:gd name="connsiteX3691" fmla="*/ 1944205 w 2059780"/>
                <a:gd name="connsiteY3691" fmla="*/ 8242 h 1133814"/>
                <a:gd name="connsiteX3692" fmla="*/ 1941704 w 2059780"/>
                <a:gd name="connsiteY3692" fmla="*/ 8163 h 1133814"/>
                <a:gd name="connsiteX3693" fmla="*/ 1920608 w 2059780"/>
                <a:gd name="connsiteY3693" fmla="*/ 8084 h 1133814"/>
                <a:gd name="connsiteX3694" fmla="*/ 1899154 w 2059780"/>
                <a:gd name="connsiteY3694" fmla="*/ 8077 h 1133814"/>
                <a:gd name="connsiteX3695" fmla="*/ 1879078 w 2059780"/>
                <a:gd name="connsiteY3695" fmla="*/ 8085 h 1133814"/>
                <a:gd name="connsiteX3696" fmla="*/ 1916534 w 2059780"/>
                <a:gd name="connsiteY3696" fmla="*/ 8205 h 1133814"/>
                <a:gd name="connsiteX3697" fmla="*/ 1917043 w 2059780"/>
                <a:gd name="connsiteY3697" fmla="*/ 8107 h 1133814"/>
                <a:gd name="connsiteX3698" fmla="*/ 1899154 w 2059780"/>
                <a:gd name="connsiteY3698" fmla="*/ 8077 h 1133814"/>
                <a:gd name="connsiteX3699" fmla="*/ 1861655 w 2059780"/>
                <a:gd name="connsiteY3699" fmla="*/ 7969 h 1133814"/>
                <a:gd name="connsiteX3700" fmla="*/ 1868908 w 2059780"/>
                <a:gd name="connsiteY3700" fmla="*/ 8029 h 1133814"/>
                <a:gd name="connsiteX3701" fmla="*/ 1861655 w 2059780"/>
                <a:gd name="connsiteY3701" fmla="*/ 7969 h 1133814"/>
                <a:gd name="connsiteX3702" fmla="*/ 1993790 w 2059780"/>
                <a:gd name="connsiteY3702" fmla="*/ 7952 h 1133814"/>
                <a:gd name="connsiteX3703" fmla="*/ 2010643 w 2059780"/>
                <a:gd name="connsiteY3703" fmla="*/ 8067 h 1133814"/>
                <a:gd name="connsiteX3704" fmla="*/ 1993790 w 2059780"/>
                <a:gd name="connsiteY3704" fmla="*/ 7952 h 1133814"/>
                <a:gd name="connsiteX3705" fmla="*/ 1927263 w 2059780"/>
                <a:gd name="connsiteY3705" fmla="*/ 7872 h 1133814"/>
                <a:gd name="connsiteX3706" fmla="*/ 1926117 w 2059780"/>
                <a:gd name="connsiteY3706" fmla="*/ 7988 h 1133814"/>
                <a:gd name="connsiteX3707" fmla="*/ 1917691 w 2059780"/>
                <a:gd name="connsiteY3707" fmla="*/ 7936 h 1133814"/>
                <a:gd name="connsiteX3708" fmla="*/ 1927263 w 2059780"/>
                <a:gd name="connsiteY3708" fmla="*/ 7872 h 1133814"/>
                <a:gd name="connsiteX3709" fmla="*/ 1856666 w 2059780"/>
                <a:gd name="connsiteY3709" fmla="*/ 7757 h 1133814"/>
                <a:gd name="connsiteX3710" fmla="*/ 1850775 w 2059780"/>
                <a:gd name="connsiteY3710" fmla="*/ 7776 h 1133814"/>
                <a:gd name="connsiteX3711" fmla="*/ 1862812 w 2059780"/>
                <a:gd name="connsiteY3711" fmla="*/ 7789 h 1133814"/>
                <a:gd name="connsiteX3712" fmla="*/ 1856666 w 2059780"/>
                <a:gd name="connsiteY3712" fmla="*/ 7757 h 1133814"/>
                <a:gd name="connsiteX3713" fmla="*/ 1857827 w 2059780"/>
                <a:gd name="connsiteY3713" fmla="*/ 7588 h 1133814"/>
                <a:gd name="connsiteX3714" fmla="*/ 1854525 w 2059780"/>
                <a:gd name="connsiteY3714" fmla="*/ 7683 h 1133814"/>
                <a:gd name="connsiteX3715" fmla="*/ 1868677 w 2059780"/>
                <a:gd name="connsiteY3715" fmla="*/ 7598 h 1133814"/>
                <a:gd name="connsiteX3716" fmla="*/ 1865744 w 2059780"/>
                <a:gd name="connsiteY3716" fmla="*/ 7694 h 1133814"/>
                <a:gd name="connsiteX3717" fmla="*/ 1857827 w 2059780"/>
                <a:gd name="connsiteY3717" fmla="*/ 7588 h 1133814"/>
                <a:gd name="connsiteX3718" fmla="*/ 26384 w 2059780"/>
                <a:gd name="connsiteY3718" fmla="*/ 7583 h 1133814"/>
                <a:gd name="connsiteX3719" fmla="*/ 19343 w 2059780"/>
                <a:gd name="connsiteY3719" fmla="*/ 7714 h 1133814"/>
                <a:gd name="connsiteX3720" fmla="*/ 26384 w 2059780"/>
                <a:gd name="connsiteY3720" fmla="*/ 7583 h 1133814"/>
                <a:gd name="connsiteX3721" fmla="*/ 1811869 w 2059780"/>
                <a:gd name="connsiteY3721" fmla="*/ 7508 h 1133814"/>
                <a:gd name="connsiteX3722" fmla="*/ 1826977 w 2059780"/>
                <a:gd name="connsiteY3722" fmla="*/ 7644 h 1133814"/>
                <a:gd name="connsiteX3723" fmla="*/ 1811869 w 2059780"/>
                <a:gd name="connsiteY3723" fmla="*/ 7508 h 1133814"/>
                <a:gd name="connsiteX3724" fmla="*/ 1896403 w 2059780"/>
                <a:gd name="connsiteY3724" fmla="*/ 7377 h 1133814"/>
                <a:gd name="connsiteX3725" fmla="*/ 1905700 w 2059780"/>
                <a:gd name="connsiteY3725" fmla="*/ 7400 h 1133814"/>
                <a:gd name="connsiteX3726" fmla="*/ 1889989 w 2059780"/>
                <a:gd name="connsiteY3726" fmla="*/ 7438 h 1133814"/>
                <a:gd name="connsiteX3727" fmla="*/ 1896403 w 2059780"/>
                <a:gd name="connsiteY3727" fmla="*/ 7377 h 1133814"/>
                <a:gd name="connsiteX3728" fmla="*/ 1807378 w 2059780"/>
                <a:gd name="connsiteY3728" fmla="*/ 6986 h 1133814"/>
                <a:gd name="connsiteX3729" fmla="*/ 1815125 w 2059780"/>
                <a:gd name="connsiteY3729" fmla="*/ 7038 h 1133814"/>
                <a:gd name="connsiteX3730" fmla="*/ 1804677 w 2059780"/>
                <a:gd name="connsiteY3730" fmla="*/ 7065 h 1133814"/>
                <a:gd name="connsiteX3731" fmla="*/ 1807378 w 2059780"/>
                <a:gd name="connsiteY3731" fmla="*/ 6986 h 1133814"/>
                <a:gd name="connsiteX3732" fmla="*/ 1606011 w 2059780"/>
                <a:gd name="connsiteY3732" fmla="*/ 6526 h 1133814"/>
                <a:gd name="connsiteX3733" fmla="*/ 1603680 w 2059780"/>
                <a:gd name="connsiteY3733" fmla="*/ 6596 h 1133814"/>
                <a:gd name="connsiteX3734" fmla="*/ 1614128 w 2059780"/>
                <a:gd name="connsiteY3734" fmla="*/ 6560 h 1133814"/>
                <a:gd name="connsiteX3735" fmla="*/ 1606011 w 2059780"/>
                <a:gd name="connsiteY3735" fmla="*/ 6526 h 1133814"/>
                <a:gd name="connsiteX3736" fmla="*/ 1561148 w 2059780"/>
                <a:gd name="connsiteY3736" fmla="*/ 6355 h 1133814"/>
                <a:gd name="connsiteX3737" fmla="*/ 1566117 w 2059780"/>
                <a:gd name="connsiteY3737" fmla="*/ 6423 h 1133814"/>
                <a:gd name="connsiteX3738" fmla="*/ 1561148 w 2059780"/>
                <a:gd name="connsiteY3738" fmla="*/ 6355 h 1133814"/>
                <a:gd name="connsiteX3739" fmla="*/ 1577352 w 2059780"/>
                <a:gd name="connsiteY3739" fmla="*/ 6128 h 1133814"/>
                <a:gd name="connsiteX3740" fmla="*/ 1594297 w 2059780"/>
                <a:gd name="connsiteY3740" fmla="*/ 6254 h 1133814"/>
                <a:gd name="connsiteX3741" fmla="*/ 1577352 w 2059780"/>
                <a:gd name="connsiteY3741" fmla="*/ 6128 h 1133814"/>
                <a:gd name="connsiteX3742" fmla="*/ 1637895 w 2059780"/>
                <a:gd name="connsiteY3742" fmla="*/ 6127 h 1133814"/>
                <a:gd name="connsiteX3743" fmla="*/ 1635719 w 2059780"/>
                <a:gd name="connsiteY3743" fmla="*/ 6283 h 1133814"/>
                <a:gd name="connsiteX3744" fmla="*/ 1649223 w 2059780"/>
                <a:gd name="connsiteY3744" fmla="*/ 6390 h 1133814"/>
                <a:gd name="connsiteX3745" fmla="*/ 1649732 w 2059780"/>
                <a:gd name="connsiteY3745" fmla="*/ 6226 h 1133814"/>
                <a:gd name="connsiteX3746" fmla="*/ 1662232 w 2059780"/>
                <a:gd name="connsiteY3746" fmla="*/ 6370 h 1133814"/>
                <a:gd name="connsiteX3747" fmla="*/ 1671307 w 2059780"/>
                <a:gd name="connsiteY3747" fmla="*/ 6286 h 1133814"/>
                <a:gd name="connsiteX3748" fmla="*/ 1679887 w 2059780"/>
                <a:gd name="connsiteY3748" fmla="*/ 6393 h 1133814"/>
                <a:gd name="connsiteX3749" fmla="*/ 1741742 w 2059780"/>
                <a:gd name="connsiteY3749" fmla="*/ 6722 h 1133814"/>
                <a:gd name="connsiteX3750" fmla="*/ 1703021 w 2059780"/>
                <a:gd name="connsiteY3750" fmla="*/ 6642 h 1133814"/>
                <a:gd name="connsiteX3751" fmla="*/ 1697280 w 2059780"/>
                <a:gd name="connsiteY3751" fmla="*/ 6535 h 1133814"/>
                <a:gd name="connsiteX3752" fmla="*/ 1632833 w 2059780"/>
                <a:gd name="connsiteY3752" fmla="*/ 6395 h 1133814"/>
                <a:gd name="connsiteX3753" fmla="*/ 1632818 w 2059780"/>
                <a:gd name="connsiteY3753" fmla="*/ 6395 h 1133814"/>
                <a:gd name="connsiteX3754" fmla="*/ 1637895 w 2059780"/>
                <a:gd name="connsiteY3754" fmla="*/ 6127 h 1133814"/>
                <a:gd name="connsiteX3755" fmla="*/ 1456807 w 2059780"/>
                <a:gd name="connsiteY3755" fmla="*/ 5861 h 1133814"/>
                <a:gd name="connsiteX3756" fmla="*/ 1454981 w 2059780"/>
                <a:gd name="connsiteY3756" fmla="*/ 5982 h 1133814"/>
                <a:gd name="connsiteX3757" fmla="*/ 1461927 w 2059780"/>
                <a:gd name="connsiteY3757" fmla="*/ 5946 h 1133814"/>
                <a:gd name="connsiteX3758" fmla="*/ 1456807 w 2059780"/>
                <a:gd name="connsiteY3758" fmla="*/ 5861 h 1133814"/>
                <a:gd name="connsiteX3759" fmla="*/ 1375871 w 2059780"/>
                <a:gd name="connsiteY3759" fmla="*/ 5833 h 1133814"/>
                <a:gd name="connsiteX3760" fmla="*/ 1382555 w 2059780"/>
                <a:gd name="connsiteY3760" fmla="*/ 5915 h 1133814"/>
                <a:gd name="connsiteX3761" fmla="*/ 1375871 w 2059780"/>
                <a:gd name="connsiteY3761" fmla="*/ 5833 h 1133814"/>
                <a:gd name="connsiteX3762" fmla="*/ 1336363 w 2059780"/>
                <a:gd name="connsiteY3762" fmla="*/ 5737 h 1133814"/>
                <a:gd name="connsiteX3763" fmla="*/ 1324210 w 2059780"/>
                <a:gd name="connsiteY3763" fmla="*/ 5776 h 1133814"/>
                <a:gd name="connsiteX3764" fmla="*/ 1336363 w 2059780"/>
                <a:gd name="connsiteY3764" fmla="*/ 5737 h 1133814"/>
                <a:gd name="connsiteX3765" fmla="*/ 15629 w 2059780"/>
                <a:gd name="connsiteY3765" fmla="*/ 5537 h 1133814"/>
                <a:gd name="connsiteX3766" fmla="*/ 41258 w 2059780"/>
                <a:gd name="connsiteY3766" fmla="*/ 5670 h 1133814"/>
                <a:gd name="connsiteX3767" fmla="*/ 38872 w 2059780"/>
                <a:gd name="connsiteY3767" fmla="*/ 6110 h 1133814"/>
                <a:gd name="connsiteX3768" fmla="*/ 35041 w 2059780"/>
                <a:gd name="connsiteY3768" fmla="*/ 6380 h 1133814"/>
                <a:gd name="connsiteX3769" fmla="*/ 11409 w 2059780"/>
                <a:gd name="connsiteY3769" fmla="*/ 6096 h 1133814"/>
                <a:gd name="connsiteX3770" fmla="*/ 11432 w 2059780"/>
                <a:gd name="connsiteY3770" fmla="*/ 6096 h 1133814"/>
                <a:gd name="connsiteX3771" fmla="*/ 15629 w 2059780"/>
                <a:gd name="connsiteY3771" fmla="*/ 5537 h 1133814"/>
                <a:gd name="connsiteX3772" fmla="*/ 32961 w 2059780"/>
                <a:gd name="connsiteY3772" fmla="*/ 5372 h 1133814"/>
                <a:gd name="connsiteX3773" fmla="*/ 43309 w 2059780"/>
                <a:gd name="connsiteY3773" fmla="*/ 5433 h 1133814"/>
                <a:gd name="connsiteX3774" fmla="*/ 24410 w 2059780"/>
                <a:gd name="connsiteY3774" fmla="*/ 5457 h 1133814"/>
                <a:gd name="connsiteX3775" fmla="*/ 32961 w 2059780"/>
                <a:gd name="connsiteY3775" fmla="*/ 5372 h 1133814"/>
                <a:gd name="connsiteX3776" fmla="*/ 1152679 w 2059780"/>
                <a:gd name="connsiteY3776" fmla="*/ 5283 h 1133814"/>
                <a:gd name="connsiteX3777" fmla="*/ 1145639 w 2059780"/>
                <a:gd name="connsiteY3777" fmla="*/ 5355 h 1133814"/>
                <a:gd name="connsiteX3778" fmla="*/ 1152679 w 2059780"/>
                <a:gd name="connsiteY3778" fmla="*/ 5283 h 1133814"/>
                <a:gd name="connsiteX3779" fmla="*/ 1077107 w 2059780"/>
                <a:gd name="connsiteY3779" fmla="*/ 5117 h 1133814"/>
                <a:gd name="connsiteX3780" fmla="*/ 1085274 w 2059780"/>
                <a:gd name="connsiteY3780" fmla="*/ 5325 h 1133814"/>
                <a:gd name="connsiteX3781" fmla="*/ 1077107 w 2059780"/>
                <a:gd name="connsiteY3781" fmla="*/ 5117 h 1133814"/>
                <a:gd name="connsiteX3782" fmla="*/ 1401988 w 2059780"/>
                <a:gd name="connsiteY3782" fmla="*/ 4996 h 1133814"/>
                <a:gd name="connsiteX3783" fmla="*/ 1410686 w 2059780"/>
                <a:gd name="connsiteY3783" fmla="*/ 5051 h 1133814"/>
                <a:gd name="connsiteX3784" fmla="*/ 1396823 w 2059780"/>
                <a:gd name="connsiteY3784" fmla="*/ 5073 h 1133814"/>
                <a:gd name="connsiteX3785" fmla="*/ 1401988 w 2059780"/>
                <a:gd name="connsiteY3785" fmla="*/ 4996 h 1133814"/>
                <a:gd name="connsiteX3786" fmla="*/ 1430082 w 2059780"/>
                <a:gd name="connsiteY3786" fmla="*/ 4920 h 1133814"/>
                <a:gd name="connsiteX3787" fmla="*/ 1436882 w 2059780"/>
                <a:gd name="connsiteY3787" fmla="*/ 4957 h 1133814"/>
                <a:gd name="connsiteX3788" fmla="*/ 1430082 w 2059780"/>
                <a:gd name="connsiteY3788" fmla="*/ 4920 h 1133814"/>
                <a:gd name="connsiteX3789" fmla="*/ 1032896 w 2059780"/>
                <a:gd name="connsiteY3789" fmla="*/ 4829 h 1133814"/>
                <a:gd name="connsiteX3790" fmla="*/ 1037870 w 2059780"/>
                <a:gd name="connsiteY3790" fmla="*/ 4913 h 1133814"/>
                <a:gd name="connsiteX3791" fmla="*/ 1032896 w 2059780"/>
                <a:gd name="connsiteY3791" fmla="*/ 4829 h 1133814"/>
                <a:gd name="connsiteX3792" fmla="*/ 1049194 w 2059780"/>
                <a:gd name="connsiteY3792" fmla="*/ 4729 h 1133814"/>
                <a:gd name="connsiteX3793" fmla="*/ 1046403 w 2059780"/>
                <a:gd name="connsiteY3793" fmla="*/ 4957 h 1133814"/>
                <a:gd name="connsiteX3794" fmla="*/ 1056870 w 2059780"/>
                <a:gd name="connsiteY3794" fmla="*/ 4898 h 1133814"/>
                <a:gd name="connsiteX3795" fmla="*/ 1049194 w 2059780"/>
                <a:gd name="connsiteY3795" fmla="*/ 4729 h 1133814"/>
                <a:gd name="connsiteX3796" fmla="*/ 1327667 w 2059780"/>
                <a:gd name="connsiteY3796" fmla="*/ 4701 h 1133814"/>
                <a:gd name="connsiteX3797" fmla="*/ 1324917 w 2059780"/>
                <a:gd name="connsiteY3797" fmla="*/ 4785 h 1133814"/>
                <a:gd name="connsiteX3798" fmla="*/ 1327667 w 2059780"/>
                <a:gd name="connsiteY3798" fmla="*/ 4701 h 1133814"/>
                <a:gd name="connsiteX3799" fmla="*/ 1242310 w 2059780"/>
                <a:gd name="connsiteY3799" fmla="*/ 4613 h 1133814"/>
                <a:gd name="connsiteX3800" fmla="*/ 1249086 w 2059780"/>
                <a:gd name="connsiteY3800" fmla="*/ 4679 h 1133814"/>
                <a:gd name="connsiteX3801" fmla="*/ 1242310 w 2059780"/>
                <a:gd name="connsiteY3801" fmla="*/ 4613 h 1133814"/>
                <a:gd name="connsiteX3802" fmla="*/ 1009320 w 2059780"/>
                <a:gd name="connsiteY3802" fmla="*/ 4531 h 1133814"/>
                <a:gd name="connsiteX3803" fmla="*/ 1004820 w 2059780"/>
                <a:gd name="connsiteY3803" fmla="*/ 5029 h 1133814"/>
                <a:gd name="connsiteX3804" fmla="*/ 1009320 w 2059780"/>
                <a:gd name="connsiteY3804" fmla="*/ 4531 h 1133814"/>
                <a:gd name="connsiteX3805" fmla="*/ 1252307 w 2059780"/>
                <a:gd name="connsiteY3805" fmla="*/ 4351 h 1133814"/>
                <a:gd name="connsiteX3806" fmla="*/ 1260036 w 2059780"/>
                <a:gd name="connsiteY3806" fmla="*/ 4431 h 1133814"/>
                <a:gd name="connsiteX3807" fmla="*/ 1246180 w 2059780"/>
                <a:gd name="connsiteY3807" fmla="*/ 4455 h 1133814"/>
                <a:gd name="connsiteX3808" fmla="*/ 1252307 w 2059780"/>
                <a:gd name="connsiteY3808" fmla="*/ 4351 h 1133814"/>
                <a:gd name="connsiteX3809" fmla="*/ 986829 w 2059780"/>
                <a:gd name="connsiteY3809" fmla="*/ 4281 h 1133814"/>
                <a:gd name="connsiteX3810" fmla="*/ 987397 w 2059780"/>
                <a:gd name="connsiteY3810" fmla="*/ 4295 h 1133814"/>
                <a:gd name="connsiteX3811" fmla="*/ 987002 w 2059780"/>
                <a:gd name="connsiteY3811" fmla="*/ 4297 h 1133814"/>
                <a:gd name="connsiteX3812" fmla="*/ 1098678 w 2059780"/>
                <a:gd name="connsiteY3812" fmla="*/ 3951 h 1133814"/>
                <a:gd name="connsiteX3813" fmla="*/ 1096712 w 2059780"/>
                <a:gd name="connsiteY3813" fmla="*/ 4049 h 1133814"/>
                <a:gd name="connsiteX3814" fmla="*/ 1133445 w 2059780"/>
                <a:gd name="connsiteY3814" fmla="*/ 4253 h 1133814"/>
                <a:gd name="connsiteX3815" fmla="*/ 1137216 w 2059780"/>
                <a:gd name="connsiteY3815" fmla="*/ 4112 h 1133814"/>
                <a:gd name="connsiteX3816" fmla="*/ 1142546 w 2059780"/>
                <a:gd name="connsiteY3816" fmla="*/ 4415 h 1133814"/>
                <a:gd name="connsiteX3817" fmla="*/ 1131674 w 2059780"/>
                <a:gd name="connsiteY3817" fmla="*/ 4276 h 1133814"/>
                <a:gd name="connsiteX3818" fmla="*/ 1123406 w 2059780"/>
                <a:gd name="connsiteY3818" fmla="*/ 4475 h 1133814"/>
                <a:gd name="connsiteX3819" fmla="*/ 1112759 w 2059780"/>
                <a:gd name="connsiteY3819" fmla="*/ 4323 h 1133814"/>
                <a:gd name="connsiteX3820" fmla="*/ 1087729 w 2059780"/>
                <a:gd name="connsiteY3820" fmla="*/ 4222 h 1133814"/>
                <a:gd name="connsiteX3821" fmla="*/ 1098678 w 2059780"/>
                <a:gd name="connsiteY3821" fmla="*/ 3951 h 1133814"/>
                <a:gd name="connsiteX3822" fmla="*/ 79669 w 2059780"/>
                <a:gd name="connsiteY3822" fmla="*/ 3920 h 1133814"/>
                <a:gd name="connsiteX3823" fmla="*/ 86804 w 2059780"/>
                <a:gd name="connsiteY3823" fmla="*/ 3950 h 1133814"/>
                <a:gd name="connsiteX3824" fmla="*/ 78053 w 2059780"/>
                <a:gd name="connsiteY3824" fmla="*/ 4062 h 1133814"/>
                <a:gd name="connsiteX3825" fmla="*/ 79669 w 2059780"/>
                <a:gd name="connsiteY3825" fmla="*/ 3920 h 1133814"/>
                <a:gd name="connsiteX3826" fmla="*/ 1064299 w 2059780"/>
                <a:gd name="connsiteY3826" fmla="*/ 3865 h 1133814"/>
                <a:gd name="connsiteX3827" fmla="*/ 1068169 w 2059780"/>
                <a:gd name="connsiteY3827" fmla="*/ 4056 h 1133814"/>
                <a:gd name="connsiteX3828" fmla="*/ 1079864 w 2059780"/>
                <a:gd name="connsiteY3828" fmla="*/ 3869 h 1133814"/>
                <a:gd name="connsiteX3829" fmla="*/ 1079888 w 2059780"/>
                <a:gd name="connsiteY3829" fmla="*/ 3869 h 1133814"/>
                <a:gd name="connsiteX3830" fmla="*/ 1079997 w 2059780"/>
                <a:gd name="connsiteY3830" fmla="*/ 4055 h 1133814"/>
                <a:gd name="connsiteX3831" fmla="*/ 1081482 w 2059780"/>
                <a:gd name="connsiteY3831" fmla="*/ 4298 h 1133814"/>
                <a:gd name="connsiteX3832" fmla="*/ 1075302 w 2059780"/>
                <a:gd name="connsiteY3832" fmla="*/ 3984 h 1133814"/>
                <a:gd name="connsiteX3833" fmla="*/ 1065302 w 2059780"/>
                <a:gd name="connsiteY3833" fmla="*/ 4209 h 1133814"/>
                <a:gd name="connsiteX3834" fmla="*/ 1068845 w 2059780"/>
                <a:gd name="connsiteY3834" fmla="*/ 4201 h 1133814"/>
                <a:gd name="connsiteX3835" fmla="*/ 1070065 w 2059780"/>
                <a:gd name="connsiteY3835" fmla="*/ 4405 h 1133814"/>
                <a:gd name="connsiteX3836" fmla="*/ 1088925 w 2059780"/>
                <a:gd name="connsiteY3836" fmla="*/ 4453 h 1133814"/>
                <a:gd name="connsiteX3837" fmla="*/ 1062870 w 2059780"/>
                <a:gd name="connsiteY3837" fmla="*/ 4534 h 1133814"/>
                <a:gd name="connsiteX3838" fmla="*/ 1061844 w 2059780"/>
                <a:gd name="connsiteY3838" fmla="*/ 4139 h 1133814"/>
                <a:gd name="connsiteX3839" fmla="*/ 1049783 w 2059780"/>
                <a:gd name="connsiteY3839" fmla="*/ 4179 h 1133814"/>
                <a:gd name="connsiteX3840" fmla="*/ 1048874 w 2059780"/>
                <a:gd name="connsiteY3840" fmla="*/ 4149 h 1133814"/>
                <a:gd name="connsiteX3841" fmla="*/ 1041336 w 2059780"/>
                <a:gd name="connsiteY3841" fmla="*/ 4104 h 1133814"/>
                <a:gd name="connsiteX3842" fmla="*/ 1048198 w 2059780"/>
                <a:gd name="connsiteY3842" fmla="*/ 4114 h 1133814"/>
                <a:gd name="connsiteX3843" fmla="*/ 1048470 w 2059780"/>
                <a:gd name="connsiteY3843" fmla="*/ 4127 h 1133814"/>
                <a:gd name="connsiteX3844" fmla="*/ 1064299 w 2059780"/>
                <a:gd name="connsiteY3844" fmla="*/ 3865 h 1133814"/>
                <a:gd name="connsiteX3845" fmla="*/ 618273 w 2059780"/>
                <a:gd name="connsiteY3845" fmla="*/ 2431 h 1133814"/>
                <a:gd name="connsiteX3846" fmla="*/ 628562 w 2059780"/>
                <a:gd name="connsiteY3846" fmla="*/ 2462 h 1133814"/>
                <a:gd name="connsiteX3847" fmla="*/ 618273 w 2059780"/>
                <a:gd name="connsiteY3847" fmla="*/ 2431 h 1133814"/>
                <a:gd name="connsiteX3848" fmla="*/ 595908 w 2059780"/>
                <a:gd name="connsiteY3848" fmla="*/ 2395 h 1133814"/>
                <a:gd name="connsiteX3849" fmla="*/ 604418 w 2059780"/>
                <a:gd name="connsiteY3849" fmla="*/ 2448 h 1133814"/>
                <a:gd name="connsiteX3850" fmla="*/ 595908 w 2059780"/>
                <a:gd name="connsiteY3850" fmla="*/ 2395 h 1133814"/>
                <a:gd name="connsiteX3851" fmla="*/ 88320 w 2059780"/>
                <a:gd name="connsiteY3851" fmla="*/ 2328 h 1133814"/>
                <a:gd name="connsiteX3852" fmla="*/ 90681 w 2059780"/>
                <a:gd name="connsiteY3852" fmla="*/ 2581 h 1133814"/>
                <a:gd name="connsiteX3853" fmla="*/ 101172 w 2059780"/>
                <a:gd name="connsiteY3853" fmla="*/ 2410 h 1133814"/>
                <a:gd name="connsiteX3854" fmla="*/ 111143 w 2059780"/>
                <a:gd name="connsiteY3854" fmla="*/ 2632 h 1133814"/>
                <a:gd name="connsiteX3855" fmla="*/ 110467 w 2059780"/>
                <a:gd name="connsiteY3855" fmla="*/ 2999 h 1133814"/>
                <a:gd name="connsiteX3856" fmla="*/ 90324 w 2059780"/>
                <a:gd name="connsiteY3856" fmla="*/ 2750 h 1133814"/>
                <a:gd name="connsiteX3857" fmla="*/ 93246 w 2059780"/>
                <a:gd name="connsiteY3857" fmla="*/ 3090 h 1133814"/>
                <a:gd name="connsiteX3858" fmla="*/ 79260 w 2059780"/>
                <a:gd name="connsiteY3858" fmla="*/ 2368 h 1133814"/>
                <a:gd name="connsiteX3859" fmla="*/ 88319 w 2059780"/>
                <a:gd name="connsiteY3859" fmla="*/ 2328 h 1133814"/>
                <a:gd name="connsiteX3860" fmla="*/ 88335 w 2059780"/>
                <a:gd name="connsiteY3860" fmla="*/ 2328 h 1133814"/>
                <a:gd name="connsiteX3861" fmla="*/ 88320 w 2059780"/>
                <a:gd name="connsiteY3861" fmla="*/ 2328 h 1133814"/>
                <a:gd name="connsiteX3862" fmla="*/ 501942 w 2059780"/>
                <a:gd name="connsiteY3862" fmla="*/ 2257 h 1133814"/>
                <a:gd name="connsiteX3863" fmla="*/ 497728 w 2059780"/>
                <a:gd name="connsiteY3863" fmla="*/ 2312 h 1133814"/>
                <a:gd name="connsiteX3864" fmla="*/ 504489 w 2059780"/>
                <a:gd name="connsiteY3864" fmla="*/ 2388 h 1133814"/>
                <a:gd name="connsiteX3865" fmla="*/ 501942 w 2059780"/>
                <a:gd name="connsiteY3865" fmla="*/ 2257 h 1133814"/>
                <a:gd name="connsiteX3866" fmla="*/ 104829 w 2059780"/>
                <a:gd name="connsiteY3866" fmla="*/ 2004 h 1133814"/>
                <a:gd name="connsiteX3867" fmla="*/ 110304 w 2059780"/>
                <a:gd name="connsiteY3867" fmla="*/ 2063 h 1133814"/>
                <a:gd name="connsiteX3868" fmla="*/ 101499 w 2059780"/>
                <a:gd name="connsiteY3868" fmla="*/ 2207 h 1133814"/>
                <a:gd name="connsiteX3869" fmla="*/ 104829 w 2059780"/>
                <a:gd name="connsiteY3869" fmla="*/ 2004 h 1133814"/>
                <a:gd name="connsiteX3870" fmla="*/ 429288 w 2059780"/>
                <a:gd name="connsiteY3870" fmla="*/ 1994 h 1133814"/>
                <a:gd name="connsiteX3871" fmla="*/ 439383 w 2059780"/>
                <a:gd name="connsiteY3871" fmla="*/ 2130 h 1133814"/>
                <a:gd name="connsiteX3872" fmla="*/ 429288 w 2059780"/>
                <a:gd name="connsiteY3872" fmla="*/ 1994 h 1133814"/>
                <a:gd name="connsiteX3873" fmla="*/ 418020 w 2059780"/>
                <a:gd name="connsiteY3873" fmla="*/ 1523 h 1133814"/>
                <a:gd name="connsiteX3874" fmla="*/ 422800 w 2059780"/>
                <a:gd name="connsiteY3874" fmla="*/ 1733 h 1133814"/>
                <a:gd name="connsiteX3875" fmla="*/ 409357 w 2059780"/>
                <a:gd name="connsiteY3875" fmla="*/ 1540 h 1133814"/>
                <a:gd name="connsiteX3876" fmla="*/ 418020 w 2059780"/>
                <a:gd name="connsiteY3876" fmla="*/ 1523 h 1133814"/>
                <a:gd name="connsiteX3877" fmla="*/ 162011 w 2059780"/>
                <a:gd name="connsiteY3877" fmla="*/ 1035 h 1133814"/>
                <a:gd name="connsiteX3878" fmla="*/ 243118 w 2059780"/>
                <a:gd name="connsiteY3878" fmla="*/ 1554 h 1133814"/>
                <a:gd name="connsiteX3879" fmla="*/ 295674 w 2059780"/>
                <a:gd name="connsiteY3879" fmla="*/ 1061 h 1133814"/>
                <a:gd name="connsiteX3880" fmla="*/ 313158 w 2059780"/>
                <a:gd name="connsiteY3880" fmla="*/ 1402 h 1133814"/>
                <a:gd name="connsiteX3881" fmla="*/ 309312 w 2059780"/>
                <a:gd name="connsiteY3881" fmla="*/ 1642 h 1133814"/>
                <a:gd name="connsiteX3882" fmla="*/ 331801 w 2059780"/>
                <a:gd name="connsiteY3882" fmla="*/ 1597 h 1133814"/>
                <a:gd name="connsiteX3883" fmla="*/ 319763 w 2059780"/>
                <a:gd name="connsiteY3883" fmla="*/ 1594 h 1133814"/>
                <a:gd name="connsiteX3884" fmla="*/ 385313 w 2059780"/>
                <a:gd name="connsiteY3884" fmla="*/ 1567 h 1133814"/>
                <a:gd name="connsiteX3885" fmla="*/ 380572 w 2059780"/>
                <a:gd name="connsiteY3885" fmla="*/ 1316 h 1133814"/>
                <a:gd name="connsiteX3886" fmla="*/ 394078 w 2059780"/>
                <a:gd name="connsiteY3886" fmla="*/ 1478 h 1133814"/>
                <a:gd name="connsiteX3887" fmla="*/ 388615 w 2059780"/>
                <a:gd name="connsiteY3887" fmla="*/ 1663 h 1133814"/>
                <a:gd name="connsiteX3888" fmla="*/ 405548 w 2059780"/>
                <a:gd name="connsiteY3888" fmla="*/ 1778 h 1133814"/>
                <a:gd name="connsiteX3889" fmla="*/ 406154 w 2059780"/>
                <a:gd name="connsiteY3889" fmla="*/ 1995 h 1133814"/>
                <a:gd name="connsiteX3890" fmla="*/ 410358 w 2059780"/>
                <a:gd name="connsiteY3890" fmla="*/ 1722 h 1133814"/>
                <a:gd name="connsiteX3891" fmla="*/ 432086 w 2059780"/>
                <a:gd name="connsiteY3891" fmla="*/ 1944 h 1133814"/>
                <a:gd name="connsiteX3892" fmla="*/ 486235 w 2059780"/>
                <a:gd name="connsiteY3892" fmla="*/ 2065 h 1133814"/>
                <a:gd name="connsiteX3893" fmla="*/ 491589 w 2059780"/>
                <a:gd name="connsiteY3893" fmla="*/ 2386 h 1133814"/>
                <a:gd name="connsiteX3894" fmla="*/ 511227 w 2059780"/>
                <a:gd name="connsiteY3894" fmla="*/ 2073 h 1133814"/>
                <a:gd name="connsiteX3895" fmla="*/ 531928 w 2059780"/>
                <a:gd name="connsiteY3895" fmla="*/ 2557 h 1133814"/>
                <a:gd name="connsiteX3896" fmla="*/ 543608 w 2059780"/>
                <a:gd name="connsiteY3896" fmla="*/ 2139 h 1133814"/>
                <a:gd name="connsiteX3897" fmla="*/ 569618 w 2059780"/>
                <a:gd name="connsiteY3897" fmla="*/ 2273 h 1133814"/>
                <a:gd name="connsiteX3898" fmla="*/ 579286 w 2059780"/>
                <a:gd name="connsiteY3898" fmla="*/ 2048 h 1133814"/>
                <a:gd name="connsiteX3899" fmla="*/ 586715 w 2059780"/>
                <a:gd name="connsiteY3899" fmla="*/ 2196 h 1133814"/>
                <a:gd name="connsiteX3900" fmla="*/ 634080 w 2059780"/>
                <a:gd name="connsiteY3900" fmla="*/ 2361 h 1133814"/>
                <a:gd name="connsiteX3901" fmla="*/ 642114 w 2059780"/>
                <a:gd name="connsiteY3901" fmla="*/ 2679 h 1133814"/>
                <a:gd name="connsiteX3902" fmla="*/ 635547 w 2059780"/>
                <a:gd name="connsiteY3902" fmla="*/ 2976 h 1133814"/>
                <a:gd name="connsiteX3903" fmla="*/ 663944 w 2059780"/>
                <a:gd name="connsiteY3903" fmla="*/ 3010 h 1133814"/>
                <a:gd name="connsiteX3904" fmla="*/ 677551 w 2059780"/>
                <a:gd name="connsiteY3904" fmla="*/ 2742 h 1133814"/>
                <a:gd name="connsiteX3905" fmla="*/ 727479 w 2059780"/>
                <a:gd name="connsiteY3905" fmla="*/ 3188 h 1133814"/>
                <a:gd name="connsiteX3906" fmla="*/ 741109 w 2059780"/>
                <a:gd name="connsiteY3906" fmla="*/ 3055 h 1133814"/>
                <a:gd name="connsiteX3907" fmla="*/ 743776 w 2059780"/>
                <a:gd name="connsiteY3907" fmla="*/ 3220 h 1133814"/>
                <a:gd name="connsiteX3908" fmla="*/ 753637 w 2059780"/>
                <a:gd name="connsiteY3908" fmla="*/ 3020 h 1133814"/>
                <a:gd name="connsiteX3909" fmla="*/ 768518 w 2059780"/>
                <a:gd name="connsiteY3909" fmla="*/ 3363 h 1133814"/>
                <a:gd name="connsiteX3910" fmla="*/ 809961 w 2059780"/>
                <a:gd name="connsiteY3910" fmla="*/ 3351 h 1133814"/>
                <a:gd name="connsiteX3911" fmla="*/ 805206 w 2059780"/>
                <a:gd name="connsiteY3911" fmla="*/ 3136 h 1133814"/>
                <a:gd name="connsiteX3912" fmla="*/ 816233 w 2059780"/>
                <a:gd name="connsiteY3912" fmla="*/ 3192 h 1133814"/>
                <a:gd name="connsiteX3913" fmla="*/ 839778 w 2059780"/>
                <a:gd name="connsiteY3913" fmla="*/ 3459 h 1133814"/>
                <a:gd name="connsiteX3914" fmla="*/ 856619 w 2059780"/>
                <a:gd name="connsiteY3914" fmla="*/ 3312 h 1133814"/>
                <a:gd name="connsiteX3915" fmla="*/ 850177 w 2059780"/>
                <a:gd name="connsiteY3915" fmla="*/ 3090 h 1133814"/>
                <a:gd name="connsiteX3916" fmla="*/ 868928 w 2059780"/>
                <a:gd name="connsiteY3916" fmla="*/ 3202 h 1133814"/>
                <a:gd name="connsiteX3917" fmla="*/ 873209 w 2059780"/>
                <a:gd name="connsiteY3917" fmla="*/ 3226 h 1133814"/>
                <a:gd name="connsiteX3918" fmla="*/ 875494 w 2059780"/>
                <a:gd name="connsiteY3918" fmla="*/ 3362 h 1133814"/>
                <a:gd name="connsiteX3919" fmla="*/ 880118 w 2059780"/>
                <a:gd name="connsiteY3919" fmla="*/ 3204 h 1133814"/>
                <a:gd name="connsiteX3920" fmla="*/ 892683 w 2059780"/>
                <a:gd name="connsiteY3920" fmla="*/ 3401 h 1133814"/>
                <a:gd name="connsiteX3921" fmla="*/ 898948 w 2059780"/>
                <a:gd name="connsiteY3921" fmla="*/ 3252 h 1133814"/>
                <a:gd name="connsiteX3922" fmla="*/ 897952 w 2059780"/>
                <a:gd name="connsiteY3922" fmla="*/ 3372 h 1133814"/>
                <a:gd name="connsiteX3923" fmla="*/ 885169 w 2059780"/>
                <a:gd name="connsiteY3923" fmla="*/ 3724 h 1133814"/>
                <a:gd name="connsiteX3924" fmla="*/ 893111 w 2059780"/>
                <a:gd name="connsiteY3924" fmla="*/ 4073 h 1133814"/>
                <a:gd name="connsiteX3925" fmla="*/ 905732 w 2059780"/>
                <a:gd name="connsiteY3925" fmla="*/ 4072 h 1133814"/>
                <a:gd name="connsiteX3926" fmla="*/ 907488 w 2059780"/>
                <a:gd name="connsiteY3926" fmla="*/ 3790 h 1133814"/>
                <a:gd name="connsiteX3927" fmla="*/ 925245 w 2059780"/>
                <a:gd name="connsiteY3927" fmla="*/ 3531 h 1133814"/>
                <a:gd name="connsiteX3928" fmla="*/ 910519 w 2059780"/>
                <a:gd name="connsiteY3928" fmla="*/ 3988 h 1133814"/>
                <a:gd name="connsiteX3929" fmla="*/ 921592 w 2059780"/>
                <a:gd name="connsiteY3929" fmla="*/ 4214 h 1133814"/>
                <a:gd name="connsiteX3930" fmla="*/ 931920 w 2059780"/>
                <a:gd name="connsiteY3930" fmla="*/ 3608 h 1133814"/>
                <a:gd name="connsiteX3931" fmla="*/ 934188 w 2059780"/>
                <a:gd name="connsiteY3931" fmla="*/ 3403 h 1133814"/>
                <a:gd name="connsiteX3932" fmla="*/ 940647 w 2059780"/>
                <a:gd name="connsiteY3932" fmla="*/ 3619 h 1133814"/>
                <a:gd name="connsiteX3933" fmla="*/ 947570 w 2059780"/>
                <a:gd name="connsiteY3933" fmla="*/ 3600 h 1133814"/>
                <a:gd name="connsiteX3934" fmla="*/ 948899 w 2059780"/>
                <a:gd name="connsiteY3934" fmla="*/ 3785 h 1133814"/>
                <a:gd name="connsiteX3935" fmla="*/ 947828 w 2059780"/>
                <a:gd name="connsiteY3935" fmla="*/ 3484 h 1133814"/>
                <a:gd name="connsiteX3936" fmla="*/ 960291 w 2059780"/>
                <a:gd name="connsiteY3936" fmla="*/ 3732 h 1133814"/>
                <a:gd name="connsiteX3937" fmla="*/ 967938 w 2059780"/>
                <a:gd name="connsiteY3937" fmla="*/ 4187 h 1133814"/>
                <a:gd name="connsiteX3938" fmla="*/ 973394 w 2059780"/>
                <a:gd name="connsiteY3938" fmla="*/ 3756 h 1133814"/>
                <a:gd name="connsiteX3939" fmla="*/ 1000700 w 2059780"/>
                <a:gd name="connsiteY3939" fmla="*/ 3788 h 1133814"/>
                <a:gd name="connsiteX3940" fmla="*/ 981926 w 2059780"/>
                <a:gd name="connsiteY3940" fmla="*/ 3802 h 1133814"/>
                <a:gd name="connsiteX3941" fmla="*/ 984378 w 2059780"/>
                <a:gd name="connsiteY3941" fmla="*/ 4052 h 1133814"/>
                <a:gd name="connsiteX3942" fmla="*/ 986829 w 2059780"/>
                <a:gd name="connsiteY3942" fmla="*/ 4281 h 1133814"/>
                <a:gd name="connsiteX3943" fmla="*/ 981443 w 2059780"/>
                <a:gd name="connsiteY3943" fmla="*/ 4149 h 1133814"/>
                <a:gd name="connsiteX3944" fmla="*/ 971816 w 2059780"/>
                <a:gd name="connsiteY3944" fmla="*/ 4327 h 1133814"/>
                <a:gd name="connsiteX3945" fmla="*/ 980315 w 2059780"/>
                <a:gd name="connsiteY3945" fmla="*/ 4335 h 1133814"/>
                <a:gd name="connsiteX3946" fmla="*/ 987002 w 2059780"/>
                <a:gd name="connsiteY3946" fmla="*/ 4297 h 1133814"/>
                <a:gd name="connsiteX3947" fmla="*/ 988936 w 2059780"/>
                <a:gd name="connsiteY3947" fmla="*/ 4478 h 1133814"/>
                <a:gd name="connsiteX3948" fmla="*/ 998308 w 2059780"/>
                <a:gd name="connsiteY3948" fmla="*/ 4123 h 1133814"/>
                <a:gd name="connsiteX3949" fmla="*/ 1011324 w 2059780"/>
                <a:gd name="connsiteY3949" fmla="*/ 4483 h 1133814"/>
                <a:gd name="connsiteX3950" fmla="*/ 1003119 w 2059780"/>
                <a:gd name="connsiteY3950" fmla="*/ 4296 h 1133814"/>
                <a:gd name="connsiteX3951" fmla="*/ 1013818 w 2059780"/>
                <a:gd name="connsiteY3951" fmla="*/ 4122 h 1133814"/>
                <a:gd name="connsiteX3952" fmla="*/ 1007190 w 2059780"/>
                <a:gd name="connsiteY3952" fmla="*/ 3999 h 1133814"/>
                <a:gd name="connsiteX3953" fmla="*/ 1017005 w 2059780"/>
                <a:gd name="connsiteY3953" fmla="*/ 4155 h 1133814"/>
                <a:gd name="connsiteX3954" fmla="*/ 1031910 w 2059780"/>
                <a:gd name="connsiteY3954" fmla="*/ 4537 h 1133814"/>
                <a:gd name="connsiteX3955" fmla="*/ 1045292 w 2059780"/>
                <a:gd name="connsiteY3955" fmla="*/ 3927 h 1133814"/>
                <a:gd name="connsiteX3956" fmla="*/ 1033129 w 2059780"/>
                <a:gd name="connsiteY3956" fmla="*/ 3972 h 1133814"/>
                <a:gd name="connsiteX3957" fmla="*/ 1035321 w 2059780"/>
                <a:gd name="connsiteY3957" fmla="*/ 4555 h 1133814"/>
                <a:gd name="connsiteX3958" fmla="*/ 1073329 w 2059780"/>
                <a:gd name="connsiteY3958" fmla="*/ 4737 h 1133814"/>
                <a:gd name="connsiteX3959" fmla="*/ 1098942 w 2059780"/>
                <a:gd name="connsiteY3959" fmla="*/ 4672 h 1133814"/>
                <a:gd name="connsiteX3960" fmla="*/ 1097715 w 2059780"/>
                <a:gd name="connsiteY3960" fmla="*/ 4444 h 1133814"/>
                <a:gd name="connsiteX3961" fmla="*/ 1122053 w 2059780"/>
                <a:gd name="connsiteY3961" fmla="*/ 4735 h 1133814"/>
                <a:gd name="connsiteX3962" fmla="*/ 1128458 w 2059780"/>
                <a:gd name="connsiteY3962" fmla="*/ 4611 h 1133814"/>
                <a:gd name="connsiteX3963" fmla="*/ 1130921 w 2059780"/>
                <a:gd name="connsiteY3963" fmla="*/ 4731 h 1133814"/>
                <a:gd name="connsiteX3964" fmla="*/ 1153931 w 2059780"/>
                <a:gd name="connsiteY3964" fmla="*/ 4801 h 1133814"/>
                <a:gd name="connsiteX3965" fmla="*/ 1155267 w 2059780"/>
                <a:gd name="connsiteY3965" fmla="*/ 4592 h 1133814"/>
                <a:gd name="connsiteX3966" fmla="*/ 1167958 w 2059780"/>
                <a:gd name="connsiteY3966" fmla="*/ 4743 h 1133814"/>
                <a:gd name="connsiteX3967" fmla="*/ 1163785 w 2059780"/>
                <a:gd name="connsiteY3967" fmla="*/ 4261 h 1133814"/>
                <a:gd name="connsiteX3968" fmla="*/ 1175690 w 2059780"/>
                <a:gd name="connsiteY3968" fmla="*/ 4328 h 1133814"/>
                <a:gd name="connsiteX3969" fmla="*/ 1190602 w 2059780"/>
                <a:gd name="connsiteY3969" fmla="*/ 4624 h 1133814"/>
                <a:gd name="connsiteX3970" fmla="*/ 1174896 w 2059780"/>
                <a:gd name="connsiteY3970" fmla="*/ 4697 h 1133814"/>
                <a:gd name="connsiteX3971" fmla="*/ 1194278 w 2059780"/>
                <a:gd name="connsiteY3971" fmla="*/ 4798 h 1133814"/>
                <a:gd name="connsiteX3972" fmla="*/ 1199135 w 2059780"/>
                <a:gd name="connsiteY3972" fmla="*/ 5040 h 1133814"/>
                <a:gd name="connsiteX3973" fmla="*/ 1192102 w 2059780"/>
                <a:gd name="connsiteY3973" fmla="*/ 4737 h 1133814"/>
                <a:gd name="connsiteX3974" fmla="*/ 1199360 w 2059780"/>
                <a:gd name="connsiteY3974" fmla="*/ 4645 h 1133814"/>
                <a:gd name="connsiteX3975" fmla="*/ 1204621 w 2059780"/>
                <a:gd name="connsiteY3975" fmla="*/ 4541 h 1133814"/>
                <a:gd name="connsiteX3976" fmla="*/ 1219114 w 2059780"/>
                <a:gd name="connsiteY3976" fmla="*/ 4875 h 1133814"/>
                <a:gd name="connsiteX3977" fmla="*/ 1218034 w 2059780"/>
                <a:gd name="connsiteY3977" fmla="*/ 4719 h 1133814"/>
                <a:gd name="connsiteX3978" fmla="*/ 1224857 w 2059780"/>
                <a:gd name="connsiteY3978" fmla="*/ 4754 h 1133814"/>
                <a:gd name="connsiteX3979" fmla="*/ 1223513 w 2059780"/>
                <a:gd name="connsiteY3979" fmla="*/ 4591 h 1133814"/>
                <a:gd name="connsiteX3980" fmla="*/ 1224499 w 2059780"/>
                <a:gd name="connsiteY3980" fmla="*/ 4909 h 1133814"/>
                <a:gd name="connsiteX3981" fmla="*/ 1232643 w 2059780"/>
                <a:gd name="connsiteY3981" fmla="*/ 5109 h 1133814"/>
                <a:gd name="connsiteX3982" fmla="*/ 1240663 w 2059780"/>
                <a:gd name="connsiteY3982" fmla="*/ 5023 h 1133814"/>
                <a:gd name="connsiteX3983" fmla="*/ 1252755 w 2059780"/>
                <a:gd name="connsiteY3983" fmla="*/ 4646 h 1133814"/>
                <a:gd name="connsiteX3984" fmla="*/ 1264209 w 2059780"/>
                <a:gd name="connsiteY3984" fmla="*/ 4913 h 1133814"/>
                <a:gd name="connsiteX3985" fmla="*/ 1276503 w 2059780"/>
                <a:gd name="connsiteY3985" fmla="*/ 4826 h 1133814"/>
                <a:gd name="connsiteX3986" fmla="*/ 1266175 w 2059780"/>
                <a:gd name="connsiteY3986" fmla="*/ 4822 h 1133814"/>
                <a:gd name="connsiteX3987" fmla="*/ 1279410 w 2059780"/>
                <a:gd name="connsiteY3987" fmla="*/ 4837 h 1133814"/>
                <a:gd name="connsiteX3988" fmla="*/ 1295977 w 2059780"/>
                <a:gd name="connsiteY3988" fmla="*/ 4795 h 1133814"/>
                <a:gd name="connsiteX3989" fmla="*/ 1302436 w 2059780"/>
                <a:gd name="connsiteY3989" fmla="*/ 4841 h 1133814"/>
                <a:gd name="connsiteX3990" fmla="*/ 1287546 w 2059780"/>
                <a:gd name="connsiteY3990" fmla="*/ 4555 h 1133814"/>
                <a:gd name="connsiteX3991" fmla="*/ 1315001 w 2059780"/>
                <a:gd name="connsiteY3991" fmla="*/ 4631 h 1133814"/>
                <a:gd name="connsiteX3992" fmla="*/ 1305893 w 2059780"/>
                <a:gd name="connsiteY3992" fmla="*/ 4832 h 1133814"/>
                <a:gd name="connsiteX3993" fmla="*/ 1352970 w 2059780"/>
                <a:gd name="connsiteY3993" fmla="*/ 4990 h 1133814"/>
                <a:gd name="connsiteX3994" fmla="*/ 1365878 w 2059780"/>
                <a:gd name="connsiteY3994" fmla="*/ 5054 h 1133814"/>
                <a:gd name="connsiteX3995" fmla="*/ 1371721 w 2059780"/>
                <a:gd name="connsiteY3995" fmla="*/ 5228 h 1133814"/>
                <a:gd name="connsiteX3996" fmla="*/ 1397202 w 2059780"/>
                <a:gd name="connsiteY3996" fmla="*/ 5313 h 1133814"/>
                <a:gd name="connsiteX3997" fmla="*/ 1402906 w 2059780"/>
                <a:gd name="connsiteY3997" fmla="*/ 5440 h 1133814"/>
                <a:gd name="connsiteX3998" fmla="*/ 1405059 w 2059780"/>
                <a:gd name="connsiteY3998" fmla="*/ 5233 h 1133814"/>
                <a:gd name="connsiteX3999" fmla="*/ 1432165 w 2059780"/>
                <a:gd name="connsiteY3999" fmla="*/ 5495 h 1133814"/>
                <a:gd name="connsiteX4000" fmla="*/ 1424883 w 2059780"/>
                <a:gd name="connsiteY4000" fmla="*/ 5645 h 1133814"/>
                <a:gd name="connsiteX4001" fmla="*/ 1448174 w 2059780"/>
                <a:gd name="connsiteY4001" fmla="*/ 5711 h 1133814"/>
                <a:gd name="connsiteX4002" fmla="*/ 1451188 w 2059780"/>
                <a:gd name="connsiteY4002" fmla="*/ 5823 h 1133814"/>
                <a:gd name="connsiteX4003" fmla="*/ 1462651 w 2059780"/>
                <a:gd name="connsiteY4003" fmla="*/ 5742 h 1133814"/>
                <a:gd name="connsiteX4004" fmla="*/ 1435732 w 2059780"/>
                <a:gd name="connsiteY4004" fmla="*/ 5465 h 1133814"/>
                <a:gd name="connsiteX4005" fmla="*/ 1442795 w 2059780"/>
                <a:gd name="connsiteY4005" fmla="*/ 5409 h 1133814"/>
                <a:gd name="connsiteX4006" fmla="*/ 1536640 w 2059780"/>
                <a:gd name="connsiteY4006" fmla="*/ 5884 h 1133814"/>
                <a:gd name="connsiteX4007" fmla="*/ 1479615 w 2059780"/>
                <a:gd name="connsiteY4007" fmla="*/ 5744 h 1133814"/>
                <a:gd name="connsiteX4008" fmla="*/ 1469372 w 2059780"/>
                <a:gd name="connsiteY4008" fmla="*/ 5821 h 1133814"/>
                <a:gd name="connsiteX4009" fmla="*/ 1520652 w 2059780"/>
                <a:gd name="connsiteY4009" fmla="*/ 6028 h 1133814"/>
                <a:gd name="connsiteX4010" fmla="*/ 1521177 w 2059780"/>
                <a:gd name="connsiteY4010" fmla="*/ 6166 h 1133814"/>
                <a:gd name="connsiteX4011" fmla="*/ 1537721 w 2059780"/>
                <a:gd name="connsiteY4011" fmla="*/ 6112 h 1133814"/>
                <a:gd name="connsiteX4012" fmla="*/ 1533600 w 2059780"/>
                <a:gd name="connsiteY4012" fmla="*/ 6358 h 1133814"/>
                <a:gd name="connsiteX4013" fmla="*/ 1544141 w 2059780"/>
                <a:gd name="connsiteY4013" fmla="*/ 6097 h 1133814"/>
                <a:gd name="connsiteX4014" fmla="*/ 1575253 w 2059780"/>
                <a:gd name="connsiteY4014" fmla="*/ 6291 h 1133814"/>
                <a:gd name="connsiteX4015" fmla="*/ 1560500 w 2059780"/>
                <a:gd name="connsiteY4015" fmla="*/ 6002 h 1133814"/>
                <a:gd name="connsiteX4016" fmla="*/ 1605116 w 2059780"/>
                <a:gd name="connsiteY4016" fmla="*/ 6133 h 1133814"/>
                <a:gd name="connsiteX4017" fmla="*/ 1606366 w 2059780"/>
                <a:gd name="connsiteY4017" fmla="*/ 6013 h 1133814"/>
                <a:gd name="connsiteX4018" fmla="*/ 1616058 w 2059780"/>
                <a:gd name="connsiteY4018" fmla="*/ 6196 h 1133814"/>
                <a:gd name="connsiteX4019" fmla="*/ 1630611 w 2059780"/>
                <a:gd name="connsiteY4019" fmla="*/ 6300 h 1133814"/>
                <a:gd name="connsiteX4020" fmla="*/ 1628388 w 2059780"/>
                <a:gd name="connsiteY4020" fmla="*/ 6457 h 1133814"/>
                <a:gd name="connsiteX4021" fmla="*/ 1621907 w 2059780"/>
                <a:gd name="connsiteY4021" fmla="*/ 6300 h 1133814"/>
                <a:gd name="connsiteX4022" fmla="*/ 1617477 w 2059780"/>
                <a:gd name="connsiteY4022" fmla="*/ 6350 h 1133814"/>
                <a:gd name="connsiteX4023" fmla="*/ 1610888 w 2059780"/>
                <a:gd name="connsiteY4023" fmla="*/ 6246 h 1133814"/>
                <a:gd name="connsiteX4024" fmla="*/ 1608789 w 2059780"/>
                <a:gd name="connsiteY4024" fmla="*/ 6365 h 1133814"/>
                <a:gd name="connsiteX4025" fmla="*/ 1599313 w 2059780"/>
                <a:gd name="connsiteY4025" fmla="*/ 6340 h 1133814"/>
                <a:gd name="connsiteX4026" fmla="*/ 1670937 w 2059780"/>
                <a:gd name="connsiteY4026" fmla="*/ 6696 h 1133814"/>
                <a:gd name="connsiteX4027" fmla="*/ 1654130 w 2059780"/>
                <a:gd name="connsiteY4027" fmla="*/ 6536 h 1133814"/>
                <a:gd name="connsiteX4028" fmla="*/ 1680134 w 2059780"/>
                <a:gd name="connsiteY4028" fmla="*/ 6818 h 1133814"/>
                <a:gd name="connsiteX4029" fmla="*/ 1806652 w 2059780"/>
                <a:gd name="connsiteY4029" fmla="*/ 7257 h 1133814"/>
                <a:gd name="connsiteX4030" fmla="*/ 1822455 w 2059780"/>
                <a:gd name="connsiteY4030" fmla="*/ 7477 h 1133814"/>
                <a:gd name="connsiteX4031" fmla="*/ 1812841 w 2059780"/>
                <a:gd name="connsiteY4031" fmla="*/ 7250 h 1133814"/>
                <a:gd name="connsiteX4032" fmla="*/ 1851886 w 2059780"/>
                <a:gd name="connsiteY4032" fmla="*/ 7452 h 1133814"/>
                <a:gd name="connsiteX4033" fmla="*/ 1860327 w 2059780"/>
                <a:gd name="connsiteY4033" fmla="*/ 7270 h 1133814"/>
                <a:gd name="connsiteX4034" fmla="*/ 1870899 w 2059780"/>
                <a:gd name="connsiteY4034" fmla="*/ 7449 h 1133814"/>
                <a:gd name="connsiteX4035" fmla="*/ 1877674 w 2059780"/>
                <a:gd name="connsiteY4035" fmla="*/ 7462 h 1133814"/>
                <a:gd name="connsiteX4036" fmla="*/ 1880097 w 2059780"/>
                <a:gd name="connsiteY4036" fmla="*/ 7572 h 1133814"/>
                <a:gd name="connsiteX4037" fmla="*/ 1885838 w 2059780"/>
                <a:gd name="connsiteY4037" fmla="*/ 7667 h 1133814"/>
                <a:gd name="connsiteX4038" fmla="*/ 1882319 w 2059780"/>
                <a:gd name="connsiteY4038" fmla="*/ 7688 h 1133814"/>
                <a:gd name="connsiteX4039" fmla="*/ 1890350 w 2059780"/>
                <a:gd name="connsiteY4039" fmla="*/ 7811 h 1133814"/>
                <a:gd name="connsiteX4040" fmla="*/ 1887970 w 2059780"/>
                <a:gd name="connsiteY4040" fmla="*/ 7905 h 1133814"/>
                <a:gd name="connsiteX4041" fmla="*/ 1887209 w 2059780"/>
                <a:gd name="connsiteY4041" fmla="*/ 7904 h 1133814"/>
                <a:gd name="connsiteX4042" fmla="*/ 1886224 w 2059780"/>
                <a:gd name="connsiteY4042" fmla="*/ 7849 h 1133814"/>
                <a:gd name="connsiteX4043" fmla="*/ 1867550 w 2059780"/>
                <a:gd name="connsiteY4043" fmla="*/ 7878 h 1133814"/>
                <a:gd name="connsiteX4044" fmla="*/ 1887209 w 2059780"/>
                <a:gd name="connsiteY4044" fmla="*/ 7904 h 1133814"/>
                <a:gd name="connsiteX4045" fmla="*/ 1887535 w 2059780"/>
                <a:gd name="connsiteY4045" fmla="*/ 7922 h 1133814"/>
                <a:gd name="connsiteX4046" fmla="*/ 1887970 w 2059780"/>
                <a:gd name="connsiteY4046" fmla="*/ 7905 h 1133814"/>
                <a:gd name="connsiteX4047" fmla="*/ 1892675 w 2059780"/>
                <a:gd name="connsiteY4047" fmla="*/ 7911 h 1133814"/>
                <a:gd name="connsiteX4048" fmla="*/ 1919095 w 2059780"/>
                <a:gd name="connsiteY4048" fmla="*/ 8045 h 1133814"/>
                <a:gd name="connsiteX4049" fmla="*/ 1921272 w 2059780"/>
                <a:gd name="connsiteY4049" fmla="*/ 8255 h 1133814"/>
                <a:gd name="connsiteX4050" fmla="*/ 1940964 w 2059780"/>
                <a:gd name="connsiteY4050" fmla="*/ 8404 h 1133814"/>
                <a:gd name="connsiteX4051" fmla="*/ 1921441 w 2059780"/>
                <a:gd name="connsiteY4051" fmla="*/ 8364 h 1133814"/>
                <a:gd name="connsiteX4052" fmla="*/ 1950053 w 2059780"/>
                <a:gd name="connsiteY4052" fmla="*/ 8332 h 1133814"/>
                <a:gd name="connsiteX4053" fmla="*/ 1952847 w 2059780"/>
                <a:gd name="connsiteY4053" fmla="*/ 8574 h 1133814"/>
                <a:gd name="connsiteX4054" fmla="*/ 1959360 w 2059780"/>
                <a:gd name="connsiteY4054" fmla="*/ 8382 h 1133814"/>
                <a:gd name="connsiteX4055" fmla="*/ 1978604 w 2059780"/>
                <a:gd name="connsiteY4055" fmla="*/ 8337 h 1133814"/>
                <a:gd name="connsiteX4056" fmla="*/ 1981660 w 2059780"/>
                <a:gd name="connsiteY4056" fmla="*/ 8446 h 1133814"/>
                <a:gd name="connsiteX4057" fmla="*/ 1997123 w 2059780"/>
                <a:gd name="connsiteY4057" fmla="*/ 8469 h 1133814"/>
                <a:gd name="connsiteX4058" fmla="*/ 1996630 w 2059780"/>
                <a:gd name="connsiteY4058" fmla="*/ 8597 h 1133814"/>
                <a:gd name="connsiteX4059" fmla="*/ 2008714 w 2059780"/>
                <a:gd name="connsiteY4059" fmla="*/ 8607 h 1133814"/>
                <a:gd name="connsiteX4060" fmla="*/ 2007463 w 2059780"/>
                <a:gd name="connsiteY4060" fmla="*/ 8474 h 1133814"/>
                <a:gd name="connsiteX4061" fmla="*/ 2019625 w 2059780"/>
                <a:gd name="connsiteY4061" fmla="*/ 8469 h 1133814"/>
                <a:gd name="connsiteX4062" fmla="*/ 2009778 w 2059780"/>
                <a:gd name="connsiteY4062" fmla="*/ 8321 h 1133814"/>
                <a:gd name="connsiteX4063" fmla="*/ 2029162 w 2059780"/>
                <a:gd name="connsiteY4063" fmla="*/ 8233 h 1133814"/>
                <a:gd name="connsiteX4064" fmla="*/ 2020504 w 2059780"/>
                <a:gd name="connsiteY4064" fmla="*/ 8232 h 1133814"/>
                <a:gd name="connsiteX4065" fmla="*/ 2029517 w 2059780"/>
                <a:gd name="connsiteY4065" fmla="*/ 8223 h 1133814"/>
                <a:gd name="connsiteX4066" fmla="*/ 2031863 w 2059780"/>
                <a:gd name="connsiteY4066" fmla="*/ 8061 h 1133814"/>
                <a:gd name="connsiteX4067" fmla="*/ 2036770 w 2059780"/>
                <a:gd name="connsiteY4067" fmla="*/ 8027 h 1133814"/>
                <a:gd name="connsiteX4068" fmla="*/ 2033745 w 2059780"/>
                <a:gd name="connsiteY4068" fmla="*/ 7920 h 1133814"/>
                <a:gd name="connsiteX4069" fmla="*/ 2047589 w 2059780"/>
                <a:gd name="connsiteY4069" fmla="*/ 7929 h 1133814"/>
                <a:gd name="connsiteX4070" fmla="*/ 2040088 w 2059780"/>
                <a:gd name="connsiteY4070" fmla="*/ 8071 h 1133814"/>
                <a:gd name="connsiteX4071" fmla="*/ 2048052 w 2059780"/>
                <a:gd name="connsiteY4071" fmla="*/ 8244 h 1133814"/>
                <a:gd name="connsiteX4072" fmla="*/ 2040675 w 2059780"/>
                <a:gd name="connsiteY4072" fmla="*/ 8372 h 1133814"/>
                <a:gd name="connsiteX4073" fmla="*/ 2047249 w 2059780"/>
                <a:gd name="connsiteY4073" fmla="*/ 8458 h 1133814"/>
                <a:gd name="connsiteX4074" fmla="*/ 2019131 w 2059780"/>
                <a:gd name="connsiteY4074" fmla="*/ 8580 h 1133814"/>
                <a:gd name="connsiteX4075" fmla="*/ 2044749 w 2059780"/>
                <a:gd name="connsiteY4075" fmla="*/ 8891 h 1133814"/>
                <a:gd name="connsiteX4076" fmla="*/ 2039548 w 2059780"/>
                <a:gd name="connsiteY4076" fmla="*/ 9106 h 1133814"/>
                <a:gd name="connsiteX4077" fmla="*/ 2048113 w 2059780"/>
                <a:gd name="connsiteY4077" fmla="*/ 9118 h 1133814"/>
                <a:gd name="connsiteX4078" fmla="*/ 2048453 w 2059780"/>
                <a:gd name="connsiteY4078" fmla="*/ 9138 h 1133814"/>
                <a:gd name="connsiteX4079" fmla="*/ 2037218 w 2059780"/>
                <a:gd name="connsiteY4079" fmla="*/ 9260 h 1133814"/>
                <a:gd name="connsiteX4080" fmla="*/ 2041076 w 2059780"/>
                <a:gd name="connsiteY4080" fmla="*/ 9585 h 1133814"/>
                <a:gd name="connsiteX4081" fmla="*/ 2035860 w 2059780"/>
                <a:gd name="connsiteY4081" fmla="*/ 9723 h 1133814"/>
                <a:gd name="connsiteX4082" fmla="*/ 2045366 w 2059780"/>
                <a:gd name="connsiteY4082" fmla="*/ 9831 h 1133814"/>
                <a:gd name="connsiteX4083" fmla="*/ 2034625 w 2059780"/>
                <a:gd name="connsiteY4083" fmla="*/ 9945 h 1133814"/>
                <a:gd name="connsiteX4084" fmla="*/ 2040891 w 2059780"/>
                <a:gd name="connsiteY4084" fmla="*/ 10087 h 1133814"/>
                <a:gd name="connsiteX4085" fmla="*/ 2034409 w 2059780"/>
                <a:gd name="connsiteY4085" fmla="*/ 10251 h 1133814"/>
                <a:gd name="connsiteX4086" fmla="*/ 2036369 w 2059780"/>
                <a:gd name="connsiteY4086" fmla="*/ 10375 h 1133814"/>
                <a:gd name="connsiteX4087" fmla="*/ 2024285 w 2059780"/>
                <a:gd name="connsiteY4087" fmla="*/ 10382 h 1133814"/>
                <a:gd name="connsiteX4088" fmla="*/ 2025690 w 2059780"/>
                <a:gd name="connsiteY4088" fmla="*/ 10495 h 1133814"/>
                <a:gd name="connsiteX4089" fmla="*/ 2022063 w 2059780"/>
                <a:gd name="connsiteY4089" fmla="*/ 10521 h 1133814"/>
                <a:gd name="connsiteX4090" fmla="*/ 2036107 w 2059780"/>
                <a:gd name="connsiteY4090" fmla="*/ 10880 h 1133814"/>
                <a:gd name="connsiteX4091" fmla="*/ 2034934 w 2059780"/>
                <a:gd name="connsiteY4091" fmla="*/ 11194 h 1133814"/>
                <a:gd name="connsiteX4092" fmla="*/ 2038437 w 2059780"/>
                <a:gd name="connsiteY4092" fmla="*/ 11167 h 1133814"/>
                <a:gd name="connsiteX4093" fmla="*/ 2042851 w 2059780"/>
                <a:gd name="connsiteY4093" fmla="*/ 11362 h 1133814"/>
                <a:gd name="connsiteX4094" fmla="*/ 2036276 w 2059780"/>
                <a:gd name="connsiteY4094" fmla="*/ 11740 h 1133814"/>
                <a:gd name="connsiteX4095" fmla="*/ 2025489 w 2059780"/>
                <a:gd name="connsiteY4095" fmla="*/ 11864 h 1133814"/>
                <a:gd name="connsiteX4096" fmla="*/ 2030397 w 2059780"/>
                <a:gd name="connsiteY4096" fmla="*/ 11932 h 1133814"/>
                <a:gd name="connsiteX4097" fmla="*/ 2024470 w 2059780"/>
                <a:gd name="connsiteY4097" fmla="*/ 12133 h 1133814"/>
                <a:gd name="connsiteX4098" fmla="*/ 2034687 w 2059780"/>
                <a:gd name="connsiteY4098" fmla="*/ 12156 h 1133814"/>
                <a:gd name="connsiteX4099" fmla="*/ 2034671 w 2059780"/>
                <a:gd name="connsiteY4099" fmla="*/ 12332 h 1133814"/>
                <a:gd name="connsiteX4100" fmla="*/ 2040690 w 2059780"/>
                <a:gd name="connsiteY4100" fmla="*/ 12365 h 1133814"/>
                <a:gd name="connsiteX4101" fmla="*/ 2032110 w 2059780"/>
                <a:gd name="connsiteY4101" fmla="*/ 12549 h 1133814"/>
                <a:gd name="connsiteX4102" fmla="*/ 2034486 w 2059780"/>
                <a:gd name="connsiteY4102" fmla="*/ 12646 h 1133814"/>
                <a:gd name="connsiteX4103" fmla="*/ 2029255 w 2059780"/>
                <a:gd name="connsiteY4103" fmla="*/ 12827 h 1133814"/>
                <a:gd name="connsiteX4104" fmla="*/ 2033730 w 2059780"/>
                <a:gd name="connsiteY4104" fmla="*/ 12836 h 1133814"/>
                <a:gd name="connsiteX4105" fmla="*/ 2027896 w 2059780"/>
                <a:gd name="connsiteY4105" fmla="*/ 13010 h 1133814"/>
                <a:gd name="connsiteX4106" fmla="*/ 2027449 w 2059780"/>
                <a:gd name="connsiteY4106" fmla="*/ 13153 h 1133814"/>
                <a:gd name="connsiteX4107" fmla="*/ 2044379 w 2059780"/>
                <a:gd name="connsiteY4107" fmla="*/ 13182 h 1133814"/>
                <a:gd name="connsiteX4108" fmla="*/ 2039502 w 2059780"/>
                <a:gd name="connsiteY4108" fmla="*/ 13561 h 1133814"/>
                <a:gd name="connsiteX4109" fmla="*/ 2031060 w 2059780"/>
                <a:gd name="connsiteY4109" fmla="*/ 13755 h 1133814"/>
                <a:gd name="connsiteX4110" fmla="*/ 2024177 w 2059780"/>
                <a:gd name="connsiteY4110" fmla="*/ 13994 h 1133814"/>
                <a:gd name="connsiteX4111" fmla="*/ 2029054 w 2059780"/>
                <a:gd name="connsiteY4111" fmla="*/ 14073 h 1133814"/>
                <a:gd name="connsiteX4112" fmla="*/ 2028761 w 2059780"/>
                <a:gd name="connsiteY4112" fmla="*/ 14153 h 1133814"/>
                <a:gd name="connsiteX4113" fmla="*/ 1985580 w 2059780"/>
                <a:gd name="connsiteY4113" fmla="*/ 14323 h 1133814"/>
                <a:gd name="connsiteX4114" fmla="*/ 1970178 w 2059780"/>
                <a:gd name="connsiteY4114" fmla="*/ 14588 h 1133814"/>
                <a:gd name="connsiteX4115" fmla="*/ 1968125 w 2059780"/>
                <a:gd name="connsiteY4115" fmla="*/ 14457 h 1133814"/>
                <a:gd name="connsiteX4116" fmla="*/ 1951319 w 2059780"/>
                <a:gd name="connsiteY4116" fmla="*/ 14643 h 1133814"/>
                <a:gd name="connsiteX4117" fmla="*/ 1951057 w 2059780"/>
                <a:gd name="connsiteY4117" fmla="*/ 14476 h 1133814"/>
                <a:gd name="connsiteX4118" fmla="*/ 1921920 w 2059780"/>
                <a:gd name="connsiteY4118" fmla="*/ 14538 h 1133814"/>
                <a:gd name="connsiteX4119" fmla="*/ 1926318 w 2059780"/>
                <a:gd name="connsiteY4119" fmla="*/ 14739 h 1133814"/>
                <a:gd name="connsiteX4120" fmla="*/ 1917475 w 2059780"/>
                <a:gd name="connsiteY4120" fmla="*/ 14545 h 1133814"/>
                <a:gd name="connsiteX4121" fmla="*/ 1805279 w 2059780"/>
                <a:gd name="connsiteY4121" fmla="*/ 14822 h 1133814"/>
                <a:gd name="connsiteX4122" fmla="*/ 1830743 w 2059780"/>
                <a:gd name="connsiteY4122" fmla="*/ 14837 h 1133814"/>
                <a:gd name="connsiteX4123" fmla="*/ 1787639 w 2059780"/>
                <a:gd name="connsiteY4123" fmla="*/ 15026 h 1133814"/>
                <a:gd name="connsiteX4124" fmla="*/ 1799198 w 2059780"/>
                <a:gd name="connsiteY4124" fmla="*/ 15128 h 1133814"/>
                <a:gd name="connsiteX4125" fmla="*/ 1768564 w 2059780"/>
                <a:gd name="connsiteY4125" fmla="*/ 15241 h 1133814"/>
                <a:gd name="connsiteX4126" fmla="*/ 1771265 w 2059780"/>
                <a:gd name="connsiteY4126" fmla="*/ 15366 h 1133814"/>
                <a:gd name="connsiteX4127" fmla="*/ 1766419 w 2059780"/>
                <a:gd name="connsiteY4127" fmla="*/ 15276 h 1133814"/>
                <a:gd name="connsiteX4128" fmla="*/ 1752761 w 2059780"/>
                <a:gd name="connsiteY4128" fmla="*/ 15290 h 1133814"/>
                <a:gd name="connsiteX4129" fmla="*/ 1750091 w 2059780"/>
                <a:gd name="connsiteY4129" fmla="*/ 15434 h 1133814"/>
                <a:gd name="connsiteX4130" fmla="*/ 1733192 w 2059780"/>
                <a:gd name="connsiteY4130" fmla="*/ 15585 h 1133814"/>
                <a:gd name="connsiteX4131" fmla="*/ 1739767 w 2059780"/>
                <a:gd name="connsiteY4131" fmla="*/ 15656 h 1133814"/>
                <a:gd name="connsiteX4132" fmla="*/ 1749613 w 2059780"/>
                <a:gd name="connsiteY4132" fmla="*/ 15487 h 1133814"/>
                <a:gd name="connsiteX4133" fmla="*/ 1762144 w 2059780"/>
                <a:gd name="connsiteY4133" fmla="*/ 15550 h 1133814"/>
                <a:gd name="connsiteX4134" fmla="*/ 1741202 w 2059780"/>
                <a:gd name="connsiteY4134" fmla="*/ 15731 h 1133814"/>
                <a:gd name="connsiteX4135" fmla="*/ 1762669 w 2059780"/>
                <a:gd name="connsiteY4135" fmla="*/ 15665 h 1133814"/>
                <a:gd name="connsiteX4136" fmla="*/ 1769382 w 2059780"/>
                <a:gd name="connsiteY4136" fmla="*/ 15690 h 1133814"/>
                <a:gd name="connsiteX4137" fmla="*/ 1775540 w 2059780"/>
                <a:gd name="connsiteY4137" fmla="*/ 15758 h 1133814"/>
                <a:gd name="connsiteX4138" fmla="*/ 1787161 w 2059780"/>
                <a:gd name="connsiteY4138" fmla="*/ 15708 h 1133814"/>
                <a:gd name="connsiteX4139" fmla="*/ 1804106 w 2059780"/>
                <a:gd name="connsiteY4139" fmla="*/ 15721 h 1133814"/>
                <a:gd name="connsiteX4140" fmla="*/ 1778133 w 2059780"/>
                <a:gd name="connsiteY4140" fmla="*/ 15874 h 1133814"/>
                <a:gd name="connsiteX4141" fmla="*/ 1779630 w 2059780"/>
                <a:gd name="connsiteY4141" fmla="*/ 15947 h 1133814"/>
                <a:gd name="connsiteX4142" fmla="*/ 1772777 w 2059780"/>
                <a:gd name="connsiteY4142" fmla="*/ 15957 h 1133814"/>
                <a:gd name="connsiteX4143" fmla="*/ 1773873 w 2059780"/>
                <a:gd name="connsiteY4143" fmla="*/ 15879 h 1133814"/>
                <a:gd name="connsiteX4144" fmla="*/ 1758301 w 2059780"/>
                <a:gd name="connsiteY4144" fmla="*/ 15904 h 1133814"/>
                <a:gd name="connsiteX4145" fmla="*/ 1719241 w 2059780"/>
                <a:gd name="connsiteY4145" fmla="*/ 16002 h 1133814"/>
                <a:gd name="connsiteX4146" fmla="*/ 1705012 w 2059780"/>
                <a:gd name="connsiteY4146" fmla="*/ 16081 h 1133814"/>
                <a:gd name="connsiteX4147" fmla="*/ 1699827 w 2059780"/>
                <a:gd name="connsiteY4147" fmla="*/ 15942 h 1133814"/>
                <a:gd name="connsiteX4148" fmla="*/ 1691941 w 2059780"/>
                <a:gd name="connsiteY4148" fmla="*/ 16038 h 1133814"/>
                <a:gd name="connsiteX4149" fmla="*/ 1682974 w 2059780"/>
                <a:gd name="connsiteY4149" fmla="*/ 16156 h 1133814"/>
                <a:gd name="connsiteX4150" fmla="*/ 1659809 w 2059780"/>
                <a:gd name="connsiteY4150" fmla="*/ 16239 h 1133814"/>
                <a:gd name="connsiteX4151" fmla="*/ 1658745 w 2059780"/>
                <a:gd name="connsiteY4151" fmla="*/ 16323 h 1133814"/>
                <a:gd name="connsiteX4152" fmla="*/ 1629716 w 2059780"/>
                <a:gd name="connsiteY4152" fmla="*/ 16069 h 1133814"/>
                <a:gd name="connsiteX4153" fmla="*/ 1639685 w 2059780"/>
                <a:gd name="connsiteY4153" fmla="*/ 16139 h 1133814"/>
                <a:gd name="connsiteX4154" fmla="*/ 1615101 w 2059780"/>
                <a:gd name="connsiteY4154" fmla="*/ 16423 h 1133814"/>
                <a:gd name="connsiteX4155" fmla="*/ 1630317 w 2059780"/>
                <a:gd name="connsiteY4155" fmla="*/ 16444 h 1133814"/>
                <a:gd name="connsiteX4156" fmla="*/ 1566966 w 2059780"/>
                <a:gd name="connsiteY4156" fmla="*/ 16615 h 1133814"/>
                <a:gd name="connsiteX4157" fmla="*/ 1569003 w 2059780"/>
                <a:gd name="connsiteY4157" fmla="*/ 16483 h 1133814"/>
                <a:gd name="connsiteX4158" fmla="*/ 1555361 w 2059780"/>
                <a:gd name="connsiteY4158" fmla="*/ 16499 h 1133814"/>
                <a:gd name="connsiteX4159" fmla="*/ 1559141 w 2059780"/>
                <a:gd name="connsiteY4159" fmla="*/ 16364 h 1133814"/>
                <a:gd name="connsiteX4160" fmla="*/ 1543554 w 2059780"/>
                <a:gd name="connsiteY4160" fmla="*/ 16469 h 1133814"/>
                <a:gd name="connsiteX4161" fmla="*/ 1551811 w 2059780"/>
                <a:gd name="connsiteY4161" fmla="*/ 16547 h 1133814"/>
                <a:gd name="connsiteX4162" fmla="*/ 1546857 w 2059780"/>
                <a:gd name="connsiteY4162" fmla="*/ 16509 h 1133814"/>
                <a:gd name="connsiteX4163" fmla="*/ 1565376 w 2059780"/>
                <a:gd name="connsiteY4163" fmla="*/ 16575 h 1133814"/>
                <a:gd name="connsiteX4164" fmla="*/ 1512828 w 2059780"/>
                <a:gd name="connsiteY4164" fmla="*/ 16816 h 1133814"/>
                <a:gd name="connsiteX4165" fmla="*/ 1515158 w 2059780"/>
                <a:gd name="connsiteY4165" fmla="*/ 16549 h 1133814"/>
                <a:gd name="connsiteX4166" fmla="*/ 1510513 w 2059780"/>
                <a:gd name="connsiteY4166" fmla="*/ 16730 h 1133814"/>
                <a:gd name="connsiteX4167" fmla="*/ 1493460 w 2059780"/>
                <a:gd name="connsiteY4167" fmla="*/ 16750 h 1133814"/>
                <a:gd name="connsiteX4168" fmla="*/ 1481658 w 2059780"/>
                <a:gd name="connsiteY4168" fmla="*/ 16719 h 1133814"/>
                <a:gd name="connsiteX4169" fmla="*/ 1484807 w 2059780"/>
                <a:gd name="connsiteY4169" fmla="*/ 16805 h 1133814"/>
                <a:gd name="connsiteX4170" fmla="*/ 1458617 w 2059780"/>
                <a:gd name="connsiteY4170" fmla="*/ 16420 h 1133814"/>
                <a:gd name="connsiteX4171" fmla="*/ 1472987 w 2059780"/>
                <a:gd name="connsiteY4171" fmla="*/ 16452 h 1133814"/>
                <a:gd name="connsiteX4172" fmla="*/ 1491131 w 2059780"/>
                <a:gd name="connsiteY4172" fmla="*/ 16343 h 1133814"/>
                <a:gd name="connsiteX4173" fmla="*/ 1481985 w 2059780"/>
                <a:gd name="connsiteY4173" fmla="*/ 15942 h 1133814"/>
                <a:gd name="connsiteX4174" fmla="*/ 1434769 w 2059780"/>
                <a:gd name="connsiteY4174" fmla="*/ 16016 h 1133814"/>
                <a:gd name="connsiteX4175" fmla="*/ 1428497 w 2059780"/>
                <a:gd name="connsiteY4175" fmla="*/ 16210 h 1133814"/>
                <a:gd name="connsiteX4176" fmla="*/ 1432304 w 2059780"/>
                <a:gd name="connsiteY4176" fmla="*/ 16044 h 1133814"/>
                <a:gd name="connsiteX4177" fmla="*/ 1335703 w 2059780"/>
                <a:gd name="connsiteY4177" fmla="*/ 16219 h 1133814"/>
                <a:gd name="connsiteX4178" fmla="*/ 1334180 w 2059780"/>
                <a:gd name="connsiteY4178" fmla="*/ 16119 h 1133814"/>
                <a:gd name="connsiteX4179" fmla="*/ 1315872 w 2059780"/>
                <a:gd name="connsiteY4179" fmla="*/ 16277 h 1133814"/>
                <a:gd name="connsiteX4180" fmla="*/ 1300718 w 2059780"/>
                <a:gd name="connsiteY4180" fmla="*/ 16508 h 1133814"/>
                <a:gd name="connsiteX4181" fmla="*/ 1289877 w 2059780"/>
                <a:gd name="connsiteY4181" fmla="*/ 16272 h 1133814"/>
                <a:gd name="connsiteX4182" fmla="*/ 1246057 w 2059780"/>
                <a:gd name="connsiteY4182" fmla="*/ 16253 h 1133814"/>
                <a:gd name="connsiteX4183" fmla="*/ 1220046 w 2059780"/>
                <a:gd name="connsiteY4183" fmla="*/ 16100 h 1133814"/>
                <a:gd name="connsiteX4184" fmla="*/ 1212881 w 2059780"/>
                <a:gd name="connsiteY4184" fmla="*/ 16576 h 1133814"/>
                <a:gd name="connsiteX4185" fmla="*/ 1179287 w 2059780"/>
                <a:gd name="connsiteY4185" fmla="*/ 16751 h 1133814"/>
                <a:gd name="connsiteX4186" fmla="*/ 1176972 w 2059780"/>
                <a:gd name="connsiteY4186" fmla="*/ 16642 h 1133814"/>
                <a:gd name="connsiteX4187" fmla="*/ 1173778 w 2059780"/>
                <a:gd name="connsiteY4187" fmla="*/ 16794 h 1133814"/>
                <a:gd name="connsiteX4188" fmla="*/ 1159021 w 2059780"/>
                <a:gd name="connsiteY4188" fmla="*/ 16590 h 1133814"/>
                <a:gd name="connsiteX4189" fmla="*/ 1153993 w 2059780"/>
                <a:gd name="connsiteY4189" fmla="*/ 16527 h 1133814"/>
                <a:gd name="connsiteX4190" fmla="*/ 1184222 w 2059780"/>
                <a:gd name="connsiteY4190" fmla="*/ 16374 h 1133814"/>
                <a:gd name="connsiteX4191" fmla="*/ 1149983 w 2059780"/>
                <a:gd name="connsiteY4191" fmla="*/ 16435 h 1133814"/>
                <a:gd name="connsiteX4192" fmla="*/ 1150340 w 2059780"/>
                <a:gd name="connsiteY4192" fmla="*/ 16272 h 1133814"/>
                <a:gd name="connsiteX4193" fmla="*/ 1150324 w 2059780"/>
                <a:gd name="connsiteY4193" fmla="*/ 16272 h 1133814"/>
                <a:gd name="connsiteX4194" fmla="*/ 1134379 w 2059780"/>
                <a:gd name="connsiteY4194" fmla="*/ 16546 h 1133814"/>
                <a:gd name="connsiteX4195" fmla="*/ 1152175 w 2059780"/>
                <a:gd name="connsiteY4195" fmla="*/ 16535 h 1133814"/>
                <a:gd name="connsiteX4196" fmla="*/ 1151110 w 2059780"/>
                <a:gd name="connsiteY4196" fmla="*/ 16758 h 1133814"/>
                <a:gd name="connsiteX4197" fmla="*/ 1128217 w 2059780"/>
                <a:gd name="connsiteY4197" fmla="*/ 16707 h 1133814"/>
                <a:gd name="connsiteX4198" fmla="*/ 1127066 w 2059780"/>
                <a:gd name="connsiteY4198" fmla="*/ 16819 h 1133814"/>
                <a:gd name="connsiteX4199" fmla="*/ 1120297 w 2059780"/>
                <a:gd name="connsiteY4199" fmla="*/ 16821 h 1133814"/>
                <a:gd name="connsiteX4200" fmla="*/ 1132979 w 2059780"/>
                <a:gd name="connsiteY4200" fmla="*/ 16464 h 1133814"/>
                <a:gd name="connsiteX4201" fmla="*/ 1083510 w 2059780"/>
                <a:gd name="connsiteY4201" fmla="*/ 16814 h 1133814"/>
                <a:gd name="connsiteX4202" fmla="*/ 1081311 w 2059780"/>
                <a:gd name="connsiteY4202" fmla="*/ 16692 h 1133814"/>
                <a:gd name="connsiteX4203" fmla="*/ 1062473 w 2059780"/>
                <a:gd name="connsiteY4203" fmla="*/ 16722 h 1133814"/>
                <a:gd name="connsiteX4204" fmla="*/ 1061751 w 2059780"/>
                <a:gd name="connsiteY4204" fmla="*/ 17060 h 1133814"/>
                <a:gd name="connsiteX4205" fmla="*/ 1037901 w 2059780"/>
                <a:gd name="connsiteY4205" fmla="*/ 17067 h 1133814"/>
                <a:gd name="connsiteX4206" fmla="*/ 1047871 w 2059780"/>
                <a:gd name="connsiteY4206" fmla="*/ 17177 h 1133814"/>
                <a:gd name="connsiteX4207" fmla="*/ 1037591 w 2059780"/>
                <a:gd name="connsiteY4207" fmla="*/ 17401 h 1133814"/>
                <a:gd name="connsiteX4208" fmla="*/ 1038569 w 2059780"/>
                <a:gd name="connsiteY4208" fmla="*/ 17413 h 1133814"/>
                <a:gd name="connsiteX4209" fmla="*/ 1050497 w 2059780"/>
                <a:gd name="connsiteY4209" fmla="*/ 17546 h 1133814"/>
                <a:gd name="connsiteX4210" fmla="*/ 1023377 w 2059780"/>
                <a:gd name="connsiteY4210" fmla="*/ 17472 h 1133814"/>
                <a:gd name="connsiteX4211" fmla="*/ 1032243 w 2059780"/>
                <a:gd name="connsiteY4211" fmla="*/ 17325 h 1133814"/>
                <a:gd name="connsiteX4212" fmla="*/ 1020229 w 2059780"/>
                <a:gd name="connsiteY4212" fmla="*/ 17357 h 1133814"/>
                <a:gd name="connsiteX4213" fmla="*/ 1036068 w 2059780"/>
                <a:gd name="connsiteY4213" fmla="*/ 16724 h 1133814"/>
                <a:gd name="connsiteX4214" fmla="*/ 1017673 w 2059780"/>
                <a:gd name="connsiteY4214" fmla="*/ 16926 h 1133814"/>
                <a:gd name="connsiteX4215" fmla="*/ 1013841 w 2059780"/>
                <a:gd name="connsiteY4215" fmla="*/ 17128 h 1133814"/>
                <a:gd name="connsiteX4216" fmla="*/ 1009855 w 2059780"/>
                <a:gd name="connsiteY4216" fmla="*/ 17013 h 1133814"/>
                <a:gd name="connsiteX4217" fmla="*/ 1000685 w 2059780"/>
                <a:gd name="connsiteY4217" fmla="*/ 16899 h 1133814"/>
                <a:gd name="connsiteX4218" fmla="*/ 1011969 w 2059780"/>
                <a:gd name="connsiteY4218" fmla="*/ 17215 h 1133814"/>
                <a:gd name="connsiteX4219" fmla="*/ 987032 w 2059780"/>
                <a:gd name="connsiteY4219" fmla="*/ 17419 h 1133814"/>
                <a:gd name="connsiteX4220" fmla="*/ 982735 w 2059780"/>
                <a:gd name="connsiteY4220" fmla="*/ 17652 h 1133814"/>
                <a:gd name="connsiteX4221" fmla="*/ 932721 w 2059780"/>
                <a:gd name="connsiteY4221" fmla="*/ 17614 h 1133814"/>
                <a:gd name="connsiteX4222" fmla="*/ 932370 w 2059780"/>
                <a:gd name="connsiteY4222" fmla="*/ 17376 h 1133814"/>
                <a:gd name="connsiteX4223" fmla="*/ 930878 w 2059780"/>
                <a:gd name="connsiteY4223" fmla="*/ 17675 h 1133814"/>
                <a:gd name="connsiteX4224" fmla="*/ 907007 w 2059780"/>
                <a:gd name="connsiteY4224" fmla="*/ 17680 h 1133814"/>
                <a:gd name="connsiteX4225" fmla="*/ 905902 w 2059780"/>
                <a:gd name="connsiteY4225" fmla="*/ 17378 h 1133814"/>
                <a:gd name="connsiteX4226" fmla="*/ 911365 w 2059780"/>
                <a:gd name="connsiteY4226" fmla="*/ 17198 h 1133814"/>
                <a:gd name="connsiteX4227" fmla="*/ 884191 w 2059780"/>
                <a:gd name="connsiteY4227" fmla="*/ 17136 h 1133814"/>
                <a:gd name="connsiteX4228" fmla="*/ 885550 w 2059780"/>
                <a:gd name="connsiteY4228" fmla="*/ 17318 h 1133814"/>
                <a:gd name="connsiteX4229" fmla="*/ 868477 w 2059780"/>
                <a:gd name="connsiteY4229" fmla="*/ 17319 h 1133814"/>
                <a:gd name="connsiteX4230" fmla="*/ 871391 w 2059780"/>
                <a:gd name="connsiteY4230" fmla="*/ 17564 h 1133814"/>
                <a:gd name="connsiteX4231" fmla="*/ 860574 w 2059780"/>
                <a:gd name="connsiteY4231" fmla="*/ 17438 h 1133814"/>
                <a:gd name="connsiteX4232" fmla="*/ 859330 w 2059780"/>
                <a:gd name="connsiteY4232" fmla="*/ 17626 h 1133814"/>
                <a:gd name="connsiteX4233" fmla="*/ 850339 w 2059780"/>
                <a:gd name="connsiteY4233" fmla="*/ 17504 h 1133814"/>
                <a:gd name="connsiteX4234" fmla="*/ 833516 w 2059780"/>
                <a:gd name="connsiteY4234" fmla="*/ 17752 h 1133814"/>
                <a:gd name="connsiteX4235" fmla="*/ 827198 w 2059780"/>
                <a:gd name="connsiteY4235" fmla="*/ 18062 h 1133814"/>
                <a:gd name="connsiteX4236" fmla="*/ 817188 w 2059780"/>
                <a:gd name="connsiteY4236" fmla="*/ 18253 h 1133814"/>
                <a:gd name="connsiteX4237" fmla="*/ 805788 w 2059780"/>
                <a:gd name="connsiteY4237" fmla="*/ 18003 h 1133814"/>
                <a:gd name="connsiteX4238" fmla="*/ 802703 w 2059780"/>
                <a:gd name="connsiteY4238" fmla="*/ 17816 h 1133814"/>
                <a:gd name="connsiteX4239" fmla="*/ 800309 w 2059780"/>
                <a:gd name="connsiteY4239" fmla="*/ 17961 h 1133814"/>
                <a:gd name="connsiteX4240" fmla="*/ 787293 w 2059780"/>
                <a:gd name="connsiteY4240" fmla="*/ 17816 h 1133814"/>
                <a:gd name="connsiteX4241" fmla="*/ 770788 w 2059780"/>
                <a:gd name="connsiteY4241" fmla="*/ 17993 h 1133814"/>
                <a:gd name="connsiteX4242" fmla="*/ 767647 w 2059780"/>
                <a:gd name="connsiteY4242" fmla="*/ 17871 h 1133814"/>
                <a:gd name="connsiteX4243" fmla="*/ 755191 w 2059780"/>
                <a:gd name="connsiteY4243" fmla="*/ 18071 h 1133814"/>
                <a:gd name="connsiteX4244" fmla="*/ 748702 w 2059780"/>
                <a:gd name="connsiteY4244" fmla="*/ 17943 h 1133814"/>
                <a:gd name="connsiteX4245" fmla="*/ 747498 w 2059780"/>
                <a:gd name="connsiteY4245" fmla="*/ 18104 h 1133814"/>
                <a:gd name="connsiteX4246" fmla="*/ 780020 w 2059780"/>
                <a:gd name="connsiteY4246" fmla="*/ 18071 h 1133814"/>
                <a:gd name="connsiteX4247" fmla="*/ 760732 w 2059780"/>
                <a:gd name="connsiteY4247" fmla="*/ 18327 h 1133814"/>
                <a:gd name="connsiteX4248" fmla="*/ 760148 w 2059780"/>
                <a:gd name="connsiteY4248" fmla="*/ 18201 h 1133814"/>
                <a:gd name="connsiteX4249" fmla="*/ 740947 w 2059780"/>
                <a:gd name="connsiteY4249" fmla="*/ 18529 h 1133814"/>
                <a:gd name="connsiteX4250" fmla="*/ 735389 w 2059780"/>
                <a:gd name="connsiteY4250" fmla="*/ 18202 h 1133814"/>
                <a:gd name="connsiteX4251" fmla="*/ 742563 w 2059780"/>
                <a:gd name="connsiteY4251" fmla="*/ 18008 h 1133814"/>
                <a:gd name="connsiteX4252" fmla="*/ 736579 w 2059780"/>
                <a:gd name="connsiteY4252" fmla="*/ 17947 h 1133814"/>
                <a:gd name="connsiteX4253" fmla="*/ 732422 w 2059780"/>
                <a:gd name="connsiteY4253" fmla="*/ 17034 h 1133814"/>
                <a:gd name="connsiteX4254" fmla="*/ 729601 w 2059780"/>
                <a:gd name="connsiteY4254" fmla="*/ 17163 h 1133814"/>
                <a:gd name="connsiteX4255" fmla="*/ 711603 w 2059780"/>
                <a:gd name="connsiteY4255" fmla="*/ 17219 h 1133814"/>
                <a:gd name="connsiteX4256" fmla="*/ 718356 w 2059780"/>
                <a:gd name="connsiteY4256" fmla="*/ 17254 h 1133814"/>
                <a:gd name="connsiteX4257" fmla="*/ 709396 w 2059780"/>
                <a:gd name="connsiteY4257" fmla="*/ 17481 h 1133814"/>
                <a:gd name="connsiteX4258" fmla="*/ 703800 w 2059780"/>
                <a:gd name="connsiteY4258" fmla="*/ 17276 h 1133814"/>
                <a:gd name="connsiteX4259" fmla="*/ 685539 w 2059780"/>
                <a:gd name="connsiteY4259" fmla="*/ 17473 h 1133814"/>
                <a:gd name="connsiteX4260" fmla="*/ 692136 w 2059780"/>
                <a:gd name="connsiteY4260" fmla="*/ 17607 h 1133814"/>
                <a:gd name="connsiteX4261" fmla="*/ 698331 w 2059780"/>
                <a:gd name="connsiteY4261" fmla="*/ 17440 h 1133814"/>
                <a:gd name="connsiteX4262" fmla="*/ 702005 w 2059780"/>
                <a:gd name="connsiteY4262" fmla="*/ 17807 h 1133814"/>
                <a:gd name="connsiteX4263" fmla="*/ 706490 w 2059780"/>
                <a:gd name="connsiteY4263" fmla="*/ 17678 h 1133814"/>
                <a:gd name="connsiteX4264" fmla="*/ 709537 w 2059780"/>
                <a:gd name="connsiteY4264" fmla="*/ 17874 h 1133814"/>
                <a:gd name="connsiteX4265" fmla="*/ 709287 w 2059780"/>
                <a:gd name="connsiteY4265" fmla="*/ 17548 h 1133814"/>
                <a:gd name="connsiteX4266" fmla="*/ 715528 w 2059780"/>
                <a:gd name="connsiteY4266" fmla="*/ 17875 h 1133814"/>
                <a:gd name="connsiteX4267" fmla="*/ 722568 w 2059780"/>
                <a:gd name="connsiteY4267" fmla="*/ 17746 h 1133814"/>
                <a:gd name="connsiteX4268" fmla="*/ 717315 w 2059780"/>
                <a:gd name="connsiteY4268" fmla="*/ 18022 h 1133814"/>
                <a:gd name="connsiteX4269" fmla="*/ 694366 w 2059780"/>
                <a:gd name="connsiteY4269" fmla="*/ 18163 h 1133814"/>
                <a:gd name="connsiteX4270" fmla="*/ 682943 w 2059780"/>
                <a:gd name="connsiteY4270" fmla="*/ 18400 h 1133814"/>
                <a:gd name="connsiteX4271" fmla="*/ 669430 w 2059780"/>
                <a:gd name="connsiteY4271" fmla="*/ 18798 h 1133814"/>
                <a:gd name="connsiteX4272" fmla="*/ 652776 w 2059780"/>
                <a:gd name="connsiteY4272" fmla="*/ 18128 h 1133814"/>
                <a:gd name="connsiteX4273" fmla="*/ 649458 w 2059780"/>
                <a:gd name="connsiteY4273" fmla="*/ 18528 h 1133814"/>
                <a:gd name="connsiteX4274" fmla="*/ 641919 w 2059780"/>
                <a:gd name="connsiteY4274" fmla="*/ 18592 h 1133814"/>
                <a:gd name="connsiteX4275" fmla="*/ 637638 w 2059780"/>
                <a:gd name="connsiteY4275" fmla="*/ 18851 h 1133814"/>
                <a:gd name="connsiteX4276" fmla="*/ 628919 w 2059780"/>
                <a:gd name="connsiteY4276" fmla="*/ 18629 h 1133814"/>
                <a:gd name="connsiteX4277" fmla="*/ 621343 w 2059780"/>
                <a:gd name="connsiteY4277" fmla="*/ 18934 h 1133814"/>
                <a:gd name="connsiteX4278" fmla="*/ 585486 w 2059780"/>
                <a:gd name="connsiteY4278" fmla="*/ 19006 h 1133814"/>
                <a:gd name="connsiteX4279" fmla="*/ 592675 w 2059780"/>
                <a:gd name="connsiteY4279" fmla="*/ 18766 h 1133814"/>
                <a:gd name="connsiteX4280" fmla="*/ 583761 w 2059780"/>
                <a:gd name="connsiteY4280" fmla="*/ 18526 h 1133814"/>
                <a:gd name="connsiteX4281" fmla="*/ 571382 w 2059780"/>
                <a:gd name="connsiteY4281" fmla="*/ 18796 h 1133814"/>
                <a:gd name="connsiteX4282" fmla="*/ 569106 w 2059780"/>
                <a:gd name="connsiteY4282" fmla="*/ 18928 h 1133814"/>
                <a:gd name="connsiteX4283" fmla="*/ 549655 w 2059780"/>
                <a:gd name="connsiteY4283" fmla="*/ 18970 h 1133814"/>
                <a:gd name="connsiteX4284" fmla="*/ 570784 w 2059780"/>
                <a:gd name="connsiteY4284" fmla="*/ 19594 h 1133814"/>
                <a:gd name="connsiteX4285" fmla="*/ 551139 w 2059780"/>
                <a:gd name="connsiteY4285" fmla="*/ 20119 h 1133814"/>
                <a:gd name="connsiteX4286" fmla="*/ 557627 w 2059780"/>
                <a:gd name="connsiteY4286" fmla="*/ 19836 h 1133814"/>
                <a:gd name="connsiteX4287" fmla="*/ 559788 w 2059780"/>
                <a:gd name="connsiteY4287" fmla="*/ 20046 h 1133814"/>
                <a:gd name="connsiteX4288" fmla="*/ 566930 w 2059780"/>
                <a:gd name="connsiteY4288" fmla="*/ 19837 h 1133814"/>
                <a:gd name="connsiteX4289" fmla="*/ 571654 w 2059780"/>
                <a:gd name="connsiteY4289" fmla="*/ 20078 h 1133814"/>
                <a:gd name="connsiteX4290" fmla="*/ 545745 w 2059780"/>
                <a:gd name="connsiteY4290" fmla="*/ 20261 h 1133814"/>
                <a:gd name="connsiteX4291" fmla="*/ 533654 w 2059780"/>
                <a:gd name="connsiteY4291" fmla="*/ 20335 h 1133814"/>
                <a:gd name="connsiteX4292" fmla="*/ 534245 w 2059780"/>
                <a:gd name="connsiteY4292" fmla="*/ 20474 h 1133814"/>
                <a:gd name="connsiteX4293" fmla="*/ 505889 w 2059780"/>
                <a:gd name="connsiteY4293" fmla="*/ 20628 h 1133814"/>
                <a:gd name="connsiteX4294" fmla="*/ 505538 w 2059780"/>
                <a:gd name="connsiteY4294" fmla="*/ 20346 h 1133814"/>
                <a:gd name="connsiteX4295" fmla="*/ 504187 w 2059780"/>
                <a:gd name="connsiteY4295" fmla="*/ 20629 h 1133814"/>
                <a:gd name="connsiteX4296" fmla="*/ 427767 w 2059780"/>
                <a:gd name="connsiteY4296" fmla="*/ 20899 h 1133814"/>
                <a:gd name="connsiteX4297" fmla="*/ 411649 w 2059780"/>
                <a:gd name="connsiteY4297" fmla="*/ 21169 h 1133814"/>
                <a:gd name="connsiteX4298" fmla="*/ 384777 w 2059780"/>
                <a:gd name="connsiteY4298" fmla="*/ 21178 h 1133814"/>
                <a:gd name="connsiteX4299" fmla="*/ 382647 w 2059780"/>
                <a:gd name="connsiteY4299" fmla="*/ 21407 h 1133814"/>
                <a:gd name="connsiteX4300" fmla="*/ 382158 w 2059780"/>
                <a:gd name="connsiteY4300" fmla="*/ 21184 h 1133814"/>
                <a:gd name="connsiteX4301" fmla="*/ 334164 w 2059780"/>
                <a:gd name="connsiteY4301" fmla="*/ 21349 h 1133814"/>
                <a:gd name="connsiteX4302" fmla="*/ 364129 w 2059780"/>
                <a:gd name="connsiteY4302" fmla="*/ 20746 h 1133814"/>
                <a:gd name="connsiteX4303" fmla="*/ 356575 w 2059780"/>
                <a:gd name="connsiteY4303" fmla="*/ 20669 h 1133814"/>
                <a:gd name="connsiteX4304" fmla="*/ 343326 w 2059780"/>
                <a:gd name="connsiteY4304" fmla="*/ 20973 h 1133814"/>
                <a:gd name="connsiteX4305" fmla="*/ 337622 w 2059780"/>
                <a:gd name="connsiteY4305" fmla="*/ 20614 h 1133814"/>
                <a:gd name="connsiteX4306" fmla="*/ 322523 w 2059780"/>
                <a:gd name="connsiteY4306" fmla="*/ 20613 h 1133814"/>
                <a:gd name="connsiteX4307" fmla="*/ 261559 w 2059780"/>
                <a:gd name="connsiteY4307" fmla="*/ 20868 h 1133814"/>
                <a:gd name="connsiteX4308" fmla="*/ 263673 w 2059780"/>
                <a:gd name="connsiteY4308" fmla="*/ 21136 h 1133814"/>
                <a:gd name="connsiteX4309" fmla="*/ 255909 w 2059780"/>
                <a:gd name="connsiteY4309" fmla="*/ 20666 h 1133814"/>
                <a:gd name="connsiteX4310" fmla="*/ 234321 w 2059780"/>
                <a:gd name="connsiteY4310" fmla="*/ 20828 h 1133814"/>
                <a:gd name="connsiteX4311" fmla="*/ 245419 w 2059780"/>
                <a:gd name="connsiteY4311" fmla="*/ 21331 h 1133814"/>
                <a:gd name="connsiteX4312" fmla="*/ 229806 w 2059780"/>
                <a:gd name="connsiteY4312" fmla="*/ 21525 h 1133814"/>
                <a:gd name="connsiteX4313" fmla="*/ 226877 w 2059780"/>
                <a:gd name="connsiteY4313" fmla="*/ 21217 h 1133814"/>
                <a:gd name="connsiteX4314" fmla="*/ 231733 w 2059780"/>
                <a:gd name="connsiteY4314" fmla="*/ 21370 h 1133814"/>
                <a:gd name="connsiteX4315" fmla="*/ 222844 w 2059780"/>
                <a:gd name="connsiteY4315" fmla="*/ 21163 h 1133814"/>
                <a:gd name="connsiteX4316" fmla="*/ 204403 w 2059780"/>
                <a:gd name="connsiteY4316" fmla="*/ 21041 h 1133814"/>
                <a:gd name="connsiteX4317" fmla="*/ 205538 w 2059780"/>
                <a:gd name="connsiteY4317" fmla="*/ 20668 h 1133814"/>
                <a:gd name="connsiteX4318" fmla="*/ 195909 w 2059780"/>
                <a:gd name="connsiteY4318" fmla="*/ 20627 h 1133814"/>
                <a:gd name="connsiteX4319" fmla="*/ 188954 w 2059780"/>
                <a:gd name="connsiteY4319" fmla="*/ 20350 h 1133814"/>
                <a:gd name="connsiteX4320" fmla="*/ 192171 w 2059780"/>
                <a:gd name="connsiteY4320" fmla="*/ 20467 h 1133814"/>
                <a:gd name="connsiteX4321" fmla="*/ 172075 w 2059780"/>
                <a:gd name="connsiteY4321" fmla="*/ 20656 h 1133814"/>
                <a:gd name="connsiteX4322" fmla="*/ 165050 w 2059780"/>
                <a:gd name="connsiteY4322" fmla="*/ 20342 h 1133814"/>
                <a:gd name="connsiteX4323" fmla="*/ 151187 w 2059780"/>
                <a:gd name="connsiteY4323" fmla="*/ 20496 h 1133814"/>
                <a:gd name="connsiteX4324" fmla="*/ 124874 w 2059780"/>
                <a:gd name="connsiteY4324" fmla="*/ 20667 h 1133814"/>
                <a:gd name="connsiteX4325" fmla="*/ 108842 w 2059780"/>
                <a:gd name="connsiteY4325" fmla="*/ 20886 h 1133814"/>
                <a:gd name="connsiteX4326" fmla="*/ 104218 w 2059780"/>
                <a:gd name="connsiteY4326" fmla="*/ 20486 h 1133814"/>
                <a:gd name="connsiteX4327" fmla="*/ 84612 w 2059780"/>
                <a:gd name="connsiteY4327" fmla="*/ 20426 h 1133814"/>
                <a:gd name="connsiteX4328" fmla="*/ 82514 w 2059780"/>
                <a:gd name="connsiteY4328" fmla="*/ 19696 h 1133814"/>
                <a:gd name="connsiteX4329" fmla="*/ 97932 w 2059780"/>
                <a:gd name="connsiteY4329" fmla="*/ 19541 h 1133814"/>
                <a:gd name="connsiteX4330" fmla="*/ 80393 w 2059780"/>
                <a:gd name="connsiteY4330" fmla="*/ 19404 h 1133814"/>
                <a:gd name="connsiteX4331" fmla="*/ 72761 w 2059780"/>
                <a:gd name="connsiteY4331" fmla="*/ 18744 h 1133814"/>
                <a:gd name="connsiteX4332" fmla="*/ 61936 w 2059780"/>
                <a:gd name="connsiteY4332" fmla="*/ 18485 h 1133814"/>
                <a:gd name="connsiteX4333" fmla="*/ 67019 w 2059780"/>
                <a:gd name="connsiteY4333" fmla="*/ 17992 h 1133814"/>
                <a:gd name="connsiteX4334" fmla="*/ 60211 w 2059780"/>
                <a:gd name="connsiteY4334" fmla="*/ 17337 h 1133814"/>
                <a:gd name="connsiteX4335" fmla="*/ 71891 w 2059780"/>
                <a:gd name="connsiteY4335" fmla="*/ 17517 h 1133814"/>
                <a:gd name="connsiteX4336" fmla="*/ 66801 w 2059780"/>
                <a:gd name="connsiteY4336" fmla="*/ 16588 h 1133814"/>
                <a:gd name="connsiteX4337" fmla="*/ 68480 w 2059780"/>
                <a:gd name="connsiteY4337" fmla="*/ 16368 h 1133814"/>
                <a:gd name="connsiteX4338" fmla="*/ 59846 w 2059780"/>
                <a:gd name="connsiteY4338" fmla="*/ 17005 h 1133814"/>
                <a:gd name="connsiteX4339" fmla="*/ 61299 w 2059780"/>
                <a:gd name="connsiteY4339" fmla="*/ 16600 h 1133814"/>
                <a:gd name="connsiteX4340" fmla="*/ 52922 w 2059780"/>
                <a:gd name="connsiteY4340" fmla="*/ 16462 h 1133814"/>
                <a:gd name="connsiteX4341" fmla="*/ 69801 w 2059780"/>
                <a:gd name="connsiteY4341" fmla="*/ 15469 h 1133814"/>
                <a:gd name="connsiteX4342" fmla="*/ 52401 w 2059780"/>
                <a:gd name="connsiteY4342" fmla="*/ 15679 h 1133814"/>
                <a:gd name="connsiteX4343" fmla="*/ 61151 w 2059780"/>
                <a:gd name="connsiteY4343" fmla="*/ 15532 h 1133814"/>
                <a:gd name="connsiteX4344" fmla="*/ 58253 w 2059780"/>
                <a:gd name="connsiteY4344" fmla="*/ 15157 h 1133814"/>
                <a:gd name="connsiteX4345" fmla="*/ 58913 w 2059780"/>
                <a:gd name="connsiteY4345" fmla="*/ 14709 h 1133814"/>
                <a:gd name="connsiteX4346" fmla="*/ 47016 w 2059780"/>
                <a:gd name="connsiteY4346" fmla="*/ 14678 h 1133814"/>
                <a:gd name="connsiteX4347" fmla="*/ 53225 w 2059780"/>
                <a:gd name="connsiteY4347" fmla="*/ 13997 h 1133814"/>
                <a:gd name="connsiteX4348" fmla="*/ 50295 w 2059780"/>
                <a:gd name="connsiteY4348" fmla="*/ 13615 h 1133814"/>
                <a:gd name="connsiteX4349" fmla="*/ 54259 w 2059780"/>
                <a:gd name="connsiteY4349" fmla="*/ 13260 h 1133814"/>
                <a:gd name="connsiteX4350" fmla="*/ 64835 w 2059780"/>
                <a:gd name="connsiteY4350" fmla="*/ 13042 h 1133814"/>
                <a:gd name="connsiteX4351" fmla="*/ 49938 w 2059780"/>
                <a:gd name="connsiteY4351" fmla="*/ 12711 h 1133814"/>
                <a:gd name="connsiteX4352" fmla="*/ 51228 w 2059780"/>
                <a:gd name="connsiteY4352" fmla="*/ 12464 h 1133814"/>
                <a:gd name="connsiteX4353" fmla="*/ 43737 w 2059780"/>
                <a:gd name="connsiteY4353" fmla="*/ 11698 h 1133814"/>
                <a:gd name="connsiteX4354" fmla="*/ 40613 w 2059780"/>
                <a:gd name="connsiteY4354" fmla="*/ 11446 h 1133814"/>
                <a:gd name="connsiteX4355" fmla="*/ 66451 w 2059780"/>
                <a:gd name="connsiteY4355" fmla="*/ 10796 h 1133814"/>
                <a:gd name="connsiteX4356" fmla="*/ 36136 w 2059780"/>
                <a:gd name="connsiteY4356" fmla="*/ 11019 h 1133814"/>
                <a:gd name="connsiteX4357" fmla="*/ 35647 w 2059780"/>
                <a:gd name="connsiteY4357" fmla="*/ 10767 h 1133814"/>
                <a:gd name="connsiteX4358" fmla="*/ 30510 w 2059780"/>
                <a:gd name="connsiteY4358" fmla="*/ 10748 h 1133814"/>
                <a:gd name="connsiteX4359" fmla="*/ 59877 w 2059780"/>
                <a:gd name="connsiteY4359" fmla="*/ 10606 h 1133814"/>
                <a:gd name="connsiteX4360" fmla="*/ 53559 w 2059780"/>
                <a:gd name="connsiteY4360" fmla="*/ 10256 h 1133814"/>
                <a:gd name="connsiteX4361" fmla="*/ 62131 w 2059780"/>
                <a:gd name="connsiteY4361" fmla="*/ 10245 h 1133814"/>
                <a:gd name="connsiteX4362" fmla="*/ 65045 w 2059780"/>
                <a:gd name="connsiteY4362" fmla="*/ 9531 h 1133814"/>
                <a:gd name="connsiteX4363" fmla="*/ 67065 w 2059780"/>
                <a:gd name="connsiteY4363" fmla="*/ 9242 h 1133814"/>
                <a:gd name="connsiteX4364" fmla="*/ 55129 w 2059780"/>
                <a:gd name="connsiteY4364" fmla="*/ 9193 h 1133814"/>
                <a:gd name="connsiteX4365" fmla="*/ 76678 w 2059780"/>
                <a:gd name="connsiteY4365" fmla="*/ 8547 h 1133814"/>
                <a:gd name="connsiteX4366" fmla="*/ 49036 w 2059780"/>
                <a:gd name="connsiteY4366" fmla="*/ 8675 h 1133814"/>
                <a:gd name="connsiteX4367" fmla="*/ 53707 w 2059780"/>
                <a:gd name="connsiteY4367" fmla="*/ 8981 h 1133814"/>
                <a:gd name="connsiteX4368" fmla="*/ 37792 w 2059780"/>
                <a:gd name="connsiteY4368" fmla="*/ 9512 h 1133814"/>
                <a:gd name="connsiteX4369" fmla="*/ 34194 w 2059780"/>
                <a:gd name="connsiteY4369" fmla="*/ 9931 h 1133814"/>
                <a:gd name="connsiteX4370" fmla="*/ 28700 w 2059780"/>
                <a:gd name="connsiteY4370" fmla="*/ 9624 h 1133814"/>
                <a:gd name="connsiteX4371" fmla="*/ 34209 w 2059780"/>
                <a:gd name="connsiteY4371" fmla="*/ 9396 h 1133814"/>
                <a:gd name="connsiteX4372" fmla="*/ 29142 w 2059780"/>
                <a:gd name="connsiteY4372" fmla="*/ 9334 h 1133814"/>
                <a:gd name="connsiteX4373" fmla="*/ 32849 w 2059780"/>
                <a:gd name="connsiteY4373" fmla="*/ 9144 h 1133814"/>
                <a:gd name="connsiteX4374" fmla="*/ 37170 w 2059780"/>
                <a:gd name="connsiteY4374" fmla="*/ 8539 h 1133814"/>
                <a:gd name="connsiteX4375" fmla="*/ 42501 w 2059780"/>
                <a:gd name="connsiteY4375" fmla="*/ 8728 h 1133814"/>
                <a:gd name="connsiteX4376" fmla="*/ 47925 w 2059780"/>
                <a:gd name="connsiteY4376" fmla="*/ 8481 h 1133814"/>
                <a:gd name="connsiteX4377" fmla="*/ 57903 w 2059780"/>
                <a:gd name="connsiteY4377" fmla="*/ 8465 h 1133814"/>
                <a:gd name="connsiteX4378" fmla="*/ 65208 w 2059780"/>
                <a:gd name="connsiteY4378" fmla="*/ 8167 h 1133814"/>
                <a:gd name="connsiteX4379" fmla="*/ 32818 w 2059780"/>
                <a:gd name="connsiteY4379" fmla="*/ 7888 h 1133814"/>
                <a:gd name="connsiteX4380" fmla="*/ 47785 w 2059780"/>
                <a:gd name="connsiteY4380" fmla="*/ 7184 h 1133814"/>
                <a:gd name="connsiteX4381" fmla="*/ 46425 w 2059780"/>
                <a:gd name="connsiteY4381" fmla="*/ 6932 h 1133814"/>
                <a:gd name="connsiteX4382" fmla="*/ 65426 w 2059780"/>
                <a:gd name="connsiteY4382" fmla="*/ 6857 h 1133814"/>
                <a:gd name="connsiteX4383" fmla="*/ 58874 w 2059780"/>
                <a:gd name="connsiteY4383" fmla="*/ 6665 h 1133814"/>
                <a:gd name="connsiteX4384" fmla="*/ 67656 w 2059780"/>
                <a:gd name="connsiteY4384" fmla="*/ 6235 h 1133814"/>
                <a:gd name="connsiteX4385" fmla="*/ 44242 w 2059780"/>
                <a:gd name="connsiteY4385" fmla="*/ 6099 h 1133814"/>
                <a:gd name="connsiteX4386" fmla="*/ 76997 w 2059780"/>
                <a:gd name="connsiteY4386" fmla="*/ 6015 h 1133814"/>
                <a:gd name="connsiteX4387" fmla="*/ 59069 w 2059780"/>
                <a:gd name="connsiteY4387" fmla="*/ 5351 h 1133814"/>
                <a:gd name="connsiteX4388" fmla="*/ 93557 w 2059780"/>
                <a:gd name="connsiteY4388" fmla="*/ 5286 h 1133814"/>
                <a:gd name="connsiteX4389" fmla="*/ 103045 w 2059780"/>
                <a:gd name="connsiteY4389" fmla="*/ 4690 h 1133814"/>
                <a:gd name="connsiteX4390" fmla="*/ 90402 w 2059780"/>
                <a:gd name="connsiteY4390" fmla="*/ 3972 h 1133814"/>
                <a:gd name="connsiteX4391" fmla="*/ 112456 w 2059780"/>
                <a:gd name="connsiteY4391" fmla="*/ 3046 h 1133814"/>
                <a:gd name="connsiteX4392" fmla="*/ 123125 w 2059780"/>
                <a:gd name="connsiteY4392" fmla="*/ 2826 h 1133814"/>
                <a:gd name="connsiteX4393" fmla="*/ 108243 w 2059780"/>
                <a:gd name="connsiteY4393" fmla="*/ 2416 h 1133814"/>
                <a:gd name="connsiteX4394" fmla="*/ 120623 w 2059780"/>
                <a:gd name="connsiteY4394" fmla="*/ 2527 h 1133814"/>
                <a:gd name="connsiteX4395" fmla="*/ 163496 w 2059780"/>
                <a:gd name="connsiteY4395" fmla="*/ 1202 h 1133814"/>
                <a:gd name="connsiteX4396" fmla="*/ 162011 w 2059780"/>
                <a:gd name="connsiteY4396" fmla="*/ 1035 h 1133814"/>
                <a:gd name="connsiteX4397" fmla="*/ 80672 w 2059780"/>
                <a:gd name="connsiteY4397" fmla="*/ 1 h 1133814"/>
                <a:gd name="connsiteX4398" fmla="*/ 85770 w 2059780"/>
                <a:gd name="connsiteY4398" fmla="*/ 36 h 1133814"/>
                <a:gd name="connsiteX4399" fmla="*/ 80672 w 2059780"/>
                <a:gd name="connsiteY4399" fmla="*/ 1 h 113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</a:cxnLst>
              <a:rect l="l" t="t" r="r" b="b"/>
              <a:pathLst>
                <a:path w="2059780" h="1133814">
                  <a:moveTo>
                    <a:pt x="1976803" y="1133636"/>
                  </a:moveTo>
                  <a:cubicBezTo>
                    <a:pt x="1979214" y="1133652"/>
                    <a:pt x="1981545" y="1133722"/>
                    <a:pt x="1979114" y="1133813"/>
                  </a:cubicBezTo>
                  <a:cubicBezTo>
                    <a:pt x="1978897" y="1133821"/>
                    <a:pt x="1974175" y="1133788"/>
                    <a:pt x="1974005" y="1133779"/>
                  </a:cubicBezTo>
                  <a:cubicBezTo>
                    <a:pt x="1971899" y="1133657"/>
                    <a:pt x="1974391" y="1133620"/>
                    <a:pt x="1976803" y="1133636"/>
                  </a:cubicBezTo>
                  <a:close/>
                  <a:moveTo>
                    <a:pt x="1636984" y="1132082"/>
                  </a:moveTo>
                  <a:cubicBezTo>
                    <a:pt x="1637509" y="1132063"/>
                    <a:pt x="1651491" y="1132153"/>
                    <a:pt x="1650426" y="1132275"/>
                  </a:cubicBezTo>
                  <a:cubicBezTo>
                    <a:pt x="1647525" y="1132492"/>
                    <a:pt x="1634700" y="1132166"/>
                    <a:pt x="1636984" y="1132082"/>
                  </a:cubicBezTo>
                  <a:close/>
                  <a:moveTo>
                    <a:pt x="1958279" y="1131608"/>
                  </a:moveTo>
                  <a:cubicBezTo>
                    <a:pt x="1959838" y="1131903"/>
                    <a:pt x="1950779" y="1131805"/>
                    <a:pt x="1949483" y="1131751"/>
                  </a:cubicBezTo>
                  <a:cubicBezTo>
                    <a:pt x="1948973" y="1131730"/>
                    <a:pt x="1956242" y="1131224"/>
                    <a:pt x="1958279" y="1131608"/>
                  </a:cubicBezTo>
                  <a:close/>
                  <a:moveTo>
                    <a:pt x="1624625" y="1131579"/>
                  </a:moveTo>
                  <a:cubicBezTo>
                    <a:pt x="1621270" y="1131547"/>
                    <a:pt x="1618187" y="1131573"/>
                    <a:pt x="1620394" y="1131683"/>
                  </a:cubicBezTo>
                  <a:cubicBezTo>
                    <a:pt x="1621366" y="1131733"/>
                    <a:pt x="1628388" y="1131812"/>
                    <a:pt x="1630487" y="1131821"/>
                  </a:cubicBezTo>
                  <a:cubicBezTo>
                    <a:pt x="1631606" y="1131700"/>
                    <a:pt x="1627979" y="1131611"/>
                    <a:pt x="1624625" y="1131579"/>
                  </a:cubicBezTo>
                  <a:close/>
                  <a:moveTo>
                    <a:pt x="1555283" y="1131426"/>
                  </a:moveTo>
                  <a:cubicBezTo>
                    <a:pt x="1553046" y="1131486"/>
                    <a:pt x="1562074" y="1131690"/>
                    <a:pt x="1562058" y="1131501"/>
                  </a:cubicBezTo>
                  <a:cubicBezTo>
                    <a:pt x="1562043" y="1131441"/>
                    <a:pt x="1555577" y="1131418"/>
                    <a:pt x="1555283" y="1131426"/>
                  </a:cubicBezTo>
                  <a:close/>
                  <a:moveTo>
                    <a:pt x="1459853" y="1131263"/>
                  </a:moveTo>
                  <a:cubicBezTo>
                    <a:pt x="1455852" y="1131239"/>
                    <a:pt x="1451773" y="1131258"/>
                    <a:pt x="1455362" y="1131367"/>
                  </a:cubicBezTo>
                  <a:cubicBezTo>
                    <a:pt x="1455720" y="1131378"/>
                    <a:pt x="1463497" y="1131426"/>
                    <a:pt x="1463872" y="1131419"/>
                  </a:cubicBezTo>
                  <a:cubicBezTo>
                    <a:pt x="1467775" y="1131355"/>
                    <a:pt x="1463853" y="1131287"/>
                    <a:pt x="1459853" y="1131263"/>
                  </a:cubicBezTo>
                  <a:close/>
                  <a:moveTo>
                    <a:pt x="1436779" y="1131253"/>
                  </a:moveTo>
                  <a:cubicBezTo>
                    <a:pt x="1434304" y="1131236"/>
                    <a:pt x="1431690" y="1131257"/>
                    <a:pt x="1431218" y="1131353"/>
                  </a:cubicBezTo>
                  <a:cubicBezTo>
                    <a:pt x="1433090" y="1131350"/>
                    <a:pt x="1441397" y="1131453"/>
                    <a:pt x="1441507" y="1131384"/>
                  </a:cubicBezTo>
                  <a:cubicBezTo>
                    <a:pt x="1441590" y="1131327"/>
                    <a:pt x="1439254" y="1131271"/>
                    <a:pt x="1436779" y="1131253"/>
                  </a:cubicBezTo>
                  <a:close/>
                  <a:moveTo>
                    <a:pt x="1956865" y="1130710"/>
                  </a:moveTo>
                  <a:cubicBezTo>
                    <a:pt x="1961370" y="1130885"/>
                    <a:pt x="1966713" y="1131136"/>
                    <a:pt x="1969452" y="1131065"/>
                  </a:cubicBezTo>
                  <a:cubicBezTo>
                    <a:pt x="1970224" y="1131044"/>
                    <a:pt x="1964576" y="1130788"/>
                    <a:pt x="1966536" y="1130725"/>
                  </a:cubicBezTo>
                  <a:cubicBezTo>
                    <a:pt x="1971316" y="1130569"/>
                    <a:pt x="1983614" y="1131220"/>
                    <a:pt x="1980518" y="1131447"/>
                  </a:cubicBezTo>
                  <a:lnTo>
                    <a:pt x="1971458" y="1131486"/>
                  </a:lnTo>
                  <a:lnTo>
                    <a:pt x="1969098" y="1131233"/>
                  </a:lnTo>
                  <a:cubicBezTo>
                    <a:pt x="1957322" y="1130923"/>
                    <a:pt x="1960455" y="1131359"/>
                    <a:pt x="1958603" y="1131404"/>
                  </a:cubicBezTo>
                  <a:cubicBezTo>
                    <a:pt x="1954652" y="1131503"/>
                    <a:pt x="1955301" y="1130986"/>
                    <a:pt x="1948634" y="1131182"/>
                  </a:cubicBezTo>
                  <a:cubicBezTo>
                    <a:pt x="1959637" y="1130895"/>
                    <a:pt x="1949621" y="1131000"/>
                    <a:pt x="1949313" y="1130816"/>
                  </a:cubicBezTo>
                  <a:cubicBezTo>
                    <a:pt x="1948696" y="1130438"/>
                    <a:pt x="1952361" y="1130536"/>
                    <a:pt x="1956865" y="1130710"/>
                  </a:cubicBezTo>
                  <a:close/>
                  <a:moveTo>
                    <a:pt x="1981722" y="1129753"/>
                  </a:moveTo>
                  <a:cubicBezTo>
                    <a:pt x="1986120" y="1129906"/>
                    <a:pt x="1975950" y="1129940"/>
                    <a:pt x="1972971" y="1129865"/>
                  </a:cubicBezTo>
                  <a:cubicBezTo>
                    <a:pt x="1972817" y="1129751"/>
                    <a:pt x="1981351" y="1129739"/>
                    <a:pt x="1981722" y="1129753"/>
                  </a:cubicBezTo>
                  <a:close/>
                  <a:moveTo>
                    <a:pt x="1072788" y="1129518"/>
                  </a:moveTo>
                  <a:lnTo>
                    <a:pt x="1072965" y="1129534"/>
                  </a:lnTo>
                  <a:lnTo>
                    <a:pt x="1072383" y="1129520"/>
                  </a:lnTo>
                  <a:close/>
                  <a:moveTo>
                    <a:pt x="936374" y="1129339"/>
                  </a:moveTo>
                  <a:cubicBezTo>
                    <a:pt x="937036" y="1129336"/>
                    <a:pt x="943494" y="1129486"/>
                    <a:pt x="947021" y="1129490"/>
                  </a:cubicBezTo>
                  <a:cubicBezTo>
                    <a:pt x="955887" y="1129506"/>
                    <a:pt x="959938" y="1129404"/>
                    <a:pt x="972051" y="1129592"/>
                  </a:cubicBezTo>
                  <a:cubicBezTo>
                    <a:pt x="965060" y="1129691"/>
                    <a:pt x="968890" y="1129969"/>
                    <a:pt x="961101" y="1129864"/>
                  </a:cubicBezTo>
                  <a:cubicBezTo>
                    <a:pt x="961757" y="1129830"/>
                    <a:pt x="962412" y="1129798"/>
                    <a:pt x="963068" y="1129765"/>
                  </a:cubicBezTo>
                  <a:cubicBezTo>
                    <a:pt x="951956" y="1129813"/>
                    <a:pt x="939134" y="1129602"/>
                    <a:pt x="926335" y="1129561"/>
                  </a:cubicBezTo>
                  <a:cubicBezTo>
                    <a:pt x="923086" y="1129551"/>
                    <a:pt x="926822" y="1129774"/>
                    <a:pt x="922564" y="1129702"/>
                  </a:cubicBezTo>
                  <a:cubicBezTo>
                    <a:pt x="919155" y="1129645"/>
                    <a:pt x="915380" y="1129436"/>
                    <a:pt x="917234" y="1129399"/>
                  </a:cubicBezTo>
                  <a:cubicBezTo>
                    <a:pt x="917686" y="1129390"/>
                    <a:pt x="924631" y="1129540"/>
                    <a:pt x="928106" y="1129538"/>
                  </a:cubicBezTo>
                  <a:cubicBezTo>
                    <a:pt x="938366" y="1129534"/>
                    <a:pt x="935775" y="1129342"/>
                    <a:pt x="936374" y="1129339"/>
                  </a:cubicBezTo>
                  <a:close/>
                  <a:moveTo>
                    <a:pt x="804645" y="1129316"/>
                  </a:moveTo>
                  <a:cubicBezTo>
                    <a:pt x="808504" y="1129338"/>
                    <a:pt x="813038" y="1129379"/>
                    <a:pt x="813600" y="1129359"/>
                  </a:cubicBezTo>
                  <a:cubicBezTo>
                    <a:pt x="814675" y="1129557"/>
                    <a:pt x="800806" y="1129430"/>
                    <a:pt x="799744" y="1129384"/>
                  </a:cubicBezTo>
                  <a:cubicBezTo>
                    <a:pt x="797604" y="1129291"/>
                    <a:pt x="800787" y="1129294"/>
                    <a:pt x="804645" y="1129316"/>
                  </a:cubicBezTo>
                  <a:close/>
                  <a:moveTo>
                    <a:pt x="996910" y="1129281"/>
                  </a:moveTo>
                  <a:cubicBezTo>
                    <a:pt x="997546" y="1129301"/>
                    <a:pt x="997279" y="1129640"/>
                    <a:pt x="997936" y="1129676"/>
                  </a:cubicBezTo>
                  <a:cubicBezTo>
                    <a:pt x="998274" y="1129694"/>
                    <a:pt x="1008650" y="1129600"/>
                    <a:pt x="1009997" y="1129636"/>
                  </a:cubicBezTo>
                  <a:cubicBezTo>
                    <a:pt x="1010388" y="1129645"/>
                    <a:pt x="1010687" y="1129656"/>
                    <a:pt x="1010906" y="1129665"/>
                  </a:cubicBezTo>
                  <a:cubicBezTo>
                    <a:pt x="1009337" y="1129554"/>
                    <a:pt x="1018732" y="1129592"/>
                    <a:pt x="1018443" y="1129711"/>
                  </a:cubicBezTo>
                  <a:cubicBezTo>
                    <a:pt x="1018281" y="1129757"/>
                    <a:pt x="1011813" y="1129708"/>
                    <a:pt x="1011582" y="1129700"/>
                  </a:cubicBezTo>
                  <a:cubicBezTo>
                    <a:pt x="1011480" y="1129696"/>
                    <a:pt x="1011392" y="1129691"/>
                    <a:pt x="1011310" y="1129688"/>
                  </a:cubicBezTo>
                  <a:cubicBezTo>
                    <a:pt x="1012650" y="1129821"/>
                    <a:pt x="990754" y="1129742"/>
                    <a:pt x="995481" y="1129949"/>
                  </a:cubicBezTo>
                  <a:cubicBezTo>
                    <a:pt x="989134" y="1130032"/>
                    <a:pt x="996381" y="1129673"/>
                    <a:pt x="991610" y="1129757"/>
                  </a:cubicBezTo>
                  <a:cubicBezTo>
                    <a:pt x="989984" y="1129788"/>
                    <a:pt x="988442" y="1130173"/>
                    <a:pt x="979916" y="1129946"/>
                  </a:cubicBezTo>
                  <a:cubicBezTo>
                    <a:pt x="979908" y="1129946"/>
                    <a:pt x="979900" y="1129946"/>
                    <a:pt x="979892" y="1129946"/>
                  </a:cubicBezTo>
                  <a:cubicBezTo>
                    <a:pt x="977398" y="1129879"/>
                    <a:pt x="980240" y="1129794"/>
                    <a:pt x="979783" y="1129759"/>
                  </a:cubicBezTo>
                  <a:cubicBezTo>
                    <a:pt x="979616" y="1129745"/>
                    <a:pt x="971841" y="1129526"/>
                    <a:pt x="978298" y="1129515"/>
                  </a:cubicBezTo>
                  <a:cubicBezTo>
                    <a:pt x="988146" y="1129500"/>
                    <a:pt x="979226" y="1129808"/>
                    <a:pt x="984478" y="1129830"/>
                  </a:cubicBezTo>
                  <a:cubicBezTo>
                    <a:pt x="985119" y="1129833"/>
                    <a:pt x="995057" y="1129654"/>
                    <a:pt x="994478" y="1129605"/>
                  </a:cubicBezTo>
                  <a:cubicBezTo>
                    <a:pt x="994419" y="1129600"/>
                    <a:pt x="991428" y="1129634"/>
                    <a:pt x="990935" y="1129614"/>
                  </a:cubicBezTo>
                  <a:cubicBezTo>
                    <a:pt x="989070" y="1129535"/>
                    <a:pt x="989978" y="1129416"/>
                    <a:pt x="989715" y="1129409"/>
                  </a:cubicBezTo>
                  <a:cubicBezTo>
                    <a:pt x="988854" y="1129392"/>
                    <a:pt x="973139" y="1129549"/>
                    <a:pt x="970855" y="1129361"/>
                  </a:cubicBezTo>
                  <a:cubicBezTo>
                    <a:pt x="970111" y="1129302"/>
                    <a:pt x="995905" y="1129247"/>
                    <a:pt x="996910" y="1129281"/>
                  </a:cubicBezTo>
                  <a:close/>
                  <a:moveTo>
                    <a:pt x="816083" y="1129058"/>
                  </a:moveTo>
                  <a:cubicBezTo>
                    <a:pt x="819464" y="1129088"/>
                    <a:pt x="822179" y="1129155"/>
                    <a:pt x="817470" y="1129200"/>
                  </a:cubicBezTo>
                  <a:cubicBezTo>
                    <a:pt x="817046" y="1129205"/>
                    <a:pt x="810887" y="1129145"/>
                    <a:pt x="810694" y="1129135"/>
                  </a:cubicBezTo>
                  <a:cubicBezTo>
                    <a:pt x="808653" y="1129034"/>
                    <a:pt x="812701" y="1129028"/>
                    <a:pt x="816083" y="1129058"/>
                  </a:cubicBezTo>
                  <a:close/>
                  <a:moveTo>
                    <a:pt x="711588" y="1128918"/>
                  </a:moveTo>
                  <a:cubicBezTo>
                    <a:pt x="717271" y="1128924"/>
                    <a:pt x="725174" y="1128956"/>
                    <a:pt x="734863" y="1129029"/>
                  </a:cubicBezTo>
                  <a:cubicBezTo>
                    <a:pt x="734919" y="1129152"/>
                    <a:pt x="735028" y="1129114"/>
                    <a:pt x="732113" y="1129114"/>
                  </a:cubicBezTo>
                  <a:cubicBezTo>
                    <a:pt x="697471" y="1129108"/>
                    <a:pt x="694539" y="1128898"/>
                    <a:pt x="711588" y="1128918"/>
                  </a:cubicBezTo>
                  <a:close/>
                  <a:moveTo>
                    <a:pt x="1013377" y="1128858"/>
                  </a:moveTo>
                  <a:cubicBezTo>
                    <a:pt x="1004736" y="1128851"/>
                    <a:pt x="1014445" y="1129120"/>
                    <a:pt x="1002910" y="1128916"/>
                  </a:cubicBezTo>
                  <a:cubicBezTo>
                    <a:pt x="1007488" y="1129149"/>
                    <a:pt x="1015312" y="1129152"/>
                    <a:pt x="1013377" y="1128858"/>
                  </a:cubicBezTo>
                  <a:close/>
                  <a:moveTo>
                    <a:pt x="1025981" y="1128825"/>
                  </a:moveTo>
                  <a:cubicBezTo>
                    <a:pt x="1023952" y="1128797"/>
                    <a:pt x="1021394" y="1128807"/>
                    <a:pt x="1021910" y="1128901"/>
                  </a:cubicBezTo>
                  <a:cubicBezTo>
                    <a:pt x="1022053" y="1128912"/>
                    <a:pt x="1026677" y="1128990"/>
                    <a:pt x="1026884" y="1128984"/>
                  </a:cubicBezTo>
                  <a:cubicBezTo>
                    <a:pt x="1029513" y="1128922"/>
                    <a:pt x="1028011" y="1128854"/>
                    <a:pt x="1025981" y="1128825"/>
                  </a:cubicBezTo>
                  <a:close/>
                  <a:moveTo>
                    <a:pt x="1054960" y="1128785"/>
                  </a:moveTo>
                  <a:cubicBezTo>
                    <a:pt x="1054226" y="1128793"/>
                    <a:pt x="1049824" y="1129202"/>
                    <a:pt x="1050460" y="1129282"/>
                  </a:cubicBezTo>
                  <a:cubicBezTo>
                    <a:pt x="1056015" y="1129273"/>
                    <a:pt x="1061870" y="1128716"/>
                    <a:pt x="1054960" y="1128785"/>
                  </a:cubicBezTo>
                  <a:close/>
                  <a:moveTo>
                    <a:pt x="626533" y="1128784"/>
                  </a:moveTo>
                  <a:cubicBezTo>
                    <a:pt x="629589" y="1128801"/>
                    <a:pt x="632567" y="1128848"/>
                    <a:pt x="629698" y="1128895"/>
                  </a:cubicBezTo>
                  <a:cubicBezTo>
                    <a:pt x="629417" y="1128899"/>
                    <a:pt x="623178" y="1128865"/>
                    <a:pt x="622898" y="1128858"/>
                  </a:cubicBezTo>
                  <a:cubicBezTo>
                    <a:pt x="620342" y="1128782"/>
                    <a:pt x="623477" y="1128767"/>
                    <a:pt x="626533" y="1128784"/>
                  </a:cubicBezTo>
                  <a:close/>
                  <a:moveTo>
                    <a:pt x="654259" y="1128686"/>
                  </a:moveTo>
                  <a:cubicBezTo>
                    <a:pt x="657362" y="1128705"/>
                    <a:pt x="661054" y="1128747"/>
                    <a:pt x="662957" y="1128742"/>
                  </a:cubicBezTo>
                  <a:cubicBezTo>
                    <a:pt x="663860" y="1128930"/>
                    <a:pt x="652903" y="1128753"/>
                    <a:pt x="649094" y="1128764"/>
                  </a:cubicBezTo>
                  <a:cubicBezTo>
                    <a:pt x="648642" y="1128670"/>
                    <a:pt x="651156" y="1128666"/>
                    <a:pt x="654259" y="1128686"/>
                  </a:cubicBezTo>
                  <a:close/>
                  <a:moveTo>
                    <a:pt x="974506" y="1128489"/>
                  </a:moveTo>
                  <a:cubicBezTo>
                    <a:pt x="969833" y="1128608"/>
                    <a:pt x="980666" y="1128794"/>
                    <a:pt x="982673" y="1128697"/>
                  </a:cubicBezTo>
                  <a:cubicBezTo>
                    <a:pt x="983670" y="1128648"/>
                    <a:pt x="976559" y="1128436"/>
                    <a:pt x="974506" y="1128489"/>
                  </a:cubicBezTo>
                  <a:close/>
                  <a:moveTo>
                    <a:pt x="908284" y="1128439"/>
                  </a:moveTo>
                  <a:cubicBezTo>
                    <a:pt x="906365" y="1128452"/>
                    <a:pt x="905224" y="1128484"/>
                    <a:pt x="907101" y="1128532"/>
                  </a:cubicBezTo>
                  <a:cubicBezTo>
                    <a:pt x="907681" y="1128546"/>
                    <a:pt x="914386" y="1128543"/>
                    <a:pt x="914141" y="1128460"/>
                  </a:cubicBezTo>
                  <a:cubicBezTo>
                    <a:pt x="912902" y="1128432"/>
                    <a:pt x="910204" y="1128426"/>
                    <a:pt x="908284" y="1128439"/>
                  </a:cubicBezTo>
                  <a:close/>
                  <a:moveTo>
                    <a:pt x="2026679" y="1128221"/>
                  </a:moveTo>
                  <a:cubicBezTo>
                    <a:pt x="2031261" y="1128210"/>
                    <a:pt x="2035590" y="1128248"/>
                    <a:pt x="2035366" y="1128358"/>
                  </a:cubicBezTo>
                  <a:cubicBezTo>
                    <a:pt x="2034980" y="1128549"/>
                    <a:pt x="2019254" y="1128385"/>
                    <a:pt x="2016476" y="1128382"/>
                  </a:cubicBezTo>
                  <a:cubicBezTo>
                    <a:pt x="2017263" y="1128294"/>
                    <a:pt x="2022097" y="1128233"/>
                    <a:pt x="2026679" y="1128221"/>
                  </a:cubicBezTo>
                  <a:close/>
                  <a:moveTo>
                    <a:pt x="727747" y="1127990"/>
                  </a:moveTo>
                  <a:cubicBezTo>
                    <a:pt x="725044" y="1127975"/>
                    <a:pt x="722923" y="1127983"/>
                    <a:pt x="723417" y="1128077"/>
                  </a:cubicBezTo>
                  <a:cubicBezTo>
                    <a:pt x="726417" y="1128063"/>
                    <a:pt x="734200" y="1128128"/>
                    <a:pt x="735570" y="1128038"/>
                  </a:cubicBezTo>
                  <a:cubicBezTo>
                    <a:pt x="733735" y="1128043"/>
                    <a:pt x="730450" y="1128005"/>
                    <a:pt x="727747" y="1127990"/>
                  </a:cubicBezTo>
                  <a:close/>
                  <a:moveTo>
                    <a:pt x="683433" y="1127843"/>
                  </a:moveTo>
                  <a:cubicBezTo>
                    <a:pt x="681858" y="1127802"/>
                    <a:pt x="679327" y="1127794"/>
                    <a:pt x="677225" y="1127899"/>
                  </a:cubicBezTo>
                  <a:cubicBezTo>
                    <a:pt x="679361" y="1127887"/>
                    <a:pt x="683555" y="1127986"/>
                    <a:pt x="683909" y="1127981"/>
                  </a:cubicBezTo>
                  <a:cubicBezTo>
                    <a:pt x="685628" y="1127957"/>
                    <a:pt x="685008" y="1127884"/>
                    <a:pt x="683433" y="1127843"/>
                  </a:cubicBezTo>
                  <a:close/>
                  <a:moveTo>
                    <a:pt x="604799" y="1127833"/>
                  </a:moveTo>
                  <a:cubicBezTo>
                    <a:pt x="603611" y="1127799"/>
                    <a:pt x="597978" y="1127821"/>
                    <a:pt x="597853" y="1127868"/>
                  </a:cubicBezTo>
                  <a:cubicBezTo>
                    <a:pt x="597493" y="1128010"/>
                    <a:pt x="609551" y="1127966"/>
                    <a:pt x="604799" y="1127833"/>
                  </a:cubicBezTo>
                  <a:close/>
                  <a:moveTo>
                    <a:pt x="465501" y="1127467"/>
                  </a:moveTo>
                  <a:cubicBezTo>
                    <a:pt x="463698" y="1127476"/>
                    <a:pt x="463249" y="1127505"/>
                    <a:pt x="465480" y="1127560"/>
                  </a:cubicBezTo>
                  <a:cubicBezTo>
                    <a:pt x="466118" y="1127577"/>
                    <a:pt x="481724" y="1127697"/>
                    <a:pt x="482429" y="1127686"/>
                  </a:cubicBezTo>
                  <a:cubicBezTo>
                    <a:pt x="488494" y="1127583"/>
                    <a:pt x="470908" y="1127439"/>
                    <a:pt x="465501" y="1127467"/>
                  </a:cubicBezTo>
                  <a:close/>
                  <a:moveTo>
                    <a:pt x="2024733" y="1127435"/>
                  </a:moveTo>
                  <a:cubicBezTo>
                    <a:pt x="2029008" y="1127719"/>
                    <a:pt x="2047542" y="1127671"/>
                    <a:pt x="2048376" y="1127717"/>
                  </a:cubicBezTo>
                  <a:cubicBezTo>
                    <a:pt x="2048360" y="1127717"/>
                    <a:pt x="2048360" y="1127717"/>
                    <a:pt x="2048345" y="1127717"/>
                  </a:cubicBezTo>
                  <a:cubicBezTo>
                    <a:pt x="2048839" y="1127745"/>
                    <a:pt x="2047604" y="1128372"/>
                    <a:pt x="2044147" y="1128277"/>
                  </a:cubicBezTo>
                  <a:cubicBezTo>
                    <a:pt x="2033313" y="1127978"/>
                    <a:pt x="2041184" y="1127625"/>
                    <a:pt x="2018529" y="1128145"/>
                  </a:cubicBezTo>
                  <a:cubicBezTo>
                    <a:pt x="2028051" y="1127765"/>
                    <a:pt x="2019053" y="1127861"/>
                    <a:pt x="2020905" y="1127705"/>
                  </a:cubicBezTo>
                  <a:cubicBezTo>
                    <a:pt x="2022402" y="1127581"/>
                    <a:pt x="2027989" y="1127694"/>
                    <a:pt x="2024733" y="1127435"/>
                  </a:cubicBezTo>
                  <a:close/>
                  <a:moveTo>
                    <a:pt x="496333" y="1127332"/>
                  </a:moveTo>
                  <a:cubicBezTo>
                    <a:pt x="494195" y="1127304"/>
                    <a:pt x="491996" y="1127308"/>
                    <a:pt x="493666" y="1127392"/>
                  </a:cubicBezTo>
                  <a:cubicBezTo>
                    <a:pt x="493831" y="1127399"/>
                    <a:pt x="498430" y="1127464"/>
                    <a:pt x="498640" y="1127459"/>
                  </a:cubicBezTo>
                  <a:cubicBezTo>
                    <a:pt x="500551" y="1127419"/>
                    <a:pt x="498472" y="1127360"/>
                    <a:pt x="496333" y="1127332"/>
                  </a:cubicBezTo>
                  <a:close/>
                  <a:moveTo>
                    <a:pt x="450676" y="1127201"/>
                  </a:moveTo>
                  <a:cubicBezTo>
                    <a:pt x="448183" y="1127201"/>
                    <a:pt x="445757" y="1127214"/>
                    <a:pt x="445648" y="1127254"/>
                  </a:cubicBezTo>
                  <a:cubicBezTo>
                    <a:pt x="448548" y="1127293"/>
                    <a:pt x="460913" y="1127319"/>
                    <a:pt x="456101" y="1127219"/>
                  </a:cubicBezTo>
                  <a:cubicBezTo>
                    <a:pt x="455727" y="1127211"/>
                    <a:pt x="453168" y="1127200"/>
                    <a:pt x="450676" y="1127201"/>
                  </a:cubicBezTo>
                  <a:close/>
                  <a:moveTo>
                    <a:pt x="318041" y="1127092"/>
                  </a:moveTo>
                  <a:cubicBezTo>
                    <a:pt x="331176" y="1127225"/>
                    <a:pt x="343693" y="1127165"/>
                    <a:pt x="356763" y="1127172"/>
                  </a:cubicBezTo>
                  <a:cubicBezTo>
                    <a:pt x="352936" y="1127393"/>
                    <a:pt x="375991" y="1127050"/>
                    <a:pt x="362506" y="1127279"/>
                  </a:cubicBezTo>
                  <a:cubicBezTo>
                    <a:pt x="368716" y="1127240"/>
                    <a:pt x="422394" y="1127353"/>
                    <a:pt x="426952" y="1127419"/>
                  </a:cubicBezTo>
                  <a:cubicBezTo>
                    <a:pt x="426956" y="1127419"/>
                    <a:pt x="426962" y="1127419"/>
                    <a:pt x="426967" y="1127419"/>
                  </a:cubicBezTo>
                  <a:cubicBezTo>
                    <a:pt x="428362" y="1127441"/>
                    <a:pt x="427666" y="1127875"/>
                    <a:pt x="421893" y="1127688"/>
                  </a:cubicBezTo>
                  <a:cubicBezTo>
                    <a:pt x="421135" y="1127663"/>
                    <a:pt x="424680" y="1127560"/>
                    <a:pt x="424061" y="1127532"/>
                  </a:cubicBezTo>
                  <a:cubicBezTo>
                    <a:pt x="423697" y="1127515"/>
                    <a:pt x="411141" y="1127416"/>
                    <a:pt x="410562" y="1127424"/>
                  </a:cubicBezTo>
                  <a:cubicBezTo>
                    <a:pt x="409940" y="1127435"/>
                    <a:pt x="410673" y="1127575"/>
                    <a:pt x="410042" y="1127588"/>
                  </a:cubicBezTo>
                  <a:cubicBezTo>
                    <a:pt x="409330" y="1127603"/>
                    <a:pt x="401602" y="1127458"/>
                    <a:pt x="397554" y="1127444"/>
                  </a:cubicBezTo>
                  <a:cubicBezTo>
                    <a:pt x="389927" y="1127418"/>
                    <a:pt x="389103" y="1127529"/>
                    <a:pt x="388478" y="1127527"/>
                  </a:cubicBezTo>
                  <a:cubicBezTo>
                    <a:pt x="386655" y="1127523"/>
                    <a:pt x="383592" y="1127433"/>
                    <a:pt x="379897" y="1127421"/>
                  </a:cubicBezTo>
                  <a:cubicBezTo>
                    <a:pt x="361277" y="1127365"/>
                    <a:pt x="332801" y="1127367"/>
                    <a:pt x="318041" y="1127092"/>
                  </a:cubicBezTo>
                  <a:close/>
                  <a:moveTo>
                    <a:pt x="249127" y="1126712"/>
                  </a:moveTo>
                  <a:cubicBezTo>
                    <a:pt x="251878" y="1126720"/>
                    <a:pt x="254880" y="1126745"/>
                    <a:pt x="255103" y="1126750"/>
                  </a:cubicBezTo>
                  <a:cubicBezTo>
                    <a:pt x="258637" y="1126831"/>
                    <a:pt x="247843" y="1126868"/>
                    <a:pt x="244650" y="1126776"/>
                  </a:cubicBezTo>
                  <a:cubicBezTo>
                    <a:pt x="243874" y="1126714"/>
                    <a:pt x="246376" y="1126705"/>
                    <a:pt x="249127" y="1126712"/>
                  </a:cubicBezTo>
                  <a:close/>
                  <a:moveTo>
                    <a:pt x="169785" y="1126376"/>
                  </a:moveTo>
                  <a:cubicBezTo>
                    <a:pt x="170289" y="1126501"/>
                    <a:pt x="157423" y="1126401"/>
                    <a:pt x="154079" y="1126415"/>
                  </a:cubicBezTo>
                  <a:cubicBezTo>
                    <a:pt x="156958" y="1126328"/>
                    <a:pt x="165105" y="1126379"/>
                    <a:pt x="169785" y="1126376"/>
                  </a:cubicBezTo>
                  <a:close/>
                  <a:moveTo>
                    <a:pt x="232807" y="1126171"/>
                  </a:moveTo>
                  <a:cubicBezTo>
                    <a:pt x="226238" y="1126256"/>
                    <a:pt x="246864" y="1126330"/>
                    <a:pt x="247914" y="1126307"/>
                  </a:cubicBezTo>
                  <a:cubicBezTo>
                    <a:pt x="247252" y="1126239"/>
                    <a:pt x="233465" y="1126162"/>
                    <a:pt x="232807" y="1126171"/>
                  </a:cubicBezTo>
                  <a:close/>
                  <a:moveTo>
                    <a:pt x="190447" y="1126101"/>
                  </a:moveTo>
                  <a:cubicBezTo>
                    <a:pt x="186068" y="1126155"/>
                    <a:pt x="184266" y="1126233"/>
                    <a:pt x="191108" y="1126217"/>
                  </a:cubicBezTo>
                  <a:cubicBezTo>
                    <a:pt x="191381" y="1126216"/>
                    <a:pt x="188731" y="1126092"/>
                    <a:pt x="194029" y="1126120"/>
                  </a:cubicBezTo>
                  <a:cubicBezTo>
                    <a:pt x="194472" y="1126123"/>
                    <a:pt x="195295" y="1126257"/>
                    <a:pt x="201957" y="1126226"/>
                  </a:cubicBezTo>
                  <a:cubicBezTo>
                    <a:pt x="203308" y="1126220"/>
                    <a:pt x="205403" y="1126137"/>
                    <a:pt x="205252" y="1126131"/>
                  </a:cubicBezTo>
                  <a:cubicBezTo>
                    <a:pt x="201784" y="1126018"/>
                    <a:pt x="194827" y="1126048"/>
                    <a:pt x="190447" y="1126101"/>
                  </a:cubicBezTo>
                  <a:close/>
                  <a:moveTo>
                    <a:pt x="2034579" y="1126086"/>
                  </a:moveTo>
                  <a:cubicBezTo>
                    <a:pt x="2036500" y="1126061"/>
                    <a:pt x="2039201" y="1126062"/>
                    <a:pt x="2040443" y="1126100"/>
                  </a:cubicBezTo>
                  <a:cubicBezTo>
                    <a:pt x="2040675" y="1126225"/>
                    <a:pt x="2033962" y="1126251"/>
                    <a:pt x="2033391" y="1126231"/>
                  </a:cubicBezTo>
                  <a:cubicBezTo>
                    <a:pt x="2031516" y="1126164"/>
                    <a:pt x="2032658" y="1126112"/>
                    <a:pt x="2034579" y="1126086"/>
                  </a:cubicBezTo>
                  <a:close/>
                  <a:moveTo>
                    <a:pt x="200098" y="1125993"/>
                  </a:moveTo>
                  <a:cubicBezTo>
                    <a:pt x="196534" y="1125984"/>
                    <a:pt x="193933" y="1125988"/>
                    <a:pt x="196968" y="1126026"/>
                  </a:cubicBezTo>
                  <a:cubicBezTo>
                    <a:pt x="197502" y="1126032"/>
                    <a:pt x="208802" y="1126100"/>
                    <a:pt x="209005" y="1126038"/>
                  </a:cubicBezTo>
                  <a:cubicBezTo>
                    <a:pt x="208188" y="1126024"/>
                    <a:pt x="203661" y="1126002"/>
                    <a:pt x="200098" y="1125993"/>
                  </a:cubicBezTo>
                  <a:close/>
                  <a:moveTo>
                    <a:pt x="133656" y="1125827"/>
                  </a:moveTo>
                  <a:cubicBezTo>
                    <a:pt x="134693" y="1125821"/>
                    <a:pt x="139083" y="1125912"/>
                    <a:pt x="142097" y="1125879"/>
                  </a:cubicBezTo>
                  <a:cubicBezTo>
                    <a:pt x="138663" y="1126055"/>
                    <a:pt x="122803" y="1125890"/>
                    <a:pt x="133656" y="1125827"/>
                  </a:cubicBezTo>
                  <a:close/>
                  <a:moveTo>
                    <a:pt x="197541" y="1125764"/>
                  </a:moveTo>
                  <a:cubicBezTo>
                    <a:pt x="194032" y="1125735"/>
                    <a:pt x="189509" y="1125724"/>
                    <a:pt x="190875" y="1125785"/>
                  </a:cubicBezTo>
                  <a:cubicBezTo>
                    <a:pt x="191051" y="1125793"/>
                    <a:pt x="197005" y="1125847"/>
                    <a:pt x="198125" y="1125845"/>
                  </a:cubicBezTo>
                  <a:cubicBezTo>
                    <a:pt x="203546" y="1125838"/>
                    <a:pt x="201051" y="1125792"/>
                    <a:pt x="197541" y="1125764"/>
                  </a:cubicBezTo>
                  <a:close/>
                  <a:moveTo>
                    <a:pt x="49139" y="1125748"/>
                  </a:moveTo>
                  <a:cubicBezTo>
                    <a:pt x="49969" y="1125739"/>
                    <a:pt x="69763" y="1125742"/>
                    <a:pt x="65994" y="1125862"/>
                  </a:cubicBezTo>
                  <a:cubicBezTo>
                    <a:pt x="63431" y="1125944"/>
                    <a:pt x="43982" y="1125807"/>
                    <a:pt x="49139" y="1125748"/>
                  </a:cubicBezTo>
                  <a:close/>
                  <a:moveTo>
                    <a:pt x="143246" y="1125609"/>
                  </a:moveTo>
                  <a:cubicBezTo>
                    <a:pt x="142828" y="1125617"/>
                    <a:pt x="142533" y="1125703"/>
                    <a:pt x="142734" y="1125708"/>
                  </a:cubicBezTo>
                  <a:cubicBezTo>
                    <a:pt x="144299" y="1125734"/>
                    <a:pt x="176225" y="1125754"/>
                    <a:pt x="180703" y="1125729"/>
                  </a:cubicBezTo>
                  <a:cubicBezTo>
                    <a:pt x="176322" y="1125663"/>
                    <a:pt x="144682" y="1125586"/>
                    <a:pt x="143246" y="1125609"/>
                  </a:cubicBezTo>
                  <a:close/>
                  <a:moveTo>
                    <a:pt x="57921" y="1125590"/>
                  </a:moveTo>
                  <a:cubicBezTo>
                    <a:pt x="64110" y="1125600"/>
                    <a:pt x="71243" y="1125629"/>
                    <a:pt x="72017" y="1125641"/>
                  </a:cubicBezTo>
                  <a:cubicBezTo>
                    <a:pt x="70232" y="1125696"/>
                    <a:pt x="50291" y="1125669"/>
                    <a:pt x="49489" y="1125652"/>
                  </a:cubicBezTo>
                  <a:cubicBezTo>
                    <a:pt x="46488" y="1125588"/>
                    <a:pt x="51733" y="1125579"/>
                    <a:pt x="57921" y="1125590"/>
                  </a:cubicBezTo>
                  <a:close/>
                  <a:moveTo>
                    <a:pt x="115574" y="1125572"/>
                  </a:moveTo>
                  <a:cubicBezTo>
                    <a:pt x="118457" y="1125577"/>
                    <a:pt x="116299" y="1125646"/>
                    <a:pt x="118075" y="1125651"/>
                  </a:cubicBezTo>
                  <a:cubicBezTo>
                    <a:pt x="119199" y="1125655"/>
                    <a:pt x="142532" y="1125617"/>
                    <a:pt x="139166" y="1125729"/>
                  </a:cubicBezTo>
                  <a:cubicBezTo>
                    <a:pt x="136775" y="1125810"/>
                    <a:pt x="104840" y="1125658"/>
                    <a:pt x="99713" y="1125646"/>
                  </a:cubicBezTo>
                  <a:cubicBezTo>
                    <a:pt x="104305" y="1125504"/>
                    <a:pt x="108007" y="1125629"/>
                    <a:pt x="114176" y="1125637"/>
                  </a:cubicBezTo>
                  <a:cubicBezTo>
                    <a:pt x="115839" y="1125638"/>
                    <a:pt x="115395" y="1125572"/>
                    <a:pt x="115574" y="1125572"/>
                  </a:cubicBezTo>
                  <a:close/>
                  <a:moveTo>
                    <a:pt x="59001" y="1125428"/>
                  </a:moveTo>
                  <a:cubicBezTo>
                    <a:pt x="65388" y="1125483"/>
                    <a:pt x="79515" y="1125387"/>
                    <a:pt x="73688" y="1125575"/>
                  </a:cubicBezTo>
                  <a:cubicBezTo>
                    <a:pt x="70761" y="1125669"/>
                    <a:pt x="68850" y="1125543"/>
                    <a:pt x="68481" y="1125541"/>
                  </a:cubicBezTo>
                  <a:cubicBezTo>
                    <a:pt x="64862" y="1125516"/>
                    <a:pt x="57354" y="1125521"/>
                    <a:pt x="59001" y="1125428"/>
                  </a:cubicBezTo>
                  <a:close/>
                  <a:moveTo>
                    <a:pt x="2034556" y="1125421"/>
                  </a:moveTo>
                  <a:cubicBezTo>
                    <a:pt x="2037172" y="1125389"/>
                    <a:pt x="2040559" y="1125419"/>
                    <a:pt x="2041215" y="1125563"/>
                  </a:cubicBezTo>
                  <a:cubicBezTo>
                    <a:pt x="2041462" y="1125615"/>
                    <a:pt x="2033468" y="1125686"/>
                    <a:pt x="2032526" y="1125648"/>
                  </a:cubicBezTo>
                  <a:cubicBezTo>
                    <a:pt x="2030096" y="1125547"/>
                    <a:pt x="2031940" y="1125454"/>
                    <a:pt x="2034556" y="1125421"/>
                  </a:cubicBezTo>
                  <a:close/>
                  <a:moveTo>
                    <a:pt x="2015689" y="1125410"/>
                  </a:moveTo>
                  <a:cubicBezTo>
                    <a:pt x="2019439" y="1125544"/>
                    <a:pt x="2011121" y="1125620"/>
                    <a:pt x="2008652" y="1125543"/>
                  </a:cubicBezTo>
                  <a:cubicBezTo>
                    <a:pt x="2008405" y="1125418"/>
                    <a:pt x="2015103" y="1125392"/>
                    <a:pt x="2015689" y="1125410"/>
                  </a:cubicBezTo>
                  <a:close/>
                  <a:moveTo>
                    <a:pt x="85936" y="1125048"/>
                  </a:moveTo>
                  <a:cubicBezTo>
                    <a:pt x="83176" y="1125063"/>
                    <a:pt x="81338" y="1125098"/>
                    <a:pt x="82617" y="1125118"/>
                  </a:cubicBezTo>
                  <a:cubicBezTo>
                    <a:pt x="83745" y="1125137"/>
                    <a:pt x="93921" y="1125172"/>
                    <a:pt x="94786" y="1125094"/>
                  </a:cubicBezTo>
                  <a:cubicBezTo>
                    <a:pt x="92378" y="1125038"/>
                    <a:pt x="88696" y="1125033"/>
                    <a:pt x="85936" y="1125048"/>
                  </a:cubicBezTo>
                  <a:close/>
                  <a:moveTo>
                    <a:pt x="269333" y="1125034"/>
                  </a:moveTo>
                  <a:cubicBezTo>
                    <a:pt x="266277" y="1125025"/>
                    <a:pt x="263143" y="1125040"/>
                    <a:pt x="265695" y="1125098"/>
                  </a:cubicBezTo>
                  <a:cubicBezTo>
                    <a:pt x="265946" y="1125103"/>
                    <a:pt x="272221" y="1125123"/>
                    <a:pt x="272502" y="1125120"/>
                  </a:cubicBezTo>
                  <a:cubicBezTo>
                    <a:pt x="275367" y="1125079"/>
                    <a:pt x="272389" y="1125044"/>
                    <a:pt x="269333" y="1125034"/>
                  </a:cubicBezTo>
                  <a:close/>
                  <a:moveTo>
                    <a:pt x="61023" y="1124948"/>
                  </a:moveTo>
                  <a:cubicBezTo>
                    <a:pt x="63350" y="1124945"/>
                    <a:pt x="66416" y="1124955"/>
                    <a:pt x="67611" y="1124970"/>
                  </a:cubicBezTo>
                  <a:cubicBezTo>
                    <a:pt x="72920" y="1125038"/>
                    <a:pt x="59320" y="1125015"/>
                    <a:pt x="58868" y="1125006"/>
                  </a:cubicBezTo>
                  <a:cubicBezTo>
                    <a:pt x="57108" y="1124968"/>
                    <a:pt x="58696" y="1124951"/>
                    <a:pt x="61023" y="1124948"/>
                  </a:cubicBezTo>
                  <a:close/>
                  <a:moveTo>
                    <a:pt x="38625" y="1124876"/>
                  </a:moveTo>
                  <a:cubicBezTo>
                    <a:pt x="38107" y="1124882"/>
                    <a:pt x="39800" y="1124932"/>
                    <a:pt x="40091" y="1124966"/>
                  </a:cubicBezTo>
                  <a:lnTo>
                    <a:pt x="33447" y="1124956"/>
                  </a:lnTo>
                  <a:lnTo>
                    <a:pt x="33131" y="1124953"/>
                  </a:lnTo>
                  <a:cubicBezTo>
                    <a:pt x="33136" y="1124953"/>
                    <a:pt x="33141" y="1124955"/>
                    <a:pt x="33146" y="1124955"/>
                  </a:cubicBezTo>
                  <a:lnTo>
                    <a:pt x="33447" y="1124956"/>
                  </a:lnTo>
                  <a:lnTo>
                    <a:pt x="47191" y="1125062"/>
                  </a:lnTo>
                  <a:cubicBezTo>
                    <a:pt x="51510" y="1125028"/>
                    <a:pt x="54877" y="1124960"/>
                    <a:pt x="55542" y="1124964"/>
                  </a:cubicBezTo>
                  <a:cubicBezTo>
                    <a:pt x="56866" y="1124973"/>
                    <a:pt x="54790" y="1125087"/>
                    <a:pt x="55092" y="1125091"/>
                  </a:cubicBezTo>
                  <a:cubicBezTo>
                    <a:pt x="55780" y="1125098"/>
                    <a:pt x="69874" y="1125118"/>
                    <a:pt x="70556" y="1125111"/>
                  </a:cubicBezTo>
                  <a:cubicBezTo>
                    <a:pt x="71044" y="1125106"/>
                    <a:pt x="68494" y="1124932"/>
                    <a:pt x="71403" y="1124885"/>
                  </a:cubicBezTo>
                  <a:cubicBezTo>
                    <a:pt x="65729" y="1124970"/>
                    <a:pt x="39961" y="1124861"/>
                    <a:pt x="38625" y="1124876"/>
                  </a:cubicBezTo>
                  <a:close/>
                  <a:moveTo>
                    <a:pt x="118830" y="1124674"/>
                  </a:moveTo>
                  <a:cubicBezTo>
                    <a:pt x="112960" y="1124639"/>
                    <a:pt x="105997" y="1124660"/>
                    <a:pt x="116094" y="1124929"/>
                  </a:cubicBezTo>
                  <a:cubicBezTo>
                    <a:pt x="99458" y="1124716"/>
                    <a:pt x="110643" y="1124981"/>
                    <a:pt x="108075" y="1125040"/>
                  </a:cubicBezTo>
                  <a:cubicBezTo>
                    <a:pt x="105328" y="1125103"/>
                    <a:pt x="95917" y="1125010"/>
                    <a:pt x="96395" y="1125132"/>
                  </a:cubicBezTo>
                  <a:cubicBezTo>
                    <a:pt x="96400" y="1125132"/>
                    <a:pt x="96405" y="1125132"/>
                    <a:pt x="96410" y="1125132"/>
                  </a:cubicBezTo>
                  <a:cubicBezTo>
                    <a:pt x="102166" y="1125135"/>
                    <a:pt x="107922" y="1125138"/>
                    <a:pt x="113677" y="1125141"/>
                  </a:cubicBezTo>
                  <a:cubicBezTo>
                    <a:pt x="108044" y="1124865"/>
                    <a:pt x="119806" y="1124967"/>
                    <a:pt x="123795" y="1125192"/>
                  </a:cubicBezTo>
                  <a:cubicBezTo>
                    <a:pt x="125435" y="1125141"/>
                    <a:pt x="127074" y="1125091"/>
                    <a:pt x="128715" y="1125040"/>
                  </a:cubicBezTo>
                  <a:cubicBezTo>
                    <a:pt x="131420" y="1125379"/>
                    <a:pt x="132480" y="1124850"/>
                    <a:pt x="137799" y="1125137"/>
                  </a:cubicBezTo>
                  <a:cubicBezTo>
                    <a:pt x="144879" y="1124746"/>
                    <a:pt x="118239" y="1125100"/>
                    <a:pt x="115014" y="1124757"/>
                  </a:cubicBezTo>
                  <a:cubicBezTo>
                    <a:pt x="129480" y="1124801"/>
                    <a:pt x="124701" y="1124710"/>
                    <a:pt x="118830" y="1124674"/>
                  </a:cubicBezTo>
                  <a:close/>
                  <a:moveTo>
                    <a:pt x="98965" y="1124653"/>
                  </a:moveTo>
                  <a:cubicBezTo>
                    <a:pt x="95209" y="1124662"/>
                    <a:pt x="92558" y="1124687"/>
                    <a:pt x="96138" y="1124731"/>
                  </a:cubicBezTo>
                  <a:cubicBezTo>
                    <a:pt x="96706" y="1124739"/>
                    <a:pt x="109225" y="1124723"/>
                    <a:pt x="108416" y="1124668"/>
                  </a:cubicBezTo>
                  <a:cubicBezTo>
                    <a:pt x="107581" y="1124650"/>
                    <a:pt x="102721" y="1124644"/>
                    <a:pt x="98965" y="1124653"/>
                  </a:cubicBezTo>
                  <a:close/>
                  <a:moveTo>
                    <a:pt x="187900" y="1124631"/>
                  </a:moveTo>
                  <a:cubicBezTo>
                    <a:pt x="187704" y="1124635"/>
                    <a:pt x="189298" y="1124734"/>
                    <a:pt x="189500" y="1124737"/>
                  </a:cubicBezTo>
                  <a:cubicBezTo>
                    <a:pt x="197610" y="1124884"/>
                    <a:pt x="192482" y="1124587"/>
                    <a:pt x="187900" y="1124631"/>
                  </a:cubicBezTo>
                  <a:close/>
                  <a:moveTo>
                    <a:pt x="73058" y="1124432"/>
                  </a:moveTo>
                  <a:cubicBezTo>
                    <a:pt x="69423" y="1124558"/>
                    <a:pt x="53978" y="1124533"/>
                    <a:pt x="45051" y="1124544"/>
                  </a:cubicBezTo>
                  <a:cubicBezTo>
                    <a:pt x="52897" y="1124611"/>
                    <a:pt x="65628" y="1124728"/>
                    <a:pt x="73369" y="1124777"/>
                  </a:cubicBezTo>
                  <a:cubicBezTo>
                    <a:pt x="75580" y="1124791"/>
                    <a:pt x="77725" y="1124736"/>
                    <a:pt x="79609" y="1124746"/>
                  </a:cubicBezTo>
                  <a:cubicBezTo>
                    <a:pt x="82631" y="1124762"/>
                    <a:pt x="79947" y="1124842"/>
                    <a:pt x="80153" y="1124847"/>
                  </a:cubicBezTo>
                  <a:cubicBezTo>
                    <a:pt x="80158" y="1124847"/>
                    <a:pt x="80164" y="1124847"/>
                    <a:pt x="80169" y="1124847"/>
                  </a:cubicBezTo>
                  <a:cubicBezTo>
                    <a:pt x="84120" y="1124901"/>
                    <a:pt x="89212" y="1124719"/>
                    <a:pt x="80775" y="1124683"/>
                  </a:cubicBezTo>
                  <a:cubicBezTo>
                    <a:pt x="83738" y="1124660"/>
                    <a:pt x="86702" y="1124635"/>
                    <a:pt x="89665" y="1124612"/>
                  </a:cubicBezTo>
                  <a:cubicBezTo>
                    <a:pt x="78614" y="1124487"/>
                    <a:pt x="79425" y="1124751"/>
                    <a:pt x="76252" y="1124734"/>
                  </a:cubicBezTo>
                  <a:cubicBezTo>
                    <a:pt x="71818" y="1124711"/>
                    <a:pt x="72168" y="1124498"/>
                    <a:pt x="73058" y="1124432"/>
                  </a:cubicBezTo>
                  <a:close/>
                  <a:moveTo>
                    <a:pt x="95978" y="1124061"/>
                  </a:moveTo>
                  <a:cubicBezTo>
                    <a:pt x="93101" y="1124044"/>
                    <a:pt x="89293" y="1124048"/>
                    <a:pt x="88072" y="1124108"/>
                  </a:cubicBezTo>
                  <a:cubicBezTo>
                    <a:pt x="90560" y="1124104"/>
                    <a:pt x="96875" y="1124146"/>
                    <a:pt x="98299" y="1124135"/>
                  </a:cubicBezTo>
                  <a:cubicBezTo>
                    <a:pt x="100802" y="1124115"/>
                    <a:pt x="98855" y="1124078"/>
                    <a:pt x="95978" y="1124061"/>
                  </a:cubicBezTo>
                  <a:close/>
                  <a:moveTo>
                    <a:pt x="76237" y="1124046"/>
                  </a:moveTo>
                  <a:cubicBezTo>
                    <a:pt x="73460" y="1123973"/>
                    <a:pt x="63938" y="1124132"/>
                    <a:pt x="61992" y="1124171"/>
                  </a:cubicBezTo>
                  <a:cubicBezTo>
                    <a:pt x="76245" y="1124124"/>
                    <a:pt x="70876" y="1124300"/>
                    <a:pt x="73416" y="1124365"/>
                  </a:cubicBezTo>
                  <a:cubicBezTo>
                    <a:pt x="78811" y="1124503"/>
                    <a:pt x="76911" y="1124063"/>
                    <a:pt x="76237" y="1124046"/>
                  </a:cubicBezTo>
                  <a:close/>
                  <a:moveTo>
                    <a:pt x="72001" y="1123803"/>
                  </a:moveTo>
                  <a:cubicBezTo>
                    <a:pt x="71703" y="1123808"/>
                    <a:pt x="70383" y="1123924"/>
                    <a:pt x="70556" y="1123931"/>
                  </a:cubicBezTo>
                  <a:cubicBezTo>
                    <a:pt x="74618" y="1124117"/>
                    <a:pt x="78252" y="1123733"/>
                    <a:pt x="72001" y="1123803"/>
                  </a:cubicBezTo>
                  <a:close/>
                  <a:moveTo>
                    <a:pt x="2005374" y="1122647"/>
                  </a:moveTo>
                  <a:lnTo>
                    <a:pt x="2000565" y="1122881"/>
                  </a:lnTo>
                  <a:cubicBezTo>
                    <a:pt x="2006291" y="1123325"/>
                    <a:pt x="2003867" y="1122661"/>
                    <a:pt x="2004315" y="1122651"/>
                  </a:cubicBezTo>
                  <a:close/>
                  <a:moveTo>
                    <a:pt x="2008183" y="1122510"/>
                  </a:moveTo>
                  <a:cubicBezTo>
                    <a:pt x="2013440" y="1122437"/>
                    <a:pt x="2019656" y="1122438"/>
                    <a:pt x="2021554" y="1122586"/>
                  </a:cubicBezTo>
                  <a:lnTo>
                    <a:pt x="2005374" y="1122647"/>
                  </a:lnTo>
                  <a:close/>
                  <a:moveTo>
                    <a:pt x="1988358" y="1120714"/>
                  </a:moveTo>
                  <a:cubicBezTo>
                    <a:pt x="1985919" y="1121144"/>
                    <a:pt x="1990765" y="1120992"/>
                    <a:pt x="1992324" y="1121076"/>
                  </a:cubicBezTo>
                  <a:cubicBezTo>
                    <a:pt x="1993744" y="1121154"/>
                    <a:pt x="1994670" y="1121408"/>
                    <a:pt x="1997787" y="1121273"/>
                  </a:cubicBezTo>
                  <a:cubicBezTo>
                    <a:pt x="1994654" y="1121086"/>
                    <a:pt x="1991506" y="1120899"/>
                    <a:pt x="1988358" y="1120714"/>
                  </a:cubicBezTo>
                  <a:close/>
                  <a:moveTo>
                    <a:pt x="18832" y="1120192"/>
                  </a:moveTo>
                  <a:cubicBezTo>
                    <a:pt x="23940" y="1120257"/>
                    <a:pt x="12173" y="1120306"/>
                    <a:pt x="11675" y="1120289"/>
                  </a:cubicBezTo>
                  <a:cubicBezTo>
                    <a:pt x="10197" y="1120232"/>
                    <a:pt x="16548" y="1120163"/>
                    <a:pt x="18832" y="1120192"/>
                  </a:cubicBezTo>
                  <a:close/>
                  <a:moveTo>
                    <a:pt x="74869" y="1119309"/>
                  </a:moveTo>
                  <a:cubicBezTo>
                    <a:pt x="74968" y="1119427"/>
                    <a:pt x="60907" y="1119390"/>
                    <a:pt x="57462" y="1119425"/>
                  </a:cubicBezTo>
                  <a:cubicBezTo>
                    <a:pt x="61132" y="1119328"/>
                    <a:pt x="69516" y="1119308"/>
                    <a:pt x="74869" y="1119309"/>
                  </a:cubicBezTo>
                  <a:close/>
                  <a:moveTo>
                    <a:pt x="47732" y="1119308"/>
                  </a:moveTo>
                  <a:cubicBezTo>
                    <a:pt x="47953" y="1119303"/>
                    <a:pt x="52504" y="1119330"/>
                    <a:pt x="52683" y="1119334"/>
                  </a:cubicBezTo>
                  <a:cubicBezTo>
                    <a:pt x="55182" y="1119470"/>
                    <a:pt x="42975" y="1119416"/>
                    <a:pt x="47732" y="1119308"/>
                  </a:cubicBezTo>
                  <a:close/>
                  <a:moveTo>
                    <a:pt x="153971" y="1119053"/>
                  </a:moveTo>
                  <a:cubicBezTo>
                    <a:pt x="145680" y="1119103"/>
                    <a:pt x="153369" y="1119177"/>
                    <a:pt x="145087" y="1119166"/>
                  </a:cubicBezTo>
                  <a:cubicBezTo>
                    <a:pt x="147075" y="1119056"/>
                    <a:pt x="148370" y="1119041"/>
                    <a:pt x="153971" y="1119053"/>
                  </a:cubicBezTo>
                  <a:close/>
                  <a:moveTo>
                    <a:pt x="263581" y="1118853"/>
                  </a:moveTo>
                  <a:cubicBezTo>
                    <a:pt x="261756" y="1118879"/>
                    <a:pt x="260400" y="1118927"/>
                    <a:pt x="261498" y="1118948"/>
                  </a:cubicBezTo>
                  <a:cubicBezTo>
                    <a:pt x="261753" y="1118955"/>
                    <a:pt x="269540" y="1118976"/>
                    <a:pt x="268477" y="1118887"/>
                  </a:cubicBezTo>
                  <a:cubicBezTo>
                    <a:pt x="267700" y="1118823"/>
                    <a:pt x="265406" y="1118827"/>
                    <a:pt x="263581" y="1118853"/>
                  </a:cubicBezTo>
                  <a:close/>
                  <a:moveTo>
                    <a:pt x="310837" y="1118677"/>
                  </a:moveTo>
                  <a:cubicBezTo>
                    <a:pt x="309392" y="1118674"/>
                    <a:pt x="311366" y="1118762"/>
                    <a:pt x="305490" y="1118760"/>
                  </a:cubicBezTo>
                  <a:cubicBezTo>
                    <a:pt x="305102" y="1118760"/>
                    <a:pt x="304909" y="1118684"/>
                    <a:pt x="303710" y="1118684"/>
                  </a:cubicBezTo>
                  <a:cubicBezTo>
                    <a:pt x="300951" y="1118683"/>
                    <a:pt x="286257" y="1118674"/>
                    <a:pt x="283303" y="1118740"/>
                  </a:cubicBezTo>
                  <a:cubicBezTo>
                    <a:pt x="283279" y="1118726"/>
                    <a:pt x="283087" y="1118714"/>
                    <a:pt x="282681" y="1118703"/>
                  </a:cubicBezTo>
                  <a:cubicBezTo>
                    <a:pt x="279061" y="1118606"/>
                    <a:pt x="267852" y="1118951"/>
                    <a:pt x="269922" y="1118979"/>
                  </a:cubicBezTo>
                  <a:cubicBezTo>
                    <a:pt x="272590" y="1119016"/>
                    <a:pt x="281095" y="1118887"/>
                    <a:pt x="282947" y="1118780"/>
                  </a:cubicBezTo>
                  <a:cubicBezTo>
                    <a:pt x="283291" y="1118799"/>
                    <a:pt x="284220" y="1118822"/>
                    <a:pt x="285922" y="1118848"/>
                  </a:cubicBezTo>
                  <a:cubicBezTo>
                    <a:pt x="285918" y="1118849"/>
                    <a:pt x="285912" y="1118849"/>
                    <a:pt x="285907" y="1118849"/>
                  </a:cubicBezTo>
                  <a:cubicBezTo>
                    <a:pt x="288206" y="1118884"/>
                    <a:pt x="356942" y="1118763"/>
                    <a:pt x="310837" y="1118677"/>
                  </a:cubicBezTo>
                  <a:close/>
                  <a:moveTo>
                    <a:pt x="111921" y="1118458"/>
                  </a:moveTo>
                  <a:cubicBezTo>
                    <a:pt x="119424" y="1118518"/>
                    <a:pt x="99685" y="1118661"/>
                    <a:pt x="99371" y="1118646"/>
                  </a:cubicBezTo>
                  <a:cubicBezTo>
                    <a:pt x="99081" y="1118623"/>
                    <a:pt x="107970" y="1118427"/>
                    <a:pt x="111921" y="1118458"/>
                  </a:cubicBezTo>
                  <a:close/>
                  <a:moveTo>
                    <a:pt x="251217" y="1118434"/>
                  </a:moveTo>
                  <a:cubicBezTo>
                    <a:pt x="252523" y="1118461"/>
                    <a:pt x="247416" y="1118579"/>
                    <a:pt x="256253" y="1118606"/>
                  </a:cubicBezTo>
                  <a:cubicBezTo>
                    <a:pt x="249654" y="1118615"/>
                    <a:pt x="251047" y="1118823"/>
                    <a:pt x="246857" y="1118738"/>
                  </a:cubicBezTo>
                  <a:cubicBezTo>
                    <a:pt x="246174" y="1118725"/>
                    <a:pt x="243964" y="1118291"/>
                    <a:pt x="251217" y="1118434"/>
                  </a:cubicBezTo>
                  <a:close/>
                  <a:moveTo>
                    <a:pt x="276811" y="1118414"/>
                  </a:moveTo>
                  <a:cubicBezTo>
                    <a:pt x="280010" y="1118422"/>
                    <a:pt x="283157" y="1118446"/>
                    <a:pt x="283405" y="1118473"/>
                  </a:cubicBezTo>
                  <a:cubicBezTo>
                    <a:pt x="278698" y="1118490"/>
                    <a:pt x="274230" y="1118474"/>
                    <a:pt x="269906" y="1118450"/>
                  </a:cubicBezTo>
                  <a:cubicBezTo>
                    <a:pt x="270362" y="1118413"/>
                    <a:pt x="273612" y="1118405"/>
                    <a:pt x="276811" y="1118414"/>
                  </a:cubicBezTo>
                  <a:close/>
                  <a:moveTo>
                    <a:pt x="142187" y="1118410"/>
                  </a:moveTo>
                  <a:cubicBezTo>
                    <a:pt x="148051" y="1118406"/>
                    <a:pt x="153822" y="1118415"/>
                    <a:pt x="154444" y="1118424"/>
                  </a:cubicBezTo>
                  <a:cubicBezTo>
                    <a:pt x="160938" y="1118524"/>
                    <a:pt x="131170" y="1118547"/>
                    <a:pt x="130315" y="1118530"/>
                  </a:cubicBezTo>
                  <a:cubicBezTo>
                    <a:pt x="129863" y="1118521"/>
                    <a:pt x="129567" y="1118512"/>
                    <a:pt x="129399" y="1118502"/>
                  </a:cubicBezTo>
                  <a:cubicBezTo>
                    <a:pt x="128306" y="1118544"/>
                    <a:pt x="122682" y="1118566"/>
                    <a:pt x="122031" y="1118474"/>
                  </a:cubicBezTo>
                  <a:cubicBezTo>
                    <a:pt x="123718" y="1118478"/>
                    <a:pt x="128320" y="1118456"/>
                    <a:pt x="128854" y="1118464"/>
                  </a:cubicBezTo>
                  <a:cubicBezTo>
                    <a:pt x="129085" y="1118468"/>
                    <a:pt x="129257" y="1118471"/>
                    <a:pt x="129375" y="1118476"/>
                  </a:cubicBezTo>
                  <a:cubicBezTo>
                    <a:pt x="130367" y="1118432"/>
                    <a:pt x="136323" y="1118414"/>
                    <a:pt x="142187" y="1118410"/>
                  </a:cubicBezTo>
                  <a:close/>
                  <a:moveTo>
                    <a:pt x="335732" y="1118400"/>
                  </a:moveTo>
                  <a:cubicBezTo>
                    <a:pt x="333573" y="1118403"/>
                    <a:pt x="331302" y="1118418"/>
                    <a:pt x="331197" y="1118422"/>
                  </a:cubicBezTo>
                  <a:cubicBezTo>
                    <a:pt x="329677" y="1118498"/>
                    <a:pt x="337332" y="1118496"/>
                    <a:pt x="339590" y="1118453"/>
                  </a:cubicBezTo>
                  <a:cubicBezTo>
                    <a:pt x="339937" y="1118408"/>
                    <a:pt x="337891" y="1118398"/>
                    <a:pt x="335732" y="1118400"/>
                  </a:cubicBezTo>
                  <a:close/>
                  <a:moveTo>
                    <a:pt x="2046153" y="1118394"/>
                  </a:moveTo>
                  <a:cubicBezTo>
                    <a:pt x="2046230" y="1115608"/>
                    <a:pt x="2046277" y="1122026"/>
                    <a:pt x="2046261" y="1122298"/>
                  </a:cubicBezTo>
                  <a:cubicBezTo>
                    <a:pt x="2046200" y="1123104"/>
                    <a:pt x="2046122" y="1119639"/>
                    <a:pt x="2046153" y="1118394"/>
                  </a:cubicBezTo>
                  <a:close/>
                  <a:moveTo>
                    <a:pt x="161390" y="1118378"/>
                  </a:moveTo>
                  <a:cubicBezTo>
                    <a:pt x="164446" y="1118374"/>
                    <a:pt x="167424" y="1118393"/>
                    <a:pt x="164554" y="1118444"/>
                  </a:cubicBezTo>
                  <a:cubicBezTo>
                    <a:pt x="164249" y="1118448"/>
                    <a:pt x="158011" y="1118458"/>
                    <a:pt x="157755" y="1118453"/>
                  </a:cubicBezTo>
                  <a:cubicBezTo>
                    <a:pt x="155199" y="1118411"/>
                    <a:pt x="158333" y="1118383"/>
                    <a:pt x="161390" y="1118378"/>
                  </a:cubicBezTo>
                  <a:close/>
                  <a:moveTo>
                    <a:pt x="227694" y="1118354"/>
                  </a:moveTo>
                  <a:cubicBezTo>
                    <a:pt x="226937" y="1118451"/>
                    <a:pt x="206758" y="1118569"/>
                    <a:pt x="206991" y="1118456"/>
                  </a:cubicBezTo>
                  <a:cubicBezTo>
                    <a:pt x="213893" y="1118422"/>
                    <a:pt x="220793" y="1118388"/>
                    <a:pt x="227694" y="1118354"/>
                  </a:cubicBezTo>
                  <a:close/>
                  <a:moveTo>
                    <a:pt x="199366" y="1118343"/>
                  </a:moveTo>
                  <a:lnTo>
                    <a:pt x="203768" y="1118405"/>
                  </a:lnTo>
                  <a:cubicBezTo>
                    <a:pt x="203760" y="1118405"/>
                    <a:pt x="203752" y="1118405"/>
                    <a:pt x="203744" y="1118405"/>
                  </a:cubicBezTo>
                  <a:cubicBezTo>
                    <a:pt x="205035" y="1118288"/>
                    <a:pt x="199289" y="1118410"/>
                    <a:pt x="198724" y="1118394"/>
                  </a:cubicBezTo>
                  <a:close/>
                  <a:moveTo>
                    <a:pt x="237945" y="1118340"/>
                  </a:moveTo>
                  <a:cubicBezTo>
                    <a:pt x="242249" y="1118396"/>
                    <a:pt x="232167" y="1118445"/>
                    <a:pt x="229195" y="1118425"/>
                  </a:cubicBezTo>
                  <a:cubicBezTo>
                    <a:pt x="229162" y="1118362"/>
                    <a:pt x="237317" y="1118332"/>
                    <a:pt x="237945" y="1118340"/>
                  </a:cubicBezTo>
                  <a:close/>
                  <a:moveTo>
                    <a:pt x="200133" y="1118282"/>
                  </a:moveTo>
                  <a:lnTo>
                    <a:pt x="199366" y="1118343"/>
                  </a:lnTo>
                  <a:lnTo>
                    <a:pt x="195662" y="1118291"/>
                  </a:lnTo>
                  <a:cubicBezTo>
                    <a:pt x="199707" y="1118216"/>
                    <a:pt x="200410" y="1118239"/>
                    <a:pt x="200133" y="1118282"/>
                  </a:cubicBezTo>
                  <a:close/>
                  <a:moveTo>
                    <a:pt x="333220" y="1118117"/>
                  </a:moveTo>
                  <a:cubicBezTo>
                    <a:pt x="331050" y="1118120"/>
                    <a:pt x="328747" y="1118141"/>
                    <a:pt x="328538" y="1118189"/>
                  </a:cubicBezTo>
                  <a:cubicBezTo>
                    <a:pt x="330505" y="1118178"/>
                    <a:pt x="336599" y="1118203"/>
                    <a:pt x="337102" y="1118160"/>
                  </a:cubicBezTo>
                  <a:cubicBezTo>
                    <a:pt x="337427" y="1118132"/>
                    <a:pt x="335390" y="1118115"/>
                    <a:pt x="333220" y="1118117"/>
                  </a:cubicBezTo>
                  <a:close/>
                  <a:moveTo>
                    <a:pt x="518394" y="1117829"/>
                  </a:moveTo>
                  <a:cubicBezTo>
                    <a:pt x="515199" y="1117760"/>
                    <a:pt x="514692" y="1117919"/>
                    <a:pt x="513940" y="1117922"/>
                  </a:cubicBezTo>
                  <a:cubicBezTo>
                    <a:pt x="513102" y="1117924"/>
                    <a:pt x="495217" y="1117778"/>
                    <a:pt x="511026" y="1118055"/>
                  </a:cubicBezTo>
                  <a:cubicBezTo>
                    <a:pt x="511855" y="1118069"/>
                    <a:pt x="522996" y="1117928"/>
                    <a:pt x="518394" y="1117829"/>
                  </a:cubicBezTo>
                  <a:close/>
                  <a:moveTo>
                    <a:pt x="480602" y="1117647"/>
                  </a:moveTo>
                  <a:cubicBezTo>
                    <a:pt x="478704" y="1117661"/>
                    <a:pt x="480545" y="1117775"/>
                    <a:pt x="478474" y="1117782"/>
                  </a:cubicBezTo>
                  <a:cubicBezTo>
                    <a:pt x="471594" y="1117803"/>
                    <a:pt x="465495" y="1117735"/>
                    <a:pt x="459046" y="1117757"/>
                  </a:cubicBezTo>
                  <a:cubicBezTo>
                    <a:pt x="458464" y="1117758"/>
                    <a:pt x="462979" y="1117829"/>
                    <a:pt x="458012" y="1117842"/>
                  </a:cubicBezTo>
                  <a:cubicBezTo>
                    <a:pt x="457245" y="1117843"/>
                    <a:pt x="452632" y="1117732"/>
                    <a:pt x="446690" y="1117768"/>
                  </a:cubicBezTo>
                  <a:cubicBezTo>
                    <a:pt x="433566" y="1118184"/>
                    <a:pt x="423930" y="1117839"/>
                    <a:pt x="407275" y="1118021"/>
                  </a:cubicBezTo>
                  <a:cubicBezTo>
                    <a:pt x="407903" y="1118055"/>
                    <a:pt x="420359" y="1118115"/>
                    <a:pt x="421092" y="1118116"/>
                  </a:cubicBezTo>
                  <a:cubicBezTo>
                    <a:pt x="435014" y="1118141"/>
                    <a:pt x="459953" y="1118083"/>
                    <a:pt x="474534" y="1118045"/>
                  </a:cubicBezTo>
                  <a:cubicBezTo>
                    <a:pt x="478275" y="1118036"/>
                    <a:pt x="476458" y="1117959"/>
                    <a:pt x="478070" y="1117951"/>
                  </a:cubicBezTo>
                  <a:cubicBezTo>
                    <a:pt x="479343" y="1117945"/>
                    <a:pt x="477829" y="1118103"/>
                    <a:pt x="482094" y="1118033"/>
                  </a:cubicBezTo>
                  <a:cubicBezTo>
                    <a:pt x="484122" y="1118001"/>
                    <a:pt x="477886" y="1117856"/>
                    <a:pt x="479281" y="1117822"/>
                  </a:cubicBezTo>
                  <a:cubicBezTo>
                    <a:pt x="480176" y="1117799"/>
                    <a:pt x="484707" y="1117848"/>
                    <a:pt x="486152" y="1117792"/>
                  </a:cubicBezTo>
                  <a:cubicBezTo>
                    <a:pt x="486561" y="1117775"/>
                    <a:pt x="481940" y="1117636"/>
                    <a:pt x="480602" y="1117647"/>
                  </a:cubicBezTo>
                  <a:close/>
                  <a:moveTo>
                    <a:pt x="405542" y="1117445"/>
                  </a:moveTo>
                  <a:cubicBezTo>
                    <a:pt x="429881" y="1117272"/>
                    <a:pt x="433034" y="1117687"/>
                    <a:pt x="410764" y="1117587"/>
                  </a:cubicBezTo>
                  <a:cubicBezTo>
                    <a:pt x="410329" y="1117584"/>
                    <a:pt x="404065" y="1117491"/>
                    <a:pt x="405542" y="1117445"/>
                  </a:cubicBezTo>
                  <a:close/>
                  <a:moveTo>
                    <a:pt x="497419" y="1117411"/>
                  </a:moveTo>
                  <a:cubicBezTo>
                    <a:pt x="495169" y="1117442"/>
                    <a:pt x="465063" y="1117427"/>
                    <a:pt x="471488" y="1117570"/>
                  </a:cubicBezTo>
                  <a:cubicBezTo>
                    <a:pt x="472523" y="1117593"/>
                    <a:pt x="499010" y="1117615"/>
                    <a:pt x="497419" y="1117411"/>
                  </a:cubicBezTo>
                  <a:close/>
                  <a:moveTo>
                    <a:pt x="461719" y="1117411"/>
                  </a:moveTo>
                  <a:cubicBezTo>
                    <a:pt x="456843" y="1117419"/>
                    <a:pt x="444716" y="1117448"/>
                    <a:pt x="453055" y="1117584"/>
                  </a:cubicBezTo>
                  <a:cubicBezTo>
                    <a:pt x="454678" y="1117610"/>
                    <a:pt x="458964" y="1117578"/>
                    <a:pt x="461237" y="1117582"/>
                  </a:cubicBezTo>
                  <a:cubicBezTo>
                    <a:pt x="453993" y="1117447"/>
                    <a:pt x="462036" y="1117575"/>
                    <a:pt x="461719" y="1117411"/>
                  </a:cubicBezTo>
                  <a:close/>
                  <a:moveTo>
                    <a:pt x="469404" y="1117402"/>
                  </a:moveTo>
                  <a:cubicBezTo>
                    <a:pt x="467318" y="1117414"/>
                    <a:pt x="463953" y="1117612"/>
                    <a:pt x="467921" y="1117618"/>
                  </a:cubicBezTo>
                  <a:cubicBezTo>
                    <a:pt x="468697" y="1117562"/>
                    <a:pt x="473920" y="1117377"/>
                    <a:pt x="469404" y="1117402"/>
                  </a:cubicBezTo>
                  <a:close/>
                  <a:moveTo>
                    <a:pt x="562424" y="1117294"/>
                  </a:moveTo>
                  <a:cubicBezTo>
                    <a:pt x="560320" y="1117260"/>
                    <a:pt x="541941" y="1117331"/>
                    <a:pt x="548420" y="1117444"/>
                  </a:cubicBezTo>
                  <a:cubicBezTo>
                    <a:pt x="549202" y="1117458"/>
                    <a:pt x="569401" y="1117410"/>
                    <a:pt x="562424" y="1117294"/>
                  </a:cubicBezTo>
                  <a:close/>
                  <a:moveTo>
                    <a:pt x="710618" y="1117260"/>
                  </a:moveTo>
                  <a:cubicBezTo>
                    <a:pt x="715575" y="1117414"/>
                    <a:pt x="695408" y="1117661"/>
                    <a:pt x="691159" y="1117564"/>
                  </a:cubicBezTo>
                  <a:cubicBezTo>
                    <a:pt x="690844" y="1117464"/>
                    <a:pt x="709893" y="1117238"/>
                    <a:pt x="710618" y="1117260"/>
                  </a:cubicBezTo>
                  <a:close/>
                  <a:moveTo>
                    <a:pt x="531850" y="1117130"/>
                  </a:moveTo>
                  <a:cubicBezTo>
                    <a:pt x="529714" y="1117147"/>
                    <a:pt x="527348" y="1117188"/>
                    <a:pt x="526825" y="1117243"/>
                  </a:cubicBezTo>
                  <a:cubicBezTo>
                    <a:pt x="529123" y="1117251"/>
                    <a:pt x="534862" y="1117238"/>
                    <a:pt x="535498" y="1117167"/>
                  </a:cubicBezTo>
                  <a:cubicBezTo>
                    <a:pt x="535893" y="1117123"/>
                    <a:pt x="533986" y="1117114"/>
                    <a:pt x="531850" y="1117130"/>
                  </a:cubicBezTo>
                  <a:close/>
                  <a:moveTo>
                    <a:pt x="632107" y="1117033"/>
                  </a:moveTo>
                  <a:cubicBezTo>
                    <a:pt x="632112" y="1117033"/>
                    <a:pt x="632118" y="1117035"/>
                    <a:pt x="632123" y="1117035"/>
                  </a:cubicBezTo>
                  <a:cubicBezTo>
                    <a:pt x="648231" y="1116857"/>
                    <a:pt x="644416" y="1117542"/>
                    <a:pt x="623473" y="1117374"/>
                  </a:cubicBezTo>
                  <a:cubicBezTo>
                    <a:pt x="624128" y="1117342"/>
                    <a:pt x="624784" y="1117311"/>
                    <a:pt x="625439" y="1117278"/>
                  </a:cubicBezTo>
                  <a:cubicBezTo>
                    <a:pt x="601266" y="1117248"/>
                    <a:pt x="623786" y="1117237"/>
                    <a:pt x="629706" y="1117183"/>
                  </a:cubicBezTo>
                  <a:cubicBezTo>
                    <a:pt x="631954" y="1117161"/>
                    <a:pt x="630069" y="1117056"/>
                    <a:pt x="632107" y="1117033"/>
                  </a:cubicBezTo>
                  <a:close/>
                  <a:moveTo>
                    <a:pt x="651546" y="1116985"/>
                  </a:moveTo>
                  <a:cubicBezTo>
                    <a:pt x="654387" y="1117002"/>
                    <a:pt x="656057" y="1117055"/>
                    <a:pt x="653080" y="1117112"/>
                  </a:cubicBezTo>
                  <a:cubicBezTo>
                    <a:pt x="652185" y="1117127"/>
                    <a:pt x="645429" y="1117050"/>
                    <a:pt x="642993" y="1117073"/>
                  </a:cubicBezTo>
                  <a:cubicBezTo>
                    <a:pt x="644696" y="1116986"/>
                    <a:pt x="648706" y="1116967"/>
                    <a:pt x="651546" y="1116985"/>
                  </a:cubicBezTo>
                  <a:close/>
                  <a:moveTo>
                    <a:pt x="1146821" y="1116956"/>
                  </a:moveTo>
                  <a:cubicBezTo>
                    <a:pt x="1143332" y="1116947"/>
                    <a:pt x="1136733" y="1116812"/>
                    <a:pt x="1137489" y="1117035"/>
                  </a:cubicBezTo>
                  <a:cubicBezTo>
                    <a:pt x="1137493" y="1117035"/>
                    <a:pt x="1137500" y="1117035"/>
                    <a:pt x="1137504" y="1117035"/>
                  </a:cubicBezTo>
                  <a:cubicBezTo>
                    <a:pt x="1140609" y="1117008"/>
                    <a:pt x="1143716" y="1116982"/>
                    <a:pt x="1146821" y="1116956"/>
                  </a:cubicBezTo>
                  <a:close/>
                  <a:moveTo>
                    <a:pt x="672353" y="1116902"/>
                  </a:moveTo>
                  <a:cubicBezTo>
                    <a:pt x="673277" y="1116930"/>
                    <a:pt x="670617" y="1117044"/>
                    <a:pt x="669439" y="1117047"/>
                  </a:cubicBezTo>
                  <a:cubicBezTo>
                    <a:pt x="664768" y="1117059"/>
                    <a:pt x="669860" y="1116829"/>
                    <a:pt x="672353" y="1116902"/>
                  </a:cubicBezTo>
                  <a:close/>
                  <a:moveTo>
                    <a:pt x="675780" y="1116899"/>
                  </a:moveTo>
                  <a:cubicBezTo>
                    <a:pt x="697101" y="1116795"/>
                    <a:pt x="688225" y="1117018"/>
                    <a:pt x="689076" y="1117032"/>
                  </a:cubicBezTo>
                  <a:cubicBezTo>
                    <a:pt x="690083" y="1117047"/>
                    <a:pt x="693341" y="1116971"/>
                    <a:pt x="694003" y="1116990"/>
                  </a:cubicBezTo>
                  <a:cubicBezTo>
                    <a:pt x="709516" y="1117439"/>
                    <a:pt x="679901" y="1117200"/>
                    <a:pt x="671405" y="1117288"/>
                  </a:cubicBezTo>
                  <a:cubicBezTo>
                    <a:pt x="679640" y="1117064"/>
                    <a:pt x="690363" y="1117062"/>
                    <a:pt x="675780" y="1116899"/>
                  </a:cubicBezTo>
                  <a:close/>
                  <a:moveTo>
                    <a:pt x="603611" y="1116834"/>
                  </a:moveTo>
                  <a:cubicBezTo>
                    <a:pt x="603458" y="1117083"/>
                    <a:pt x="610824" y="1117158"/>
                    <a:pt x="614427" y="1116916"/>
                  </a:cubicBezTo>
                  <a:cubicBezTo>
                    <a:pt x="616721" y="1117115"/>
                    <a:pt x="609131" y="1117170"/>
                    <a:pt x="604146" y="1117101"/>
                  </a:cubicBezTo>
                  <a:cubicBezTo>
                    <a:pt x="603019" y="1117084"/>
                    <a:pt x="598848" y="1116890"/>
                    <a:pt x="603611" y="1116834"/>
                  </a:cubicBezTo>
                  <a:close/>
                  <a:moveTo>
                    <a:pt x="984200" y="1116787"/>
                  </a:moveTo>
                  <a:cubicBezTo>
                    <a:pt x="994553" y="1116796"/>
                    <a:pt x="1001719" y="1116882"/>
                    <a:pt x="981959" y="1117095"/>
                  </a:cubicBezTo>
                  <a:cubicBezTo>
                    <a:pt x="983819" y="1117019"/>
                    <a:pt x="985678" y="1116944"/>
                    <a:pt x="987539" y="1116870"/>
                  </a:cubicBezTo>
                  <a:cubicBezTo>
                    <a:pt x="982505" y="1116826"/>
                    <a:pt x="976312" y="1116868"/>
                    <a:pt x="976216" y="1116982"/>
                  </a:cubicBezTo>
                  <a:cubicBezTo>
                    <a:pt x="976111" y="1116965"/>
                    <a:pt x="975867" y="1116947"/>
                    <a:pt x="975463" y="1116928"/>
                  </a:cubicBezTo>
                  <a:cubicBezTo>
                    <a:pt x="975053" y="1116911"/>
                    <a:pt x="969662" y="1116977"/>
                    <a:pt x="967318" y="1116944"/>
                  </a:cubicBezTo>
                  <a:cubicBezTo>
                    <a:pt x="960306" y="1116847"/>
                    <a:pt x="973846" y="1116778"/>
                    <a:pt x="984200" y="1116787"/>
                  </a:cubicBezTo>
                  <a:close/>
                  <a:moveTo>
                    <a:pt x="1150062" y="1116737"/>
                  </a:moveTo>
                  <a:cubicBezTo>
                    <a:pt x="1149693" y="1116749"/>
                    <a:pt x="1149634" y="1116900"/>
                    <a:pt x="1148375" y="1116942"/>
                  </a:cubicBezTo>
                  <a:cubicBezTo>
                    <a:pt x="1150295" y="1116925"/>
                    <a:pt x="1152215" y="1116910"/>
                    <a:pt x="1154135" y="1116893"/>
                  </a:cubicBezTo>
                  <a:cubicBezTo>
                    <a:pt x="1151806" y="1116851"/>
                    <a:pt x="1151144" y="1116695"/>
                    <a:pt x="1150062" y="1116737"/>
                  </a:cubicBezTo>
                  <a:close/>
                  <a:moveTo>
                    <a:pt x="1127876" y="1116735"/>
                  </a:moveTo>
                  <a:cubicBezTo>
                    <a:pt x="1127513" y="1116746"/>
                    <a:pt x="1123496" y="1117024"/>
                    <a:pt x="1123851" y="1117033"/>
                  </a:cubicBezTo>
                  <a:cubicBezTo>
                    <a:pt x="1138331" y="1117433"/>
                    <a:pt x="1130444" y="1116660"/>
                    <a:pt x="1127876" y="1116735"/>
                  </a:cubicBezTo>
                  <a:close/>
                  <a:moveTo>
                    <a:pt x="1102510" y="1116618"/>
                  </a:moveTo>
                  <a:cubicBezTo>
                    <a:pt x="1100043" y="1116575"/>
                    <a:pt x="1091799" y="1116646"/>
                    <a:pt x="1095447" y="1116735"/>
                  </a:cubicBezTo>
                  <a:cubicBezTo>
                    <a:pt x="1097019" y="1116774"/>
                    <a:pt x="1101995" y="1116721"/>
                    <a:pt x="1102510" y="1116618"/>
                  </a:cubicBezTo>
                  <a:close/>
                  <a:moveTo>
                    <a:pt x="1232475" y="1116579"/>
                  </a:moveTo>
                  <a:cubicBezTo>
                    <a:pt x="1229523" y="1116588"/>
                    <a:pt x="1227599" y="1116622"/>
                    <a:pt x="1230391" y="1116684"/>
                  </a:cubicBezTo>
                  <a:cubicBezTo>
                    <a:pt x="1230863" y="1116694"/>
                    <a:pt x="1240799" y="1116731"/>
                    <a:pt x="1240719" y="1116624"/>
                  </a:cubicBezTo>
                  <a:cubicBezTo>
                    <a:pt x="1239405" y="1116587"/>
                    <a:pt x="1235426" y="1116571"/>
                    <a:pt x="1232475" y="1116579"/>
                  </a:cubicBezTo>
                  <a:close/>
                  <a:moveTo>
                    <a:pt x="1445774" y="1116573"/>
                  </a:moveTo>
                  <a:lnTo>
                    <a:pt x="1450114" y="1116669"/>
                  </a:lnTo>
                  <a:lnTo>
                    <a:pt x="1450101" y="1116669"/>
                  </a:lnTo>
                  <a:cubicBezTo>
                    <a:pt x="1450107" y="1116669"/>
                    <a:pt x="1450112" y="1116669"/>
                    <a:pt x="1450118" y="1116669"/>
                  </a:cubicBezTo>
                  <a:lnTo>
                    <a:pt x="1450114" y="1116669"/>
                  </a:lnTo>
                  <a:lnTo>
                    <a:pt x="1462822" y="1116584"/>
                  </a:lnTo>
                  <a:cubicBezTo>
                    <a:pt x="1457140" y="1116581"/>
                    <a:pt x="1451456" y="1116576"/>
                    <a:pt x="1445774" y="1116573"/>
                  </a:cubicBezTo>
                  <a:close/>
                  <a:moveTo>
                    <a:pt x="1145290" y="1116556"/>
                  </a:moveTo>
                  <a:cubicBezTo>
                    <a:pt x="1126925" y="1116481"/>
                    <a:pt x="1140907" y="1116576"/>
                    <a:pt x="1138095" y="1116735"/>
                  </a:cubicBezTo>
                  <a:cubicBezTo>
                    <a:pt x="1140494" y="1116675"/>
                    <a:pt x="1142892" y="1116615"/>
                    <a:pt x="1145290" y="1116556"/>
                  </a:cubicBezTo>
                  <a:close/>
                  <a:moveTo>
                    <a:pt x="1119801" y="1116498"/>
                  </a:moveTo>
                  <a:cubicBezTo>
                    <a:pt x="1115310" y="1116427"/>
                    <a:pt x="1107045" y="1116562"/>
                    <a:pt x="1110935" y="1116675"/>
                  </a:cubicBezTo>
                  <a:cubicBezTo>
                    <a:pt x="1111789" y="1116700"/>
                    <a:pt x="1119601" y="1116576"/>
                    <a:pt x="1119801" y="1116498"/>
                  </a:cubicBezTo>
                  <a:close/>
                  <a:moveTo>
                    <a:pt x="1215525" y="1116434"/>
                  </a:moveTo>
                  <a:cubicBezTo>
                    <a:pt x="1209898" y="1116650"/>
                    <a:pt x="1221446" y="1116576"/>
                    <a:pt x="1225496" y="1116559"/>
                  </a:cubicBezTo>
                  <a:cubicBezTo>
                    <a:pt x="1225726" y="1116440"/>
                    <a:pt x="1215918" y="1116419"/>
                    <a:pt x="1215525" y="1116434"/>
                  </a:cubicBezTo>
                  <a:close/>
                  <a:moveTo>
                    <a:pt x="1297235" y="1116408"/>
                  </a:moveTo>
                  <a:cubicBezTo>
                    <a:pt x="1289665" y="1116373"/>
                    <a:pt x="1282428" y="1116357"/>
                    <a:pt x="1282131" y="1116411"/>
                  </a:cubicBezTo>
                  <a:cubicBezTo>
                    <a:pt x="1281281" y="1116564"/>
                    <a:pt x="1290201" y="1116496"/>
                    <a:pt x="1290462" y="1116508"/>
                  </a:cubicBezTo>
                  <a:cubicBezTo>
                    <a:pt x="1290837" y="1116525"/>
                    <a:pt x="1292230" y="1116944"/>
                    <a:pt x="1293057" y="1116957"/>
                  </a:cubicBezTo>
                  <a:cubicBezTo>
                    <a:pt x="1294419" y="1116981"/>
                    <a:pt x="1318126" y="1116937"/>
                    <a:pt x="1321926" y="1117035"/>
                  </a:cubicBezTo>
                  <a:cubicBezTo>
                    <a:pt x="1311733" y="1116394"/>
                    <a:pt x="1312804" y="1116903"/>
                    <a:pt x="1311918" y="1116902"/>
                  </a:cubicBezTo>
                  <a:cubicBezTo>
                    <a:pt x="1310002" y="1116899"/>
                    <a:pt x="1305555" y="1116731"/>
                    <a:pt x="1301947" y="1116768"/>
                  </a:cubicBezTo>
                  <a:cubicBezTo>
                    <a:pt x="1306078" y="1116684"/>
                    <a:pt x="1310211" y="1116601"/>
                    <a:pt x="1314342" y="1116516"/>
                  </a:cubicBezTo>
                  <a:cubicBezTo>
                    <a:pt x="1312710" y="1116496"/>
                    <a:pt x="1304806" y="1116443"/>
                    <a:pt x="1297235" y="1116408"/>
                  </a:cubicBezTo>
                  <a:close/>
                  <a:moveTo>
                    <a:pt x="1278339" y="1116373"/>
                  </a:moveTo>
                  <a:cubicBezTo>
                    <a:pt x="1275868" y="1116349"/>
                    <a:pt x="1272623" y="1116357"/>
                    <a:pt x="1271827" y="1116439"/>
                  </a:cubicBezTo>
                  <a:cubicBezTo>
                    <a:pt x="1273944" y="1116447"/>
                    <a:pt x="1278580" y="1116541"/>
                    <a:pt x="1280211" y="1116505"/>
                  </a:cubicBezTo>
                  <a:cubicBezTo>
                    <a:pt x="1282509" y="1116455"/>
                    <a:pt x="1280811" y="1116398"/>
                    <a:pt x="1278339" y="1116373"/>
                  </a:cubicBezTo>
                  <a:close/>
                  <a:moveTo>
                    <a:pt x="1333233" y="1116350"/>
                  </a:moveTo>
                  <a:cubicBezTo>
                    <a:pt x="1335832" y="1116315"/>
                    <a:pt x="1339002" y="1116316"/>
                    <a:pt x="1340181" y="1116394"/>
                  </a:cubicBezTo>
                  <a:cubicBezTo>
                    <a:pt x="1343066" y="1116586"/>
                    <a:pt x="1330128" y="1116541"/>
                    <a:pt x="1329713" y="1116519"/>
                  </a:cubicBezTo>
                  <a:cubicBezTo>
                    <a:pt x="1328607" y="1116455"/>
                    <a:pt x="1330634" y="1116385"/>
                    <a:pt x="1333233" y="1116350"/>
                  </a:cubicBezTo>
                  <a:close/>
                  <a:moveTo>
                    <a:pt x="1494031" y="1116328"/>
                  </a:moveTo>
                  <a:cubicBezTo>
                    <a:pt x="1494370" y="1116408"/>
                    <a:pt x="1491092" y="1116647"/>
                    <a:pt x="1491708" y="1116670"/>
                  </a:cubicBezTo>
                  <a:cubicBezTo>
                    <a:pt x="1493506" y="1116740"/>
                    <a:pt x="1512056" y="1116619"/>
                    <a:pt x="1509216" y="1116407"/>
                  </a:cubicBezTo>
                  <a:cubicBezTo>
                    <a:pt x="1508213" y="1116331"/>
                    <a:pt x="1497549" y="1116550"/>
                    <a:pt x="1497055" y="1116536"/>
                  </a:cubicBezTo>
                  <a:cubicBezTo>
                    <a:pt x="1496315" y="1116516"/>
                    <a:pt x="1499725" y="1116266"/>
                    <a:pt x="1494031" y="1116328"/>
                  </a:cubicBezTo>
                  <a:close/>
                  <a:moveTo>
                    <a:pt x="1001637" y="1116276"/>
                  </a:moveTo>
                  <a:cubicBezTo>
                    <a:pt x="1004498" y="1116247"/>
                    <a:pt x="1007332" y="1116249"/>
                    <a:pt x="1007603" y="1116325"/>
                  </a:cubicBezTo>
                  <a:cubicBezTo>
                    <a:pt x="1008344" y="1116535"/>
                    <a:pt x="997551" y="1116427"/>
                    <a:pt x="995512" y="1116413"/>
                  </a:cubicBezTo>
                  <a:cubicBezTo>
                    <a:pt x="995890" y="1116365"/>
                    <a:pt x="998777" y="1116305"/>
                    <a:pt x="1001637" y="1116276"/>
                  </a:cubicBezTo>
                  <a:close/>
                  <a:moveTo>
                    <a:pt x="1041927" y="1116223"/>
                  </a:moveTo>
                  <a:cubicBezTo>
                    <a:pt x="1044983" y="1116222"/>
                    <a:pt x="1047961" y="1116259"/>
                    <a:pt x="1045091" y="1116337"/>
                  </a:cubicBezTo>
                  <a:cubicBezTo>
                    <a:pt x="1044809" y="1116345"/>
                    <a:pt x="1038571" y="1116346"/>
                    <a:pt x="1038292" y="1116340"/>
                  </a:cubicBezTo>
                  <a:cubicBezTo>
                    <a:pt x="1035736" y="1116265"/>
                    <a:pt x="1038870" y="1116225"/>
                    <a:pt x="1041927" y="1116223"/>
                  </a:cubicBezTo>
                  <a:close/>
                  <a:moveTo>
                    <a:pt x="1468682" y="1116177"/>
                  </a:moveTo>
                  <a:cubicBezTo>
                    <a:pt x="1466948" y="1116363"/>
                    <a:pt x="1469946" y="1116346"/>
                    <a:pt x="1471006" y="1116410"/>
                  </a:cubicBezTo>
                  <a:cubicBezTo>
                    <a:pt x="1477474" y="1116805"/>
                    <a:pt x="1474411" y="1116294"/>
                    <a:pt x="1468682" y="1116177"/>
                  </a:cubicBezTo>
                  <a:close/>
                  <a:moveTo>
                    <a:pt x="1223641" y="1116177"/>
                  </a:moveTo>
                  <a:cubicBezTo>
                    <a:pt x="1221269" y="1116194"/>
                    <a:pt x="1219435" y="1116234"/>
                    <a:pt x="1220864" y="1116308"/>
                  </a:cubicBezTo>
                  <a:cubicBezTo>
                    <a:pt x="1223721" y="1116456"/>
                    <a:pt x="1231721" y="1116241"/>
                    <a:pt x="1229646" y="1116186"/>
                  </a:cubicBezTo>
                  <a:cubicBezTo>
                    <a:pt x="1228923" y="1116167"/>
                    <a:pt x="1226013" y="1116160"/>
                    <a:pt x="1223641" y="1116177"/>
                  </a:cubicBezTo>
                  <a:close/>
                  <a:moveTo>
                    <a:pt x="1192942" y="1115886"/>
                  </a:moveTo>
                  <a:cubicBezTo>
                    <a:pt x="1197976" y="1115904"/>
                    <a:pt x="1202264" y="1115971"/>
                    <a:pt x="1200870" y="1116062"/>
                  </a:cubicBezTo>
                  <a:cubicBezTo>
                    <a:pt x="1198621" y="1116207"/>
                    <a:pt x="1183844" y="1116133"/>
                    <a:pt x="1180532" y="1116005"/>
                  </a:cubicBezTo>
                  <a:cubicBezTo>
                    <a:pt x="1182126" y="1115900"/>
                    <a:pt x="1187907" y="1115868"/>
                    <a:pt x="1192942" y="1115886"/>
                  </a:cubicBezTo>
                  <a:close/>
                  <a:moveTo>
                    <a:pt x="1482927" y="1115839"/>
                  </a:moveTo>
                  <a:cubicBezTo>
                    <a:pt x="1479445" y="1115961"/>
                    <a:pt x="1487459" y="1116294"/>
                    <a:pt x="1491132" y="1116013"/>
                  </a:cubicBezTo>
                  <a:cubicBezTo>
                    <a:pt x="1493027" y="1115869"/>
                    <a:pt x="1483513" y="1115819"/>
                    <a:pt x="1482927" y="1115839"/>
                  </a:cubicBezTo>
                  <a:close/>
                  <a:moveTo>
                    <a:pt x="1442075" y="1115757"/>
                  </a:moveTo>
                  <a:cubicBezTo>
                    <a:pt x="1440570" y="1115703"/>
                    <a:pt x="1429514" y="1115857"/>
                    <a:pt x="1433209" y="1115957"/>
                  </a:cubicBezTo>
                  <a:cubicBezTo>
                    <a:pt x="1436411" y="1116045"/>
                    <a:pt x="1444528" y="1115846"/>
                    <a:pt x="1442075" y="1115757"/>
                  </a:cubicBezTo>
                  <a:close/>
                  <a:moveTo>
                    <a:pt x="1274482" y="1115489"/>
                  </a:moveTo>
                  <a:cubicBezTo>
                    <a:pt x="1276893" y="1115488"/>
                    <a:pt x="1279224" y="1115530"/>
                    <a:pt x="1276793" y="1115615"/>
                  </a:cubicBezTo>
                  <a:cubicBezTo>
                    <a:pt x="1276603" y="1115621"/>
                    <a:pt x="1271873" y="1115623"/>
                    <a:pt x="1271694" y="1115615"/>
                  </a:cubicBezTo>
                  <a:cubicBezTo>
                    <a:pt x="1269582" y="1115532"/>
                    <a:pt x="1272072" y="1115489"/>
                    <a:pt x="1274482" y="1115489"/>
                  </a:cubicBezTo>
                  <a:close/>
                  <a:moveTo>
                    <a:pt x="1437353" y="1115340"/>
                  </a:moveTo>
                  <a:cubicBezTo>
                    <a:pt x="1433823" y="1115350"/>
                    <a:pt x="1430796" y="1115386"/>
                    <a:pt x="1432346" y="1115484"/>
                  </a:cubicBezTo>
                  <a:cubicBezTo>
                    <a:pt x="1433366" y="1115548"/>
                    <a:pt x="1461174" y="1115516"/>
                    <a:pt x="1445377" y="1115349"/>
                  </a:cubicBezTo>
                  <a:cubicBezTo>
                    <a:pt x="1444917" y="1115345"/>
                    <a:pt x="1440884" y="1115329"/>
                    <a:pt x="1437353" y="1115340"/>
                  </a:cubicBezTo>
                  <a:close/>
                  <a:moveTo>
                    <a:pt x="1472064" y="1115218"/>
                  </a:moveTo>
                  <a:cubicBezTo>
                    <a:pt x="1470923" y="1115170"/>
                    <a:pt x="1464762" y="1115247"/>
                    <a:pt x="1464998" y="1115352"/>
                  </a:cubicBezTo>
                  <a:cubicBezTo>
                    <a:pt x="1465395" y="1115521"/>
                    <a:pt x="1473861" y="1115294"/>
                    <a:pt x="1472064" y="1115218"/>
                  </a:cubicBezTo>
                  <a:close/>
                  <a:moveTo>
                    <a:pt x="1446729" y="1115079"/>
                  </a:moveTo>
                  <a:cubicBezTo>
                    <a:pt x="1440846" y="1115281"/>
                    <a:pt x="1453032" y="1115308"/>
                    <a:pt x="1456878" y="1115113"/>
                  </a:cubicBezTo>
                  <a:cubicBezTo>
                    <a:pt x="1455137" y="1115130"/>
                    <a:pt x="1447126" y="1115065"/>
                    <a:pt x="1446729" y="1115079"/>
                  </a:cubicBezTo>
                  <a:close/>
                  <a:moveTo>
                    <a:pt x="1373408" y="1115061"/>
                  </a:moveTo>
                  <a:cubicBezTo>
                    <a:pt x="1380120" y="1115064"/>
                    <a:pt x="1387097" y="1115074"/>
                    <a:pt x="1388703" y="1115082"/>
                  </a:cubicBezTo>
                  <a:cubicBezTo>
                    <a:pt x="1389946" y="1115346"/>
                    <a:pt x="1379396" y="1115121"/>
                    <a:pt x="1376829" y="1115156"/>
                  </a:cubicBezTo>
                  <a:cubicBezTo>
                    <a:pt x="1376377" y="1115163"/>
                    <a:pt x="1376087" y="1115386"/>
                    <a:pt x="1373581" y="1115411"/>
                  </a:cubicBezTo>
                  <a:cubicBezTo>
                    <a:pt x="1373578" y="1115413"/>
                    <a:pt x="1373575" y="1115413"/>
                    <a:pt x="1373573" y="1115413"/>
                  </a:cubicBezTo>
                  <a:cubicBezTo>
                    <a:pt x="1372635" y="1115422"/>
                    <a:pt x="1371394" y="1115232"/>
                    <a:pt x="1371070" y="1115231"/>
                  </a:cubicBezTo>
                  <a:cubicBezTo>
                    <a:pt x="1370308" y="1115231"/>
                    <a:pt x="1353143" y="1115352"/>
                    <a:pt x="1359702" y="1115087"/>
                  </a:cubicBezTo>
                  <a:cubicBezTo>
                    <a:pt x="1360249" y="1115065"/>
                    <a:pt x="1366696" y="1115059"/>
                    <a:pt x="1373408" y="1115061"/>
                  </a:cubicBezTo>
                  <a:close/>
                  <a:moveTo>
                    <a:pt x="1950268" y="1114763"/>
                  </a:moveTo>
                  <a:cubicBezTo>
                    <a:pt x="1948491" y="1114708"/>
                    <a:pt x="1946334" y="1114688"/>
                    <a:pt x="1945840" y="1114786"/>
                  </a:cubicBezTo>
                  <a:cubicBezTo>
                    <a:pt x="1945223" y="1114910"/>
                    <a:pt x="1951118" y="1115008"/>
                    <a:pt x="1952415" y="1114953"/>
                  </a:cubicBezTo>
                  <a:cubicBezTo>
                    <a:pt x="1953441" y="1114910"/>
                    <a:pt x="1952044" y="1114819"/>
                    <a:pt x="1950268" y="1114763"/>
                  </a:cubicBezTo>
                  <a:close/>
                  <a:moveTo>
                    <a:pt x="1341758" y="1114633"/>
                  </a:moveTo>
                  <a:cubicBezTo>
                    <a:pt x="1343283" y="1114687"/>
                    <a:pt x="1335382" y="1114815"/>
                    <a:pt x="1332993" y="1114766"/>
                  </a:cubicBezTo>
                  <a:cubicBezTo>
                    <a:pt x="1333184" y="1114643"/>
                    <a:pt x="1340758" y="1114599"/>
                    <a:pt x="1341758" y="1114633"/>
                  </a:cubicBezTo>
                  <a:close/>
                  <a:moveTo>
                    <a:pt x="7582" y="1114274"/>
                  </a:moveTo>
                  <a:cubicBezTo>
                    <a:pt x="7717" y="1112228"/>
                    <a:pt x="7791" y="1116764"/>
                    <a:pt x="7713" y="1118116"/>
                  </a:cubicBezTo>
                  <a:cubicBezTo>
                    <a:pt x="7588" y="1118241"/>
                    <a:pt x="7562" y="1114586"/>
                    <a:pt x="7582" y="1114274"/>
                  </a:cubicBezTo>
                  <a:close/>
                  <a:moveTo>
                    <a:pt x="1477284" y="1114187"/>
                  </a:moveTo>
                  <a:cubicBezTo>
                    <a:pt x="1479386" y="1114203"/>
                    <a:pt x="1487214" y="1114142"/>
                    <a:pt x="1487458" y="1114218"/>
                  </a:cubicBezTo>
                  <a:cubicBezTo>
                    <a:pt x="1487797" y="1114339"/>
                    <a:pt x="1477970" y="1114485"/>
                    <a:pt x="1477284" y="1114187"/>
                  </a:cubicBezTo>
                  <a:close/>
                  <a:moveTo>
                    <a:pt x="1420680" y="1113869"/>
                  </a:moveTo>
                  <a:cubicBezTo>
                    <a:pt x="1423557" y="1113888"/>
                    <a:pt x="1421963" y="1114255"/>
                    <a:pt x="1422569" y="1114271"/>
                  </a:cubicBezTo>
                  <a:cubicBezTo>
                    <a:pt x="1423078" y="1114284"/>
                    <a:pt x="1433130" y="1114044"/>
                    <a:pt x="1429174" y="1114428"/>
                  </a:cubicBezTo>
                  <a:cubicBezTo>
                    <a:pt x="1429179" y="1114430"/>
                    <a:pt x="1429185" y="1114430"/>
                    <a:pt x="1429190" y="1114430"/>
                  </a:cubicBezTo>
                  <a:cubicBezTo>
                    <a:pt x="1428042" y="1114541"/>
                    <a:pt x="1420709" y="1114505"/>
                    <a:pt x="1419041" y="1114467"/>
                  </a:cubicBezTo>
                  <a:cubicBezTo>
                    <a:pt x="1418754" y="1114459"/>
                    <a:pt x="1420004" y="1114177"/>
                    <a:pt x="1416702" y="1114207"/>
                  </a:cubicBezTo>
                  <a:cubicBezTo>
                    <a:pt x="1414052" y="1114232"/>
                    <a:pt x="1418010" y="1114507"/>
                    <a:pt x="1412848" y="1114476"/>
                  </a:cubicBezTo>
                  <a:cubicBezTo>
                    <a:pt x="1407630" y="1114446"/>
                    <a:pt x="1414601" y="1114221"/>
                    <a:pt x="1414146" y="1114209"/>
                  </a:cubicBezTo>
                  <a:cubicBezTo>
                    <a:pt x="1413535" y="1114192"/>
                    <a:pt x="1405463" y="1114345"/>
                    <a:pt x="1405713" y="1114178"/>
                  </a:cubicBezTo>
                  <a:cubicBezTo>
                    <a:pt x="1405902" y="1114055"/>
                    <a:pt x="1414549" y="1114110"/>
                    <a:pt x="1416686" y="1114078"/>
                  </a:cubicBezTo>
                  <a:cubicBezTo>
                    <a:pt x="1419424" y="1114035"/>
                    <a:pt x="1416104" y="1113840"/>
                    <a:pt x="1420680" y="1113869"/>
                  </a:cubicBezTo>
                  <a:close/>
                  <a:moveTo>
                    <a:pt x="8165" y="1113804"/>
                  </a:moveTo>
                  <a:cubicBezTo>
                    <a:pt x="8368" y="1111151"/>
                    <a:pt x="8540" y="1117827"/>
                    <a:pt x="8251" y="1118543"/>
                  </a:cubicBezTo>
                  <a:cubicBezTo>
                    <a:pt x="8197" y="1118676"/>
                    <a:pt x="8127" y="1114310"/>
                    <a:pt x="8165" y="1113804"/>
                  </a:cubicBezTo>
                  <a:close/>
                  <a:moveTo>
                    <a:pt x="1473352" y="1113735"/>
                  </a:moveTo>
                  <a:cubicBezTo>
                    <a:pt x="1471017" y="1113812"/>
                    <a:pt x="1470965" y="1114075"/>
                    <a:pt x="1468185" y="1114051"/>
                  </a:cubicBezTo>
                  <a:cubicBezTo>
                    <a:pt x="1459907" y="1113985"/>
                    <a:pt x="1465995" y="1113840"/>
                    <a:pt x="1473352" y="1113735"/>
                  </a:cubicBezTo>
                  <a:close/>
                  <a:moveTo>
                    <a:pt x="1930346" y="1113729"/>
                  </a:moveTo>
                  <a:cubicBezTo>
                    <a:pt x="1929837" y="1113706"/>
                    <a:pt x="1918494" y="1113885"/>
                    <a:pt x="1916487" y="1113880"/>
                  </a:cubicBezTo>
                  <a:cubicBezTo>
                    <a:pt x="1919589" y="1114150"/>
                    <a:pt x="1933880" y="1113905"/>
                    <a:pt x="1930346" y="1113729"/>
                  </a:cubicBezTo>
                  <a:close/>
                  <a:moveTo>
                    <a:pt x="1486782" y="1113635"/>
                  </a:moveTo>
                  <a:cubicBezTo>
                    <a:pt x="1489410" y="1113817"/>
                    <a:pt x="1481581" y="1113761"/>
                    <a:pt x="1481419" y="1113774"/>
                  </a:cubicBezTo>
                  <a:cubicBezTo>
                    <a:pt x="1481053" y="1113801"/>
                    <a:pt x="1486103" y="1114453"/>
                    <a:pt x="1474138" y="1114050"/>
                  </a:cubicBezTo>
                  <a:cubicBezTo>
                    <a:pt x="1472382" y="1113991"/>
                    <a:pt x="1478655" y="1113798"/>
                    <a:pt x="1478031" y="1113777"/>
                  </a:cubicBezTo>
                  <a:cubicBezTo>
                    <a:pt x="1476724" y="1113734"/>
                    <a:pt x="1475690" y="1113715"/>
                    <a:pt x="1474860" y="1113714"/>
                  </a:cubicBezTo>
                  <a:cubicBezTo>
                    <a:pt x="1480433" y="1113641"/>
                    <a:pt x="1486222" y="1113596"/>
                    <a:pt x="1486782" y="1113635"/>
                  </a:cubicBezTo>
                  <a:close/>
                  <a:moveTo>
                    <a:pt x="1526031" y="1113597"/>
                  </a:moveTo>
                  <a:cubicBezTo>
                    <a:pt x="1522593" y="1113618"/>
                    <a:pt x="1518855" y="1113653"/>
                    <a:pt x="1517504" y="1113621"/>
                  </a:cubicBezTo>
                  <a:cubicBezTo>
                    <a:pt x="1515374" y="1113925"/>
                    <a:pt x="1525606" y="1113624"/>
                    <a:pt x="1527597" y="1113687"/>
                  </a:cubicBezTo>
                  <a:cubicBezTo>
                    <a:pt x="1527597" y="1113687"/>
                    <a:pt x="1527612" y="1113687"/>
                    <a:pt x="1527612" y="1113687"/>
                  </a:cubicBezTo>
                  <a:cubicBezTo>
                    <a:pt x="1528214" y="1113707"/>
                    <a:pt x="1518816" y="1114397"/>
                    <a:pt x="1532474" y="1113859"/>
                  </a:cubicBezTo>
                  <a:cubicBezTo>
                    <a:pt x="1525174" y="1113805"/>
                    <a:pt x="1532875" y="1113707"/>
                    <a:pt x="1532751" y="1113650"/>
                  </a:cubicBezTo>
                  <a:cubicBezTo>
                    <a:pt x="1532605" y="1113567"/>
                    <a:pt x="1529468" y="1113576"/>
                    <a:pt x="1526031" y="1113597"/>
                  </a:cubicBezTo>
                  <a:close/>
                  <a:moveTo>
                    <a:pt x="1899965" y="1113536"/>
                  </a:moveTo>
                  <a:cubicBezTo>
                    <a:pt x="1897432" y="1113589"/>
                    <a:pt x="1895399" y="1113674"/>
                    <a:pt x="1896224" y="1113710"/>
                  </a:cubicBezTo>
                  <a:cubicBezTo>
                    <a:pt x="1896718" y="1113732"/>
                    <a:pt x="1907937" y="1113659"/>
                    <a:pt x="1906703" y="1113559"/>
                  </a:cubicBezTo>
                  <a:cubicBezTo>
                    <a:pt x="1905530" y="1113464"/>
                    <a:pt x="1902498" y="1113483"/>
                    <a:pt x="1899965" y="1113536"/>
                  </a:cubicBezTo>
                  <a:close/>
                  <a:moveTo>
                    <a:pt x="1533230" y="1113406"/>
                  </a:moveTo>
                  <a:cubicBezTo>
                    <a:pt x="1532998" y="1113419"/>
                    <a:pt x="1534912" y="1113687"/>
                    <a:pt x="1535298" y="1113684"/>
                  </a:cubicBezTo>
                  <a:cubicBezTo>
                    <a:pt x="1541301" y="1113644"/>
                    <a:pt x="1536965" y="1113209"/>
                    <a:pt x="1533230" y="1113406"/>
                  </a:cubicBezTo>
                  <a:close/>
                  <a:moveTo>
                    <a:pt x="1886440" y="1113391"/>
                  </a:moveTo>
                  <a:cubicBezTo>
                    <a:pt x="1886193" y="1113372"/>
                    <a:pt x="1877720" y="1113419"/>
                    <a:pt x="1877705" y="1113544"/>
                  </a:cubicBezTo>
                  <a:cubicBezTo>
                    <a:pt x="1881378" y="1113548"/>
                    <a:pt x="1888693" y="1113609"/>
                    <a:pt x="1886440" y="1113391"/>
                  </a:cubicBezTo>
                  <a:close/>
                  <a:moveTo>
                    <a:pt x="1546147" y="1113329"/>
                  </a:moveTo>
                  <a:cubicBezTo>
                    <a:pt x="1545422" y="1113340"/>
                    <a:pt x="1539357" y="1113664"/>
                    <a:pt x="1539573" y="1113683"/>
                  </a:cubicBezTo>
                  <a:cubicBezTo>
                    <a:pt x="1544233" y="1114071"/>
                    <a:pt x="1553616" y="1113223"/>
                    <a:pt x="1546147" y="1113329"/>
                  </a:cubicBezTo>
                  <a:close/>
                  <a:moveTo>
                    <a:pt x="1683900" y="1113071"/>
                  </a:moveTo>
                  <a:cubicBezTo>
                    <a:pt x="1677279" y="1113325"/>
                    <a:pt x="1690721" y="1113272"/>
                    <a:pt x="1690644" y="1113105"/>
                  </a:cubicBezTo>
                  <a:cubicBezTo>
                    <a:pt x="1690598" y="1113044"/>
                    <a:pt x="1684162" y="1113061"/>
                    <a:pt x="1683900" y="1113071"/>
                  </a:cubicBezTo>
                  <a:close/>
                  <a:moveTo>
                    <a:pt x="1651568" y="1113005"/>
                  </a:moveTo>
                  <a:cubicBezTo>
                    <a:pt x="1648482" y="1113085"/>
                    <a:pt x="1631182" y="1113007"/>
                    <a:pt x="1630950" y="1113121"/>
                  </a:cubicBezTo>
                  <a:cubicBezTo>
                    <a:pt x="1630719" y="1113246"/>
                    <a:pt x="1650241" y="1113176"/>
                    <a:pt x="1651568" y="1113005"/>
                  </a:cubicBezTo>
                  <a:close/>
                  <a:moveTo>
                    <a:pt x="1858964" y="1112492"/>
                  </a:moveTo>
                  <a:cubicBezTo>
                    <a:pt x="1861107" y="1112449"/>
                    <a:pt x="1864001" y="1112441"/>
                    <a:pt x="1865590" y="1112521"/>
                  </a:cubicBezTo>
                  <a:cubicBezTo>
                    <a:pt x="1865652" y="1112658"/>
                    <a:pt x="1857303" y="1112693"/>
                    <a:pt x="1856840" y="1112675"/>
                  </a:cubicBezTo>
                  <a:cubicBezTo>
                    <a:pt x="1855428" y="1112615"/>
                    <a:pt x="1856820" y="1112536"/>
                    <a:pt x="1858964" y="1112492"/>
                  </a:cubicBezTo>
                  <a:close/>
                  <a:moveTo>
                    <a:pt x="1753934" y="1112457"/>
                  </a:moveTo>
                  <a:cubicBezTo>
                    <a:pt x="1759366" y="1112571"/>
                    <a:pt x="1755153" y="1113119"/>
                    <a:pt x="1750693" y="1112913"/>
                  </a:cubicBezTo>
                  <a:cubicBezTo>
                    <a:pt x="1750184" y="1112888"/>
                    <a:pt x="1746557" y="1112303"/>
                    <a:pt x="1753934" y="1112457"/>
                  </a:cubicBezTo>
                  <a:close/>
                  <a:moveTo>
                    <a:pt x="1808693" y="1112369"/>
                  </a:moveTo>
                  <a:cubicBezTo>
                    <a:pt x="1811105" y="1112369"/>
                    <a:pt x="1813435" y="1112420"/>
                    <a:pt x="1811004" y="1112522"/>
                  </a:cubicBezTo>
                  <a:cubicBezTo>
                    <a:pt x="1810773" y="1112530"/>
                    <a:pt x="1806066" y="1112531"/>
                    <a:pt x="1805896" y="1112524"/>
                  </a:cubicBezTo>
                  <a:cubicBezTo>
                    <a:pt x="1803790" y="1112421"/>
                    <a:pt x="1806282" y="1112369"/>
                    <a:pt x="1808693" y="1112369"/>
                  </a:cubicBezTo>
                  <a:close/>
                  <a:moveTo>
                    <a:pt x="1829971" y="1112289"/>
                  </a:moveTo>
                  <a:cubicBezTo>
                    <a:pt x="1830527" y="1112314"/>
                    <a:pt x="1818767" y="1112822"/>
                    <a:pt x="1832903" y="1112598"/>
                  </a:cubicBezTo>
                  <a:cubicBezTo>
                    <a:pt x="1831283" y="1112547"/>
                    <a:pt x="1829662" y="1112496"/>
                    <a:pt x="1828042" y="1112445"/>
                  </a:cubicBezTo>
                  <a:cubicBezTo>
                    <a:pt x="1834694" y="1112312"/>
                    <a:pt x="1835326" y="1112636"/>
                    <a:pt x="1836931" y="1112652"/>
                  </a:cubicBezTo>
                  <a:cubicBezTo>
                    <a:pt x="1841947" y="1112700"/>
                    <a:pt x="1847364" y="1112183"/>
                    <a:pt x="1855373" y="1112774"/>
                  </a:cubicBezTo>
                  <a:cubicBezTo>
                    <a:pt x="1857503" y="1112929"/>
                    <a:pt x="1853985" y="1113122"/>
                    <a:pt x="1854247" y="1113146"/>
                  </a:cubicBezTo>
                  <a:cubicBezTo>
                    <a:pt x="1856793" y="1113359"/>
                    <a:pt x="1860034" y="1112760"/>
                    <a:pt x="1863877" y="1113187"/>
                  </a:cubicBezTo>
                  <a:cubicBezTo>
                    <a:pt x="1864155" y="1113220"/>
                    <a:pt x="1855250" y="1113510"/>
                    <a:pt x="1870822" y="1113463"/>
                  </a:cubicBezTo>
                  <a:cubicBezTo>
                    <a:pt x="1869757" y="1113425"/>
                    <a:pt x="1868677" y="1113386"/>
                    <a:pt x="1867612" y="1113346"/>
                  </a:cubicBezTo>
                  <a:cubicBezTo>
                    <a:pt x="1869803" y="1113246"/>
                    <a:pt x="1885575" y="1113142"/>
                    <a:pt x="1887705" y="1113158"/>
                  </a:cubicBezTo>
                  <a:cubicBezTo>
                    <a:pt x="1893909" y="1113206"/>
                    <a:pt x="1888492" y="1113527"/>
                    <a:pt x="1894727" y="1113473"/>
                  </a:cubicBezTo>
                  <a:cubicBezTo>
                    <a:pt x="1890730" y="1113065"/>
                    <a:pt x="1909681" y="1112953"/>
                    <a:pt x="1908586" y="1113318"/>
                  </a:cubicBezTo>
                  <a:cubicBezTo>
                    <a:pt x="1911240" y="1112855"/>
                    <a:pt x="1927336" y="1113158"/>
                    <a:pt x="1934899" y="1113147"/>
                  </a:cubicBezTo>
                  <a:cubicBezTo>
                    <a:pt x="1939683" y="1113139"/>
                    <a:pt x="1949421" y="1112909"/>
                    <a:pt x="1950933" y="1112928"/>
                  </a:cubicBezTo>
                  <a:cubicBezTo>
                    <a:pt x="1952785" y="1112951"/>
                    <a:pt x="1952230" y="1113268"/>
                    <a:pt x="1955563" y="1113329"/>
                  </a:cubicBezTo>
                  <a:cubicBezTo>
                    <a:pt x="1956520" y="1113346"/>
                    <a:pt x="1966443" y="1113085"/>
                    <a:pt x="1975163" y="1113388"/>
                  </a:cubicBezTo>
                  <a:cubicBezTo>
                    <a:pt x="1976860" y="1113447"/>
                    <a:pt x="1980410" y="1113976"/>
                    <a:pt x="1977261" y="1114118"/>
                  </a:cubicBezTo>
                  <a:cubicBezTo>
                    <a:pt x="1971891" y="1114363"/>
                    <a:pt x="1961721" y="1113957"/>
                    <a:pt x="1961844" y="1114274"/>
                  </a:cubicBezTo>
                  <a:cubicBezTo>
                    <a:pt x="1961998" y="1114612"/>
                    <a:pt x="1975703" y="1114376"/>
                    <a:pt x="1979391" y="1114411"/>
                  </a:cubicBezTo>
                  <a:cubicBezTo>
                    <a:pt x="1996414" y="1114573"/>
                    <a:pt x="1986583" y="1114962"/>
                    <a:pt x="1987015" y="1115070"/>
                  </a:cubicBezTo>
                  <a:cubicBezTo>
                    <a:pt x="1988157" y="1115335"/>
                    <a:pt x="1997463" y="1115306"/>
                    <a:pt x="1997849" y="1115329"/>
                  </a:cubicBezTo>
                  <a:cubicBezTo>
                    <a:pt x="1999454" y="1115433"/>
                    <a:pt x="1992864" y="1115660"/>
                    <a:pt x="1992756" y="1115822"/>
                  </a:cubicBezTo>
                  <a:cubicBezTo>
                    <a:pt x="1992648" y="1116035"/>
                    <a:pt x="2001614" y="1116402"/>
                    <a:pt x="1999562" y="1116478"/>
                  </a:cubicBezTo>
                  <a:cubicBezTo>
                    <a:pt x="1996645" y="1116586"/>
                    <a:pt x="1988404" y="1116280"/>
                    <a:pt x="1987895" y="1116297"/>
                  </a:cubicBezTo>
                  <a:cubicBezTo>
                    <a:pt x="1981089" y="1116516"/>
                    <a:pt x="1990410" y="1116988"/>
                    <a:pt x="1992972" y="1117226"/>
                  </a:cubicBezTo>
                  <a:cubicBezTo>
                    <a:pt x="1993759" y="1117299"/>
                    <a:pt x="1990657" y="1117427"/>
                    <a:pt x="1991305" y="1117447"/>
                  </a:cubicBezTo>
                  <a:cubicBezTo>
                    <a:pt x="2001151" y="1117762"/>
                    <a:pt x="1993373" y="1116752"/>
                    <a:pt x="1999932" y="1116809"/>
                  </a:cubicBezTo>
                  <a:cubicBezTo>
                    <a:pt x="2005781" y="1116860"/>
                    <a:pt x="1998250" y="1117197"/>
                    <a:pt x="1998481" y="1117214"/>
                  </a:cubicBezTo>
                  <a:cubicBezTo>
                    <a:pt x="1998775" y="1117234"/>
                    <a:pt x="2005766" y="1117240"/>
                    <a:pt x="2006861" y="1117352"/>
                  </a:cubicBezTo>
                  <a:cubicBezTo>
                    <a:pt x="2007402" y="1117410"/>
                    <a:pt x="1989222" y="1118066"/>
                    <a:pt x="1989978" y="1118345"/>
                  </a:cubicBezTo>
                  <a:cubicBezTo>
                    <a:pt x="1995781" y="1118275"/>
                    <a:pt x="2001584" y="1118206"/>
                    <a:pt x="2007386" y="1118135"/>
                  </a:cubicBezTo>
                  <a:cubicBezTo>
                    <a:pt x="2007834" y="1118504"/>
                    <a:pt x="1999485" y="1118243"/>
                    <a:pt x="1998636" y="1118283"/>
                  </a:cubicBezTo>
                  <a:cubicBezTo>
                    <a:pt x="1996892" y="1118360"/>
                    <a:pt x="2001738" y="1118541"/>
                    <a:pt x="2001522" y="1118658"/>
                  </a:cubicBezTo>
                  <a:cubicBezTo>
                    <a:pt x="2001414" y="1118732"/>
                    <a:pt x="1995735" y="1119002"/>
                    <a:pt x="2000874" y="1119106"/>
                  </a:cubicBezTo>
                  <a:cubicBezTo>
                    <a:pt x="2002633" y="1119141"/>
                    <a:pt x="2006337" y="1118879"/>
                    <a:pt x="2012757" y="1119137"/>
                  </a:cubicBezTo>
                  <a:cubicBezTo>
                    <a:pt x="1990395" y="1119496"/>
                    <a:pt x="2005889" y="1119688"/>
                    <a:pt x="2006553" y="1119817"/>
                  </a:cubicBezTo>
                  <a:cubicBezTo>
                    <a:pt x="2007201" y="1119948"/>
                    <a:pt x="1996522" y="1120263"/>
                    <a:pt x="2009485" y="1120198"/>
                  </a:cubicBezTo>
                  <a:cubicBezTo>
                    <a:pt x="2010041" y="1120918"/>
                    <a:pt x="2009207" y="1120427"/>
                    <a:pt x="2005519" y="1120555"/>
                  </a:cubicBezTo>
                  <a:cubicBezTo>
                    <a:pt x="2001012" y="1120712"/>
                    <a:pt x="2011445" y="1120942"/>
                    <a:pt x="1994948" y="1120772"/>
                  </a:cubicBezTo>
                  <a:cubicBezTo>
                    <a:pt x="1995889" y="1121106"/>
                    <a:pt x="2009146" y="1121076"/>
                    <a:pt x="2009840" y="1121104"/>
                  </a:cubicBezTo>
                  <a:cubicBezTo>
                    <a:pt x="2010442" y="1121127"/>
                    <a:pt x="2007494" y="1121294"/>
                    <a:pt x="2008559" y="1121350"/>
                  </a:cubicBezTo>
                  <a:cubicBezTo>
                    <a:pt x="2020983" y="1121996"/>
                    <a:pt x="2012448" y="1121701"/>
                    <a:pt x="2016044" y="1122117"/>
                  </a:cubicBezTo>
                  <a:cubicBezTo>
                    <a:pt x="2016368" y="1122154"/>
                    <a:pt x="2028113" y="1122306"/>
                    <a:pt x="2019162" y="1122368"/>
                  </a:cubicBezTo>
                  <a:cubicBezTo>
                    <a:pt x="2002880" y="1122478"/>
                    <a:pt x="1996074" y="1122004"/>
                    <a:pt x="1993327" y="1123018"/>
                  </a:cubicBezTo>
                  <a:cubicBezTo>
                    <a:pt x="2005380" y="1123461"/>
                    <a:pt x="2019979" y="1122808"/>
                    <a:pt x="2023637" y="1122796"/>
                  </a:cubicBezTo>
                  <a:cubicBezTo>
                    <a:pt x="2029254" y="1122780"/>
                    <a:pt x="2023436" y="1122989"/>
                    <a:pt x="2024131" y="1123047"/>
                  </a:cubicBezTo>
                  <a:cubicBezTo>
                    <a:pt x="2024378" y="1123066"/>
                    <a:pt x="2029208" y="1123049"/>
                    <a:pt x="2029270" y="1123066"/>
                  </a:cubicBezTo>
                  <a:cubicBezTo>
                    <a:pt x="2032711" y="1123848"/>
                    <a:pt x="2007757" y="1123074"/>
                    <a:pt x="1999901" y="1123208"/>
                  </a:cubicBezTo>
                  <a:cubicBezTo>
                    <a:pt x="2002016" y="1123325"/>
                    <a:pt x="2004115" y="1123441"/>
                    <a:pt x="2006213" y="1123558"/>
                  </a:cubicBezTo>
                  <a:cubicBezTo>
                    <a:pt x="2003358" y="1123563"/>
                    <a:pt x="2000503" y="1123566"/>
                    <a:pt x="1997648" y="1123569"/>
                  </a:cubicBezTo>
                  <a:cubicBezTo>
                    <a:pt x="2011260" y="1123807"/>
                    <a:pt x="1998127" y="1123658"/>
                    <a:pt x="1994731" y="1124283"/>
                  </a:cubicBezTo>
                  <a:cubicBezTo>
                    <a:pt x="1993975" y="1124422"/>
                    <a:pt x="2002911" y="1124188"/>
                    <a:pt x="1992710" y="1124572"/>
                  </a:cubicBezTo>
                  <a:cubicBezTo>
                    <a:pt x="2000241" y="1124668"/>
                    <a:pt x="1997833" y="1124794"/>
                    <a:pt x="2004655" y="1124621"/>
                  </a:cubicBezTo>
                  <a:cubicBezTo>
                    <a:pt x="2004469" y="1124873"/>
                    <a:pt x="1989145" y="1125145"/>
                    <a:pt x="1983095" y="1125268"/>
                  </a:cubicBezTo>
                  <a:cubicBezTo>
                    <a:pt x="2004454" y="1125569"/>
                    <a:pt x="1992278" y="1124637"/>
                    <a:pt x="2010751" y="1125140"/>
                  </a:cubicBezTo>
                  <a:cubicBezTo>
                    <a:pt x="2014161" y="1124830"/>
                    <a:pt x="2005349" y="1124884"/>
                    <a:pt x="2006074" y="1124833"/>
                  </a:cubicBezTo>
                  <a:cubicBezTo>
                    <a:pt x="2008652" y="1124649"/>
                    <a:pt x="2014701" y="1124949"/>
                    <a:pt x="2021986" y="1124302"/>
                  </a:cubicBezTo>
                  <a:cubicBezTo>
                    <a:pt x="2023174" y="1124195"/>
                    <a:pt x="2018158" y="1123864"/>
                    <a:pt x="2025582" y="1123884"/>
                  </a:cubicBezTo>
                  <a:cubicBezTo>
                    <a:pt x="2026415" y="1123885"/>
                    <a:pt x="2031153" y="1124171"/>
                    <a:pt x="2031075" y="1124191"/>
                  </a:cubicBezTo>
                  <a:cubicBezTo>
                    <a:pt x="2030458" y="1124412"/>
                    <a:pt x="2025767" y="1124325"/>
                    <a:pt x="2025566" y="1124418"/>
                  </a:cubicBezTo>
                  <a:cubicBezTo>
                    <a:pt x="2025396" y="1124506"/>
                    <a:pt x="2030613" y="1124456"/>
                    <a:pt x="2030643" y="1124479"/>
                  </a:cubicBezTo>
                  <a:cubicBezTo>
                    <a:pt x="2030798" y="1124757"/>
                    <a:pt x="2026276" y="1124583"/>
                    <a:pt x="2026924" y="1124669"/>
                  </a:cubicBezTo>
                  <a:cubicBezTo>
                    <a:pt x="2028344" y="1124859"/>
                    <a:pt x="2047157" y="1125472"/>
                    <a:pt x="2022603" y="1125276"/>
                  </a:cubicBezTo>
                  <a:cubicBezTo>
                    <a:pt x="2043005" y="1124979"/>
                    <a:pt x="2025226" y="1124972"/>
                    <a:pt x="2017279" y="1125086"/>
                  </a:cubicBezTo>
                  <a:cubicBezTo>
                    <a:pt x="2015257" y="1125114"/>
                    <a:pt x="2014748" y="1125279"/>
                    <a:pt x="2011862" y="1125333"/>
                  </a:cubicBezTo>
                  <a:cubicBezTo>
                    <a:pt x="2008142" y="1125404"/>
                    <a:pt x="2003790" y="1125321"/>
                    <a:pt x="2001877" y="1125350"/>
                  </a:cubicBezTo>
                  <a:cubicBezTo>
                    <a:pt x="1999809" y="1125381"/>
                    <a:pt x="2011553" y="1125780"/>
                    <a:pt x="1994577" y="1125648"/>
                  </a:cubicBezTo>
                  <a:cubicBezTo>
                    <a:pt x="2003219" y="1126041"/>
                    <a:pt x="2018467" y="1125645"/>
                    <a:pt x="2026955" y="1125925"/>
                  </a:cubicBezTo>
                  <a:cubicBezTo>
                    <a:pt x="2044085" y="1126498"/>
                    <a:pt x="2015026" y="1126581"/>
                    <a:pt x="2012001" y="1126629"/>
                  </a:cubicBezTo>
                  <a:cubicBezTo>
                    <a:pt x="2011183" y="1126643"/>
                    <a:pt x="2013899" y="1126868"/>
                    <a:pt x="2013359" y="1126882"/>
                  </a:cubicBezTo>
                  <a:cubicBezTo>
                    <a:pt x="2012479" y="1126901"/>
                    <a:pt x="1995982" y="1126777"/>
                    <a:pt x="1994361" y="1126958"/>
                  </a:cubicBezTo>
                  <a:cubicBezTo>
                    <a:pt x="1992725" y="1127137"/>
                    <a:pt x="2000395" y="1126958"/>
                    <a:pt x="2000905" y="1127149"/>
                  </a:cubicBezTo>
                  <a:cubicBezTo>
                    <a:pt x="2001244" y="1127279"/>
                    <a:pt x="1981351" y="1127475"/>
                    <a:pt x="1992123" y="1127578"/>
                  </a:cubicBezTo>
                  <a:cubicBezTo>
                    <a:pt x="1999546" y="1127652"/>
                    <a:pt x="2013235" y="1127154"/>
                    <a:pt x="2015535" y="1127716"/>
                  </a:cubicBezTo>
                  <a:cubicBezTo>
                    <a:pt x="2004624" y="1127743"/>
                    <a:pt x="1993697" y="1127773"/>
                    <a:pt x="1982786" y="1127799"/>
                  </a:cubicBezTo>
                  <a:cubicBezTo>
                    <a:pt x="1988759" y="1128020"/>
                    <a:pt x="1994731" y="1128240"/>
                    <a:pt x="2000704" y="1128463"/>
                  </a:cubicBezTo>
                  <a:cubicBezTo>
                    <a:pt x="1988450" y="1128506"/>
                    <a:pt x="1977863" y="1128251"/>
                    <a:pt x="1966227" y="1128527"/>
                  </a:cubicBezTo>
                  <a:cubicBezTo>
                    <a:pt x="1994191" y="1129254"/>
                    <a:pt x="1957137" y="1129044"/>
                    <a:pt x="1956736" y="1129125"/>
                  </a:cubicBezTo>
                  <a:cubicBezTo>
                    <a:pt x="1956597" y="1129172"/>
                    <a:pt x="1967601" y="1129739"/>
                    <a:pt x="1969375" y="1129842"/>
                  </a:cubicBezTo>
                  <a:cubicBezTo>
                    <a:pt x="1959622" y="1130031"/>
                    <a:pt x="1929975" y="1130058"/>
                    <a:pt x="1947322" y="1130768"/>
                  </a:cubicBezTo>
                  <a:cubicBezTo>
                    <a:pt x="1944174" y="1130609"/>
                    <a:pt x="1936550" y="1130960"/>
                    <a:pt x="1936658" y="1130987"/>
                  </a:cubicBezTo>
                  <a:cubicBezTo>
                    <a:pt x="1937615" y="1131284"/>
                    <a:pt x="1954251" y="1131140"/>
                    <a:pt x="1951535" y="1131398"/>
                  </a:cubicBezTo>
                  <a:cubicBezTo>
                    <a:pt x="1948387" y="1131699"/>
                    <a:pt x="1943989" y="1131267"/>
                    <a:pt x="1939158" y="1131287"/>
                  </a:cubicBezTo>
                  <a:cubicBezTo>
                    <a:pt x="1914357" y="1131392"/>
                    <a:pt x="1921163" y="1132935"/>
                    <a:pt x="1896286" y="1132612"/>
                  </a:cubicBezTo>
                  <a:cubicBezTo>
                    <a:pt x="1896780" y="1132668"/>
                    <a:pt x="1897273" y="1132724"/>
                    <a:pt x="1897767" y="1132779"/>
                  </a:cubicBezTo>
                  <a:cubicBezTo>
                    <a:pt x="1870729" y="1132603"/>
                    <a:pt x="1843691" y="1132430"/>
                    <a:pt x="1816668" y="1132261"/>
                  </a:cubicBezTo>
                  <a:cubicBezTo>
                    <a:pt x="1806081" y="1132677"/>
                    <a:pt x="1777932" y="1132850"/>
                    <a:pt x="1764104" y="1132753"/>
                  </a:cubicBezTo>
                  <a:cubicBezTo>
                    <a:pt x="1761326" y="1132734"/>
                    <a:pt x="1747653" y="1132455"/>
                    <a:pt x="1746619" y="1132412"/>
                  </a:cubicBezTo>
                  <a:cubicBezTo>
                    <a:pt x="1744705" y="1132329"/>
                    <a:pt x="1755215" y="1132333"/>
                    <a:pt x="1750462" y="1132173"/>
                  </a:cubicBezTo>
                  <a:cubicBezTo>
                    <a:pt x="1749458" y="1132139"/>
                    <a:pt x="1726325" y="1131967"/>
                    <a:pt x="1727976" y="1132217"/>
                  </a:cubicBezTo>
                  <a:cubicBezTo>
                    <a:pt x="1730569" y="1132254"/>
                    <a:pt x="1738686" y="1132157"/>
                    <a:pt x="1740014" y="1132220"/>
                  </a:cubicBezTo>
                  <a:cubicBezTo>
                    <a:pt x="1749350" y="1132663"/>
                    <a:pt x="1678005" y="1132095"/>
                    <a:pt x="1674471" y="1132248"/>
                  </a:cubicBezTo>
                  <a:cubicBezTo>
                    <a:pt x="1676045" y="1132332"/>
                    <a:pt x="1677634" y="1132415"/>
                    <a:pt x="1679208" y="1132498"/>
                  </a:cubicBezTo>
                  <a:cubicBezTo>
                    <a:pt x="1674702" y="1132444"/>
                    <a:pt x="1670211" y="1132390"/>
                    <a:pt x="1665705" y="1132336"/>
                  </a:cubicBezTo>
                  <a:cubicBezTo>
                    <a:pt x="1667526" y="1132275"/>
                    <a:pt x="1669347" y="1132213"/>
                    <a:pt x="1671168" y="1132151"/>
                  </a:cubicBezTo>
                  <a:cubicBezTo>
                    <a:pt x="1665983" y="1132089"/>
                    <a:pt x="1659038" y="1132117"/>
                    <a:pt x="1654238" y="1132037"/>
                  </a:cubicBezTo>
                  <a:cubicBezTo>
                    <a:pt x="1653451" y="1132023"/>
                    <a:pt x="1655488" y="1131835"/>
                    <a:pt x="1653621" y="1131819"/>
                  </a:cubicBezTo>
                  <a:cubicBezTo>
                    <a:pt x="1651769" y="1131805"/>
                    <a:pt x="1652124" y="1132072"/>
                    <a:pt x="1649423" y="1132092"/>
                  </a:cubicBezTo>
                  <a:cubicBezTo>
                    <a:pt x="1646383" y="1132112"/>
                    <a:pt x="1632509" y="1131881"/>
                    <a:pt x="1627694" y="1131870"/>
                  </a:cubicBezTo>
                  <a:cubicBezTo>
                    <a:pt x="1609715" y="1131828"/>
                    <a:pt x="1591566" y="1131918"/>
                    <a:pt x="1573540" y="1131750"/>
                  </a:cubicBezTo>
                  <a:cubicBezTo>
                    <a:pt x="1592152" y="1131619"/>
                    <a:pt x="1573401" y="1131361"/>
                    <a:pt x="1568185" y="1131427"/>
                  </a:cubicBezTo>
                  <a:cubicBezTo>
                    <a:pt x="1567043" y="1131443"/>
                    <a:pt x="1567213" y="1131926"/>
                    <a:pt x="1548555" y="1131742"/>
                  </a:cubicBezTo>
                  <a:cubicBezTo>
                    <a:pt x="1536687" y="1131625"/>
                    <a:pt x="1547644" y="1130980"/>
                    <a:pt x="1527844" y="1131257"/>
                  </a:cubicBezTo>
                  <a:cubicBezTo>
                    <a:pt x="1543076" y="1131782"/>
                    <a:pt x="1528106" y="1131700"/>
                    <a:pt x="1516177" y="1131676"/>
                  </a:cubicBezTo>
                  <a:cubicBezTo>
                    <a:pt x="1514109" y="1131671"/>
                    <a:pt x="1497503" y="1131545"/>
                    <a:pt x="1490162" y="1131541"/>
                  </a:cubicBezTo>
                  <a:cubicBezTo>
                    <a:pt x="1487651" y="1131540"/>
                    <a:pt x="1483825" y="1131771"/>
                    <a:pt x="1480494" y="1131767"/>
                  </a:cubicBezTo>
                  <a:cubicBezTo>
                    <a:pt x="1478203" y="1131762"/>
                    <a:pt x="1476468" y="1131623"/>
                    <a:pt x="1473065" y="1131619"/>
                  </a:cubicBezTo>
                  <a:cubicBezTo>
                    <a:pt x="1457199" y="1131595"/>
                    <a:pt x="1441595" y="1131551"/>
                    <a:pt x="1425700" y="1131453"/>
                  </a:cubicBezTo>
                  <a:cubicBezTo>
                    <a:pt x="1434989" y="1130869"/>
                    <a:pt x="1418410" y="1131166"/>
                    <a:pt x="1417666" y="1131136"/>
                  </a:cubicBezTo>
                  <a:cubicBezTo>
                    <a:pt x="1413879" y="1130956"/>
                    <a:pt x="1431005" y="1130964"/>
                    <a:pt x="1424233" y="1130838"/>
                  </a:cubicBezTo>
                  <a:cubicBezTo>
                    <a:pt x="1414766" y="1130827"/>
                    <a:pt x="1405301" y="1130816"/>
                    <a:pt x="1395837" y="1130804"/>
                  </a:cubicBezTo>
                  <a:cubicBezTo>
                    <a:pt x="1403605" y="1130904"/>
                    <a:pt x="1385552" y="1131282"/>
                    <a:pt x="1382229" y="1131072"/>
                  </a:cubicBezTo>
                  <a:cubicBezTo>
                    <a:pt x="1383692" y="1131609"/>
                    <a:pt x="1339090" y="1130469"/>
                    <a:pt x="1332301" y="1130626"/>
                  </a:cubicBezTo>
                  <a:cubicBezTo>
                    <a:pt x="1330886" y="1130659"/>
                    <a:pt x="1340143" y="1130947"/>
                    <a:pt x="1318671" y="1130759"/>
                  </a:cubicBezTo>
                  <a:cubicBezTo>
                    <a:pt x="1316345" y="1130739"/>
                    <a:pt x="1317225" y="1130585"/>
                    <a:pt x="1316004" y="1130594"/>
                  </a:cubicBezTo>
                  <a:cubicBezTo>
                    <a:pt x="1315274" y="1130602"/>
                    <a:pt x="1310854" y="1131085"/>
                    <a:pt x="1306143" y="1130794"/>
                  </a:cubicBezTo>
                  <a:cubicBezTo>
                    <a:pt x="1304424" y="1130688"/>
                    <a:pt x="1315427" y="1130396"/>
                    <a:pt x="1291263" y="1130452"/>
                  </a:cubicBezTo>
                  <a:cubicBezTo>
                    <a:pt x="1300886" y="1130987"/>
                    <a:pt x="1257755" y="1130612"/>
                    <a:pt x="1249819" y="1130463"/>
                  </a:cubicBezTo>
                  <a:cubicBezTo>
                    <a:pt x="1251404" y="1130535"/>
                    <a:pt x="1252989" y="1130606"/>
                    <a:pt x="1254574" y="1130679"/>
                  </a:cubicBezTo>
                  <a:cubicBezTo>
                    <a:pt x="1246730" y="1130474"/>
                    <a:pt x="1245314" y="1130637"/>
                    <a:pt x="1243547" y="1130622"/>
                  </a:cubicBezTo>
                  <a:cubicBezTo>
                    <a:pt x="1236427" y="1130561"/>
                    <a:pt x="1226636" y="1130361"/>
                    <a:pt x="1220002" y="1130355"/>
                  </a:cubicBezTo>
                  <a:cubicBezTo>
                    <a:pt x="1212239" y="1130348"/>
                    <a:pt x="1212213" y="1130651"/>
                    <a:pt x="1203161" y="1130503"/>
                  </a:cubicBezTo>
                  <a:cubicBezTo>
                    <a:pt x="1205310" y="1130577"/>
                    <a:pt x="1207456" y="1130651"/>
                    <a:pt x="1209605" y="1130725"/>
                  </a:cubicBezTo>
                  <a:cubicBezTo>
                    <a:pt x="1203353" y="1130687"/>
                    <a:pt x="1197103" y="1130649"/>
                    <a:pt x="1190852" y="1130612"/>
                  </a:cubicBezTo>
                  <a:cubicBezTo>
                    <a:pt x="1205327" y="1130264"/>
                    <a:pt x="1187730" y="1130583"/>
                    <a:pt x="1186571" y="1130588"/>
                  </a:cubicBezTo>
                  <a:cubicBezTo>
                    <a:pt x="1184721" y="1130595"/>
                    <a:pt x="1187378" y="1130443"/>
                    <a:pt x="1184286" y="1130452"/>
                  </a:cubicBezTo>
                  <a:cubicBezTo>
                    <a:pt x="1183966" y="1130455"/>
                    <a:pt x="1184429" y="1130609"/>
                    <a:pt x="1179662" y="1130609"/>
                  </a:cubicBezTo>
                  <a:cubicBezTo>
                    <a:pt x="1169703" y="1130611"/>
                    <a:pt x="1171277" y="1130426"/>
                    <a:pt x="1167097" y="1130413"/>
                  </a:cubicBezTo>
                  <a:cubicBezTo>
                    <a:pt x="1166714" y="1130413"/>
                    <a:pt x="1168055" y="1130555"/>
                    <a:pt x="1160832" y="1130563"/>
                  </a:cubicBezTo>
                  <a:cubicBezTo>
                    <a:pt x="1137881" y="1130586"/>
                    <a:pt x="1160947" y="1130458"/>
                    <a:pt x="1161828" y="1130443"/>
                  </a:cubicBezTo>
                  <a:cubicBezTo>
                    <a:pt x="1162984" y="1130421"/>
                    <a:pt x="1155115" y="1129825"/>
                    <a:pt x="1174611" y="1130091"/>
                  </a:cubicBezTo>
                  <a:cubicBezTo>
                    <a:pt x="1168064" y="1130004"/>
                    <a:pt x="1167405" y="1129750"/>
                    <a:pt x="1166669" y="1129742"/>
                  </a:cubicBezTo>
                  <a:cubicBezTo>
                    <a:pt x="1166016" y="1129734"/>
                    <a:pt x="1154675" y="1129736"/>
                    <a:pt x="1154048" y="1129742"/>
                  </a:cubicBezTo>
                  <a:cubicBezTo>
                    <a:pt x="1148472" y="1129810"/>
                    <a:pt x="1153380" y="1129997"/>
                    <a:pt x="1152292" y="1130024"/>
                  </a:cubicBezTo>
                  <a:cubicBezTo>
                    <a:pt x="1151405" y="1130046"/>
                    <a:pt x="1137739" y="1129781"/>
                    <a:pt x="1134535" y="1130282"/>
                  </a:cubicBezTo>
                  <a:cubicBezTo>
                    <a:pt x="1127998" y="1129788"/>
                    <a:pt x="1138297" y="1129865"/>
                    <a:pt x="1149262" y="1129827"/>
                  </a:cubicBezTo>
                  <a:cubicBezTo>
                    <a:pt x="1150861" y="1129733"/>
                    <a:pt x="1138821" y="1129602"/>
                    <a:pt x="1138188" y="1129600"/>
                  </a:cubicBezTo>
                  <a:cubicBezTo>
                    <a:pt x="1122656" y="1129554"/>
                    <a:pt x="1131255" y="1129969"/>
                    <a:pt x="1127860" y="1130206"/>
                  </a:cubicBezTo>
                  <a:cubicBezTo>
                    <a:pt x="1126076" y="1130330"/>
                    <a:pt x="1119749" y="1130044"/>
                    <a:pt x="1125592" y="1130412"/>
                  </a:cubicBezTo>
                  <a:cubicBezTo>
                    <a:pt x="1111495" y="1130399"/>
                    <a:pt x="1120044" y="1130228"/>
                    <a:pt x="1119133" y="1130196"/>
                  </a:cubicBezTo>
                  <a:cubicBezTo>
                    <a:pt x="1117760" y="1130148"/>
                    <a:pt x="1112827" y="1130230"/>
                    <a:pt x="1112210" y="1130214"/>
                  </a:cubicBezTo>
                  <a:cubicBezTo>
                    <a:pt x="1111304" y="1130193"/>
                    <a:pt x="1114454" y="1130083"/>
                    <a:pt x="1110881" y="1130029"/>
                  </a:cubicBezTo>
                  <a:cubicBezTo>
                    <a:pt x="1110287" y="1130021"/>
                    <a:pt x="1104529" y="1130208"/>
                    <a:pt x="1111952" y="1130330"/>
                  </a:cubicBezTo>
                  <a:cubicBezTo>
                    <a:pt x="1102035" y="1130268"/>
                    <a:pt x="1102851" y="1130446"/>
                    <a:pt x="1099489" y="1130082"/>
                  </a:cubicBezTo>
                  <a:cubicBezTo>
                    <a:pt x="1092657" y="1130723"/>
                    <a:pt x="1094532" y="1129673"/>
                    <a:pt x="1091842" y="1129628"/>
                  </a:cubicBezTo>
                  <a:cubicBezTo>
                    <a:pt x="1084689" y="1129507"/>
                    <a:pt x="1086764" y="1130034"/>
                    <a:pt x="1086386" y="1130058"/>
                  </a:cubicBezTo>
                  <a:cubicBezTo>
                    <a:pt x="1083784" y="1130211"/>
                    <a:pt x="1063982" y="1129967"/>
                    <a:pt x="1059080" y="1130026"/>
                  </a:cubicBezTo>
                  <a:cubicBezTo>
                    <a:pt x="1061013" y="1129662"/>
                    <a:pt x="1074776" y="1130074"/>
                    <a:pt x="1077854" y="1130012"/>
                  </a:cubicBezTo>
                  <a:cubicBezTo>
                    <a:pt x="1082984" y="1129908"/>
                    <a:pt x="1079368" y="1129850"/>
                    <a:pt x="1075402" y="1129762"/>
                  </a:cubicBezTo>
                  <a:lnTo>
                    <a:pt x="1072965" y="1129534"/>
                  </a:lnTo>
                  <a:lnTo>
                    <a:pt x="1078337" y="1129666"/>
                  </a:lnTo>
                  <a:cubicBezTo>
                    <a:pt x="1082473" y="1129663"/>
                    <a:pt x="1087222" y="1129606"/>
                    <a:pt x="1087964" y="1129487"/>
                  </a:cubicBezTo>
                  <a:cubicBezTo>
                    <a:pt x="1086809" y="1129467"/>
                    <a:pt x="1083019" y="1129470"/>
                    <a:pt x="1079465" y="1129480"/>
                  </a:cubicBezTo>
                  <a:lnTo>
                    <a:pt x="1072788" y="1129518"/>
                  </a:lnTo>
                  <a:lnTo>
                    <a:pt x="1070844" y="1129336"/>
                  </a:lnTo>
                  <a:cubicBezTo>
                    <a:pt x="1067720" y="1129455"/>
                    <a:pt x="1064597" y="1129574"/>
                    <a:pt x="1061472" y="1129691"/>
                  </a:cubicBezTo>
                  <a:cubicBezTo>
                    <a:pt x="1055744" y="1129375"/>
                    <a:pt x="1063870" y="1129270"/>
                    <a:pt x="1048456" y="1129331"/>
                  </a:cubicBezTo>
                  <a:cubicBezTo>
                    <a:pt x="1045935" y="1129580"/>
                    <a:pt x="1059354" y="1129324"/>
                    <a:pt x="1056663" y="1129518"/>
                  </a:cubicBezTo>
                  <a:cubicBezTo>
                    <a:pt x="1055075" y="1129632"/>
                    <a:pt x="1046138" y="1129631"/>
                    <a:pt x="1045962" y="1129693"/>
                  </a:cubicBezTo>
                  <a:cubicBezTo>
                    <a:pt x="1045786" y="1129767"/>
                    <a:pt x="1053863" y="1129703"/>
                    <a:pt x="1052590" y="1129815"/>
                  </a:cubicBezTo>
                  <a:cubicBezTo>
                    <a:pt x="1049811" y="1130055"/>
                    <a:pt x="1020345" y="1129723"/>
                    <a:pt x="1042775" y="1129659"/>
                  </a:cubicBezTo>
                  <a:cubicBezTo>
                    <a:pt x="1036518" y="1129643"/>
                    <a:pt x="1033296" y="1129140"/>
                    <a:pt x="1027870" y="1129277"/>
                  </a:cubicBezTo>
                  <a:cubicBezTo>
                    <a:pt x="1024362" y="1129365"/>
                    <a:pt x="1044099" y="1130111"/>
                    <a:pt x="1014488" y="1129887"/>
                  </a:cubicBezTo>
                  <a:cubicBezTo>
                    <a:pt x="1013858" y="1129654"/>
                    <a:pt x="1026326" y="1129858"/>
                    <a:pt x="1026651" y="1129842"/>
                  </a:cubicBezTo>
                  <a:cubicBezTo>
                    <a:pt x="1027106" y="1129818"/>
                    <a:pt x="1024850" y="1129285"/>
                    <a:pt x="1024459" y="1129259"/>
                  </a:cubicBezTo>
                  <a:cubicBezTo>
                    <a:pt x="1023078" y="1129171"/>
                    <a:pt x="992840" y="1129356"/>
                    <a:pt x="986451" y="1129077"/>
                  </a:cubicBezTo>
                  <a:cubicBezTo>
                    <a:pt x="988979" y="1129382"/>
                    <a:pt x="963602" y="1129061"/>
                    <a:pt x="960838" y="1129143"/>
                  </a:cubicBezTo>
                  <a:cubicBezTo>
                    <a:pt x="960101" y="1129165"/>
                    <a:pt x="962851" y="1129353"/>
                    <a:pt x="962066" y="1129370"/>
                  </a:cubicBezTo>
                  <a:cubicBezTo>
                    <a:pt x="957158" y="1129467"/>
                    <a:pt x="943883" y="1129106"/>
                    <a:pt x="937727" y="1129078"/>
                  </a:cubicBezTo>
                  <a:cubicBezTo>
                    <a:pt x="930835" y="1129049"/>
                    <a:pt x="931708" y="1129205"/>
                    <a:pt x="931322" y="1129203"/>
                  </a:cubicBezTo>
                  <a:cubicBezTo>
                    <a:pt x="928290" y="1129185"/>
                    <a:pt x="930713" y="1129089"/>
                    <a:pt x="928859" y="1129083"/>
                  </a:cubicBezTo>
                  <a:cubicBezTo>
                    <a:pt x="926060" y="1129075"/>
                    <a:pt x="906815" y="1128995"/>
                    <a:pt x="905849" y="1129014"/>
                  </a:cubicBezTo>
                  <a:cubicBezTo>
                    <a:pt x="905567" y="1129020"/>
                    <a:pt x="908709" y="1129202"/>
                    <a:pt x="904513" y="1129222"/>
                  </a:cubicBezTo>
                  <a:cubicBezTo>
                    <a:pt x="903786" y="1129225"/>
                    <a:pt x="904247" y="1129021"/>
                    <a:pt x="891822" y="1129071"/>
                  </a:cubicBezTo>
                  <a:cubicBezTo>
                    <a:pt x="876860" y="1129129"/>
                    <a:pt x="902213" y="1129359"/>
                    <a:pt x="895995" y="1129554"/>
                  </a:cubicBezTo>
                  <a:cubicBezTo>
                    <a:pt x="886385" y="1129217"/>
                    <a:pt x="886697" y="1129520"/>
                    <a:pt x="884090" y="1129487"/>
                  </a:cubicBezTo>
                  <a:cubicBezTo>
                    <a:pt x="883188" y="1129475"/>
                    <a:pt x="876471" y="1129197"/>
                    <a:pt x="869178" y="1129191"/>
                  </a:cubicBezTo>
                  <a:cubicBezTo>
                    <a:pt x="874412" y="1129166"/>
                    <a:pt x="879649" y="1129142"/>
                    <a:pt x="884884" y="1129117"/>
                  </a:cubicBezTo>
                  <a:cubicBezTo>
                    <a:pt x="879737" y="1129055"/>
                    <a:pt x="869743" y="1129080"/>
                    <a:pt x="865502" y="1129017"/>
                  </a:cubicBezTo>
                  <a:cubicBezTo>
                    <a:pt x="863434" y="1128986"/>
                    <a:pt x="865139" y="1128782"/>
                    <a:pt x="860645" y="1128774"/>
                  </a:cubicBezTo>
                  <a:cubicBezTo>
                    <a:pt x="859691" y="1128774"/>
                    <a:pt x="855907" y="1129267"/>
                    <a:pt x="867678" y="1129078"/>
                  </a:cubicBezTo>
                  <a:cubicBezTo>
                    <a:pt x="868619" y="1129262"/>
                    <a:pt x="863018" y="1129126"/>
                    <a:pt x="860420" y="1129169"/>
                  </a:cubicBezTo>
                  <a:cubicBezTo>
                    <a:pt x="860028" y="1129176"/>
                    <a:pt x="858477" y="1129472"/>
                    <a:pt x="855159" y="1129274"/>
                  </a:cubicBezTo>
                  <a:cubicBezTo>
                    <a:pt x="854362" y="1129225"/>
                    <a:pt x="863037" y="1128376"/>
                    <a:pt x="840666" y="1128939"/>
                  </a:cubicBezTo>
                  <a:cubicBezTo>
                    <a:pt x="839945" y="1128958"/>
                    <a:pt x="842451" y="1129075"/>
                    <a:pt x="841746" y="1129095"/>
                  </a:cubicBezTo>
                  <a:cubicBezTo>
                    <a:pt x="841264" y="1129109"/>
                    <a:pt x="835554" y="1129046"/>
                    <a:pt x="834923" y="1129060"/>
                  </a:cubicBezTo>
                  <a:cubicBezTo>
                    <a:pt x="834278" y="1129074"/>
                    <a:pt x="837036" y="1129202"/>
                    <a:pt x="836267" y="1129223"/>
                  </a:cubicBezTo>
                  <a:cubicBezTo>
                    <a:pt x="832329" y="1129330"/>
                    <a:pt x="827159" y="1128844"/>
                    <a:pt x="835281" y="1128906"/>
                  </a:cubicBezTo>
                  <a:cubicBezTo>
                    <a:pt x="832567" y="1128838"/>
                    <a:pt x="829852" y="1128771"/>
                    <a:pt x="827137" y="1128705"/>
                  </a:cubicBezTo>
                  <a:cubicBezTo>
                    <a:pt x="830042" y="1129068"/>
                    <a:pt x="822873" y="1128791"/>
                    <a:pt x="819117" y="1128791"/>
                  </a:cubicBezTo>
                  <a:cubicBezTo>
                    <a:pt x="795043" y="1128785"/>
                    <a:pt x="811164" y="1129063"/>
                    <a:pt x="807025" y="1129168"/>
                  </a:cubicBezTo>
                  <a:cubicBezTo>
                    <a:pt x="800369" y="1129335"/>
                    <a:pt x="805453" y="1128753"/>
                    <a:pt x="795571" y="1128901"/>
                  </a:cubicBezTo>
                  <a:cubicBezTo>
                    <a:pt x="794656" y="1128915"/>
                    <a:pt x="806602" y="1129206"/>
                    <a:pt x="783277" y="1128989"/>
                  </a:cubicBezTo>
                  <a:cubicBezTo>
                    <a:pt x="786719" y="1128990"/>
                    <a:pt x="790162" y="1128990"/>
                    <a:pt x="793605" y="1128992"/>
                  </a:cubicBezTo>
                  <a:cubicBezTo>
                    <a:pt x="791620" y="1128649"/>
                    <a:pt x="781174" y="1128975"/>
                    <a:pt x="780370" y="1128977"/>
                  </a:cubicBezTo>
                  <a:cubicBezTo>
                    <a:pt x="771212" y="1128993"/>
                    <a:pt x="777404" y="1128893"/>
                    <a:pt x="763803" y="1129020"/>
                  </a:cubicBezTo>
                  <a:cubicBezTo>
                    <a:pt x="762588" y="1129031"/>
                    <a:pt x="759941" y="1128941"/>
                    <a:pt x="757346" y="1128973"/>
                  </a:cubicBezTo>
                  <a:cubicBezTo>
                    <a:pt x="746578" y="1129105"/>
                    <a:pt x="771552" y="1129122"/>
                    <a:pt x="772234" y="1129259"/>
                  </a:cubicBezTo>
                  <a:cubicBezTo>
                    <a:pt x="772558" y="1129327"/>
                    <a:pt x="745700" y="1129217"/>
                    <a:pt x="744779" y="1129183"/>
                  </a:cubicBezTo>
                  <a:cubicBezTo>
                    <a:pt x="740865" y="1129034"/>
                    <a:pt x="756954" y="1129165"/>
                    <a:pt x="753887" y="1128983"/>
                  </a:cubicBezTo>
                  <a:cubicBezTo>
                    <a:pt x="752768" y="1128919"/>
                    <a:pt x="714489" y="1128915"/>
                    <a:pt x="706810" y="1128825"/>
                  </a:cubicBezTo>
                  <a:cubicBezTo>
                    <a:pt x="697948" y="1128719"/>
                    <a:pt x="693959" y="1128273"/>
                    <a:pt x="693902" y="1128760"/>
                  </a:cubicBezTo>
                  <a:cubicBezTo>
                    <a:pt x="691401" y="1128274"/>
                    <a:pt x="689191" y="1128594"/>
                    <a:pt x="688059" y="1128586"/>
                  </a:cubicBezTo>
                  <a:cubicBezTo>
                    <a:pt x="674354" y="1128498"/>
                    <a:pt x="674330" y="1128493"/>
                    <a:pt x="662578" y="1128501"/>
                  </a:cubicBezTo>
                  <a:cubicBezTo>
                    <a:pt x="659982" y="1128503"/>
                    <a:pt x="657790" y="1128353"/>
                    <a:pt x="656874" y="1128375"/>
                  </a:cubicBezTo>
                  <a:cubicBezTo>
                    <a:pt x="656340" y="1128387"/>
                    <a:pt x="657338" y="1128543"/>
                    <a:pt x="654721" y="1128581"/>
                  </a:cubicBezTo>
                  <a:cubicBezTo>
                    <a:pt x="651086" y="1128634"/>
                    <a:pt x="629238" y="1128407"/>
                    <a:pt x="627615" y="1128319"/>
                  </a:cubicBezTo>
                  <a:cubicBezTo>
                    <a:pt x="625991" y="1128231"/>
                    <a:pt x="636840" y="1128313"/>
                    <a:pt x="634897" y="1128169"/>
                  </a:cubicBezTo>
                  <a:cubicBezTo>
                    <a:pt x="627044" y="1128131"/>
                    <a:pt x="619512" y="1128142"/>
                    <a:pt x="611606" y="1128103"/>
                  </a:cubicBezTo>
                  <a:cubicBezTo>
                    <a:pt x="608324" y="1128086"/>
                    <a:pt x="610011" y="1127998"/>
                    <a:pt x="608592" y="1127992"/>
                  </a:cubicBezTo>
                  <a:cubicBezTo>
                    <a:pt x="607987" y="1127989"/>
                    <a:pt x="596649" y="1128037"/>
                    <a:pt x="597129" y="1128072"/>
                  </a:cubicBezTo>
                  <a:cubicBezTo>
                    <a:pt x="598255" y="1128157"/>
                    <a:pt x="633269" y="1128211"/>
                    <a:pt x="624048" y="1128348"/>
                  </a:cubicBezTo>
                  <a:cubicBezTo>
                    <a:pt x="622270" y="1128375"/>
                    <a:pt x="615985" y="1128137"/>
                    <a:pt x="616985" y="1128405"/>
                  </a:cubicBezTo>
                  <a:cubicBezTo>
                    <a:pt x="585704" y="1128243"/>
                    <a:pt x="554423" y="1128086"/>
                    <a:pt x="523141" y="1127930"/>
                  </a:cubicBezTo>
                  <a:cubicBezTo>
                    <a:pt x="541114" y="1127797"/>
                    <a:pt x="561340" y="1128029"/>
                    <a:pt x="580165" y="1128071"/>
                  </a:cubicBezTo>
                  <a:cubicBezTo>
                    <a:pt x="582745" y="1128077"/>
                    <a:pt x="591468" y="1128129"/>
                    <a:pt x="590408" y="1127993"/>
                  </a:cubicBezTo>
                  <a:cubicBezTo>
                    <a:pt x="574399" y="1127910"/>
                    <a:pt x="554497" y="1127918"/>
                    <a:pt x="539126" y="1127787"/>
                  </a:cubicBezTo>
                  <a:cubicBezTo>
                    <a:pt x="538634" y="1127782"/>
                    <a:pt x="540441" y="1127672"/>
                    <a:pt x="538598" y="1127648"/>
                  </a:cubicBezTo>
                  <a:cubicBezTo>
                    <a:pt x="535154" y="1127604"/>
                    <a:pt x="523939" y="1127756"/>
                    <a:pt x="522053" y="1127702"/>
                  </a:cubicBezTo>
                  <a:cubicBezTo>
                    <a:pt x="521730" y="1127691"/>
                    <a:pt x="528113" y="1127558"/>
                    <a:pt x="526172" y="1127456"/>
                  </a:cubicBezTo>
                  <a:cubicBezTo>
                    <a:pt x="521190" y="1127197"/>
                    <a:pt x="519926" y="1127737"/>
                    <a:pt x="515642" y="1127717"/>
                  </a:cubicBezTo>
                  <a:cubicBezTo>
                    <a:pt x="512330" y="1127702"/>
                    <a:pt x="490072" y="1127376"/>
                    <a:pt x="484527" y="1127523"/>
                  </a:cubicBezTo>
                  <a:cubicBezTo>
                    <a:pt x="478633" y="1127679"/>
                    <a:pt x="500932" y="1127674"/>
                    <a:pt x="499285" y="1127811"/>
                  </a:cubicBezTo>
                  <a:cubicBezTo>
                    <a:pt x="484196" y="1127909"/>
                    <a:pt x="468919" y="1127706"/>
                    <a:pt x="454663" y="1127680"/>
                  </a:cubicBezTo>
                  <a:cubicBezTo>
                    <a:pt x="454413" y="1127680"/>
                    <a:pt x="456593" y="1127796"/>
                    <a:pt x="453413" y="1127802"/>
                  </a:cubicBezTo>
                  <a:cubicBezTo>
                    <a:pt x="447877" y="1127810"/>
                    <a:pt x="446423" y="1127652"/>
                    <a:pt x="443729" y="1127618"/>
                  </a:cubicBezTo>
                  <a:cubicBezTo>
                    <a:pt x="440824" y="1127583"/>
                    <a:pt x="430547" y="1127574"/>
                    <a:pt x="429174" y="1127513"/>
                  </a:cubicBezTo>
                  <a:cubicBezTo>
                    <a:pt x="429000" y="1127506"/>
                    <a:pt x="431081" y="1127361"/>
                    <a:pt x="431396" y="1127358"/>
                  </a:cubicBezTo>
                  <a:cubicBezTo>
                    <a:pt x="435872" y="1127308"/>
                    <a:pt x="437463" y="1127510"/>
                    <a:pt x="437870" y="1127513"/>
                  </a:cubicBezTo>
                  <a:cubicBezTo>
                    <a:pt x="439400" y="1127526"/>
                    <a:pt x="440903" y="1127455"/>
                    <a:pt x="442300" y="1127464"/>
                  </a:cubicBezTo>
                  <a:cubicBezTo>
                    <a:pt x="444597" y="1127478"/>
                    <a:pt x="445863" y="1127552"/>
                    <a:pt x="448897" y="1127568"/>
                  </a:cubicBezTo>
                  <a:cubicBezTo>
                    <a:pt x="450990" y="1127578"/>
                    <a:pt x="448970" y="1127438"/>
                    <a:pt x="450987" y="1127450"/>
                  </a:cubicBezTo>
                  <a:cubicBezTo>
                    <a:pt x="451727" y="1127455"/>
                    <a:pt x="459715" y="1127790"/>
                    <a:pt x="460461" y="1127475"/>
                  </a:cubicBezTo>
                  <a:cubicBezTo>
                    <a:pt x="460691" y="1127373"/>
                    <a:pt x="395372" y="1127060"/>
                    <a:pt x="388842" y="1127118"/>
                  </a:cubicBezTo>
                  <a:cubicBezTo>
                    <a:pt x="394442" y="1127171"/>
                    <a:pt x="400043" y="1127225"/>
                    <a:pt x="405644" y="1127277"/>
                  </a:cubicBezTo>
                  <a:cubicBezTo>
                    <a:pt x="394271" y="1127155"/>
                    <a:pt x="380609" y="1127356"/>
                    <a:pt x="379641" y="1126996"/>
                  </a:cubicBezTo>
                  <a:cubicBezTo>
                    <a:pt x="337468" y="1126848"/>
                    <a:pt x="295295" y="1126702"/>
                    <a:pt x="253122" y="1126557"/>
                  </a:cubicBezTo>
                  <a:cubicBezTo>
                    <a:pt x="245590" y="1126509"/>
                    <a:pt x="249720" y="1126310"/>
                    <a:pt x="237331" y="1126337"/>
                  </a:cubicBezTo>
                  <a:cubicBezTo>
                    <a:pt x="240531" y="1126413"/>
                    <a:pt x="243734" y="1126489"/>
                    <a:pt x="246936" y="1126564"/>
                  </a:cubicBezTo>
                  <a:cubicBezTo>
                    <a:pt x="240585" y="1126500"/>
                    <a:pt x="212448" y="1126331"/>
                    <a:pt x="207894" y="1126362"/>
                  </a:cubicBezTo>
                  <a:cubicBezTo>
                    <a:pt x="207305" y="1126365"/>
                    <a:pt x="206485" y="1126549"/>
                    <a:pt x="199454" y="1126544"/>
                  </a:cubicBezTo>
                  <a:cubicBezTo>
                    <a:pt x="193216" y="1126540"/>
                    <a:pt x="192213" y="1126401"/>
                    <a:pt x="188878" y="1126365"/>
                  </a:cubicBezTo>
                  <a:cubicBezTo>
                    <a:pt x="186078" y="1126336"/>
                    <a:pt x="182933" y="1126362"/>
                    <a:pt x="182101" y="1126353"/>
                  </a:cubicBezTo>
                  <a:cubicBezTo>
                    <a:pt x="181464" y="1126345"/>
                    <a:pt x="181211" y="1126260"/>
                    <a:pt x="179677" y="1126242"/>
                  </a:cubicBezTo>
                  <a:cubicBezTo>
                    <a:pt x="174833" y="1126185"/>
                    <a:pt x="178759" y="1126429"/>
                    <a:pt x="173950" y="1126148"/>
                  </a:cubicBezTo>
                  <a:cubicBezTo>
                    <a:pt x="175121" y="1126140"/>
                    <a:pt x="176291" y="1126134"/>
                    <a:pt x="177462" y="1126126"/>
                  </a:cubicBezTo>
                  <a:cubicBezTo>
                    <a:pt x="174539" y="1126099"/>
                    <a:pt x="171080" y="1126051"/>
                    <a:pt x="169429" y="1126004"/>
                  </a:cubicBezTo>
                  <a:lnTo>
                    <a:pt x="171848" y="1125909"/>
                  </a:lnTo>
                  <a:lnTo>
                    <a:pt x="172535" y="1125909"/>
                  </a:lnTo>
                  <a:lnTo>
                    <a:pt x="173553" y="1125966"/>
                  </a:lnTo>
                  <a:cubicBezTo>
                    <a:pt x="195175" y="1126012"/>
                    <a:pt x="197354" y="1125975"/>
                    <a:pt x="192232" y="1125936"/>
                  </a:cubicBezTo>
                  <a:lnTo>
                    <a:pt x="172535" y="1125909"/>
                  </a:lnTo>
                  <a:lnTo>
                    <a:pt x="172240" y="1125893"/>
                  </a:lnTo>
                  <a:lnTo>
                    <a:pt x="171848" y="1125909"/>
                  </a:lnTo>
                  <a:lnTo>
                    <a:pt x="167112" y="1125902"/>
                  </a:lnTo>
                  <a:cubicBezTo>
                    <a:pt x="163219" y="1125776"/>
                    <a:pt x="141407" y="1125794"/>
                    <a:pt x="140681" y="1125770"/>
                  </a:cubicBezTo>
                  <a:cubicBezTo>
                    <a:pt x="139674" y="1125734"/>
                    <a:pt x="143407" y="1125651"/>
                    <a:pt x="138513" y="1125560"/>
                  </a:cubicBezTo>
                  <a:cubicBezTo>
                    <a:pt x="137484" y="1125540"/>
                    <a:pt x="108320" y="1125538"/>
                    <a:pt x="118822" y="1125410"/>
                  </a:cubicBezTo>
                  <a:cubicBezTo>
                    <a:pt x="120989" y="1125384"/>
                    <a:pt x="134971" y="1125447"/>
                    <a:pt x="138343" y="1125450"/>
                  </a:cubicBezTo>
                  <a:cubicBezTo>
                    <a:pt x="130412" y="1125189"/>
                    <a:pt x="111821" y="1125496"/>
                    <a:pt x="109729" y="1125483"/>
                  </a:cubicBezTo>
                  <a:cubicBezTo>
                    <a:pt x="101297" y="1125427"/>
                    <a:pt x="125931" y="1125308"/>
                    <a:pt x="106933" y="1125240"/>
                  </a:cubicBezTo>
                  <a:cubicBezTo>
                    <a:pt x="92323" y="1125188"/>
                    <a:pt x="106039" y="1125376"/>
                    <a:pt x="100420" y="1125433"/>
                  </a:cubicBezTo>
                  <a:cubicBezTo>
                    <a:pt x="97263" y="1125463"/>
                    <a:pt x="80730" y="1125253"/>
                    <a:pt x="81179" y="1125478"/>
                  </a:cubicBezTo>
                  <a:cubicBezTo>
                    <a:pt x="75504" y="1125489"/>
                    <a:pt x="78826" y="1125378"/>
                    <a:pt x="78125" y="1125368"/>
                  </a:cubicBezTo>
                  <a:cubicBezTo>
                    <a:pt x="77440" y="1125359"/>
                    <a:pt x="66283" y="1125401"/>
                    <a:pt x="62661" y="1125345"/>
                  </a:cubicBezTo>
                  <a:cubicBezTo>
                    <a:pt x="62222" y="1125339"/>
                    <a:pt x="63604" y="1125226"/>
                    <a:pt x="63150" y="1125217"/>
                  </a:cubicBezTo>
                  <a:cubicBezTo>
                    <a:pt x="62267" y="1125199"/>
                    <a:pt x="51507" y="1125199"/>
                    <a:pt x="51074" y="1125208"/>
                  </a:cubicBezTo>
                  <a:cubicBezTo>
                    <a:pt x="50799" y="1125214"/>
                    <a:pt x="53364" y="1125319"/>
                    <a:pt x="52310" y="1125341"/>
                  </a:cubicBezTo>
                  <a:cubicBezTo>
                    <a:pt x="51081" y="1125365"/>
                    <a:pt x="40727" y="1125319"/>
                    <a:pt x="40156" y="1125345"/>
                  </a:cubicBezTo>
                  <a:cubicBezTo>
                    <a:pt x="39349" y="1125387"/>
                    <a:pt x="52132" y="1125387"/>
                    <a:pt x="50002" y="1125493"/>
                  </a:cubicBezTo>
                  <a:cubicBezTo>
                    <a:pt x="44110" y="1125452"/>
                    <a:pt x="34510" y="1125503"/>
                    <a:pt x="30621" y="1125581"/>
                  </a:cubicBezTo>
                  <a:cubicBezTo>
                    <a:pt x="31574" y="1125558"/>
                    <a:pt x="37287" y="1125569"/>
                    <a:pt x="39270" y="1125583"/>
                  </a:cubicBezTo>
                  <a:cubicBezTo>
                    <a:pt x="38337" y="1125742"/>
                    <a:pt x="26069" y="1125706"/>
                    <a:pt x="30263" y="1125591"/>
                  </a:cubicBezTo>
                  <a:cubicBezTo>
                    <a:pt x="27598" y="1125652"/>
                    <a:pt x="29417" y="1125694"/>
                    <a:pt x="27916" y="1125754"/>
                  </a:cubicBezTo>
                  <a:cubicBezTo>
                    <a:pt x="27523" y="1125768"/>
                    <a:pt x="23735" y="1125762"/>
                    <a:pt x="23005" y="1125788"/>
                  </a:cubicBezTo>
                  <a:cubicBezTo>
                    <a:pt x="22910" y="1125793"/>
                    <a:pt x="26818" y="1125864"/>
                    <a:pt x="26036" y="1125895"/>
                  </a:cubicBezTo>
                  <a:cubicBezTo>
                    <a:pt x="24619" y="1125949"/>
                    <a:pt x="13135" y="1125904"/>
                    <a:pt x="12195" y="1125885"/>
                  </a:cubicBezTo>
                  <a:cubicBezTo>
                    <a:pt x="9551" y="1125834"/>
                    <a:pt x="18913" y="1125808"/>
                    <a:pt x="19695" y="1125743"/>
                  </a:cubicBezTo>
                  <a:cubicBezTo>
                    <a:pt x="19806" y="1125734"/>
                    <a:pt x="11842" y="1125581"/>
                    <a:pt x="11721" y="1125570"/>
                  </a:cubicBezTo>
                  <a:cubicBezTo>
                    <a:pt x="11256" y="1125446"/>
                    <a:pt x="20117" y="1125557"/>
                    <a:pt x="19104" y="1125442"/>
                  </a:cubicBezTo>
                  <a:cubicBezTo>
                    <a:pt x="16912" y="1125413"/>
                    <a:pt x="14721" y="1125385"/>
                    <a:pt x="12530" y="1125356"/>
                  </a:cubicBezTo>
                  <a:cubicBezTo>
                    <a:pt x="20983" y="1125263"/>
                    <a:pt x="36620" y="1125357"/>
                    <a:pt x="40653" y="1125234"/>
                  </a:cubicBezTo>
                  <a:cubicBezTo>
                    <a:pt x="28120" y="1125246"/>
                    <a:pt x="15005" y="1125211"/>
                    <a:pt x="15032" y="1124922"/>
                  </a:cubicBezTo>
                  <a:cubicBezTo>
                    <a:pt x="15041" y="1124800"/>
                    <a:pt x="20448" y="1124740"/>
                    <a:pt x="20239" y="1124708"/>
                  </a:cubicBezTo>
                  <a:cubicBezTo>
                    <a:pt x="19442" y="1124595"/>
                    <a:pt x="11935" y="1124703"/>
                    <a:pt x="11659" y="1124695"/>
                  </a:cubicBezTo>
                  <a:cubicBezTo>
                    <a:pt x="11431" y="1124689"/>
                    <a:pt x="11327" y="1124682"/>
                    <a:pt x="11327" y="1124675"/>
                  </a:cubicBezTo>
                  <a:cubicBezTo>
                    <a:pt x="11328" y="1124612"/>
                    <a:pt x="22027" y="1124583"/>
                    <a:pt x="22562" y="1124554"/>
                  </a:cubicBezTo>
                  <a:cubicBezTo>
                    <a:pt x="23462" y="1124503"/>
                    <a:pt x="18700" y="1124277"/>
                    <a:pt x="18708" y="1124229"/>
                  </a:cubicBezTo>
                  <a:cubicBezTo>
                    <a:pt x="18874" y="1124220"/>
                    <a:pt x="26493" y="1124178"/>
                    <a:pt x="23922" y="1124090"/>
                  </a:cubicBezTo>
                  <a:cubicBezTo>
                    <a:pt x="21321" y="1124002"/>
                    <a:pt x="14652" y="1123993"/>
                    <a:pt x="14418" y="1123984"/>
                  </a:cubicBezTo>
                  <a:cubicBezTo>
                    <a:pt x="13145" y="1123931"/>
                    <a:pt x="24810" y="1123899"/>
                    <a:pt x="25158" y="1123870"/>
                  </a:cubicBezTo>
                  <a:cubicBezTo>
                    <a:pt x="25341" y="1123854"/>
                    <a:pt x="19077" y="1123754"/>
                    <a:pt x="18894" y="1123728"/>
                  </a:cubicBezTo>
                  <a:cubicBezTo>
                    <a:pt x="18738" y="1123700"/>
                    <a:pt x="23499" y="1123646"/>
                    <a:pt x="25375" y="1123563"/>
                  </a:cubicBezTo>
                  <a:cubicBezTo>
                    <a:pt x="26774" y="1123501"/>
                    <a:pt x="22700" y="1123449"/>
                    <a:pt x="23417" y="1123439"/>
                  </a:cubicBezTo>
                  <a:cubicBezTo>
                    <a:pt x="23929" y="1123433"/>
                    <a:pt x="34951" y="1123442"/>
                    <a:pt x="35493" y="1123432"/>
                  </a:cubicBezTo>
                  <a:cubicBezTo>
                    <a:pt x="36300" y="1123416"/>
                    <a:pt x="33718" y="1123337"/>
                    <a:pt x="34094" y="1123319"/>
                  </a:cubicBezTo>
                  <a:cubicBezTo>
                    <a:pt x="34627" y="1123293"/>
                    <a:pt x="38187" y="1123322"/>
                    <a:pt x="37724" y="1123294"/>
                  </a:cubicBezTo>
                  <a:cubicBezTo>
                    <a:pt x="37375" y="1123271"/>
                    <a:pt x="23576" y="1123003"/>
                    <a:pt x="23666" y="1122935"/>
                  </a:cubicBezTo>
                  <a:cubicBezTo>
                    <a:pt x="23824" y="1122816"/>
                    <a:pt x="38437" y="1123092"/>
                    <a:pt x="24839" y="1122620"/>
                  </a:cubicBezTo>
                  <a:cubicBezTo>
                    <a:pt x="24744" y="1122618"/>
                    <a:pt x="21434" y="1122651"/>
                    <a:pt x="21342" y="1122648"/>
                  </a:cubicBezTo>
                  <a:cubicBezTo>
                    <a:pt x="19300" y="1122561"/>
                    <a:pt x="29910" y="1122428"/>
                    <a:pt x="16936" y="1122453"/>
                  </a:cubicBezTo>
                  <a:cubicBezTo>
                    <a:pt x="41070" y="1122302"/>
                    <a:pt x="19939" y="1122274"/>
                    <a:pt x="23510" y="1122075"/>
                  </a:cubicBezTo>
                  <a:cubicBezTo>
                    <a:pt x="24889" y="1121998"/>
                    <a:pt x="34245" y="1121962"/>
                    <a:pt x="34289" y="1121950"/>
                  </a:cubicBezTo>
                  <a:cubicBezTo>
                    <a:pt x="33379" y="1121853"/>
                    <a:pt x="30399" y="1121930"/>
                    <a:pt x="29385" y="1121882"/>
                  </a:cubicBezTo>
                  <a:cubicBezTo>
                    <a:pt x="28827" y="1121856"/>
                    <a:pt x="37198" y="1121748"/>
                    <a:pt x="35314" y="1121681"/>
                  </a:cubicBezTo>
                  <a:cubicBezTo>
                    <a:pt x="34340" y="1121648"/>
                    <a:pt x="25455" y="1121664"/>
                    <a:pt x="25088" y="1121658"/>
                  </a:cubicBezTo>
                  <a:cubicBezTo>
                    <a:pt x="21571" y="1121598"/>
                    <a:pt x="25884" y="1121527"/>
                    <a:pt x="25111" y="1121482"/>
                  </a:cubicBezTo>
                  <a:cubicBezTo>
                    <a:pt x="24598" y="1121451"/>
                    <a:pt x="19236" y="1121455"/>
                    <a:pt x="19096" y="1121448"/>
                  </a:cubicBezTo>
                  <a:cubicBezTo>
                    <a:pt x="18871" y="1121438"/>
                    <a:pt x="26151" y="1121309"/>
                    <a:pt x="27668" y="1121265"/>
                  </a:cubicBezTo>
                  <a:cubicBezTo>
                    <a:pt x="28821" y="1121231"/>
                    <a:pt x="24493" y="1121183"/>
                    <a:pt x="25298" y="1121167"/>
                  </a:cubicBezTo>
                  <a:cubicBezTo>
                    <a:pt x="30144" y="1121076"/>
                    <a:pt x="40457" y="1121286"/>
                    <a:pt x="30520" y="1120989"/>
                  </a:cubicBezTo>
                  <a:cubicBezTo>
                    <a:pt x="29913" y="1120970"/>
                    <a:pt x="26154" y="1120982"/>
                    <a:pt x="26044" y="1120978"/>
                  </a:cubicBezTo>
                  <a:cubicBezTo>
                    <a:pt x="23721" y="1120894"/>
                    <a:pt x="30642" y="1120877"/>
                    <a:pt x="31880" y="1120803"/>
                  </a:cubicBezTo>
                  <a:cubicBezTo>
                    <a:pt x="34005" y="1120677"/>
                    <a:pt x="24058" y="1120760"/>
                    <a:pt x="32330" y="1120661"/>
                  </a:cubicBezTo>
                  <a:cubicBezTo>
                    <a:pt x="26124" y="1120590"/>
                    <a:pt x="22667" y="1120600"/>
                    <a:pt x="15405" y="1120632"/>
                  </a:cubicBezTo>
                  <a:cubicBezTo>
                    <a:pt x="35512" y="1120541"/>
                    <a:pt x="42608" y="1120204"/>
                    <a:pt x="20285" y="1120254"/>
                  </a:cubicBezTo>
                  <a:cubicBezTo>
                    <a:pt x="27386" y="1120246"/>
                    <a:pt x="26599" y="1120067"/>
                    <a:pt x="28717" y="1120059"/>
                  </a:cubicBezTo>
                  <a:cubicBezTo>
                    <a:pt x="30034" y="1120055"/>
                    <a:pt x="40330" y="1120215"/>
                    <a:pt x="35610" y="1119820"/>
                  </a:cubicBezTo>
                  <a:cubicBezTo>
                    <a:pt x="35017" y="1119771"/>
                    <a:pt x="28763" y="1119848"/>
                    <a:pt x="30722" y="1119742"/>
                  </a:cubicBezTo>
                  <a:cubicBezTo>
                    <a:pt x="45733" y="1119734"/>
                    <a:pt x="31040" y="1119675"/>
                    <a:pt x="31025" y="1119661"/>
                  </a:cubicBezTo>
                  <a:cubicBezTo>
                    <a:pt x="31219" y="1119424"/>
                    <a:pt x="67898" y="1119532"/>
                    <a:pt x="74201" y="1119492"/>
                  </a:cubicBezTo>
                  <a:cubicBezTo>
                    <a:pt x="81514" y="1119442"/>
                    <a:pt x="88013" y="1119231"/>
                    <a:pt x="89603" y="1119226"/>
                  </a:cubicBezTo>
                  <a:cubicBezTo>
                    <a:pt x="94833" y="1119212"/>
                    <a:pt x="90493" y="1119323"/>
                    <a:pt x="91662" y="1119357"/>
                  </a:cubicBezTo>
                  <a:cubicBezTo>
                    <a:pt x="92848" y="1119391"/>
                    <a:pt x="107720" y="1119163"/>
                    <a:pt x="108462" y="1119171"/>
                  </a:cubicBezTo>
                  <a:cubicBezTo>
                    <a:pt x="111344" y="1119206"/>
                    <a:pt x="108421" y="1119333"/>
                    <a:pt x="108720" y="1119339"/>
                  </a:cubicBezTo>
                  <a:cubicBezTo>
                    <a:pt x="112287" y="1119404"/>
                    <a:pt x="132261" y="1119262"/>
                    <a:pt x="137853" y="1119277"/>
                  </a:cubicBezTo>
                  <a:cubicBezTo>
                    <a:pt x="137680" y="1119197"/>
                    <a:pt x="126452" y="1119218"/>
                    <a:pt x="133462" y="1119075"/>
                  </a:cubicBezTo>
                  <a:cubicBezTo>
                    <a:pt x="141626" y="1118905"/>
                    <a:pt x="142092" y="1119254"/>
                    <a:pt x="142306" y="1119269"/>
                  </a:cubicBezTo>
                  <a:cubicBezTo>
                    <a:pt x="179705" y="1119177"/>
                    <a:pt x="217104" y="1119084"/>
                    <a:pt x="254504" y="1118991"/>
                  </a:cubicBezTo>
                  <a:cubicBezTo>
                    <a:pt x="254038" y="1118791"/>
                    <a:pt x="229587" y="1119002"/>
                    <a:pt x="229031" y="1118978"/>
                  </a:cubicBezTo>
                  <a:cubicBezTo>
                    <a:pt x="225764" y="1118833"/>
                    <a:pt x="267070" y="1118729"/>
                    <a:pt x="272136" y="1118788"/>
                  </a:cubicBezTo>
                  <a:cubicBezTo>
                    <a:pt x="268287" y="1118754"/>
                    <a:pt x="264438" y="1118720"/>
                    <a:pt x="260589" y="1118686"/>
                  </a:cubicBezTo>
                  <a:cubicBezTo>
                    <a:pt x="267162" y="1118434"/>
                    <a:pt x="281708" y="1118701"/>
                    <a:pt x="291214" y="1118573"/>
                  </a:cubicBezTo>
                  <a:cubicBezTo>
                    <a:pt x="294285" y="1118530"/>
                    <a:pt x="288388" y="1118454"/>
                    <a:pt x="288510" y="1118448"/>
                  </a:cubicBezTo>
                  <a:cubicBezTo>
                    <a:pt x="291963" y="1118346"/>
                    <a:pt x="297502" y="1118402"/>
                    <a:pt x="293359" y="1118538"/>
                  </a:cubicBezTo>
                  <a:cubicBezTo>
                    <a:pt x="301786" y="1118396"/>
                    <a:pt x="300556" y="1118532"/>
                    <a:pt x="307020" y="1118524"/>
                  </a:cubicBezTo>
                  <a:cubicBezTo>
                    <a:pt x="307354" y="1118524"/>
                    <a:pt x="304577" y="1118434"/>
                    <a:pt x="309693" y="1118380"/>
                  </a:cubicBezTo>
                  <a:cubicBezTo>
                    <a:pt x="312092" y="1118356"/>
                    <a:pt x="324876" y="1118320"/>
                    <a:pt x="326589" y="1118229"/>
                  </a:cubicBezTo>
                  <a:cubicBezTo>
                    <a:pt x="327293" y="1118191"/>
                    <a:pt x="320807" y="1117829"/>
                    <a:pt x="320007" y="1118158"/>
                  </a:cubicBezTo>
                  <a:cubicBezTo>
                    <a:pt x="306101" y="1118039"/>
                    <a:pt x="315563" y="1118320"/>
                    <a:pt x="310161" y="1118326"/>
                  </a:cubicBezTo>
                  <a:cubicBezTo>
                    <a:pt x="309332" y="1118328"/>
                    <a:pt x="311238" y="1118141"/>
                    <a:pt x="297634" y="1118265"/>
                  </a:cubicBezTo>
                  <a:cubicBezTo>
                    <a:pt x="300225" y="1117933"/>
                    <a:pt x="315891" y="1118130"/>
                    <a:pt x="318577" y="1118083"/>
                  </a:cubicBezTo>
                  <a:cubicBezTo>
                    <a:pt x="324114" y="1117984"/>
                    <a:pt x="301293" y="1117885"/>
                    <a:pt x="297105" y="1118149"/>
                  </a:cubicBezTo>
                  <a:cubicBezTo>
                    <a:pt x="299062" y="1117891"/>
                    <a:pt x="295486" y="1118120"/>
                    <a:pt x="290399" y="1118124"/>
                  </a:cubicBezTo>
                  <a:cubicBezTo>
                    <a:pt x="284831" y="1118129"/>
                    <a:pt x="287257" y="1118047"/>
                    <a:pt x="284245" y="1118056"/>
                  </a:cubicBezTo>
                  <a:cubicBezTo>
                    <a:pt x="276004" y="1118079"/>
                    <a:pt x="279420" y="1118245"/>
                    <a:pt x="272627" y="1118106"/>
                  </a:cubicBezTo>
                  <a:cubicBezTo>
                    <a:pt x="279249" y="1118578"/>
                    <a:pt x="260997" y="1118203"/>
                    <a:pt x="255677" y="1118093"/>
                  </a:cubicBezTo>
                  <a:cubicBezTo>
                    <a:pt x="264332" y="1118042"/>
                    <a:pt x="272987" y="1117991"/>
                    <a:pt x="281641" y="1117941"/>
                  </a:cubicBezTo>
                  <a:cubicBezTo>
                    <a:pt x="281146" y="1117916"/>
                    <a:pt x="280652" y="1117891"/>
                    <a:pt x="280157" y="1117868"/>
                  </a:cubicBezTo>
                  <a:cubicBezTo>
                    <a:pt x="282436" y="1117863"/>
                    <a:pt x="284715" y="1117860"/>
                    <a:pt x="286995" y="1117857"/>
                  </a:cubicBezTo>
                  <a:cubicBezTo>
                    <a:pt x="286629" y="1117883"/>
                    <a:pt x="286265" y="1117910"/>
                    <a:pt x="285899" y="1117936"/>
                  </a:cubicBezTo>
                  <a:cubicBezTo>
                    <a:pt x="297654" y="1117737"/>
                    <a:pt x="300522" y="1117911"/>
                    <a:pt x="301480" y="1117910"/>
                  </a:cubicBezTo>
                  <a:cubicBezTo>
                    <a:pt x="313819" y="1117894"/>
                    <a:pt x="328071" y="1117849"/>
                    <a:pt x="340545" y="1117812"/>
                  </a:cubicBezTo>
                  <a:cubicBezTo>
                    <a:pt x="342417" y="1117808"/>
                    <a:pt x="341133" y="1117643"/>
                    <a:pt x="354774" y="1117734"/>
                  </a:cubicBezTo>
                  <a:cubicBezTo>
                    <a:pt x="359126" y="1117762"/>
                    <a:pt x="355016" y="1117907"/>
                    <a:pt x="359950" y="1117873"/>
                  </a:cubicBezTo>
                  <a:cubicBezTo>
                    <a:pt x="366119" y="1117494"/>
                    <a:pt x="366003" y="1117782"/>
                    <a:pt x="367838" y="1117777"/>
                  </a:cubicBezTo>
                  <a:cubicBezTo>
                    <a:pt x="373101" y="1117760"/>
                    <a:pt x="376318" y="1117661"/>
                    <a:pt x="376804" y="1117658"/>
                  </a:cubicBezTo>
                  <a:cubicBezTo>
                    <a:pt x="383309" y="1117624"/>
                    <a:pt x="392834" y="1117610"/>
                    <a:pt x="399978" y="1117576"/>
                  </a:cubicBezTo>
                  <a:cubicBezTo>
                    <a:pt x="400112" y="1117573"/>
                    <a:pt x="396395" y="1117473"/>
                    <a:pt x="401035" y="1117491"/>
                  </a:cubicBezTo>
                  <a:cubicBezTo>
                    <a:pt x="402665" y="1117498"/>
                    <a:pt x="417281" y="1117941"/>
                    <a:pt x="430060" y="1117745"/>
                  </a:cubicBezTo>
                  <a:cubicBezTo>
                    <a:pt x="426737" y="1117721"/>
                    <a:pt x="423413" y="1117698"/>
                    <a:pt x="420090" y="1117675"/>
                  </a:cubicBezTo>
                  <a:cubicBezTo>
                    <a:pt x="423998" y="1117711"/>
                    <a:pt x="451382" y="1117504"/>
                    <a:pt x="444685" y="1117391"/>
                  </a:cubicBezTo>
                  <a:cubicBezTo>
                    <a:pt x="440580" y="1117323"/>
                    <a:pt x="430561" y="1117672"/>
                    <a:pt x="429461" y="1117370"/>
                  </a:cubicBezTo>
                  <a:cubicBezTo>
                    <a:pt x="438574" y="1117433"/>
                    <a:pt x="488900" y="1117138"/>
                    <a:pt x="492819" y="1117198"/>
                  </a:cubicBezTo>
                  <a:cubicBezTo>
                    <a:pt x="493360" y="1117207"/>
                    <a:pt x="490027" y="1117320"/>
                    <a:pt x="490775" y="1117331"/>
                  </a:cubicBezTo>
                  <a:cubicBezTo>
                    <a:pt x="491354" y="1117340"/>
                    <a:pt x="502882" y="1117280"/>
                    <a:pt x="504413" y="1117316"/>
                  </a:cubicBezTo>
                  <a:cubicBezTo>
                    <a:pt x="505324" y="1117336"/>
                    <a:pt x="500230" y="1117414"/>
                    <a:pt x="500645" y="1117451"/>
                  </a:cubicBezTo>
                  <a:cubicBezTo>
                    <a:pt x="501007" y="1117476"/>
                    <a:pt x="515403" y="1117479"/>
                    <a:pt x="516226" y="1117345"/>
                  </a:cubicBezTo>
                  <a:cubicBezTo>
                    <a:pt x="512690" y="1117408"/>
                    <a:pt x="502754" y="1117393"/>
                    <a:pt x="507964" y="1117268"/>
                  </a:cubicBezTo>
                  <a:cubicBezTo>
                    <a:pt x="508634" y="1117252"/>
                    <a:pt x="512108" y="1117325"/>
                    <a:pt x="512923" y="1117305"/>
                  </a:cubicBezTo>
                  <a:cubicBezTo>
                    <a:pt x="520479" y="1117123"/>
                    <a:pt x="497899" y="1117231"/>
                    <a:pt x="494404" y="1117240"/>
                  </a:cubicBezTo>
                  <a:cubicBezTo>
                    <a:pt x="508588" y="1117032"/>
                    <a:pt x="530526" y="1117158"/>
                    <a:pt x="546960" y="1116998"/>
                  </a:cubicBezTo>
                  <a:cubicBezTo>
                    <a:pt x="553601" y="1117089"/>
                    <a:pt x="537115" y="1117197"/>
                    <a:pt x="544628" y="1117266"/>
                  </a:cubicBezTo>
                  <a:cubicBezTo>
                    <a:pt x="560215" y="1117410"/>
                    <a:pt x="548776" y="1117099"/>
                    <a:pt x="549259" y="1117084"/>
                  </a:cubicBezTo>
                  <a:cubicBezTo>
                    <a:pt x="553131" y="1116961"/>
                    <a:pt x="566319" y="1117524"/>
                    <a:pt x="566325" y="1117064"/>
                  </a:cubicBezTo>
                  <a:cubicBezTo>
                    <a:pt x="571976" y="1117116"/>
                    <a:pt x="570148" y="1117180"/>
                    <a:pt x="578122" y="1117095"/>
                  </a:cubicBezTo>
                  <a:cubicBezTo>
                    <a:pt x="577072" y="1117067"/>
                    <a:pt x="576023" y="1117038"/>
                    <a:pt x="574974" y="1117008"/>
                  </a:cubicBezTo>
                  <a:cubicBezTo>
                    <a:pt x="583829" y="1116712"/>
                    <a:pt x="602567" y="1117336"/>
                    <a:pt x="601163" y="1117394"/>
                  </a:cubicBezTo>
                  <a:cubicBezTo>
                    <a:pt x="597387" y="1117544"/>
                    <a:pt x="587627" y="1117354"/>
                    <a:pt x="586793" y="1117362"/>
                  </a:cubicBezTo>
                  <a:cubicBezTo>
                    <a:pt x="585560" y="1117374"/>
                    <a:pt x="582150" y="1117853"/>
                    <a:pt x="568649" y="1117471"/>
                  </a:cubicBezTo>
                  <a:cubicBezTo>
                    <a:pt x="563120" y="1117799"/>
                    <a:pt x="590048" y="1117626"/>
                    <a:pt x="577795" y="1117873"/>
                  </a:cubicBezTo>
                  <a:cubicBezTo>
                    <a:pt x="586070" y="1117816"/>
                    <a:pt x="620111" y="1117951"/>
                    <a:pt x="625011" y="1117797"/>
                  </a:cubicBezTo>
                  <a:cubicBezTo>
                    <a:pt x="625596" y="1117777"/>
                    <a:pt x="622872" y="1117462"/>
                    <a:pt x="631283" y="1117604"/>
                  </a:cubicBezTo>
                  <a:cubicBezTo>
                    <a:pt x="635276" y="1117672"/>
                    <a:pt x="625649" y="1117701"/>
                    <a:pt x="627476" y="1117769"/>
                  </a:cubicBezTo>
                  <a:cubicBezTo>
                    <a:pt x="633096" y="1117981"/>
                    <a:pt x="709553" y="1117646"/>
                    <a:pt x="724077" y="1117595"/>
                  </a:cubicBezTo>
                  <a:cubicBezTo>
                    <a:pt x="725020" y="1117592"/>
                    <a:pt x="724674" y="1117698"/>
                    <a:pt x="725600" y="1117695"/>
                  </a:cubicBezTo>
                  <a:cubicBezTo>
                    <a:pt x="728446" y="1117686"/>
                    <a:pt x="738816" y="1117501"/>
                    <a:pt x="743908" y="1117538"/>
                  </a:cubicBezTo>
                  <a:cubicBezTo>
                    <a:pt x="733357" y="1117368"/>
                    <a:pt x="753849" y="1117299"/>
                    <a:pt x="759062" y="1117306"/>
                  </a:cubicBezTo>
                  <a:cubicBezTo>
                    <a:pt x="766974" y="1117319"/>
                    <a:pt x="766485" y="1117510"/>
                    <a:pt x="769903" y="1117542"/>
                  </a:cubicBezTo>
                  <a:cubicBezTo>
                    <a:pt x="783077" y="1117667"/>
                    <a:pt x="803490" y="1117158"/>
                    <a:pt x="813725" y="1117561"/>
                  </a:cubicBezTo>
                  <a:cubicBezTo>
                    <a:pt x="813163" y="1117135"/>
                    <a:pt x="831426" y="1117728"/>
                    <a:pt x="839733" y="1117714"/>
                  </a:cubicBezTo>
                  <a:cubicBezTo>
                    <a:pt x="846240" y="1117703"/>
                    <a:pt x="855682" y="1117391"/>
                    <a:pt x="846899" y="1117238"/>
                  </a:cubicBezTo>
                  <a:cubicBezTo>
                    <a:pt x="858131" y="1117229"/>
                    <a:pt x="869956" y="1117118"/>
                    <a:pt x="880493" y="1117064"/>
                  </a:cubicBezTo>
                  <a:cubicBezTo>
                    <a:pt x="882234" y="1117055"/>
                    <a:pt x="879837" y="1117192"/>
                    <a:pt x="882808" y="1117172"/>
                  </a:cubicBezTo>
                  <a:cubicBezTo>
                    <a:pt x="883078" y="1117169"/>
                    <a:pt x="883450" y="1117041"/>
                    <a:pt x="886002" y="1117021"/>
                  </a:cubicBezTo>
                  <a:cubicBezTo>
                    <a:pt x="907068" y="1116853"/>
                    <a:pt x="896818" y="1117154"/>
                    <a:pt x="900759" y="1117224"/>
                  </a:cubicBezTo>
                  <a:cubicBezTo>
                    <a:pt x="902965" y="1117265"/>
                    <a:pt x="904593" y="1117283"/>
                    <a:pt x="905787" y="1117288"/>
                  </a:cubicBezTo>
                  <a:cubicBezTo>
                    <a:pt x="893509" y="1117343"/>
                    <a:pt x="879345" y="1117427"/>
                    <a:pt x="875558" y="1117440"/>
                  </a:cubicBezTo>
                  <a:cubicBezTo>
                    <a:pt x="878789" y="1117715"/>
                    <a:pt x="902773" y="1117320"/>
                    <a:pt x="909797" y="1117379"/>
                  </a:cubicBezTo>
                  <a:cubicBezTo>
                    <a:pt x="910041" y="1117382"/>
                    <a:pt x="909192" y="1117541"/>
                    <a:pt x="909440" y="1117542"/>
                  </a:cubicBezTo>
                  <a:cubicBezTo>
                    <a:pt x="909445" y="1117542"/>
                    <a:pt x="909450" y="1117542"/>
                    <a:pt x="909456" y="1117542"/>
                  </a:cubicBezTo>
                  <a:cubicBezTo>
                    <a:pt x="912087" y="1117549"/>
                    <a:pt x="928853" y="1117450"/>
                    <a:pt x="925401" y="1117269"/>
                  </a:cubicBezTo>
                  <a:cubicBezTo>
                    <a:pt x="924475" y="1117220"/>
                    <a:pt x="916758" y="1117240"/>
                    <a:pt x="907605" y="1117278"/>
                  </a:cubicBezTo>
                  <a:cubicBezTo>
                    <a:pt x="910082" y="1117237"/>
                    <a:pt x="908233" y="1117065"/>
                    <a:pt x="908670" y="1117056"/>
                  </a:cubicBezTo>
                  <a:cubicBezTo>
                    <a:pt x="913971" y="1116956"/>
                    <a:pt x="926958" y="1117095"/>
                    <a:pt x="931563" y="1117107"/>
                  </a:cubicBezTo>
                  <a:cubicBezTo>
                    <a:pt x="932617" y="1117110"/>
                    <a:pt x="932542" y="1116996"/>
                    <a:pt x="932714" y="1116994"/>
                  </a:cubicBezTo>
                  <a:cubicBezTo>
                    <a:pt x="936904" y="1117010"/>
                    <a:pt x="935185" y="1117343"/>
                    <a:pt x="939483" y="1116993"/>
                  </a:cubicBezTo>
                  <a:cubicBezTo>
                    <a:pt x="947070" y="1117383"/>
                    <a:pt x="925263" y="1117090"/>
                    <a:pt x="926801" y="1117351"/>
                  </a:cubicBezTo>
                  <a:cubicBezTo>
                    <a:pt x="927981" y="1117550"/>
                    <a:pt x="976415" y="1117329"/>
                    <a:pt x="976270" y="1117001"/>
                  </a:cubicBezTo>
                  <a:cubicBezTo>
                    <a:pt x="976439" y="1117035"/>
                    <a:pt x="977104" y="1117076"/>
                    <a:pt x="978469" y="1117123"/>
                  </a:cubicBezTo>
                  <a:cubicBezTo>
                    <a:pt x="981499" y="1117226"/>
                    <a:pt x="994979" y="1117158"/>
                    <a:pt x="997307" y="1117092"/>
                  </a:cubicBezTo>
                  <a:cubicBezTo>
                    <a:pt x="997699" y="1117079"/>
                    <a:pt x="997543" y="1116758"/>
                    <a:pt x="998029" y="1116754"/>
                  </a:cubicBezTo>
                  <a:cubicBezTo>
                    <a:pt x="999247" y="1116743"/>
                    <a:pt x="1015724" y="1116954"/>
                    <a:pt x="1021879" y="1116748"/>
                  </a:cubicBezTo>
                  <a:cubicBezTo>
                    <a:pt x="1018556" y="1116711"/>
                    <a:pt x="1015232" y="1116673"/>
                    <a:pt x="1011909" y="1116637"/>
                  </a:cubicBezTo>
                  <a:cubicBezTo>
                    <a:pt x="1031978" y="1116581"/>
                    <a:pt x="1028876" y="1116493"/>
                    <a:pt x="1022189" y="1116414"/>
                  </a:cubicBezTo>
                  <a:cubicBezTo>
                    <a:pt x="1021856" y="1116414"/>
                    <a:pt x="1021530" y="1116402"/>
                    <a:pt x="1021211" y="1116402"/>
                  </a:cubicBezTo>
                  <a:cubicBezTo>
                    <a:pt x="1016028" y="1116343"/>
                    <a:pt x="1009383" y="1116294"/>
                    <a:pt x="1009283" y="1116269"/>
                  </a:cubicBezTo>
                  <a:cubicBezTo>
                    <a:pt x="1008901" y="1116173"/>
                    <a:pt x="1042952" y="1116021"/>
                    <a:pt x="1036403" y="1116343"/>
                  </a:cubicBezTo>
                  <a:cubicBezTo>
                    <a:pt x="1035490" y="1116386"/>
                    <a:pt x="1019735" y="1116295"/>
                    <a:pt x="1027537" y="1116490"/>
                  </a:cubicBezTo>
                  <a:cubicBezTo>
                    <a:pt x="1028901" y="1116524"/>
                    <a:pt x="1039018" y="1116434"/>
                    <a:pt x="1039551" y="1116457"/>
                  </a:cubicBezTo>
                  <a:cubicBezTo>
                    <a:pt x="1043107" y="1116607"/>
                    <a:pt x="1021011" y="1116874"/>
                    <a:pt x="1023712" y="1117090"/>
                  </a:cubicBezTo>
                  <a:cubicBezTo>
                    <a:pt x="1029075" y="1116863"/>
                    <a:pt x="1035957" y="1116959"/>
                    <a:pt x="1042107" y="1116888"/>
                  </a:cubicBezTo>
                  <a:cubicBezTo>
                    <a:pt x="1044906" y="1116857"/>
                    <a:pt x="1045593" y="1116690"/>
                    <a:pt x="1045939" y="1116686"/>
                  </a:cubicBezTo>
                  <a:cubicBezTo>
                    <a:pt x="1051098" y="1116630"/>
                    <a:pt x="1048202" y="1116811"/>
                    <a:pt x="1049925" y="1116802"/>
                  </a:cubicBezTo>
                  <a:cubicBezTo>
                    <a:pt x="1050849" y="1116797"/>
                    <a:pt x="1061016" y="1116402"/>
                    <a:pt x="1059095" y="1116916"/>
                  </a:cubicBezTo>
                  <a:cubicBezTo>
                    <a:pt x="1092595" y="1116456"/>
                    <a:pt x="1068361" y="1116516"/>
                    <a:pt x="1047811" y="1116599"/>
                  </a:cubicBezTo>
                  <a:cubicBezTo>
                    <a:pt x="1054305" y="1116397"/>
                    <a:pt x="1067035" y="1116453"/>
                    <a:pt x="1072748" y="1116394"/>
                  </a:cubicBezTo>
                  <a:cubicBezTo>
                    <a:pt x="1074798" y="1116374"/>
                    <a:pt x="1073583" y="1116206"/>
                    <a:pt x="1077045" y="1116163"/>
                  </a:cubicBezTo>
                  <a:cubicBezTo>
                    <a:pt x="1084172" y="1116072"/>
                    <a:pt x="1118196" y="1116175"/>
                    <a:pt x="1127059" y="1116200"/>
                  </a:cubicBezTo>
                  <a:cubicBezTo>
                    <a:pt x="1121616" y="1116277"/>
                    <a:pt x="1123207" y="1116462"/>
                    <a:pt x="1127410" y="1116439"/>
                  </a:cubicBezTo>
                  <a:cubicBezTo>
                    <a:pt x="1131612" y="1116414"/>
                    <a:pt x="1128083" y="1116169"/>
                    <a:pt x="1128902" y="1116140"/>
                  </a:cubicBezTo>
                  <a:cubicBezTo>
                    <a:pt x="1129780" y="1116109"/>
                    <a:pt x="1149494" y="1116177"/>
                    <a:pt x="1152775" y="1116135"/>
                  </a:cubicBezTo>
                  <a:cubicBezTo>
                    <a:pt x="1137932" y="1116268"/>
                    <a:pt x="1141281" y="1116448"/>
                    <a:pt x="1153878" y="1116437"/>
                  </a:cubicBezTo>
                  <a:cubicBezTo>
                    <a:pt x="1152057" y="1116496"/>
                    <a:pt x="1150236" y="1116556"/>
                    <a:pt x="1148415" y="1116616"/>
                  </a:cubicBezTo>
                  <a:cubicBezTo>
                    <a:pt x="1155798" y="1116519"/>
                    <a:pt x="1171322" y="1116775"/>
                    <a:pt x="1175589" y="1116678"/>
                  </a:cubicBezTo>
                  <a:cubicBezTo>
                    <a:pt x="1176259" y="1116663"/>
                    <a:pt x="1173855" y="1116505"/>
                    <a:pt x="1174230" y="1116496"/>
                  </a:cubicBezTo>
                  <a:cubicBezTo>
                    <a:pt x="1177974" y="1116417"/>
                    <a:pt x="1190710" y="1116552"/>
                    <a:pt x="1191303" y="1116495"/>
                  </a:cubicBezTo>
                  <a:cubicBezTo>
                    <a:pt x="1191806" y="1116447"/>
                    <a:pt x="1186372" y="1116323"/>
                    <a:pt x="1188389" y="1116251"/>
                  </a:cubicBezTo>
                  <a:cubicBezTo>
                    <a:pt x="1188809" y="1116235"/>
                    <a:pt x="1194047" y="1116444"/>
                    <a:pt x="1199206" y="1116376"/>
                  </a:cubicBezTo>
                  <a:cubicBezTo>
                    <a:pt x="1201120" y="1116351"/>
                    <a:pt x="1199968" y="1116198"/>
                    <a:pt x="1200450" y="1116187"/>
                  </a:cubicBezTo>
                  <a:cubicBezTo>
                    <a:pt x="1204469" y="1116103"/>
                    <a:pt x="1202097" y="1116371"/>
                    <a:pt x="1209441" y="1116311"/>
                  </a:cubicBezTo>
                  <a:cubicBezTo>
                    <a:pt x="1214821" y="1116266"/>
                    <a:pt x="1218829" y="1115996"/>
                    <a:pt x="1226264" y="1116062"/>
                  </a:cubicBezTo>
                  <a:cubicBezTo>
                    <a:pt x="1201850" y="1115797"/>
                    <a:pt x="1222374" y="1115880"/>
                    <a:pt x="1232583" y="1115752"/>
                  </a:cubicBezTo>
                  <a:cubicBezTo>
                    <a:pt x="1234218" y="1115732"/>
                    <a:pt x="1232817" y="1115448"/>
                    <a:pt x="1242592" y="1115561"/>
                  </a:cubicBezTo>
                  <a:cubicBezTo>
                    <a:pt x="1221789" y="1116138"/>
                    <a:pt x="1248523" y="1115820"/>
                    <a:pt x="1253992" y="1115811"/>
                  </a:cubicBezTo>
                  <a:cubicBezTo>
                    <a:pt x="1254292" y="1115812"/>
                    <a:pt x="1254395" y="1116002"/>
                    <a:pt x="1257077" y="1115998"/>
                  </a:cubicBezTo>
                  <a:cubicBezTo>
                    <a:pt x="1257304" y="1115998"/>
                    <a:pt x="1256979" y="1115869"/>
                    <a:pt x="1259471" y="1115852"/>
                  </a:cubicBezTo>
                  <a:cubicBezTo>
                    <a:pt x="1283112" y="1115695"/>
                    <a:pt x="1267996" y="1115883"/>
                    <a:pt x="1272487" y="1115999"/>
                  </a:cubicBezTo>
                  <a:cubicBezTo>
                    <a:pt x="1274399" y="1116048"/>
                    <a:pt x="1285897" y="1115834"/>
                    <a:pt x="1288992" y="1115822"/>
                  </a:cubicBezTo>
                  <a:cubicBezTo>
                    <a:pt x="1289705" y="1115819"/>
                    <a:pt x="1289378" y="1115956"/>
                    <a:pt x="1292133" y="1115943"/>
                  </a:cubicBezTo>
                  <a:cubicBezTo>
                    <a:pt x="1297007" y="1115920"/>
                    <a:pt x="1301373" y="1115765"/>
                    <a:pt x="1304589" y="1115743"/>
                  </a:cubicBezTo>
                  <a:cubicBezTo>
                    <a:pt x="1304965" y="1115741"/>
                    <a:pt x="1304981" y="1115957"/>
                    <a:pt x="1311078" y="1115871"/>
                  </a:cubicBezTo>
                  <a:cubicBezTo>
                    <a:pt x="1312793" y="1115848"/>
                    <a:pt x="1314717" y="1115766"/>
                    <a:pt x="1312282" y="1115710"/>
                  </a:cubicBezTo>
                  <a:cubicBezTo>
                    <a:pt x="1304208" y="1115528"/>
                    <a:pt x="1288889" y="1115920"/>
                    <a:pt x="1279760" y="1115743"/>
                  </a:cubicBezTo>
                  <a:cubicBezTo>
                    <a:pt x="1271438" y="1115582"/>
                    <a:pt x="1297684" y="1115493"/>
                    <a:pt x="1299048" y="1115487"/>
                  </a:cubicBezTo>
                  <a:cubicBezTo>
                    <a:pt x="1299550" y="1115485"/>
                    <a:pt x="1294423" y="1115607"/>
                    <a:pt x="1299632" y="1115613"/>
                  </a:cubicBezTo>
                  <a:cubicBezTo>
                    <a:pt x="1304078" y="1115619"/>
                    <a:pt x="1312206" y="1115223"/>
                    <a:pt x="1318833" y="1115286"/>
                  </a:cubicBezTo>
                  <a:cubicBezTo>
                    <a:pt x="1319339" y="1115289"/>
                    <a:pt x="1324634" y="1115593"/>
                    <a:pt x="1324390" y="1115612"/>
                  </a:cubicBezTo>
                  <a:cubicBezTo>
                    <a:pt x="1324168" y="1115627"/>
                    <a:pt x="1316037" y="1115718"/>
                    <a:pt x="1317217" y="1115806"/>
                  </a:cubicBezTo>
                  <a:cubicBezTo>
                    <a:pt x="1317358" y="1115817"/>
                    <a:pt x="1322526" y="1115800"/>
                    <a:pt x="1323201" y="1115868"/>
                  </a:cubicBezTo>
                  <a:cubicBezTo>
                    <a:pt x="1324028" y="1115948"/>
                    <a:pt x="1326255" y="1116763"/>
                    <a:pt x="1327358" y="1116780"/>
                  </a:cubicBezTo>
                  <a:cubicBezTo>
                    <a:pt x="1330190" y="1116825"/>
                    <a:pt x="1328347" y="1116643"/>
                    <a:pt x="1330179" y="1116650"/>
                  </a:cubicBezTo>
                  <a:cubicBezTo>
                    <a:pt x="1334107" y="1116669"/>
                    <a:pt x="1347734" y="1116883"/>
                    <a:pt x="1348177" y="1116595"/>
                  </a:cubicBezTo>
                  <a:cubicBezTo>
                    <a:pt x="1345925" y="1116584"/>
                    <a:pt x="1343675" y="1116572"/>
                    <a:pt x="1341424" y="1116559"/>
                  </a:cubicBezTo>
                  <a:cubicBezTo>
                    <a:pt x="1353949" y="1116501"/>
                    <a:pt x="1348609" y="1116391"/>
                    <a:pt x="1350384" y="1116334"/>
                  </a:cubicBezTo>
                  <a:cubicBezTo>
                    <a:pt x="1352294" y="1116271"/>
                    <a:pt x="1351757" y="1116524"/>
                    <a:pt x="1355980" y="1116538"/>
                  </a:cubicBezTo>
                  <a:cubicBezTo>
                    <a:pt x="1356898" y="1116541"/>
                    <a:pt x="1374562" y="1116448"/>
                    <a:pt x="1374241" y="1116342"/>
                  </a:cubicBezTo>
                  <a:cubicBezTo>
                    <a:pt x="1364472" y="1116535"/>
                    <a:pt x="1368095" y="1116212"/>
                    <a:pt x="1367644" y="1116207"/>
                  </a:cubicBezTo>
                  <a:cubicBezTo>
                    <a:pt x="1365932" y="1116190"/>
                    <a:pt x="1363746" y="1116373"/>
                    <a:pt x="1361449" y="1116374"/>
                  </a:cubicBezTo>
                  <a:cubicBezTo>
                    <a:pt x="1345299" y="1116385"/>
                    <a:pt x="1361586" y="1116070"/>
                    <a:pt x="1357775" y="1116007"/>
                  </a:cubicBezTo>
                  <a:cubicBezTo>
                    <a:pt x="1356461" y="1115987"/>
                    <a:pt x="1353847" y="1116143"/>
                    <a:pt x="1353290" y="1116136"/>
                  </a:cubicBezTo>
                  <a:cubicBezTo>
                    <a:pt x="1351481" y="1116116"/>
                    <a:pt x="1351452" y="1115920"/>
                    <a:pt x="1350243" y="1115940"/>
                  </a:cubicBezTo>
                  <a:cubicBezTo>
                    <a:pt x="1347427" y="1115984"/>
                    <a:pt x="1350716" y="1116252"/>
                    <a:pt x="1350493" y="1116266"/>
                  </a:cubicBezTo>
                  <a:cubicBezTo>
                    <a:pt x="1347976" y="1116445"/>
                    <a:pt x="1338112" y="1116255"/>
                    <a:pt x="1344252" y="1115939"/>
                  </a:cubicBezTo>
                  <a:cubicBezTo>
                    <a:pt x="1340567" y="1115842"/>
                    <a:pt x="1340135" y="1116206"/>
                    <a:pt x="1337212" y="1116069"/>
                  </a:cubicBezTo>
                  <a:cubicBezTo>
                    <a:pt x="1331402" y="1115795"/>
                    <a:pt x="1340107" y="1115846"/>
                    <a:pt x="1342465" y="1115792"/>
                  </a:cubicBezTo>
                  <a:cubicBezTo>
                    <a:pt x="1350927" y="1115598"/>
                    <a:pt x="1353436" y="1115731"/>
                    <a:pt x="1365414" y="1115650"/>
                  </a:cubicBezTo>
                  <a:cubicBezTo>
                    <a:pt x="1369726" y="1115623"/>
                    <a:pt x="1374836" y="1115430"/>
                    <a:pt x="1376837" y="1115414"/>
                  </a:cubicBezTo>
                  <a:cubicBezTo>
                    <a:pt x="1378098" y="1115403"/>
                    <a:pt x="1390000" y="1115999"/>
                    <a:pt x="1390350" y="1115016"/>
                  </a:cubicBezTo>
                  <a:cubicBezTo>
                    <a:pt x="1394977" y="1115098"/>
                    <a:pt x="1402236" y="1115727"/>
                    <a:pt x="1407004" y="1115686"/>
                  </a:cubicBezTo>
                  <a:cubicBezTo>
                    <a:pt x="1411283" y="1115647"/>
                    <a:pt x="1409922" y="1115302"/>
                    <a:pt x="1410322" y="1115286"/>
                  </a:cubicBezTo>
                  <a:cubicBezTo>
                    <a:pt x="1410934" y="1115263"/>
                    <a:pt x="1416109" y="1115277"/>
                    <a:pt x="1417861" y="1115223"/>
                  </a:cubicBezTo>
                  <a:cubicBezTo>
                    <a:pt x="1419912" y="1115158"/>
                    <a:pt x="1418887" y="1115027"/>
                    <a:pt x="1422142" y="1114962"/>
                  </a:cubicBezTo>
                  <a:cubicBezTo>
                    <a:pt x="1430241" y="1114803"/>
                    <a:pt x="1430028" y="1115164"/>
                    <a:pt x="1430861" y="1115186"/>
                  </a:cubicBezTo>
                  <a:cubicBezTo>
                    <a:pt x="1440525" y="1115430"/>
                    <a:pt x="1436294" y="1114928"/>
                    <a:pt x="1438437" y="1114880"/>
                  </a:cubicBezTo>
                  <a:cubicBezTo>
                    <a:pt x="1440431" y="1114837"/>
                    <a:pt x="1468404" y="1114956"/>
                    <a:pt x="1474294" y="1114808"/>
                  </a:cubicBezTo>
                  <a:cubicBezTo>
                    <a:pt x="1471897" y="1114888"/>
                    <a:pt x="1469502" y="1114968"/>
                    <a:pt x="1467105" y="1115048"/>
                  </a:cubicBezTo>
                  <a:cubicBezTo>
                    <a:pt x="1471392" y="1115264"/>
                    <a:pt x="1475939" y="1114879"/>
                    <a:pt x="1476019" y="1115289"/>
                  </a:cubicBezTo>
                  <a:cubicBezTo>
                    <a:pt x="1476888" y="1114624"/>
                    <a:pt x="1485739" y="1115042"/>
                    <a:pt x="1488398" y="1115018"/>
                  </a:cubicBezTo>
                  <a:cubicBezTo>
                    <a:pt x="1489446" y="1115008"/>
                    <a:pt x="1489364" y="1114896"/>
                    <a:pt x="1490674" y="1114886"/>
                  </a:cubicBezTo>
                  <a:cubicBezTo>
                    <a:pt x="1495790" y="1114852"/>
                    <a:pt x="1507349" y="1114910"/>
                    <a:pt x="1510127" y="1114845"/>
                  </a:cubicBezTo>
                  <a:cubicBezTo>
                    <a:pt x="1522149" y="1114559"/>
                    <a:pt x="1491415" y="1114237"/>
                    <a:pt x="1488996" y="1114220"/>
                  </a:cubicBezTo>
                  <a:cubicBezTo>
                    <a:pt x="1493845" y="1114213"/>
                    <a:pt x="1521239" y="1113979"/>
                    <a:pt x="1508645" y="1113695"/>
                  </a:cubicBezTo>
                  <a:cubicBezTo>
                    <a:pt x="1506701" y="1113652"/>
                    <a:pt x="1503244" y="1113964"/>
                    <a:pt x="1502148" y="1113977"/>
                  </a:cubicBezTo>
                  <a:cubicBezTo>
                    <a:pt x="1494756" y="1114078"/>
                    <a:pt x="1500574" y="1113792"/>
                    <a:pt x="1499988" y="1113769"/>
                  </a:cubicBezTo>
                  <a:cubicBezTo>
                    <a:pt x="1499000" y="1113730"/>
                    <a:pt x="1494139" y="1114005"/>
                    <a:pt x="1492850" y="1113977"/>
                  </a:cubicBezTo>
                  <a:cubicBezTo>
                    <a:pt x="1492421" y="1113970"/>
                    <a:pt x="1495188" y="1113718"/>
                    <a:pt x="1488126" y="1113737"/>
                  </a:cubicBezTo>
                  <a:cubicBezTo>
                    <a:pt x="1491597" y="1113491"/>
                    <a:pt x="1511439" y="1113616"/>
                    <a:pt x="1514031" y="1113553"/>
                  </a:cubicBezTo>
                  <a:cubicBezTo>
                    <a:pt x="1514957" y="1113530"/>
                    <a:pt x="1509155" y="1113044"/>
                    <a:pt x="1526131" y="1113479"/>
                  </a:cubicBezTo>
                  <a:cubicBezTo>
                    <a:pt x="1525930" y="1113433"/>
                    <a:pt x="1525729" y="1113386"/>
                    <a:pt x="1525529" y="1113340"/>
                  </a:cubicBezTo>
                  <a:cubicBezTo>
                    <a:pt x="1534989" y="1113289"/>
                    <a:pt x="1544434" y="1113238"/>
                    <a:pt x="1553894" y="1113186"/>
                  </a:cubicBezTo>
                  <a:cubicBezTo>
                    <a:pt x="1552860" y="1113300"/>
                    <a:pt x="1547551" y="1113536"/>
                    <a:pt x="1554249" y="1113468"/>
                  </a:cubicBezTo>
                  <a:cubicBezTo>
                    <a:pt x="1558092" y="1113428"/>
                    <a:pt x="1555237" y="1113193"/>
                    <a:pt x="1555592" y="1113186"/>
                  </a:cubicBezTo>
                  <a:cubicBezTo>
                    <a:pt x="1559049" y="1113107"/>
                    <a:pt x="1620163" y="1112982"/>
                    <a:pt x="1632015" y="1112916"/>
                  </a:cubicBezTo>
                  <a:cubicBezTo>
                    <a:pt x="1636043" y="1112893"/>
                    <a:pt x="1647278" y="1112652"/>
                    <a:pt x="1648127" y="1112645"/>
                  </a:cubicBezTo>
                  <a:cubicBezTo>
                    <a:pt x="1653250" y="1112607"/>
                    <a:pt x="1671384" y="1112678"/>
                    <a:pt x="1675011" y="1112636"/>
                  </a:cubicBezTo>
                  <a:cubicBezTo>
                    <a:pt x="1677264" y="1112610"/>
                    <a:pt x="1675119" y="1112405"/>
                    <a:pt x="1677140" y="1112408"/>
                  </a:cubicBezTo>
                  <a:cubicBezTo>
                    <a:pt x="1679008" y="1112411"/>
                    <a:pt x="1677063" y="1112622"/>
                    <a:pt x="1677619" y="1112630"/>
                  </a:cubicBezTo>
                  <a:cubicBezTo>
                    <a:pt x="1682233" y="1112690"/>
                    <a:pt x="1717296" y="1112297"/>
                    <a:pt x="1725615" y="1112465"/>
                  </a:cubicBezTo>
                  <a:cubicBezTo>
                    <a:pt x="1720522" y="1112423"/>
                    <a:pt x="1695135" y="1112925"/>
                    <a:pt x="1695644" y="1113068"/>
                  </a:cubicBezTo>
                  <a:cubicBezTo>
                    <a:pt x="1695768" y="1113088"/>
                    <a:pt x="1701925" y="1113226"/>
                    <a:pt x="1703206" y="1113146"/>
                  </a:cubicBezTo>
                  <a:cubicBezTo>
                    <a:pt x="1705305" y="1113318"/>
                    <a:pt x="1712528" y="1112746"/>
                    <a:pt x="1716448" y="1112842"/>
                  </a:cubicBezTo>
                  <a:cubicBezTo>
                    <a:pt x="1716895" y="1112852"/>
                    <a:pt x="1715151" y="1113166"/>
                    <a:pt x="1722158" y="1113200"/>
                  </a:cubicBezTo>
                  <a:cubicBezTo>
                    <a:pt x="1724565" y="1113212"/>
                    <a:pt x="1730893" y="1112950"/>
                    <a:pt x="1737251" y="1113201"/>
                  </a:cubicBezTo>
                  <a:cubicBezTo>
                    <a:pt x="1746464" y="1113039"/>
                    <a:pt x="1794892" y="1113297"/>
                    <a:pt x="1798226" y="1112946"/>
                  </a:cubicBezTo>
                  <a:cubicBezTo>
                    <a:pt x="1798319" y="1112928"/>
                    <a:pt x="1791497" y="1112832"/>
                    <a:pt x="1796112" y="1112678"/>
                  </a:cubicBezTo>
                  <a:cubicBezTo>
                    <a:pt x="1802238" y="1112473"/>
                    <a:pt x="1796729" y="1113116"/>
                    <a:pt x="1803874" y="1113147"/>
                  </a:cubicBezTo>
                  <a:cubicBezTo>
                    <a:pt x="1804939" y="1113153"/>
                    <a:pt x="1824801" y="1113027"/>
                    <a:pt x="1825465" y="1112987"/>
                  </a:cubicBezTo>
                  <a:cubicBezTo>
                    <a:pt x="1831468" y="1112612"/>
                    <a:pt x="1814122" y="1112525"/>
                    <a:pt x="1814369" y="1112483"/>
                  </a:cubicBezTo>
                  <a:cubicBezTo>
                    <a:pt x="1814971" y="1112379"/>
                    <a:pt x="1829385" y="1112267"/>
                    <a:pt x="1829971" y="1112289"/>
                  </a:cubicBezTo>
                  <a:close/>
                  <a:moveTo>
                    <a:pt x="1895082" y="1111765"/>
                  </a:moveTo>
                  <a:cubicBezTo>
                    <a:pt x="1897617" y="1111619"/>
                    <a:pt x="1898956" y="1111615"/>
                    <a:pt x="1896934" y="1112122"/>
                  </a:cubicBezTo>
                  <a:cubicBezTo>
                    <a:pt x="1888816" y="1112229"/>
                    <a:pt x="1880699" y="1112334"/>
                    <a:pt x="1872581" y="1112439"/>
                  </a:cubicBezTo>
                  <a:cubicBezTo>
                    <a:pt x="1875282" y="1112173"/>
                    <a:pt x="1882041" y="1112345"/>
                    <a:pt x="1886054" y="1112258"/>
                  </a:cubicBezTo>
                  <a:cubicBezTo>
                    <a:pt x="1888817" y="1112199"/>
                    <a:pt x="1892547" y="1111911"/>
                    <a:pt x="1895082" y="1111765"/>
                  </a:cubicBezTo>
                  <a:close/>
                  <a:moveTo>
                    <a:pt x="1889202" y="1111491"/>
                  </a:moveTo>
                  <a:cubicBezTo>
                    <a:pt x="1891590" y="1111514"/>
                    <a:pt x="1893099" y="1111590"/>
                    <a:pt x="1890823" y="1111649"/>
                  </a:cubicBezTo>
                  <a:cubicBezTo>
                    <a:pt x="1889573" y="1111681"/>
                    <a:pt x="1884495" y="1111630"/>
                    <a:pt x="1882304" y="1111650"/>
                  </a:cubicBezTo>
                  <a:cubicBezTo>
                    <a:pt x="1883546" y="1111498"/>
                    <a:pt x="1886814" y="1111468"/>
                    <a:pt x="1889202" y="1111491"/>
                  </a:cubicBezTo>
                  <a:close/>
                  <a:moveTo>
                    <a:pt x="5669" y="1106162"/>
                  </a:moveTo>
                  <a:cubicBezTo>
                    <a:pt x="6048" y="1111356"/>
                    <a:pt x="5952" y="1106450"/>
                    <a:pt x="6109" y="1107464"/>
                  </a:cubicBezTo>
                  <a:cubicBezTo>
                    <a:pt x="6233" y="1108277"/>
                    <a:pt x="6119" y="1111325"/>
                    <a:pt x="6379" y="1109554"/>
                  </a:cubicBezTo>
                  <a:cubicBezTo>
                    <a:pt x="6095" y="1111882"/>
                    <a:pt x="6142" y="1121993"/>
                    <a:pt x="6095" y="1122443"/>
                  </a:cubicBezTo>
                  <a:cubicBezTo>
                    <a:pt x="6095" y="1122439"/>
                    <a:pt x="6095" y="1122435"/>
                    <a:pt x="6095" y="1122431"/>
                  </a:cubicBezTo>
                  <a:cubicBezTo>
                    <a:pt x="6068" y="1122701"/>
                    <a:pt x="5441" y="1122028"/>
                    <a:pt x="5536" y="1120142"/>
                  </a:cubicBezTo>
                  <a:cubicBezTo>
                    <a:pt x="5835" y="1114231"/>
                    <a:pt x="6189" y="1118528"/>
                    <a:pt x="5669" y="1106162"/>
                  </a:cubicBezTo>
                  <a:close/>
                  <a:moveTo>
                    <a:pt x="5432" y="1105043"/>
                  </a:moveTo>
                  <a:cubicBezTo>
                    <a:pt x="5607" y="1105907"/>
                    <a:pt x="5677" y="1115596"/>
                    <a:pt x="5456" y="1115352"/>
                  </a:cubicBezTo>
                  <a:cubicBezTo>
                    <a:pt x="5264" y="1115139"/>
                    <a:pt x="5428" y="1106563"/>
                    <a:pt x="5432" y="1105043"/>
                  </a:cubicBezTo>
                  <a:close/>
                  <a:moveTo>
                    <a:pt x="8271" y="1100774"/>
                  </a:moveTo>
                  <a:cubicBezTo>
                    <a:pt x="8395" y="1100643"/>
                    <a:pt x="8422" y="1104299"/>
                    <a:pt x="8403" y="1104615"/>
                  </a:cubicBezTo>
                  <a:cubicBezTo>
                    <a:pt x="8269" y="1106663"/>
                    <a:pt x="8194" y="1102126"/>
                    <a:pt x="8271" y="1100774"/>
                  </a:cubicBezTo>
                  <a:close/>
                  <a:moveTo>
                    <a:pt x="2045305" y="1099930"/>
                  </a:moveTo>
                  <a:cubicBezTo>
                    <a:pt x="2045443" y="1098567"/>
                    <a:pt x="2045382" y="1105225"/>
                    <a:pt x="2045274" y="1102631"/>
                  </a:cubicBezTo>
                  <a:cubicBezTo>
                    <a:pt x="2045274" y="1102510"/>
                    <a:pt x="2045289" y="1100027"/>
                    <a:pt x="2045305" y="1099930"/>
                  </a:cubicBezTo>
                  <a:close/>
                  <a:moveTo>
                    <a:pt x="11167" y="1098999"/>
                  </a:moveTo>
                  <a:lnTo>
                    <a:pt x="11303" y="1100523"/>
                  </a:lnTo>
                  <a:cubicBezTo>
                    <a:pt x="11377" y="1103391"/>
                    <a:pt x="11376" y="1106782"/>
                    <a:pt x="11228" y="1107819"/>
                  </a:cubicBezTo>
                  <a:close/>
                  <a:moveTo>
                    <a:pt x="10932" y="1096366"/>
                  </a:moveTo>
                  <a:cubicBezTo>
                    <a:pt x="10488" y="1099495"/>
                    <a:pt x="11152" y="1098172"/>
                    <a:pt x="11163" y="1098414"/>
                  </a:cubicBezTo>
                  <a:lnTo>
                    <a:pt x="11167" y="1098999"/>
                  </a:lnTo>
                  <a:close/>
                  <a:moveTo>
                    <a:pt x="2051832" y="1092669"/>
                  </a:moveTo>
                  <a:cubicBezTo>
                    <a:pt x="2051910" y="1094067"/>
                    <a:pt x="2051771" y="1104675"/>
                    <a:pt x="2051709" y="1101863"/>
                  </a:cubicBezTo>
                  <a:cubicBezTo>
                    <a:pt x="2051709" y="1101410"/>
                    <a:pt x="2051709" y="1090613"/>
                    <a:pt x="2051832" y="1092669"/>
                  </a:cubicBezTo>
                  <a:close/>
                  <a:moveTo>
                    <a:pt x="2050937" y="1091787"/>
                  </a:moveTo>
                  <a:cubicBezTo>
                    <a:pt x="2050999" y="1088892"/>
                    <a:pt x="2050984" y="1096309"/>
                    <a:pt x="2050968" y="1096556"/>
                  </a:cubicBezTo>
                  <a:cubicBezTo>
                    <a:pt x="2050891" y="1098476"/>
                    <a:pt x="2050906" y="1093092"/>
                    <a:pt x="2050937" y="1091787"/>
                  </a:cubicBezTo>
                  <a:close/>
                  <a:moveTo>
                    <a:pt x="2050845" y="1089720"/>
                  </a:moveTo>
                  <a:cubicBezTo>
                    <a:pt x="2050937" y="1092815"/>
                    <a:pt x="2050829" y="1106868"/>
                    <a:pt x="2050845" y="1107598"/>
                  </a:cubicBezTo>
                  <a:cubicBezTo>
                    <a:pt x="2050860" y="1108163"/>
                    <a:pt x="2051045" y="1103904"/>
                    <a:pt x="2050922" y="1110586"/>
                  </a:cubicBezTo>
                  <a:cubicBezTo>
                    <a:pt x="2050922" y="1110589"/>
                    <a:pt x="2050922" y="1110592"/>
                    <a:pt x="2050922" y="1110595"/>
                  </a:cubicBezTo>
                  <a:cubicBezTo>
                    <a:pt x="2051200" y="1105717"/>
                    <a:pt x="2050922" y="1099096"/>
                    <a:pt x="2050922" y="1098371"/>
                  </a:cubicBezTo>
                  <a:cubicBezTo>
                    <a:pt x="2050937" y="1097649"/>
                    <a:pt x="2051045" y="1098780"/>
                    <a:pt x="2051061" y="1098616"/>
                  </a:cubicBezTo>
                  <a:cubicBezTo>
                    <a:pt x="2051061" y="1098241"/>
                    <a:pt x="2051076" y="1090553"/>
                    <a:pt x="2051076" y="1090181"/>
                  </a:cubicBezTo>
                  <a:cubicBezTo>
                    <a:pt x="2051076" y="1089915"/>
                    <a:pt x="2050891" y="1091306"/>
                    <a:pt x="2050845" y="1089720"/>
                  </a:cubicBezTo>
                  <a:close/>
                  <a:moveTo>
                    <a:pt x="13100" y="1089712"/>
                  </a:moveTo>
                  <a:cubicBezTo>
                    <a:pt x="12669" y="1088380"/>
                    <a:pt x="12822" y="1091023"/>
                    <a:pt x="12737" y="1091869"/>
                  </a:cubicBezTo>
                  <a:cubicBezTo>
                    <a:pt x="12660" y="1092642"/>
                    <a:pt x="12406" y="1093149"/>
                    <a:pt x="12540" y="1094852"/>
                  </a:cubicBezTo>
                  <a:cubicBezTo>
                    <a:pt x="12727" y="1093139"/>
                    <a:pt x="12914" y="1091425"/>
                    <a:pt x="13100" y="1089712"/>
                  </a:cubicBezTo>
                  <a:close/>
                  <a:moveTo>
                    <a:pt x="2051601" y="1089385"/>
                  </a:moveTo>
                  <a:cubicBezTo>
                    <a:pt x="2051663" y="1090358"/>
                    <a:pt x="2051632" y="1101235"/>
                    <a:pt x="2051616" y="1101672"/>
                  </a:cubicBezTo>
                  <a:cubicBezTo>
                    <a:pt x="2051493" y="1104945"/>
                    <a:pt x="2051586" y="1090229"/>
                    <a:pt x="2051601" y="1089385"/>
                  </a:cubicBezTo>
                  <a:close/>
                  <a:moveTo>
                    <a:pt x="2051539" y="1088472"/>
                  </a:moveTo>
                  <a:cubicBezTo>
                    <a:pt x="2051632" y="1090070"/>
                    <a:pt x="2051508" y="1091112"/>
                    <a:pt x="2051508" y="1091312"/>
                  </a:cubicBezTo>
                  <a:cubicBezTo>
                    <a:pt x="2051478" y="1093288"/>
                    <a:pt x="2051493" y="1097382"/>
                    <a:pt x="2051400" y="1096484"/>
                  </a:cubicBezTo>
                  <a:cubicBezTo>
                    <a:pt x="2051447" y="1093001"/>
                    <a:pt x="2051354" y="1085295"/>
                    <a:pt x="2051539" y="1088472"/>
                  </a:cubicBezTo>
                  <a:close/>
                  <a:moveTo>
                    <a:pt x="2045274" y="1087829"/>
                  </a:moveTo>
                  <a:cubicBezTo>
                    <a:pt x="2045397" y="1087775"/>
                    <a:pt x="2045351" y="1095445"/>
                    <a:pt x="2045397" y="1097323"/>
                  </a:cubicBezTo>
                  <a:cubicBezTo>
                    <a:pt x="2045289" y="1095322"/>
                    <a:pt x="2045274" y="1090749"/>
                    <a:pt x="2045274" y="1087829"/>
                  </a:cubicBezTo>
                  <a:close/>
                  <a:moveTo>
                    <a:pt x="2049881" y="1087678"/>
                  </a:moveTo>
                  <a:cubicBezTo>
                    <a:pt x="2049815" y="1087331"/>
                    <a:pt x="2049734" y="1087688"/>
                    <a:pt x="2049765" y="1089392"/>
                  </a:cubicBezTo>
                  <a:cubicBezTo>
                    <a:pt x="2049780" y="1089556"/>
                    <a:pt x="2049888" y="1090275"/>
                    <a:pt x="2049903" y="1090181"/>
                  </a:cubicBezTo>
                  <a:cubicBezTo>
                    <a:pt x="2049996" y="1089074"/>
                    <a:pt x="2049946" y="1088024"/>
                    <a:pt x="2049881" y="1087678"/>
                  </a:cubicBezTo>
                  <a:close/>
                  <a:moveTo>
                    <a:pt x="2050011" y="1087082"/>
                  </a:moveTo>
                  <a:cubicBezTo>
                    <a:pt x="2049934" y="1088598"/>
                    <a:pt x="2050104" y="1093791"/>
                    <a:pt x="2050135" y="1094852"/>
                  </a:cubicBezTo>
                  <a:cubicBezTo>
                    <a:pt x="2050089" y="1087077"/>
                    <a:pt x="2050258" y="1090007"/>
                    <a:pt x="2050335" y="1088621"/>
                  </a:cubicBezTo>
                  <a:cubicBezTo>
                    <a:pt x="2050474" y="1085679"/>
                    <a:pt x="2050027" y="1086715"/>
                    <a:pt x="2050011" y="1087082"/>
                  </a:cubicBezTo>
                  <a:close/>
                  <a:moveTo>
                    <a:pt x="35" y="1081883"/>
                  </a:moveTo>
                  <a:cubicBezTo>
                    <a:pt x="280" y="1079582"/>
                    <a:pt x="183" y="1087318"/>
                    <a:pt x="0" y="1084664"/>
                  </a:cubicBezTo>
                  <a:cubicBezTo>
                    <a:pt x="-7" y="1084550"/>
                    <a:pt x="25" y="1081972"/>
                    <a:pt x="35" y="1081883"/>
                  </a:cubicBezTo>
                  <a:close/>
                  <a:moveTo>
                    <a:pt x="3949" y="1081319"/>
                  </a:moveTo>
                  <a:cubicBezTo>
                    <a:pt x="4063" y="1081231"/>
                    <a:pt x="4074" y="1085888"/>
                    <a:pt x="4061" y="1086091"/>
                  </a:cubicBezTo>
                  <a:cubicBezTo>
                    <a:pt x="3908" y="1088486"/>
                    <a:pt x="3873" y="1082938"/>
                    <a:pt x="3949" y="1081319"/>
                  </a:cubicBezTo>
                  <a:close/>
                  <a:moveTo>
                    <a:pt x="2327" y="1080484"/>
                  </a:moveTo>
                  <a:lnTo>
                    <a:pt x="2327" y="1080492"/>
                  </a:lnTo>
                  <a:lnTo>
                    <a:pt x="2327" y="1080492"/>
                  </a:lnTo>
                  <a:cubicBezTo>
                    <a:pt x="2327" y="1080489"/>
                    <a:pt x="2327" y="1080486"/>
                    <a:pt x="2327" y="1080484"/>
                  </a:cubicBezTo>
                  <a:close/>
                  <a:moveTo>
                    <a:pt x="2050582" y="1079758"/>
                  </a:moveTo>
                  <a:cubicBezTo>
                    <a:pt x="2050459" y="1085786"/>
                    <a:pt x="2050721" y="1085343"/>
                    <a:pt x="2050706" y="1087074"/>
                  </a:cubicBezTo>
                  <a:cubicBezTo>
                    <a:pt x="2050675" y="1089493"/>
                    <a:pt x="2050459" y="1089301"/>
                    <a:pt x="2050397" y="1088817"/>
                  </a:cubicBezTo>
                  <a:cubicBezTo>
                    <a:pt x="2050521" y="1090800"/>
                    <a:pt x="2050505" y="1099223"/>
                    <a:pt x="2050505" y="1104092"/>
                  </a:cubicBezTo>
                  <a:cubicBezTo>
                    <a:pt x="2050582" y="1099814"/>
                    <a:pt x="2050691" y="1092869"/>
                    <a:pt x="2050737" y="1088647"/>
                  </a:cubicBezTo>
                  <a:cubicBezTo>
                    <a:pt x="2050752" y="1087442"/>
                    <a:pt x="2050706" y="1086272"/>
                    <a:pt x="2050706" y="1085242"/>
                  </a:cubicBezTo>
                  <a:cubicBezTo>
                    <a:pt x="2050721" y="1083596"/>
                    <a:pt x="2050814" y="1085059"/>
                    <a:pt x="2050814" y="1084946"/>
                  </a:cubicBezTo>
                  <a:cubicBezTo>
                    <a:pt x="2050814" y="1084943"/>
                    <a:pt x="2050814" y="1084940"/>
                    <a:pt x="2050814" y="1084938"/>
                  </a:cubicBezTo>
                  <a:cubicBezTo>
                    <a:pt x="2050860" y="1082782"/>
                    <a:pt x="2050691" y="1080006"/>
                    <a:pt x="2050644" y="1084607"/>
                  </a:cubicBezTo>
                  <a:cubicBezTo>
                    <a:pt x="2050629" y="1082991"/>
                    <a:pt x="2050598" y="1081375"/>
                    <a:pt x="2050582" y="1079758"/>
                  </a:cubicBezTo>
                  <a:close/>
                  <a:moveTo>
                    <a:pt x="2051061" y="1076964"/>
                  </a:moveTo>
                  <a:cubicBezTo>
                    <a:pt x="2050953" y="1079592"/>
                    <a:pt x="2051045" y="1084999"/>
                    <a:pt x="2051092" y="1083602"/>
                  </a:cubicBezTo>
                  <a:cubicBezTo>
                    <a:pt x="2051107" y="1082988"/>
                    <a:pt x="2051138" y="1077437"/>
                    <a:pt x="2051061" y="1076964"/>
                  </a:cubicBezTo>
                  <a:close/>
                  <a:moveTo>
                    <a:pt x="2050104" y="1075049"/>
                  </a:moveTo>
                  <a:cubicBezTo>
                    <a:pt x="2050058" y="1072319"/>
                    <a:pt x="2049950" y="1079296"/>
                    <a:pt x="2050073" y="1080626"/>
                  </a:cubicBezTo>
                  <a:cubicBezTo>
                    <a:pt x="2050073" y="1079270"/>
                    <a:pt x="2050119" y="1075825"/>
                    <a:pt x="2050104" y="1075049"/>
                  </a:cubicBezTo>
                  <a:close/>
                  <a:moveTo>
                    <a:pt x="2050629" y="1069530"/>
                  </a:moveTo>
                  <a:cubicBezTo>
                    <a:pt x="2050598" y="1070442"/>
                    <a:pt x="2050613" y="1080134"/>
                    <a:pt x="2050691" y="1076227"/>
                  </a:cubicBezTo>
                  <a:cubicBezTo>
                    <a:pt x="2050706" y="1075918"/>
                    <a:pt x="2050691" y="1069089"/>
                    <a:pt x="2050629" y="1069530"/>
                  </a:cubicBezTo>
                  <a:close/>
                  <a:moveTo>
                    <a:pt x="2062" y="1068501"/>
                  </a:moveTo>
                  <a:cubicBezTo>
                    <a:pt x="2084" y="1068223"/>
                    <a:pt x="2589" y="1072192"/>
                    <a:pt x="2206" y="1073304"/>
                  </a:cubicBezTo>
                  <a:cubicBezTo>
                    <a:pt x="1911" y="1074156"/>
                    <a:pt x="2007" y="1069209"/>
                    <a:pt x="2062" y="1068501"/>
                  </a:cubicBezTo>
                  <a:close/>
                  <a:moveTo>
                    <a:pt x="2631" y="1068043"/>
                  </a:moveTo>
                  <a:cubicBezTo>
                    <a:pt x="2918" y="1074047"/>
                    <a:pt x="2813" y="1068581"/>
                    <a:pt x="2998" y="1068411"/>
                  </a:cubicBezTo>
                  <a:cubicBezTo>
                    <a:pt x="3754" y="1067739"/>
                    <a:pt x="2607" y="1076406"/>
                    <a:pt x="2749" y="1079398"/>
                  </a:cubicBezTo>
                  <a:cubicBezTo>
                    <a:pt x="2769" y="1079816"/>
                    <a:pt x="3025" y="1076736"/>
                    <a:pt x="3089" y="1077805"/>
                  </a:cubicBezTo>
                  <a:cubicBezTo>
                    <a:pt x="3245" y="1080411"/>
                    <a:pt x="2594" y="1087121"/>
                    <a:pt x="2367" y="1085434"/>
                  </a:cubicBezTo>
                  <a:lnTo>
                    <a:pt x="2327" y="1080492"/>
                  </a:lnTo>
                  <a:lnTo>
                    <a:pt x="2580" y="1079204"/>
                  </a:lnTo>
                  <a:cubicBezTo>
                    <a:pt x="2890" y="1072782"/>
                    <a:pt x="2454" y="1074486"/>
                    <a:pt x="2409" y="1073481"/>
                  </a:cubicBezTo>
                  <a:cubicBezTo>
                    <a:pt x="2311" y="1071328"/>
                    <a:pt x="2828" y="1071675"/>
                    <a:pt x="2631" y="1068043"/>
                  </a:cubicBezTo>
                  <a:close/>
                  <a:moveTo>
                    <a:pt x="2044425" y="1067618"/>
                  </a:moveTo>
                  <a:cubicBezTo>
                    <a:pt x="2044486" y="1063525"/>
                    <a:pt x="2044625" y="1074293"/>
                    <a:pt x="2044610" y="1074464"/>
                  </a:cubicBezTo>
                  <a:cubicBezTo>
                    <a:pt x="2044595" y="1074622"/>
                    <a:pt x="2044394" y="1069774"/>
                    <a:pt x="2044425" y="1067618"/>
                  </a:cubicBezTo>
                  <a:close/>
                  <a:moveTo>
                    <a:pt x="19026" y="1066518"/>
                  </a:moveTo>
                  <a:cubicBezTo>
                    <a:pt x="18904" y="1066184"/>
                    <a:pt x="18805" y="1069391"/>
                    <a:pt x="18860" y="1070108"/>
                  </a:cubicBezTo>
                  <a:cubicBezTo>
                    <a:pt x="18947" y="1071225"/>
                    <a:pt x="19223" y="1067056"/>
                    <a:pt x="19026" y="1066518"/>
                  </a:cubicBezTo>
                  <a:close/>
                  <a:moveTo>
                    <a:pt x="2051107" y="1053503"/>
                  </a:moveTo>
                  <a:cubicBezTo>
                    <a:pt x="2050706" y="1049641"/>
                    <a:pt x="2051061" y="1064172"/>
                    <a:pt x="2050721" y="1065931"/>
                  </a:cubicBezTo>
                  <a:cubicBezTo>
                    <a:pt x="2050814" y="1050150"/>
                    <a:pt x="2050351" y="1076358"/>
                    <a:pt x="2050891" y="1065342"/>
                  </a:cubicBezTo>
                  <a:cubicBezTo>
                    <a:pt x="2050675" y="1074416"/>
                    <a:pt x="2050953" y="1068316"/>
                    <a:pt x="2050999" y="1069717"/>
                  </a:cubicBezTo>
                  <a:cubicBezTo>
                    <a:pt x="2051061" y="1071216"/>
                    <a:pt x="2050968" y="1076349"/>
                    <a:pt x="2051092" y="1076088"/>
                  </a:cubicBezTo>
                  <a:cubicBezTo>
                    <a:pt x="2051092" y="1076085"/>
                    <a:pt x="2051092" y="1076081"/>
                    <a:pt x="2051092" y="1076078"/>
                  </a:cubicBezTo>
                  <a:cubicBezTo>
                    <a:pt x="2051107" y="1072939"/>
                    <a:pt x="2051107" y="1069800"/>
                    <a:pt x="2051107" y="1066660"/>
                  </a:cubicBezTo>
                  <a:cubicBezTo>
                    <a:pt x="2050829" y="1069734"/>
                    <a:pt x="2050937" y="1063317"/>
                    <a:pt x="2051154" y="1061141"/>
                  </a:cubicBezTo>
                  <a:cubicBezTo>
                    <a:pt x="2051107" y="1060248"/>
                    <a:pt x="2051061" y="1059352"/>
                    <a:pt x="2050999" y="1058459"/>
                  </a:cubicBezTo>
                  <a:cubicBezTo>
                    <a:pt x="2051339" y="1056983"/>
                    <a:pt x="2050814" y="1056405"/>
                    <a:pt x="2051107" y="1053503"/>
                  </a:cubicBezTo>
                  <a:close/>
                  <a:moveTo>
                    <a:pt x="2051694" y="1052756"/>
                  </a:moveTo>
                  <a:cubicBezTo>
                    <a:pt x="2051771" y="1054062"/>
                    <a:pt x="2051632" y="1071481"/>
                    <a:pt x="2051616" y="1074277"/>
                  </a:cubicBezTo>
                  <a:cubicBezTo>
                    <a:pt x="2051462" y="1071773"/>
                    <a:pt x="2051601" y="1069754"/>
                    <a:pt x="2051601" y="1066390"/>
                  </a:cubicBezTo>
                  <a:cubicBezTo>
                    <a:pt x="2051601" y="1065481"/>
                    <a:pt x="2051539" y="1065723"/>
                    <a:pt x="2051539" y="1065626"/>
                  </a:cubicBezTo>
                  <a:cubicBezTo>
                    <a:pt x="2051539" y="1064053"/>
                    <a:pt x="2051616" y="1065231"/>
                    <a:pt x="2051616" y="1064262"/>
                  </a:cubicBezTo>
                  <a:cubicBezTo>
                    <a:pt x="2051616" y="1063649"/>
                    <a:pt x="2051586" y="1050921"/>
                    <a:pt x="2051694" y="1052756"/>
                  </a:cubicBezTo>
                  <a:close/>
                  <a:moveTo>
                    <a:pt x="2051848" y="1051159"/>
                  </a:moveTo>
                  <a:cubicBezTo>
                    <a:pt x="2052018" y="1053033"/>
                    <a:pt x="2051863" y="1061683"/>
                    <a:pt x="2051786" y="1055763"/>
                  </a:cubicBezTo>
                  <a:cubicBezTo>
                    <a:pt x="2051786" y="1055196"/>
                    <a:pt x="2051879" y="1052803"/>
                    <a:pt x="2051848" y="1051159"/>
                  </a:cubicBezTo>
                  <a:close/>
                  <a:moveTo>
                    <a:pt x="19934" y="1050508"/>
                  </a:moveTo>
                  <a:cubicBezTo>
                    <a:pt x="19663" y="1052195"/>
                    <a:pt x="19909" y="1059994"/>
                    <a:pt x="20085" y="1058065"/>
                  </a:cubicBezTo>
                  <a:cubicBezTo>
                    <a:pt x="20108" y="1057791"/>
                    <a:pt x="19929" y="1051602"/>
                    <a:pt x="19934" y="1050508"/>
                  </a:cubicBezTo>
                  <a:close/>
                  <a:moveTo>
                    <a:pt x="2045011" y="1044682"/>
                  </a:moveTo>
                  <a:cubicBezTo>
                    <a:pt x="2045073" y="1049204"/>
                    <a:pt x="2045135" y="1045011"/>
                    <a:pt x="2045135" y="1049528"/>
                  </a:cubicBezTo>
                  <a:cubicBezTo>
                    <a:pt x="2045027" y="1048443"/>
                    <a:pt x="2045011" y="1047738"/>
                    <a:pt x="2045011" y="1044682"/>
                  </a:cubicBezTo>
                  <a:close/>
                  <a:moveTo>
                    <a:pt x="2044394" y="1044424"/>
                  </a:moveTo>
                  <a:cubicBezTo>
                    <a:pt x="2044486" y="1040882"/>
                    <a:pt x="2044517" y="1057118"/>
                    <a:pt x="2044502" y="1057585"/>
                  </a:cubicBezTo>
                  <a:cubicBezTo>
                    <a:pt x="2044486" y="1057832"/>
                    <a:pt x="2044471" y="1057993"/>
                    <a:pt x="2044471" y="1058085"/>
                  </a:cubicBezTo>
                  <a:cubicBezTo>
                    <a:pt x="2044502" y="1058681"/>
                    <a:pt x="2044533" y="1061749"/>
                    <a:pt x="2044440" y="1062104"/>
                  </a:cubicBezTo>
                  <a:cubicBezTo>
                    <a:pt x="2044440" y="1061184"/>
                    <a:pt x="2044425" y="1058673"/>
                    <a:pt x="2044425" y="1058382"/>
                  </a:cubicBezTo>
                  <a:cubicBezTo>
                    <a:pt x="2044440" y="1058257"/>
                    <a:pt x="2044440" y="1058163"/>
                    <a:pt x="2044440" y="1058098"/>
                  </a:cubicBezTo>
                  <a:cubicBezTo>
                    <a:pt x="2044348" y="1057016"/>
                    <a:pt x="2044363" y="1045103"/>
                    <a:pt x="2044394" y="1044424"/>
                  </a:cubicBezTo>
                  <a:close/>
                  <a:moveTo>
                    <a:pt x="20103" y="1039456"/>
                  </a:moveTo>
                  <a:cubicBezTo>
                    <a:pt x="20082" y="1039720"/>
                    <a:pt x="20153" y="1045839"/>
                    <a:pt x="20254" y="1045167"/>
                  </a:cubicBezTo>
                  <a:cubicBezTo>
                    <a:pt x="20445" y="1043890"/>
                    <a:pt x="20175" y="1038552"/>
                    <a:pt x="20103" y="1039456"/>
                  </a:cubicBezTo>
                  <a:close/>
                  <a:moveTo>
                    <a:pt x="2044409" y="1038909"/>
                  </a:moveTo>
                  <a:cubicBezTo>
                    <a:pt x="2044409" y="1039075"/>
                    <a:pt x="2044425" y="1042478"/>
                    <a:pt x="2044425" y="1042619"/>
                  </a:cubicBezTo>
                  <a:cubicBezTo>
                    <a:pt x="2044332" y="1045407"/>
                    <a:pt x="2044301" y="1035779"/>
                    <a:pt x="2044409" y="1038909"/>
                  </a:cubicBezTo>
                  <a:close/>
                  <a:moveTo>
                    <a:pt x="2052342" y="1036057"/>
                  </a:moveTo>
                  <a:cubicBezTo>
                    <a:pt x="2052465" y="1035782"/>
                    <a:pt x="2052373" y="1042799"/>
                    <a:pt x="2052373" y="1044623"/>
                  </a:cubicBezTo>
                  <a:cubicBezTo>
                    <a:pt x="2052295" y="1043052"/>
                    <a:pt x="2052342" y="1038609"/>
                    <a:pt x="2052342" y="1036057"/>
                  </a:cubicBezTo>
                  <a:close/>
                  <a:moveTo>
                    <a:pt x="22163" y="1031860"/>
                  </a:moveTo>
                  <a:cubicBezTo>
                    <a:pt x="22467" y="1033218"/>
                    <a:pt x="22283" y="1038990"/>
                    <a:pt x="22165" y="1036510"/>
                  </a:cubicBezTo>
                  <a:cubicBezTo>
                    <a:pt x="22133" y="1035824"/>
                    <a:pt x="22183" y="1033058"/>
                    <a:pt x="22163" y="1031860"/>
                  </a:cubicBezTo>
                  <a:close/>
                  <a:moveTo>
                    <a:pt x="2051694" y="1030101"/>
                  </a:moveTo>
                  <a:cubicBezTo>
                    <a:pt x="2051632" y="1032490"/>
                    <a:pt x="2051555" y="1049749"/>
                    <a:pt x="2051570" y="1050533"/>
                  </a:cubicBezTo>
                  <a:cubicBezTo>
                    <a:pt x="2051586" y="1050761"/>
                    <a:pt x="2051663" y="1050920"/>
                    <a:pt x="2051678" y="1050812"/>
                  </a:cubicBezTo>
                  <a:cubicBezTo>
                    <a:pt x="2051694" y="1049958"/>
                    <a:pt x="2051725" y="1032544"/>
                    <a:pt x="2051694" y="1030101"/>
                  </a:cubicBezTo>
                  <a:close/>
                  <a:moveTo>
                    <a:pt x="20269" y="1029351"/>
                  </a:moveTo>
                  <a:cubicBezTo>
                    <a:pt x="20264" y="1031354"/>
                    <a:pt x="20205" y="1035344"/>
                    <a:pt x="20423" y="1034120"/>
                  </a:cubicBezTo>
                  <a:cubicBezTo>
                    <a:pt x="20441" y="1033987"/>
                    <a:pt x="20395" y="1029357"/>
                    <a:pt x="20269" y="1029351"/>
                  </a:cubicBezTo>
                  <a:close/>
                  <a:moveTo>
                    <a:pt x="21374" y="1026555"/>
                  </a:moveTo>
                  <a:cubicBezTo>
                    <a:pt x="21641" y="1028028"/>
                    <a:pt x="21469" y="1031721"/>
                    <a:pt x="21555" y="1033904"/>
                  </a:cubicBezTo>
                  <a:cubicBezTo>
                    <a:pt x="21674" y="1036919"/>
                    <a:pt x="22706" y="1042046"/>
                    <a:pt x="21691" y="1039838"/>
                  </a:cubicBezTo>
                  <a:cubicBezTo>
                    <a:pt x="21585" y="1035410"/>
                    <a:pt x="21479" y="1030982"/>
                    <a:pt x="21374" y="1026555"/>
                  </a:cubicBezTo>
                  <a:close/>
                  <a:moveTo>
                    <a:pt x="2050687" y="1023143"/>
                  </a:moveTo>
                  <a:cubicBezTo>
                    <a:pt x="2050637" y="1023602"/>
                    <a:pt x="2050575" y="1024927"/>
                    <a:pt x="2050598" y="1026177"/>
                  </a:cubicBezTo>
                  <a:cubicBezTo>
                    <a:pt x="2050598" y="1026283"/>
                    <a:pt x="2050706" y="1025413"/>
                    <a:pt x="2050706" y="1025303"/>
                  </a:cubicBezTo>
                  <a:cubicBezTo>
                    <a:pt x="2050776" y="1023091"/>
                    <a:pt x="2050737" y="1022684"/>
                    <a:pt x="2050687" y="1023143"/>
                  </a:cubicBezTo>
                  <a:close/>
                  <a:moveTo>
                    <a:pt x="2051817" y="1020598"/>
                  </a:moveTo>
                  <a:cubicBezTo>
                    <a:pt x="2051802" y="1014684"/>
                    <a:pt x="2051632" y="1026042"/>
                    <a:pt x="2051755" y="1024553"/>
                  </a:cubicBezTo>
                  <a:cubicBezTo>
                    <a:pt x="2051755" y="1024456"/>
                    <a:pt x="2051817" y="1021209"/>
                    <a:pt x="2051817" y="1020598"/>
                  </a:cubicBezTo>
                  <a:close/>
                  <a:moveTo>
                    <a:pt x="2044246" y="1019503"/>
                  </a:moveTo>
                  <a:lnTo>
                    <a:pt x="2044305" y="1019892"/>
                  </a:lnTo>
                  <a:lnTo>
                    <a:pt x="2044255" y="1021942"/>
                  </a:lnTo>
                  <a:cubicBezTo>
                    <a:pt x="2044178" y="1019736"/>
                    <a:pt x="2044201" y="1019352"/>
                    <a:pt x="2044246" y="1019503"/>
                  </a:cubicBezTo>
                  <a:close/>
                  <a:moveTo>
                    <a:pt x="21138" y="1017975"/>
                  </a:moveTo>
                  <a:cubicBezTo>
                    <a:pt x="21259" y="1016431"/>
                    <a:pt x="21453" y="1021013"/>
                    <a:pt x="21293" y="1022747"/>
                  </a:cubicBezTo>
                  <a:cubicBezTo>
                    <a:pt x="21155" y="1022778"/>
                    <a:pt x="21119" y="1018221"/>
                    <a:pt x="21138" y="1017975"/>
                  </a:cubicBezTo>
                  <a:close/>
                  <a:moveTo>
                    <a:pt x="2044363" y="1017520"/>
                  </a:moveTo>
                  <a:cubicBezTo>
                    <a:pt x="2044363" y="1017525"/>
                    <a:pt x="2044363" y="1017530"/>
                    <a:pt x="2044363" y="1017533"/>
                  </a:cubicBezTo>
                  <a:cubicBezTo>
                    <a:pt x="2044255" y="1016829"/>
                    <a:pt x="2044378" y="1019963"/>
                    <a:pt x="2044363" y="1020272"/>
                  </a:cubicBezTo>
                  <a:lnTo>
                    <a:pt x="2044305" y="1019892"/>
                  </a:lnTo>
                  <a:close/>
                  <a:moveTo>
                    <a:pt x="2052095" y="1016712"/>
                  </a:moveTo>
                  <a:cubicBezTo>
                    <a:pt x="2051879" y="1020494"/>
                    <a:pt x="2052218" y="1031890"/>
                    <a:pt x="2052188" y="1024425"/>
                  </a:cubicBezTo>
                  <a:cubicBezTo>
                    <a:pt x="2052188" y="1024277"/>
                    <a:pt x="2052064" y="1025723"/>
                    <a:pt x="2052079" y="1022832"/>
                  </a:cubicBezTo>
                  <a:cubicBezTo>
                    <a:pt x="2052095" y="1022590"/>
                    <a:pt x="2052218" y="1022141"/>
                    <a:pt x="2052188" y="1018508"/>
                  </a:cubicBezTo>
                  <a:cubicBezTo>
                    <a:pt x="2052188" y="1017770"/>
                    <a:pt x="2052110" y="1016628"/>
                    <a:pt x="2052095" y="1016712"/>
                  </a:cubicBezTo>
                  <a:close/>
                  <a:moveTo>
                    <a:pt x="2052002" y="1014664"/>
                  </a:moveTo>
                  <a:cubicBezTo>
                    <a:pt x="2051971" y="1015554"/>
                    <a:pt x="2051910" y="1024541"/>
                    <a:pt x="2051987" y="1021229"/>
                  </a:cubicBezTo>
                  <a:cubicBezTo>
                    <a:pt x="2052002" y="1020939"/>
                    <a:pt x="2052064" y="1014775"/>
                    <a:pt x="2052002" y="1014664"/>
                  </a:cubicBezTo>
                  <a:close/>
                  <a:moveTo>
                    <a:pt x="2044317" y="1004469"/>
                  </a:moveTo>
                  <a:cubicBezTo>
                    <a:pt x="2044409" y="1004882"/>
                    <a:pt x="2044533" y="1015889"/>
                    <a:pt x="2044425" y="1015761"/>
                  </a:cubicBezTo>
                  <a:cubicBezTo>
                    <a:pt x="2044394" y="1011997"/>
                    <a:pt x="2044348" y="1008233"/>
                    <a:pt x="2044317" y="1004469"/>
                  </a:cubicBezTo>
                  <a:close/>
                  <a:moveTo>
                    <a:pt x="2044301" y="998879"/>
                  </a:moveTo>
                  <a:cubicBezTo>
                    <a:pt x="2044363" y="996530"/>
                    <a:pt x="2044409" y="1002030"/>
                    <a:pt x="2044394" y="1003651"/>
                  </a:cubicBezTo>
                  <a:cubicBezTo>
                    <a:pt x="2044332" y="1003668"/>
                    <a:pt x="2044301" y="999220"/>
                    <a:pt x="2044301" y="998879"/>
                  </a:cubicBezTo>
                  <a:close/>
                  <a:moveTo>
                    <a:pt x="2052265" y="993441"/>
                  </a:moveTo>
                  <a:cubicBezTo>
                    <a:pt x="2052203" y="993802"/>
                    <a:pt x="2052126" y="1001322"/>
                    <a:pt x="2052141" y="1001680"/>
                  </a:cubicBezTo>
                  <a:cubicBezTo>
                    <a:pt x="2052218" y="1005264"/>
                    <a:pt x="2052295" y="994013"/>
                    <a:pt x="2052265" y="993441"/>
                  </a:cubicBezTo>
                  <a:close/>
                  <a:moveTo>
                    <a:pt x="21290" y="990186"/>
                  </a:moveTo>
                  <a:cubicBezTo>
                    <a:pt x="21494" y="987885"/>
                    <a:pt x="21497" y="995621"/>
                    <a:pt x="21291" y="992967"/>
                  </a:cubicBezTo>
                  <a:cubicBezTo>
                    <a:pt x="21283" y="992842"/>
                    <a:pt x="21282" y="990275"/>
                    <a:pt x="21290" y="990186"/>
                  </a:cubicBezTo>
                  <a:close/>
                  <a:moveTo>
                    <a:pt x="2052712" y="989519"/>
                  </a:moveTo>
                  <a:cubicBezTo>
                    <a:pt x="2052789" y="987592"/>
                    <a:pt x="2052836" y="993479"/>
                    <a:pt x="2052743" y="995220"/>
                  </a:cubicBezTo>
                  <a:cubicBezTo>
                    <a:pt x="2052620" y="996067"/>
                    <a:pt x="2052712" y="989763"/>
                    <a:pt x="2052712" y="989519"/>
                  </a:cubicBezTo>
                  <a:close/>
                  <a:moveTo>
                    <a:pt x="2044579" y="988892"/>
                  </a:moveTo>
                  <a:cubicBezTo>
                    <a:pt x="2044579" y="992491"/>
                    <a:pt x="2044795" y="991731"/>
                    <a:pt x="2044703" y="994016"/>
                  </a:cubicBezTo>
                  <a:cubicBezTo>
                    <a:pt x="2044687" y="994390"/>
                    <a:pt x="2044255" y="995595"/>
                    <a:pt x="2044394" y="991638"/>
                  </a:cubicBezTo>
                  <a:cubicBezTo>
                    <a:pt x="2044425" y="990926"/>
                    <a:pt x="2044548" y="993712"/>
                    <a:pt x="2044579" y="988892"/>
                  </a:cubicBezTo>
                  <a:close/>
                  <a:moveTo>
                    <a:pt x="2044857" y="982224"/>
                  </a:moveTo>
                  <a:cubicBezTo>
                    <a:pt x="2044718" y="983071"/>
                    <a:pt x="2044872" y="987229"/>
                    <a:pt x="2044919" y="986031"/>
                  </a:cubicBezTo>
                  <a:cubicBezTo>
                    <a:pt x="2044919" y="985892"/>
                    <a:pt x="2044934" y="981644"/>
                    <a:pt x="2044857" y="982224"/>
                  </a:cubicBezTo>
                  <a:close/>
                  <a:moveTo>
                    <a:pt x="2051092" y="980029"/>
                  </a:moveTo>
                  <a:cubicBezTo>
                    <a:pt x="2050999" y="976903"/>
                    <a:pt x="2050953" y="986525"/>
                    <a:pt x="2051061" y="983743"/>
                  </a:cubicBezTo>
                  <a:cubicBezTo>
                    <a:pt x="2051076" y="983605"/>
                    <a:pt x="2051092" y="980182"/>
                    <a:pt x="2051092" y="980029"/>
                  </a:cubicBezTo>
                  <a:close/>
                  <a:moveTo>
                    <a:pt x="2044440" y="974082"/>
                  </a:moveTo>
                  <a:cubicBezTo>
                    <a:pt x="2044456" y="976650"/>
                    <a:pt x="2044440" y="979087"/>
                    <a:pt x="2044409" y="981445"/>
                  </a:cubicBezTo>
                  <a:cubicBezTo>
                    <a:pt x="2044348" y="980948"/>
                    <a:pt x="2044378" y="974353"/>
                    <a:pt x="2044440" y="974082"/>
                  </a:cubicBezTo>
                  <a:close/>
                  <a:moveTo>
                    <a:pt x="21195" y="959345"/>
                  </a:moveTo>
                  <a:cubicBezTo>
                    <a:pt x="21325" y="959319"/>
                    <a:pt x="21433" y="959829"/>
                    <a:pt x="21356" y="961837"/>
                  </a:cubicBezTo>
                  <a:cubicBezTo>
                    <a:pt x="21242" y="964807"/>
                    <a:pt x="20694" y="962502"/>
                    <a:pt x="20901" y="960069"/>
                  </a:cubicBezTo>
                  <a:cubicBezTo>
                    <a:pt x="20913" y="959934"/>
                    <a:pt x="21065" y="959372"/>
                    <a:pt x="21195" y="959345"/>
                  </a:cubicBezTo>
                  <a:close/>
                  <a:moveTo>
                    <a:pt x="2044713" y="950458"/>
                  </a:moveTo>
                  <a:cubicBezTo>
                    <a:pt x="2044689" y="950460"/>
                    <a:pt x="2044664" y="952833"/>
                    <a:pt x="2044641" y="959120"/>
                  </a:cubicBezTo>
                  <a:cubicBezTo>
                    <a:pt x="2044641" y="959907"/>
                    <a:pt x="2044733" y="958831"/>
                    <a:pt x="2044718" y="962035"/>
                  </a:cubicBezTo>
                  <a:cubicBezTo>
                    <a:pt x="2044718" y="962248"/>
                    <a:pt x="2044656" y="962353"/>
                    <a:pt x="2044656" y="963006"/>
                  </a:cubicBezTo>
                  <a:cubicBezTo>
                    <a:pt x="2044656" y="964510"/>
                    <a:pt x="2044641" y="972526"/>
                    <a:pt x="2044703" y="974137"/>
                  </a:cubicBezTo>
                  <a:cubicBezTo>
                    <a:pt x="2044687" y="974151"/>
                    <a:pt x="2044687" y="974254"/>
                    <a:pt x="2044672" y="974475"/>
                  </a:cubicBezTo>
                  <a:cubicBezTo>
                    <a:pt x="2044579" y="976452"/>
                    <a:pt x="2044919" y="982565"/>
                    <a:pt x="2044949" y="981435"/>
                  </a:cubicBezTo>
                  <a:cubicBezTo>
                    <a:pt x="2044980" y="979980"/>
                    <a:pt x="2044857" y="975343"/>
                    <a:pt x="2044749" y="974332"/>
                  </a:cubicBezTo>
                  <a:cubicBezTo>
                    <a:pt x="2044764" y="974143"/>
                    <a:pt x="2044795" y="973637"/>
                    <a:pt x="2044811" y="972708"/>
                  </a:cubicBezTo>
                  <a:cubicBezTo>
                    <a:pt x="2044811" y="972711"/>
                    <a:pt x="2044811" y="972714"/>
                    <a:pt x="2044811" y="972717"/>
                  </a:cubicBezTo>
                  <a:cubicBezTo>
                    <a:pt x="2044846" y="971777"/>
                    <a:pt x="2044784" y="950452"/>
                    <a:pt x="2044713" y="950458"/>
                  </a:cubicBezTo>
                  <a:close/>
                  <a:moveTo>
                    <a:pt x="2044132" y="944792"/>
                  </a:moveTo>
                  <a:cubicBezTo>
                    <a:pt x="2044070" y="944438"/>
                    <a:pt x="2044054" y="949236"/>
                    <a:pt x="2044147" y="949463"/>
                  </a:cubicBezTo>
                  <a:cubicBezTo>
                    <a:pt x="2044147" y="948391"/>
                    <a:pt x="2044162" y="945067"/>
                    <a:pt x="2044132" y="944792"/>
                  </a:cubicBezTo>
                  <a:close/>
                  <a:moveTo>
                    <a:pt x="2044425" y="943435"/>
                  </a:moveTo>
                  <a:cubicBezTo>
                    <a:pt x="2044332" y="943056"/>
                    <a:pt x="2044378" y="947900"/>
                    <a:pt x="2044394" y="948014"/>
                  </a:cubicBezTo>
                  <a:cubicBezTo>
                    <a:pt x="2044456" y="948841"/>
                    <a:pt x="2044456" y="944667"/>
                    <a:pt x="2044425" y="943435"/>
                  </a:cubicBezTo>
                  <a:close/>
                  <a:moveTo>
                    <a:pt x="20742" y="923637"/>
                  </a:moveTo>
                  <a:cubicBezTo>
                    <a:pt x="20489" y="920027"/>
                    <a:pt x="20541" y="927364"/>
                    <a:pt x="20707" y="927317"/>
                  </a:cubicBezTo>
                  <a:cubicBezTo>
                    <a:pt x="20770" y="927294"/>
                    <a:pt x="20752" y="923782"/>
                    <a:pt x="20742" y="923637"/>
                  </a:cubicBezTo>
                  <a:close/>
                  <a:moveTo>
                    <a:pt x="1732" y="898047"/>
                  </a:moveTo>
                  <a:cubicBezTo>
                    <a:pt x="1751" y="898338"/>
                    <a:pt x="1661" y="905961"/>
                    <a:pt x="1539" y="905381"/>
                  </a:cubicBezTo>
                  <a:cubicBezTo>
                    <a:pt x="1321" y="903801"/>
                    <a:pt x="1646" y="896804"/>
                    <a:pt x="1732" y="898047"/>
                  </a:cubicBezTo>
                  <a:close/>
                  <a:moveTo>
                    <a:pt x="2043452" y="896503"/>
                  </a:moveTo>
                  <a:cubicBezTo>
                    <a:pt x="2043522" y="895932"/>
                    <a:pt x="2043599" y="898539"/>
                    <a:pt x="2043545" y="904613"/>
                  </a:cubicBezTo>
                  <a:cubicBezTo>
                    <a:pt x="2043545" y="904850"/>
                    <a:pt x="2043452" y="908267"/>
                    <a:pt x="2043406" y="907461"/>
                  </a:cubicBezTo>
                  <a:cubicBezTo>
                    <a:pt x="2043321" y="900823"/>
                    <a:pt x="2043383" y="897074"/>
                    <a:pt x="2043452" y="896503"/>
                  </a:cubicBezTo>
                  <a:close/>
                  <a:moveTo>
                    <a:pt x="2053391" y="895776"/>
                  </a:moveTo>
                  <a:cubicBezTo>
                    <a:pt x="2053407" y="895013"/>
                    <a:pt x="2053839" y="895393"/>
                    <a:pt x="2053654" y="898543"/>
                  </a:cubicBezTo>
                  <a:cubicBezTo>
                    <a:pt x="2053623" y="898956"/>
                    <a:pt x="2053530" y="897023"/>
                    <a:pt x="2053499" y="897361"/>
                  </a:cubicBezTo>
                  <a:cubicBezTo>
                    <a:pt x="2053484" y="897560"/>
                    <a:pt x="2053376" y="904407"/>
                    <a:pt x="2053391" y="904724"/>
                  </a:cubicBezTo>
                  <a:cubicBezTo>
                    <a:pt x="2053407" y="905063"/>
                    <a:pt x="2053546" y="904664"/>
                    <a:pt x="2053561" y="905008"/>
                  </a:cubicBezTo>
                  <a:cubicBezTo>
                    <a:pt x="2053576" y="905395"/>
                    <a:pt x="2053422" y="909611"/>
                    <a:pt x="2053407" y="911818"/>
                  </a:cubicBezTo>
                  <a:cubicBezTo>
                    <a:pt x="2053391" y="915979"/>
                    <a:pt x="2053499" y="916428"/>
                    <a:pt x="2053499" y="916769"/>
                  </a:cubicBezTo>
                  <a:cubicBezTo>
                    <a:pt x="2053484" y="917764"/>
                    <a:pt x="2053391" y="919434"/>
                    <a:pt x="2053391" y="921450"/>
                  </a:cubicBezTo>
                  <a:cubicBezTo>
                    <a:pt x="2053329" y="931606"/>
                    <a:pt x="2053329" y="947139"/>
                    <a:pt x="2053052" y="955189"/>
                  </a:cubicBezTo>
                  <a:cubicBezTo>
                    <a:pt x="2053191" y="948025"/>
                    <a:pt x="2053129" y="941197"/>
                    <a:pt x="2053144" y="934068"/>
                  </a:cubicBezTo>
                  <a:cubicBezTo>
                    <a:pt x="2053360" y="936156"/>
                    <a:pt x="2053021" y="923579"/>
                    <a:pt x="2053237" y="930936"/>
                  </a:cubicBezTo>
                  <a:cubicBezTo>
                    <a:pt x="2053206" y="927549"/>
                    <a:pt x="2053314" y="898270"/>
                    <a:pt x="2053391" y="895783"/>
                  </a:cubicBezTo>
                  <a:cubicBezTo>
                    <a:pt x="2053391" y="895780"/>
                    <a:pt x="2053391" y="895777"/>
                    <a:pt x="2053391" y="895776"/>
                  </a:cubicBezTo>
                  <a:close/>
                  <a:moveTo>
                    <a:pt x="20693" y="894763"/>
                  </a:moveTo>
                  <a:cubicBezTo>
                    <a:pt x="20567" y="894634"/>
                    <a:pt x="20637" y="905279"/>
                    <a:pt x="20808" y="906005"/>
                  </a:cubicBezTo>
                  <a:cubicBezTo>
                    <a:pt x="20727" y="904324"/>
                    <a:pt x="20806" y="894885"/>
                    <a:pt x="20693" y="894763"/>
                  </a:cubicBezTo>
                  <a:close/>
                  <a:moveTo>
                    <a:pt x="2129" y="889002"/>
                  </a:moveTo>
                  <a:cubicBezTo>
                    <a:pt x="2080" y="889535"/>
                    <a:pt x="2002" y="893362"/>
                    <a:pt x="1993" y="894509"/>
                  </a:cubicBezTo>
                  <a:cubicBezTo>
                    <a:pt x="2235" y="895726"/>
                    <a:pt x="2350" y="886596"/>
                    <a:pt x="2129" y="889002"/>
                  </a:cubicBezTo>
                  <a:close/>
                  <a:moveTo>
                    <a:pt x="2053191" y="879885"/>
                  </a:moveTo>
                  <a:cubicBezTo>
                    <a:pt x="2053175" y="880292"/>
                    <a:pt x="2053144" y="885467"/>
                    <a:pt x="2053222" y="885585"/>
                  </a:cubicBezTo>
                  <a:cubicBezTo>
                    <a:pt x="2053252" y="884004"/>
                    <a:pt x="2053283" y="877260"/>
                    <a:pt x="2053191" y="879885"/>
                  </a:cubicBezTo>
                  <a:close/>
                  <a:moveTo>
                    <a:pt x="2043375" y="876820"/>
                  </a:moveTo>
                  <a:cubicBezTo>
                    <a:pt x="2043391" y="879479"/>
                    <a:pt x="2043406" y="886093"/>
                    <a:pt x="2043545" y="881545"/>
                  </a:cubicBezTo>
                  <a:cubicBezTo>
                    <a:pt x="2043576" y="880659"/>
                    <a:pt x="2043545" y="878321"/>
                    <a:pt x="2043545" y="877082"/>
                  </a:cubicBezTo>
                  <a:cubicBezTo>
                    <a:pt x="2043406" y="881034"/>
                    <a:pt x="2043545" y="876647"/>
                    <a:pt x="2043375" y="876820"/>
                  </a:cubicBezTo>
                  <a:close/>
                  <a:moveTo>
                    <a:pt x="2043447" y="871950"/>
                  </a:moveTo>
                  <a:cubicBezTo>
                    <a:pt x="2043399" y="871493"/>
                    <a:pt x="2043360" y="871396"/>
                    <a:pt x="2043375" y="872627"/>
                  </a:cubicBezTo>
                  <a:cubicBezTo>
                    <a:pt x="2043375" y="873766"/>
                    <a:pt x="2043576" y="875600"/>
                    <a:pt x="2043576" y="873437"/>
                  </a:cubicBezTo>
                  <a:cubicBezTo>
                    <a:pt x="2043553" y="873226"/>
                    <a:pt x="2043495" y="872408"/>
                    <a:pt x="2043447" y="871950"/>
                  </a:cubicBezTo>
                  <a:close/>
                  <a:moveTo>
                    <a:pt x="2053654" y="865523"/>
                  </a:moveTo>
                  <a:cubicBezTo>
                    <a:pt x="2053515" y="861112"/>
                    <a:pt x="2053299" y="879635"/>
                    <a:pt x="2053530" y="874767"/>
                  </a:cubicBezTo>
                  <a:cubicBezTo>
                    <a:pt x="2053546" y="874420"/>
                    <a:pt x="2053669" y="865907"/>
                    <a:pt x="2053654" y="865523"/>
                  </a:cubicBezTo>
                  <a:close/>
                  <a:moveTo>
                    <a:pt x="2043761" y="863493"/>
                  </a:moveTo>
                  <a:cubicBezTo>
                    <a:pt x="2043746" y="863270"/>
                    <a:pt x="2043607" y="865790"/>
                    <a:pt x="2043607" y="866520"/>
                  </a:cubicBezTo>
                  <a:cubicBezTo>
                    <a:pt x="2043622" y="867555"/>
                    <a:pt x="2043746" y="866551"/>
                    <a:pt x="2043746" y="867680"/>
                  </a:cubicBezTo>
                  <a:cubicBezTo>
                    <a:pt x="2043777" y="871434"/>
                    <a:pt x="2043699" y="874759"/>
                    <a:pt x="2043715" y="878278"/>
                  </a:cubicBezTo>
                  <a:cubicBezTo>
                    <a:pt x="2043730" y="878594"/>
                    <a:pt x="2043792" y="876131"/>
                    <a:pt x="2043808" y="878841"/>
                  </a:cubicBezTo>
                  <a:cubicBezTo>
                    <a:pt x="2043808" y="879260"/>
                    <a:pt x="2043699" y="881775"/>
                    <a:pt x="2043730" y="885018"/>
                  </a:cubicBezTo>
                  <a:cubicBezTo>
                    <a:pt x="2044147" y="892175"/>
                    <a:pt x="2043808" y="897432"/>
                    <a:pt x="2043993" y="906515"/>
                  </a:cubicBezTo>
                  <a:cubicBezTo>
                    <a:pt x="2044023" y="906173"/>
                    <a:pt x="2044085" y="899379"/>
                    <a:pt x="2044085" y="898980"/>
                  </a:cubicBezTo>
                  <a:cubicBezTo>
                    <a:pt x="2044101" y="891387"/>
                    <a:pt x="2044054" y="877783"/>
                    <a:pt x="2044008" y="869830"/>
                  </a:cubicBezTo>
                  <a:cubicBezTo>
                    <a:pt x="2044008" y="867788"/>
                    <a:pt x="2043931" y="868779"/>
                    <a:pt x="2043915" y="867901"/>
                  </a:cubicBezTo>
                  <a:cubicBezTo>
                    <a:pt x="2043915" y="867207"/>
                    <a:pt x="2044070" y="868032"/>
                    <a:pt x="2043993" y="865705"/>
                  </a:cubicBezTo>
                  <a:cubicBezTo>
                    <a:pt x="2043962" y="864600"/>
                    <a:pt x="2043823" y="868001"/>
                    <a:pt x="2043792" y="867239"/>
                  </a:cubicBezTo>
                  <a:cubicBezTo>
                    <a:pt x="2043761" y="866753"/>
                    <a:pt x="2043808" y="864281"/>
                    <a:pt x="2043761" y="863493"/>
                  </a:cubicBezTo>
                  <a:close/>
                  <a:moveTo>
                    <a:pt x="2043375" y="857347"/>
                  </a:moveTo>
                  <a:cubicBezTo>
                    <a:pt x="2043406" y="858574"/>
                    <a:pt x="2043391" y="874996"/>
                    <a:pt x="2043530" y="871491"/>
                  </a:cubicBezTo>
                  <a:cubicBezTo>
                    <a:pt x="2043561" y="870926"/>
                    <a:pt x="2043576" y="856478"/>
                    <a:pt x="2043375" y="857347"/>
                  </a:cubicBezTo>
                  <a:close/>
                  <a:moveTo>
                    <a:pt x="2053422" y="856681"/>
                  </a:moveTo>
                  <a:cubicBezTo>
                    <a:pt x="2053345" y="854596"/>
                    <a:pt x="2053191" y="861216"/>
                    <a:pt x="2053360" y="859395"/>
                  </a:cubicBezTo>
                  <a:cubicBezTo>
                    <a:pt x="2053360" y="859303"/>
                    <a:pt x="2053422" y="856796"/>
                    <a:pt x="2053422" y="856681"/>
                  </a:cubicBezTo>
                  <a:close/>
                  <a:moveTo>
                    <a:pt x="2387" y="853490"/>
                  </a:moveTo>
                  <a:cubicBezTo>
                    <a:pt x="2328" y="852269"/>
                    <a:pt x="2123" y="857188"/>
                    <a:pt x="2311" y="857178"/>
                  </a:cubicBezTo>
                  <a:cubicBezTo>
                    <a:pt x="2372" y="857171"/>
                    <a:pt x="2395" y="853647"/>
                    <a:pt x="2387" y="853490"/>
                  </a:cubicBezTo>
                  <a:close/>
                  <a:moveTo>
                    <a:pt x="2043792" y="845906"/>
                  </a:moveTo>
                  <a:cubicBezTo>
                    <a:pt x="2043730" y="847649"/>
                    <a:pt x="2043885" y="847925"/>
                    <a:pt x="2043885" y="848335"/>
                  </a:cubicBezTo>
                  <a:cubicBezTo>
                    <a:pt x="2043885" y="848792"/>
                    <a:pt x="2043746" y="858547"/>
                    <a:pt x="2044023" y="849925"/>
                  </a:cubicBezTo>
                  <a:cubicBezTo>
                    <a:pt x="2044039" y="849473"/>
                    <a:pt x="2043900" y="843395"/>
                    <a:pt x="2043792" y="845906"/>
                  </a:cubicBezTo>
                  <a:close/>
                  <a:moveTo>
                    <a:pt x="20130" y="844915"/>
                  </a:moveTo>
                  <a:cubicBezTo>
                    <a:pt x="19741" y="847456"/>
                    <a:pt x="20591" y="852573"/>
                    <a:pt x="20484" y="848505"/>
                  </a:cubicBezTo>
                  <a:cubicBezTo>
                    <a:pt x="20473" y="848110"/>
                    <a:pt x="20149" y="844798"/>
                    <a:pt x="20130" y="844915"/>
                  </a:cubicBezTo>
                  <a:close/>
                  <a:moveTo>
                    <a:pt x="20408" y="841457"/>
                  </a:moveTo>
                  <a:cubicBezTo>
                    <a:pt x="20395" y="841329"/>
                    <a:pt x="20126" y="842374"/>
                    <a:pt x="20129" y="842588"/>
                  </a:cubicBezTo>
                  <a:cubicBezTo>
                    <a:pt x="20169" y="845860"/>
                    <a:pt x="20605" y="843491"/>
                    <a:pt x="20408" y="841457"/>
                  </a:cubicBezTo>
                  <a:close/>
                  <a:moveTo>
                    <a:pt x="2043128" y="836577"/>
                  </a:moveTo>
                  <a:cubicBezTo>
                    <a:pt x="2043036" y="836147"/>
                    <a:pt x="2043098" y="840736"/>
                    <a:pt x="2043206" y="841307"/>
                  </a:cubicBezTo>
                  <a:cubicBezTo>
                    <a:pt x="2043221" y="840054"/>
                    <a:pt x="2043206" y="836923"/>
                    <a:pt x="2043128" y="836577"/>
                  </a:cubicBezTo>
                  <a:close/>
                  <a:moveTo>
                    <a:pt x="20192" y="832878"/>
                  </a:moveTo>
                  <a:cubicBezTo>
                    <a:pt x="19889" y="831719"/>
                    <a:pt x="20189" y="837301"/>
                    <a:pt x="20125" y="838383"/>
                  </a:cubicBezTo>
                  <a:cubicBezTo>
                    <a:pt x="20125" y="838386"/>
                    <a:pt x="20125" y="838389"/>
                    <a:pt x="20125" y="838392"/>
                  </a:cubicBezTo>
                  <a:cubicBezTo>
                    <a:pt x="20106" y="838722"/>
                    <a:pt x="19416" y="833591"/>
                    <a:pt x="19954" y="841040"/>
                  </a:cubicBezTo>
                  <a:cubicBezTo>
                    <a:pt x="20009" y="837065"/>
                    <a:pt x="20106" y="841259"/>
                    <a:pt x="20163" y="841198"/>
                  </a:cubicBezTo>
                  <a:cubicBezTo>
                    <a:pt x="20329" y="841036"/>
                    <a:pt x="20129" y="834356"/>
                    <a:pt x="20192" y="832878"/>
                  </a:cubicBezTo>
                  <a:close/>
                  <a:moveTo>
                    <a:pt x="2043267" y="821890"/>
                  </a:moveTo>
                  <a:cubicBezTo>
                    <a:pt x="2043221" y="823036"/>
                    <a:pt x="2043298" y="833062"/>
                    <a:pt x="2043406" y="829527"/>
                  </a:cubicBezTo>
                  <a:cubicBezTo>
                    <a:pt x="2043422" y="829102"/>
                    <a:pt x="2043375" y="818084"/>
                    <a:pt x="2043267" y="821890"/>
                  </a:cubicBezTo>
                  <a:close/>
                  <a:moveTo>
                    <a:pt x="17143" y="818809"/>
                  </a:moveTo>
                  <a:cubicBezTo>
                    <a:pt x="17073" y="819791"/>
                    <a:pt x="17194" y="829907"/>
                    <a:pt x="17407" y="828362"/>
                  </a:cubicBezTo>
                  <a:cubicBezTo>
                    <a:pt x="17483" y="827814"/>
                    <a:pt x="17262" y="821998"/>
                    <a:pt x="17277" y="821729"/>
                  </a:cubicBezTo>
                  <a:cubicBezTo>
                    <a:pt x="17297" y="821323"/>
                    <a:pt x="17547" y="823178"/>
                    <a:pt x="17486" y="820076"/>
                  </a:cubicBezTo>
                  <a:cubicBezTo>
                    <a:pt x="17405" y="820257"/>
                    <a:pt x="17166" y="818473"/>
                    <a:pt x="17143" y="818809"/>
                  </a:cubicBezTo>
                  <a:close/>
                  <a:moveTo>
                    <a:pt x="17974" y="814019"/>
                  </a:moveTo>
                  <a:cubicBezTo>
                    <a:pt x="17852" y="812119"/>
                    <a:pt x="17520" y="816491"/>
                    <a:pt x="17800" y="818495"/>
                  </a:cubicBezTo>
                  <a:cubicBezTo>
                    <a:pt x="17944" y="819524"/>
                    <a:pt x="17995" y="814339"/>
                    <a:pt x="17974" y="814019"/>
                  </a:cubicBezTo>
                  <a:close/>
                  <a:moveTo>
                    <a:pt x="19626" y="810942"/>
                  </a:moveTo>
                  <a:cubicBezTo>
                    <a:pt x="19611" y="812087"/>
                    <a:pt x="19671" y="816357"/>
                    <a:pt x="19595" y="816490"/>
                  </a:cubicBezTo>
                  <a:cubicBezTo>
                    <a:pt x="19474" y="816675"/>
                    <a:pt x="19328" y="811315"/>
                    <a:pt x="19626" y="810942"/>
                  </a:cubicBezTo>
                  <a:close/>
                  <a:moveTo>
                    <a:pt x="19763" y="809226"/>
                  </a:moveTo>
                  <a:cubicBezTo>
                    <a:pt x="19821" y="808267"/>
                    <a:pt x="20015" y="811689"/>
                    <a:pt x="20037" y="811349"/>
                  </a:cubicBezTo>
                  <a:cubicBezTo>
                    <a:pt x="20080" y="810636"/>
                    <a:pt x="20098" y="810071"/>
                    <a:pt x="20099" y="809619"/>
                  </a:cubicBezTo>
                  <a:cubicBezTo>
                    <a:pt x="20172" y="812658"/>
                    <a:pt x="20218" y="815815"/>
                    <a:pt x="20179" y="816121"/>
                  </a:cubicBezTo>
                  <a:cubicBezTo>
                    <a:pt x="19996" y="817556"/>
                    <a:pt x="20052" y="813284"/>
                    <a:pt x="20040" y="813197"/>
                  </a:cubicBezTo>
                  <a:cubicBezTo>
                    <a:pt x="20013" y="812997"/>
                    <a:pt x="19361" y="815751"/>
                    <a:pt x="19763" y="809226"/>
                  </a:cubicBezTo>
                  <a:close/>
                  <a:moveTo>
                    <a:pt x="17637" y="806249"/>
                  </a:moveTo>
                  <a:cubicBezTo>
                    <a:pt x="17450" y="805303"/>
                    <a:pt x="17467" y="806938"/>
                    <a:pt x="17403" y="807517"/>
                  </a:cubicBezTo>
                  <a:cubicBezTo>
                    <a:pt x="17009" y="811045"/>
                    <a:pt x="17519" y="809374"/>
                    <a:pt x="17637" y="806249"/>
                  </a:cubicBezTo>
                  <a:close/>
                  <a:moveTo>
                    <a:pt x="18461" y="804241"/>
                  </a:moveTo>
                  <a:cubicBezTo>
                    <a:pt x="18293" y="804455"/>
                    <a:pt x="18520" y="809074"/>
                    <a:pt x="18595" y="808093"/>
                  </a:cubicBezTo>
                  <a:cubicBezTo>
                    <a:pt x="18643" y="807472"/>
                    <a:pt x="18566" y="804111"/>
                    <a:pt x="18461" y="804241"/>
                  </a:cubicBezTo>
                  <a:close/>
                  <a:moveTo>
                    <a:pt x="19905" y="804190"/>
                  </a:moveTo>
                  <a:cubicBezTo>
                    <a:pt x="19963" y="804957"/>
                    <a:pt x="20026" y="806791"/>
                    <a:pt x="20078" y="808797"/>
                  </a:cubicBezTo>
                  <a:cubicBezTo>
                    <a:pt x="20001" y="807523"/>
                    <a:pt x="19739" y="807494"/>
                    <a:pt x="19761" y="805979"/>
                  </a:cubicBezTo>
                  <a:cubicBezTo>
                    <a:pt x="19794" y="803721"/>
                    <a:pt x="19847" y="803422"/>
                    <a:pt x="19905" y="804190"/>
                  </a:cubicBezTo>
                  <a:close/>
                  <a:moveTo>
                    <a:pt x="2447" y="798984"/>
                  </a:moveTo>
                  <a:cubicBezTo>
                    <a:pt x="2436" y="799179"/>
                    <a:pt x="2388" y="803421"/>
                    <a:pt x="2394" y="803625"/>
                  </a:cubicBezTo>
                  <a:cubicBezTo>
                    <a:pt x="2522" y="807883"/>
                    <a:pt x="2666" y="795069"/>
                    <a:pt x="2447" y="798984"/>
                  </a:cubicBezTo>
                  <a:close/>
                  <a:moveTo>
                    <a:pt x="2053792" y="798776"/>
                  </a:moveTo>
                  <a:cubicBezTo>
                    <a:pt x="2053762" y="799424"/>
                    <a:pt x="2053792" y="802497"/>
                    <a:pt x="2053839" y="802565"/>
                  </a:cubicBezTo>
                  <a:cubicBezTo>
                    <a:pt x="2053978" y="802761"/>
                    <a:pt x="2053931" y="796185"/>
                    <a:pt x="2053792" y="798776"/>
                  </a:cubicBezTo>
                  <a:close/>
                  <a:moveTo>
                    <a:pt x="18734" y="794274"/>
                  </a:moveTo>
                  <a:cubicBezTo>
                    <a:pt x="18531" y="791066"/>
                    <a:pt x="18506" y="797713"/>
                    <a:pt x="18700" y="799810"/>
                  </a:cubicBezTo>
                  <a:cubicBezTo>
                    <a:pt x="18683" y="798861"/>
                    <a:pt x="18748" y="794492"/>
                    <a:pt x="18734" y="794274"/>
                  </a:cubicBezTo>
                  <a:close/>
                  <a:moveTo>
                    <a:pt x="17240" y="793753"/>
                  </a:moveTo>
                  <a:lnTo>
                    <a:pt x="17145" y="796121"/>
                  </a:lnTo>
                  <a:lnTo>
                    <a:pt x="17145" y="796114"/>
                  </a:lnTo>
                  <a:cubicBezTo>
                    <a:pt x="17145" y="796117"/>
                    <a:pt x="17145" y="796120"/>
                    <a:pt x="17145" y="796123"/>
                  </a:cubicBezTo>
                  <a:lnTo>
                    <a:pt x="17145" y="796121"/>
                  </a:lnTo>
                  <a:lnTo>
                    <a:pt x="17229" y="803054"/>
                  </a:lnTo>
                  <a:cubicBezTo>
                    <a:pt x="17233" y="799954"/>
                    <a:pt x="17237" y="796853"/>
                    <a:pt x="17240" y="793753"/>
                  </a:cubicBezTo>
                  <a:close/>
                  <a:moveTo>
                    <a:pt x="2042882" y="793524"/>
                  </a:moveTo>
                  <a:cubicBezTo>
                    <a:pt x="2043082" y="792273"/>
                    <a:pt x="2043128" y="796412"/>
                    <a:pt x="2043067" y="799131"/>
                  </a:cubicBezTo>
                  <a:cubicBezTo>
                    <a:pt x="2043051" y="799747"/>
                    <a:pt x="2042851" y="802022"/>
                    <a:pt x="2042804" y="799424"/>
                  </a:cubicBezTo>
                  <a:cubicBezTo>
                    <a:pt x="2043051" y="799508"/>
                    <a:pt x="2043128" y="795489"/>
                    <a:pt x="2042882" y="793524"/>
                  </a:cubicBezTo>
                  <a:close/>
                  <a:moveTo>
                    <a:pt x="17856" y="786899"/>
                  </a:moveTo>
                  <a:cubicBezTo>
                    <a:pt x="17769" y="788646"/>
                    <a:pt x="17967" y="793074"/>
                    <a:pt x="18056" y="791736"/>
                  </a:cubicBezTo>
                  <a:cubicBezTo>
                    <a:pt x="18111" y="790915"/>
                    <a:pt x="17956" y="784885"/>
                    <a:pt x="17856" y="786899"/>
                  </a:cubicBezTo>
                  <a:close/>
                  <a:moveTo>
                    <a:pt x="18330" y="786428"/>
                  </a:moveTo>
                  <a:cubicBezTo>
                    <a:pt x="18265" y="786985"/>
                    <a:pt x="18297" y="802154"/>
                    <a:pt x="18464" y="793537"/>
                  </a:cubicBezTo>
                  <a:cubicBezTo>
                    <a:pt x="18474" y="793035"/>
                    <a:pt x="18526" y="784738"/>
                    <a:pt x="18330" y="786428"/>
                  </a:cubicBezTo>
                  <a:close/>
                  <a:moveTo>
                    <a:pt x="2461" y="785814"/>
                  </a:moveTo>
                  <a:cubicBezTo>
                    <a:pt x="2463" y="786834"/>
                    <a:pt x="2359" y="791367"/>
                    <a:pt x="2430" y="791427"/>
                  </a:cubicBezTo>
                  <a:cubicBezTo>
                    <a:pt x="2544" y="791517"/>
                    <a:pt x="2653" y="786330"/>
                    <a:pt x="2461" y="785814"/>
                  </a:cubicBezTo>
                  <a:close/>
                  <a:moveTo>
                    <a:pt x="2054857" y="785195"/>
                  </a:moveTo>
                  <a:cubicBezTo>
                    <a:pt x="2054857" y="785348"/>
                    <a:pt x="2054826" y="788751"/>
                    <a:pt x="2054826" y="788904"/>
                  </a:cubicBezTo>
                  <a:cubicBezTo>
                    <a:pt x="2054672" y="791692"/>
                    <a:pt x="2054765" y="782064"/>
                    <a:pt x="2054857" y="785195"/>
                  </a:cubicBezTo>
                  <a:close/>
                  <a:moveTo>
                    <a:pt x="2043169" y="778652"/>
                  </a:moveTo>
                  <a:cubicBezTo>
                    <a:pt x="2043298" y="779502"/>
                    <a:pt x="2043430" y="782878"/>
                    <a:pt x="2043345" y="788590"/>
                  </a:cubicBezTo>
                  <a:cubicBezTo>
                    <a:pt x="2043314" y="788232"/>
                    <a:pt x="2043283" y="787874"/>
                    <a:pt x="2043252" y="787518"/>
                  </a:cubicBezTo>
                  <a:cubicBezTo>
                    <a:pt x="2043221" y="800702"/>
                    <a:pt x="2043206" y="788419"/>
                    <a:pt x="2043144" y="785191"/>
                  </a:cubicBezTo>
                  <a:cubicBezTo>
                    <a:pt x="2043128" y="783964"/>
                    <a:pt x="2043020" y="784992"/>
                    <a:pt x="2043005" y="783880"/>
                  </a:cubicBezTo>
                  <a:cubicBezTo>
                    <a:pt x="2043005" y="783877"/>
                    <a:pt x="2043005" y="783874"/>
                    <a:pt x="2043005" y="783873"/>
                  </a:cubicBezTo>
                  <a:cubicBezTo>
                    <a:pt x="2042913" y="779479"/>
                    <a:pt x="2043040" y="777802"/>
                    <a:pt x="2043169" y="778652"/>
                  </a:cubicBezTo>
                  <a:close/>
                  <a:moveTo>
                    <a:pt x="2043082" y="772440"/>
                  </a:moveTo>
                  <a:cubicBezTo>
                    <a:pt x="2043098" y="772929"/>
                    <a:pt x="2043020" y="776615"/>
                    <a:pt x="2043036" y="777942"/>
                  </a:cubicBezTo>
                  <a:cubicBezTo>
                    <a:pt x="2042866" y="776085"/>
                    <a:pt x="2042959" y="769193"/>
                    <a:pt x="2043082" y="772440"/>
                  </a:cubicBezTo>
                  <a:close/>
                  <a:moveTo>
                    <a:pt x="19635" y="771903"/>
                  </a:moveTo>
                  <a:cubicBezTo>
                    <a:pt x="19758" y="772005"/>
                    <a:pt x="19703" y="776721"/>
                    <a:pt x="19736" y="777888"/>
                  </a:cubicBezTo>
                  <a:cubicBezTo>
                    <a:pt x="19778" y="779382"/>
                    <a:pt x="19973" y="777570"/>
                    <a:pt x="19944" y="780067"/>
                  </a:cubicBezTo>
                  <a:cubicBezTo>
                    <a:pt x="19926" y="781635"/>
                    <a:pt x="19559" y="780766"/>
                    <a:pt x="19542" y="781096"/>
                  </a:cubicBezTo>
                  <a:cubicBezTo>
                    <a:pt x="19529" y="781374"/>
                    <a:pt x="19769" y="786857"/>
                    <a:pt x="19384" y="784700"/>
                  </a:cubicBezTo>
                  <a:cubicBezTo>
                    <a:pt x="19384" y="784703"/>
                    <a:pt x="19384" y="784704"/>
                    <a:pt x="19383" y="784708"/>
                  </a:cubicBezTo>
                  <a:cubicBezTo>
                    <a:pt x="19273" y="784081"/>
                    <a:pt x="19308" y="780082"/>
                    <a:pt x="19347" y="779172"/>
                  </a:cubicBezTo>
                  <a:cubicBezTo>
                    <a:pt x="19354" y="779016"/>
                    <a:pt x="19638" y="779697"/>
                    <a:pt x="19606" y="777897"/>
                  </a:cubicBezTo>
                  <a:cubicBezTo>
                    <a:pt x="19581" y="776451"/>
                    <a:pt x="19307" y="778610"/>
                    <a:pt x="19337" y="775794"/>
                  </a:cubicBezTo>
                  <a:cubicBezTo>
                    <a:pt x="19367" y="772948"/>
                    <a:pt x="19592" y="776750"/>
                    <a:pt x="19605" y="776502"/>
                  </a:cubicBezTo>
                  <a:cubicBezTo>
                    <a:pt x="19622" y="776169"/>
                    <a:pt x="19469" y="771766"/>
                    <a:pt x="19635" y="771903"/>
                  </a:cubicBezTo>
                  <a:close/>
                  <a:moveTo>
                    <a:pt x="2054703" y="767053"/>
                  </a:moveTo>
                  <a:cubicBezTo>
                    <a:pt x="2054888" y="766562"/>
                    <a:pt x="2054719" y="772537"/>
                    <a:pt x="2054734" y="774615"/>
                  </a:cubicBezTo>
                  <a:cubicBezTo>
                    <a:pt x="2054549" y="775108"/>
                    <a:pt x="2054719" y="769130"/>
                    <a:pt x="2054703" y="767053"/>
                  </a:cubicBezTo>
                  <a:close/>
                  <a:moveTo>
                    <a:pt x="2042866" y="761929"/>
                  </a:moveTo>
                  <a:cubicBezTo>
                    <a:pt x="2042897" y="761424"/>
                    <a:pt x="2043005" y="762875"/>
                    <a:pt x="2043020" y="763518"/>
                  </a:cubicBezTo>
                  <a:cubicBezTo>
                    <a:pt x="2043020" y="766065"/>
                    <a:pt x="2042789" y="763287"/>
                    <a:pt x="2042866" y="761929"/>
                  </a:cubicBezTo>
                  <a:close/>
                  <a:moveTo>
                    <a:pt x="2053947" y="755625"/>
                  </a:moveTo>
                  <a:cubicBezTo>
                    <a:pt x="2053900" y="753749"/>
                    <a:pt x="2053654" y="756978"/>
                    <a:pt x="2053870" y="759270"/>
                  </a:cubicBezTo>
                  <a:cubicBezTo>
                    <a:pt x="2053854" y="758106"/>
                    <a:pt x="2053947" y="755817"/>
                    <a:pt x="2053947" y="755625"/>
                  </a:cubicBezTo>
                  <a:close/>
                  <a:moveTo>
                    <a:pt x="2043180" y="747823"/>
                  </a:moveTo>
                  <a:cubicBezTo>
                    <a:pt x="2043304" y="749014"/>
                    <a:pt x="2043182" y="758970"/>
                    <a:pt x="2043252" y="762446"/>
                  </a:cubicBezTo>
                  <a:cubicBezTo>
                    <a:pt x="2043036" y="757953"/>
                    <a:pt x="2043020" y="752104"/>
                    <a:pt x="2042866" y="760058"/>
                  </a:cubicBezTo>
                  <a:cubicBezTo>
                    <a:pt x="2042758" y="748430"/>
                    <a:pt x="2042989" y="753271"/>
                    <a:pt x="2042989" y="752807"/>
                  </a:cubicBezTo>
                  <a:cubicBezTo>
                    <a:pt x="2043005" y="752257"/>
                    <a:pt x="2042943" y="750479"/>
                    <a:pt x="2042959" y="750120"/>
                  </a:cubicBezTo>
                  <a:cubicBezTo>
                    <a:pt x="2043071" y="748004"/>
                    <a:pt x="2043139" y="747427"/>
                    <a:pt x="2043180" y="747823"/>
                  </a:cubicBezTo>
                  <a:close/>
                  <a:moveTo>
                    <a:pt x="18727" y="746805"/>
                  </a:moveTo>
                  <a:cubicBezTo>
                    <a:pt x="18771" y="747402"/>
                    <a:pt x="18747" y="760872"/>
                    <a:pt x="18731" y="762625"/>
                  </a:cubicBezTo>
                  <a:cubicBezTo>
                    <a:pt x="18467" y="763302"/>
                    <a:pt x="18692" y="757547"/>
                    <a:pt x="18657" y="756148"/>
                  </a:cubicBezTo>
                  <a:cubicBezTo>
                    <a:pt x="18651" y="755901"/>
                    <a:pt x="18427" y="755743"/>
                    <a:pt x="18401" y="754376"/>
                  </a:cubicBezTo>
                  <a:cubicBezTo>
                    <a:pt x="18401" y="754374"/>
                    <a:pt x="18401" y="754373"/>
                    <a:pt x="18400" y="754371"/>
                  </a:cubicBezTo>
                  <a:cubicBezTo>
                    <a:pt x="18391" y="753861"/>
                    <a:pt x="18581" y="753183"/>
                    <a:pt x="18583" y="753007"/>
                  </a:cubicBezTo>
                  <a:cubicBezTo>
                    <a:pt x="18583" y="752590"/>
                    <a:pt x="18461" y="743229"/>
                    <a:pt x="18727" y="746805"/>
                  </a:cubicBezTo>
                  <a:close/>
                  <a:moveTo>
                    <a:pt x="2043221" y="741056"/>
                  </a:moveTo>
                  <a:cubicBezTo>
                    <a:pt x="2043375" y="738352"/>
                    <a:pt x="2043622" y="749353"/>
                    <a:pt x="2043530" y="751671"/>
                  </a:cubicBezTo>
                  <a:cubicBezTo>
                    <a:pt x="2043422" y="751842"/>
                    <a:pt x="2043206" y="741453"/>
                    <a:pt x="2043221" y="741056"/>
                  </a:cubicBezTo>
                  <a:close/>
                  <a:moveTo>
                    <a:pt x="19048" y="732236"/>
                  </a:moveTo>
                  <a:cubicBezTo>
                    <a:pt x="19170" y="732341"/>
                    <a:pt x="19215" y="736472"/>
                    <a:pt x="19180" y="737017"/>
                  </a:cubicBezTo>
                  <a:cubicBezTo>
                    <a:pt x="19126" y="737851"/>
                    <a:pt x="18997" y="733540"/>
                    <a:pt x="19048" y="732236"/>
                  </a:cubicBezTo>
                  <a:close/>
                  <a:moveTo>
                    <a:pt x="17293" y="730448"/>
                  </a:moveTo>
                  <a:cubicBezTo>
                    <a:pt x="17422" y="729241"/>
                    <a:pt x="17575" y="734871"/>
                    <a:pt x="17419" y="736158"/>
                  </a:cubicBezTo>
                  <a:cubicBezTo>
                    <a:pt x="17227" y="737732"/>
                    <a:pt x="17272" y="730674"/>
                    <a:pt x="17293" y="730448"/>
                  </a:cubicBezTo>
                  <a:close/>
                  <a:moveTo>
                    <a:pt x="2054996" y="727832"/>
                  </a:moveTo>
                  <a:cubicBezTo>
                    <a:pt x="2055120" y="727801"/>
                    <a:pt x="2055073" y="727742"/>
                    <a:pt x="2055073" y="729332"/>
                  </a:cubicBezTo>
                  <a:cubicBezTo>
                    <a:pt x="2055073" y="754526"/>
                    <a:pt x="2054703" y="748971"/>
                    <a:pt x="2054996" y="727832"/>
                  </a:cubicBezTo>
                  <a:close/>
                  <a:moveTo>
                    <a:pt x="2054009" y="727446"/>
                  </a:moveTo>
                  <a:cubicBezTo>
                    <a:pt x="2054009" y="729447"/>
                    <a:pt x="2053854" y="734614"/>
                    <a:pt x="2054039" y="734076"/>
                  </a:cubicBezTo>
                  <a:cubicBezTo>
                    <a:pt x="2054024" y="732438"/>
                    <a:pt x="2054101" y="728193"/>
                    <a:pt x="2054009" y="727446"/>
                  </a:cubicBezTo>
                  <a:close/>
                  <a:moveTo>
                    <a:pt x="17402" y="704494"/>
                  </a:moveTo>
                  <a:cubicBezTo>
                    <a:pt x="17249" y="704030"/>
                    <a:pt x="17318" y="708896"/>
                    <a:pt x="17305" y="709038"/>
                  </a:cubicBezTo>
                  <a:cubicBezTo>
                    <a:pt x="17287" y="709241"/>
                    <a:pt x="16870" y="710002"/>
                    <a:pt x="16856" y="710454"/>
                  </a:cubicBezTo>
                  <a:cubicBezTo>
                    <a:pt x="16833" y="711197"/>
                    <a:pt x="16877" y="724128"/>
                    <a:pt x="16779" y="726200"/>
                  </a:cubicBezTo>
                  <a:cubicBezTo>
                    <a:pt x="17419" y="720640"/>
                    <a:pt x="16910" y="721223"/>
                    <a:pt x="16912" y="720742"/>
                  </a:cubicBezTo>
                  <a:cubicBezTo>
                    <a:pt x="16914" y="719697"/>
                    <a:pt x="17083" y="717271"/>
                    <a:pt x="17045" y="715303"/>
                  </a:cubicBezTo>
                  <a:cubicBezTo>
                    <a:pt x="17129" y="717557"/>
                    <a:pt x="17212" y="719810"/>
                    <a:pt x="17297" y="722063"/>
                  </a:cubicBezTo>
                  <a:cubicBezTo>
                    <a:pt x="17337" y="720283"/>
                    <a:pt x="17510" y="704818"/>
                    <a:pt x="17402" y="704494"/>
                  </a:cubicBezTo>
                  <a:close/>
                  <a:moveTo>
                    <a:pt x="17374" y="698874"/>
                  </a:moveTo>
                  <a:cubicBezTo>
                    <a:pt x="17366" y="700028"/>
                    <a:pt x="17272" y="702556"/>
                    <a:pt x="17308" y="703446"/>
                  </a:cubicBezTo>
                  <a:cubicBezTo>
                    <a:pt x="17408" y="705954"/>
                    <a:pt x="17537" y="699741"/>
                    <a:pt x="17374" y="698874"/>
                  </a:cubicBezTo>
                  <a:close/>
                  <a:moveTo>
                    <a:pt x="18198" y="698801"/>
                  </a:moveTo>
                  <a:cubicBezTo>
                    <a:pt x="18365" y="696497"/>
                    <a:pt x="18369" y="704233"/>
                    <a:pt x="18199" y="701582"/>
                  </a:cubicBezTo>
                  <a:cubicBezTo>
                    <a:pt x="18192" y="701479"/>
                    <a:pt x="18191" y="698898"/>
                    <a:pt x="18198" y="698801"/>
                  </a:cubicBezTo>
                  <a:close/>
                  <a:moveTo>
                    <a:pt x="2055320" y="684884"/>
                  </a:moveTo>
                  <a:cubicBezTo>
                    <a:pt x="2055521" y="684297"/>
                    <a:pt x="2055397" y="691862"/>
                    <a:pt x="2055351" y="692443"/>
                  </a:cubicBezTo>
                  <a:cubicBezTo>
                    <a:pt x="2055166" y="694778"/>
                    <a:pt x="2055367" y="685496"/>
                    <a:pt x="2055320" y="684884"/>
                  </a:cubicBezTo>
                  <a:close/>
                  <a:moveTo>
                    <a:pt x="2055166" y="682774"/>
                  </a:moveTo>
                  <a:cubicBezTo>
                    <a:pt x="2055166" y="683004"/>
                    <a:pt x="2055104" y="686365"/>
                    <a:pt x="2055104" y="686470"/>
                  </a:cubicBezTo>
                  <a:cubicBezTo>
                    <a:pt x="2054904" y="688696"/>
                    <a:pt x="2055073" y="677637"/>
                    <a:pt x="2055166" y="682774"/>
                  </a:cubicBezTo>
                  <a:close/>
                  <a:moveTo>
                    <a:pt x="17129" y="676272"/>
                  </a:moveTo>
                  <a:cubicBezTo>
                    <a:pt x="17119" y="676530"/>
                    <a:pt x="17083" y="681950"/>
                    <a:pt x="17189" y="681905"/>
                  </a:cubicBezTo>
                  <a:cubicBezTo>
                    <a:pt x="17263" y="680472"/>
                    <a:pt x="17254" y="673226"/>
                    <a:pt x="17129" y="676272"/>
                  </a:cubicBezTo>
                  <a:close/>
                  <a:moveTo>
                    <a:pt x="17505" y="671076"/>
                  </a:moveTo>
                  <a:cubicBezTo>
                    <a:pt x="17357" y="672633"/>
                    <a:pt x="17572" y="676998"/>
                    <a:pt x="17628" y="675865"/>
                  </a:cubicBezTo>
                  <a:cubicBezTo>
                    <a:pt x="17666" y="675076"/>
                    <a:pt x="17653" y="669516"/>
                    <a:pt x="17505" y="671076"/>
                  </a:cubicBezTo>
                  <a:close/>
                  <a:moveTo>
                    <a:pt x="17380" y="668164"/>
                  </a:moveTo>
                  <a:cubicBezTo>
                    <a:pt x="17162" y="665094"/>
                    <a:pt x="17238" y="671394"/>
                    <a:pt x="17255" y="673602"/>
                  </a:cubicBezTo>
                  <a:cubicBezTo>
                    <a:pt x="17373" y="673727"/>
                    <a:pt x="17395" y="668378"/>
                    <a:pt x="17380" y="668164"/>
                  </a:cubicBezTo>
                  <a:close/>
                  <a:moveTo>
                    <a:pt x="17809" y="649077"/>
                  </a:moveTo>
                  <a:cubicBezTo>
                    <a:pt x="18020" y="650814"/>
                    <a:pt x="17933" y="661691"/>
                    <a:pt x="17751" y="660170"/>
                  </a:cubicBezTo>
                  <a:cubicBezTo>
                    <a:pt x="17605" y="658943"/>
                    <a:pt x="17679" y="650882"/>
                    <a:pt x="17809" y="649077"/>
                  </a:cubicBezTo>
                  <a:close/>
                  <a:moveTo>
                    <a:pt x="16872" y="631537"/>
                  </a:moveTo>
                  <a:cubicBezTo>
                    <a:pt x="16888" y="632584"/>
                    <a:pt x="16904" y="633630"/>
                    <a:pt x="16920" y="634678"/>
                  </a:cubicBezTo>
                  <a:cubicBezTo>
                    <a:pt x="16962" y="633408"/>
                    <a:pt x="17117" y="633047"/>
                    <a:pt x="17077" y="632457"/>
                  </a:cubicBezTo>
                  <a:cubicBezTo>
                    <a:pt x="17063" y="632255"/>
                    <a:pt x="16913" y="632223"/>
                    <a:pt x="16872" y="631537"/>
                  </a:cubicBezTo>
                  <a:close/>
                  <a:moveTo>
                    <a:pt x="2054425" y="630043"/>
                  </a:moveTo>
                  <a:cubicBezTo>
                    <a:pt x="2054363" y="631395"/>
                    <a:pt x="2054394" y="635931"/>
                    <a:pt x="2054502" y="633885"/>
                  </a:cubicBezTo>
                  <a:cubicBezTo>
                    <a:pt x="2054518" y="633567"/>
                    <a:pt x="2054502" y="629911"/>
                    <a:pt x="2054425" y="630043"/>
                  </a:cubicBezTo>
                  <a:close/>
                  <a:moveTo>
                    <a:pt x="16779" y="625599"/>
                  </a:moveTo>
                  <a:cubicBezTo>
                    <a:pt x="16779" y="625600"/>
                    <a:pt x="16779" y="625603"/>
                    <a:pt x="16779" y="625607"/>
                  </a:cubicBezTo>
                  <a:cubicBezTo>
                    <a:pt x="16805" y="627301"/>
                    <a:pt x="16831" y="628996"/>
                    <a:pt x="16858" y="630689"/>
                  </a:cubicBezTo>
                  <a:cubicBezTo>
                    <a:pt x="16867" y="628784"/>
                    <a:pt x="17002" y="625185"/>
                    <a:pt x="16779" y="625599"/>
                  </a:cubicBezTo>
                  <a:close/>
                  <a:moveTo>
                    <a:pt x="17256" y="624710"/>
                  </a:moveTo>
                  <a:cubicBezTo>
                    <a:pt x="17222" y="625173"/>
                    <a:pt x="17158" y="626696"/>
                    <a:pt x="17079" y="625929"/>
                  </a:cubicBezTo>
                  <a:cubicBezTo>
                    <a:pt x="17138" y="627238"/>
                    <a:pt x="17198" y="628545"/>
                    <a:pt x="17258" y="629854"/>
                  </a:cubicBezTo>
                  <a:cubicBezTo>
                    <a:pt x="17296" y="624845"/>
                    <a:pt x="17290" y="624247"/>
                    <a:pt x="17256" y="624710"/>
                  </a:cubicBezTo>
                  <a:close/>
                  <a:moveTo>
                    <a:pt x="16780" y="618159"/>
                  </a:moveTo>
                  <a:cubicBezTo>
                    <a:pt x="16380" y="626059"/>
                    <a:pt x="17154" y="621756"/>
                    <a:pt x="17078" y="620355"/>
                  </a:cubicBezTo>
                  <a:cubicBezTo>
                    <a:pt x="17067" y="620157"/>
                    <a:pt x="16790" y="617966"/>
                    <a:pt x="16780" y="618159"/>
                  </a:cubicBezTo>
                  <a:close/>
                  <a:moveTo>
                    <a:pt x="17138" y="611114"/>
                  </a:moveTo>
                  <a:cubicBezTo>
                    <a:pt x="17114" y="611580"/>
                    <a:pt x="17237" y="615841"/>
                    <a:pt x="17316" y="615950"/>
                  </a:cubicBezTo>
                  <a:cubicBezTo>
                    <a:pt x="17386" y="613501"/>
                    <a:pt x="17250" y="608993"/>
                    <a:pt x="17138" y="611114"/>
                  </a:cubicBezTo>
                  <a:close/>
                  <a:moveTo>
                    <a:pt x="17078" y="602667"/>
                  </a:moveTo>
                  <a:cubicBezTo>
                    <a:pt x="17040" y="603524"/>
                    <a:pt x="17092" y="606238"/>
                    <a:pt x="17195" y="606519"/>
                  </a:cubicBezTo>
                  <a:cubicBezTo>
                    <a:pt x="17238" y="605173"/>
                    <a:pt x="17168" y="600676"/>
                    <a:pt x="17078" y="602667"/>
                  </a:cubicBezTo>
                  <a:close/>
                  <a:moveTo>
                    <a:pt x="2055552" y="598457"/>
                  </a:moveTo>
                  <a:cubicBezTo>
                    <a:pt x="2055660" y="602271"/>
                    <a:pt x="2055938" y="600181"/>
                    <a:pt x="2055830" y="604430"/>
                  </a:cubicBezTo>
                  <a:cubicBezTo>
                    <a:pt x="2055799" y="604072"/>
                    <a:pt x="2055768" y="603714"/>
                    <a:pt x="2055737" y="603357"/>
                  </a:cubicBezTo>
                  <a:cubicBezTo>
                    <a:pt x="2055783" y="609418"/>
                    <a:pt x="2055567" y="616412"/>
                    <a:pt x="2055521" y="623393"/>
                  </a:cubicBezTo>
                  <a:cubicBezTo>
                    <a:pt x="2055521" y="625165"/>
                    <a:pt x="2055737" y="623126"/>
                    <a:pt x="2055675" y="625449"/>
                  </a:cubicBezTo>
                  <a:cubicBezTo>
                    <a:pt x="2055614" y="627309"/>
                    <a:pt x="2055397" y="629367"/>
                    <a:pt x="2055367" y="628357"/>
                  </a:cubicBezTo>
                  <a:cubicBezTo>
                    <a:pt x="2055351" y="628110"/>
                    <a:pt x="2055506" y="624322"/>
                    <a:pt x="2055506" y="622427"/>
                  </a:cubicBezTo>
                  <a:cubicBezTo>
                    <a:pt x="2055506" y="616830"/>
                    <a:pt x="2055305" y="618244"/>
                    <a:pt x="2055305" y="617916"/>
                  </a:cubicBezTo>
                  <a:cubicBezTo>
                    <a:pt x="2055305" y="617555"/>
                    <a:pt x="2055444" y="614033"/>
                    <a:pt x="2055459" y="612109"/>
                  </a:cubicBezTo>
                  <a:cubicBezTo>
                    <a:pt x="2055475" y="607274"/>
                    <a:pt x="2055367" y="605064"/>
                    <a:pt x="2055552" y="598457"/>
                  </a:cubicBezTo>
                  <a:close/>
                  <a:moveTo>
                    <a:pt x="2054657" y="592662"/>
                  </a:moveTo>
                  <a:cubicBezTo>
                    <a:pt x="2054610" y="592119"/>
                    <a:pt x="2054410" y="595997"/>
                    <a:pt x="2054456" y="597118"/>
                  </a:cubicBezTo>
                  <a:cubicBezTo>
                    <a:pt x="2054580" y="599667"/>
                    <a:pt x="2054765" y="593758"/>
                    <a:pt x="2054657" y="592662"/>
                  </a:cubicBezTo>
                  <a:close/>
                  <a:moveTo>
                    <a:pt x="4294" y="590086"/>
                  </a:moveTo>
                  <a:lnTo>
                    <a:pt x="4296" y="590302"/>
                  </a:lnTo>
                  <a:lnTo>
                    <a:pt x="4280" y="590396"/>
                  </a:lnTo>
                  <a:close/>
                  <a:moveTo>
                    <a:pt x="2042832" y="586282"/>
                  </a:moveTo>
                  <a:cubicBezTo>
                    <a:pt x="2042883" y="585946"/>
                    <a:pt x="2042959" y="587664"/>
                    <a:pt x="2043067" y="593053"/>
                  </a:cubicBezTo>
                  <a:cubicBezTo>
                    <a:pt x="2042989" y="592037"/>
                    <a:pt x="2042912" y="591023"/>
                    <a:pt x="2042835" y="590009"/>
                  </a:cubicBezTo>
                  <a:cubicBezTo>
                    <a:pt x="2042789" y="592753"/>
                    <a:pt x="2042835" y="596133"/>
                    <a:pt x="2042943" y="596184"/>
                  </a:cubicBezTo>
                  <a:cubicBezTo>
                    <a:pt x="2042928" y="596241"/>
                    <a:pt x="2042912" y="596375"/>
                    <a:pt x="2042897" y="596596"/>
                  </a:cubicBezTo>
                  <a:cubicBezTo>
                    <a:pt x="2042882" y="596818"/>
                    <a:pt x="2042943" y="599760"/>
                    <a:pt x="2042912" y="601038"/>
                  </a:cubicBezTo>
                  <a:cubicBezTo>
                    <a:pt x="2042762" y="606776"/>
                    <a:pt x="2042681" y="587289"/>
                    <a:pt x="2042832" y="586282"/>
                  </a:cubicBezTo>
                  <a:close/>
                  <a:moveTo>
                    <a:pt x="2042295" y="579064"/>
                  </a:moveTo>
                  <a:cubicBezTo>
                    <a:pt x="2042496" y="578660"/>
                    <a:pt x="2042388" y="584548"/>
                    <a:pt x="2042372" y="585660"/>
                  </a:cubicBezTo>
                  <a:cubicBezTo>
                    <a:pt x="2042280" y="585248"/>
                    <a:pt x="2042141" y="579361"/>
                    <a:pt x="2042295" y="579064"/>
                  </a:cubicBezTo>
                  <a:close/>
                  <a:moveTo>
                    <a:pt x="4530" y="578129"/>
                  </a:moveTo>
                  <a:cubicBezTo>
                    <a:pt x="4541" y="581159"/>
                    <a:pt x="5097" y="584352"/>
                    <a:pt x="5028" y="580583"/>
                  </a:cubicBezTo>
                  <a:cubicBezTo>
                    <a:pt x="5020" y="580182"/>
                    <a:pt x="4611" y="577782"/>
                    <a:pt x="4530" y="578129"/>
                  </a:cubicBezTo>
                  <a:close/>
                  <a:moveTo>
                    <a:pt x="2054826" y="575915"/>
                  </a:moveTo>
                  <a:cubicBezTo>
                    <a:pt x="2054811" y="580628"/>
                    <a:pt x="2055089" y="575333"/>
                    <a:pt x="2054888" y="581625"/>
                  </a:cubicBezTo>
                  <a:cubicBezTo>
                    <a:pt x="2055120" y="579128"/>
                    <a:pt x="2055120" y="574860"/>
                    <a:pt x="2054826" y="575915"/>
                  </a:cubicBezTo>
                  <a:close/>
                  <a:moveTo>
                    <a:pt x="2055675" y="573151"/>
                  </a:moveTo>
                  <a:cubicBezTo>
                    <a:pt x="2055721" y="573240"/>
                    <a:pt x="2055675" y="576768"/>
                    <a:pt x="2055660" y="576894"/>
                  </a:cubicBezTo>
                  <a:cubicBezTo>
                    <a:pt x="2055660" y="576950"/>
                    <a:pt x="2055660" y="576998"/>
                    <a:pt x="2055660" y="577043"/>
                  </a:cubicBezTo>
                  <a:cubicBezTo>
                    <a:pt x="2055783" y="576313"/>
                    <a:pt x="2055706" y="588255"/>
                    <a:pt x="2055922" y="585677"/>
                  </a:cubicBezTo>
                  <a:cubicBezTo>
                    <a:pt x="2055999" y="589139"/>
                    <a:pt x="2055644" y="585185"/>
                    <a:pt x="2055721" y="587787"/>
                  </a:cubicBezTo>
                  <a:cubicBezTo>
                    <a:pt x="2055753" y="588674"/>
                    <a:pt x="2056138" y="589515"/>
                    <a:pt x="2055907" y="594167"/>
                  </a:cubicBezTo>
                  <a:cubicBezTo>
                    <a:pt x="2055907" y="594172"/>
                    <a:pt x="2055907" y="594176"/>
                    <a:pt x="2055907" y="594179"/>
                  </a:cubicBezTo>
                  <a:cubicBezTo>
                    <a:pt x="2055845" y="595539"/>
                    <a:pt x="2055753" y="593989"/>
                    <a:pt x="2055721" y="594239"/>
                  </a:cubicBezTo>
                  <a:cubicBezTo>
                    <a:pt x="2055706" y="594330"/>
                    <a:pt x="2055490" y="598571"/>
                    <a:pt x="2055475" y="595048"/>
                  </a:cubicBezTo>
                  <a:cubicBezTo>
                    <a:pt x="2055459" y="589677"/>
                    <a:pt x="2055768" y="594543"/>
                    <a:pt x="2055799" y="591679"/>
                  </a:cubicBezTo>
                  <a:cubicBezTo>
                    <a:pt x="2055799" y="591329"/>
                    <a:pt x="2055614" y="585909"/>
                    <a:pt x="2055567" y="586224"/>
                  </a:cubicBezTo>
                  <a:cubicBezTo>
                    <a:pt x="2055567" y="586256"/>
                    <a:pt x="2055598" y="587887"/>
                    <a:pt x="2055583" y="588156"/>
                  </a:cubicBezTo>
                  <a:cubicBezTo>
                    <a:pt x="2055506" y="589174"/>
                    <a:pt x="2055382" y="588679"/>
                    <a:pt x="2055382" y="588822"/>
                  </a:cubicBezTo>
                  <a:cubicBezTo>
                    <a:pt x="2055351" y="589292"/>
                    <a:pt x="2055521" y="597863"/>
                    <a:pt x="2055320" y="599110"/>
                  </a:cubicBezTo>
                  <a:cubicBezTo>
                    <a:pt x="2055274" y="599514"/>
                    <a:pt x="2055212" y="585444"/>
                    <a:pt x="2055243" y="584896"/>
                  </a:cubicBezTo>
                  <a:cubicBezTo>
                    <a:pt x="2055274" y="584551"/>
                    <a:pt x="2055598" y="584696"/>
                    <a:pt x="2055644" y="584338"/>
                  </a:cubicBezTo>
                  <a:cubicBezTo>
                    <a:pt x="2055660" y="584153"/>
                    <a:pt x="2055567" y="578493"/>
                    <a:pt x="2055598" y="577759"/>
                  </a:cubicBezTo>
                  <a:cubicBezTo>
                    <a:pt x="2055614" y="577546"/>
                    <a:pt x="2055629" y="577382"/>
                    <a:pt x="2055629" y="577263"/>
                  </a:cubicBezTo>
                  <a:cubicBezTo>
                    <a:pt x="2055521" y="578118"/>
                    <a:pt x="2055552" y="572995"/>
                    <a:pt x="2055675" y="573151"/>
                  </a:cubicBezTo>
                  <a:close/>
                  <a:moveTo>
                    <a:pt x="17474" y="571490"/>
                  </a:moveTo>
                  <a:cubicBezTo>
                    <a:pt x="17625" y="568701"/>
                    <a:pt x="17632" y="578330"/>
                    <a:pt x="17476" y="575200"/>
                  </a:cubicBezTo>
                  <a:cubicBezTo>
                    <a:pt x="17468" y="575046"/>
                    <a:pt x="17467" y="571643"/>
                    <a:pt x="17474" y="571490"/>
                  </a:cubicBezTo>
                  <a:close/>
                  <a:moveTo>
                    <a:pt x="2054950" y="568548"/>
                  </a:moveTo>
                  <a:cubicBezTo>
                    <a:pt x="2054826" y="565679"/>
                    <a:pt x="2054672" y="571825"/>
                    <a:pt x="2054873" y="571260"/>
                  </a:cubicBezTo>
                  <a:cubicBezTo>
                    <a:pt x="2054873" y="571183"/>
                    <a:pt x="2054950" y="568661"/>
                    <a:pt x="2054950" y="568548"/>
                  </a:cubicBezTo>
                  <a:close/>
                  <a:moveTo>
                    <a:pt x="4912" y="562556"/>
                  </a:moveTo>
                  <a:cubicBezTo>
                    <a:pt x="4902" y="562633"/>
                    <a:pt x="4823" y="565155"/>
                    <a:pt x="4828" y="565267"/>
                  </a:cubicBezTo>
                  <a:cubicBezTo>
                    <a:pt x="4954" y="568136"/>
                    <a:pt x="5101" y="561991"/>
                    <a:pt x="4912" y="562556"/>
                  </a:cubicBezTo>
                  <a:close/>
                  <a:moveTo>
                    <a:pt x="2042311" y="558616"/>
                  </a:moveTo>
                  <a:cubicBezTo>
                    <a:pt x="2042311" y="558770"/>
                    <a:pt x="2042311" y="562173"/>
                    <a:pt x="2042311" y="562326"/>
                  </a:cubicBezTo>
                  <a:cubicBezTo>
                    <a:pt x="2042156" y="565115"/>
                    <a:pt x="2042141" y="555486"/>
                    <a:pt x="2042311" y="558616"/>
                  </a:cubicBezTo>
                  <a:close/>
                  <a:moveTo>
                    <a:pt x="4897" y="552191"/>
                  </a:moveTo>
                  <a:cubicBezTo>
                    <a:pt x="4663" y="554688"/>
                    <a:pt x="4661" y="558955"/>
                    <a:pt x="4956" y="557901"/>
                  </a:cubicBezTo>
                  <a:cubicBezTo>
                    <a:pt x="4962" y="553188"/>
                    <a:pt x="4694" y="558483"/>
                    <a:pt x="4897" y="552191"/>
                  </a:cubicBezTo>
                  <a:close/>
                  <a:moveTo>
                    <a:pt x="2054973" y="551910"/>
                  </a:moveTo>
                  <a:cubicBezTo>
                    <a:pt x="2054842" y="551205"/>
                    <a:pt x="2054719" y="551349"/>
                    <a:pt x="2054749" y="553233"/>
                  </a:cubicBezTo>
                  <a:cubicBezTo>
                    <a:pt x="2054765" y="553634"/>
                    <a:pt x="2055166" y="556034"/>
                    <a:pt x="2055243" y="555687"/>
                  </a:cubicBezTo>
                  <a:cubicBezTo>
                    <a:pt x="2055243" y="554172"/>
                    <a:pt x="2055104" y="552616"/>
                    <a:pt x="2054973" y="551910"/>
                  </a:cubicBezTo>
                  <a:close/>
                  <a:moveTo>
                    <a:pt x="17400" y="548156"/>
                  </a:moveTo>
                  <a:cubicBezTo>
                    <a:pt x="17496" y="548568"/>
                    <a:pt x="17640" y="554455"/>
                    <a:pt x="17489" y="554752"/>
                  </a:cubicBezTo>
                  <a:cubicBezTo>
                    <a:pt x="17279" y="555156"/>
                    <a:pt x="17387" y="549268"/>
                    <a:pt x="17400" y="548156"/>
                  </a:cubicBezTo>
                  <a:close/>
                  <a:moveTo>
                    <a:pt x="2055504" y="543410"/>
                  </a:moveTo>
                  <a:lnTo>
                    <a:pt x="2055490" y="543729"/>
                  </a:lnTo>
                  <a:lnTo>
                    <a:pt x="2055488" y="543506"/>
                  </a:lnTo>
                  <a:close/>
                  <a:moveTo>
                    <a:pt x="5324" y="536698"/>
                  </a:moveTo>
                  <a:cubicBezTo>
                    <a:pt x="5205" y="534149"/>
                    <a:pt x="5019" y="540058"/>
                    <a:pt x="5116" y="541154"/>
                  </a:cubicBezTo>
                  <a:cubicBezTo>
                    <a:pt x="5165" y="541697"/>
                    <a:pt x="5377" y="537819"/>
                    <a:pt x="5324" y="536698"/>
                  </a:cubicBezTo>
                  <a:close/>
                  <a:moveTo>
                    <a:pt x="4452" y="534706"/>
                  </a:moveTo>
                  <a:cubicBezTo>
                    <a:pt x="4512" y="534302"/>
                    <a:pt x="4567" y="548372"/>
                    <a:pt x="4533" y="548919"/>
                  </a:cubicBezTo>
                  <a:cubicBezTo>
                    <a:pt x="4512" y="549265"/>
                    <a:pt x="4173" y="549120"/>
                    <a:pt x="4138" y="549478"/>
                  </a:cubicBezTo>
                  <a:cubicBezTo>
                    <a:pt x="4120" y="549663"/>
                    <a:pt x="4214" y="555323"/>
                    <a:pt x="4178" y="556057"/>
                  </a:cubicBezTo>
                  <a:cubicBezTo>
                    <a:pt x="4168" y="556270"/>
                    <a:pt x="4157" y="556434"/>
                    <a:pt x="4148" y="556553"/>
                  </a:cubicBezTo>
                  <a:cubicBezTo>
                    <a:pt x="4259" y="555698"/>
                    <a:pt x="4222" y="560821"/>
                    <a:pt x="4103" y="560665"/>
                  </a:cubicBezTo>
                  <a:cubicBezTo>
                    <a:pt x="4056" y="560576"/>
                    <a:pt x="4105" y="557048"/>
                    <a:pt x="4113" y="556921"/>
                  </a:cubicBezTo>
                  <a:cubicBezTo>
                    <a:pt x="4117" y="556866"/>
                    <a:pt x="4122" y="556818"/>
                    <a:pt x="4126" y="556773"/>
                  </a:cubicBezTo>
                  <a:cubicBezTo>
                    <a:pt x="3992" y="557503"/>
                    <a:pt x="4071" y="545561"/>
                    <a:pt x="3864" y="548139"/>
                  </a:cubicBezTo>
                  <a:cubicBezTo>
                    <a:pt x="3782" y="544677"/>
                    <a:pt x="4141" y="548631"/>
                    <a:pt x="4055" y="546029"/>
                  </a:cubicBezTo>
                  <a:cubicBezTo>
                    <a:pt x="4026" y="545142"/>
                    <a:pt x="3641" y="544300"/>
                    <a:pt x="3868" y="539649"/>
                  </a:cubicBezTo>
                  <a:cubicBezTo>
                    <a:pt x="3868" y="539644"/>
                    <a:pt x="3868" y="539640"/>
                    <a:pt x="3868" y="539637"/>
                  </a:cubicBezTo>
                  <a:cubicBezTo>
                    <a:pt x="3934" y="538277"/>
                    <a:pt x="4019" y="539827"/>
                    <a:pt x="4054" y="539576"/>
                  </a:cubicBezTo>
                  <a:cubicBezTo>
                    <a:pt x="4069" y="539485"/>
                    <a:pt x="4287" y="535244"/>
                    <a:pt x="4297" y="538768"/>
                  </a:cubicBezTo>
                  <a:cubicBezTo>
                    <a:pt x="4314" y="544138"/>
                    <a:pt x="4005" y="539272"/>
                    <a:pt x="3983" y="542137"/>
                  </a:cubicBezTo>
                  <a:cubicBezTo>
                    <a:pt x="3981" y="542487"/>
                    <a:pt x="4160" y="547907"/>
                    <a:pt x="4208" y="547592"/>
                  </a:cubicBezTo>
                  <a:cubicBezTo>
                    <a:pt x="4214" y="547560"/>
                    <a:pt x="4179" y="545929"/>
                    <a:pt x="4200" y="545660"/>
                  </a:cubicBezTo>
                  <a:cubicBezTo>
                    <a:pt x="4278" y="544642"/>
                    <a:pt x="4397" y="545137"/>
                    <a:pt x="4404" y="544993"/>
                  </a:cubicBezTo>
                  <a:cubicBezTo>
                    <a:pt x="4421" y="544524"/>
                    <a:pt x="4265" y="535953"/>
                    <a:pt x="4452" y="534706"/>
                  </a:cubicBezTo>
                  <a:close/>
                  <a:moveTo>
                    <a:pt x="16869" y="532778"/>
                  </a:moveTo>
                  <a:cubicBezTo>
                    <a:pt x="17064" y="525128"/>
                    <a:pt x="17144" y="562320"/>
                    <a:pt x="16719" y="540763"/>
                  </a:cubicBezTo>
                  <a:cubicBezTo>
                    <a:pt x="16794" y="541779"/>
                    <a:pt x="16869" y="542793"/>
                    <a:pt x="16944" y="543807"/>
                  </a:cubicBezTo>
                  <a:cubicBezTo>
                    <a:pt x="16987" y="541063"/>
                    <a:pt x="16946" y="537683"/>
                    <a:pt x="16831" y="537632"/>
                  </a:cubicBezTo>
                  <a:cubicBezTo>
                    <a:pt x="16849" y="537575"/>
                    <a:pt x="16867" y="537441"/>
                    <a:pt x="16885" y="537220"/>
                  </a:cubicBezTo>
                  <a:cubicBezTo>
                    <a:pt x="16903" y="536998"/>
                    <a:pt x="16836" y="534056"/>
                    <a:pt x="16869" y="532778"/>
                  </a:cubicBezTo>
                  <a:close/>
                  <a:moveTo>
                    <a:pt x="2042588" y="527297"/>
                  </a:moveTo>
                  <a:cubicBezTo>
                    <a:pt x="2042542" y="528642"/>
                    <a:pt x="2042604" y="533140"/>
                    <a:pt x="2042696" y="531149"/>
                  </a:cubicBezTo>
                  <a:cubicBezTo>
                    <a:pt x="2042743" y="530292"/>
                    <a:pt x="2042681" y="527578"/>
                    <a:pt x="2042588" y="527297"/>
                  </a:cubicBezTo>
                  <a:close/>
                  <a:moveTo>
                    <a:pt x="2042465" y="517866"/>
                  </a:moveTo>
                  <a:cubicBezTo>
                    <a:pt x="2042388" y="520315"/>
                    <a:pt x="2042527" y="524823"/>
                    <a:pt x="2042635" y="522702"/>
                  </a:cubicBezTo>
                  <a:cubicBezTo>
                    <a:pt x="2042665" y="522236"/>
                    <a:pt x="2042542" y="517975"/>
                    <a:pt x="2042465" y="517866"/>
                  </a:cubicBezTo>
                  <a:close/>
                  <a:moveTo>
                    <a:pt x="2042972" y="511071"/>
                  </a:moveTo>
                  <a:cubicBezTo>
                    <a:pt x="2042835" y="511335"/>
                    <a:pt x="2042658" y="512761"/>
                    <a:pt x="2042696" y="513461"/>
                  </a:cubicBezTo>
                  <a:cubicBezTo>
                    <a:pt x="2042712" y="513659"/>
                    <a:pt x="2042989" y="515850"/>
                    <a:pt x="2043005" y="515657"/>
                  </a:cubicBezTo>
                  <a:cubicBezTo>
                    <a:pt x="2043206" y="511707"/>
                    <a:pt x="2043109" y="510808"/>
                    <a:pt x="2042972" y="511071"/>
                  </a:cubicBezTo>
                  <a:close/>
                  <a:moveTo>
                    <a:pt x="4414" y="505459"/>
                  </a:moveTo>
                  <a:cubicBezTo>
                    <a:pt x="4424" y="505706"/>
                    <a:pt x="4273" y="509493"/>
                    <a:pt x="4275" y="511389"/>
                  </a:cubicBezTo>
                  <a:cubicBezTo>
                    <a:pt x="4280" y="516986"/>
                    <a:pt x="4471" y="515572"/>
                    <a:pt x="4474" y="515900"/>
                  </a:cubicBezTo>
                  <a:cubicBezTo>
                    <a:pt x="4477" y="516261"/>
                    <a:pt x="4328" y="519782"/>
                    <a:pt x="4322" y="521707"/>
                  </a:cubicBezTo>
                  <a:cubicBezTo>
                    <a:pt x="4308" y="526542"/>
                    <a:pt x="4409" y="528752"/>
                    <a:pt x="4221" y="535359"/>
                  </a:cubicBezTo>
                  <a:cubicBezTo>
                    <a:pt x="4122" y="531545"/>
                    <a:pt x="3845" y="533635"/>
                    <a:pt x="3950" y="529386"/>
                  </a:cubicBezTo>
                  <a:cubicBezTo>
                    <a:pt x="3983" y="529744"/>
                    <a:pt x="4016" y="530102"/>
                    <a:pt x="4048" y="530459"/>
                  </a:cubicBezTo>
                  <a:cubicBezTo>
                    <a:pt x="4000" y="524398"/>
                    <a:pt x="4211" y="517404"/>
                    <a:pt x="4252" y="510422"/>
                  </a:cubicBezTo>
                  <a:cubicBezTo>
                    <a:pt x="4263" y="508651"/>
                    <a:pt x="4039" y="510689"/>
                    <a:pt x="4111" y="508367"/>
                  </a:cubicBezTo>
                  <a:cubicBezTo>
                    <a:pt x="4169" y="506507"/>
                    <a:pt x="4377" y="504448"/>
                    <a:pt x="4414" y="505459"/>
                  </a:cubicBezTo>
                  <a:close/>
                  <a:moveTo>
                    <a:pt x="2042527" y="503962"/>
                  </a:moveTo>
                  <a:cubicBezTo>
                    <a:pt x="2042449" y="513980"/>
                    <a:pt x="2042542" y="506353"/>
                    <a:pt x="2042696" y="507887"/>
                  </a:cubicBezTo>
                  <a:cubicBezTo>
                    <a:pt x="2042635" y="506578"/>
                    <a:pt x="2042588" y="505271"/>
                    <a:pt x="2042527" y="503962"/>
                  </a:cubicBezTo>
                  <a:close/>
                  <a:moveTo>
                    <a:pt x="2042928" y="503127"/>
                  </a:moveTo>
                  <a:cubicBezTo>
                    <a:pt x="2042912" y="505032"/>
                    <a:pt x="2042774" y="508631"/>
                    <a:pt x="2043005" y="508217"/>
                  </a:cubicBezTo>
                  <a:cubicBezTo>
                    <a:pt x="2043005" y="508216"/>
                    <a:pt x="2043005" y="508212"/>
                    <a:pt x="2043005" y="508209"/>
                  </a:cubicBezTo>
                  <a:cubicBezTo>
                    <a:pt x="2042974" y="506515"/>
                    <a:pt x="2042943" y="504820"/>
                    <a:pt x="2042928" y="503127"/>
                  </a:cubicBezTo>
                  <a:close/>
                  <a:moveTo>
                    <a:pt x="5282" y="499931"/>
                  </a:moveTo>
                  <a:cubicBezTo>
                    <a:pt x="5268" y="500249"/>
                    <a:pt x="5271" y="503905"/>
                    <a:pt x="5354" y="503772"/>
                  </a:cubicBezTo>
                  <a:cubicBezTo>
                    <a:pt x="5410" y="502421"/>
                    <a:pt x="5377" y="497885"/>
                    <a:pt x="5282" y="499931"/>
                  </a:cubicBezTo>
                  <a:close/>
                  <a:moveTo>
                    <a:pt x="2042866" y="499138"/>
                  </a:moveTo>
                  <a:cubicBezTo>
                    <a:pt x="2042820" y="500408"/>
                    <a:pt x="2042665" y="500769"/>
                    <a:pt x="2042696" y="501359"/>
                  </a:cubicBezTo>
                  <a:cubicBezTo>
                    <a:pt x="2042712" y="501561"/>
                    <a:pt x="2042866" y="501593"/>
                    <a:pt x="2042912" y="502279"/>
                  </a:cubicBezTo>
                  <a:cubicBezTo>
                    <a:pt x="2042897" y="501232"/>
                    <a:pt x="2042882" y="500186"/>
                    <a:pt x="2042866" y="499138"/>
                  </a:cubicBezTo>
                  <a:close/>
                  <a:moveTo>
                    <a:pt x="2042033" y="473646"/>
                  </a:moveTo>
                  <a:cubicBezTo>
                    <a:pt x="2042172" y="474873"/>
                    <a:pt x="2042094" y="482934"/>
                    <a:pt x="2041971" y="484739"/>
                  </a:cubicBezTo>
                  <a:cubicBezTo>
                    <a:pt x="2041755" y="483001"/>
                    <a:pt x="2041848" y="472124"/>
                    <a:pt x="2042033" y="473646"/>
                  </a:cubicBezTo>
                  <a:close/>
                  <a:moveTo>
                    <a:pt x="2042527" y="460213"/>
                  </a:moveTo>
                  <a:cubicBezTo>
                    <a:pt x="2042403" y="460088"/>
                    <a:pt x="2042388" y="465437"/>
                    <a:pt x="2042403" y="465652"/>
                  </a:cubicBezTo>
                  <a:cubicBezTo>
                    <a:pt x="2042619" y="468722"/>
                    <a:pt x="2042542" y="462422"/>
                    <a:pt x="2042527" y="460213"/>
                  </a:cubicBezTo>
                  <a:close/>
                  <a:moveTo>
                    <a:pt x="2042156" y="457951"/>
                  </a:moveTo>
                  <a:cubicBezTo>
                    <a:pt x="2042110" y="458740"/>
                    <a:pt x="2042125" y="464300"/>
                    <a:pt x="2042280" y="462740"/>
                  </a:cubicBezTo>
                  <a:cubicBezTo>
                    <a:pt x="2042418" y="461183"/>
                    <a:pt x="2042202" y="456818"/>
                    <a:pt x="2042156" y="457951"/>
                  </a:cubicBezTo>
                  <a:close/>
                  <a:moveTo>
                    <a:pt x="2042588" y="451911"/>
                  </a:moveTo>
                  <a:cubicBezTo>
                    <a:pt x="2042511" y="453344"/>
                    <a:pt x="2042527" y="460590"/>
                    <a:pt x="2042650" y="457544"/>
                  </a:cubicBezTo>
                  <a:cubicBezTo>
                    <a:pt x="2042665" y="457286"/>
                    <a:pt x="2042696" y="451866"/>
                    <a:pt x="2042588" y="451911"/>
                  </a:cubicBezTo>
                  <a:close/>
                  <a:moveTo>
                    <a:pt x="4678" y="447346"/>
                  </a:moveTo>
                  <a:cubicBezTo>
                    <a:pt x="4879" y="445120"/>
                    <a:pt x="4705" y="456179"/>
                    <a:pt x="4612" y="451042"/>
                  </a:cubicBezTo>
                  <a:cubicBezTo>
                    <a:pt x="4608" y="450812"/>
                    <a:pt x="4668" y="447450"/>
                    <a:pt x="4678" y="447346"/>
                  </a:cubicBezTo>
                  <a:close/>
                  <a:moveTo>
                    <a:pt x="4430" y="441373"/>
                  </a:moveTo>
                  <a:cubicBezTo>
                    <a:pt x="4617" y="439038"/>
                    <a:pt x="4415" y="448319"/>
                    <a:pt x="4454" y="448932"/>
                  </a:cubicBezTo>
                  <a:cubicBezTo>
                    <a:pt x="4256" y="449519"/>
                    <a:pt x="4383" y="441953"/>
                    <a:pt x="4430" y="441373"/>
                  </a:cubicBezTo>
                  <a:close/>
                  <a:moveTo>
                    <a:pt x="2041585" y="432234"/>
                  </a:moveTo>
                  <a:cubicBezTo>
                    <a:pt x="2041585" y="432337"/>
                    <a:pt x="2041585" y="434918"/>
                    <a:pt x="2041585" y="435015"/>
                  </a:cubicBezTo>
                  <a:cubicBezTo>
                    <a:pt x="2041415" y="437319"/>
                    <a:pt x="2041415" y="429582"/>
                    <a:pt x="2041585" y="432234"/>
                  </a:cubicBezTo>
                  <a:close/>
                  <a:moveTo>
                    <a:pt x="2042465" y="430370"/>
                  </a:moveTo>
                  <a:cubicBezTo>
                    <a:pt x="2042372" y="427862"/>
                    <a:pt x="2042249" y="434075"/>
                    <a:pt x="2042403" y="434942"/>
                  </a:cubicBezTo>
                  <a:cubicBezTo>
                    <a:pt x="2042418" y="433788"/>
                    <a:pt x="2042511" y="431260"/>
                    <a:pt x="2042465" y="430370"/>
                  </a:cubicBezTo>
                  <a:close/>
                  <a:moveTo>
                    <a:pt x="2043005" y="407615"/>
                  </a:moveTo>
                  <a:cubicBezTo>
                    <a:pt x="2042357" y="413176"/>
                    <a:pt x="2042866" y="412593"/>
                    <a:pt x="2042866" y="413074"/>
                  </a:cubicBezTo>
                  <a:cubicBezTo>
                    <a:pt x="2042866" y="414119"/>
                    <a:pt x="2042696" y="416545"/>
                    <a:pt x="2042727" y="418513"/>
                  </a:cubicBezTo>
                  <a:cubicBezTo>
                    <a:pt x="2042650" y="416259"/>
                    <a:pt x="2042573" y="414006"/>
                    <a:pt x="2042480" y="411753"/>
                  </a:cubicBezTo>
                  <a:cubicBezTo>
                    <a:pt x="2042434" y="413532"/>
                    <a:pt x="2042264" y="428998"/>
                    <a:pt x="2042372" y="429322"/>
                  </a:cubicBezTo>
                  <a:cubicBezTo>
                    <a:pt x="2042527" y="429786"/>
                    <a:pt x="2042465" y="424920"/>
                    <a:pt x="2042480" y="424778"/>
                  </a:cubicBezTo>
                  <a:cubicBezTo>
                    <a:pt x="2042496" y="424575"/>
                    <a:pt x="2042912" y="423814"/>
                    <a:pt x="2042928" y="423362"/>
                  </a:cubicBezTo>
                  <a:cubicBezTo>
                    <a:pt x="2042943" y="422619"/>
                    <a:pt x="2042897" y="409688"/>
                    <a:pt x="2043005" y="407615"/>
                  </a:cubicBezTo>
                  <a:close/>
                  <a:moveTo>
                    <a:pt x="5736" y="399740"/>
                  </a:moveTo>
                  <a:cubicBezTo>
                    <a:pt x="5750" y="401378"/>
                    <a:pt x="5685" y="405623"/>
                    <a:pt x="5775" y="406370"/>
                  </a:cubicBezTo>
                  <a:cubicBezTo>
                    <a:pt x="5766" y="404368"/>
                    <a:pt x="5924" y="399202"/>
                    <a:pt x="5736" y="399740"/>
                  </a:cubicBezTo>
                  <a:close/>
                  <a:moveTo>
                    <a:pt x="2042357" y="397658"/>
                  </a:moveTo>
                  <a:cubicBezTo>
                    <a:pt x="2042557" y="396084"/>
                    <a:pt x="2042511" y="403141"/>
                    <a:pt x="2042480" y="403368"/>
                  </a:cubicBezTo>
                  <a:cubicBezTo>
                    <a:pt x="2042357" y="404575"/>
                    <a:pt x="2042202" y="398945"/>
                    <a:pt x="2042357" y="397658"/>
                  </a:cubicBezTo>
                  <a:close/>
                  <a:moveTo>
                    <a:pt x="2040597" y="396799"/>
                  </a:moveTo>
                  <a:cubicBezTo>
                    <a:pt x="2040659" y="395965"/>
                    <a:pt x="2040783" y="400276"/>
                    <a:pt x="2040736" y="401580"/>
                  </a:cubicBezTo>
                  <a:cubicBezTo>
                    <a:pt x="2040613" y="401475"/>
                    <a:pt x="2040567" y="397343"/>
                    <a:pt x="2040597" y="396799"/>
                  </a:cubicBezTo>
                  <a:close/>
                  <a:moveTo>
                    <a:pt x="4855" y="387859"/>
                  </a:moveTo>
                  <a:cubicBezTo>
                    <a:pt x="4912" y="388741"/>
                    <a:pt x="4931" y="395414"/>
                    <a:pt x="4784" y="405984"/>
                  </a:cubicBezTo>
                  <a:cubicBezTo>
                    <a:pt x="4660" y="406015"/>
                    <a:pt x="4699" y="406074"/>
                    <a:pt x="4700" y="404484"/>
                  </a:cubicBezTo>
                  <a:cubicBezTo>
                    <a:pt x="4704" y="391887"/>
                    <a:pt x="4798" y="386977"/>
                    <a:pt x="4855" y="387859"/>
                  </a:cubicBezTo>
                  <a:close/>
                  <a:moveTo>
                    <a:pt x="16249" y="382145"/>
                  </a:moveTo>
                  <a:cubicBezTo>
                    <a:pt x="16350" y="381974"/>
                    <a:pt x="16575" y="392363"/>
                    <a:pt x="16554" y="392760"/>
                  </a:cubicBezTo>
                  <a:cubicBezTo>
                    <a:pt x="16399" y="395464"/>
                    <a:pt x="16152" y="384463"/>
                    <a:pt x="16249" y="382145"/>
                  </a:cubicBezTo>
                  <a:close/>
                  <a:moveTo>
                    <a:pt x="5914" y="374546"/>
                  </a:moveTo>
                  <a:cubicBezTo>
                    <a:pt x="5926" y="375710"/>
                    <a:pt x="5828" y="377998"/>
                    <a:pt x="5832" y="378191"/>
                  </a:cubicBezTo>
                  <a:cubicBezTo>
                    <a:pt x="5880" y="380066"/>
                    <a:pt x="6126" y="376838"/>
                    <a:pt x="5914" y="374546"/>
                  </a:cubicBezTo>
                  <a:close/>
                  <a:moveTo>
                    <a:pt x="16526" y="371370"/>
                  </a:moveTo>
                  <a:cubicBezTo>
                    <a:pt x="16749" y="375863"/>
                    <a:pt x="16751" y="381712"/>
                    <a:pt x="16914" y="373757"/>
                  </a:cubicBezTo>
                  <a:cubicBezTo>
                    <a:pt x="17017" y="385386"/>
                    <a:pt x="16796" y="380545"/>
                    <a:pt x="16782" y="381009"/>
                  </a:cubicBezTo>
                  <a:cubicBezTo>
                    <a:pt x="16767" y="381559"/>
                    <a:pt x="16843" y="383337"/>
                    <a:pt x="16824" y="383696"/>
                  </a:cubicBezTo>
                  <a:cubicBezTo>
                    <a:pt x="16375" y="392160"/>
                    <a:pt x="16613" y="376004"/>
                    <a:pt x="16526" y="371370"/>
                  </a:cubicBezTo>
                  <a:close/>
                  <a:moveTo>
                    <a:pt x="2041045" y="371191"/>
                  </a:moveTo>
                  <a:cubicBezTo>
                    <a:pt x="2041307" y="370514"/>
                    <a:pt x="2041091" y="376268"/>
                    <a:pt x="2041122" y="377668"/>
                  </a:cubicBezTo>
                  <a:cubicBezTo>
                    <a:pt x="2041122" y="377915"/>
                    <a:pt x="2041354" y="378073"/>
                    <a:pt x="2041385" y="379440"/>
                  </a:cubicBezTo>
                  <a:cubicBezTo>
                    <a:pt x="2041385" y="379441"/>
                    <a:pt x="2041385" y="379443"/>
                    <a:pt x="2041385" y="379444"/>
                  </a:cubicBezTo>
                  <a:cubicBezTo>
                    <a:pt x="2041385" y="379955"/>
                    <a:pt x="2041199" y="380633"/>
                    <a:pt x="2041199" y="380809"/>
                  </a:cubicBezTo>
                  <a:cubicBezTo>
                    <a:pt x="2041199" y="381225"/>
                    <a:pt x="2041323" y="390587"/>
                    <a:pt x="2041045" y="387011"/>
                  </a:cubicBezTo>
                  <a:cubicBezTo>
                    <a:pt x="2041014" y="386414"/>
                    <a:pt x="2041030" y="372944"/>
                    <a:pt x="2041045" y="371191"/>
                  </a:cubicBezTo>
                  <a:close/>
                  <a:moveTo>
                    <a:pt x="16861" y="369628"/>
                  </a:moveTo>
                  <a:cubicBezTo>
                    <a:pt x="16908" y="370174"/>
                    <a:pt x="16948" y="371208"/>
                    <a:pt x="16911" y="371887"/>
                  </a:cubicBezTo>
                  <a:cubicBezTo>
                    <a:pt x="16884" y="372392"/>
                    <a:pt x="16769" y="370941"/>
                    <a:pt x="16766" y="370297"/>
                  </a:cubicBezTo>
                  <a:cubicBezTo>
                    <a:pt x="16760" y="369024"/>
                    <a:pt x="16815" y="369082"/>
                    <a:pt x="16861" y="369628"/>
                  </a:cubicBezTo>
                  <a:close/>
                  <a:moveTo>
                    <a:pt x="5050" y="359201"/>
                  </a:moveTo>
                  <a:cubicBezTo>
                    <a:pt x="5237" y="358707"/>
                    <a:pt x="5061" y="364686"/>
                    <a:pt x="5072" y="366763"/>
                  </a:cubicBezTo>
                  <a:cubicBezTo>
                    <a:pt x="4884" y="367254"/>
                    <a:pt x="5061" y="361279"/>
                    <a:pt x="5050" y="359201"/>
                  </a:cubicBezTo>
                  <a:close/>
                  <a:moveTo>
                    <a:pt x="16741" y="355874"/>
                  </a:moveTo>
                  <a:cubicBezTo>
                    <a:pt x="16914" y="357731"/>
                    <a:pt x="16815" y="364623"/>
                    <a:pt x="16702" y="361376"/>
                  </a:cubicBezTo>
                  <a:cubicBezTo>
                    <a:pt x="16686" y="360887"/>
                    <a:pt x="16764" y="357201"/>
                    <a:pt x="16741" y="355874"/>
                  </a:cubicBezTo>
                  <a:close/>
                  <a:moveTo>
                    <a:pt x="2040397" y="349108"/>
                  </a:moveTo>
                  <a:cubicBezTo>
                    <a:pt x="2040505" y="349735"/>
                    <a:pt x="2040474" y="353733"/>
                    <a:pt x="2040428" y="354644"/>
                  </a:cubicBezTo>
                  <a:cubicBezTo>
                    <a:pt x="2040428" y="354800"/>
                    <a:pt x="2040134" y="354119"/>
                    <a:pt x="2040165" y="355919"/>
                  </a:cubicBezTo>
                  <a:cubicBezTo>
                    <a:pt x="2040196" y="357365"/>
                    <a:pt x="2040474" y="355206"/>
                    <a:pt x="2040443" y="358022"/>
                  </a:cubicBezTo>
                  <a:cubicBezTo>
                    <a:pt x="2040412" y="360868"/>
                    <a:pt x="2040181" y="357065"/>
                    <a:pt x="2040181" y="357314"/>
                  </a:cubicBezTo>
                  <a:cubicBezTo>
                    <a:pt x="2040150" y="357647"/>
                    <a:pt x="2040304" y="362050"/>
                    <a:pt x="2040150" y="361913"/>
                  </a:cubicBezTo>
                  <a:cubicBezTo>
                    <a:pt x="2040026" y="361811"/>
                    <a:pt x="2040073" y="357095"/>
                    <a:pt x="2040042" y="355928"/>
                  </a:cubicBezTo>
                  <a:cubicBezTo>
                    <a:pt x="2039996" y="354434"/>
                    <a:pt x="2039810" y="356246"/>
                    <a:pt x="2039841" y="353749"/>
                  </a:cubicBezTo>
                  <a:cubicBezTo>
                    <a:pt x="2039857" y="352181"/>
                    <a:pt x="2040227" y="353050"/>
                    <a:pt x="2040243" y="352720"/>
                  </a:cubicBezTo>
                  <a:cubicBezTo>
                    <a:pt x="2040243" y="352442"/>
                    <a:pt x="2040011" y="346958"/>
                    <a:pt x="2040397" y="349116"/>
                  </a:cubicBezTo>
                  <a:cubicBezTo>
                    <a:pt x="2040397" y="349113"/>
                    <a:pt x="2040397" y="349111"/>
                    <a:pt x="2040397" y="349108"/>
                  </a:cubicBezTo>
                  <a:close/>
                  <a:moveTo>
                    <a:pt x="4956" y="344912"/>
                  </a:moveTo>
                  <a:cubicBezTo>
                    <a:pt x="5108" y="342123"/>
                    <a:pt x="5013" y="351752"/>
                    <a:pt x="4919" y="348621"/>
                  </a:cubicBezTo>
                  <a:cubicBezTo>
                    <a:pt x="4914" y="348468"/>
                    <a:pt x="4949" y="345065"/>
                    <a:pt x="4956" y="344912"/>
                  </a:cubicBezTo>
                  <a:close/>
                  <a:moveTo>
                    <a:pt x="2057342" y="342389"/>
                  </a:moveTo>
                  <a:cubicBezTo>
                    <a:pt x="2057234" y="342299"/>
                    <a:pt x="2057126" y="347486"/>
                    <a:pt x="2057311" y="348002"/>
                  </a:cubicBezTo>
                  <a:cubicBezTo>
                    <a:pt x="2057311" y="346982"/>
                    <a:pt x="2057419" y="342449"/>
                    <a:pt x="2057342" y="342389"/>
                  </a:cubicBezTo>
                  <a:close/>
                  <a:moveTo>
                    <a:pt x="2041724" y="342080"/>
                  </a:moveTo>
                  <a:cubicBezTo>
                    <a:pt x="2041662" y="342901"/>
                    <a:pt x="2041817" y="348931"/>
                    <a:pt x="2041925" y="346917"/>
                  </a:cubicBezTo>
                  <a:cubicBezTo>
                    <a:pt x="2042017" y="345170"/>
                    <a:pt x="2041817" y="340742"/>
                    <a:pt x="2041724" y="342080"/>
                  </a:cubicBezTo>
                  <a:close/>
                  <a:moveTo>
                    <a:pt x="16555" y="340646"/>
                  </a:moveTo>
                  <a:cubicBezTo>
                    <a:pt x="16573" y="338690"/>
                    <a:pt x="16590" y="346204"/>
                    <a:pt x="16631" y="348625"/>
                  </a:cubicBezTo>
                  <a:cubicBezTo>
                    <a:pt x="16651" y="349852"/>
                    <a:pt x="16758" y="348824"/>
                    <a:pt x="16780" y="349935"/>
                  </a:cubicBezTo>
                  <a:cubicBezTo>
                    <a:pt x="16780" y="349939"/>
                    <a:pt x="16779" y="349942"/>
                    <a:pt x="16779" y="349943"/>
                  </a:cubicBezTo>
                  <a:cubicBezTo>
                    <a:pt x="16956" y="358731"/>
                    <a:pt x="16270" y="356650"/>
                    <a:pt x="16439" y="345225"/>
                  </a:cubicBezTo>
                  <a:cubicBezTo>
                    <a:pt x="16471" y="345583"/>
                    <a:pt x="16503" y="345941"/>
                    <a:pt x="16534" y="346298"/>
                  </a:cubicBezTo>
                  <a:cubicBezTo>
                    <a:pt x="16542" y="343002"/>
                    <a:pt x="16548" y="341298"/>
                    <a:pt x="16555" y="340646"/>
                  </a:cubicBezTo>
                  <a:close/>
                  <a:moveTo>
                    <a:pt x="2041409" y="337676"/>
                  </a:moveTo>
                  <a:cubicBezTo>
                    <a:pt x="2041383" y="337457"/>
                    <a:pt x="2041350" y="338125"/>
                    <a:pt x="2041307" y="340279"/>
                  </a:cubicBezTo>
                  <a:cubicBezTo>
                    <a:pt x="2041307" y="340781"/>
                    <a:pt x="2041246" y="349077"/>
                    <a:pt x="2041446" y="347388"/>
                  </a:cubicBezTo>
                  <a:cubicBezTo>
                    <a:pt x="2041493" y="346970"/>
                    <a:pt x="2041487" y="338333"/>
                    <a:pt x="2041409" y="337676"/>
                  </a:cubicBezTo>
                  <a:close/>
                  <a:moveTo>
                    <a:pt x="16979" y="334392"/>
                  </a:moveTo>
                  <a:cubicBezTo>
                    <a:pt x="16730" y="334308"/>
                    <a:pt x="16656" y="338327"/>
                    <a:pt x="16898" y="340292"/>
                  </a:cubicBezTo>
                  <a:cubicBezTo>
                    <a:pt x="16698" y="341543"/>
                    <a:pt x="16643" y="337404"/>
                    <a:pt x="16713" y="334685"/>
                  </a:cubicBezTo>
                  <a:cubicBezTo>
                    <a:pt x="16729" y="334069"/>
                    <a:pt x="16923" y="331794"/>
                    <a:pt x="16979" y="334392"/>
                  </a:cubicBezTo>
                  <a:close/>
                  <a:moveTo>
                    <a:pt x="2041076" y="334006"/>
                  </a:moveTo>
                  <a:cubicBezTo>
                    <a:pt x="2041091" y="334955"/>
                    <a:pt x="2041030" y="339324"/>
                    <a:pt x="2041045" y="339541"/>
                  </a:cubicBezTo>
                  <a:cubicBezTo>
                    <a:pt x="2041246" y="342750"/>
                    <a:pt x="2041277" y="336103"/>
                    <a:pt x="2041076" y="334006"/>
                  </a:cubicBezTo>
                  <a:close/>
                  <a:moveTo>
                    <a:pt x="5945" y="331251"/>
                  </a:moveTo>
                  <a:cubicBezTo>
                    <a:pt x="5803" y="331055"/>
                    <a:pt x="5847" y="337631"/>
                    <a:pt x="5981" y="335040"/>
                  </a:cubicBezTo>
                  <a:cubicBezTo>
                    <a:pt x="6014" y="334392"/>
                    <a:pt x="5992" y="331319"/>
                    <a:pt x="5945" y="331251"/>
                  </a:cubicBezTo>
                  <a:close/>
                  <a:moveTo>
                    <a:pt x="2042542" y="330762"/>
                  </a:moveTo>
                  <a:cubicBezTo>
                    <a:pt x="2042542" y="333862"/>
                    <a:pt x="2042542" y="336963"/>
                    <a:pt x="2042542" y="340063"/>
                  </a:cubicBezTo>
                  <a:lnTo>
                    <a:pt x="2042635" y="337695"/>
                  </a:lnTo>
                  <a:lnTo>
                    <a:pt x="2042635" y="337702"/>
                  </a:lnTo>
                  <a:cubicBezTo>
                    <a:pt x="2042635" y="337699"/>
                    <a:pt x="2042635" y="337696"/>
                    <a:pt x="2042635" y="337693"/>
                  </a:cubicBezTo>
                  <a:lnTo>
                    <a:pt x="2042635" y="337695"/>
                  </a:lnTo>
                  <a:close/>
                  <a:moveTo>
                    <a:pt x="2057388" y="330191"/>
                  </a:moveTo>
                  <a:cubicBezTo>
                    <a:pt x="2057250" y="325933"/>
                    <a:pt x="2057111" y="338747"/>
                    <a:pt x="2057327" y="334831"/>
                  </a:cubicBezTo>
                  <a:cubicBezTo>
                    <a:pt x="2057342" y="334637"/>
                    <a:pt x="2057388" y="330395"/>
                    <a:pt x="2057388" y="330191"/>
                  </a:cubicBezTo>
                  <a:close/>
                  <a:moveTo>
                    <a:pt x="2041184" y="325723"/>
                  </a:moveTo>
                  <a:cubicBezTo>
                    <a:pt x="2041138" y="326343"/>
                    <a:pt x="2041215" y="329705"/>
                    <a:pt x="2041323" y="329575"/>
                  </a:cubicBezTo>
                  <a:cubicBezTo>
                    <a:pt x="2041492" y="329360"/>
                    <a:pt x="2041261" y="324741"/>
                    <a:pt x="2041184" y="325723"/>
                  </a:cubicBezTo>
                  <a:close/>
                  <a:moveTo>
                    <a:pt x="2039702" y="325019"/>
                  </a:moveTo>
                  <a:cubicBezTo>
                    <a:pt x="2039780" y="326292"/>
                    <a:pt x="2040042" y="326322"/>
                    <a:pt x="2040011" y="327837"/>
                  </a:cubicBezTo>
                  <a:cubicBezTo>
                    <a:pt x="2039949" y="332353"/>
                    <a:pt x="2039810" y="329032"/>
                    <a:pt x="2039702" y="325019"/>
                  </a:cubicBezTo>
                  <a:close/>
                  <a:moveTo>
                    <a:pt x="2042453" y="324438"/>
                  </a:moveTo>
                  <a:cubicBezTo>
                    <a:pt x="2042361" y="324806"/>
                    <a:pt x="2042203" y="326005"/>
                    <a:pt x="2042141" y="327567"/>
                  </a:cubicBezTo>
                  <a:cubicBezTo>
                    <a:pt x="2042326" y="328513"/>
                    <a:pt x="2042311" y="326877"/>
                    <a:pt x="2042372" y="326299"/>
                  </a:cubicBezTo>
                  <a:cubicBezTo>
                    <a:pt x="2042573" y="324535"/>
                    <a:pt x="2042546" y="324071"/>
                    <a:pt x="2042453" y="324438"/>
                  </a:cubicBezTo>
                  <a:close/>
                  <a:moveTo>
                    <a:pt x="2039594" y="317695"/>
                  </a:moveTo>
                  <a:cubicBezTo>
                    <a:pt x="2039780" y="316260"/>
                    <a:pt x="2039733" y="320531"/>
                    <a:pt x="2039733" y="320619"/>
                  </a:cubicBezTo>
                  <a:cubicBezTo>
                    <a:pt x="2039764" y="320818"/>
                    <a:pt x="2040412" y="318065"/>
                    <a:pt x="2040011" y="324590"/>
                  </a:cubicBezTo>
                  <a:cubicBezTo>
                    <a:pt x="2039965" y="325549"/>
                    <a:pt x="2039764" y="322127"/>
                    <a:pt x="2039749" y="322467"/>
                  </a:cubicBezTo>
                  <a:cubicBezTo>
                    <a:pt x="2039702" y="323180"/>
                    <a:pt x="2039687" y="323745"/>
                    <a:pt x="2039687" y="324197"/>
                  </a:cubicBezTo>
                  <a:cubicBezTo>
                    <a:pt x="2039610" y="321158"/>
                    <a:pt x="2039563" y="318000"/>
                    <a:pt x="2039594" y="317695"/>
                  </a:cubicBezTo>
                  <a:close/>
                  <a:moveTo>
                    <a:pt x="2040181" y="317326"/>
                  </a:moveTo>
                  <a:cubicBezTo>
                    <a:pt x="2040304" y="317141"/>
                    <a:pt x="2040443" y="322501"/>
                    <a:pt x="2040150" y="322874"/>
                  </a:cubicBezTo>
                  <a:cubicBezTo>
                    <a:pt x="2040165" y="321729"/>
                    <a:pt x="2040104" y="317459"/>
                    <a:pt x="2040181" y="317326"/>
                  </a:cubicBezTo>
                  <a:close/>
                  <a:moveTo>
                    <a:pt x="2041986" y="315321"/>
                  </a:moveTo>
                  <a:cubicBezTo>
                    <a:pt x="2041832" y="314292"/>
                    <a:pt x="2041786" y="319477"/>
                    <a:pt x="2041801" y="319797"/>
                  </a:cubicBezTo>
                  <a:cubicBezTo>
                    <a:pt x="2041925" y="321697"/>
                    <a:pt x="2042264" y="317324"/>
                    <a:pt x="2041986" y="315321"/>
                  </a:cubicBezTo>
                  <a:close/>
                  <a:moveTo>
                    <a:pt x="2042372" y="305454"/>
                  </a:moveTo>
                  <a:cubicBezTo>
                    <a:pt x="2042295" y="306001"/>
                    <a:pt x="2042511" y="311818"/>
                    <a:pt x="2042496" y="312087"/>
                  </a:cubicBezTo>
                  <a:cubicBezTo>
                    <a:pt x="2042480" y="312492"/>
                    <a:pt x="2042233" y="310637"/>
                    <a:pt x="2042295" y="313739"/>
                  </a:cubicBezTo>
                  <a:cubicBezTo>
                    <a:pt x="2042372" y="313559"/>
                    <a:pt x="2042619" y="315343"/>
                    <a:pt x="2042635" y="315006"/>
                  </a:cubicBezTo>
                  <a:cubicBezTo>
                    <a:pt x="2042712" y="314025"/>
                    <a:pt x="2042588" y="303909"/>
                    <a:pt x="2042372" y="305454"/>
                  </a:cubicBezTo>
                  <a:close/>
                  <a:moveTo>
                    <a:pt x="16369" y="304288"/>
                  </a:moveTo>
                  <a:cubicBezTo>
                    <a:pt x="16356" y="304714"/>
                    <a:pt x="16404" y="315732"/>
                    <a:pt x="16519" y="311926"/>
                  </a:cubicBezTo>
                  <a:cubicBezTo>
                    <a:pt x="16554" y="310779"/>
                    <a:pt x="16482" y="300754"/>
                    <a:pt x="16369" y="304288"/>
                  </a:cubicBezTo>
                  <a:close/>
                  <a:moveTo>
                    <a:pt x="2039610" y="292618"/>
                  </a:moveTo>
                  <a:cubicBezTo>
                    <a:pt x="2039456" y="292780"/>
                    <a:pt x="2039656" y="299459"/>
                    <a:pt x="2039594" y="300938"/>
                  </a:cubicBezTo>
                  <a:cubicBezTo>
                    <a:pt x="2039888" y="302097"/>
                    <a:pt x="2039594" y="296515"/>
                    <a:pt x="2039656" y="295433"/>
                  </a:cubicBezTo>
                  <a:cubicBezTo>
                    <a:pt x="2039656" y="295430"/>
                    <a:pt x="2039656" y="295427"/>
                    <a:pt x="2039656" y="295424"/>
                  </a:cubicBezTo>
                  <a:cubicBezTo>
                    <a:pt x="2039671" y="295094"/>
                    <a:pt x="2040366" y="300225"/>
                    <a:pt x="2039826" y="292776"/>
                  </a:cubicBezTo>
                  <a:cubicBezTo>
                    <a:pt x="2039764" y="296751"/>
                    <a:pt x="2039671" y="292556"/>
                    <a:pt x="2039610" y="292618"/>
                  </a:cubicBezTo>
                  <a:close/>
                  <a:moveTo>
                    <a:pt x="16570" y="292509"/>
                  </a:moveTo>
                  <a:cubicBezTo>
                    <a:pt x="16562" y="293762"/>
                    <a:pt x="16575" y="296893"/>
                    <a:pt x="16646" y="297239"/>
                  </a:cubicBezTo>
                  <a:cubicBezTo>
                    <a:pt x="16735" y="297669"/>
                    <a:pt x="16680" y="293080"/>
                    <a:pt x="16570" y="292509"/>
                  </a:cubicBezTo>
                  <a:close/>
                  <a:moveTo>
                    <a:pt x="2039425" y="289804"/>
                  </a:moveTo>
                  <a:cubicBezTo>
                    <a:pt x="2039336" y="290241"/>
                    <a:pt x="2039278" y="291342"/>
                    <a:pt x="2039378" y="292359"/>
                  </a:cubicBezTo>
                  <a:cubicBezTo>
                    <a:pt x="2039378" y="292487"/>
                    <a:pt x="2039656" y="291442"/>
                    <a:pt x="2039656" y="291228"/>
                  </a:cubicBezTo>
                  <a:cubicBezTo>
                    <a:pt x="2039633" y="289592"/>
                    <a:pt x="2039514" y="289366"/>
                    <a:pt x="2039425" y="289804"/>
                  </a:cubicBezTo>
                  <a:close/>
                  <a:moveTo>
                    <a:pt x="2039583" y="284628"/>
                  </a:moveTo>
                  <a:cubicBezTo>
                    <a:pt x="2039432" y="283539"/>
                    <a:pt x="2039247" y="283277"/>
                    <a:pt x="2039301" y="285311"/>
                  </a:cubicBezTo>
                  <a:cubicBezTo>
                    <a:pt x="2039301" y="285706"/>
                    <a:pt x="2039625" y="289018"/>
                    <a:pt x="2039656" y="288900"/>
                  </a:cubicBezTo>
                  <a:cubicBezTo>
                    <a:pt x="2039849" y="287630"/>
                    <a:pt x="2039733" y="285716"/>
                    <a:pt x="2039583" y="284628"/>
                  </a:cubicBezTo>
                  <a:close/>
                  <a:moveTo>
                    <a:pt x="15928" y="281281"/>
                  </a:moveTo>
                  <a:cubicBezTo>
                    <a:pt x="15930" y="279863"/>
                    <a:pt x="15897" y="279580"/>
                    <a:pt x="15759" y="283891"/>
                  </a:cubicBezTo>
                  <a:cubicBezTo>
                    <a:pt x="15744" y="284343"/>
                    <a:pt x="15885" y="290420"/>
                    <a:pt x="15985" y="287910"/>
                  </a:cubicBezTo>
                  <a:cubicBezTo>
                    <a:pt x="16053" y="286167"/>
                    <a:pt x="15894" y="285891"/>
                    <a:pt x="15892" y="285480"/>
                  </a:cubicBezTo>
                  <a:cubicBezTo>
                    <a:pt x="15891" y="285252"/>
                    <a:pt x="15927" y="282699"/>
                    <a:pt x="15928" y="281281"/>
                  </a:cubicBezTo>
                  <a:close/>
                  <a:moveTo>
                    <a:pt x="2057465" y="276638"/>
                  </a:moveTo>
                  <a:cubicBezTo>
                    <a:pt x="2057404" y="276645"/>
                    <a:pt x="2057388" y="280169"/>
                    <a:pt x="2057388" y="280326"/>
                  </a:cubicBezTo>
                  <a:cubicBezTo>
                    <a:pt x="2057450" y="281547"/>
                    <a:pt x="2057651" y="276628"/>
                    <a:pt x="2057465" y="276638"/>
                  </a:cubicBezTo>
                  <a:close/>
                  <a:moveTo>
                    <a:pt x="6422" y="274421"/>
                  </a:moveTo>
                  <a:cubicBezTo>
                    <a:pt x="6415" y="274512"/>
                    <a:pt x="6350" y="277020"/>
                    <a:pt x="6354" y="277134"/>
                  </a:cubicBezTo>
                  <a:cubicBezTo>
                    <a:pt x="6434" y="279219"/>
                    <a:pt x="6590" y="272600"/>
                    <a:pt x="6422" y="274421"/>
                  </a:cubicBezTo>
                  <a:close/>
                  <a:moveTo>
                    <a:pt x="16243" y="262325"/>
                  </a:moveTo>
                  <a:cubicBezTo>
                    <a:pt x="16221" y="262890"/>
                    <a:pt x="16199" y="277338"/>
                    <a:pt x="16402" y="276469"/>
                  </a:cubicBezTo>
                  <a:cubicBezTo>
                    <a:pt x="16371" y="275242"/>
                    <a:pt x="16387" y="258820"/>
                    <a:pt x="16243" y="262325"/>
                  </a:cubicBezTo>
                  <a:close/>
                  <a:moveTo>
                    <a:pt x="16196" y="260379"/>
                  </a:moveTo>
                  <a:cubicBezTo>
                    <a:pt x="16251" y="260802"/>
                    <a:pt x="16436" y="263651"/>
                    <a:pt x="16411" y="261189"/>
                  </a:cubicBezTo>
                  <a:cubicBezTo>
                    <a:pt x="16398" y="260050"/>
                    <a:pt x="16201" y="258215"/>
                    <a:pt x="16196" y="260379"/>
                  </a:cubicBezTo>
                  <a:close/>
                  <a:moveTo>
                    <a:pt x="6253" y="259049"/>
                  </a:moveTo>
                  <a:cubicBezTo>
                    <a:pt x="6237" y="259396"/>
                    <a:pt x="6116" y="267909"/>
                    <a:pt x="6127" y="268293"/>
                  </a:cubicBezTo>
                  <a:cubicBezTo>
                    <a:pt x="6264" y="272704"/>
                    <a:pt x="6476" y="254181"/>
                    <a:pt x="6253" y="259049"/>
                  </a:cubicBezTo>
                  <a:close/>
                  <a:moveTo>
                    <a:pt x="16364" y="251931"/>
                  </a:moveTo>
                  <a:cubicBezTo>
                    <a:pt x="16338" y="250514"/>
                    <a:pt x="16297" y="249997"/>
                    <a:pt x="16229" y="252271"/>
                  </a:cubicBezTo>
                  <a:cubicBezTo>
                    <a:pt x="16203" y="253157"/>
                    <a:pt x="16236" y="255495"/>
                    <a:pt x="16232" y="256734"/>
                  </a:cubicBezTo>
                  <a:cubicBezTo>
                    <a:pt x="16366" y="252781"/>
                    <a:pt x="16239" y="257169"/>
                    <a:pt x="16403" y="256996"/>
                  </a:cubicBezTo>
                  <a:cubicBezTo>
                    <a:pt x="16399" y="255667"/>
                    <a:pt x="16389" y="253348"/>
                    <a:pt x="16364" y="251931"/>
                  </a:cubicBezTo>
                  <a:close/>
                  <a:moveTo>
                    <a:pt x="6559" y="248230"/>
                  </a:moveTo>
                  <a:cubicBezTo>
                    <a:pt x="6521" y="249812"/>
                    <a:pt x="6494" y="256556"/>
                    <a:pt x="6595" y="253931"/>
                  </a:cubicBezTo>
                  <a:cubicBezTo>
                    <a:pt x="6610" y="253524"/>
                    <a:pt x="6639" y="248349"/>
                    <a:pt x="6559" y="248230"/>
                  </a:cubicBezTo>
                  <a:close/>
                  <a:moveTo>
                    <a:pt x="2057789" y="239307"/>
                  </a:moveTo>
                  <a:cubicBezTo>
                    <a:pt x="2057543" y="238090"/>
                    <a:pt x="2057435" y="247220"/>
                    <a:pt x="2057651" y="244814"/>
                  </a:cubicBezTo>
                  <a:cubicBezTo>
                    <a:pt x="2057697" y="244281"/>
                    <a:pt x="2057774" y="240454"/>
                    <a:pt x="2057789" y="239307"/>
                  </a:cubicBezTo>
                  <a:close/>
                  <a:moveTo>
                    <a:pt x="2058237" y="228435"/>
                  </a:moveTo>
                  <a:cubicBezTo>
                    <a:pt x="2058453" y="230015"/>
                    <a:pt x="2058129" y="237012"/>
                    <a:pt x="2058052" y="235768"/>
                  </a:cubicBezTo>
                  <a:cubicBezTo>
                    <a:pt x="2058021" y="235478"/>
                    <a:pt x="2058114" y="227855"/>
                    <a:pt x="2058237" y="228435"/>
                  </a:cubicBezTo>
                  <a:close/>
                  <a:moveTo>
                    <a:pt x="2038977" y="227811"/>
                  </a:moveTo>
                  <a:cubicBezTo>
                    <a:pt x="2039054" y="229492"/>
                    <a:pt x="2038977" y="238931"/>
                    <a:pt x="2039085" y="239053"/>
                  </a:cubicBezTo>
                  <a:cubicBezTo>
                    <a:pt x="2039209" y="239182"/>
                    <a:pt x="2039147" y="228537"/>
                    <a:pt x="2038977" y="227811"/>
                  </a:cubicBezTo>
                  <a:close/>
                  <a:moveTo>
                    <a:pt x="15792" y="227300"/>
                  </a:moveTo>
                  <a:cubicBezTo>
                    <a:pt x="15759" y="227643"/>
                    <a:pt x="15698" y="234437"/>
                    <a:pt x="15696" y="234836"/>
                  </a:cubicBezTo>
                  <a:cubicBezTo>
                    <a:pt x="15672" y="242429"/>
                    <a:pt x="15730" y="256033"/>
                    <a:pt x="15768" y="263986"/>
                  </a:cubicBezTo>
                  <a:cubicBezTo>
                    <a:pt x="15777" y="266027"/>
                    <a:pt x="15855" y="265037"/>
                    <a:pt x="15862" y="265915"/>
                  </a:cubicBezTo>
                  <a:cubicBezTo>
                    <a:pt x="15868" y="266609"/>
                    <a:pt x="15711" y="265784"/>
                    <a:pt x="15780" y="268111"/>
                  </a:cubicBezTo>
                  <a:cubicBezTo>
                    <a:pt x="15812" y="269216"/>
                    <a:pt x="15957" y="265814"/>
                    <a:pt x="15992" y="266577"/>
                  </a:cubicBezTo>
                  <a:cubicBezTo>
                    <a:pt x="16014" y="267063"/>
                    <a:pt x="15966" y="269535"/>
                    <a:pt x="16021" y="270322"/>
                  </a:cubicBezTo>
                  <a:cubicBezTo>
                    <a:pt x="16038" y="270546"/>
                    <a:pt x="16177" y="268026"/>
                    <a:pt x="16167" y="267296"/>
                  </a:cubicBezTo>
                  <a:cubicBezTo>
                    <a:pt x="16152" y="266260"/>
                    <a:pt x="16038" y="267265"/>
                    <a:pt x="16032" y="266135"/>
                  </a:cubicBezTo>
                  <a:cubicBezTo>
                    <a:pt x="16010" y="262382"/>
                    <a:pt x="16078" y="259056"/>
                    <a:pt x="16057" y="255538"/>
                  </a:cubicBezTo>
                  <a:cubicBezTo>
                    <a:pt x="16055" y="255221"/>
                    <a:pt x="15984" y="257684"/>
                    <a:pt x="15972" y="254974"/>
                  </a:cubicBezTo>
                  <a:cubicBezTo>
                    <a:pt x="15970" y="254556"/>
                    <a:pt x="16080" y="252041"/>
                    <a:pt x="16045" y="248798"/>
                  </a:cubicBezTo>
                  <a:cubicBezTo>
                    <a:pt x="15628" y="241641"/>
                    <a:pt x="15974" y="236384"/>
                    <a:pt x="15792" y="227300"/>
                  </a:cubicBezTo>
                  <a:close/>
                  <a:moveTo>
                    <a:pt x="16369" y="226354"/>
                  </a:moveTo>
                  <a:cubicBezTo>
                    <a:pt x="16541" y="239631"/>
                    <a:pt x="16126" y="241350"/>
                    <a:pt x="16226" y="229203"/>
                  </a:cubicBezTo>
                  <a:cubicBezTo>
                    <a:pt x="16228" y="228966"/>
                    <a:pt x="16322" y="225549"/>
                    <a:pt x="16369" y="226354"/>
                  </a:cubicBezTo>
                  <a:close/>
                  <a:moveTo>
                    <a:pt x="2039070" y="206499"/>
                  </a:moveTo>
                  <a:cubicBezTo>
                    <a:pt x="2039008" y="206522"/>
                    <a:pt x="2039023" y="210034"/>
                    <a:pt x="2039039" y="210179"/>
                  </a:cubicBezTo>
                  <a:cubicBezTo>
                    <a:pt x="2039286" y="213789"/>
                    <a:pt x="2039239" y="206452"/>
                    <a:pt x="2039070" y="206499"/>
                  </a:cubicBezTo>
                  <a:close/>
                  <a:moveTo>
                    <a:pt x="15391" y="185802"/>
                  </a:moveTo>
                  <a:cubicBezTo>
                    <a:pt x="15316" y="184974"/>
                    <a:pt x="15317" y="189149"/>
                    <a:pt x="15361" y="190381"/>
                  </a:cubicBezTo>
                  <a:cubicBezTo>
                    <a:pt x="15449" y="190760"/>
                    <a:pt x="15401" y="185916"/>
                    <a:pt x="15391" y="185802"/>
                  </a:cubicBezTo>
                  <a:close/>
                  <a:moveTo>
                    <a:pt x="15625" y="184353"/>
                  </a:moveTo>
                  <a:cubicBezTo>
                    <a:pt x="15636" y="185425"/>
                    <a:pt x="15611" y="188749"/>
                    <a:pt x="15654" y="189024"/>
                  </a:cubicBezTo>
                  <a:cubicBezTo>
                    <a:pt x="15711" y="189377"/>
                    <a:pt x="15720" y="184579"/>
                    <a:pt x="15625" y="184353"/>
                  </a:cubicBezTo>
                  <a:close/>
                  <a:moveTo>
                    <a:pt x="6721" y="178627"/>
                  </a:moveTo>
                  <a:cubicBezTo>
                    <a:pt x="6589" y="185791"/>
                    <a:pt x="6649" y="192618"/>
                    <a:pt x="6641" y="199748"/>
                  </a:cubicBezTo>
                  <a:cubicBezTo>
                    <a:pt x="6420" y="197660"/>
                    <a:pt x="6763" y="210236"/>
                    <a:pt x="6534" y="202880"/>
                  </a:cubicBezTo>
                  <a:cubicBezTo>
                    <a:pt x="6573" y="206267"/>
                    <a:pt x="6461" y="235546"/>
                    <a:pt x="6394" y="238032"/>
                  </a:cubicBezTo>
                  <a:cubicBezTo>
                    <a:pt x="6394" y="238035"/>
                    <a:pt x="6394" y="238039"/>
                    <a:pt x="6394" y="238040"/>
                  </a:cubicBezTo>
                  <a:cubicBezTo>
                    <a:pt x="6373" y="238802"/>
                    <a:pt x="5939" y="238423"/>
                    <a:pt x="6126" y="235273"/>
                  </a:cubicBezTo>
                  <a:cubicBezTo>
                    <a:pt x="6150" y="234859"/>
                    <a:pt x="6253" y="236793"/>
                    <a:pt x="6282" y="236455"/>
                  </a:cubicBezTo>
                  <a:cubicBezTo>
                    <a:pt x="6298" y="236256"/>
                    <a:pt x="6397" y="229409"/>
                    <a:pt x="6389" y="229092"/>
                  </a:cubicBezTo>
                  <a:cubicBezTo>
                    <a:pt x="6379" y="228753"/>
                    <a:pt x="6239" y="229152"/>
                    <a:pt x="6225" y="228808"/>
                  </a:cubicBezTo>
                  <a:cubicBezTo>
                    <a:pt x="6210" y="228421"/>
                    <a:pt x="6356" y="224205"/>
                    <a:pt x="6369" y="221998"/>
                  </a:cubicBezTo>
                  <a:cubicBezTo>
                    <a:pt x="6395" y="217837"/>
                    <a:pt x="6284" y="217388"/>
                    <a:pt x="6285" y="217047"/>
                  </a:cubicBezTo>
                  <a:cubicBezTo>
                    <a:pt x="6291" y="216051"/>
                    <a:pt x="6380" y="214382"/>
                    <a:pt x="6392" y="212366"/>
                  </a:cubicBezTo>
                  <a:cubicBezTo>
                    <a:pt x="6448" y="202210"/>
                    <a:pt x="6446" y="186677"/>
                    <a:pt x="6721" y="178627"/>
                  </a:cubicBezTo>
                  <a:close/>
                  <a:moveTo>
                    <a:pt x="2038775" y="170837"/>
                  </a:moveTo>
                  <a:cubicBezTo>
                    <a:pt x="2038900" y="171346"/>
                    <a:pt x="2038985" y="172530"/>
                    <a:pt x="2038884" y="173747"/>
                  </a:cubicBezTo>
                  <a:cubicBezTo>
                    <a:pt x="2038854" y="174017"/>
                    <a:pt x="2038267" y="175996"/>
                    <a:pt x="2038422" y="171979"/>
                  </a:cubicBezTo>
                  <a:cubicBezTo>
                    <a:pt x="2038484" y="170494"/>
                    <a:pt x="2038649" y="170328"/>
                    <a:pt x="2038775" y="170837"/>
                  </a:cubicBezTo>
                  <a:close/>
                  <a:moveTo>
                    <a:pt x="14834" y="152380"/>
                  </a:moveTo>
                  <a:cubicBezTo>
                    <a:pt x="14796" y="153836"/>
                    <a:pt x="14927" y="158473"/>
                    <a:pt x="15033" y="159484"/>
                  </a:cubicBezTo>
                  <a:cubicBezTo>
                    <a:pt x="15014" y="159672"/>
                    <a:pt x="14991" y="160179"/>
                    <a:pt x="14965" y="161108"/>
                  </a:cubicBezTo>
                  <a:cubicBezTo>
                    <a:pt x="14965" y="161105"/>
                    <a:pt x="14965" y="161102"/>
                    <a:pt x="14965" y="161098"/>
                  </a:cubicBezTo>
                  <a:cubicBezTo>
                    <a:pt x="14929" y="162353"/>
                    <a:pt x="15050" y="199846"/>
                    <a:pt x="15137" y="174696"/>
                  </a:cubicBezTo>
                  <a:cubicBezTo>
                    <a:pt x="15139" y="173909"/>
                    <a:pt x="15052" y="174985"/>
                    <a:pt x="15054" y="171781"/>
                  </a:cubicBezTo>
                  <a:cubicBezTo>
                    <a:pt x="15054" y="171568"/>
                    <a:pt x="15129" y="171463"/>
                    <a:pt x="15129" y="170810"/>
                  </a:cubicBezTo>
                  <a:cubicBezTo>
                    <a:pt x="15130" y="169306"/>
                    <a:pt x="15140" y="161290"/>
                    <a:pt x="15073" y="159679"/>
                  </a:cubicBezTo>
                  <a:cubicBezTo>
                    <a:pt x="15086" y="159665"/>
                    <a:pt x="15099" y="159561"/>
                    <a:pt x="15110" y="159341"/>
                  </a:cubicBezTo>
                  <a:cubicBezTo>
                    <a:pt x="15207" y="157364"/>
                    <a:pt x="14862" y="151251"/>
                    <a:pt x="14834" y="152380"/>
                  </a:cubicBezTo>
                  <a:close/>
                  <a:moveTo>
                    <a:pt x="15363" y="152371"/>
                  </a:moveTo>
                  <a:cubicBezTo>
                    <a:pt x="15438" y="152868"/>
                    <a:pt x="15394" y="159463"/>
                    <a:pt x="15341" y="159734"/>
                  </a:cubicBezTo>
                  <a:cubicBezTo>
                    <a:pt x="15323" y="157166"/>
                    <a:pt x="15338" y="154729"/>
                    <a:pt x="15363" y="152371"/>
                  </a:cubicBezTo>
                  <a:close/>
                  <a:moveTo>
                    <a:pt x="8716" y="150073"/>
                  </a:moveTo>
                  <a:cubicBezTo>
                    <a:pt x="8710" y="150211"/>
                    <a:pt x="8690" y="153634"/>
                    <a:pt x="8693" y="153786"/>
                  </a:cubicBezTo>
                  <a:cubicBezTo>
                    <a:pt x="8776" y="156913"/>
                    <a:pt x="8833" y="147291"/>
                    <a:pt x="8716" y="150073"/>
                  </a:cubicBezTo>
                  <a:close/>
                  <a:moveTo>
                    <a:pt x="14864" y="147785"/>
                  </a:moveTo>
                  <a:cubicBezTo>
                    <a:pt x="14859" y="147923"/>
                    <a:pt x="14838" y="152172"/>
                    <a:pt x="14926" y="151592"/>
                  </a:cubicBezTo>
                  <a:cubicBezTo>
                    <a:pt x="15055" y="150745"/>
                    <a:pt x="14908" y="146587"/>
                    <a:pt x="14864" y="147785"/>
                  </a:cubicBezTo>
                  <a:close/>
                  <a:moveTo>
                    <a:pt x="2038483" y="140849"/>
                  </a:moveTo>
                  <a:cubicBezTo>
                    <a:pt x="2038499" y="140974"/>
                    <a:pt x="2038499" y="143541"/>
                    <a:pt x="2038483" y="143630"/>
                  </a:cubicBezTo>
                  <a:cubicBezTo>
                    <a:pt x="2038283" y="145931"/>
                    <a:pt x="2038283" y="138195"/>
                    <a:pt x="2038483" y="140849"/>
                  </a:cubicBezTo>
                  <a:close/>
                  <a:moveTo>
                    <a:pt x="15287" y="139365"/>
                  </a:moveTo>
                  <a:cubicBezTo>
                    <a:pt x="15379" y="139512"/>
                    <a:pt x="15451" y="140200"/>
                    <a:pt x="15378" y="142178"/>
                  </a:cubicBezTo>
                  <a:cubicBezTo>
                    <a:pt x="15352" y="142889"/>
                    <a:pt x="15234" y="140104"/>
                    <a:pt x="15207" y="144923"/>
                  </a:cubicBezTo>
                  <a:cubicBezTo>
                    <a:pt x="15198" y="141324"/>
                    <a:pt x="14990" y="142085"/>
                    <a:pt x="15075" y="139800"/>
                  </a:cubicBezTo>
                  <a:cubicBezTo>
                    <a:pt x="15083" y="139613"/>
                    <a:pt x="15195" y="139218"/>
                    <a:pt x="15287" y="139365"/>
                  </a:cubicBezTo>
                  <a:close/>
                  <a:moveTo>
                    <a:pt x="7037" y="138596"/>
                  </a:moveTo>
                  <a:cubicBezTo>
                    <a:pt x="7161" y="137749"/>
                    <a:pt x="7074" y="144053"/>
                    <a:pt x="7064" y="144297"/>
                  </a:cubicBezTo>
                  <a:cubicBezTo>
                    <a:pt x="6982" y="146224"/>
                    <a:pt x="6945" y="140337"/>
                    <a:pt x="7037" y="138596"/>
                  </a:cubicBezTo>
                  <a:close/>
                  <a:moveTo>
                    <a:pt x="7643" y="132136"/>
                  </a:moveTo>
                  <a:cubicBezTo>
                    <a:pt x="7557" y="128552"/>
                    <a:pt x="7483" y="139803"/>
                    <a:pt x="7507" y="140375"/>
                  </a:cubicBezTo>
                  <a:cubicBezTo>
                    <a:pt x="7574" y="140014"/>
                    <a:pt x="7651" y="132494"/>
                    <a:pt x="7643" y="132136"/>
                  </a:cubicBezTo>
                  <a:close/>
                  <a:moveTo>
                    <a:pt x="15388" y="130165"/>
                  </a:moveTo>
                  <a:cubicBezTo>
                    <a:pt x="15452" y="130148"/>
                    <a:pt x="15481" y="134596"/>
                    <a:pt x="15473" y="134937"/>
                  </a:cubicBezTo>
                  <a:cubicBezTo>
                    <a:pt x="15418" y="137286"/>
                    <a:pt x="15367" y="131785"/>
                    <a:pt x="15388" y="130165"/>
                  </a:cubicBezTo>
                  <a:close/>
                  <a:moveTo>
                    <a:pt x="15358" y="118055"/>
                  </a:moveTo>
                  <a:cubicBezTo>
                    <a:pt x="15391" y="121819"/>
                    <a:pt x="15425" y="125583"/>
                    <a:pt x="15459" y="129347"/>
                  </a:cubicBezTo>
                  <a:cubicBezTo>
                    <a:pt x="15362" y="128933"/>
                    <a:pt x="15245" y="117927"/>
                    <a:pt x="15358" y="118055"/>
                  </a:cubicBezTo>
                  <a:close/>
                  <a:moveTo>
                    <a:pt x="15419" y="113544"/>
                  </a:moveTo>
                  <a:lnTo>
                    <a:pt x="15470" y="113898"/>
                  </a:lnTo>
                  <a:lnTo>
                    <a:pt x="15409" y="116296"/>
                  </a:lnTo>
                  <a:cubicBezTo>
                    <a:pt x="15409" y="116291"/>
                    <a:pt x="15409" y="116286"/>
                    <a:pt x="15409" y="116283"/>
                  </a:cubicBezTo>
                  <a:cubicBezTo>
                    <a:pt x="15526" y="116987"/>
                    <a:pt x="15403" y="113853"/>
                    <a:pt x="15419" y="113544"/>
                  </a:cubicBezTo>
                  <a:close/>
                  <a:moveTo>
                    <a:pt x="7788" y="112587"/>
                  </a:moveTo>
                  <a:cubicBezTo>
                    <a:pt x="7781" y="112877"/>
                    <a:pt x="7714" y="119041"/>
                    <a:pt x="7775" y="119152"/>
                  </a:cubicBezTo>
                  <a:cubicBezTo>
                    <a:pt x="7803" y="118262"/>
                    <a:pt x="7865" y="109275"/>
                    <a:pt x="7788" y="112587"/>
                  </a:cubicBezTo>
                  <a:close/>
                  <a:moveTo>
                    <a:pt x="15522" y="111874"/>
                  </a:moveTo>
                  <a:cubicBezTo>
                    <a:pt x="15597" y="114080"/>
                    <a:pt x="15574" y="114464"/>
                    <a:pt x="15531" y="114313"/>
                  </a:cubicBezTo>
                  <a:lnTo>
                    <a:pt x="15470" y="113898"/>
                  </a:lnTo>
                  <a:close/>
                  <a:moveTo>
                    <a:pt x="2038483" y="111069"/>
                  </a:moveTo>
                  <a:cubicBezTo>
                    <a:pt x="2038622" y="111038"/>
                    <a:pt x="2038653" y="115595"/>
                    <a:pt x="2038637" y="115840"/>
                  </a:cubicBezTo>
                  <a:cubicBezTo>
                    <a:pt x="2038514" y="117385"/>
                    <a:pt x="2038329" y="112803"/>
                    <a:pt x="2038483" y="111069"/>
                  </a:cubicBezTo>
                  <a:close/>
                  <a:moveTo>
                    <a:pt x="8028" y="109263"/>
                  </a:moveTo>
                  <a:cubicBezTo>
                    <a:pt x="8020" y="109360"/>
                    <a:pt x="7967" y="112607"/>
                    <a:pt x="7968" y="113218"/>
                  </a:cubicBezTo>
                  <a:cubicBezTo>
                    <a:pt x="7984" y="119132"/>
                    <a:pt x="8150" y="107774"/>
                    <a:pt x="8028" y="109263"/>
                  </a:cubicBezTo>
                  <a:close/>
                  <a:moveTo>
                    <a:pt x="7712" y="109030"/>
                  </a:moveTo>
                  <a:cubicBezTo>
                    <a:pt x="7659" y="106642"/>
                    <a:pt x="7581" y="105659"/>
                    <a:pt x="7597" y="109391"/>
                  </a:cubicBezTo>
                  <a:cubicBezTo>
                    <a:pt x="7598" y="109539"/>
                    <a:pt x="7722" y="108093"/>
                    <a:pt x="7693" y="110984"/>
                  </a:cubicBezTo>
                  <a:cubicBezTo>
                    <a:pt x="7691" y="111226"/>
                    <a:pt x="7556" y="111675"/>
                    <a:pt x="7587" y="115308"/>
                  </a:cubicBezTo>
                  <a:cubicBezTo>
                    <a:pt x="7593" y="116046"/>
                    <a:pt x="7676" y="117188"/>
                    <a:pt x="7682" y="117104"/>
                  </a:cubicBezTo>
                  <a:cubicBezTo>
                    <a:pt x="7795" y="115213"/>
                    <a:pt x="7765" y="111419"/>
                    <a:pt x="7712" y="109030"/>
                  </a:cubicBezTo>
                  <a:close/>
                  <a:moveTo>
                    <a:pt x="9182" y="107639"/>
                  </a:moveTo>
                  <a:cubicBezTo>
                    <a:pt x="9178" y="107533"/>
                    <a:pt x="9080" y="108403"/>
                    <a:pt x="9076" y="108513"/>
                  </a:cubicBezTo>
                  <a:cubicBezTo>
                    <a:pt x="8930" y="112937"/>
                    <a:pt x="9226" y="110139"/>
                    <a:pt x="9182" y="107639"/>
                  </a:cubicBezTo>
                  <a:close/>
                  <a:moveTo>
                    <a:pt x="2039363" y="99696"/>
                  </a:moveTo>
                  <a:cubicBezTo>
                    <a:pt x="2039332" y="99829"/>
                    <a:pt x="2039378" y="104459"/>
                    <a:pt x="2039517" y="104465"/>
                  </a:cubicBezTo>
                  <a:cubicBezTo>
                    <a:pt x="2039517" y="102461"/>
                    <a:pt x="2039579" y="98472"/>
                    <a:pt x="2039363" y="99696"/>
                  </a:cubicBezTo>
                  <a:close/>
                  <a:moveTo>
                    <a:pt x="2037619" y="97305"/>
                  </a:moveTo>
                  <a:cubicBezTo>
                    <a:pt x="2037650" y="97992"/>
                    <a:pt x="2037603" y="100758"/>
                    <a:pt x="2037619" y="101955"/>
                  </a:cubicBezTo>
                  <a:cubicBezTo>
                    <a:pt x="2037310" y="100598"/>
                    <a:pt x="2037495" y="94825"/>
                    <a:pt x="2037619" y="97305"/>
                  </a:cubicBezTo>
                  <a:close/>
                  <a:moveTo>
                    <a:pt x="2038082" y="93977"/>
                  </a:moveTo>
                  <a:cubicBezTo>
                    <a:pt x="2038190" y="98406"/>
                    <a:pt x="2038298" y="102834"/>
                    <a:pt x="2038406" y="107261"/>
                  </a:cubicBezTo>
                  <a:cubicBezTo>
                    <a:pt x="2038144" y="105787"/>
                    <a:pt x="2038313" y="102094"/>
                    <a:pt x="2038221" y="99912"/>
                  </a:cubicBezTo>
                  <a:cubicBezTo>
                    <a:pt x="2038097" y="96896"/>
                    <a:pt x="2037079" y="91771"/>
                    <a:pt x="2038082" y="93977"/>
                  </a:cubicBezTo>
                  <a:close/>
                  <a:moveTo>
                    <a:pt x="15360" y="91198"/>
                  </a:moveTo>
                  <a:cubicBezTo>
                    <a:pt x="15445" y="88409"/>
                    <a:pt x="15472" y="98037"/>
                    <a:pt x="15370" y="94907"/>
                  </a:cubicBezTo>
                  <a:cubicBezTo>
                    <a:pt x="15365" y="94740"/>
                    <a:pt x="15356" y="91338"/>
                    <a:pt x="15360" y="91198"/>
                  </a:cubicBezTo>
                  <a:close/>
                  <a:moveTo>
                    <a:pt x="7399" y="89193"/>
                  </a:moveTo>
                  <a:cubicBezTo>
                    <a:pt x="7485" y="90764"/>
                    <a:pt x="7434" y="95207"/>
                    <a:pt x="7437" y="97759"/>
                  </a:cubicBezTo>
                  <a:cubicBezTo>
                    <a:pt x="7312" y="98035"/>
                    <a:pt x="7412" y="91016"/>
                    <a:pt x="7399" y="89193"/>
                  </a:cubicBezTo>
                  <a:close/>
                  <a:moveTo>
                    <a:pt x="2039517" y="88649"/>
                  </a:moveTo>
                  <a:cubicBezTo>
                    <a:pt x="2039332" y="89926"/>
                    <a:pt x="2039610" y="95263"/>
                    <a:pt x="2039671" y="94359"/>
                  </a:cubicBezTo>
                  <a:cubicBezTo>
                    <a:pt x="2039702" y="94095"/>
                    <a:pt x="2039625" y="87977"/>
                    <a:pt x="2039517" y="88649"/>
                  </a:cubicBezTo>
                  <a:close/>
                  <a:moveTo>
                    <a:pt x="14648" y="84289"/>
                  </a:moveTo>
                  <a:cubicBezTo>
                    <a:pt x="14756" y="85373"/>
                    <a:pt x="14772" y="86079"/>
                    <a:pt x="14760" y="89133"/>
                  </a:cubicBezTo>
                  <a:cubicBezTo>
                    <a:pt x="14710" y="84612"/>
                    <a:pt x="14637" y="88805"/>
                    <a:pt x="14648" y="84289"/>
                  </a:cubicBezTo>
                  <a:close/>
                  <a:moveTo>
                    <a:pt x="8106" y="83004"/>
                  </a:moveTo>
                  <a:cubicBezTo>
                    <a:pt x="8080" y="83858"/>
                    <a:pt x="8059" y="101272"/>
                    <a:pt x="8084" y="103715"/>
                  </a:cubicBezTo>
                  <a:cubicBezTo>
                    <a:pt x="8151" y="101325"/>
                    <a:pt x="8227" y="84067"/>
                    <a:pt x="8204" y="83284"/>
                  </a:cubicBezTo>
                  <a:cubicBezTo>
                    <a:pt x="8197" y="83056"/>
                    <a:pt x="8110" y="82895"/>
                    <a:pt x="8106" y="83004"/>
                  </a:cubicBezTo>
                  <a:close/>
                  <a:moveTo>
                    <a:pt x="7871" y="77433"/>
                  </a:moveTo>
                  <a:cubicBezTo>
                    <a:pt x="7898" y="75776"/>
                    <a:pt x="7955" y="75093"/>
                    <a:pt x="7987" y="78053"/>
                  </a:cubicBezTo>
                  <a:cubicBezTo>
                    <a:pt x="7993" y="78619"/>
                    <a:pt x="7902" y="81013"/>
                    <a:pt x="7935" y="82657"/>
                  </a:cubicBezTo>
                  <a:cubicBezTo>
                    <a:pt x="7847" y="81721"/>
                    <a:pt x="7844" y="79090"/>
                    <a:pt x="7871" y="77433"/>
                  </a:cubicBezTo>
                  <a:close/>
                  <a:moveTo>
                    <a:pt x="2039687" y="75751"/>
                  </a:moveTo>
                  <a:cubicBezTo>
                    <a:pt x="2039671" y="76025"/>
                    <a:pt x="2039857" y="82214"/>
                    <a:pt x="2039841" y="83309"/>
                  </a:cubicBezTo>
                  <a:cubicBezTo>
                    <a:pt x="2040119" y="81620"/>
                    <a:pt x="2039872" y="73821"/>
                    <a:pt x="2039687" y="75751"/>
                  </a:cubicBezTo>
                  <a:close/>
                  <a:moveTo>
                    <a:pt x="15338" y="71712"/>
                  </a:moveTo>
                  <a:cubicBezTo>
                    <a:pt x="15336" y="72632"/>
                    <a:pt x="15358" y="75142"/>
                    <a:pt x="15349" y="75434"/>
                  </a:cubicBezTo>
                  <a:cubicBezTo>
                    <a:pt x="15345" y="75560"/>
                    <a:pt x="15342" y="75653"/>
                    <a:pt x="15338" y="75718"/>
                  </a:cubicBezTo>
                  <a:cubicBezTo>
                    <a:pt x="15425" y="76800"/>
                    <a:pt x="15408" y="88713"/>
                    <a:pt x="15389" y="89392"/>
                  </a:cubicBezTo>
                  <a:cubicBezTo>
                    <a:pt x="15289" y="92934"/>
                    <a:pt x="15266" y="76697"/>
                    <a:pt x="15284" y="76231"/>
                  </a:cubicBezTo>
                  <a:cubicBezTo>
                    <a:pt x="15293" y="75984"/>
                    <a:pt x="15302" y="75822"/>
                    <a:pt x="15310" y="75731"/>
                  </a:cubicBezTo>
                  <a:cubicBezTo>
                    <a:pt x="15270" y="75134"/>
                    <a:pt x="15247" y="72067"/>
                    <a:pt x="15338" y="71712"/>
                  </a:cubicBezTo>
                  <a:close/>
                  <a:moveTo>
                    <a:pt x="2040921" y="63709"/>
                  </a:moveTo>
                  <a:cubicBezTo>
                    <a:pt x="2040829" y="62590"/>
                    <a:pt x="2040551" y="66759"/>
                    <a:pt x="2040752" y="67299"/>
                  </a:cubicBezTo>
                  <a:cubicBezTo>
                    <a:pt x="2040875" y="67632"/>
                    <a:pt x="2040968" y="64424"/>
                    <a:pt x="2040921" y="63709"/>
                  </a:cubicBezTo>
                  <a:close/>
                  <a:moveTo>
                    <a:pt x="2057574" y="60513"/>
                  </a:moveTo>
                  <a:cubicBezTo>
                    <a:pt x="2057867" y="59660"/>
                    <a:pt x="2057774" y="64607"/>
                    <a:pt x="2057712" y="65315"/>
                  </a:cubicBezTo>
                  <a:cubicBezTo>
                    <a:pt x="2057697" y="65593"/>
                    <a:pt x="2057188" y="61624"/>
                    <a:pt x="2057574" y="60513"/>
                  </a:cubicBezTo>
                  <a:close/>
                  <a:moveTo>
                    <a:pt x="8167" y="59539"/>
                  </a:moveTo>
                  <a:cubicBezTo>
                    <a:pt x="8310" y="62044"/>
                    <a:pt x="8184" y="64062"/>
                    <a:pt x="8177" y="67427"/>
                  </a:cubicBezTo>
                  <a:cubicBezTo>
                    <a:pt x="8175" y="68335"/>
                    <a:pt x="8241" y="68092"/>
                    <a:pt x="8241" y="68190"/>
                  </a:cubicBezTo>
                  <a:cubicBezTo>
                    <a:pt x="8237" y="69762"/>
                    <a:pt x="8167" y="68585"/>
                    <a:pt x="8162" y="69555"/>
                  </a:cubicBezTo>
                  <a:cubicBezTo>
                    <a:pt x="8158" y="70167"/>
                    <a:pt x="8196" y="82894"/>
                    <a:pt x="8083" y="81059"/>
                  </a:cubicBezTo>
                  <a:cubicBezTo>
                    <a:pt x="8003" y="79754"/>
                    <a:pt x="8154" y="62335"/>
                    <a:pt x="8167" y="59539"/>
                  </a:cubicBezTo>
                  <a:close/>
                  <a:moveTo>
                    <a:pt x="15168" y="59352"/>
                  </a:moveTo>
                  <a:cubicBezTo>
                    <a:pt x="15190" y="59194"/>
                    <a:pt x="15386" y="64043"/>
                    <a:pt x="15355" y="66198"/>
                  </a:cubicBezTo>
                  <a:cubicBezTo>
                    <a:pt x="15295" y="70290"/>
                    <a:pt x="15152" y="59523"/>
                    <a:pt x="15168" y="59352"/>
                  </a:cubicBezTo>
                  <a:close/>
                  <a:moveTo>
                    <a:pt x="8681" y="57729"/>
                  </a:moveTo>
                  <a:cubicBezTo>
                    <a:pt x="8681" y="57731"/>
                    <a:pt x="8681" y="57734"/>
                    <a:pt x="8681" y="57737"/>
                  </a:cubicBezTo>
                  <a:cubicBezTo>
                    <a:pt x="8677" y="60877"/>
                    <a:pt x="8674" y="64016"/>
                    <a:pt x="8671" y="67156"/>
                  </a:cubicBezTo>
                  <a:cubicBezTo>
                    <a:pt x="8947" y="64082"/>
                    <a:pt x="8847" y="70498"/>
                    <a:pt x="8621" y="72675"/>
                  </a:cubicBezTo>
                  <a:cubicBezTo>
                    <a:pt x="8672" y="73569"/>
                    <a:pt x="8723" y="74463"/>
                    <a:pt x="8774" y="75358"/>
                  </a:cubicBezTo>
                  <a:cubicBezTo>
                    <a:pt x="8434" y="76833"/>
                    <a:pt x="8964" y="77412"/>
                    <a:pt x="8676" y="80313"/>
                  </a:cubicBezTo>
                  <a:cubicBezTo>
                    <a:pt x="9067" y="84175"/>
                    <a:pt x="8714" y="69644"/>
                    <a:pt x="9057" y="67885"/>
                  </a:cubicBezTo>
                  <a:cubicBezTo>
                    <a:pt x="8969" y="83665"/>
                    <a:pt x="9422" y="57459"/>
                    <a:pt x="8885" y="68474"/>
                  </a:cubicBezTo>
                  <a:cubicBezTo>
                    <a:pt x="9097" y="59399"/>
                    <a:pt x="8833" y="65500"/>
                    <a:pt x="8774" y="64099"/>
                  </a:cubicBezTo>
                  <a:cubicBezTo>
                    <a:pt x="8711" y="62601"/>
                    <a:pt x="8803" y="57468"/>
                    <a:pt x="8681" y="57729"/>
                  </a:cubicBezTo>
                  <a:close/>
                  <a:moveTo>
                    <a:pt x="9082" y="57589"/>
                  </a:moveTo>
                  <a:cubicBezTo>
                    <a:pt x="9075" y="57898"/>
                    <a:pt x="9091" y="64727"/>
                    <a:pt x="9145" y="64286"/>
                  </a:cubicBezTo>
                  <a:cubicBezTo>
                    <a:pt x="9182" y="63374"/>
                    <a:pt x="9171" y="53682"/>
                    <a:pt x="9082" y="57589"/>
                  </a:cubicBezTo>
                  <a:close/>
                  <a:moveTo>
                    <a:pt x="9705" y="53189"/>
                  </a:moveTo>
                  <a:cubicBezTo>
                    <a:pt x="9708" y="54546"/>
                    <a:pt x="9667" y="57991"/>
                    <a:pt x="9678" y="58767"/>
                  </a:cubicBezTo>
                  <a:cubicBezTo>
                    <a:pt x="9720" y="61497"/>
                    <a:pt x="9825" y="54520"/>
                    <a:pt x="9705" y="53189"/>
                  </a:cubicBezTo>
                  <a:close/>
                  <a:moveTo>
                    <a:pt x="8694" y="50213"/>
                  </a:moveTo>
                  <a:cubicBezTo>
                    <a:pt x="8676" y="50828"/>
                    <a:pt x="8641" y="56379"/>
                    <a:pt x="8719" y="56851"/>
                  </a:cubicBezTo>
                  <a:cubicBezTo>
                    <a:pt x="8832" y="54224"/>
                    <a:pt x="8737" y="48818"/>
                    <a:pt x="8694" y="50213"/>
                  </a:cubicBezTo>
                  <a:close/>
                  <a:moveTo>
                    <a:pt x="2059780" y="49153"/>
                  </a:moveTo>
                  <a:cubicBezTo>
                    <a:pt x="2059780" y="49266"/>
                    <a:pt x="2059749" y="51844"/>
                    <a:pt x="2059749" y="51933"/>
                  </a:cubicBezTo>
                  <a:cubicBezTo>
                    <a:pt x="2059503" y="54234"/>
                    <a:pt x="2059595" y="46498"/>
                    <a:pt x="2059780" y="49153"/>
                  </a:cubicBezTo>
                  <a:close/>
                  <a:moveTo>
                    <a:pt x="2057412" y="48382"/>
                  </a:moveTo>
                  <a:lnTo>
                    <a:pt x="2057450" y="53324"/>
                  </a:lnTo>
                  <a:lnTo>
                    <a:pt x="2057203" y="54612"/>
                  </a:lnTo>
                  <a:cubicBezTo>
                    <a:pt x="2056894" y="61034"/>
                    <a:pt x="2057327" y="59330"/>
                    <a:pt x="2057373" y="60334"/>
                  </a:cubicBezTo>
                  <a:cubicBezTo>
                    <a:pt x="2057465" y="62488"/>
                    <a:pt x="2056956" y="62141"/>
                    <a:pt x="2057141" y="65773"/>
                  </a:cubicBezTo>
                  <a:cubicBezTo>
                    <a:pt x="2056864" y="59769"/>
                    <a:pt x="2056972" y="65234"/>
                    <a:pt x="2056786" y="65404"/>
                  </a:cubicBezTo>
                  <a:cubicBezTo>
                    <a:pt x="2056030" y="66077"/>
                    <a:pt x="2057172" y="57411"/>
                    <a:pt x="2057033" y="54417"/>
                  </a:cubicBezTo>
                  <a:cubicBezTo>
                    <a:pt x="2057003" y="54000"/>
                    <a:pt x="2056755" y="57080"/>
                    <a:pt x="2056694" y="56011"/>
                  </a:cubicBezTo>
                  <a:cubicBezTo>
                    <a:pt x="2056532" y="53406"/>
                    <a:pt x="2057186" y="46694"/>
                    <a:pt x="2057412" y="48382"/>
                  </a:cubicBezTo>
                  <a:close/>
                  <a:moveTo>
                    <a:pt x="2055721" y="47724"/>
                  </a:moveTo>
                  <a:cubicBezTo>
                    <a:pt x="2055876" y="45329"/>
                    <a:pt x="2055907" y="50878"/>
                    <a:pt x="2055830" y="52497"/>
                  </a:cubicBezTo>
                  <a:cubicBezTo>
                    <a:pt x="2055721" y="52585"/>
                    <a:pt x="2055706" y="47928"/>
                    <a:pt x="2055721" y="47724"/>
                  </a:cubicBezTo>
                  <a:close/>
                  <a:moveTo>
                    <a:pt x="9881" y="43635"/>
                  </a:moveTo>
                  <a:cubicBezTo>
                    <a:pt x="9696" y="45850"/>
                    <a:pt x="10081" y="47833"/>
                    <a:pt x="10009" y="44423"/>
                  </a:cubicBezTo>
                  <a:cubicBezTo>
                    <a:pt x="10006" y="44261"/>
                    <a:pt x="9890" y="43540"/>
                    <a:pt x="9881" y="43635"/>
                  </a:cubicBezTo>
                  <a:close/>
                  <a:moveTo>
                    <a:pt x="9643" y="38964"/>
                  </a:moveTo>
                  <a:cubicBezTo>
                    <a:pt x="9689" y="46738"/>
                    <a:pt x="9513" y="43809"/>
                    <a:pt x="9448" y="45195"/>
                  </a:cubicBezTo>
                  <a:cubicBezTo>
                    <a:pt x="9310" y="48137"/>
                    <a:pt x="9750" y="47101"/>
                    <a:pt x="9768" y="46733"/>
                  </a:cubicBezTo>
                  <a:cubicBezTo>
                    <a:pt x="9841" y="45218"/>
                    <a:pt x="9682" y="40025"/>
                    <a:pt x="9643" y="38964"/>
                  </a:cubicBezTo>
                  <a:close/>
                  <a:moveTo>
                    <a:pt x="2047234" y="38963"/>
                  </a:moveTo>
                  <a:cubicBezTo>
                    <a:pt x="2047048" y="40677"/>
                    <a:pt x="2046863" y="42391"/>
                    <a:pt x="2046678" y="44104"/>
                  </a:cubicBezTo>
                  <a:cubicBezTo>
                    <a:pt x="2047110" y="45436"/>
                    <a:pt x="2046956" y="42793"/>
                    <a:pt x="2047048" y="41947"/>
                  </a:cubicBezTo>
                  <a:cubicBezTo>
                    <a:pt x="2047126" y="41173"/>
                    <a:pt x="2047372" y="40667"/>
                    <a:pt x="2047234" y="38963"/>
                  </a:cubicBezTo>
                  <a:close/>
                  <a:moveTo>
                    <a:pt x="8384" y="37332"/>
                  </a:moveTo>
                  <a:cubicBezTo>
                    <a:pt x="8330" y="40816"/>
                    <a:pt x="8426" y="48521"/>
                    <a:pt x="8238" y="45343"/>
                  </a:cubicBezTo>
                  <a:cubicBezTo>
                    <a:pt x="8144" y="43746"/>
                    <a:pt x="8270" y="42705"/>
                    <a:pt x="8272" y="42503"/>
                  </a:cubicBezTo>
                  <a:cubicBezTo>
                    <a:pt x="8296" y="40529"/>
                    <a:pt x="8292" y="36434"/>
                    <a:pt x="8384" y="37332"/>
                  </a:cubicBezTo>
                  <a:close/>
                  <a:moveTo>
                    <a:pt x="8807" y="37260"/>
                  </a:moveTo>
                  <a:cubicBezTo>
                    <a:pt x="8884" y="35339"/>
                    <a:pt x="8874" y="40725"/>
                    <a:pt x="8843" y="42028"/>
                  </a:cubicBezTo>
                  <a:cubicBezTo>
                    <a:pt x="8774" y="44924"/>
                    <a:pt x="8798" y="37506"/>
                    <a:pt x="8807" y="37260"/>
                  </a:cubicBezTo>
                  <a:close/>
                  <a:moveTo>
                    <a:pt x="14388" y="36493"/>
                  </a:moveTo>
                  <a:cubicBezTo>
                    <a:pt x="14485" y="38494"/>
                    <a:pt x="14506" y="43067"/>
                    <a:pt x="14504" y="45987"/>
                  </a:cubicBezTo>
                  <a:cubicBezTo>
                    <a:pt x="14387" y="46041"/>
                    <a:pt x="14424" y="38371"/>
                    <a:pt x="14388" y="36493"/>
                  </a:cubicBezTo>
                  <a:close/>
                  <a:moveTo>
                    <a:pt x="2048619" y="34877"/>
                  </a:moveTo>
                  <a:lnTo>
                    <a:pt x="2048854" y="37450"/>
                  </a:lnTo>
                  <a:cubicBezTo>
                    <a:pt x="2049286" y="34322"/>
                    <a:pt x="2048623" y="35644"/>
                    <a:pt x="2048623" y="35402"/>
                  </a:cubicBezTo>
                  <a:close/>
                  <a:moveTo>
                    <a:pt x="8161" y="32144"/>
                  </a:moveTo>
                  <a:cubicBezTo>
                    <a:pt x="8289" y="28870"/>
                    <a:pt x="8196" y="43587"/>
                    <a:pt x="8172" y="44432"/>
                  </a:cubicBezTo>
                  <a:cubicBezTo>
                    <a:pt x="8118" y="43458"/>
                    <a:pt x="8144" y="32581"/>
                    <a:pt x="8161" y="32144"/>
                  </a:cubicBezTo>
                  <a:close/>
                  <a:moveTo>
                    <a:pt x="8066" y="31953"/>
                  </a:moveTo>
                  <a:cubicBezTo>
                    <a:pt x="8075" y="32405"/>
                    <a:pt x="8072" y="43202"/>
                    <a:pt x="7951" y="41147"/>
                  </a:cubicBezTo>
                  <a:cubicBezTo>
                    <a:pt x="7869" y="39749"/>
                    <a:pt x="8007" y="29140"/>
                    <a:pt x="8066" y="31953"/>
                  </a:cubicBezTo>
                  <a:close/>
                  <a:moveTo>
                    <a:pt x="14506" y="31186"/>
                  </a:moveTo>
                  <a:cubicBezTo>
                    <a:pt x="14510" y="31306"/>
                    <a:pt x="14484" y="33788"/>
                    <a:pt x="14479" y="33886"/>
                  </a:cubicBezTo>
                  <a:cubicBezTo>
                    <a:pt x="14343" y="35249"/>
                    <a:pt x="14397" y="28590"/>
                    <a:pt x="14506" y="31186"/>
                  </a:cubicBezTo>
                  <a:close/>
                  <a:moveTo>
                    <a:pt x="9269" y="29723"/>
                  </a:moveTo>
                  <a:cubicBezTo>
                    <a:pt x="9202" y="34003"/>
                    <a:pt x="9085" y="40946"/>
                    <a:pt x="9036" y="45169"/>
                  </a:cubicBezTo>
                  <a:cubicBezTo>
                    <a:pt x="9022" y="46375"/>
                    <a:pt x="9078" y="47545"/>
                    <a:pt x="9068" y="48573"/>
                  </a:cubicBezTo>
                  <a:cubicBezTo>
                    <a:pt x="9051" y="50221"/>
                    <a:pt x="8970" y="48757"/>
                    <a:pt x="8967" y="48870"/>
                  </a:cubicBezTo>
                  <a:cubicBezTo>
                    <a:pt x="8967" y="48873"/>
                    <a:pt x="8967" y="48875"/>
                    <a:pt x="8967" y="48878"/>
                  </a:cubicBezTo>
                  <a:cubicBezTo>
                    <a:pt x="8913" y="51033"/>
                    <a:pt x="9094" y="53810"/>
                    <a:pt x="9129" y="49209"/>
                  </a:cubicBezTo>
                  <a:cubicBezTo>
                    <a:pt x="9153" y="50825"/>
                    <a:pt x="9177" y="52442"/>
                    <a:pt x="9202" y="54058"/>
                  </a:cubicBezTo>
                  <a:cubicBezTo>
                    <a:pt x="9326" y="48030"/>
                    <a:pt x="9062" y="48472"/>
                    <a:pt x="9078" y="46742"/>
                  </a:cubicBezTo>
                  <a:cubicBezTo>
                    <a:pt x="9102" y="44323"/>
                    <a:pt x="9316" y="44514"/>
                    <a:pt x="9382" y="45000"/>
                  </a:cubicBezTo>
                  <a:cubicBezTo>
                    <a:pt x="9256" y="43016"/>
                    <a:pt x="9279" y="34592"/>
                    <a:pt x="9269" y="29723"/>
                  </a:cubicBezTo>
                  <a:close/>
                  <a:moveTo>
                    <a:pt x="2051369" y="29201"/>
                  </a:moveTo>
                  <a:cubicBezTo>
                    <a:pt x="2051508" y="27153"/>
                    <a:pt x="2051586" y="31689"/>
                    <a:pt x="2051508" y="33041"/>
                  </a:cubicBezTo>
                  <a:cubicBezTo>
                    <a:pt x="2051385" y="33172"/>
                    <a:pt x="2051354" y="29517"/>
                    <a:pt x="2051369" y="29201"/>
                  </a:cubicBezTo>
                  <a:close/>
                  <a:moveTo>
                    <a:pt x="2048545" y="25996"/>
                  </a:moveTo>
                  <a:lnTo>
                    <a:pt x="2048619" y="34877"/>
                  </a:lnTo>
                  <a:lnTo>
                    <a:pt x="2048474" y="33294"/>
                  </a:lnTo>
                  <a:cubicBezTo>
                    <a:pt x="2048399" y="30425"/>
                    <a:pt x="2048399" y="27034"/>
                    <a:pt x="2048545" y="25996"/>
                  </a:cubicBezTo>
                  <a:close/>
                  <a:moveTo>
                    <a:pt x="8859" y="23221"/>
                  </a:moveTo>
                  <a:cubicBezTo>
                    <a:pt x="8574" y="28099"/>
                    <a:pt x="8858" y="34720"/>
                    <a:pt x="8850" y="35446"/>
                  </a:cubicBezTo>
                  <a:cubicBezTo>
                    <a:pt x="8840" y="36167"/>
                    <a:pt x="8726" y="35035"/>
                    <a:pt x="8722" y="35200"/>
                  </a:cubicBezTo>
                  <a:cubicBezTo>
                    <a:pt x="8714" y="35575"/>
                    <a:pt x="8695" y="43263"/>
                    <a:pt x="8702" y="43635"/>
                  </a:cubicBezTo>
                  <a:cubicBezTo>
                    <a:pt x="8708" y="43901"/>
                    <a:pt x="8881" y="42510"/>
                    <a:pt x="8929" y="44097"/>
                  </a:cubicBezTo>
                  <a:cubicBezTo>
                    <a:pt x="8844" y="41001"/>
                    <a:pt x="8953" y="26947"/>
                    <a:pt x="8937" y="26218"/>
                  </a:cubicBezTo>
                  <a:cubicBezTo>
                    <a:pt x="8924" y="25653"/>
                    <a:pt x="8736" y="29912"/>
                    <a:pt x="8859" y="23229"/>
                  </a:cubicBezTo>
                  <a:cubicBezTo>
                    <a:pt x="8859" y="23227"/>
                    <a:pt x="8859" y="23224"/>
                    <a:pt x="8859" y="23221"/>
                  </a:cubicBezTo>
                  <a:close/>
                  <a:moveTo>
                    <a:pt x="177476" y="22164"/>
                  </a:moveTo>
                  <a:cubicBezTo>
                    <a:pt x="174989" y="22468"/>
                    <a:pt x="164405" y="22284"/>
                    <a:pt x="168951" y="22166"/>
                  </a:cubicBezTo>
                  <a:cubicBezTo>
                    <a:pt x="170212" y="22134"/>
                    <a:pt x="175282" y="22184"/>
                    <a:pt x="177476" y="22164"/>
                  </a:cubicBezTo>
                  <a:close/>
                  <a:moveTo>
                    <a:pt x="187205" y="21375"/>
                  </a:moveTo>
                  <a:cubicBezTo>
                    <a:pt x="184504" y="21642"/>
                    <a:pt x="177732" y="21470"/>
                    <a:pt x="173731" y="21556"/>
                  </a:cubicBezTo>
                  <a:cubicBezTo>
                    <a:pt x="168203" y="21675"/>
                    <a:pt x="158804" y="22707"/>
                    <a:pt x="162851" y="21692"/>
                  </a:cubicBezTo>
                  <a:cubicBezTo>
                    <a:pt x="170970" y="21586"/>
                    <a:pt x="179087" y="21480"/>
                    <a:pt x="187205" y="21375"/>
                  </a:cubicBezTo>
                  <a:close/>
                  <a:moveTo>
                    <a:pt x="253881" y="21291"/>
                  </a:moveTo>
                  <a:cubicBezTo>
                    <a:pt x="258100" y="21495"/>
                    <a:pt x="243916" y="21498"/>
                    <a:pt x="248783" y="21292"/>
                  </a:cubicBezTo>
                  <a:cubicBezTo>
                    <a:pt x="249012" y="21284"/>
                    <a:pt x="253717" y="21283"/>
                    <a:pt x="253881" y="21291"/>
                  </a:cubicBezTo>
                  <a:close/>
                  <a:moveTo>
                    <a:pt x="202934" y="21139"/>
                  </a:moveTo>
                  <a:cubicBezTo>
                    <a:pt x="205765" y="21260"/>
                    <a:pt x="197365" y="21454"/>
                    <a:pt x="194184" y="21294"/>
                  </a:cubicBezTo>
                  <a:cubicBezTo>
                    <a:pt x="194128" y="21156"/>
                    <a:pt x="202484" y="21120"/>
                    <a:pt x="202934" y="21139"/>
                  </a:cubicBezTo>
                  <a:close/>
                  <a:moveTo>
                    <a:pt x="309095" y="20902"/>
                  </a:moveTo>
                  <a:cubicBezTo>
                    <a:pt x="309589" y="20926"/>
                    <a:pt x="313218" y="21511"/>
                    <a:pt x="305854" y="21357"/>
                  </a:cubicBezTo>
                  <a:cubicBezTo>
                    <a:pt x="300409" y="21243"/>
                    <a:pt x="304632" y="20695"/>
                    <a:pt x="309095" y="20902"/>
                  </a:cubicBezTo>
                  <a:close/>
                  <a:moveTo>
                    <a:pt x="419106" y="20640"/>
                  </a:moveTo>
                  <a:cubicBezTo>
                    <a:pt x="414091" y="20663"/>
                    <a:pt x="408879" y="20724"/>
                    <a:pt x="408213" y="20809"/>
                  </a:cubicBezTo>
                  <a:cubicBezTo>
                    <a:pt x="411294" y="20728"/>
                    <a:pt x="428598" y="20807"/>
                    <a:pt x="428822" y="20694"/>
                  </a:cubicBezTo>
                  <a:cubicBezTo>
                    <a:pt x="428942" y="20631"/>
                    <a:pt x="424122" y="20617"/>
                    <a:pt x="419106" y="20640"/>
                  </a:cubicBezTo>
                  <a:close/>
                  <a:moveTo>
                    <a:pt x="374965" y="20568"/>
                  </a:moveTo>
                  <a:cubicBezTo>
                    <a:pt x="372440" y="20571"/>
                    <a:pt x="369099" y="20625"/>
                    <a:pt x="369141" y="20708"/>
                  </a:cubicBezTo>
                  <a:cubicBezTo>
                    <a:pt x="369181" y="20771"/>
                    <a:pt x="375621" y="20753"/>
                    <a:pt x="375886" y="20743"/>
                  </a:cubicBezTo>
                  <a:cubicBezTo>
                    <a:pt x="379197" y="20617"/>
                    <a:pt x="377489" y="20566"/>
                    <a:pt x="374965" y="20568"/>
                  </a:cubicBezTo>
                  <a:close/>
                  <a:moveTo>
                    <a:pt x="175487" y="20263"/>
                  </a:moveTo>
                  <a:cubicBezTo>
                    <a:pt x="173481" y="20275"/>
                    <a:pt x="172213" y="20315"/>
                    <a:pt x="173334" y="20424"/>
                  </a:cubicBezTo>
                  <a:cubicBezTo>
                    <a:pt x="173580" y="20442"/>
                    <a:pt x="182066" y="20396"/>
                    <a:pt x="182077" y="20270"/>
                  </a:cubicBezTo>
                  <a:cubicBezTo>
                    <a:pt x="180241" y="20268"/>
                    <a:pt x="177494" y="20252"/>
                    <a:pt x="175487" y="20263"/>
                  </a:cubicBezTo>
                  <a:close/>
                  <a:moveTo>
                    <a:pt x="520210" y="20131"/>
                  </a:moveTo>
                  <a:cubicBezTo>
                    <a:pt x="515551" y="19742"/>
                    <a:pt x="506170" y="20592"/>
                    <a:pt x="513628" y="20485"/>
                  </a:cubicBezTo>
                  <a:cubicBezTo>
                    <a:pt x="514352" y="20474"/>
                    <a:pt x="520426" y="20150"/>
                    <a:pt x="520210" y="20131"/>
                  </a:cubicBezTo>
                  <a:close/>
                  <a:moveTo>
                    <a:pt x="524476" y="20130"/>
                  </a:moveTo>
                  <a:cubicBezTo>
                    <a:pt x="518479" y="20170"/>
                    <a:pt x="522822" y="20606"/>
                    <a:pt x="526552" y="20409"/>
                  </a:cubicBezTo>
                  <a:cubicBezTo>
                    <a:pt x="526786" y="20396"/>
                    <a:pt x="524871" y="20127"/>
                    <a:pt x="524476" y="20130"/>
                  </a:cubicBezTo>
                  <a:close/>
                  <a:moveTo>
                    <a:pt x="163550" y="20104"/>
                  </a:moveTo>
                  <a:cubicBezTo>
                    <a:pt x="163067" y="20083"/>
                    <a:pt x="151850" y="20154"/>
                    <a:pt x="153083" y="20255"/>
                  </a:cubicBezTo>
                  <a:cubicBezTo>
                    <a:pt x="155423" y="20446"/>
                    <a:pt x="165209" y="20176"/>
                    <a:pt x="163550" y="20104"/>
                  </a:cubicBezTo>
                  <a:close/>
                  <a:moveTo>
                    <a:pt x="133876" y="19843"/>
                  </a:moveTo>
                  <a:cubicBezTo>
                    <a:pt x="130357" y="19893"/>
                    <a:pt x="127667" y="19998"/>
                    <a:pt x="129436" y="20086"/>
                  </a:cubicBezTo>
                  <a:cubicBezTo>
                    <a:pt x="129939" y="20109"/>
                    <a:pt x="141285" y="19930"/>
                    <a:pt x="143291" y="19935"/>
                  </a:cubicBezTo>
                  <a:cubicBezTo>
                    <a:pt x="141744" y="19800"/>
                    <a:pt x="137396" y="19793"/>
                    <a:pt x="133876" y="19843"/>
                  </a:cubicBezTo>
                  <a:close/>
                  <a:moveTo>
                    <a:pt x="534636" y="19832"/>
                  </a:moveTo>
                  <a:cubicBezTo>
                    <a:pt x="535205" y="19724"/>
                    <a:pt x="534143" y="19686"/>
                    <a:pt x="527313" y="19955"/>
                  </a:cubicBezTo>
                  <a:cubicBezTo>
                    <a:pt x="534603" y="20010"/>
                    <a:pt x="526911" y="20107"/>
                    <a:pt x="527025" y="20164"/>
                  </a:cubicBezTo>
                  <a:cubicBezTo>
                    <a:pt x="527323" y="20330"/>
                    <a:pt x="539568" y="20130"/>
                    <a:pt x="542279" y="20193"/>
                  </a:cubicBezTo>
                  <a:cubicBezTo>
                    <a:pt x="544403" y="19890"/>
                    <a:pt x="534169" y="20190"/>
                    <a:pt x="532185" y="20126"/>
                  </a:cubicBezTo>
                  <a:cubicBezTo>
                    <a:pt x="532180" y="20126"/>
                    <a:pt x="532175" y="20126"/>
                    <a:pt x="532169" y="20126"/>
                  </a:cubicBezTo>
                  <a:cubicBezTo>
                    <a:pt x="531867" y="20117"/>
                    <a:pt x="534067" y="19939"/>
                    <a:pt x="534636" y="19832"/>
                  </a:cubicBezTo>
                  <a:close/>
                  <a:moveTo>
                    <a:pt x="591595" y="19762"/>
                  </a:moveTo>
                  <a:cubicBezTo>
                    <a:pt x="599873" y="19828"/>
                    <a:pt x="593785" y="19974"/>
                    <a:pt x="586428" y="20079"/>
                  </a:cubicBezTo>
                  <a:cubicBezTo>
                    <a:pt x="588763" y="20002"/>
                    <a:pt x="588815" y="19740"/>
                    <a:pt x="591595" y="19762"/>
                  </a:cubicBezTo>
                  <a:close/>
                  <a:moveTo>
                    <a:pt x="577652" y="19742"/>
                  </a:moveTo>
                  <a:cubicBezTo>
                    <a:pt x="577931" y="19626"/>
                    <a:pt x="579660" y="19563"/>
                    <a:pt x="585642" y="19764"/>
                  </a:cubicBezTo>
                  <a:cubicBezTo>
                    <a:pt x="587399" y="19822"/>
                    <a:pt x="581125" y="20016"/>
                    <a:pt x="581749" y="20038"/>
                  </a:cubicBezTo>
                  <a:cubicBezTo>
                    <a:pt x="583056" y="20081"/>
                    <a:pt x="584090" y="20099"/>
                    <a:pt x="584920" y="20100"/>
                  </a:cubicBezTo>
                  <a:cubicBezTo>
                    <a:pt x="579347" y="20173"/>
                    <a:pt x="573558" y="20219"/>
                    <a:pt x="572998" y="20180"/>
                  </a:cubicBezTo>
                  <a:cubicBezTo>
                    <a:pt x="570370" y="19997"/>
                    <a:pt x="578199" y="20053"/>
                    <a:pt x="578361" y="20041"/>
                  </a:cubicBezTo>
                  <a:cubicBezTo>
                    <a:pt x="578544" y="20028"/>
                    <a:pt x="577373" y="19858"/>
                    <a:pt x="577652" y="19742"/>
                  </a:cubicBezTo>
                  <a:close/>
                  <a:moveTo>
                    <a:pt x="577025" y="19454"/>
                  </a:moveTo>
                  <a:cubicBezTo>
                    <a:pt x="579525" y="19440"/>
                    <a:pt x="582153" y="19478"/>
                    <a:pt x="582496" y="19627"/>
                  </a:cubicBezTo>
                  <a:cubicBezTo>
                    <a:pt x="580395" y="19612"/>
                    <a:pt x="572566" y="19672"/>
                    <a:pt x="572322" y="19596"/>
                  </a:cubicBezTo>
                  <a:cubicBezTo>
                    <a:pt x="572153" y="19536"/>
                    <a:pt x="574525" y="19469"/>
                    <a:pt x="577025" y="19454"/>
                  </a:cubicBezTo>
                  <a:close/>
                  <a:moveTo>
                    <a:pt x="646932" y="19338"/>
                  </a:moveTo>
                  <a:cubicBezTo>
                    <a:pt x="652150" y="19368"/>
                    <a:pt x="645179" y="19593"/>
                    <a:pt x="645634" y="19606"/>
                  </a:cubicBezTo>
                  <a:cubicBezTo>
                    <a:pt x="646245" y="19623"/>
                    <a:pt x="654317" y="19470"/>
                    <a:pt x="654067" y="19636"/>
                  </a:cubicBezTo>
                  <a:cubicBezTo>
                    <a:pt x="653878" y="19759"/>
                    <a:pt x="645231" y="19704"/>
                    <a:pt x="643094" y="19737"/>
                  </a:cubicBezTo>
                  <a:cubicBezTo>
                    <a:pt x="640356" y="19779"/>
                    <a:pt x="643676" y="19974"/>
                    <a:pt x="639100" y="19945"/>
                  </a:cubicBezTo>
                  <a:cubicBezTo>
                    <a:pt x="636223" y="19927"/>
                    <a:pt x="637817" y="19560"/>
                    <a:pt x="637211" y="19544"/>
                  </a:cubicBezTo>
                  <a:cubicBezTo>
                    <a:pt x="636702" y="19530"/>
                    <a:pt x="626650" y="19770"/>
                    <a:pt x="630606" y="19385"/>
                  </a:cubicBezTo>
                  <a:cubicBezTo>
                    <a:pt x="630601" y="19385"/>
                    <a:pt x="630595" y="19385"/>
                    <a:pt x="630590" y="19384"/>
                  </a:cubicBezTo>
                  <a:cubicBezTo>
                    <a:pt x="631738" y="19274"/>
                    <a:pt x="639070" y="19309"/>
                    <a:pt x="640739" y="19348"/>
                  </a:cubicBezTo>
                  <a:cubicBezTo>
                    <a:pt x="641026" y="19355"/>
                    <a:pt x="639776" y="19639"/>
                    <a:pt x="643078" y="19607"/>
                  </a:cubicBezTo>
                  <a:cubicBezTo>
                    <a:pt x="645728" y="19582"/>
                    <a:pt x="641770" y="19308"/>
                    <a:pt x="646932" y="19338"/>
                  </a:cubicBezTo>
                  <a:close/>
                  <a:moveTo>
                    <a:pt x="726787" y="19049"/>
                  </a:moveTo>
                  <a:cubicBezTo>
                    <a:pt x="726596" y="19171"/>
                    <a:pt x="719022" y="19216"/>
                    <a:pt x="718021" y="19181"/>
                  </a:cubicBezTo>
                  <a:cubicBezTo>
                    <a:pt x="716497" y="19127"/>
                    <a:pt x="724398" y="18998"/>
                    <a:pt x="726787" y="19049"/>
                  </a:cubicBezTo>
                  <a:close/>
                  <a:moveTo>
                    <a:pt x="2051082" y="18933"/>
                  </a:moveTo>
                  <a:cubicBezTo>
                    <a:pt x="2051234" y="17945"/>
                    <a:pt x="2051339" y="18728"/>
                    <a:pt x="2051246" y="25424"/>
                  </a:cubicBezTo>
                  <a:cubicBezTo>
                    <a:pt x="2050953" y="14300"/>
                    <a:pt x="2050937" y="24000"/>
                    <a:pt x="2051045" y="28332"/>
                  </a:cubicBezTo>
                  <a:cubicBezTo>
                    <a:pt x="2051076" y="29437"/>
                    <a:pt x="2051246" y="29716"/>
                    <a:pt x="2051292" y="31291"/>
                  </a:cubicBezTo>
                  <a:cubicBezTo>
                    <a:pt x="2051369" y="33315"/>
                    <a:pt x="2051292" y="35685"/>
                    <a:pt x="2051308" y="36733"/>
                  </a:cubicBezTo>
                  <a:cubicBezTo>
                    <a:pt x="2051339" y="37860"/>
                    <a:pt x="2051740" y="31457"/>
                    <a:pt x="2051616" y="40718"/>
                  </a:cubicBezTo>
                  <a:cubicBezTo>
                    <a:pt x="2052002" y="36005"/>
                    <a:pt x="2051616" y="27680"/>
                    <a:pt x="2051894" y="23050"/>
                  </a:cubicBezTo>
                  <a:cubicBezTo>
                    <a:pt x="2052465" y="13710"/>
                    <a:pt x="2052542" y="29563"/>
                    <a:pt x="2052589" y="31214"/>
                  </a:cubicBezTo>
                  <a:cubicBezTo>
                    <a:pt x="2052604" y="31654"/>
                    <a:pt x="2052836" y="30179"/>
                    <a:pt x="2052851" y="30473"/>
                  </a:cubicBezTo>
                  <a:cubicBezTo>
                    <a:pt x="2052866" y="30952"/>
                    <a:pt x="2052743" y="39949"/>
                    <a:pt x="2052928" y="40836"/>
                  </a:cubicBezTo>
                  <a:cubicBezTo>
                    <a:pt x="2053098" y="41721"/>
                    <a:pt x="2052928" y="37541"/>
                    <a:pt x="2053113" y="37263"/>
                  </a:cubicBezTo>
                  <a:cubicBezTo>
                    <a:pt x="2053237" y="37075"/>
                    <a:pt x="2053437" y="47928"/>
                    <a:pt x="2053546" y="42053"/>
                  </a:cubicBezTo>
                  <a:cubicBezTo>
                    <a:pt x="2053623" y="38003"/>
                    <a:pt x="2053113" y="30539"/>
                    <a:pt x="2053685" y="29281"/>
                  </a:cubicBezTo>
                  <a:cubicBezTo>
                    <a:pt x="2053715" y="35237"/>
                    <a:pt x="2053731" y="41192"/>
                    <a:pt x="2053762" y="47148"/>
                  </a:cubicBezTo>
                  <a:cubicBezTo>
                    <a:pt x="2053978" y="43888"/>
                    <a:pt x="2054209" y="40629"/>
                    <a:pt x="2054425" y="37369"/>
                  </a:cubicBezTo>
                  <a:cubicBezTo>
                    <a:pt x="2054472" y="44053"/>
                    <a:pt x="2054209" y="49832"/>
                    <a:pt x="2054487" y="56181"/>
                  </a:cubicBezTo>
                  <a:cubicBezTo>
                    <a:pt x="2055212" y="40925"/>
                    <a:pt x="2055012" y="61134"/>
                    <a:pt x="2055089" y="61356"/>
                  </a:cubicBezTo>
                  <a:cubicBezTo>
                    <a:pt x="2055135" y="61430"/>
                    <a:pt x="2055706" y="55426"/>
                    <a:pt x="2055814" y="54460"/>
                  </a:cubicBezTo>
                  <a:cubicBezTo>
                    <a:pt x="2055999" y="59780"/>
                    <a:pt x="2056030" y="75948"/>
                    <a:pt x="2056740" y="66489"/>
                  </a:cubicBezTo>
                  <a:cubicBezTo>
                    <a:pt x="2056570" y="68206"/>
                    <a:pt x="2056925" y="72364"/>
                    <a:pt x="2056956" y="72309"/>
                  </a:cubicBezTo>
                  <a:cubicBezTo>
                    <a:pt x="2057250" y="71781"/>
                    <a:pt x="2057111" y="62713"/>
                    <a:pt x="2057357" y="64192"/>
                  </a:cubicBezTo>
                  <a:cubicBezTo>
                    <a:pt x="2057666" y="65906"/>
                    <a:pt x="2057234" y="68307"/>
                    <a:pt x="2057250" y="70944"/>
                  </a:cubicBezTo>
                  <a:cubicBezTo>
                    <a:pt x="2057357" y="84474"/>
                    <a:pt x="2058901" y="80762"/>
                    <a:pt x="2058577" y="94329"/>
                  </a:cubicBezTo>
                  <a:cubicBezTo>
                    <a:pt x="2058638" y="94059"/>
                    <a:pt x="2058685" y="93790"/>
                    <a:pt x="2058747" y="93520"/>
                  </a:cubicBezTo>
                  <a:cubicBezTo>
                    <a:pt x="2058577" y="108266"/>
                    <a:pt x="2058391" y="123013"/>
                    <a:pt x="2058222" y="137759"/>
                  </a:cubicBezTo>
                  <a:cubicBezTo>
                    <a:pt x="2058638" y="143530"/>
                    <a:pt x="2058824" y="158884"/>
                    <a:pt x="2058715" y="166426"/>
                  </a:cubicBezTo>
                  <a:cubicBezTo>
                    <a:pt x="2058700" y="167944"/>
                    <a:pt x="2058422" y="175402"/>
                    <a:pt x="2058376" y="175963"/>
                  </a:cubicBezTo>
                  <a:cubicBezTo>
                    <a:pt x="2058299" y="177005"/>
                    <a:pt x="2058299" y="171276"/>
                    <a:pt x="2058145" y="173864"/>
                  </a:cubicBezTo>
                  <a:cubicBezTo>
                    <a:pt x="2058098" y="174412"/>
                    <a:pt x="2057928" y="187035"/>
                    <a:pt x="2058175" y="186132"/>
                  </a:cubicBezTo>
                  <a:cubicBezTo>
                    <a:pt x="2058222" y="184718"/>
                    <a:pt x="2058129" y="180291"/>
                    <a:pt x="2058191" y="179567"/>
                  </a:cubicBezTo>
                  <a:cubicBezTo>
                    <a:pt x="2058623" y="174477"/>
                    <a:pt x="2058067" y="213392"/>
                    <a:pt x="2058206" y="215320"/>
                  </a:cubicBezTo>
                  <a:cubicBezTo>
                    <a:pt x="2058299" y="214459"/>
                    <a:pt x="2058376" y="213596"/>
                    <a:pt x="2058469" y="212735"/>
                  </a:cubicBezTo>
                  <a:cubicBezTo>
                    <a:pt x="2058407" y="215190"/>
                    <a:pt x="2058361" y="217646"/>
                    <a:pt x="2058299" y="220101"/>
                  </a:cubicBezTo>
                  <a:cubicBezTo>
                    <a:pt x="2058237" y="219109"/>
                    <a:pt x="2058175" y="218115"/>
                    <a:pt x="2058114" y="217121"/>
                  </a:cubicBezTo>
                  <a:cubicBezTo>
                    <a:pt x="2058052" y="219944"/>
                    <a:pt x="2058083" y="223739"/>
                    <a:pt x="2058006" y="226358"/>
                  </a:cubicBezTo>
                  <a:cubicBezTo>
                    <a:pt x="2057990" y="226787"/>
                    <a:pt x="2057805" y="225675"/>
                    <a:pt x="2057789" y="226688"/>
                  </a:cubicBezTo>
                  <a:cubicBezTo>
                    <a:pt x="2057774" y="227703"/>
                    <a:pt x="2058037" y="227507"/>
                    <a:pt x="2058052" y="228981"/>
                  </a:cubicBezTo>
                  <a:cubicBezTo>
                    <a:pt x="2058083" y="230635"/>
                    <a:pt x="2057851" y="238210"/>
                    <a:pt x="2057836" y="240833"/>
                  </a:cubicBezTo>
                  <a:cubicBezTo>
                    <a:pt x="2057789" y="250644"/>
                    <a:pt x="2057882" y="260538"/>
                    <a:pt x="2057712" y="270369"/>
                  </a:cubicBezTo>
                  <a:cubicBezTo>
                    <a:pt x="2057589" y="260220"/>
                    <a:pt x="2057327" y="270447"/>
                    <a:pt x="2057388" y="273289"/>
                  </a:cubicBezTo>
                  <a:cubicBezTo>
                    <a:pt x="2057404" y="273920"/>
                    <a:pt x="2057898" y="273818"/>
                    <a:pt x="2057712" y="284000"/>
                  </a:cubicBezTo>
                  <a:cubicBezTo>
                    <a:pt x="2057589" y="290471"/>
                    <a:pt x="2056941" y="284494"/>
                    <a:pt x="2057218" y="295293"/>
                  </a:cubicBezTo>
                  <a:cubicBezTo>
                    <a:pt x="2057743" y="286990"/>
                    <a:pt x="2057666" y="295155"/>
                    <a:pt x="2057635" y="301663"/>
                  </a:cubicBezTo>
                  <a:cubicBezTo>
                    <a:pt x="2057635" y="302785"/>
                    <a:pt x="2057512" y="311847"/>
                    <a:pt x="2057512" y="315851"/>
                  </a:cubicBezTo>
                  <a:cubicBezTo>
                    <a:pt x="2057512" y="317220"/>
                    <a:pt x="2057743" y="319308"/>
                    <a:pt x="2057728" y="321124"/>
                  </a:cubicBezTo>
                  <a:cubicBezTo>
                    <a:pt x="2057728" y="322374"/>
                    <a:pt x="2057589" y="323320"/>
                    <a:pt x="2057589" y="325175"/>
                  </a:cubicBezTo>
                  <a:cubicBezTo>
                    <a:pt x="2057558" y="333830"/>
                    <a:pt x="2057512" y="342341"/>
                    <a:pt x="2057419" y="351011"/>
                  </a:cubicBezTo>
                  <a:cubicBezTo>
                    <a:pt x="2056833" y="345945"/>
                    <a:pt x="2057126" y="354988"/>
                    <a:pt x="2057095" y="355394"/>
                  </a:cubicBezTo>
                  <a:cubicBezTo>
                    <a:pt x="2056925" y="357459"/>
                    <a:pt x="2056925" y="348117"/>
                    <a:pt x="2056802" y="351812"/>
                  </a:cubicBezTo>
                  <a:cubicBezTo>
                    <a:pt x="2056786" y="356974"/>
                    <a:pt x="2056786" y="362138"/>
                    <a:pt x="2056771" y="367300"/>
                  </a:cubicBezTo>
                  <a:cubicBezTo>
                    <a:pt x="2056864" y="363064"/>
                    <a:pt x="2057250" y="372910"/>
                    <a:pt x="2057033" y="374722"/>
                  </a:cubicBezTo>
                  <a:cubicBezTo>
                    <a:pt x="2057574" y="373924"/>
                    <a:pt x="2056431" y="398252"/>
                    <a:pt x="2056586" y="401956"/>
                  </a:cubicBezTo>
                  <a:cubicBezTo>
                    <a:pt x="2056617" y="402728"/>
                    <a:pt x="2056910" y="397678"/>
                    <a:pt x="2056725" y="409392"/>
                  </a:cubicBezTo>
                  <a:cubicBezTo>
                    <a:pt x="2056709" y="410660"/>
                    <a:pt x="2056555" y="410180"/>
                    <a:pt x="2056555" y="410846"/>
                  </a:cubicBezTo>
                  <a:cubicBezTo>
                    <a:pt x="2056570" y="411244"/>
                    <a:pt x="2057049" y="413654"/>
                    <a:pt x="2056755" y="416224"/>
                  </a:cubicBezTo>
                  <a:cubicBezTo>
                    <a:pt x="2056648" y="417162"/>
                    <a:pt x="2056370" y="411160"/>
                    <a:pt x="2056416" y="424342"/>
                  </a:cubicBezTo>
                  <a:cubicBezTo>
                    <a:pt x="2056956" y="419091"/>
                    <a:pt x="2056570" y="442619"/>
                    <a:pt x="2056431" y="446946"/>
                  </a:cubicBezTo>
                  <a:cubicBezTo>
                    <a:pt x="2056493" y="446082"/>
                    <a:pt x="2056570" y="445217"/>
                    <a:pt x="2056648" y="444353"/>
                  </a:cubicBezTo>
                  <a:cubicBezTo>
                    <a:pt x="2056431" y="448631"/>
                    <a:pt x="2056601" y="449403"/>
                    <a:pt x="2056586" y="450367"/>
                  </a:cubicBezTo>
                  <a:cubicBezTo>
                    <a:pt x="2056524" y="454252"/>
                    <a:pt x="2056323" y="459592"/>
                    <a:pt x="2056323" y="463211"/>
                  </a:cubicBezTo>
                  <a:cubicBezTo>
                    <a:pt x="2056308" y="467445"/>
                    <a:pt x="2056617" y="467459"/>
                    <a:pt x="2056462" y="472396"/>
                  </a:cubicBezTo>
                  <a:cubicBezTo>
                    <a:pt x="2056540" y="471225"/>
                    <a:pt x="2056617" y="470053"/>
                    <a:pt x="2056694" y="468882"/>
                  </a:cubicBezTo>
                  <a:cubicBezTo>
                    <a:pt x="2056648" y="472291"/>
                    <a:pt x="2056617" y="475700"/>
                    <a:pt x="2056586" y="479111"/>
                  </a:cubicBezTo>
                  <a:cubicBezTo>
                    <a:pt x="2056231" y="471215"/>
                    <a:pt x="2056555" y="480813"/>
                    <a:pt x="2056555" y="481446"/>
                  </a:cubicBezTo>
                  <a:cubicBezTo>
                    <a:pt x="2056555" y="482455"/>
                    <a:pt x="2056401" y="481006"/>
                    <a:pt x="2056416" y="482691"/>
                  </a:cubicBezTo>
                  <a:cubicBezTo>
                    <a:pt x="2056416" y="482867"/>
                    <a:pt x="2056570" y="482614"/>
                    <a:pt x="2056570" y="485215"/>
                  </a:cubicBezTo>
                  <a:cubicBezTo>
                    <a:pt x="2056570" y="490647"/>
                    <a:pt x="2056385" y="489787"/>
                    <a:pt x="2056385" y="492068"/>
                  </a:cubicBezTo>
                  <a:cubicBezTo>
                    <a:pt x="2056385" y="492277"/>
                    <a:pt x="2056524" y="491545"/>
                    <a:pt x="2056524" y="495485"/>
                  </a:cubicBezTo>
                  <a:cubicBezTo>
                    <a:pt x="2056555" y="508004"/>
                    <a:pt x="2056431" y="495422"/>
                    <a:pt x="2056401" y="494942"/>
                  </a:cubicBezTo>
                  <a:cubicBezTo>
                    <a:pt x="2056385" y="494311"/>
                    <a:pt x="2055799" y="498604"/>
                    <a:pt x="2056061" y="487969"/>
                  </a:cubicBezTo>
                  <a:cubicBezTo>
                    <a:pt x="2055968" y="491540"/>
                    <a:pt x="2055721" y="491898"/>
                    <a:pt x="2055706" y="492301"/>
                  </a:cubicBezTo>
                  <a:cubicBezTo>
                    <a:pt x="2055706" y="492658"/>
                    <a:pt x="2055706" y="498843"/>
                    <a:pt x="2055706" y="499184"/>
                  </a:cubicBezTo>
                  <a:cubicBezTo>
                    <a:pt x="2055783" y="502226"/>
                    <a:pt x="2055968" y="499550"/>
                    <a:pt x="2055984" y="500143"/>
                  </a:cubicBezTo>
                  <a:cubicBezTo>
                    <a:pt x="2056015" y="500627"/>
                    <a:pt x="2055753" y="508081"/>
                    <a:pt x="2056246" y="509828"/>
                  </a:cubicBezTo>
                  <a:cubicBezTo>
                    <a:pt x="2055753" y="513395"/>
                    <a:pt x="2055830" y="507776"/>
                    <a:pt x="2055799" y="501796"/>
                  </a:cubicBezTo>
                  <a:cubicBezTo>
                    <a:pt x="2055706" y="500924"/>
                    <a:pt x="2055567" y="507492"/>
                    <a:pt x="2055567" y="507836"/>
                  </a:cubicBezTo>
                  <a:cubicBezTo>
                    <a:pt x="2055521" y="516307"/>
                    <a:pt x="2055938" y="511617"/>
                    <a:pt x="2056169" y="513469"/>
                  </a:cubicBezTo>
                  <a:cubicBezTo>
                    <a:pt x="2056293" y="514443"/>
                    <a:pt x="2056015" y="517893"/>
                    <a:pt x="2056370" y="514707"/>
                  </a:cubicBezTo>
                  <a:cubicBezTo>
                    <a:pt x="2056370" y="522397"/>
                    <a:pt x="2056200" y="517733"/>
                    <a:pt x="2056154" y="518230"/>
                  </a:cubicBezTo>
                  <a:cubicBezTo>
                    <a:pt x="2056107" y="518980"/>
                    <a:pt x="2056200" y="521670"/>
                    <a:pt x="2056185" y="522006"/>
                  </a:cubicBezTo>
                  <a:cubicBezTo>
                    <a:pt x="2056154" y="522500"/>
                    <a:pt x="2056046" y="520782"/>
                    <a:pt x="2055999" y="522732"/>
                  </a:cubicBezTo>
                  <a:cubicBezTo>
                    <a:pt x="2055984" y="523056"/>
                    <a:pt x="2056169" y="526195"/>
                    <a:pt x="2056293" y="522147"/>
                  </a:cubicBezTo>
                  <a:cubicBezTo>
                    <a:pt x="2056231" y="527556"/>
                    <a:pt x="2056416" y="527110"/>
                    <a:pt x="2056046" y="528945"/>
                  </a:cubicBezTo>
                  <a:cubicBezTo>
                    <a:pt x="2056694" y="532672"/>
                    <a:pt x="2055644" y="531649"/>
                    <a:pt x="2055598" y="533116"/>
                  </a:cubicBezTo>
                  <a:cubicBezTo>
                    <a:pt x="2055475" y="537018"/>
                    <a:pt x="2055999" y="535887"/>
                    <a:pt x="2056030" y="536092"/>
                  </a:cubicBezTo>
                  <a:cubicBezTo>
                    <a:pt x="2056185" y="537512"/>
                    <a:pt x="2055938" y="548311"/>
                    <a:pt x="2055999" y="550987"/>
                  </a:cubicBezTo>
                  <a:cubicBezTo>
                    <a:pt x="2055629" y="549932"/>
                    <a:pt x="2056046" y="542424"/>
                    <a:pt x="2055984" y="540746"/>
                  </a:cubicBezTo>
                  <a:cubicBezTo>
                    <a:pt x="2055876" y="537948"/>
                    <a:pt x="2055818" y="539920"/>
                    <a:pt x="2055732" y="542083"/>
                  </a:cubicBezTo>
                  <a:lnTo>
                    <a:pt x="2055504" y="543410"/>
                  </a:lnTo>
                  <a:lnTo>
                    <a:pt x="2055631" y="540482"/>
                  </a:lnTo>
                  <a:cubicBezTo>
                    <a:pt x="2055629" y="538227"/>
                    <a:pt x="2055575" y="535637"/>
                    <a:pt x="2055459" y="535231"/>
                  </a:cubicBezTo>
                  <a:cubicBezTo>
                    <a:pt x="2055436" y="535861"/>
                    <a:pt x="2055436" y="537928"/>
                    <a:pt x="2055446" y="539867"/>
                  </a:cubicBezTo>
                  <a:lnTo>
                    <a:pt x="2055488" y="543506"/>
                  </a:lnTo>
                  <a:lnTo>
                    <a:pt x="2055305" y="544569"/>
                  </a:lnTo>
                  <a:cubicBezTo>
                    <a:pt x="2055428" y="546273"/>
                    <a:pt x="2055536" y="547977"/>
                    <a:pt x="2055660" y="549682"/>
                  </a:cubicBezTo>
                  <a:cubicBezTo>
                    <a:pt x="2055336" y="552806"/>
                    <a:pt x="2055228" y="548373"/>
                    <a:pt x="2055305" y="556781"/>
                  </a:cubicBezTo>
                  <a:cubicBezTo>
                    <a:pt x="2055552" y="558156"/>
                    <a:pt x="2055289" y="550836"/>
                    <a:pt x="2055490" y="552305"/>
                  </a:cubicBezTo>
                  <a:cubicBezTo>
                    <a:pt x="2055598" y="553171"/>
                    <a:pt x="2055598" y="558046"/>
                    <a:pt x="2055660" y="558142"/>
                  </a:cubicBezTo>
                  <a:cubicBezTo>
                    <a:pt x="2055737" y="558238"/>
                    <a:pt x="2055675" y="553832"/>
                    <a:pt x="2055783" y="554526"/>
                  </a:cubicBezTo>
                  <a:cubicBezTo>
                    <a:pt x="2056015" y="556042"/>
                    <a:pt x="2055691" y="572113"/>
                    <a:pt x="2055629" y="559880"/>
                  </a:cubicBezTo>
                  <a:cubicBezTo>
                    <a:pt x="2055614" y="563292"/>
                    <a:pt x="2055104" y="565050"/>
                    <a:pt x="2055243" y="568010"/>
                  </a:cubicBezTo>
                  <a:cubicBezTo>
                    <a:pt x="2055336" y="569924"/>
                    <a:pt x="2056077" y="559158"/>
                    <a:pt x="2055860" y="575308"/>
                  </a:cubicBezTo>
                  <a:cubicBezTo>
                    <a:pt x="2055614" y="575652"/>
                    <a:pt x="2055830" y="568851"/>
                    <a:pt x="2055814" y="568675"/>
                  </a:cubicBezTo>
                  <a:cubicBezTo>
                    <a:pt x="2055783" y="568427"/>
                    <a:pt x="2055258" y="569658"/>
                    <a:pt x="2055228" y="569871"/>
                  </a:cubicBezTo>
                  <a:cubicBezTo>
                    <a:pt x="2055135" y="570623"/>
                    <a:pt x="2055320" y="587117"/>
                    <a:pt x="2055043" y="590602"/>
                  </a:cubicBezTo>
                  <a:cubicBezTo>
                    <a:pt x="2055351" y="589222"/>
                    <a:pt x="2055027" y="603065"/>
                    <a:pt x="2055104" y="604573"/>
                  </a:cubicBezTo>
                  <a:cubicBezTo>
                    <a:pt x="2055135" y="604974"/>
                    <a:pt x="2055320" y="603474"/>
                    <a:pt x="2055336" y="603903"/>
                  </a:cubicBezTo>
                  <a:cubicBezTo>
                    <a:pt x="2055428" y="606579"/>
                    <a:pt x="2055073" y="613820"/>
                    <a:pt x="2055043" y="617179"/>
                  </a:cubicBezTo>
                  <a:cubicBezTo>
                    <a:pt x="2055012" y="620938"/>
                    <a:pt x="2055166" y="620461"/>
                    <a:pt x="2055166" y="620671"/>
                  </a:cubicBezTo>
                  <a:cubicBezTo>
                    <a:pt x="2055151" y="622326"/>
                    <a:pt x="2055058" y="621004"/>
                    <a:pt x="2055043" y="622015"/>
                  </a:cubicBezTo>
                  <a:cubicBezTo>
                    <a:pt x="2055043" y="623543"/>
                    <a:pt x="2054965" y="634039"/>
                    <a:pt x="2054981" y="634567"/>
                  </a:cubicBezTo>
                  <a:cubicBezTo>
                    <a:pt x="2054981" y="634721"/>
                    <a:pt x="2055166" y="633007"/>
                    <a:pt x="2055181" y="635295"/>
                  </a:cubicBezTo>
                  <a:cubicBezTo>
                    <a:pt x="2055197" y="635692"/>
                    <a:pt x="2054981" y="635440"/>
                    <a:pt x="2055043" y="642217"/>
                  </a:cubicBezTo>
                  <a:cubicBezTo>
                    <a:pt x="2055089" y="650379"/>
                    <a:pt x="2055320" y="636550"/>
                    <a:pt x="2055521" y="639940"/>
                  </a:cubicBezTo>
                  <a:cubicBezTo>
                    <a:pt x="2055181" y="645183"/>
                    <a:pt x="2055490" y="645013"/>
                    <a:pt x="2055459" y="646435"/>
                  </a:cubicBezTo>
                  <a:cubicBezTo>
                    <a:pt x="2055444" y="646927"/>
                    <a:pt x="2055166" y="650591"/>
                    <a:pt x="2055151" y="654569"/>
                  </a:cubicBezTo>
                  <a:cubicBezTo>
                    <a:pt x="2055135" y="651714"/>
                    <a:pt x="2055104" y="648858"/>
                    <a:pt x="2055089" y="646002"/>
                  </a:cubicBezTo>
                  <a:cubicBezTo>
                    <a:pt x="2055027" y="648810"/>
                    <a:pt x="2055043" y="654261"/>
                    <a:pt x="2054981" y="656574"/>
                  </a:cubicBezTo>
                  <a:cubicBezTo>
                    <a:pt x="2054950" y="657702"/>
                    <a:pt x="2054749" y="656773"/>
                    <a:pt x="2054734" y="659224"/>
                  </a:cubicBezTo>
                  <a:cubicBezTo>
                    <a:pt x="2054734" y="659744"/>
                    <a:pt x="2055228" y="661807"/>
                    <a:pt x="2055043" y="655387"/>
                  </a:cubicBezTo>
                  <a:cubicBezTo>
                    <a:pt x="2055228" y="654873"/>
                    <a:pt x="2055089" y="657929"/>
                    <a:pt x="2055135" y="659346"/>
                  </a:cubicBezTo>
                  <a:cubicBezTo>
                    <a:pt x="2055135" y="659560"/>
                    <a:pt x="2055444" y="660406"/>
                    <a:pt x="2055243" y="662216"/>
                  </a:cubicBezTo>
                  <a:cubicBezTo>
                    <a:pt x="2055197" y="662650"/>
                    <a:pt x="2054348" y="657920"/>
                    <a:pt x="2054904" y="670121"/>
                  </a:cubicBezTo>
                  <a:cubicBezTo>
                    <a:pt x="2054919" y="670514"/>
                    <a:pt x="2055043" y="669147"/>
                    <a:pt x="2055058" y="669531"/>
                  </a:cubicBezTo>
                  <a:cubicBezTo>
                    <a:pt x="2055073" y="669795"/>
                    <a:pt x="2055012" y="672910"/>
                    <a:pt x="2055027" y="673254"/>
                  </a:cubicBezTo>
                  <a:cubicBezTo>
                    <a:pt x="2055043" y="673606"/>
                    <a:pt x="2055166" y="672101"/>
                    <a:pt x="2055181" y="672521"/>
                  </a:cubicBezTo>
                  <a:cubicBezTo>
                    <a:pt x="2055289" y="674669"/>
                    <a:pt x="2054811" y="677488"/>
                    <a:pt x="2054873" y="673059"/>
                  </a:cubicBezTo>
                  <a:cubicBezTo>
                    <a:pt x="2054811" y="674539"/>
                    <a:pt x="2054734" y="676019"/>
                    <a:pt x="2054672" y="677501"/>
                  </a:cubicBezTo>
                  <a:cubicBezTo>
                    <a:pt x="2055027" y="675916"/>
                    <a:pt x="2054765" y="679826"/>
                    <a:pt x="2054749" y="681874"/>
                  </a:cubicBezTo>
                  <a:cubicBezTo>
                    <a:pt x="2054749" y="695006"/>
                    <a:pt x="2055027" y="686213"/>
                    <a:pt x="2055135" y="688470"/>
                  </a:cubicBezTo>
                  <a:cubicBezTo>
                    <a:pt x="2055305" y="692102"/>
                    <a:pt x="2054719" y="689328"/>
                    <a:pt x="2054873" y="694719"/>
                  </a:cubicBezTo>
                  <a:cubicBezTo>
                    <a:pt x="2054888" y="695218"/>
                    <a:pt x="2055166" y="688702"/>
                    <a:pt x="2054950" y="701425"/>
                  </a:cubicBezTo>
                  <a:cubicBezTo>
                    <a:pt x="2054950" y="699546"/>
                    <a:pt x="2054950" y="697668"/>
                    <a:pt x="2054965" y="695790"/>
                  </a:cubicBezTo>
                  <a:cubicBezTo>
                    <a:pt x="2054610" y="696874"/>
                    <a:pt x="2054934" y="702571"/>
                    <a:pt x="2054950" y="703010"/>
                  </a:cubicBezTo>
                  <a:cubicBezTo>
                    <a:pt x="2054965" y="708005"/>
                    <a:pt x="2054857" y="704629"/>
                    <a:pt x="2054981" y="712047"/>
                  </a:cubicBezTo>
                  <a:cubicBezTo>
                    <a:pt x="2054996" y="712709"/>
                    <a:pt x="2054904" y="714152"/>
                    <a:pt x="2054934" y="715569"/>
                  </a:cubicBezTo>
                  <a:cubicBezTo>
                    <a:pt x="2055073" y="721441"/>
                    <a:pt x="2055089" y="707820"/>
                    <a:pt x="2055228" y="707448"/>
                  </a:cubicBezTo>
                  <a:cubicBezTo>
                    <a:pt x="2055289" y="707271"/>
                    <a:pt x="2055181" y="721921"/>
                    <a:pt x="2055151" y="722422"/>
                  </a:cubicBezTo>
                  <a:cubicBezTo>
                    <a:pt x="2054996" y="724558"/>
                    <a:pt x="2055135" y="715782"/>
                    <a:pt x="2054950" y="717455"/>
                  </a:cubicBezTo>
                  <a:cubicBezTo>
                    <a:pt x="2054888" y="718066"/>
                    <a:pt x="2054888" y="738945"/>
                    <a:pt x="2054796" y="743133"/>
                  </a:cubicBezTo>
                  <a:cubicBezTo>
                    <a:pt x="2054688" y="747967"/>
                    <a:pt x="2054240" y="750143"/>
                    <a:pt x="2054734" y="750174"/>
                  </a:cubicBezTo>
                  <a:cubicBezTo>
                    <a:pt x="2054240" y="751538"/>
                    <a:pt x="2054564" y="752743"/>
                    <a:pt x="2054549" y="753362"/>
                  </a:cubicBezTo>
                  <a:cubicBezTo>
                    <a:pt x="2054472" y="760836"/>
                    <a:pt x="2054456" y="760850"/>
                    <a:pt x="2054472" y="767261"/>
                  </a:cubicBezTo>
                  <a:cubicBezTo>
                    <a:pt x="2054472" y="768676"/>
                    <a:pt x="2054317" y="769871"/>
                    <a:pt x="2054333" y="770372"/>
                  </a:cubicBezTo>
                  <a:cubicBezTo>
                    <a:pt x="2054348" y="770664"/>
                    <a:pt x="2054502" y="770119"/>
                    <a:pt x="2054549" y="771547"/>
                  </a:cubicBezTo>
                  <a:cubicBezTo>
                    <a:pt x="2054595" y="773528"/>
                    <a:pt x="2054379" y="785445"/>
                    <a:pt x="2054286" y="786331"/>
                  </a:cubicBezTo>
                  <a:cubicBezTo>
                    <a:pt x="2054194" y="787215"/>
                    <a:pt x="2054271" y="781299"/>
                    <a:pt x="2054132" y="782359"/>
                  </a:cubicBezTo>
                  <a:cubicBezTo>
                    <a:pt x="2054101" y="786643"/>
                    <a:pt x="2054101" y="790750"/>
                    <a:pt x="2054070" y="795063"/>
                  </a:cubicBezTo>
                  <a:cubicBezTo>
                    <a:pt x="2054055" y="796853"/>
                    <a:pt x="2053962" y="795933"/>
                    <a:pt x="2053962" y="796707"/>
                  </a:cubicBezTo>
                  <a:cubicBezTo>
                    <a:pt x="2053947" y="797037"/>
                    <a:pt x="2054009" y="803221"/>
                    <a:pt x="2054039" y="802958"/>
                  </a:cubicBezTo>
                  <a:cubicBezTo>
                    <a:pt x="2054117" y="802346"/>
                    <a:pt x="2054178" y="783248"/>
                    <a:pt x="2054317" y="788276"/>
                  </a:cubicBezTo>
                  <a:cubicBezTo>
                    <a:pt x="2054348" y="789246"/>
                    <a:pt x="2054101" y="792674"/>
                    <a:pt x="2054379" y="792129"/>
                  </a:cubicBezTo>
                  <a:cubicBezTo>
                    <a:pt x="2054209" y="809192"/>
                    <a:pt x="2054055" y="826254"/>
                    <a:pt x="2053900" y="843317"/>
                  </a:cubicBezTo>
                  <a:cubicBezTo>
                    <a:pt x="2053762" y="833512"/>
                    <a:pt x="2053993" y="822481"/>
                    <a:pt x="2054039" y="812212"/>
                  </a:cubicBezTo>
                  <a:cubicBezTo>
                    <a:pt x="2054039" y="810804"/>
                    <a:pt x="2054101" y="806047"/>
                    <a:pt x="2053962" y="806625"/>
                  </a:cubicBezTo>
                  <a:cubicBezTo>
                    <a:pt x="2053870" y="815357"/>
                    <a:pt x="2053885" y="826213"/>
                    <a:pt x="2053746" y="834597"/>
                  </a:cubicBezTo>
                  <a:cubicBezTo>
                    <a:pt x="2053746" y="834866"/>
                    <a:pt x="2053638" y="833881"/>
                    <a:pt x="2053607" y="834886"/>
                  </a:cubicBezTo>
                  <a:cubicBezTo>
                    <a:pt x="2053576" y="836764"/>
                    <a:pt x="2053715" y="842881"/>
                    <a:pt x="2053669" y="843909"/>
                  </a:cubicBezTo>
                  <a:cubicBezTo>
                    <a:pt x="2053654" y="844085"/>
                    <a:pt x="2053530" y="840605"/>
                    <a:pt x="2053422" y="841664"/>
                  </a:cubicBezTo>
                  <a:cubicBezTo>
                    <a:pt x="2053160" y="844380"/>
                    <a:pt x="2053700" y="845070"/>
                    <a:pt x="2053685" y="847406"/>
                  </a:cubicBezTo>
                  <a:cubicBezTo>
                    <a:pt x="2053669" y="849214"/>
                    <a:pt x="2053345" y="861355"/>
                    <a:pt x="2053484" y="864379"/>
                  </a:cubicBezTo>
                  <a:cubicBezTo>
                    <a:pt x="2053638" y="867594"/>
                    <a:pt x="2053638" y="855431"/>
                    <a:pt x="2053777" y="856330"/>
                  </a:cubicBezTo>
                  <a:cubicBezTo>
                    <a:pt x="2053870" y="864560"/>
                    <a:pt x="2053669" y="872892"/>
                    <a:pt x="2053654" y="880669"/>
                  </a:cubicBezTo>
                  <a:cubicBezTo>
                    <a:pt x="2053654" y="880806"/>
                    <a:pt x="2053762" y="879616"/>
                    <a:pt x="2053762" y="881351"/>
                  </a:cubicBezTo>
                  <a:cubicBezTo>
                    <a:pt x="2053777" y="884369"/>
                    <a:pt x="2053623" y="885163"/>
                    <a:pt x="2053592" y="886632"/>
                  </a:cubicBezTo>
                  <a:cubicBezTo>
                    <a:pt x="2053546" y="888217"/>
                    <a:pt x="2053546" y="893822"/>
                    <a:pt x="2053484" y="894570"/>
                  </a:cubicBezTo>
                  <a:cubicBezTo>
                    <a:pt x="2053468" y="894666"/>
                    <a:pt x="2053329" y="893532"/>
                    <a:pt x="2053329" y="893359"/>
                  </a:cubicBezTo>
                  <a:cubicBezTo>
                    <a:pt x="2053268" y="890918"/>
                    <a:pt x="2053468" y="890050"/>
                    <a:pt x="2053484" y="889828"/>
                  </a:cubicBezTo>
                  <a:cubicBezTo>
                    <a:pt x="2053499" y="888993"/>
                    <a:pt x="2053422" y="888174"/>
                    <a:pt x="2053422" y="887413"/>
                  </a:cubicBezTo>
                  <a:cubicBezTo>
                    <a:pt x="2053437" y="886158"/>
                    <a:pt x="2053515" y="885468"/>
                    <a:pt x="2053530" y="883814"/>
                  </a:cubicBezTo>
                  <a:cubicBezTo>
                    <a:pt x="2053546" y="882672"/>
                    <a:pt x="2053407" y="883774"/>
                    <a:pt x="2053422" y="882673"/>
                  </a:cubicBezTo>
                  <a:cubicBezTo>
                    <a:pt x="2053422" y="882269"/>
                    <a:pt x="2053762" y="877912"/>
                    <a:pt x="2053437" y="877506"/>
                  </a:cubicBezTo>
                  <a:cubicBezTo>
                    <a:pt x="2053345" y="877380"/>
                    <a:pt x="2053021" y="913010"/>
                    <a:pt x="2053083" y="916570"/>
                  </a:cubicBezTo>
                  <a:cubicBezTo>
                    <a:pt x="2053144" y="913516"/>
                    <a:pt x="2053191" y="910462"/>
                    <a:pt x="2053237" y="907406"/>
                  </a:cubicBezTo>
                  <a:cubicBezTo>
                    <a:pt x="2053113" y="913610"/>
                    <a:pt x="2053329" y="921061"/>
                    <a:pt x="2052959" y="921589"/>
                  </a:cubicBezTo>
                  <a:cubicBezTo>
                    <a:pt x="2052820" y="944593"/>
                    <a:pt x="2052666" y="967597"/>
                    <a:pt x="2052527" y="990601"/>
                  </a:cubicBezTo>
                  <a:cubicBezTo>
                    <a:pt x="2052481" y="994708"/>
                    <a:pt x="2052280" y="992456"/>
                    <a:pt x="2052311" y="999214"/>
                  </a:cubicBezTo>
                  <a:cubicBezTo>
                    <a:pt x="2052373" y="997467"/>
                    <a:pt x="2052450" y="995720"/>
                    <a:pt x="2052527" y="993974"/>
                  </a:cubicBezTo>
                  <a:cubicBezTo>
                    <a:pt x="2052465" y="997438"/>
                    <a:pt x="2052295" y="1012786"/>
                    <a:pt x="2052326" y="1015270"/>
                  </a:cubicBezTo>
                  <a:cubicBezTo>
                    <a:pt x="2052326" y="1015591"/>
                    <a:pt x="2052512" y="1016037"/>
                    <a:pt x="2052512" y="1019872"/>
                  </a:cubicBezTo>
                  <a:cubicBezTo>
                    <a:pt x="2052512" y="1023275"/>
                    <a:pt x="2052373" y="1023823"/>
                    <a:pt x="2052326" y="1025643"/>
                  </a:cubicBezTo>
                  <a:cubicBezTo>
                    <a:pt x="2052295" y="1027169"/>
                    <a:pt x="2052326" y="1028885"/>
                    <a:pt x="2052311" y="1029339"/>
                  </a:cubicBezTo>
                  <a:cubicBezTo>
                    <a:pt x="2052311" y="1029686"/>
                    <a:pt x="2052234" y="1029823"/>
                    <a:pt x="2052203" y="1030661"/>
                  </a:cubicBezTo>
                  <a:cubicBezTo>
                    <a:pt x="2052157" y="1033303"/>
                    <a:pt x="2052388" y="1031161"/>
                    <a:pt x="2052110" y="1033785"/>
                  </a:cubicBezTo>
                  <a:cubicBezTo>
                    <a:pt x="2052110" y="1033146"/>
                    <a:pt x="2052095" y="1032507"/>
                    <a:pt x="2052095" y="1031868"/>
                  </a:cubicBezTo>
                  <a:cubicBezTo>
                    <a:pt x="2052064" y="1033463"/>
                    <a:pt x="2052014" y="1035350"/>
                    <a:pt x="2051967" y="1036251"/>
                  </a:cubicBezTo>
                  <a:lnTo>
                    <a:pt x="2051870" y="1034824"/>
                  </a:lnTo>
                  <a:lnTo>
                    <a:pt x="2051871" y="1034627"/>
                  </a:lnTo>
                  <a:lnTo>
                    <a:pt x="2051925" y="1034001"/>
                  </a:lnTo>
                  <a:cubicBezTo>
                    <a:pt x="2051972" y="1022208"/>
                    <a:pt x="2051937" y="1021020"/>
                    <a:pt x="2051900" y="1023813"/>
                  </a:cubicBezTo>
                  <a:lnTo>
                    <a:pt x="2051871" y="1034627"/>
                  </a:lnTo>
                  <a:lnTo>
                    <a:pt x="2051863" y="1034717"/>
                  </a:lnTo>
                  <a:lnTo>
                    <a:pt x="2051870" y="1034824"/>
                  </a:lnTo>
                  <a:lnTo>
                    <a:pt x="2051863" y="1037515"/>
                  </a:lnTo>
                  <a:cubicBezTo>
                    <a:pt x="2051740" y="1039637"/>
                    <a:pt x="2051755" y="1051536"/>
                    <a:pt x="2051740" y="1051931"/>
                  </a:cubicBezTo>
                  <a:cubicBezTo>
                    <a:pt x="2051694" y="1052480"/>
                    <a:pt x="2051616" y="1050445"/>
                    <a:pt x="2051524" y="1053113"/>
                  </a:cubicBezTo>
                  <a:cubicBezTo>
                    <a:pt x="2051508" y="1053675"/>
                    <a:pt x="2051508" y="1069583"/>
                    <a:pt x="2051369" y="1063854"/>
                  </a:cubicBezTo>
                  <a:cubicBezTo>
                    <a:pt x="2051354" y="1062672"/>
                    <a:pt x="2051416" y="1055045"/>
                    <a:pt x="2051416" y="1053207"/>
                  </a:cubicBezTo>
                  <a:cubicBezTo>
                    <a:pt x="2051154" y="1057533"/>
                    <a:pt x="2051462" y="1067674"/>
                    <a:pt x="2051447" y="1068814"/>
                  </a:cubicBezTo>
                  <a:cubicBezTo>
                    <a:pt x="2051385" y="1073413"/>
                    <a:pt x="2051277" y="1059976"/>
                    <a:pt x="2051200" y="1070339"/>
                  </a:cubicBezTo>
                  <a:cubicBezTo>
                    <a:pt x="2051154" y="1078308"/>
                    <a:pt x="2051339" y="1070827"/>
                    <a:pt x="2051400" y="1073892"/>
                  </a:cubicBezTo>
                  <a:cubicBezTo>
                    <a:pt x="2051431" y="1075614"/>
                    <a:pt x="2051215" y="1084631"/>
                    <a:pt x="2051447" y="1084386"/>
                  </a:cubicBezTo>
                  <a:cubicBezTo>
                    <a:pt x="2051447" y="1087482"/>
                    <a:pt x="2051339" y="1085670"/>
                    <a:pt x="2051339" y="1086053"/>
                  </a:cubicBezTo>
                  <a:cubicBezTo>
                    <a:pt x="2051323" y="1086426"/>
                    <a:pt x="2051369" y="1092513"/>
                    <a:pt x="2051308" y="1094488"/>
                  </a:cubicBezTo>
                  <a:cubicBezTo>
                    <a:pt x="2051308" y="1094727"/>
                    <a:pt x="2051200" y="1093973"/>
                    <a:pt x="2051184" y="1094221"/>
                  </a:cubicBezTo>
                  <a:cubicBezTo>
                    <a:pt x="2051169" y="1094703"/>
                    <a:pt x="2051169" y="1100572"/>
                    <a:pt x="2051169" y="1100808"/>
                  </a:cubicBezTo>
                  <a:cubicBezTo>
                    <a:pt x="2051184" y="1100958"/>
                    <a:pt x="2051277" y="1099558"/>
                    <a:pt x="2051308" y="1100133"/>
                  </a:cubicBezTo>
                  <a:cubicBezTo>
                    <a:pt x="2051339" y="1100803"/>
                    <a:pt x="2051277" y="1106452"/>
                    <a:pt x="2051308" y="1106763"/>
                  </a:cubicBezTo>
                  <a:cubicBezTo>
                    <a:pt x="2051354" y="1107203"/>
                    <a:pt x="2051354" y="1100231"/>
                    <a:pt x="2051462" y="1101393"/>
                  </a:cubicBezTo>
                  <a:cubicBezTo>
                    <a:pt x="2051416" y="1104606"/>
                    <a:pt x="2051462" y="1109842"/>
                    <a:pt x="2051539" y="1111964"/>
                  </a:cubicBezTo>
                  <a:cubicBezTo>
                    <a:pt x="2051524" y="1111444"/>
                    <a:pt x="2051539" y="1108328"/>
                    <a:pt x="2051555" y="1107246"/>
                  </a:cubicBezTo>
                  <a:cubicBezTo>
                    <a:pt x="2051709" y="1107756"/>
                    <a:pt x="2051678" y="1114446"/>
                    <a:pt x="2051555" y="1112159"/>
                  </a:cubicBezTo>
                  <a:cubicBezTo>
                    <a:pt x="2051616" y="1113612"/>
                    <a:pt x="2051663" y="1112620"/>
                    <a:pt x="2051725" y="1113440"/>
                  </a:cubicBezTo>
                  <a:cubicBezTo>
                    <a:pt x="2051740" y="1113654"/>
                    <a:pt x="2051725" y="1115721"/>
                    <a:pt x="2051755" y="1116117"/>
                  </a:cubicBezTo>
                  <a:cubicBezTo>
                    <a:pt x="2051755" y="1116170"/>
                    <a:pt x="2051832" y="1114038"/>
                    <a:pt x="2051863" y="1114464"/>
                  </a:cubicBezTo>
                  <a:cubicBezTo>
                    <a:pt x="2051910" y="1115238"/>
                    <a:pt x="2051863" y="1121502"/>
                    <a:pt x="2051848" y="1122014"/>
                  </a:cubicBezTo>
                  <a:cubicBezTo>
                    <a:pt x="2051802" y="1123457"/>
                    <a:pt x="2051771" y="1118350"/>
                    <a:pt x="2051709" y="1117924"/>
                  </a:cubicBezTo>
                  <a:cubicBezTo>
                    <a:pt x="2051694" y="1117863"/>
                    <a:pt x="2051555" y="1122207"/>
                    <a:pt x="2051539" y="1122273"/>
                  </a:cubicBezTo>
                  <a:cubicBezTo>
                    <a:pt x="2051416" y="1122527"/>
                    <a:pt x="2051524" y="1117693"/>
                    <a:pt x="2051400" y="1118245"/>
                  </a:cubicBezTo>
                  <a:cubicBezTo>
                    <a:pt x="2051385" y="1119441"/>
                    <a:pt x="2051354" y="1120636"/>
                    <a:pt x="2051323" y="1121832"/>
                  </a:cubicBezTo>
                  <a:cubicBezTo>
                    <a:pt x="2051231" y="1117221"/>
                    <a:pt x="2051323" y="1108691"/>
                    <a:pt x="2051200" y="1106492"/>
                  </a:cubicBezTo>
                  <a:cubicBezTo>
                    <a:pt x="2051215" y="1113329"/>
                    <a:pt x="2051184" y="1120482"/>
                    <a:pt x="2050891" y="1120466"/>
                  </a:cubicBezTo>
                  <a:cubicBezTo>
                    <a:pt x="2050768" y="1120462"/>
                    <a:pt x="2050706" y="1117512"/>
                    <a:pt x="2050675" y="1117627"/>
                  </a:cubicBezTo>
                  <a:cubicBezTo>
                    <a:pt x="2050567" y="1118062"/>
                    <a:pt x="2050675" y="1122156"/>
                    <a:pt x="2050660" y="1122306"/>
                  </a:cubicBezTo>
                  <a:cubicBezTo>
                    <a:pt x="2050660" y="1122431"/>
                    <a:pt x="2050644" y="1122488"/>
                    <a:pt x="2050644" y="1122488"/>
                  </a:cubicBezTo>
                  <a:cubicBezTo>
                    <a:pt x="2050582" y="1122488"/>
                    <a:pt x="2050552" y="1116651"/>
                    <a:pt x="2050521" y="1116359"/>
                  </a:cubicBezTo>
                  <a:cubicBezTo>
                    <a:pt x="2050474" y="1115869"/>
                    <a:pt x="2050243" y="1118466"/>
                    <a:pt x="2050197" y="1118461"/>
                  </a:cubicBezTo>
                  <a:cubicBezTo>
                    <a:pt x="2050181" y="1118372"/>
                    <a:pt x="2050150" y="1114216"/>
                    <a:pt x="2050058" y="1115617"/>
                  </a:cubicBezTo>
                  <a:cubicBezTo>
                    <a:pt x="2049965" y="1117037"/>
                    <a:pt x="2049965" y="1120675"/>
                    <a:pt x="2049950" y="1120801"/>
                  </a:cubicBezTo>
                  <a:cubicBezTo>
                    <a:pt x="2049903" y="1121497"/>
                    <a:pt x="2049857" y="1115134"/>
                    <a:pt x="2049842" y="1114944"/>
                  </a:cubicBezTo>
                  <a:cubicBezTo>
                    <a:pt x="2049826" y="1114844"/>
                    <a:pt x="2049718" y="1118261"/>
                    <a:pt x="2049687" y="1118360"/>
                  </a:cubicBezTo>
                  <a:cubicBezTo>
                    <a:pt x="2049672" y="1118446"/>
                    <a:pt x="2049610" y="1115849"/>
                    <a:pt x="2049533" y="1114826"/>
                  </a:cubicBezTo>
                  <a:cubicBezTo>
                    <a:pt x="2049471" y="1114062"/>
                    <a:pt x="2049410" y="1116284"/>
                    <a:pt x="2049410" y="1115893"/>
                  </a:cubicBezTo>
                  <a:cubicBezTo>
                    <a:pt x="2049394" y="1115614"/>
                    <a:pt x="2049410" y="1109602"/>
                    <a:pt x="2049394" y="1109307"/>
                  </a:cubicBezTo>
                  <a:cubicBezTo>
                    <a:pt x="2049379" y="1108865"/>
                    <a:pt x="2049301" y="1110274"/>
                    <a:pt x="2049286" y="1110069"/>
                  </a:cubicBezTo>
                  <a:cubicBezTo>
                    <a:pt x="2049255" y="1109779"/>
                    <a:pt x="2049286" y="1107838"/>
                    <a:pt x="2049255" y="1108089"/>
                  </a:cubicBezTo>
                  <a:cubicBezTo>
                    <a:pt x="2049240" y="1108280"/>
                    <a:pt x="2048962" y="1115806"/>
                    <a:pt x="2048900" y="1115758"/>
                  </a:cubicBezTo>
                  <a:cubicBezTo>
                    <a:pt x="2048777" y="1115671"/>
                    <a:pt x="2049055" y="1107702"/>
                    <a:pt x="2048592" y="1115117"/>
                  </a:cubicBezTo>
                  <a:cubicBezTo>
                    <a:pt x="2048576" y="1115170"/>
                    <a:pt x="2048623" y="1116975"/>
                    <a:pt x="2048607" y="1117025"/>
                  </a:cubicBezTo>
                  <a:cubicBezTo>
                    <a:pt x="2048530" y="1118139"/>
                    <a:pt x="2048391" y="1112352"/>
                    <a:pt x="2048422" y="1119429"/>
                  </a:cubicBezTo>
                  <a:cubicBezTo>
                    <a:pt x="2048268" y="1106265"/>
                    <a:pt x="2048237" y="1117790"/>
                    <a:pt x="2048036" y="1115842"/>
                  </a:cubicBezTo>
                  <a:cubicBezTo>
                    <a:pt x="2047959" y="1115091"/>
                    <a:pt x="2047928" y="1109987"/>
                    <a:pt x="2047913" y="1109963"/>
                  </a:cubicBezTo>
                  <a:cubicBezTo>
                    <a:pt x="2047820" y="1110460"/>
                    <a:pt x="2047897" y="1112085"/>
                    <a:pt x="2047851" y="1112639"/>
                  </a:cubicBezTo>
                  <a:cubicBezTo>
                    <a:pt x="2047820" y="1112943"/>
                    <a:pt x="2047712" y="1108376"/>
                    <a:pt x="2047650" y="1109404"/>
                  </a:cubicBezTo>
                  <a:cubicBezTo>
                    <a:pt x="2047619" y="1109935"/>
                    <a:pt x="2047635" y="1114782"/>
                    <a:pt x="2047619" y="1114981"/>
                  </a:cubicBezTo>
                  <a:cubicBezTo>
                    <a:pt x="2047558" y="1116900"/>
                    <a:pt x="2047496" y="1114548"/>
                    <a:pt x="2047450" y="1114969"/>
                  </a:cubicBezTo>
                  <a:cubicBezTo>
                    <a:pt x="2047419" y="1115250"/>
                    <a:pt x="2047419" y="1118174"/>
                    <a:pt x="2047419" y="1118250"/>
                  </a:cubicBezTo>
                  <a:cubicBezTo>
                    <a:pt x="2047403" y="1118373"/>
                    <a:pt x="2047280" y="1114403"/>
                    <a:pt x="2047234" y="1113575"/>
                  </a:cubicBezTo>
                  <a:cubicBezTo>
                    <a:pt x="2047203" y="1112946"/>
                    <a:pt x="2047156" y="1115307"/>
                    <a:pt x="2047141" y="1114867"/>
                  </a:cubicBezTo>
                  <a:cubicBezTo>
                    <a:pt x="2047048" y="1112224"/>
                    <a:pt x="2047249" y="1106598"/>
                    <a:pt x="2046956" y="1112020"/>
                  </a:cubicBezTo>
                  <a:cubicBezTo>
                    <a:pt x="2046940" y="1112350"/>
                    <a:pt x="2046940" y="1114400"/>
                    <a:pt x="2046940" y="1114461"/>
                  </a:cubicBezTo>
                  <a:cubicBezTo>
                    <a:pt x="2046863" y="1115728"/>
                    <a:pt x="2046848" y="1111953"/>
                    <a:pt x="2046771" y="1111277"/>
                  </a:cubicBezTo>
                  <a:cubicBezTo>
                    <a:pt x="2046647" y="1110119"/>
                    <a:pt x="2046724" y="1115543"/>
                    <a:pt x="2046632" y="1111032"/>
                  </a:cubicBezTo>
                  <a:cubicBezTo>
                    <a:pt x="2046554" y="1114417"/>
                    <a:pt x="2046570" y="1116302"/>
                    <a:pt x="2046601" y="1120264"/>
                  </a:cubicBezTo>
                  <a:cubicBezTo>
                    <a:pt x="2046508" y="1109296"/>
                    <a:pt x="2046169" y="1105425"/>
                    <a:pt x="2046215" y="1117602"/>
                  </a:cubicBezTo>
                  <a:cubicBezTo>
                    <a:pt x="2046215" y="1113728"/>
                    <a:pt x="2046030" y="1114157"/>
                    <a:pt x="2046030" y="1113003"/>
                  </a:cubicBezTo>
                  <a:cubicBezTo>
                    <a:pt x="2046014" y="1112284"/>
                    <a:pt x="2046184" y="1106668"/>
                    <a:pt x="2045783" y="1109243"/>
                  </a:cubicBezTo>
                  <a:cubicBezTo>
                    <a:pt x="2045737" y="1109566"/>
                    <a:pt x="2045814" y="1112977"/>
                    <a:pt x="2045706" y="1111909"/>
                  </a:cubicBezTo>
                  <a:cubicBezTo>
                    <a:pt x="2045706" y="1103722"/>
                    <a:pt x="2045644" y="1111734"/>
                    <a:pt x="2045629" y="1111744"/>
                  </a:cubicBezTo>
                  <a:cubicBezTo>
                    <a:pt x="2045397" y="1111637"/>
                    <a:pt x="2045505" y="1091632"/>
                    <a:pt x="2045459" y="1088193"/>
                  </a:cubicBezTo>
                  <a:cubicBezTo>
                    <a:pt x="2045412" y="1084204"/>
                    <a:pt x="2045196" y="1080659"/>
                    <a:pt x="2045196" y="1079792"/>
                  </a:cubicBezTo>
                  <a:cubicBezTo>
                    <a:pt x="2045181" y="1076940"/>
                    <a:pt x="2045289" y="1079307"/>
                    <a:pt x="2045320" y="1078668"/>
                  </a:cubicBezTo>
                  <a:cubicBezTo>
                    <a:pt x="2045351" y="1078021"/>
                    <a:pt x="2045135" y="1069910"/>
                    <a:pt x="2045135" y="1069504"/>
                  </a:cubicBezTo>
                  <a:cubicBezTo>
                    <a:pt x="2045166" y="1067933"/>
                    <a:pt x="2045305" y="1069527"/>
                    <a:pt x="2045305" y="1069365"/>
                  </a:cubicBezTo>
                  <a:cubicBezTo>
                    <a:pt x="2045366" y="1067419"/>
                    <a:pt x="2045227" y="1056524"/>
                    <a:pt x="2045243" y="1053474"/>
                  </a:cubicBezTo>
                  <a:cubicBezTo>
                    <a:pt x="2045166" y="1053568"/>
                    <a:pt x="2045181" y="1059692"/>
                    <a:pt x="2045042" y="1055868"/>
                  </a:cubicBezTo>
                  <a:cubicBezTo>
                    <a:pt x="2044872" y="1051417"/>
                    <a:pt x="2045227" y="1051161"/>
                    <a:pt x="2045243" y="1051045"/>
                  </a:cubicBezTo>
                  <a:cubicBezTo>
                    <a:pt x="2045150" y="1030644"/>
                    <a:pt x="2045058" y="1010245"/>
                    <a:pt x="2044965" y="989846"/>
                  </a:cubicBezTo>
                  <a:cubicBezTo>
                    <a:pt x="2044764" y="990099"/>
                    <a:pt x="2044965" y="1003436"/>
                    <a:pt x="2044949" y="1003740"/>
                  </a:cubicBezTo>
                  <a:cubicBezTo>
                    <a:pt x="2044795" y="1005521"/>
                    <a:pt x="2044687" y="982993"/>
                    <a:pt x="2044749" y="980229"/>
                  </a:cubicBezTo>
                  <a:cubicBezTo>
                    <a:pt x="2044718" y="982327"/>
                    <a:pt x="2044687" y="984428"/>
                    <a:pt x="2044656" y="986527"/>
                  </a:cubicBezTo>
                  <a:cubicBezTo>
                    <a:pt x="2044394" y="982942"/>
                    <a:pt x="2044672" y="975008"/>
                    <a:pt x="2044533" y="969822"/>
                  </a:cubicBezTo>
                  <a:cubicBezTo>
                    <a:pt x="2044502" y="968146"/>
                    <a:pt x="2044425" y="971364"/>
                    <a:pt x="2044409" y="971298"/>
                  </a:cubicBezTo>
                  <a:cubicBezTo>
                    <a:pt x="2044317" y="969415"/>
                    <a:pt x="2044363" y="966393"/>
                    <a:pt x="2044502" y="968652"/>
                  </a:cubicBezTo>
                  <a:cubicBezTo>
                    <a:pt x="2044363" y="964055"/>
                    <a:pt x="2044502" y="964728"/>
                    <a:pt x="2044486" y="961200"/>
                  </a:cubicBezTo>
                  <a:cubicBezTo>
                    <a:pt x="2044486" y="961018"/>
                    <a:pt x="2044394" y="962533"/>
                    <a:pt x="2044348" y="959742"/>
                  </a:cubicBezTo>
                  <a:cubicBezTo>
                    <a:pt x="2044317" y="958434"/>
                    <a:pt x="2044286" y="951460"/>
                    <a:pt x="2044193" y="950527"/>
                  </a:cubicBezTo>
                  <a:cubicBezTo>
                    <a:pt x="2044162" y="950142"/>
                    <a:pt x="2043792" y="953681"/>
                    <a:pt x="2044132" y="954118"/>
                  </a:cubicBezTo>
                  <a:cubicBezTo>
                    <a:pt x="2044008" y="961703"/>
                    <a:pt x="2044286" y="956541"/>
                    <a:pt x="2044286" y="959488"/>
                  </a:cubicBezTo>
                  <a:cubicBezTo>
                    <a:pt x="2044286" y="959939"/>
                    <a:pt x="2044101" y="958900"/>
                    <a:pt x="2044224" y="966320"/>
                  </a:cubicBezTo>
                  <a:cubicBezTo>
                    <a:pt x="2043900" y="964907"/>
                    <a:pt x="2044101" y="956362"/>
                    <a:pt x="2044054" y="954897"/>
                  </a:cubicBezTo>
                  <a:cubicBezTo>
                    <a:pt x="2043946" y="951877"/>
                    <a:pt x="2043854" y="964325"/>
                    <a:pt x="2044116" y="966609"/>
                  </a:cubicBezTo>
                  <a:cubicBezTo>
                    <a:pt x="2043854" y="965541"/>
                    <a:pt x="2044085" y="967492"/>
                    <a:pt x="2044085" y="970267"/>
                  </a:cubicBezTo>
                  <a:cubicBezTo>
                    <a:pt x="2044101" y="973304"/>
                    <a:pt x="2044008" y="971980"/>
                    <a:pt x="2044023" y="973623"/>
                  </a:cubicBezTo>
                  <a:cubicBezTo>
                    <a:pt x="2044039" y="978119"/>
                    <a:pt x="2044209" y="976255"/>
                    <a:pt x="2044070" y="979962"/>
                  </a:cubicBezTo>
                  <a:cubicBezTo>
                    <a:pt x="2044548" y="976349"/>
                    <a:pt x="2044162" y="986304"/>
                    <a:pt x="2044054" y="989206"/>
                  </a:cubicBezTo>
                  <a:cubicBezTo>
                    <a:pt x="2044008" y="984485"/>
                    <a:pt x="2043962" y="979764"/>
                    <a:pt x="2043900" y="975045"/>
                  </a:cubicBezTo>
                  <a:cubicBezTo>
                    <a:pt x="2043885" y="975313"/>
                    <a:pt x="2043854" y="975583"/>
                    <a:pt x="2043838" y="975853"/>
                  </a:cubicBezTo>
                  <a:cubicBezTo>
                    <a:pt x="2043823" y="974609"/>
                    <a:pt x="2043823" y="973367"/>
                    <a:pt x="2043823" y="972123"/>
                  </a:cubicBezTo>
                  <a:cubicBezTo>
                    <a:pt x="2043854" y="972322"/>
                    <a:pt x="2043869" y="972521"/>
                    <a:pt x="2043900" y="972721"/>
                  </a:cubicBezTo>
                  <a:cubicBezTo>
                    <a:pt x="2043699" y="966310"/>
                    <a:pt x="2043869" y="964745"/>
                    <a:pt x="2043869" y="964222"/>
                  </a:cubicBezTo>
                  <a:cubicBezTo>
                    <a:pt x="2043854" y="957493"/>
                    <a:pt x="2043823" y="949719"/>
                    <a:pt x="2043777" y="942914"/>
                  </a:cubicBezTo>
                  <a:cubicBezTo>
                    <a:pt x="2043777" y="941893"/>
                    <a:pt x="2043607" y="942594"/>
                    <a:pt x="2043699" y="935152"/>
                  </a:cubicBezTo>
                  <a:cubicBezTo>
                    <a:pt x="2043730" y="932779"/>
                    <a:pt x="2043869" y="935021"/>
                    <a:pt x="2043838" y="932330"/>
                  </a:cubicBezTo>
                  <a:cubicBezTo>
                    <a:pt x="2043452" y="928965"/>
                    <a:pt x="2043746" y="929029"/>
                    <a:pt x="2043746" y="928027"/>
                  </a:cubicBezTo>
                  <a:cubicBezTo>
                    <a:pt x="2043730" y="925157"/>
                    <a:pt x="2043622" y="923402"/>
                    <a:pt x="2043622" y="923137"/>
                  </a:cubicBezTo>
                  <a:cubicBezTo>
                    <a:pt x="2043591" y="919589"/>
                    <a:pt x="2043576" y="914392"/>
                    <a:pt x="2043545" y="910496"/>
                  </a:cubicBezTo>
                  <a:cubicBezTo>
                    <a:pt x="2043545" y="910423"/>
                    <a:pt x="2043437" y="912451"/>
                    <a:pt x="2043452" y="909920"/>
                  </a:cubicBezTo>
                  <a:cubicBezTo>
                    <a:pt x="2043468" y="909031"/>
                    <a:pt x="2043900" y="901058"/>
                    <a:pt x="2043715" y="894087"/>
                  </a:cubicBezTo>
                  <a:cubicBezTo>
                    <a:pt x="2043684" y="895901"/>
                    <a:pt x="2043669" y="897714"/>
                    <a:pt x="2043638" y="899526"/>
                  </a:cubicBezTo>
                  <a:cubicBezTo>
                    <a:pt x="2043669" y="897395"/>
                    <a:pt x="2043468" y="882459"/>
                    <a:pt x="2043360" y="886110"/>
                  </a:cubicBezTo>
                  <a:cubicBezTo>
                    <a:pt x="2043283" y="888349"/>
                    <a:pt x="2043638" y="893814"/>
                    <a:pt x="2043329" y="894415"/>
                  </a:cubicBezTo>
                  <a:cubicBezTo>
                    <a:pt x="2043406" y="889444"/>
                    <a:pt x="2043098" y="861993"/>
                    <a:pt x="2043159" y="859856"/>
                  </a:cubicBezTo>
                  <a:cubicBezTo>
                    <a:pt x="2043175" y="859560"/>
                    <a:pt x="2043283" y="861379"/>
                    <a:pt x="2043298" y="860970"/>
                  </a:cubicBezTo>
                  <a:cubicBezTo>
                    <a:pt x="2043298" y="860654"/>
                    <a:pt x="2043252" y="854367"/>
                    <a:pt x="2043283" y="853532"/>
                  </a:cubicBezTo>
                  <a:cubicBezTo>
                    <a:pt x="2043298" y="853035"/>
                    <a:pt x="2043375" y="855814"/>
                    <a:pt x="2043422" y="855587"/>
                  </a:cubicBezTo>
                  <a:cubicBezTo>
                    <a:pt x="2043437" y="855390"/>
                    <a:pt x="2043437" y="847538"/>
                    <a:pt x="2043314" y="847088"/>
                  </a:cubicBezTo>
                  <a:cubicBezTo>
                    <a:pt x="2043375" y="849018"/>
                    <a:pt x="2043360" y="854438"/>
                    <a:pt x="2043236" y="851595"/>
                  </a:cubicBezTo>
                  <a:cubicBezTo>
                    <a:pt x="2043221" y="851229"/>
                    <a:pt x="2043298" y="849334"/>
                    <a:pt x="2043267" y="848891"/>
                  </a:cubicBezTo>
                  <a:cubicBezTo>
                    <a:pt x="2043082" y="844769"/>
                    <a:pt x="2043190" y="857086"/>
                    <a:pt x="2043206" y="858992"/>
                  </a:cubicBezTo>
                  <a:cubicBezTo>
                    <a:pt x="2042989" y="851255"/>
                    <a:pt x="2043128" y="839289"/>
                    <a:pt x="2042959" y="830325"/>
                  </a:cubicBezTo>
                  <a:cubicBezTo>
                    <a:pt x="2043051" y="826702"/>
                    <a:pt x="2043159" y="835694"/>
                    <a:pt x="2043236" y="831595"/>
                  </a:cubicBezTo>
                  <a:cubicBezTo>
                    <a:pt x="2043375" y="823094"/>
                    <a:pt x="2043067" y="829335"/>
                    <a:pt x="2043051" y="829071"/>
                  </a:cubicBezTo>
                  <a:cubicBezTo>
                    <a:pt x="2042928" y="826958"/>
                    <a:pt x="2043483" y="819765"/>
                    <a:pt x="2043036" y="819762"/>
                  </a:cubicBezTo>
                  <a:cubicBezTo>
                    <a:pt x="2043082" y="816680"/>
                    <a:pt x="2043144" y="817677"/>
                    <a:pt x="2043067" y="813328"/>
                  </a:cubicBezTo>
                  <a:cubicBezTo>
                    <a:pt x="2043036" y="813899"/>
                    <a:pt x="2043005" y="814471"/>
                    <a:pt x="2042974" y="815044"/>
                  </a:cubicBezTo>
                  <a:cubicBezTo>
                    <a:pt x="2042681" y="810215"/>
                    <a:pt x="2043298" y="799994"/>
                    <a:pt x="2043360" y="800759"/>
                  </a:cubicBezTo>
                  <a:cubicBezTo>
                    <a:pt x="2043514" y="802820"/>
                    <a:pt x="2043314" y="808142"/>
                    <a:pt x="2043329" y="808596"/>
                  </a:cubicBezTo>
                  <a:cubicBezTo>
                    <a:pt x="2043345" y="809270"/>
                    <a:pt x="2043823" y="811130"/>
                    <a:pt x="2043437" y="818495"/>
                  </a:cubicBezTo>
                  <a:cubicBezTo>
                    <a:pt x="2043761" y="821510"/>
                    <a:pt x="2043591" y="806823"/>
                    <a:pt x="2043838" y="813505"/>
                  </a:cubicBezTo>
                  <a:cubicBezTo>
                    <a:pt x="2043777" y="808991"/>
                    <a:pt x="2043915" y="790424"/>
                    <a:pt x="2043761" y="787751"/>
                  </a:cubicBezTo>
                  <a:cubicBezTo>
                    <a:pt x="2043746" y="787431"/>
                    <a:pt x="2043422" y="788918"/>
                    <a:pt x="2043576" y="784330"/>
                  </a:cubicBezTo>
                  <a:cubicBezTo>
                    <a:pt x="2043638" y="782152"/>
                    <a:pt x="2043669" y="787404"/>
                    <a:pt x="2043730" y="786407"/>
                  </a:cubicBezTo>
                  <a:cubicBezTo>
                    <a:pt x="2043946" y="783340"/>
                    <a:pt x="2043607" y="741636"/>
                    <a:pt x="2043561" y="733715"/>
                  </a:cubicBezTo>
                  <a:cubicBezTo>
                    <a:pt x="2043561" y="733201"/>
                    <a:pt x="2043669" y="733389"/>
                    <a:pt x="2043669" y="732884"/>
                  </a:cubicBezTo>
                  <a:cubicBezTo>
                    <a:pt x="2043653" y="731332"/>
                    <a:pt x="2043468" y="725676"/>
                    <a:pt x="2043499" y="722898"/>
                  </a:cubicBezTo>
                  <a:cubicBezTo>
                    <a:pt x="2043329" y="728653"/>
                    <a:pt x="2043267" y="717476"/>
                    <a:pt x="2043267" y="714632"/>
                  </a:cubicBezTo>
                  <a:cubicBezTo>
                    <a:pt x="2043283" y="710317"/>
                    <a:pt x="2043483" y="710584"/>
                    <a:pt x="2043514" y="708720"/>
                  </a:cubicBezTo>
                  <a:cubicBezTo>
                    <a:pt x="2043638" y="701533"/>
                    <a:pt x="2043128" y="690399"/>
                    <a:pt x="2043530" y="684817"/>
                  </a:cubicBezTo>
                  <a:cubicBezTo>
                    <a:pt x="2043098" y="685121"/>
                    <a:pt x="2043699" y="675161"/>
                    <a:pt x="2043684" y="670630"/>
                  </a:cubicBezTo>
                  <a:cubicBezTo>
                    <a:pt x="2043669" y="667081"/>
                    <a:pt x="2043360" y="661931"/>
                    <a:pt x="2043206" y="666721"/>
                  </a:cubicBezTo>
                  <a:cubicBezTo>
                    <a:pt x="2043190" y="660594"/>
                    <a:pt x="2043082" y="654145"/>
                    <a:pt x="2043036" y="648398"/>
                  </a:cubicBezTo>
                  <a:cubicBezTo>
                    <a:pt x="2043020" y="647447"/>
                    <a:pt x="2043159" y="648756"/>
                    <a:pt x="2043144" y="647134"/>
                  </a:cubicBezTo>
                  <a:cubicBezTo>
                    <a:pt x="2043128" y="646987"/>
                    <a:pt x="2043005" y="646783"/>
                    <a:pt x="2042989" y="645393"/>
                  </a:cubicBezTo>
                  <a:cubicBezTo>
                    <a:pt x="2042820" y="633902"/>
                    <a:pt x="2043113" y="639493"/>
                    <a:pt x="2043190" y="637343"/>
                  </a:cubicBezTo>
                  <a:cubicBezTo>
                    <a:pt x="2043236" y="636139"/>
                    <a:pt x="2043252" y="635252"/>
                    <a:pt x="2043252" y="634601"/>
                  </a:cubicBezTo>
                  <a:cubicBezTo>
                    <a:pt x="2043314" y="641297"/>
                    <a:pt x="2043391" y="649023"/>
                    <a:pt x="2043406" y="651089"/>
                  </a:cubicBezTo>
                  <a:cubicBezTo>
                    <a:pt x="2043684" y="649327"/>
                    <a:pt x="2043283" y="636244"/>
                    <a:pt x="2043345" y="632414"/>
                  </a:cubicBezTo>
                  <a:cubicBezTo>
                    <a:pt x="2043345" y="632280"/>
                    <a:pt x="2043514" y="632743"/>
                    <a:pt x="2043514" y="632608"/>
                  </a:cubicBezTo>
                  <a:cubicBezTo>
                    <a:pt x="2043514" y="632605"/>
                    <a:pt x="2043514" y="632602"/>
                    <a:pt x="2043514" y="632599"/>
                  </a:cubicBezTo>
                  <a:cubicBezTo>
                    <a:pt x="2043514" y="631164"/>
                    <a:pt x="2043422" y="622020"/>
                    <a:pt x="2043236" y="623901"/>
                  </a:cubicBezTo>
                  <a:cubicBezTo>
                    <a:pt x="2043190" y="624407"/>
                    <a:pt x="2043206" y="628616"/>
                    <a:pt x="2043252" y="633608"/>
                  </a:cubicBezTo>
                  <a:cubicBezTo>
                    <a:pt x="2043206" y="632257"/>
                    <a:pt x="2043036" y="633266"/>
                    <a:pt x="2043020" y="633028"/>
                  </a:cubicBezTo>
                  <a:cubicBezTo>
                    <a:pt x="2042928" y="630136"/>
                    <a:pt x="2043067" y="623052"/>
                    <a:pt x="2043067" y="620540"/>
                  </a:cubicBezTo>
                  <a:cubicBezTo>
                    <a:pt x="2043082" y="619966"/>
                    <a:pt x="2042959" y="620008"/>
                    <a:pt x="2042959" y="619913"/>
                  </a:cubicBezTo>
                  <a:cubicBezTo>
                    <a:pt x="2042974" y="617628"/>
                    <a:pt x="2043314" y="618566"/>
                    <a:pt x="2042959" y="616222"/>
                  </a:cubicBezTo>
                  <a:cubicBezTo>
                    <a:pt x="2043345" y="612083"/>
                    <a:pt x="2043051" y="623977"/>
                    <a:pt x="2043314" y="623139"/>
                  </a:cubicBezTo>
                  <a:cubicBezTo>
                    <a:pt x="2043514" y="622495"/>
                    <a:pt x="2043298" y="596076"/>
                    <a:pt x="2042959" y="596155"/>
                  </a:cubicBezTo>
                  <a:cubicBezTo>
                    <a:pt x="2043005" y="596064"/>
                    <a:pt x="2043036" y="595701"/>
                    <a:pt x="2043082" y="594956"/>
                  </a:cubicBezTo>
                  <a:cubicBezTo>
                    <a:pt x="2043190" y="593303"/>
                    <a:pt x="2043128" y="585949"/>
                    <a:pt x="2043051" y="584680"/>
                  </a:cubicBezTo>
                  <a:cubicBezTo>
                    <a:pt x="2043051" y="584466"/>
                    <a:pt x="2042727" y="584552"/>
                    <a:pt x="2042727" y="584287"/>
                  </a:cubicBezTo>
                  <a:cubicBezTo>
                    <a:pt x="2042712" y="583622"/>
                    <a:pt x="2042928" y="574635"/>
                    <a:pt x="2042712" y="571277"/>
                  </a:cubicBezTo>
                  <a:cubicBezTo>
                    <a:pt x="2042681" y="573090"/>
                    <a:pt x="2042635" y="574904"/>
                    <a:pt x="2042604" y="576716"/>
                  </a:cubicBezTo>
                  <a:cubicBezTo>
                    <a:pt x="2042542" y="565769"/>
                    <a:pt x="2042465" y="567460"/>
                    <a:pt x="2042372" y="571109"/>
                  </a:cubicBezTo>
                  <a:cubicBezTo>
                    <a:pt x="2042372" y="571291"/>
                    <a:pt x="2042372" y="571468"/>
                    <a:pt x="2042372" y="571643"/>
                  </a:cubicBezTo>
                  <a:cubicBezTo>
                    <a:pt x="2042311" y="574468"/>
                    <a:pt x="2042264" y="578094"/>
                    <a:pt x="2042233" y="578149"/>
                  </a:cubicBezTo>
                  <a:cubicBezTo>
                    <a:pt x="2042141" y="578356"/>
                    <a:pt x="2041986" y="559783"/>
                    <a:pt x="2042311" y="563355"/>
                  </a:cubicBezTo>
                  <a:cubicBezTo>
                    <a:pt x="2042357" y="563854"/>
                    <a:pt x="2042264" y="572447"/>
                    <a:pt x="2042449" y="568192"/>
                  </a:cubicBezTo>
                  <a:cubicBezTo>
                    <a:pt x="2042496" y="567448"/>
                    <a:pt x="2042403" y="561928"/>
                    <a:pt x="2042418" y="561639"/>
                  </a:cubicBezTo>
                  <a:cubicBezTo>
                    <a:pt x="2042573" y="559699"/>
                    <a:pt x="2042835" y="571751"/>
                    <a:pt x="2043051" y="570277"/>
                  </a:cubicBezTo>
                  <a:cubicBezTo>
                    <a:pt x="2042835" y="567352"/>
                    <a:pt x="2042928" y="563599"/>
                    <a:pt x="2042851" y="560244"/>
                  </a:cubicBezTo>
                  <a:cubicBezTo>
                    <a:pt x="2042820" y="558718"/>
                    <a:pt x="2042650" y="558343"/>
                    <a:pt x="2042650" y="558154"/>
                  </a:cubicBezTo>
                  <a:cubicBezTo>
                    <a:pt x="2042588" y="555340"/>
                    <a:pt x="2042774" y="556920"/>
                    <a:pt x="2042774" y="555980"/>
                  </a:cubicBezTo>
                  <a:cubicBezTo>
                    <a:pt x="2042758" y="555475"/>
                    <a:pt x="2042372" y="549930"/>
                    <a:pt x="2042882" y="550978"/>
                  </a:cubicBezTo>
                  <a:cubicBezTo>
                    <a:pt x="2042418" y="532706"/>
                    <a:pt x="2042480" y="545924"/>
                    <a:pt x="2042557" y="557133"/>
                  </a:cubicBezTo>
                  <a:cubicBezTo>
                    <a:pt x="2042357" y="553591"/>
                    <a:pt x="2042418" y="546646"/>
                    <a:pt x="2042357" y="543530"/>
                  </a:cubicBezTo>
                  <a:cubicBezTo>
                    <a:pt x="2042341" y="542413"/>
                    <a:pt x="2042172" y="543075"/>
                    <a:pt x="2042125" y="541186"/>
                  </a:cubicBezTo>
                  <a:cubicBezTo>
                    <a:pt x="2042033" y="537300"/>
                    <a:pt x="2042141" y="518741"/>
                    <a:pt x="2042172" y="513906"/>
                  </a:cubicBezTo>
                  <a:cubicBezTo>
                    <a:pt x="2042249" y="516875"/>
                    <a:pt x="2042434" y="516008"/>
                    <a:pt x="2042403" y="513716"/>
                  </a:cubicBezTo>
                  <a:cubicBezTo>
                    <a:pt x="2042388" y="511423"/>
                    <a:pt x="2042141" y="513348"/>
                    <a:pt x="2042110" y="512901"/>
                  </a:cubicBezTo>
                  <a:cubicBezTo>
                    <a:pt x="2042079" y="512423"/>
                    <a:pt x="2042141" y="501669"/>
                    <a:pt x="2042094" y="499880"/>
                  </a:cubicBezTo>
                  <a:cubicBezTo>
                    <a:pt x="2042233" y="507976"/>
                    <a:pt x="2042418" y="506149"/>
                    <a:pt x="2042403" y="499278"/>
                  </a:cubicBezTo>
                  <a:cubicBezTo>
                    <a:pt x="2042465" y="500271"/>
                    <a:pt x="2042527" y="501265"/>
                    <a:pt x="2042588" y="502259"/>
                  </a:cubicBezTo>
                  <a:cubicBezTo>
                    <a:pt x="2042480" y="498231"/>
                    <a:pt x="2042743" y="489764"/>
                    <a:pt x="2042650" y="487435"/>
                  </a:cubicBezTo>
                  <a:cubicBezTo>
                    <a:pt x="2042635" y="487070"/>
                    <a:pt x="2042465" y="488383"/>
                    <a:pt x="2042465" y="488178"/>
                  </a:cubicBezTo>
                  <a:cubicBezTo>
                    <a:pt x="2042388" y="486134"/>
                    <a:pt x="2042511" y="479188"/>
                    <a:pt x="2042465" y="478864"/>
                  </a:cubicBezTo>
                  <a:cubicBezTo>
                    <a:pt x="2042418" y="478591"/>
                    <a:pt x="2042295" y="481554"/>
                    <a:pt x="2042218" y="480454"/>
                  </a:cubicBezTo>
                  <a:cubicBezTo>
                    <a:pt x="2042202" y="480225"/>
                    <a:pt x="2042403" y="477367"/>
                    <a:pt x="2042341" y="474554"/>
                  </a:cubicBezTo>
                  <a:cubicBezTo>
                    <a:pt x="2042311" y="473510"/>
                    <a:pt x="2042172" y="474138"/>
                    <a:pt x="2042156" y="473876"/>
                  </a:cubicBezTo>
                  <a:cubicBezTo>
                    <a:pt x="2042064" y="471683"/>
                    <a:pt x="2042341" y="472978"/>
                    <a:pt x="2042280" y="468972"/>
                  </a:cubicBezTo>
                  <a:cubicBezTo>
                    <a:pt x="2042233" y="466036"/>
                    <a:pt x="2041955" y="463851"/>
                    <a:pt x="2042033" y="459794"/>
                  </a:cubicBezTo>
                  <a:cubicBezTo>
                    <a:pt x="2041770" y="473112"/>
                    <a:pt x="2041848" y="461917"/>
                    <a:pt x="2041724" y="456348"/>
                  </a:cubicBezTo>
                  <a:cubicBezTo>
                    <a:pt x="2041693" y="455456"/>
                    <a:pt x="2041415" y="456221"/>
                    <a:pt x="2041523" y="450889"/>
                  </a:cubicBezTo>
                  <a:cubicBezTo>
                    <a:pt x="2042110" y="462237"/>
                    <a:pt x="2041786" y="447653"/>
                    <a:pt x="2041770" y="444671"/>
                  </a:cubicBezTo>
                  <a:cubicBezTo>
                    <a:pt x="2041770" y="444506"/>
                    <a:pt x="2041971" y="444450"/>
                    <a:pt x="2041971" y="442987"/>
                  </a:cubicBezTo>
                  <a:cubicBezTo>
                    <a:pt x="2041955" y="442864"/>
                    <a:pt x="2041832" y="443041"/>
                    <a:pt x="2041817" y="441682"/>
                  </a:cubicBezTo>
                  <a:cubicBezTo>
                    <a:pt x="2041662" y="428786"/>
                    <a:pt x="2041848" y="437032"/>
                    <a:pt x="2041971" y="434583"/>
                  </a:cubicBezTo>
                  <a:cubicBezTo>
                    <a:pt x="2042017" y="433539"/>
                    <a:pt x="2041801" y="427268"/>
                    <a:pt x="2041786" y="425579"/>
                  </a:cubicBezTo>
                  <a:cubicBezTo>
                    <a:pt x="2041786" y="425190"/>
                    <a:pt x="2041925" y="425369"/>
                    <a:pt x="2041909" y="423866"/>
                  </a:cubicBezTo>
                  <a:cubicBezTo>
                    <a:pt x="2041894" y="421209"/>
                    <a:pt x="2041724" y="418827"/>
                    <a:pt x="2041709" y="417073"/>
                  </a:cubicBezTo>
                  <a:cubicBezTo>
                    <a:pt x="2041709" y="416867"/>
                    <a:pt x="2041925" y="416858"/>
                    <a:pt x="2041832" y="413532"/>
                  </a:cubicBezTo>
                  <a:cubicBezTo>
                    <a:pt x="2041817" y="412597"/>
                    <a:pt x="2041724" y="411548"/>
                    <a:pt x="2041678" y="412875"/>
                  </a:cubicBezTo>
                  <a:cubicBezTo>
                    <a:pt x="2041492" y="417281"/>
                    <a:pt x="2041894" y="425636"/>
                    <a:pt x="2041709" y="430615"/>
                  </a:cubicBezTo>
                  <a:cubicBezTo>
                    <a:pt x="2041554" y="435155"/>
                    <a:pt x="2041462" y="420838"/>
                    <a:pt x="2041446" y="420094"/>
                  </a:cubicBezTo>
                  <a:cubicBezTo>
                    <a:pt x="2041446" y="419821"/>
                    <a:pt x="2041570" y="422616"/>
                    <a:pt x="2041585" y="419776"/>
                  </a:cubicBezTo>
                  <a:cubicBezTo>
                    <a:pt x="2041585" y="417350"/>
                    <a:pt x="2041184" y="412917"/>
                    <a:pt x="2041246" y="409302"/>
                  </a:cubicBezTo>
                  <a:cubicBezTo>
                    <a:pt x="2041261" y="409026"/>
                    <a:pt x="2041554" y="406139"/>
                    <a:pt x="2041585" y="406271"/>
                  </a:cubicBezTo>
                  <a:cubicBezTo>
                    <a:pt x="2041585" y="406393"/>
                    <a:pt x="2041678" y="410829"/>
                    <a:pt x="2041770" y="410183"/>
                  </a:cubicBezTo>
                  <a:cubicBezTo>
                    <a:pt x="2041786" y="410106"/>
                    <a:pt x="2041770" y="407288"/>
                    <a:pt x="2041832" y="406919"/>
                  </a:cubicBezTo>
                  <a:cubicBezTo>
                    <a:pt x="2041909" y="406469"/>
                    <a:pt x="2042727" y="405254"/>
                    <a:pt x="2042743" y="404652"/>
                  </a:cubicBezTo>
                  <a:cubicBezTo>
                    <a:pt x="2042789" y="403108"/>
                    <a:pt x="2042604" y="404114"/>
                    <a:pt x="2042619" y="403114"/>
                  </a:cubicBezTo>
                  <a:cubicBezTo>
                    <a:pt x="2042635" y="400972"/>
                    <a:pt x="2042851" y="393539"/>
                    <a:pt x="2042557" y="393297"/>
                  </a:cubicBezTo>
                  <a:cubicBezTo>
                    <a:pt x="2042542" y="394525"/>
                    <a:pt x="2042542" y="395752"/>
                    <a:pt x="2042527" y="396981"/>
                  </a:cubicBezTo>
                  <a:cubicBezTo>
                    <a:pt x="2042465" y="390149"/>
                    <a:pt x="2042357" y="393061"/>
                    <a:pt x="2042295" y="392093"/>
                  </a:cubicBezTo>
                  <a:cubicBezTo>
                    <a:pt x="2042233" y="391051"/>
                    <a:pt x="2042496" y="391345"/>
                    <a:pt x="2042511" y="389041"/>
                  </a:cubicBezTo>
                  <a:cubicBezTo>
                    <a:pt x="2042511" y="388541"/>
                    <a:pt x="2042418" y="378904"/>
                    <a:pt x="2042311" y="379080"/>
                  </a:cubicBezTo>
                  <a:cubicBezTo>
                    <a:pt x="2042496" y="384409"/>
                    <a:pt x="2042172" y="382432"/>
                    <a:pt x="2042172" y="382679"/>
                  </a:cubicBezTo>
                  <a:cubicBezTo>
                    <a:pt x="2042156" y="383613"/>
                    <a:pt x="2042341" y="384804"/>
                    <a:pt x="2042341" y="386057"/>
                  </a:cubicBezTo>
                  <a:cubicBezTo>
                    <a:pt x="2042357" y="394866"/>
                    <a:pt x="2042033" y="385982"/>
                    <a:pt x="2041971" y="388062"/>
                  </a:cubicBezTo>
                  <a:cubicBezTo>
                    <a:pt x="2041955" y="388778"/>
                    <a:pt x="2042110" y="390204"/>
                    <a:pt x="2042110" y="390508"/>
                  </a:cubicBezTo>
                  <a:cubicBezTo>
                    <a:pt x="2042079" y="391494"/>
                    <a:pt x="2041894" y="391511"/>
                    <a:pt x="2041909" y="392169"/>
                  </a:cubicBezTo>
                  <a:cubicBezTo>
                    <a:pt x="2041955" y="393706"/>
                    <a:pt x="2042218" y="391913"/>
                    <a:pt x="2042233" y="392033"/>
                  </a:cubicBezTo>
                  <a:cubicBezTo>
                    <a:pt x="2042418" y="393407"/>
                    <a:pt x="2042218" y="398786"/>
                    <a:pt x="2041909" y="395437"/>
                  </a:cubicBezTo>
                  <a:cubicBezTo>
                    <a:pt x="2041801" y="397448"/>
                    <a:pt x="2042172" y="397683"/>
                    <a:pt x="2042033" y="399277"/>
                  </a:cubicBezTo>
                  <a:cubicBezTo>
                    <a:pt x="2041755" y="402447"/>
                    <a:pt x="2041817" y="397698"/>
                    <a:pt x="2041755" y="396413"/>
                  </a:cubicBezTo>
                  <a:cubicBezTo>
                    <a:pt x="2041570" y="391797"/>
                    <a:pt x="2041693" y="390428"/>
                    <a:pt x="2041616" y="383895"/>
                  </a:cubicBezTo>
                  <a:cubicBezTo>
                    <a:pt x="2041585" y="381543"/>
                    <a:pt x="2041400" y="378756"/>
                    <a:pt x="2041385" y="377664"/>
                  </a:cubicBezTo>
                  <a:cubicBezTo>
                    <a:pt x="2041369" y="376977"/>
                    <a:pt x="2041971" y="370484"/>
                    <a:pt x="2040983" y="370293"/>
                  </a:cubicBezTo>
                  <a:cubicBezTo>
                    <a:pt x="2041060" y="367770"/>
                    <a:pt x="2041693" y="363810"/>
                    <a:pt x="2041647" y="361209"/>
                  </a:cubicBezTo>
                  <a:cubicBezTo>
                    <a:pt x="2041616" y="358876"/>
                    <a:pt x="2041261" y="359618"/>
                    <a:pt x="2041246" y="359399"/>
                  </a:cubicBezTo>
                  <a:cubicBezTo>
                    <a:pt x="2041230" y="359066"/>
                    <a:pt x="2041246" y="356243"/>
                    <a:pt x="2041184" y="355288"/>
                  </a:cubicBezTo>
                  <a:cubicBezTo>
                    <a:pt x="2041122" y="354169"/>
                    <a:pt x="2040999" y="354727"/>
                    <a:pt x="2040921" y="352953"/>
                  </a:cubicBezTo>
                  <a:cubicBezTo>
                    <a:pt x="2040767" y="348534"/>
                    <a:pt x="2041122" y="348650"/>
                    <a:pt x="2041153" y="348196"/>
                  </a:cubicBezTo>
                  <a:cubicBezTo>
                    <a:pt x="2041400" y="342926"/>
                    <a:pt x="2040891" y="345233"/>
                    <a:pt x="2040844" y="344063"/>
                  </a:cubicBezTo>
                  <a:cubicBezTo>
                    <a:pt x="2040798" y="342975"/>
                    <a:pt x="2040921" y="327718"/>
                    <a:pt x="2040767" y="324507"/>
                  </a:cubicBezTo>
                  <a:cubicBezTo>
                    <a:pt x="2040860" y="325813"/>
                    <a:pt x="2040937" y="327120"/>
                    <a:pt x="2041014" y="328427"/>
                  </a:cubicBezTo>
                  <a:cubicBezTo>
                    <a:pt x="2041230" y="326089"/>
                    <a:pt x="2040844" y="323609"/>
                    <a:pt x="2041261" y="323565"/>
                  </a:cubicBezTo>
                  <a:cubicBezTo>
                    <a:pt x="2040597" y="323090"/>
                    <a:pt x="2041014" y="318263"/>
                    <a:pt x="2040983" y="316812"/>
                  </a:cubicBezTo>
                  <a:cubicBezTo>
                    <a:pt x="2040968" y="316241"/>
                    <a:pt x="2040860" y="316286"/>
                    <a:pt x="2040844" y="315571"/>
                  </a:cubicBezTo>
                  <a:cubicBezTo>
                    <a:pt x="2040814" y="312776"/>
                    <a:pt x="2040875" y="306477"/>
                    <a:pt x="2040814" y="304961"/>
                  </a:cubicBezTo>
                  <a:cubicBezTo>
                    <a:pt x="2040520" y="298407"/>
                    <a:pt x="2040196" y="315167"/>
                    <a:pt x="2040181" y="316486"/>
                  </a:cubicBezTo>
                  <a:cubicBezTo>
                    <a:pt x="2040181" y="313846"/>
                    <a:pt x="2039949" y="298902"/>
                    <a:pt x="2039656" y="305771"/>
                  </a:cubicBezTo>
                  <a:cubicBezTo>
                    <a:pt x="2039625" y="306833"/>
                    <a:pt x="2039934" y="308715"/>
                    <a:pt x="2039949" y="309310"/>
                  </a:cubicBezTo>
                  <a:cubicBezTo>
                    <a:pt x="2040042" y="313346"/>
                    <a:pt x="2039764" y="310173"/>
                    <a:pt x="2039733" y="310489"/>
                  </a:cubicBezTo>
                  <a:cubicBezTo>
                    <a:pt x="2039702" y="311026"/>
                    <a:pt x="2039965" y="313682"/>
                    <a:pt x="2039949" y="314385"/>
                  </a:cubicBezTo>
                  <a:cubicBezTo>
                    <a:pt x="2039934" y="314618"/>
                    <a:pt x="2039687" y="313111"/>
                    <a:pt x="2039702" y="316962"/>
                  </a:cubicBezTo>
                  <a:cubicBezTo>
                    <a:pt x="2039456" y="315068"/>
                    <a:pt x="2039579" y="304248"/>
                    <a:pt x="2039517" y="302828"/>
                  </a:cubicBezTo>
                  <a:cubicBezTo>
                    <a:pt x="2039502" y="302324"/>
                    <a:pt x="2039008" y="305494"/>
                    <a:pt x="2039440" y="296234"/>
                  </a:cubicBezTo>
                  <a:cubicBezTo>
                    <a:pt x="2039394" y="296341"/>
                    <a:pt x="2039347" y="296449"/>
                    <a:pt x="2039301" y="296557"/>
                  </a:cubicBezTo>
                  <a:cubicBezTo>
                    <a:pt x="2039255" y="291400"/>
                    <a:pt x="2039209" y="286244"/>
                    <a:pt x="2039147" y="281088"/>
                  </a:cubicBezTo>
                  <a:cubicBezTo>
                    <a:pt x="2039270" y="281649"/>
                    <a:pt x="2039502" y="284544"/>
                    <a:pt x="2039440" y="280898"/>
                  </a:cubicBezTo>
                  <a:cubicBezTo>
                    <a:pt x="2039394" y="278798"/>
                    <a:pt x="2039162" y="280352"/>
                    <a:pt x="2039147" y="280161"/>
                  </a:cubicBezTo>
                  <a:cubicBezTo>
                    <a:pt x="2039070" y="278276"/>
                    <a:pt x="2038946" y="244937"/>
                    <a:pt x="2038884" y="238477"/>
                  </a:cubicBezTo>
                  <a:cubicBezTo>
                    <a:pt x="2038854" y="236279"/>
                    <a:pt x="2038622" y="230152"/>
                    <a:pt x="2038607" y="229685"/>
                  </a:cubicBezTo>
                  <a:cubicBezTo>
                    <a:pt x="2038576" y="226891"/>
                    <a:pt x="2038637" y="217001"/>
                    <a:pt x="2038607" y="215028"/>
                  </a:cubicBezTo>
                  <a:cubicBezTo>
                    <a:pt x="2038576" y="213795"/>
                    <a:pt x="2038375" y="214967"/>
                    <a:pt x="2038375" y="213866"/>
                  </a:cubicBezTo>
                  <a:cubicBezTo>
                    <a:pt x="2038375" y="212843"/>
                    <a:pt x="2038591" y="213903"/>
                    <a:pt x="2038591" y="213599"/>
                  </a:cubicBezTo>
                  <a:cubicBezTo>
                    <a:pt x="2038653" y="211082"/>
                    <a:pt x="2038267" y="191961"/>
                    <a:pt x="2038437" y="187421"/>
                  </a:cubicBezTo>
                  <a:cubicBezTo>
                    <a:pt x="2038391" y="190195"/>
                    <a:pt x="2038884" y="204043"/>
                    <a:pt x="2039039" y="203765"/>
                  </a:cubicBezTo>
                  <a:cubicBezTo>
                    <a:pt x="2039054" y="203705"/>
                    <a:pt x="2039193" y="200339"/>
                    <a:pt x="2039116" y="199645"/>
                  </a:cubicBezTo>
                  <a:cubicBezTo>
                    <a:pt x="2039286" y="198498"/>
                    <a:pt x="2038715" y="194560"/>
                    <a:pt x="2038807" y="192418"/>
                  </a:cubicBezTo>
                  <a:cubicBezTo>
                    <a:pt x="2038823" y="192175"/>
                    <a:pt x="2039131" y="193129"/>
                    <a:pt x="2039162" y="189307"/>
                  </a:cubicBezTo>
                  <a:cubicBezTo>
                    <a:pt x="2039178" y="187990"/>
                    <a:pt x="2038915" y="184542"/>
                    <a:pt x="2039162" y="181072"/>
                  </a:cubicBezTo>
                  <a:cubicBezTo>
                    <a:pt x="2039008" y="176047"/>
                    <a:pt x="2039255" y="149630"/>
                    <a:pt x="2038915" y="147819"/>
                  </a:cubicBezTo>
                  <a:cubicBezTo>
                    <a:pt x="2038900" y="147765"/>
                    <a:pt x="2038792" y="151484"/>
                    <a:pt x="2038637" y="148971"/>
                  </a:cubicBezTo>
                  <a:cubicBezTo>
                    <a:pt x="2038437" y="145630"/>
                    <a:pt x="2039085" y="148630"/>
                    <a:pt x="2039116" y="144737"/>
                  </a:cubicBezTo>
                  <a:cubicBezTo>
                    <a:pt x="2039116" y="144150"/>
                    <a:pt x="2038992" y="133316"/>
                    <a:pt x="2038946" y="132961"/>
                  </a:cubicBezTo>
                  <a:cubicBezTo>
                    <a:pt x="2038576" y="129680"/>
                    <a:pt x="2038483" y="139147"/>
                    <a:pt x="2038452" y="139014"/>
                  </a:cubicBezTo>
                  <a:cubicBezTo>
                    <a:pt x="2038344" y="138684"/>
                    <a:pt x="2038236" y="130818"/>
                    <a:pt x="2038252" y="130498"/>
                  </a:cubicBezTo>
                  <a:cubicBezTo>
                    <a:pt x="2038283" y="130194"/>
                    <a:pt x="2038792" y="136610"/>
                    <a:pt x="2038560" y="128901"/>
                  </a:cubicBezTo>
                  <a:cubicBezTo>
                    <a:pt x="2038514" y="129784"/>
                    <a:pt x="2038468" y="130667"/>
                    <a:pt x="2038406" y="131549"/>
                  </a:cubicBezTo>
                  <a:cubicBezTo>
                    <a:pt x="2038283" y="127924"/>
                    <a:pt x="2038607" y="127578"/>
                    <a:pt x="2038622" y="126700"/>
                  </a:cubicBezTo>
                  <a:cubicBezTo>
                    <a:pt x="2038668" y="123970"/>
                    <a:pt x="2038144" y="121016"/>
                    <a:pt x="2038746" y="116643"/>
                  </a:cubicBezTo>
                  <a:cubicBezTo>
                    <a:pt x="2038900" y="115485"/>
                    <a:pt x="2039085" y="117405"/>
                    <a:pt x="2039116" y="117262"/>
                  </a:cubicBezTo>
                  <a:cubicBezTo>
                    <a:pt x="2039317" y="115871"/>
                    <a:pt x="2038730" y="114098"/>
                    <a:pt x="2039147" y="112010"/>
                  </a:cubicBezTo>
                  <a:cubicBezTo>
                    <a:pt x="2039178" y="111852"/>
                    <a:pt x="2039471" y="116714"/>
                    <a:pt x="2039424" y="108215"/>
                  </a:cubicBezTo>
                  <a:cubicBezTo>
                    <a:pt x="2039394" y="108800"/>
                    <a:pt x="2039347" y="109385"/>
                    <a:pt x="2039317" y="109970"/>
                  </a:cubicBezTo>
                  <a:cubicBezTo>
                    <a:pt x="2039209" y="108772"/>
                    <a:pt x="2039100" y="100167"/>
                    <a:pt x="2039131" y="99009"/>
                  </a:cubicBezTo>
                  <a:cubicBezTo>
                    <a:pt x="2039178" y="95627"/>
                    <a:pt x="2039486" y="98576"/>
                    <a:pt x="2039440" y="95177"/>
                  </a:cubicBezTo>
                  <a:cubicBezTo>
                    <a:pt x="2039023" y="97357"/>
                    <a:pt x="2038915" y="87021"/>
                    <a:pt x="2039286" y="87615"/>
                  </a:cubicBezTo>
                  <a:cubicBezTo>
                    <a:pt x="2038823" y="86171"/>
                    <a:pt x="2039116" y="77390"/>
                    <a:pt x="2039116" y="73263"/>
                  </a:cubicBezTo>
                  <a:cubicBezTo>
                    <a:pt x="2039100" y="70658"/>
                    <a:pt x="2038869" y="65346"/>
                    <a:pt x="2038900" y="64518"/>
                  </a:cubicBezTo>
                  <a:cubicBezTo>
                    <a:pt x="2038915" y="63510"/>
                    <a:pt x="2039239" y="63816"/>
                    <a:pt x="2039301" y="61996"/>
                  </a:cubicBezTo>
                  <a:cubicBezTo>
                    <a:pt x="2039317" y="61477"/>
                    <a:pt x="2039054" y="56058"/>
                    <a:pt x="2039347" y="51302"/>
                  </a:cubicBezTo>
                  <a:cubicBezTo>
                    <a:pt x="2039409" y="50380"/>
                    <a:pt x="2039934" y="48444"/>
                    <a:pt x="2040088" y="50157"/>
                  </a:cubicBezTo>
                  <a:cubicBezTo>
                    <a:pt x="2040335" y="53090"/>
                    <a:pt x="2039919" y="58638"/>
                    <a:pt x="2040243" y="58567"/>
                  </a:cubicBezTo>
                  <a:cubicBezTo>
                    <a:pt x="2040582" y="58484"/>
                    <a:pt x="2040335" y="51011"/>
                    <a:pt x="2040381" y="49000"/>
                  </a:cubicBezTo>
                  <a:cubicBezTo>
                    <a:pt x="2040536" y="39715"/>
                    <a:pt x="2040921" y="45077"/>
                    <a:pt x="2041030" y="44838"/>
                  </a:cubicBezTo>
                  <a:cubicBezTo>
                    <a:pt x="2041307" y="44218"/>
                    <a:pt x="2041277" y="39145"/>
                    <a:pt x="2041292" y="38933"/>
                  </a:cubicBezTo>
                  <a:cubicBezTo>
                    <a:pt x="2041400" y="38056"/>
                    <a:pt x="2041631" y="41651"/>
                    <a:pt x="2041786" y="41705"/>
                  </a:cubicBezTo>
                  <a:cubicBezTo>
                    <a:pt x="2042002" y="41771"/>
                    <a:pt x="2042372" y="36880"/>
                    <a:pt x="2042449" y="37992"/>
                  </a:cubicBezTo>
                  <a:cubicBezTo>
                    <a:pt x="2042557" y="39584"/>
                    <a:pt x="2042249" y="44078"/>
                    <a:pt x="2042264" y="44363"/>
                  </a:cubicBezTo>
                  <a:cubicBezTo>
                    <a:pt x="2042480" y="48072"/>
                    <a:pt x="2042959" y="42988"/>
                    <a:pt x="2043190" y="41587"/>
                  </a:cubicBezTo>
                  <a:cubicBezTo>
                    <a:pt x="2043267" y="41162"/>
                    <a:pt x="2043391" y="42854"/>
                    <a:pt x="2043406" y="42502"/>
                  </a:cubicBezTo>
                  <a:cubicBezTo>
                    <a:pt x="2043730" y="37126"/>
                    <a:pt x="2042712" y="41369"/>
                    <a:pt x="2042774" y="37793"/>
                  </a:cubicBezTo>
                  <a:cubicBezTo>
                    <a:pt x="2042820" y="34602"/>
                    <a:pt x="2043159" y="38707"/>
                    <a:pt x="2043175" y="38586"/>
                  </a:cubicBezTo>
                  <a:cubicBezTo>
                    <a:pt x="2043206" y="38428"/>
                    <a:pt x="2043206" y="34613"/>
                    <a:pt x="2043314" y="34016"/>
                  </a:cubicBezTo>
                  <a:cubicBezTo>
                    <a:pt x="2043375" y="33722"/>
                    <a:pt x="2044039" y="43637"/>
                    <a:pt x="2044317" y="43223"/>
                  </a:cubicBezTo>
                  <a:cubicBezTo>
                    <a:pt x="2044240" y="40059"/>
                    <a:pt x="2044178" y="36896"/>
                    <a:pt x="2044101" y="33732"/>
                  </a:cubicBezTo>
                  <a:cubicBezTo>
                    <a:pt x="2044471" y="33484"/>
                    <a:pt x="2044209" y="38034"/>
                    <a:pt x="2044255" y="38505"/>
                  </a:cubicBezTo>
                  <a:cubicBezTo>
                    <a:pt x="2044332" y="39452"/>
                    <a:pt x="2044502" y="36810"/>
                    <a:pt x="2044625" y="36924"/>
                  </a:cubicBezTo>
                  <a:cubicBezTo>
                    <a:pt x="2044703" y="36985"/>
                    <a:pt x="2044965" y="40085"/>
                    <a:pt x="2045073" y="37284"/>
                  </a:cubicBezTo>
                  <a:cubicBezTo>
                    <a:pt x="2045104" y="36322"/>
                    <a:pt x="2044842" y="34301"/>
                    <a:pt x="2045104" y="30795"/>
                  </a:cubicBezTo>
                  <a:cubicBezTo>
                    <a:pt x="2045459" y="42997"/>
                    <a:pt x="2045659" y="34541"/>
                    <a:pt x="2045783" y="34182"/>
                  </a:cubicBezTo>
                  <a:cubicBezTo>
                    <a:pt x="2045906" y="33829"/>
                    <a:pt x="2046230" y="39655"/>
                    <a:pt x="2046169" y="32583"/>
                  </a:cubicBezTo>
                  <a:cubicBezTo>
                    <a:pt x="2046879" y="32277"/>
                    <a:pt x="2046385" y="32736"/>
                    <a:pt x="2046524" y="34745"/>
                  </a:cubicBezTo>
                  <a:cubicBezTo>
                    <a:pt x="2046678" y="37207"/>
                    <a:pt x="2046909" y="31518"/>
                    <a:pt x="2046740" y="40514"/>
                  </a:cubicBezTo>
                  <a:cubicBezTo>
                    <a:pt x="2047079" y="40002"/>
                    <a:pt x="2047048" y="32771"/>
                    <a:pt x="2047064" y="32389"/>
                  </a:cubicBezTo>
                  <a:cubicBezTo>
                    <a:pt x="2047095" y="32058"/>
                    <a:pt x="2047264" y="33665"/>
                    <a:pt x="2047311" y="33092"/>
                  </a:cubicBezTo>
                  <a:cubicBezTo>
                    <a:pt x="2047959" y="26313"/>
                    <a:pt x="2047666" y="30969"/>
                    <a:pt x="2048082" y="29006"/>
                  </a:cubicBezTo>
                  <a:cubicBezTo>
                    <a:pt x="2048113" y="28831"/>
                    <a:pt x="2048268" y="22424"/>
                    <a:pt x="2048329" y="27302"/>
                  </a:cubicBezTo>
                  <a:cubicBezTo>
                    <a:pt x="2048437" y="36189"/>
                    <a:pt x="2047974" y="39902"/>
                    <a:pt x="2048977" y="41396"/>
                  </a:cubicBezTo>
                  <a:cubicBezTo>
                    <a:pt x="2049425" y="34823"/>
                    <a:pt x="2048777" y="26858"/>
                    <a:pt x="2048761" y="24860"/>
                  </a:cubicBezTo>
                  <a:cubicBezTo>
                    <a:pt x="2048746" y="21802"/>
                    <a:pt x="2048947" y="24970"/>
                    <a:pt x="2049008" y="24593"/>
                  </a:cubicBezTo>
                  <a:cubicBezTo>
                    <a:pt x="2049024" y="24463"/>
                    <a:pt x="2049008" y="21827"/>
                    <a:pt x="2049039" y="21792"/>
                  </a:cubicBezTo>
                  <a:cubicBezTo>
                    <a:pt x="2049811" y="19912"/>
                    <a:pt x="2049039" y="33524"/>
                    <a:pt x="2049178" y="37810"/>
                  </a:cubicBezTo>
                  <a:cubicBezTo>
                    <a:pt x="2049286" y="36661"/>
                    <a:pt x="2049410" y="35512"/>
                    <a:pt x="2049518" y="34364"/>
                  </a:cubicBezTo>
                  <a:cubicBezTo>
                    <a:pt x="2049533" y="35922"/>
                    <a:pt x="2049533" y="37481"/>
                    <a:pt x="2049533" y="39039"/>
                  </a:cubicBezTo>
                  <a:cubicBezTo>
                    <a:pt x="2049780" y="31615"/>
                    <a:pt x="2049626" y="38777"/>
                    <a:pt x="2050243" y="40629"/>
                  </a:cubicBezTo>
                  <a:cubicBezTo>
                    <a:pt x="2050382" y="41044"/>
                    <a:pt x="2050150" y="36167"/>
                    <a:pt x="2050536" y="41731"/>
                  </a:cubicBezTo>
                  <a:cubicBezTo>
                    <a:pt x="2050629" y="37627"/>
                    <a:pt x="2050752" y="38936"/>
                    <a:pt x="2050582" y="35220"/>
                  </a:cubicBezTo>
                  <a:cubicBezTo>
                    <a:pt x="2050845" y="35316"/>
                    <a:pt x="2051107" y="43676"/>
                    <a:pt x="2051231" y="46974"/>
                  </a:cubicBezTo>
                  <a:cubicBezTo>
                    <a:pt x="2051539" y="35324"/>
                    <a:pt x="2050598" y="41968"/>
                    <a:pt x="2051107" y="31897"/>
                  </a:cubicBezTo>
                  <a:cubicBezTo>
                    <a:pt x="2050798" y="30029"/>
                    <a:pt x="2050845" y="34836"/>
                    <a:pt x="2050798" y="34444"/>
                  </a:cubicBezTo>
                  <a:cubicBezTo>
                    <a:pt x="2050613" y="33038"/>
                    <a:pt x="2050922" y="29741"/>
                    <a:pt x="2050274" y="25763"/>
                  </a:cubicBezTo>
                  <a:cubicBezTo>
                    <a:pt x="2050166" y="25116"/>
                    <a:pt x="2049826" y="27856"/>
                    <a:pt x="2049842" y="23801"/>
                  </a:cubicBezTo>
                  <a:cubicBezTo>
                    <a:pt x="2049857" y="23352"/>
                    <a:pt x="2050135" y="20768"/>
                    <a:pt x="2050150" y="20804"/>
                  </a:cubicBezTo>
                  <a:cubicBezTo>
                    <a:pt x="2050382" y="21147"/>
                    <a:pt x="2050289" y="23704"/>
                    <a:pt x="2050382" y="23809"/>
                  </a:cubicBezTo>
                  <a:cubicBezTo>
                    <a:pt x="2050474" y="23908"/>
                    <a:pt x="2050428" y="21055"/>
                    <a:pt x="2050444" y="21046"/>
                  </a:cubicBezTo>
                  <a:cubicBezTo>
                    <a:pt x="2050721" y="20958"/>
                    <a:pt x="2050552" y="23426"/>
                    <a:pt x="2050629" y="23067"/>
                  </a:cubicBezTo>
                  <a:cubicBezTo>
                    <a:pt x="2050729" y="22680"/>
                    <a:pt x="2050930" y="19921"/>
                    <a:pt x="2051082" y="18933"/>
                  </a:cubicBezTo>
                  <a:close/>
                  <a:moveTo>
                    <a:pt x="107357" y="18861"/>
                  </a:moveTo>
                  <a:cubicBezTo>
                    <a:pt x="105308" y="18948"/>
                    <a:pt x="112950" y="19224"/>
                    <a:pt x="113940" y="19027"/>
                  </a:cubicBezTo>
                  <a:cubicBezTo>
                    <a:pt x="114551" y="18905"/>
                    <a:pt x="108669" y="18806"/>
                    <a:pt x="107357" y="18861"/>
                  </a:cubicBezTo>
                  <a:close/>
                  <a:moveTo>
                    <a:pt x="611625" y="18569"/>
                  </a:moveTo>
                  <a:cubicBezTo>
                    <a:pt x="608833" y="18562"/>
                    <a:pt x="604825" y="18604"/>
                    <a:pt x="602902" y="18701"/>
                  </a:cubicBezTo>
                  <a:cubicBezTo>
                    <a:pt x="604643" y="18684"/>
                    <a:pt x="612654" y="18749"/>
                    <a:pt x="613051" y="18735"/>
                  </a:cubicBezTo>
                  <a:cubicBezTo>
                    <a:pt x="615993" y="18634"/>
                    <a:pt x="614417" y="18577"/>
                    <a:pt x="611625" y="18569"/>
                  </a:cubicBezTo>
                  <a:close/>
                  <a:moveTo>
                    <a:pt x="2054317" y="18464"/>
                  </a:moveTo>
                  <a:cubicBezTo>
                    <a:pt x="2054518" y="18677"/>
                    <a:pt x="2054348" y="27253"/>
                    <a:pt x="2054348" y="28773"/>
                  </a:cubicBezTo>
                  <a:cubicBezTo>
                    <a:pt x="2054178" y="27909"/>
                    <a:pt x="2054101" y="18220"/>
                    <a:pt x="2054317" y="18464"/>
                  </a:cubicBezTo>
                  <a:close/>
                  <a:moveTo>
                    <a:pt x="590426" y="18438"/>
                  </a:moveTo>
                  <a:cubicBezTo>
                    <a:pt x="588484" y="18483"/>
                    <a:pt x="586817" y="18559"/>
                    <a:pt x="587716" y="18596"/>
                  </a:cubicBezTo>
                  <a:cubicBezTo>
                    <a:pt x="588857" y="18644"/>
                    <a:pt x="595018" y="18567"/>
                    <a:pt x="594782" y="18462"/>
                  </a:cubicBezTo>
                  <a:cubicBezTo>
                    <a:pt x="594584" y="18378"/>
                    <a:pt x="592368" y="18393"/>
                    <a:pt x="590426" y="18438"/>
                  </a:cubicBezTo>
                  <a:close/>
                  <a:moveTo>
                    <a:pt x="686207" y="18401"/>
                  </a:moveTo>
                  <a:cubicBezTo>
                    <a:pt x="687145" y="18392"/>
                    <a:pt x="688386" y="18582"/>
                    <a:pt x="688710" y="18584"/>
                  </a:cubicBezTo>
                  <a:cubicBezTo>
                    <a:pt x="689472" y="18584"/>
                    <a:pt x="706637" y="18462"/>
                    <a:pt x="700079" y="18728"/>
                  </a:cubicBezTo>
                  <a:cubicBezTo>
                    <a:pt x="698985" y="18772"/>
                    <a:pt x="674290" y="18748"/>
                    <a:pt x="671077" y="18732"/>
                  </a:cubicBezTo>
                  <a:cubicBezTo>
                    <a:pt x="669836" y="18468"/>
                    <a:pt x="680384" y="18693"/>
                    <a:pt x="682950" y="18658"/>
                  </a:cubicBezTo>
                  <a:cubicBezTo>
                    <a:pt x="683403" y="18652"/>
                    <a:pt x="683693" y="18428"/>
                    <a:pt x="686199" y="18402"/>
                  </a:cubicBezTo>
                  <a:cubicBezTo>
                    <a:pt x="686202" y="18402"/>
                    <a:pt x="686205" y="18402"/>
                    <a:pt x="686207" y="18401"/>
                  </a:cubicBezTo>
                  <a:close/>
                  <a:moveTo>
                    <a:pt x="614612" y="18311"/>
                  </a:moveTo>
                  <a:cubicBezTo>
                    <a:pt x="609507" y="18332"/>
                    <a:pt x="606505" y="18382"/>
                    <a:pt x="614403" y="18465"/>
                  </a:cubicBezTo>
                  <a:cubicBezTo>
                    <a:pt x="615324" y="18475"/>
                    <a:pt x="630535" y="18527"/>
                    <a:pt x="627434" y="18331"/>
                  </a:cubicBezTo>
                  <a:cubicBezTo>
                    <a:pt x="626924" y="18299"/>
                    <a:pt x="619717" y="18290"/>
                    <a:pt x="614612" y="18311"/>
                  </a:cubicBezTo>
                  <a:close/>
                  <a:moveTo>
                    <a:pt x="788086" y="18199"/>
                  </a:moveTo>
                  <a:cubicBezTo>
                    <a:pt x="792310" y="18366"/>
                    <a:pt x="778126" y="18370"/>
                    <a:pt x="782987" y="18200"/>
                  </a:cubicBezTo>
                  <a:cubicBezTo>
                    <a:pt x="783177" y="18193"/>
                    <a:pt x="787907" y="18192"/>
                    <a:pt x="788086" y="18199"/>
                  </a:cubicBezTo>
                  <a:close/>
                  <a:moveTo>
                    <a:pt x="626573" y="17857"/>
                  </a:moveTo>
                  <a:cubicBezTo>
                    <a:pt x="623369" y="17770"/>
                    <a:pt x="615253" y="17968"/>
                    <a:pt x="617705" y="18057"/>
                  </a:cubicBezTo>
                  <a:cubicBezTo>
                    <a:pt x="619210" y="18112"/>
                    <a:pt x="630266" y="17957"/>
                    <a:pt x="626573" y="17857"/>
                  </a:cubicBezTo>
                  <a:close/>
                  <a:moveTo>
                    <a:pt x="575434" y="17737"/>
                  </a:moveTo>
                  <a:cubicBezTo>
                    <a:pt x="573406" y="17674"/>
                    <a:pt x="570485" y="17661"/>
                    <a:pt x="568648" y="17801"/>
                  </a:cubicBezTo>
                  <a:cubicBezTo>
                    <a:pt x="566760" y="17945"/>
                    <a:pt x="576267" y="17996"/>
                    <a:pt x="576853" y="17975"/>
                  </a:cubicBezTo>
                  <a:cubicBezTo>
                    <a:pt x="578594" y="17914"/>
                    <a:pt x="577461" y="17801"/>
                    <a:pt x="575434" y="17737"/>
                  </a:cubicBezTo>
                  <a:close/>
                  <a:moveTo>
                    <a:pt x="868680" y="17678"/>
                  </a:moveTo>
                  <a:cubicBezTo>
                    <a:pt x="873070" y="17694"/>
                    <a:pt x="877592" y="17745"/>
                    <a:pt x="879248" y="17810"/>
                  </a:cubicBezTo>
                  <a:cubicBezTo>
                    <a:pt x="876061" y="18021"/>
                    <a:pt x="856122" y="17934"/>
                    <a:pt x="858910" y="17752"/>
                  </a:cubicBezTo>
                  <a:cubicBezTo>
                    <a:pt x="860035" y="17679"/>
                    <a:pt x="864291" y="17661"/>
                    <a:pt x="868680" y="17678"/>
                  </a:cubicBezTo>
                  <a:close/>
                  <a:moveTo>
                    <a:pt x="832676" y="17491"/>
                  </a:moveTo>
                  <a:cubicBezTo>
                    <a:pt x="830578" y="17533"/>
                    <a:pt x="829097" y="17601"/>
                    <a:pt x="830134" y="17629"/>
                  </a:cubicBezTo>
                  <a:cubicBezTo>
                    <a:pt x="831580" y="17667"/>
                    <a:pt x="841775" y="17654"/>
                    <a:pt x="838916" y="17506"/>
                  </a:cubicBezTo>
                  <a:cubicBezTo>
                    <a:pt x="837488" y="17432"/>
                    <a:pt x="834773" y="17449"/>
                    <a:pt x="832676" y="17491"/>
                  </a:cubicBezTo>
                  <a:close/>
                  <a:moveTo>
                    <a:pt x="1021488" y="17475"/>
                  </a:moveTo>
                  <a:cubicBezTo>
                    <a:pt x="1026601" y="17626"/>
                    <a:pt x="1008949" y="17633"/>
                    <a:pt x="1014689" y="17477"/>
                  </a:cubicBezTo>
                  <a:cubicBezTo>
                    <a:pt x="1014971" y="17469"/>
                    <a:pt x="1021209" y="17468"/>
                    <a:pt x="1021488" y="17475"/>
                  </a:cubicBezTo>
                  <a:close/>
                  <a:moveTo>
                    <a:pt x="1057180" y="17362"/>
                  </a:moveTo>
                  <a:cubicBezTo>
                    <a:pt x="1060041" y="17364"/>
                    <a:pt x="1063249" y="17395"/>
                    <a:pt x="1064268" y="17401"/>
                  </a:cubicBezTo>
                  <a:cubicBezTo>
                    <a:pt x="1063513" y="17497"/>
                    <a:pt x="1052720" y="17641"/>
                    <a:pt x="1052176" y="17490"/>
                  </a:cubicBezTo>
                  <a:cubicBezTo>
                    <a:pt x="1051806" y="17385"/>
                    <a:pt x="1054319" y="17360"/>
                    <a:pt x="1057180" y="17362"/>
                  </a:cubicBezTo>
                  <a:close/>
                  <a:moveTo>
                    <a:pt x="585362" y="17329"/>
                  </a:moveTo>
                  <a:cubicBezTo>
                    <a:pt x="586036" y="17422"/>
                    <a:pt x="588234" y="17579"/>
                    <a:pt x="591098" y="17638"/>
                  </a:cubicBezTo>
                  <a:cubicBezTo>
                    <a:pt x="592832" y="17451"/>
                    <a:pt x="589834" y="17468"/>
                    <a:pt x="588774" y="17404"/>
                  </a:cubicBezTo>
                  <a:cubicBezTo>
                    <a:pt x="585540" y="17207"/>
                    <a:pt x="584689" y="17236"/>
                    <a:pt x="585362" y="17329"/>
                  </a:cubicBezTo>
                  <a:close/>
                  <a:moveTo>
                    <a:pt x="779569" y="17309"/>
                  </a:moveTo>
                  <a:cubicBezTo>
                    <a:pt x="774973" y="17409"/>
                    <a:pt x="786362" y="17538"/>
                    <a:pt x="787954" y="17375"/>
                  </a:cubicBezTo>
                  <a:cubicBezTo>
                    <a:pt x="785836" y="17367"/>
                    <a:pt x="781202" y="17273"/>
                    <a:pt x="779569" y="17309"/>
                  </a:cubicBezTo>
                  <a:close/>
                  <a:moveTo>
                    <a:pt x="723596" y="17277"/>
                  </a:moveTo>
                  <a:cubicBezTo>
                    <a:pt x="726521" y="17267"/>
                    <a:pt x="729860" y="17284"/>
                    <a:pt x="730067" y="17294"/>
                  </a:cubicBezTo>
                  <a:cubicBezTo>
                    <a:pt x="732280" y="17423"/>
                    <a:pt x="721957" y="17576"/>
                    <a:pt x="719599" y="17420"/>
                  </a:cubicBezTo>
                  <a:cubicBezTo>
                    <a:pt x="718157" y="17324"/>
                    <a:pt x="720670" y="17287"/>
                    <a:pt x="723596" y="17277"/>
                  </a:cubicBezTo>
                  <a:close/>
                  <a:moveTo>
                    <a:pt x="842899" y="17230"/>
                  </a:moveTo>
                  <a:cubicBezTo>
                    <a:pt x="840209" y="17224"/>
                    <a:pt x="836309" y="17248"/>
                    <a:pt x="834284" y="17256"/>
                  </a:cubicBezTo>
                  <a:cubicBezTo>
                    <a:pt x="834054" y="17374"/>
                    <a:pt x="843862" y="17396"/>
                    <a:pt x="844255" y="17381"/>
                  </a:cubicBezTo>
                  <a:cubicBezTo>
                    <a:pt x="847069" y="17272"/>
                    <a:pt x="845588" y="17237"/>
                    <a:pt x="842899" y="17230"/>
                  </a:cubicBezTo>
                  <a:close/>
                  <a:moveTo>
                    <a:pt x="609662" y="17146"/>
                  </a:moveTo>
                  <a:lnTo>
                    <a:pt x="609666" y="17146"/>
                  </a:lnTo>
                  <a:lnTo>
                    <a:pt x="596958" y="17230"/>
                  </a:lnTo>
                  <a:cubicBezTo>
                    <a:pt x="602640" y="17234"/>
                    <a:pt x="608324" y="17238"/>
                    <a:pt x="614006" y="17241"/>
                  </a:cubicBezTo>
                  <a:lnTo>
                    <a:pt x="609666" y="17146"/>
                  </a:lnTo>
                  <a:lnTo>
                    <a:pt x="609679" y="17146"/>
                  </a:lnTo>
                  <a:cubicBezTo>
                    <a:pt x="609673" y="17146"/>
                    <a:pt x="609668" y="17146"/>
                    <a:pt x="609662" y="17146"/>
                  </a:cubicBezTo>
                  <a:close/>
                  <a:moveTo>
                    <a:pt x="568072" y="17144"/>
                  </a:moveTo>
                  <a:cubicBezTo>
                    <a:pt x="566273" y="17074"/>
                    <a:pt x="547725" y="17195"/>
                    <a:pt x="550556" y="17408"/>
                  </a:cubicBezTo>
                  <a:cubicBezTo>
                    <a:pt x="551562" y="17484"/>
                    <a:pt x="562226" y="17263"/>
                    <a:pt x="562718" y="17278"/>
                  </a:cubicBezTo>
                  <a:cubicBezTo>
                    <a:pt x="563462" y="17298"/>
                    <a:pt x="560061" y="17548"/>
                    <a:pt x="565748" y="17487"/>
                  </a:cubicBezTo>
                  <a:cubicBezTo>
                    <a:pt x="565416" y="17406"/>
                    <a:pt x="568688" y="17167"/>
                    <a:pt x="568072" y="17144"/>
                  </a:cubicBezTo>
                  <a:close/>
                  <a:moveTo>
                    <a:pt x="948845" y="17139"/>
                  </a:moveTo>
                  <a:cubicBezTo>
                    <a:pt x="947991" y="17115"/>
                    <a:pt x="940179" y="17238"/>
                    <a:pt x="939979" y="17317"/>
                  </a:cubicBezTo>
                  <a:cubicBezTo>
                    <a:pt x="944470" y="17387"/>
                    <a:pt x="952735" y="17251"/>
                    <a:pt x="948845" y="17139"/>
                  </a:cubicBezTo>
                  <a:close/>
                  <a:moveTo>
                    <a:pt x="824018" y="17117"/>
                  </a:moveTo>
                  <a:cubicBezTo>
                    <a:pt x="821485" y="17120"/>
                    <a:pt x="819021" y="17137"/>
                    <a:pt x="819061" y="17190"/>
                  </a:cubicBezTo>
                  <a:cubicBezTo>
                    <a:pt x="821690" y="17264"/>
                    <a:pt x="834974" y="17255"/>
                    <a:pt x="829389" y="17130"/>
                  </a:cubicBezTo>
                  <a:cubicBezTo>
                    <a:pt x="829153" y="17125"/>
                    <a:pt x="826551" y="17114"/>
                    <a:pt x="824018" y="17117"/>
                  </a:cubicBezTo>
                  <a:close/>
                  <a:moveTo>
                    <a:pt x="921685" y="17080"/>
                  </a:moveTo>
                  <a:cubicBezTo>
                    <a:pt x="919286" y="17139"/>
                    <a:pt x="916888" y="17199"/>
                    <a:pt x="914490" y="17259"/>
                  </a:cubicBezTo>
                  <a:cubicBezTo>
                    <a:pt x="932855" y="17334"/>
                    <a:pt x="918873" y="17238"/>
                    <a:pt x="921685" y="17080"/>
                  </a:cubicBezTo>
                  <a:close/>
                  <a:moveTo>
                    <a:pt x="964333" y="17079"/>
                  </a:moveTo>
                  <a:cubicBezTo>
                    <a:pt x="962761" y="17041"/>
                    <a:pt x="957785" y="17093"/>
                    <a:pt x="957270" y="17196"/>
                  </a:cubicBezTo>
                  <a:cubicBezTo>
                    <a:pt x="959737" y="17239"/>
                    <a:pt x="967981" y="17169"/>
                    <a:pt x="964333" y="17079"/>
                  </a:cubicBezTo>
                  <a:close/>
                  <a:moveTo>
                    <a:pt x="911405" y="16873"/>
                  </a:moveTo>
                  <a:cubicBezTo>
                    <a:pt x="909485" y="16889"/>
                    <a:pt x="907565" y="16905"/>
                    <a:pt x="905645" y="16921"/>
                  </a:cubicBezTo>
                  <a:cubicBezTo>
                    <a:pt x="907974" y="16963"/>
                    <a:pt x="908636" y="17118"/>
                    <a:pt x="909718" y="17078"/>
                  </a:cubicBezTo>
                  <a:cubicBezTo>
                    <a:pt x="910087" y="17064"/>
                    <a:pt x="910146" y="16914"/>
                    <a:pt x="911405" y="16873"/>
                  </a:cubicBezTo>
                  <a:close/>
                  <a:moveTo>
                    <a:pt x="935929" y="16781"/>
                  </a:moveTo>
                  <a:cubicBezTo>
                    <a:pt x="921449" y="16381"/>
                    <a:pt x="929336" y="17155"/>
                    <a:pt x="931904" y="17079"/>
                  </a:cubicBezTo>
                  <a:cubicBezTo>
                    <a:pt x="932267" y="17068"/>
                    <a:pt x="936284" y="16791"/>
                    <a:pt x="935929" y="16781"/>
                  </a:cubicBezTo>
                  <a:close/>
                  <a:moveTo>
                    <a:pt x="922276" y="16780"/>
                  </a:moveTo>
                  <a:cubicBezTo>
                    <a:pt x="919171" y="16806"/>
                    <a:pt x="916064" y="16832"/>
                    <a:pt x="912959" y="16859"/>
                  </a:cubicBezTo>
                  <a:cubicBezTo>
                    <a:pt x="916448" y="16868"/>
                    <a:pt x="923049" y="17003"/>
                    <a:pt x="922291" y="16780"/>
                  </a:cubicBezTo>
                  <a:cubicBezTo>
                    <a:pt x="922287" y="16780"/>
                    <a:pt x="922280" y="16780"/>
                    <a:pt x="922276" y="16780"/>
                  </a:cubicBezTo>
                  <a:close/>
                  <a:moveTo>
                    <a:pt x="737854" y="16780"/>
                  </a:moveTo>
                  <a:cubicBezTo>
                    <a:pt x="748047" y="17420"/>
                    <a:pt x="746976" y="16911"/>
                    <a:pt x="747862" y="16913"/>
                  </a:cubicBezTo>
                  <a:cubicBezTo>
                    <a:pt x="749777" y="16915"/>
                    <a:pt x="754225" y="17084"/>
                    <a:pt x="757833" y="17046"/>
                  </a:cubicBezTo>
                  <a:cubicBezTo>
                    <a:pt x="753702" y="17130"/>
                    <a:pt x="749569" y="17213"/>
                    <a:pt x="745438" y="17298"/>
                  </a:cubicBezTo>
                  <a:cubicBezTo>
                    <a:pt x="748702" y="17338"/>
                    <a:pt x="777055" y="17511"/>
                    <a:pt x="777649" y="17403"/>
                  </a:cubicBezTo>
                  <a:cubicBezTo>
                    <a:pt x="778499" y="17250"/>
                    <a:pt x="769579" y="17319"/>
                    <a:pt x="769318" y="17306"/>
                  </a:cubicBezTo>
                  <a:cubicBezTo>
                    <a:pt x="768943" y="17288"/>
                    <a:pt x="767550" y="16871"/>
                    <a:pt x="766723" y="16857"/>
                  </a:cubicBezTo>
                  <a:cubicBezTo>
                    <a:pt x="765361" y="16834"/>
                    <a:pt x="741654" y="16878"/>
                    <a:pt x="737854" y="16780"/>
                  </a:cubicBezTo>
                  <a:close/>
                  <a:moveTo>
                    <a:pt x="1390341" y="16767"/>
                  </a:moveTo>
                  <a:cubicBezTo>
                    <a:pt x="1395012" y="16755"/>
                    <a:pt x="1389920" y="16985"/>
                    <a:pt x="1387427" y="16912"/>
                  </a:cubicBezTo>
                  <a:cubicBezTo>
                    <a:pt x="1386503" y="16885"/>
                    <a:pt x="1389163" y="16770"/>
                    <a:pt x="1390341" y="16767"/>
                  </a:cubicBezTo>
                  <a:close/>
                  <a:moveTo>
                    <a:pt x="1077821" y="16720"/>
                  </a:moveTo>
                  <a:cubicBezTo>
                    <a:pt x="1075961" y="16795"/>
                    <a:pt x="1074102" y="16870"/>
                    <a:pt x="1072241" y="16945"/>
                  </a:cubicBezTo>
                  <a:cubicBezTo>
                    <a:pt x="1077275" y="16988"/>
                    <a:pt x="1083468" y="16947"/>
                    <a:pt x="1083564" y="16832"/>
                  </a:cubicBezTo>
                  <a:cubicBezTo>
                    <a:pt x="1083669" y="16850"/>
                    <a:pt x="1083913" y="16868"/>
                    <a:pt x="1084317" y="16886"/>
                  </a:cubicBezTo>
                  <a:cubicBezTo>
                    <a:pt x="1084727" y="16904"/>
                    <a:pt x="1090118" y="16837"/>
                    <a:pt x="1092462" y="16870"/>
                  </a:cubicBezTo>
                  <a:cubicBezTo>
                    <a:pt x="1106488" y="17065"/>
                    <a:pt x="1038301" y="17145"/>
                    <a:pt x="1077821" y="16720"/>
                  </a:cubicBezTo>
                  <a:close/>
                  <a:moveTo>
                    <a:pt x="1447764" y="16705"/>
                  </a:moveTo>
                  <a:cubicBezTo>
                    <a:pt x="1449998" y="16675"/>
                    <a:pt x="1453142" y="16679"/>
                    <a:pt x="1455634" y="16714"/>
                  </a:cubicBezTo>
                  <a:cubicBezTo>
                    <a:pt x="1456762" y="16730"/>
                    <a:pt x="1460932" y="16924"/>
                    <a:pt x="1456169" y="16980"/>
                  </a:cubicBezTo>
                  <a:cubicBezTo>
                    <a:pt x="1456322" y="16731"/>
                    <a:pt x="1448956" y="16657"/>
                    <a:pt x="1445353" y="16899"/>
                  </a:cubicBezTo>
                  <a:cubicBezTo>
                    <a:pt x="1444206" y="16799"/>
                    <a:pt x="1445530" y="16735"/>
                    <a:pt x="1447764" y="16705"/>
                  </a:cubicBezTo>
                  <a:close/>
                  <a:moveTo>
                    <a:pt x="1406700" y="16703"/>
                  </a:moveTo>
                  <a:cubicBezTo>
                    <a:pt x="1407596" y="16687"/>
                    <a:pt x="1414353" y="16765"/>
                    <a:pt x="1416787" y="16742"/>
                  </a:cubicBezTo>
                  <a:cubicBezTo>
                    <a:pt x="1413382" y="16915"/>
                    <a:pt x="1400746" y="16816"/>
                    <a:pt x="1406700" y="16703"/>
                  </a:cubicBezTo>
                  <a:close/>
                  <a:moveTo>
                    <a:pt x="1532952" y="16571"/>
                  </a:moveTo>
                  <a:cubicBezTo>
                    <a:pt x="1530653" y="16563"/>
                    <a:pt x="1524912" y="16576"/>
                    <a:pt x="1524279" y="16647"/>
                  </a:cubicBezTo>
                  <a:cubicBezTo>
                    <a:pt x="1523492" y="16736"/>
                    <a:pt x="1531903" y="16681"/>
                    <a:pt x="1532952" y="16571"/>
                  </a:cubicBezTo>
                  <a:close/>
                  <a:moveTo>
                    <a:pt x="1388375" y="16527"/>
                  </a:moveTo>
                  <a:cubicBezTo>
                    <a:pt x="1380140" y="16750"/>
                    <a:pt x="1369417" y="16752"/>
                    <a:pt x="1384000" y="16915"/>
                  </a:cubicBezTo>
                  <a:cubicBezTo>
                    <a:pt x="1362679" y="17018"/>
                    <a:pt x="1371555" y="16797"/>
                    <a:pt x="1370704" y="16783"/>
                  </a:cubicBezTo>
                  <a:cubicBezTo>
                    <a:pt x="1369697" y="16768"/>
                    <a:pt x="1366439" y="16844"/>
                    <a:pt x="1365777" y="16825"/>
                  </a:cubicBezTo>
                  <a:cubicBezTo>
                    <a:pt x="1350264" y="16376"/>
                    <a:pt x="1379879" y="16614"/>
                    <a:pt x="1388375" y="16527"/>
                  </a:cubicBezTo>
                  <a:close/>
                  <a:moveTo>
                    <a:pt x="1436307" y="16440"/>
                  </a:moveTo>
                  <a:cubicBezTo>
                    <a:pt x="1435652" y="16472"/>
                    <a:pt x="1434996" y="16504"/>
                    <a:pt x="1434341" y="16535"/>
                  </a:cubicBezTo>
                  <a:cubicBezTo>
                    <a:pt x="1458514" y="16566"/>
                    <a:pt x="1435994" y="16577"/>
                    <a:pt x="1430074" y="16632"/>
                  </a:cubicBezTo>
                  <a:cubicBezTo>
                    <a:pt x="1427826" y="16652"/>
                    <a:pt x="1429712" y="16759"/>
                    <a:pt x="1427673" y="16781"/>
                  </a:cubicBezTo>
                  <a:cubicBezTo>
                    <a:pt x="1427668" y="16781"/>
                    <a:pt x="1427662" y="16780"/>
                    <a:pt x="1427657" y="16780"/>
                  </a:cubicBezTo>
                  <a:cubicBezTo>
                    <a:pt x="1411549" y="16957"/>
                    <a:pt x="1415364" y="16271"/>
                    <a:pt x="1436307" y="16440"/>
                  </a:cubicBezTo>
                  <a:close/>
                  <a:moveTo>
                    <a:pt x="1511362" y="16370"/>
                  </a:moveTo>
                  <a:cubicBezTo>
                    <a:pt x="1510575" y="16357"/>
                    <a:pt x="1490379" y="16405"/>
                    <a:pt x="1497349" y="16520"/>
                  </a:cubicBezTo>
                  <a:cubicBezTo>
                    <a:pt x="1499463" y="16555"/>
                    <a:pt x="1517843" y="16483"/>
                    <a:pt x="1511362" y="16370"/>
                  </a:cubicBezTo>
                  <a:close/>
                  <a:moveTo>
                    <a:pt x="1368621" y="16250"/>
                  </a:moveTo>
                  <a:cubicBezTo>
                    <a:pt x="1368936" y="16351"/>
                    <a:pt x="1349887" y="16576"/>
                    <a:pt x="1349162" y="16555"/>
                  </a:cubicBezTo>
                  <a:cubicBezTo>
                    <a:pt x="1344205" y="16400"/>
                    <a:pt x="1364372" y="16153"/>
                    <a:pt x="1368621" y="16250"/>
                  </a:cubicBezTo>
                  <a:close/>
                  <a:moveTo>
                    <a:pt x="1574341" y="16239"/>
                  </a:moveTo>
                  <a:cubicBezTo>
                    <a:pt x="1567788" y="16256"/>
                    <a:pt x="1561565" y="16302"/>
                    <a:pt x="1562367" y="16403"/>
                  </a:cubicBezTo>
                  <a:cubicBezTo>
                    <a:pt x="1564605" y="16372"/>
                    <a:pt x="1594714" y="16388"/>
                    <a:pt x="1588294" y="16244"/>
                  </a:cubicBezTo>
                  <a:cubicBezTo>
                    <a:pt x="1587777" y="16233"/>
                    <a:pt x="1580894" y="16222"/>
                    <a:pt x="1574341" y="16239"/>
                  </a:cubicBezTo>
                  <a:close/>
                  <a:moveTo>
                    <a:pt x="1606721" y="16230"/>
                  </a:moveTo>
                  <a:cubicBezTo>
                    <a:pt x="1605100" y="16204"/>
                    <a:pt x="1600810" y="16237"/>
                    <a:pt x="1598541" y="16233"/>
                  </a:cubicBezTo>
                  <a:cubicBezTo>
                    <a:pt x="1605795" y="16367"/>
                    <a:pt x="1597739" y="16240"/>
                    <a:pt x="1598063" y="16404"/>
                  </a:cubicBezTo>
                  <a:cubicBezTo>
                    <a:pt x="1602940" y="16395"/>
                    <a:pt x="1615070" y="16366"/>
                    <a:pt x="1606721" y="16230"/>
                  </a:cubicBezTo>
                  <a:close/>
                  <a:moveTo>
                    <a:pt x="1649022" y="16227"/>
                  </a:moveTo>
                  <a:cubicBezTo>
                    <a:pt x="1649454" y="16229"/>
                    <a:pt x="1655720" y="16323"/>
                    <a:pt x="1654238" y="16370"/>
                  </a:cubicBezTo>
                  <a:cubicBezTo>
                    <a:pt x="1629901" y="16542"/>
                    <a:pt x="1626753" y="16127"/>
                    <a:pt x="1649022" y="16227"/>
                  </a:cubicBezTo>
                  <a:close/>
                  <a:moveTo>
                    <a:pt x="1591859" y="16197"/>
                  </a:moveTo>
                  <a:cubicBezTo>
                    <a:pt x="1591087" y="16252"/>
                    <a:pt x="1585856" y="16437"/>
                    <a:pt x="1590377" y="16412"/>
                  </a:cubicBezTo>
                  <a:cubicBezTo>
                    <a:pt x="1592461" y="16399"/>
                    <a:pt x="1595825" y="16202"/>
                    <a:pt x="1591859" y="16197"/>
                  </a:cubicBezTo>
                  <a:close/>
                  <a:moveTo>
                    <a:pt x="1548755" y="15760"/>
                  </a:moveTo>
                  <a:cubicBezTo>
                    <a:pt x="1547922" y="15745"/>
                    <a:pt x="1536779" y="15886"/>
                    <a:pt x="1541394" y="15986"/>
                  </a:cubicBezTo>
                  <a:cubicBezTo>
                    <a:pt x="1544573" y="16054"/>
                    <a:pt x="1545082" y="15895"/>
                    <a:pt x="1545838" y="15893"/>
                  </a:cubicBezTo>
                  <a:cubicBezTo>
                    <a:pt x="1546672" y="15891"/>
                    <a:pt x="1564558" y="16036"/>
                    <a:pt x="1548755" y="15760"/>
                  </a:cubicBezTo>
                  <a:close/>
                  <a:moveTo>
                    <a:pt x="2052064" y="15701"/>
                  </a:moveTo>
                  <a:cubicBezTo>
                    <a:pt x="2052188" y="15575"/>
                    <a:pt x="2052218" y="19229"/>
                    <a:pt x="2052203" y="19541"/>
                  </a:cubicBezTo>
                  <a:cubicBezTo>
                    <a:pt x="2052064" y="21588"/>
                    <a:pt x="2051987" y="17052"/>
                    <a:pt x="2052064" y="15701"/>
                  </a:cubicBezTo>
                  <a:close/>
                  <a:moveTo>
                    <a:pt x="1638682" y="15697"/>
                  </a:moveTo>
                  <a:cubicBezTo>
                    <a:pt x="1624762" y="15673"/>
                    <a:pt x="1599822" y="15731"/>
                    <a:pt x="1585254" y="15769"/>
                  </a:cubicBezTo>
                  <a:cubicBezTo>
                    <a:pt x="1581504" y="15778"/>
                    <a:pt x="1583325" y="15856"/>
                    <a:pt x="1581704" y="15863"/>
                  </a:cubicBezTo>
                  <a:cubicBezTo>
                    <a:pt x="1580439" y="15869"/>
                    <a:pt x="1581951" y="15712"/>
                    <a:pt x="1577692" y="15781"/>
                  </a:cubicBezTo>
                  <a:cubicBezTo>
                    <a:pt x="1575655" y="15813"/>
                    <a:pt x="1581889" y="15958"/>
                    <a:pt x="1580500" y="15993"/>
                  </a:cubicBezTo>
                  <a:cubicBezTo>
                    <a:pt x="1579605" y="16015"/>
                    <a:pt x="1575068" y="15967"/>
                    <a:pt x="1573633" y="16022"/>
                  </a:cubicBezTo>
                  <a:cubicBezTo>
                    <a:pt x="1573216" y="16039"/>
                    <a:pt x="1577846" y="16178"/>
                    <a:pt x="1579173" y="16168"/>
                  </a:cubicBezTo>
                  <a:cubicBezTo>
                    <a:pt x="1581071" y="16153"/>
                    <a:pt x="1579235" y="16039"/>
                    <a:pt x="1581303" y="16033"/>
                  </a:cubicBezTo>
                  <a:cubicBezTo>
                    <a:pt x="1588186" y="16011"/>
                    <a:pt x="1594282" y="16079"/>
                    <a:pt x="1600733" y="16058"/>
                  </a:cubicBezTo>
                  <a:cubicBezTo>
                    <a:pt x="1601319" y="16056"/>
                    <a:pt x="1596797" y="15985"/>
                    <a:pt x="1601767" y="15973"/>
                  </a:cubicBezTo>
                  <a:cubicBezTo>
                    <a:pt x="1602538" y="15971"/>
                    <a:pt x="1607153" y="16081"/>
                    <a:pt x="1613094" y="16046"/>
                  </a:cubicBezTo>
                  <a:cubicBezTo>
                    <a:pt x="1626212" y="15629"/>
                    <a:pt x="1635858" y="15975"/>
                    <a:pt x="1652510" y="15793"/>
                  </a:cubicBezTo>
                  <a:cubicBezTo>
                    <a:pt x="1651877" y="15760"/>
                    <a:pt x="1639423" y="15699"/>
                    <a:pt x="1638682" y="15697"/>
                  </a:cubicBezTo>
                  <a:close/>
                  <a:moveTo>
                    <a:pt x="1731248" y="15626"/>
                  </a:moveTo>
                  <a:cubicBezTo>
                    <a:pt x="1729272" y="15637"/>
                    <a:pt x="1723176" y="15612"/>
                    <a:pt x="1722683" y="15655"/>
                  </a:cubicBezTo>
                  <a:cubicBezTo>
                    <a:pt x="1722034" y="15712"/>
                    <a:pt x="1730831" y="15721"/>
                    <a:pt x="1731248" y="15626"/>
                  </a:cubicBezTo>
                  <a:close/>
                  <a:moveTo>
                    <a:pt x="1860405" y="15471"/>
                  </a:moveTo>
                  <a:lnTo>
                    <a:pt x="1864124" y="15523"/>
                  </a:lnTo>
                  <a:cubicBezTo>
                    <a:pt x="1860073" y="15598"/>
                    <a:pt x="1859367" y="15575"/>
                    <a:pt x="1859643" y="15532"/>
                  </a:cubicBezTo>
                  <a:close/>
                  <a:moveTo>
                    <a:pt x="1856006" y="15410"/>
                  </a:moveTo>
                  <a:cubicBezTo>
                    <a:pt x="1856022" y="15410"/>
                    <a:pt x="1856022" y="15410"/>
                    <a:pt x="1856037" y="15410"/>
                  </a:cubicBezTo>
                  <a:cubicBezTo>
                    <a:pt x="1854741" y="15527"/>
                    <a:pt x="1860497" y="15404"/>
                    <a:pt x="1861053" y="15420"/>
                  </a:cubicBezTo>
                  <a:lnTo>
                    <a:pt x="1860405" y="15471"/>
                  </a:lnTo>
                  <a:close/>
                  <a:moveTo>
                    <a:pt x="1830589" y="15389"/>
                  </a:moveTo>
                  <a:cubicBezTo>
                    <a:pt x="1830619" y="15453"/>
                    <a:pt x="1822455" y="15482"/>
                    <a:pt x="1821838" y="15474"/>
                  </a:cubicBezTo>
                  <a:cubicBezTo>
                    <a:pt x="1817532" y="15419"/>
                    <a:pt x="1827610" y="15368"/>
                    <a:pt x="1830589" y="15389"/>
                  </a:cubicBezTo>
                  <a:close/>
                  <a:moveTo>
                    <a:pt x="1902027" y="15361"/>
                  </a:moveTo>
                  <a:cubicBezTo>
                    <a:pt x="1907135" y="15446"/>
                    <a:pt x="1889480" y="15473"/>
                    <a:pt x="1895221" y="15371"/>
                  </a:cubicBezTo>
                  <a:cubicBezTo>
                    <a:pt x="1895530" y="15366"/>
                    <a:pt x="1901764" y="15357"/>
                    <a:pt x="1902027" y="15361"/>
                  </a:cubicBezTo>
                  <a:close/>
                  <a:moveTo>
                    <a:pt x="1776373" y="15342"/>
                  </a:moveTo>
                  <a:cubicBezTo>
                    <a:pt x="1781080" y="15324"/>
                    <a:pt x="1785556" y="15339"/>
                    <a:pt x="1789877" y="15364"/>
                  </a:cubicBezTo>
                  <a:cubicBezTo>
                    <a:pt x="1788966" y="15439"/>
                    <a:pt x="1776867" y="15395"/>
                    <a:pt x="1776373" y="15342"/>
                  </a:cubicBezTo>
                  <a:close/>
                  <a:moveTo>
                    <a:pt x="1725806" y="15332"/>
                  </a:moveTo>
                  <a:cubicBezTo>
                    <a:pt x="1723802" y="15329"/>
                    <a:pt x="1721325" y="15340"/>
                    <a:pt x="1720198" y="15362"/>
                  </a:cubicBezTo>
                  <a:cubicBezTo>
                    <a:pt x="1719488" y="15450"/>
                    <a:pt x="1728377" y="15402"/>
                    <a:pt x="1728578" y="15392"/>
                  </a:cubicBezTo>
                  <a:cubicBezTo>
                    <a:pt x="1729342" y="15355"/>
                    <a:pt x="1727810" y="15336"/>
                    <a:pt x="1725806" y="15332"/>
                  </a:cubicBezTo>
                  <a:close/>
                  <a:moveTo>
                    <a:pt x="1842810" y="15331"/>
                  </a:moveTo>
                  <a:cubicBezTo>
                    <a:pt x="1847920" y="15304"/>
                    <a:pt x="1852905" y="15303"/>
                    <a:pt x="1852781" y="15359"/>
                  </a:cubicBezTo>
                  <a:cubicBezTo>
                    <a:pt x="1845882" y="15392"/>
                    <a:pt x="1838984" y="15426"/>
                    <a:pt x="1832086" y="15460"/>
                  </a:cubicBezTo>
                  <a:cubicBezTo>
                    <a:pt x="1832464" y="15412"/>
                    <a:pt x="1837700" y="15358"/>
                    <a:pt x="1842810" y="15331"/>
                  </a:cubicBezTo>
                  <a:close/>
                  <a:moveTo>
                    <a:pt x="1929466" y="15285"/>
                  </a:moveTo>
                  <a:cubicBezTo>
                    <a:pt x="1929914" y="15294"/>
                    <a:pt x="1930207" y="15303"/>
                    <a:pt x="1930377" y="15311"/>
                  </a:cubicBezTo>
                  <a:cubicBezTo>
                    <a:pt x="1931473" y="15271"/>
                    <a:pt x="1937090" y="15248"/>
                    <a:pt x="1937754" y="15339"/>
                  </a:cubicBezTo>
                  <a:cubicBezTo>
                    <a:pt x="1936056" y="15337"/>
                    <a:pt x="1931457" y="15359"/>
                    <a:pt x="1930932" y="15350"/>
                  </a:cubicBezTo>
                  <a:cubicBezTo>
                    <a:pt x="1930701" y="15346"/>
                    <a:pt x="1930516" y="15343"/>
                    <a:pt x="1930408" y="15339"/>
                  </a:cubicBezTo>
                  <a:cubicBezTo>
                    <a:pt x="1928417" y="15426"/>
                    <a:pt x="1906579" y="15409"/>
                    <a:pt x="1905329" y="15390"/>
                  </a:cubicBezTo>
                  <a:cubicBezTo>
                    <a:pt x="1898848" y="15290"/>
                    <a:pt x="1928602" y="15267"/>
                    <a:pt x="1929466" y="15285"/>
                  </a:cubicBezTo>
                  <a:close/>
                  <a:moveTo>
                    <a:pt x="2051524" y="15272"/>
                  </a:moveTo>
                  <a:cubicBezTo>
                    <a:pt x="2051586" y="15140"/>
                    <a:pt x="2051647" y="19506"/>
                    <a:pt x="2051616" y="20011"/>
                  </a:cubicBezTo>
                  <a:cubicBezTo>
                    <a:pt x="2051416" y="22665"/>
                    <a:pt x="2051246" y="15989"/>
                    <a:pt x="2051524" y="15272"/>
                  </a:cubicBezTo>
                  <a:close/>
                  <a:moveTo>
                    <a:pt x="1960409" y="15169"/>
                  </a:moveTo>
                  <a:cubicBezTo>
                    <a:pt x="1960702" y="15191"/>
                    <a:pt x="1951813" y="15387"/>
                    <a:pt x="1947862" y="15356"/>
                  </a:cubicBezTo>
                  <a:cubicBezTo>
                    <a:pt x="1940362" y="15296"/>
                    <a:pt x="1960100" y="15153"/>
                    <a:pt x="1960409" y="15169"/>
                  </a:cubicBezTo>
                  <a:close/>
                  <a:moveTo>
                    <a:pt x="1812918" y="15076"/>
                  </a:moveTo>
                  <a:cubicBezTo>
                    <a:pt x="1813612" y="15091"/>
                    <a:pt x="1815819" y="15524"/>
                    <a:pt x="1808566" y="15379"/>
                  </a:cubicBezTo>
                  <a:cubicBezTo>
                    <a:pt x="1807254" y="15353"/>
                    <a:pt x="1812362" y="15235"/>
                    <a:pt x="1803535" y="15208"/>
                  </a:cubicBezTo>
                  <a:cubicBezTo>
                    <a:pt x="1810125" y="15199"/>
                    <a:pt x="1808736" y="14991"/>
                    <a:pt x="1812918" y="15076"/>
                  </a:cubicBezTo>
                  <a:close/>
                  <a:moveTo>
                    <a:pt x="1798288" y="14865"/>
                  </a:moveTo>
                  <a:cubicBezTo>
                    <a:pt x="1798025" y="14860"/>
                    <a:pt x="1790247" y="14839"/>
                    <a:pt x="1791297" y="14927"/>
                  </a:cubicBezTo>
                  <a:cubicBezTo>
                    <a:pt x="1792855" y="15056"/>
                    <a:pt x="1800479" y="14909"/>
                    <a:pt x="1798288" y="14865"/>
                  </a:cubicBezTo>
                  <a:close/>
                  <a:moveTo>
                    <a:pt x="1789861" y="14835"/>
                  </a:moveTo>
                  <a:cubicBezTo>
                    <a:pt x="1787192" y="14797"/>
                    <a:pt x="1778688" y="14928"/>
                    <a:pt x="1776836" y="15034"/>
                  </a:cubicBezTo>
                  <a:cubicBezTo>
                    <a:pt x="1776497" y="15015"/>
                    <a:pt x="1775555" y="14992"/>
                    <a:pt x="1773858" y="14966"/>
                  </a:cubicBezTo>
                  <a:cubicBezTo>
                    <a:pt x="1773858" y="14966"/>
                    <a:pt x="1773873" y="14966"/>
                    <a:pt x="1773873" y="14966"/>
                  </a:cubicBezTo>
                  <a:cubicBezTo>
                    <a:pt x="1771574" y="14930"/>
                    <a:pt x="1702836" y="15051"/>
                    <a:pt x="1748949" y="15138"/>
                  </a:cubicBezTo>
                  <a:cubicBezTo>
                    <a:pt x="1750384" y="15140"/>
                    <a:pt x="1748409" y="15053"/>
                    <a:pt x="1754289" y="15055"/>
                  </a:cubicBezTo>
                  <a:cubicBezTo>
                    <a:pt x="1754675" y="15055"/>
                    <a:pt x="1754875" y="15130"/>
                    <a:pt x="1756064" y="15130"/>
                  </a:cubicBezTo>
                  <a:cubicBezTo>
                    <a:pt x="1758826" y="15131"/>
                    <a:pt x="1773518" y="15141"/>
                    <a:pt x="1776481" y="15074"/>
                  </a:cubicBezTo>
                  <a:cubicBezTo>
                    <a:pt x="1776497" y="15087"/>
                    <a:pt x="1776697" y="15100"/>
                    <a:pt x="1777099" y="15111"/>
                  </a:cubicBezTo>
                  <a:cubicBezTo>
                    <a:pt x="1780725" y="15208"/>
                    <a:pt x="1791929" y="14863"/>
                    <a:pt x="1789861" y="14835"/>
                  </a:cubicBezTo>
                  <a:close/>
                  <a:moveTo>
                    <a:pt x="1914697" y="14649"/>
                  </a:moveTo>
                  <a:cubicBezTo>
                    <a:pt x="1912706" y="14757"/>
                    <a:pt x="1911410" y="14773"/>
                    <a:pt x="1905808" y="14761"/>
                  </a:cubicBezTo>
                  <a:cubicBezTo>
                    <a:pt x="1914095" y="14711"/>
                    <a:pt x="1906410" y="14638"/>
                    <a:pt x="1914697" y="14649"/>
                  </a:cubicBezTo>
                  <a:close/>
                  <a:moveTo>
                    <a:pt x="2010415" y="14402"/>
                  </a:moveTo>
                  <a:cubicBezTo>
                    <a:pt x="2012560" y="14412"/>
                    <a:pt x="2014424" y="14453"/>
                    <a:pt x="2012047" y="14507"/>
                  </a:cubicBezTo>
                  <a:cubicBezTo>
                    <a:pt x="2011831" y="14511"/>
                    <a:pt x="2007278" y="14485"/>
                    <a:pt x="2007093" y="14480"/>
                  </a:cubicBezTo>
                  <a:cubicBezTo>
                    <a:pt x="2005843" y="14412"/>
                    <a:pt x="2008270" y="14392"/>
                    <a:pt x="2010415" y="14402"/>
                  </a:cubicBezTo>
                  <a:close/>
                  <a:moveTo>
                    <a:pt x="2002324" y="14389"/>
                  </a:moveTo>
                  <a:cubicBezTo>
                    <a:pt x="1998651" y="14486"/>
                    <a:pt x="1990271" y="14507"/>
                    <a:pt x="1984916" y="14505"/>
                  </a:cubicBezTo>
                  <a:cubicBezTo>
                    <a:pt x="1984808" y="14388"/>
                    <a:pt x="1998867" y="14425"/>
                    <a:pt x="2002324" y="14389"/>
                  </a:cubicBezTo>
                  <a:close/>
                  <a:moveTo>
                    <a:pt x="2048098" y="13525"/>
                  </a:moveTo>
                  <a:cubicBezTo>
                    <a:pt x="2049580" y="13582"/>
                    <a:pt x="2043237" y="13651"/>
                    <a:pt x="2040953" y="13622"/>
                  </a:cubicBezTo>
                  <a:cubicBezTo>
                    <a:pt x="2035844" y="13557"/>
                    <a:pt x="2047604" y="13507"/>
                    <a:pt x="2048098" y="13525"/>
                  </a:cubicBezTo>
                  <a:close/>
                  <a:moveTo>
                    <a:pt x="61991" y="12541"/>
                  </a:moveTo>
                  <a:cubicBezTo>
                    <a:pt x="65133" y="12728"/>
                    <a:pt x="68275" y="12915"/>
                    <a:pt x="71417" y="13101"/>
                  </a:cubicBezTo>
                  <a:cubicBezTo>
                    <a:pt x="73859" y="12670"/>
                    <a:pt x="69013" y="12823"/>
                    <a:pt x="67462" y="12738"/>
                  </a:cubicBezTo>
                  <a:cubicBezTo>
                    <a:pt x="66042" y="12661"/>
                    <a:pt x="65115" y="12407"/>
                    <a:pt x="61991" y="12541"/>
                  </a:cubicBezTo>
                  <a:close/>
                  <a:moveTo>
                    <a:pt x="13524" y="11518"/>
                  </a:moveTo>
                  <a:cubicBezTo>
                    <a:pt x="13581" y="10712"/>
                    <a:pt x="13650" y="14176"/>
                    <a:pt x="13621" y="15422"/>
                  </a:cubicBezTo>
                  <a:cubicBezTo>
                    <a:pt x="13556" y="18208"/>
                    <a:pt x="13506" y="11789"/>
                    <a:pt x="13524" y="11518"/>
                  </a:cubicBezTo>
                  <a:close/>
                  <a:moveTo>
                    <a:pt x="2053685" y="11373"/>
                  </a:moveTo>
                  <a:cubicBezTo>
                    <a:pt x="2053685" y="11377"/>
                    <a:pt x="2053685" y="11381"/>
                    <a:pt x="2053685" y="11385"/>
                  </a:cubicBezTo>
                  <a:cubicBezTo>
                    <a:pt x="2053715" y="11115"/>
                    <a:pt x="2054333" y="11788"/>
                    <a:pt x="2054240" y="13674"/>
                  </a:cubicBezTo>
                  <a:cubicBezTo>
                    <a:pt x="2053947" y="19585"/>
                    <a:pt x="2053592" y="15289"/>
                    <a:pt x="2054117" y="27654"/>
                  </a:cubicBezTo>
                  <a:cubicBezTo>
                    <a:pt x="2053731" y="22459"/>
                    <a:pt x="2053823" y="27367"/>
                    <a:pt x="2053669" y="26352"/>
                  </a:cubicBezTo>
                  <a:cubicBezTo>
                    <a:pt x="2053546" y="25539"/>
                    <a:pt x="2053654" y="22491"/>
                    <a:pt x="2053407" y="24263"/>
                  </a:cubicBezTo>
                  <a:cubicBezTo>
                    <a:pt x="2053685" y="21934"/>
                    <a:pt x="2053638" y="11824"/>
                    <a:pt x="2053685" y="11373"/>
                  </a:cubicBezTo>
                  <a:close/>
                  <a:moveTo>
                    <a:pt x="9137" y="11328"/>
                  </a:moveTo>
                  <a:cubicBezTo>
                    <a:pt x="9202" y="11328"/>
                    <a:pt x="9230" y="17164"/>
                    <a:pt x="9259" y="17456"/>
                  </a:cubicBezTo>
                  <a:cubicBezTo>
                    <a:pt x="9311" y="17947"/>
                    <a:pt x="9536" y="15350"/>
                    <a:pt x="9584" y="15354"/>
                  </a:cubicBezTo>
                  <a:cubicBezTo>
                    <a:pt x="9593" y="15444"/>
                    <a:pt x="9634" y="19600"/>
                    <a:pt x="9722" y="18198"/>
                  </a:cubicBezTo>
                  <a:cubicBezTo>
                    <a:pt x="9811" y="16779"/>
                    <a:pt x="9821" y="13141"/>
                    <a:pt x="9830" y="13014"/>
                  </a:cubicBezTo>
                  <a:cubicBezTo>
                    <a:pt x="9882" y="12319"/>
                    <a:pt x="9914" y="18682"/>
                    <a:pt x="9944" y="18872"/>
                  </a:cubicBezTo>
                  <a:cubicBezTo>
                    <a:pt x="9959" y="18972"/>
                    <a:pt x="10059" y="15555"/>
                    <a:pt x="10086" y="15456"/>
                  </a:cubicBezTo>
                  <a:cubicBezTo>
                    <a:pt x="10113" y="15370"/>
                    <a:pt x="10167" y="17967"/>
                    <a:pt x="10250" y="18991"/>
                  </a:cubicBezTo>
                  <a:cubicBezTo>
                    <a:pt x="10313" y="19754"/>
                    <a:pt x="10364" y="17532"/>
                    <a:pt x="10374" y="17923"/>
                  </a:cubicBezTo>
                  <a:cubicBezTo>
                    <a:pt x="10380" y="18202"/>
                    <a:pt x="10370" y="24214"/>
                    <a:pt x="10381" y="24510"/>
                  </a:cubicBezTo>
                  <a:cubicBezTo>
                    <a:pt x="10397" y="24950"/>
                    <a:pt x="10475" y="23542"/>
                    <a:pt x="10494" y="23747"/>
                  </a:cubicBezTo>
                  <a:cubicBezTo>
                    <a:pt x="10521" y="24037"/>
                    <a:pt x="10491" y="25978"/>
                    <a:pt x="10520" y="25726"/>
                  </a:cubicBezTo>
                  <a:cubicBezTo>
                    <a:pt x="10542" y="25536"/>
                    <a:pt x="10811" y="18010"/>
                    <a:pt x="10879" y="18058"/>
                  </a:cubicBezTo>
                  <a:cubicBezTo>
                    <a:pt x="10998" y="18144"/>
                    <a:pt x="10721" y="26115"/>
                    <a:pt x="11193" y="18698"/>
                  </a:cubicBezTo>
                  <a:cubicBezTo>
                    <a:pt x="11196" y="18646"/>
                    <a:pt x="11163" y="16841"/>
                    <a:pt x="11166" y="16791"/>
                  </a:cubicBezTo>
                  <a:cubicBezTo>
                    <a:pt x="11252" y="15677"/>
                    <a:pt x="11384" y="21464"/>
                    <a:pt x="11361" y="14387"/>
                  </a:cubicBezTo>
                  <a:cubicBezTo>
                    <a:pt x="11512" y="27552"/>
                    <a:pt x="11539" y="16026"/>
                    <a:pt x="11739" y="17973"/>
                  </a:cubicBezTo>
                  <a:cubicBezTo>
                    <a:pt x="11816" y="18726"/>
                    <a:pt x="11852" y="23829"/>
                    <a:pt x="11863" y="23852"/>
                  </a:cubicBezTo>
                  <a:cubicBezTo>
                    <a:pt x="11961" y="23357"/>
                    <a:pt x="11884" y="21731"/>
                    <a:pt x="11931" y="21178"/>
                  </a:cubicBezTo>
                  <a:cubicBezTo>
                    <a:pt x="11957" y="20874"/>
                    <a:pt x="12066" y="25440"/>
                    <a:pt x="12132" y="24412"/>
                  </a:cubicBezTo>
                  <a:cubicBezTo>
                    <a:pt x="12166" y="23881"/>
                    <a:pt x="12148" y="19034"/>
                    <a:pt x="12155" y="18834"/>
                  </a:cubicBezTo>
                  <a:cubicBezTo>
                    <a:pt x="12215" y="16916"/>
                    <a:pt x="12287" y="19268"/>
                    <a:pt x="12331" y="18847"/>
                  </a:cubicBezTo>
                  <a:cubicBezTo>
                    <a:pt x="12361" y="18567"/>
                    <a:pt x="12359" y="15642"/>
                    <a:pt x="12364" y="15566"/>
                  </a:cubicBezTo>
                  <a:cubicBezTo>
                    <a:pt x="12375" y="15443"/>
                    <a:pt x="12504" y="19414"/>
                    <a:pt x="12548" y="20241"/>
                  </a:cubicBezTo>
                  <a:cubicBezTo>
                    <a:pt x="12582" y="20870"/>
                    <a:pt x="12630" y="18509"/>
                    <a:pt x="12645" y="18948"/>
                  </a:cubicBezTo>
                  <a:cubicBezTo>
                    <a:pt x="12736" y="21592"/>
                    <a:pt x="12528" y="27217"/>
                    <a:pt x="12826" y="21797"/>
                  </a:cubicBezTo>
                  <a:cubicBezTo>
                    <a:pt x="12844" y="21466"/>
                    <a:pt x="12832" y="19416"/>
                    <a:pt x="12835" y="19355"/>
                  </a:cubicBezTo>
                  <a:cubicBezTo>
                    <a:pt x="12920" y="18088"/>
                    <a:pt x="12936" y="21863"/>
                    <a:pt x="13009" y="22539"/>
                  </a:cubicBezTo>
                  <a:cubicBezTo>
                    <a:pt x="13136" y="23698"/>
                    <a:pt x="13053" y="18272"/>
                    <a:pt x="13152" y="22784"/>
                  </a:cubicBezTo>
                  <a:cubicBezTo>
                    <a:pt x="13223" y="19399"/>
                    <a:pt x="13214" y="17513"/>
                    <a:pt x="13181" y="13552"/>
                  </a:cubicBezTo>
                  <a:cubicBezTo>
                    <a:pt x="13272" y="24520"/>
                    <a:pt x="13609" y="28391"/>
                    <a:pt x="13560" y="16214"/>
                  </a:cubicBezTo>
                  <a:cubicBezTo>
                    <a:pt x="13568" y="20087"/>
                    <a:pt x="13746" y="19658"/>
                    <a:pt x="13754" y="20813"/>
                  </a:cubicBezTo>
                  <a:cubicBezTo>
                    <a:pt x="13758" y="21532"/>
                    <a:pt x="13598" y="27148"/>
                    <a:pt x="13993" y="24573"/>
                  </a:cubicBezTo>
                  <a:cubicBezTo>
                    <a:pt x="14042" y="24250"/>
                    <a:pt x="13965" y="20838"/>
                    <a:pt x="14072" y="21907"/>
                  </a:cubicBezTo>
                  <a:cubicBezTo>
                    <a:pt x="14079" y="30095"/>
                    <a:pt x="14138" y="22081"/>
                    <a:pt x="14152" y="22072"/>
                  </a:cubicBezTo>
                  <a:cubicBezTo>
                    <a:pt x="14390" y="22178"/>
                    <a:pt x="14281" y="42185"/>
                    <a:pt x="14322" y="45623"/>
                  </a:cubicBezTo>
                  <a:cubicBezTo>
                    <a:pt x="14371" y="49612"/>
                    <a:pt x="14583" y="53157"/>
                    <a:pt x="14587" y="54024"/>
                  </a:cubicBezTo>
                  <a:cubicBezTo>
                    <a:pt x="14600" y="56877"/>
                    <a:pt x="14490" y="54510"/>
                    <a:pt x="14456" y="55147"/>
                  </a:cubicBezTo>
                  <a:cubicBezTo>
                    <a:pt x="14422" y="55794"/>
                    <a:pt x="14651" y="63906"/>
                    <a:pt x="14642" y="64311"/>
                  </a:cubicBezTo>
                  <a:cubicBezTo>
                    <a:pt x="14607" y="65883"/>
                    <a:pt x="14480" y="64288"/>
                    <a:pt x="14475" y="64451"/>
                  </a:cubicBezTo>
                  <a:cubicBezTo>
                    <a:pt x="14410" y="66397"/>
                    <a:pt x="14552" y="77292"/>
                    <a:pt x="14537" y="80342"/>
                  </a:cubicBezTo>
                  <a:cubicBezTo>
                    <a:pt x="14616" y="80248"/>
                    <a:pt x="14594" y="74124"/>
                    <a:pt x="14738" y="77947"/>
                  </a:cubicBezTo>
                  <a:cubicBezTo>
                    <a:pt x="14908" y="82400"/>
                    <a:pt x="14559" y="82655"/>
                    <a:pt x="14544" y="82771"/>
                  </a:cubicBezTo>
                  <a:cubicBezTo>
                    <a:pt x="14636" y="103171"/>
                    <a:pt x="14729" y="123571"/>
                    <a:pt x="14821" y="143970"/>
                  </a:cubicBezTo>
                  <a:cubicBezTo>
                    <a:pt x="15022" y="143717"/>
                    <a:pt x="14810" y="130380"/>
                    <a:pt x="14836" y="130075"/>
                  </a:cubicBezTo>
                  <a:cubicBezTo>
                    <a:pt x="14981" y="128295"/>
                    <a:pt x="15085" y="150823"/>
                    <a:pt x="15025" y="153587"/>
                  </a:cubicBezTo>
                  <a:cubicBezTo>
                    <a:pt x="15059" y="151488"/>
                    <a:pt x="15094" y="149388"/>
                    <a:pt x="15127" y="147289"/>
                  </a:cubicBezTo>
                  <a:cubicBezTo>
                    <a:pt x="15379" y="150874"/>
                    <a:pt x="15112" y="158808"/>
                    <a:pt x="15240" y="163994"/>
                  </a:cubicBezTo>
                  <a:cubicBezTo>
                    <a:pt x="15283" y="165670"/>
                    <a:pt x="15359" y="162452"/>
                    <a:pt x="15365" y="162518"/>
                  </a:cubicBezTo>
                  <a:cubicBezTo>
                    <a:pt x="15467" y="164401"/>
                    <a:pt x="15411" y="167423"/>
                    <a:pt x="15275" y="165163"/>
                  </a:cubicBezTo>
                  <a:cubicBezTo>
                    <a:pt x="15417" y="169761"/>
                    <a:pt x="15282" y="169088"/>
                    <a:pt x="15289" y="172616"/>
                  </a:cubicBezTo>
                  <a:cubicBezTo>
                    <a:pt x="15289" y="172798"/>
                    <a:pt x="15379" y="171283"/>
                    <a:pt x="15433" y="174074"/>
                  </a:cubicBezTo>
                  <a:cubicBezTo>
                    <a:pt x="15458" y="175381"/>
                    <a:pt x="15493" y="182356"/>
                    <a:pt x="15584" y="183289"/>
                  </a:cubicBezTo>
                  <a:cubicBezTo>
                    <a:pt x="15623" y="183674"/>
                    <a:pt x="15984" y="180135"/>
                    <a:pt x="15655" y="179698"/>
                  </a:cubicBezTo>
                  <a:cubicBezTo>
                    <a:pt x="15774" y="172113"/>
                    <a:pt x="15494" y="177275"/>
                    <a:pt x="15486" y="174327"/>
                  </a:cubicBezTo>
                  <a:cubicBezTo>
                    <a:pt x="15486" y="173877"/>
                    <a:pt x="15672" y="174915"/>
                    <a:pt x="15549" y="167495"/>
                  </a:cubicBezTo>
                  <a:cubicBezTo>
                    <a:pt x="15880" y="168909"/>
                    <a:pt x="15683" y="177454"/>
                    <a:pt x="15730" y="178919"/>
                  </a:cubicBezTo>
                  <a:cubicBezTo>
                    <a:pt x="15829" y="181939"/>
                    <a:pt x="15929" y="169491"/>
                    <a:pt x="15664" y="167207"/>
                  </a:cubicBezTo>
                  <a:cubicBezTo>
                    <a:pt x="15922" y="168275"/>
                    <a:pt x="15693" y="166324"/>
                    <a:pt x="15689" y="163549"/>
                  </a:cubicBezTo>
                  <a:cubicBezTo>
                    <a:pt x="15684" y="160512"/>
                    <a:pt x="15766" y="161836"/>
                    <a:pt x="15757" y="160193"/>
                  </a:cubicBezTo>
                  <a:cubicBezTo>
                    <a:pt x="15734" y="155697"/>
                    <a:pt x="15569" y="157561"/>
                    <a:pt x="15707" y="153854"/>
                  </a:cubicBezTo>
                  <a:cubicBezTo>
                    <a:pt x="15236" y="157467"/>
                    <a:pt x="15611" y="147511"/>
                    <a:pt x="15720" y="144610"/>
                  </a:cubicBezTo>
                  <a:cubicBezTo>
                    <a:pt x="15771" y="149331"/>
                    <a:pt x="15821" y="154052"/>
                    <a:pt x="15873" y="158771"/>
                  </a:cubicBezTo>
                  <a:cubicBezTo>
                    <a:pt x="15897" y="158503"/>
                    <a:pt x="15922" y="158233"/>
                    <a:pt x="15946" y="157963"/>
                  </a:cubicBezTo>
                  <a:cubicBezTo>
                    <a:pt x="15949" y="159206"/>
                    <a:pt x="15953" y="160449"/>
                    <a:pt x="15956" y="161693"/>
                  </a:cubicBezTo>
                  <a:cubicBezTo>
                    <a:pt x="15930" y="161494"/>
                    <a:pt x="15904" y="161294"/>
                    <a:pt x="15878" y="161095"/>
                  </a:cubicBezTo>
                  <a:cubicBezTo>
                    <a:pt x="16076" y="167506"/>
                    <a:pt x="15903" y="169071"/>
                    <a:pt x="15903" y="169594"/>
                  </a:cubicBezTo>
                  <a:cubicBezTo>
                    <a:pt x="15919" y="176323"/>
                    <a:pt x="15963" y="184096"/>
                    <a:pt x="16001" y="190902"/>
                  </a:cubicBezTo>
                  <a:cubicBezTo>
                    <a:pt x="16006" y="191922"/>
                    <a:pt x="16170" y="191222"/>
                    <a:pt x="16080" y="198663"/>
                  </a:cubicBezTo>
                  <a:cubicBezTo>
                    <a:pt x="16051" y="201037"/>
                    <a:pt x="15907" y="198795"/>
                    <a:pt x="15941" y="201486"/>
                  </a:cubicBezTo>
                  <a:cubicBezTo>
                    <a:pt x="16319" y="204850"/>
                    <a:pt x="16032" y="204787"/>
                    <a:pt x="16037" y="205789"/>
                  </a:cubicBezTo>
                  <a:cubicBezTo>
                    <a:pt x="16053" y="208659"/>
                    <a:pt x="16152" y="210414"/>
                    <a:pt x="16155" y="210679"/>
                  </a:cubicBezTo>
                  <a:cubicBezTo>
                    <a:pt x="16188" y="214227"/>
                    <a:pt x="16202" y="219424"/>
                    <a:pt x="16238" y="223320"/>
                  </a:cubicBezTo>
                  <a:cubicBezTo>
                    <a:pt x="16239" y="223393"/>
                    <a:pt x="16341" y="221365"/>
                    <a:pt x="16322" y="223896"/>
                  </a:cubicBezTo>
                  <a:cubicBezTo>
                    <a:pt x="16316" y="224785"/>
                    <a:pt x="15873" y="232757"/>
                    <a:pt x="16068" y="239728"/>
                  </a:cubicBezTo>
                  <a:cubicBezTo>
                    <a:pt x="16092" y="237915"/>
                    <a:pt x="16115" y="236102"/>
                    <a:pt x="16138" y="234290"/>
                  </a:cubicBezTo>
                  <a:cubicBezTo>
                    <a:pt x="16103" y="236421"/>
                    <a:pt x="16309" y="251357"/>
                    <a:pt x="16422" y="247706"/>
                  </a:cubicBezTo>
                  <a:cubicBezTo>
                    <a:pt x="16490" y="245466"/>
                    <a:pt x="16142" y="240002"/>
                    <a:pt x="16443" y="239401"/>
                  </a:cubicBezTo>
                  <a:cubicBezTo>
                    <a:pt x="16380" y="244372"/>
                    <a:pt x="16675" y="271822"/>
                    <a:pt x="16614" y="273960"/>
                  </a:cubicBezTo>
                  <a:cubicBezTo>
                    <a:pt x="16606" y="274256"/>
                    <a:pt x="16493" y="272437"/>
                    <a:pt x="16482" y="272846"/>
                  </a:cubicBezTo>
                  <a:cubicBezTo>
                    <a:pt x="16474" y="273162"/>
                    <a:pt x="16533" y="279449"/>
                    <a:pt x="16498" y="280284"/>
                  </a:cubicBezTo>
                  <a:cubicBezTo>
                    <a:pt x="16477" y="280781"/>
                    <a:pt x="16399" y="278002"/>
                    <a:pt x="16363" y="278229"/>
                  </a:cubicBezTo>
                  <a:cubicBezTo>
                    <a:pt x="16337" y="278426"/>
                    <a:pt x="16335" y="286278"/>
                    <a:pt x="16468" y="286727"/>
                  </a:cubicBezTo>
                  <a:cubicBezTo>
                    <a:pt x="16405" y="284798"/>
                    <a:pt x="16421" y="279378"/>
                    <a:pt x="16546" y="282221"/>
                  </a:cubicBezTo>
                  <a:cubicBezTo>
                    <a:pt x="16562" y="282587"/>
                    <a:pt x="16488" y="284482"/>
                    <a:pt x="16508" y="284925"/>
                  </a:cubicBezTo>
                  <a:cubicBezTo>
                    <a:pt x="16691" y="289047"/>
                    <a:pt x="16583" y="276730"/>
                    <a:pt x="16574" y="274824"/>
                  </a:cubicBezTo>
                  <a:cubicBezTo>
                    <a:pt x="16782" y="282561"/>
                    <a:pt x="16655" y="294527"/>
                    <a:pt x="16815" y="303490"/>
                  </a:cubicBezTo>
                  <a:cubicBezTo>
                    <a:pt x="16725" y="307114"/>
                    <a:pt x="16616" y="298121"/>
                    <a:pt x="16548" y="302220"/>
                  </a:cubicBezTo>
                  <a:cubicBezTo>
                    <a:pt x="16404" y="310722"/>
                    <a:pt x="16713" y="304481"/>
                    <a:pt x="16729" y="304745"/>
                  </a:cubicBezTo>
                  <a:cubicBezTo>
                    <a:pt x="16853" y="306858"/>
                    <a:pt x="16290" y="314051"/>
                    <a:pt x="16749" y="314054"/>
                  </a:cubicBezTo>
                  <a:cubicBezTo>
                    <a:pt x="16697" y="317136"/>
                    <a:pt x="16633" y="316139"/>
                    <a:pt x="16718" y="320488"/>
                  </a:cubicBezTo>
                  <a:cubicBezTo>
                    <a:pt x="16747" y="319917"/>
                    <a:pt x="16776" y="319345"/>
                    <a:pt x="16804" y="318772"/>
                  </a:cubicBezTo>
                  <a:cubicBezTo>
                    <a:pt x="17101" y="323601"/>
                    <a:pt x="16477" y="333822"/>
                    <a:pt x="16419" y="333057"/>
                  </a:cubicBezTo>
                  <a:cubicBezTo>
                    <a:pt x="16269" y="330996"/>
                    <a:pt x="16459" y="325674"/>
                    <a:pt x="16451" y="325220"/>
                  </a:cubicBezTo>
                  <a:cubicBezTo>
                    <a:pt x="16439" y="324545"/>
                    <a:pt x="15961" y="322686"/>
                    <a:pt x="16342" y="315321"/>
                  </a:cubicBezTo>
                  <a:cubicBezTo>
                    <a:pt x="16014" y="312306"/>
                    <a:pt x="16188" y="326993"/>
                    <a:pt x="15941" y="320311"/>
                  </a:cubicBezTo>
                  <a:cubicBezTo>
                    <a:pt x="15999" y="324825"/>
                    <a:pt x="15862" y="343392"/>
                    <a:pt x="16015" y="346065"/>
                  </a:cubicBezTo>
                  <a:cubicBezTo>
                    <a:pt x="16036" y="346384"/>
                    <a:pt x="16351" y="344898"/>
                    <a:pt x="16209" y="349486"/>
                  </a:cubicBezTo>
                  <a:cubicBezTo>
                    <a:pt x="16141" y="351664"/>
                    <a:pt x="16112" y="346412"/>
                    <a:pt x="16043" y="347409"/>
                  </a:cubicBezTo>
                  <a:cubicBezTo>
                    <a:pt x="15832" y="350476"/>
                    <a:pt x="16167" y="392180"/>
                    <a:pt x="16218" y="400101"/>
                  </a:cubicBezTo>
                  <a:cubicBezTo>
                    <a:pt x="16221" y="400615"/>
                    <a:pt x="16115" y="400427"/>
                    <a:pt x="16118" y="400931"/>
                  </a:cubicBezTo>
                  <a:cubicBezTo>
                    <a:pt x="16128" y="402484"/>
                    <a:pt x="16312" y="408140"/>
                    <a:pt x="16276" y="410918"/>
                  </a:cubicBezTo>
                  <a:cubicBezTo>
                    <a:pt x="16446" y="405163"/>
                    <a:pt x="16514" y="416340"/>
                    <a:pt x="16507" y="419184"/>
                  </a:cubicBezTo>
                  <a:cubicBezTo>
                    <a:pt x="16494" y="423499"/>
                    <a:pt x="16303" y="423232"/>
                    <a:pt x="16271" y="425096"/>
                  </a:cubicBezTo>
                  <a:cubicBezTo>
                    <a:pt x="16147" y="432283"/>
                    <a:pt x="16656" y="443416"/>
                    <a:pt x="16252" y="448998"/>
                  </a:cubicBezTo>
                  <a:cubicBezTo>
                    <a:pt x="16678" y="448694"/>
                    <a:pt x="16085" y="458655"/>
                    <a:pt x="16099" y="463186"/>
                  </a:cubicBezTo>
                  <a:cubicBezTo>
                    <a:pt x="16110" y="466735"/>
                    <a:pt x="16422" y="471885"/>
                    <a:pt x="16575" y="467095"/>
                  </a:cubicBezTo>
                  <a:cubicBezTo>
                    <a:pt x="16584" y="473222"/>
                    <a:pt x="16695" y="479671"/>
                    <a:pt x="16750" y="485418"/>
                  </a:cubicBezTo>
                  <a:cubicBezTo>
                    <a:pt x="16759" y="486369"/>
                    <a:pt x="16622" y="485060"/>
                    <a:pt x="16641" y="486682"/>
                  </a:cubicBezTo>
                  <a:cubicBezTo>
                    <a:pt x="16644" y="486829"/>
                    <a:pt x="16773" y="487032"/>
                    <a:pt x="16793" y="488423"/>
                  </a:cubicBezTo>
                  <a:cubicBezTo>
                    <a:pt x="16960" y="499914"/>
                    <a:pt x="16660" y="494323"/>
                    <a:pt x="16589" y="496473"/>
                  </a:cubicBezTo>
                  <a:cubicBezTo>
                    <a:pt x="16549" y="497676"/>
                    <a:pt x="16531" y="498564"/>
                    <a:pt x="16526" y="499215"/>
                  </a:cubicBezTo>
                  <a:cubicBezTo>
                    <a:pt x="16471" y="492519"/>
                    <a:pt x="16386" y="484793"/>
                    <a:pt x="16373" y="482727"/>
                  </a:cubicBezTo>
                  <a:cubicBezTo>
                    <a:pt x="16099" y="484489"/>
                    <a:pt x="16493" y="497572"/>
                    <a:pt x="16434" y="501402"/>
                  </a:cubicBezTo>
                  <a:cubicBezTo>
                    <a:pt x="16432" y="501536"/>
                    <a:pt x="16272" y="501073"/>
                    <a:pt x="16271" y="501208"/>
                  </a:cubicBezTo>
                  <a:cubicBezTo>
                    <a:pt x="16271" y="501211"/>
                    <a:pt x="16271" y="501214"/>
                    <a:pt x="16271" y="501217"/>
                  </a:cubicBezTo>
                  <a:cubicBezTo>
                    <a:pt x="16265" y="502652"/>
                    <a:pt x="16363" y="511796"/>
                    <a:pt x="16545" y="509915"/>
                  </a:cubicBezTo>
                  <a:cubicBezTo>
                    <a:pt x="16593" y="509408"/>
                    <a:pt x="16574" y="505200"/>
                    <a:pt x="16534" y="500207"/>
                  </a:cubicBezTo>
                  <a:cubicBezTo>
                    <a:pt x="16576" y="501559"/>
                    <a:pt x="16748" y="500550"/>
                    <a:pt x="16757" y="500788"/>
                  </a:cubicBezTo>
                  <a:cubicBezTo>
                    <a:pt x="16858" y="503680"/>
                    <a:pt x="16718" y="510763"/>
                    <a:pt x="16706" y="513276"/>
                  </a:cubicBezTo>
                  <a:cubicBezTo>
                    <a:pt x="16703" y="513850"/>
                    <a:pt x="16818" y="513808"/>
                    <a:pt x="16818" y="513902"/>
                  </a:cubicBezTo>
                  <a:cubicBezTo>
                    <a:pt x="16803" y="516188"/>
                    <a:pt x="16471" y="515250"/>
                    <a:pt x="16820" y="517594"/>
                  </a:cubicBezTo>
                  <a:cubicBezTo>
                    <a:pt x="16430" y="521733"/>
                    <a:pt x="16723" y="509839"/>
                    <a:pt x="16463" y="510677"/>
                  </a:cubicBezTo>
                  <a:cubicBezTo>
                    <a:pt x="16263" y="511321"/>
                    <a:pt x="16484" y="537740"/>
                    <a:pt x="16813" y="537661"/>
                  </a:cubicBezTo>
                  <a:cubicBezTo>
                    <a:pt x="16778" y="537752"/>
                    <a:pt x="16737" y="538115"/>
                    <a:pt x="16691" y="538860"/>
                  </a:cubicBezTo>
                  <a:cubicBezTo>
                    <a:pt x="16588" y="540513"/>
                    <a:pt x="16655" y="547867"/>
                    <a:pt x="16721" y="549136"/>
                  </a:cubicBezTo>
                  <a:cubicBezTo>
                    <a:pt x="16734" y="549350"/>
                    <a:pt x="17055" y="549264"/>
                    <a:pt x="17059" y="549529"/>
                  </a:cubicBezTo>
                  <a:cubicBezTo>
                    <a:pt x="17070" y="550194"/>
                    <a:pt x="16859" y="559181"/>
                    <a:pt x="17066" y="562539"/>
                  </a:cubicBezTo>
                  <a:cubicBezTo>
                    <a:pt x="17103" y="560726"/>
                    <a:pt x="17140" y="558912"/>
                    <a:pt x="17176" y="557100"/>
                  </a:cubicBezTo>
                  <a:cubicBezTo>
                    <a:pt x="17232" y="568047"/>
                    <a:pt x="17321" y="566355"/>
                    <a:pt x="17400" y="562707"/>
                  </a:cubicBezTo>
                  <a:cubicBezTo>
                    <a:pt x="17404" y="562534"/>
                    <a:pt x="17408" y="562355"/>
                    <a:pt x="17412" y="562173"/>
                  </a:cubicBezTo>
                  <a:cubicBezTo>
                    <a:pt x="17469" y="559347"/>
                    <a:pt x="17520" y="555722"/>
                    <a:pt x="17545" y="555667"/>
                  </a:cubicBezTo>
                  <a:cubicBezTo>
                    <a:pt x="17640" y="555460"/>
                    <a:pt x="17793" y="574033"/>
                    <a:pt x="17471" y="570461"/>
                  </a:cubicBezTo>
                  <a:cubicBezTo>
                    <a:pt x="17427" y="569962"/>
                    <a:pt x="17518" y="561369"/>
                    <a:pt x="17324" y="565624"/>
                  </a:cubicBezTo>
                  <a:cubicBezTo>
                    <a:pt x="17290" y="566368"/>
                    <a:pt x="17379" y="571888"/>
                    <a:pt x="17356" y="572177"/>
                  </a:cubicBezTo>
                  <a:cubicBezTo>
                    <a:pt x="17206" y="574117"/>
                    <a:pt x="16939" y="562065"/>
                    <a:pt x="16723" y="563539"/>
                  </a:cubicBezTo>
                  <a:cubicBezTo>
                    <a:pt x="16949" y="566463"/>
                    <a:pt x="16854" y="570217"/>
                    <a:pt x="16925" y="573572"/>
                  </a:cubicBezTo>
                  <a:cubicBezTo>
                    <a:pt x="16957" y="575098"/>
                    <a:pt x="17123" y="575473"/>
                    <a:pt x="17127" y="575661"/>
                  </a:cubicBezTo>
                  <a:cubicBezTo>
                    <a:pt x="17183" y="578476"/>
                    <a:pt x="17003" y="576896"/>
                    <a:pt x="17012" y="577836"/>
                  </a:cubicBezTo>
                  <a:cubicBezTo>
                    <a:pt x="17017" y="578341"/>
                    <a:pt x="17412" y="583886"/>
                    <a:pt x="16898" y="582838"/>
                  </a:cubicBezTo>
                  <a:cubicBezTo>
                    <a:pt x="17357" y="601110"/>
                    <a:pt x="17297" y="587892"/>
                    <a:pt x="17214" y="576683"/>
                  </a:cubicBezTo>
                  <a:cubicBezTo>
                    <a:pt x="17416" y="580225"/>
                    <a:pt x="17360" y="587170"/>
                    <a:pt x="17418" y="590286"/>
                  </a:cubicBezTo>
                  <a:cubicBezTo>
                    <a:pt x="17440" y="591403"/>
                    <a:pt x="17607" y="590741"/>
                    <a:pt x="17651" y="592630"/>
                  </a:cubicBezTo>
                  <a:cubicBezTo>
                    <a:pt x="17742" y="596516"/>
                    <a:pt x="17637" y="615075"/>
                    <a:pt x="17613" y="619910"/>
                  </a:cubicBezTo>
                  <a:cubicBezTo>
                    <a:pt x="17537" y="616941"/>
                    <a:pt x="17351" y="617808"/>
                    <a:pt x="17375" y="620100"/>
                  </a:cubicBezTo>
                  <a:cubicBezTo>
                    <a:pt x="17399" y="622393"/>
                    <a:pt x="17644" y="620467"/>
                    <a:pt x="17674" y="620915"/>
                  </a:cubicBezTo>
                  <a:cubicBezTo>
                    <a:pt x="17705" y="621393"/>
                    <a:pt x="17637" y="632147"/>
                    <a:pt x="17679" y="633936"/>
                  </a:cubicBezTo>
                  <a:cubicBezTo>
                    <a:pt x="17546" y="625840"/>
                    <a:pt x="17365" y="627667"/>
                    <a:pt x="17377" y="634537"/>
                  </a:cubicBezTo>
                  <a:cubicBezTo>
                    <a:pt x="17317" y="633545"/>
                    <a:pt x="17257" y="632551"/>
                    <a:pt x="17197" y="631557"/>
                  </a:cubicBezTo>
                  <a:cubicBezTo>
                    <a:pt x="17293" y="635585"/>
                    <a:pt x="17037" y="644052"/>
                    <a:pt x="17135" y="646381"/>
                  </a:cubicBezTo>
                  <a:cubicBezTo>
                    <a:pt x="17151" y="646746"/>
                    <a:pt x="17308" y="645433"/>
                    <a:pt x="17317" y="645638"/>
                  </a:cubicBezTo>
                  <a:cubicBezTo>
                    <a:pt x="17396" y="647682"/>
                    <a:pt x="17261" y="654628"/>
                    <a:pt x="17318" y="654952"/>
                  </a:cubicBezTo>
                  <a:cubicBezTo>
                    <a:pt x="17366" y="655225"/>
                    <a:pt x="17490" y="652262"/>
                    <a:pt x="17563" y="653362"/>
                  </a:cubicBezTo>
                  <a:cubicBezTo>
                    <a:pt x="17578" y="653591"/>
                    <a:pt x="17370" y="656449"/>
                    <a:pt x="17437" y="659262"/>
                  </a:cubicBezTo>
                  <a:cubicBezTo>
                    <a:pt x="17462" y="660306"/>
                    <a:pt x="17615" y="659677"/>
                    <a:pt x="17625" y="659940"/>
                  </a:cubicBezTo>
                  <a:cubicBezTo>
                    <a:pt x="17711" y="662133"/>
                    <a:pt x="17442" y="660838"/>
                    <a:pt x="17503" y="664844"/>
                  </a:cubicBezTo>
                  <a:cubicBezTo>
                    <a:pt x="17548" y="667780"/>
                    <a:pt x="17817" y="669965"/>
                    <a:pt x="17751" y="674022"/>
                  </a:cubicBezTo>
                  <a:cubicBezTo>
                    <a:pt x="18016" y="660704"/>
                    <a:pt x="17932" y="671899"/>
                    <a:pt x="18061" y="677468"/>
                  </a:cubicBezTo>
                  <a:cubicBezTo>
                    <a:pt x="18081" y="678360"/>
                    <a:pt x="18365" y="677595"/>
                    <a:pt x="18252" y="682927"/>
                  </a:cubicBezTo>
                  <a:cubicBezTo>
                    <a:pt x="17675" y="671579"/>
                    <a:pt x="17993" y="686163"/>
                    <a:pt x="18002" y="689145"/>
                  </a:cubicBezTo>
                  <a:cubicBezTo>
                    <a:pt x="18002" y="689310"/>
                    <a:pt x="17811" y="689365"/>
                    <a:pt x="17815" y="690829"/>
                  </a:cubicBezTo>
                  <a:cubicBezTo>
                    <a:pt x="17816" y="690952"/>
                    <a:pt x="17944" y="690774"/>
                    <a:pt x="17960" y="692134"/>
                  </a:cubicBezTo>
                  <a:cubicBezTo>
                    <a:pt x="18118" y="705030"/>
                    <a:pt x="17931" y="696784"/>
                    <a:pt x="17815" y="699233"/>
                  </a:cubicBezTo>
                  <a:cubicBezTo>
                    <a:pt x="17765" y="700276"/>
                    <a:pt x="17979" y="706548"/>
                    <a:pt x="17992" y="708237"/>
                  </a:cubicBezTo>
                  <a:cubicBezTo>
                    <a:pt x="17994" y="708626"/>
                    <a:pt x="17858" y="708447"/>
                    <a:pt x="17870" y="709950"/>
                  </a:cubicBezTo>
                  <a:cubicBezTo>
                    <a:pt x="17893" y="712607"/>
                    <a:pt x="18050" y="714988"/>
                    <a:pt x="18070" y="716743"/>
                  </a:cubicBezTo>
                  <a:cubicBezTo>
                    <a:pt x="18071" y="716948"/>
                    <a:pt x="17856" y="716958"/>
                    <a:pt x="17942" y="720283"/>
                  </a:cubicBezTo>
                  <a:cubicBezTo>
                    <a:pt x="17966" y="721219"/>
                    <a:pt x="18048" y="722268"/>
                    <a:pt x="18103" y="720941"/>
                  </a:cubicBezTo>
                  <a:cubicBezTo>
                    <a:pt x="18285" y="716535"/>
                    <a:pt x="17892" y="708180"/>
                    <a:pt x="18070" y="703201"/>
                  </a:cubicBezTo>
                  <a:cubicBezTo>
                    <a:pt x="18231" y="698661"/>
                    <a:pt x="18321" y="712978"/>
                    <a:pt x="18326" y="713721"/>
                  </a:cubicBezTo>
                  <a:cubicBezTo>
                    <a:pt x="18328" y="713995"/>
                    <a:pt x="18207" y="711200"/>
                    <a:pt x="18200" y="714039"/>
                  </a:cubicBezTo>
                  <a:cubicBezTo>
                    <a:pt x="18194" y="716465"/>
                    <a:pt x="18590" y="720899"/>
                    <a:pt x="18528" y="724514"/>
                  </a:cubicBezTo>
                  <a:cubicBezTo>
                    <a:pt x="18523" y="724790"/>
                    <a:pt x="18220" y="727677"/>
                    <a:pt x="18201" y="727545"/>
                  </a:cubicBezTo>
                  <a:cubicBezTo>
                    <a:pt x="18187" y="727423"/>
                    <a:pt x="18096" y="722987"/>
                    <a:pt x="18007" y="723632"/>
                  </a:cubicBezTo>
                  <a:cubicBezTo>
                    <a:pt x="17997" y="723710"/>
                    <a:pt x="18013" y="726528"/>
                    <a:pt x="17946" y="726896"/>
                  </a:cubicBezTo>
                  <a:cubicBezTo>
                    <a:pt x="17865" y="727347"/>
                    <a:pt x="17051" y="728562"/>
                    <a:pt x="17033" y="729163"/>
                  </a:cubicBezTo>
                  <a:cubicBezTo>
                    <a:pt x="16988" y="730708"/>
                    <a:pt x="17171" y="729702"/>
                    <a:pt x="17162" y="730702"/>
                  </a:cubicBezTo>
                  <a:cubicBezTo>
                    <a:pt x="17144" y="732844"/>
                    <a:pt x="16931" y="740277"/>
                    <a:pt x="17218" y="740519"/>
                  </a:cubicBezTo>
                  <a:cubicBezTo>
                    <a:pt x="17230" y="739290"/>
                    <a:pt x="17242" y="738064"/>
                    <a:pt x="17253" y="736835"/>
                  </a:cubicBezTo>
                  <a:cubicBezTo>
                    <a:pt x="17312" y="743667"/>
                    <a:pt x="17422" y="740755"/>
                    <a:pt x="17480" y="741723"/>
                  </a:cubicBezTo>
                  <a:cubicBezTo>
                    <a:pt x="17542" y="742764"/>
                    <a:pt x="17289" y="742471"/>
                    <a:pt x="17275" y="744775"/>
                  </a:cubicBezTo>
                  <a:cubicBezTo>
                    <a:pt x="17272" y="745275"/>
                    <a:pt x="17366" y="754912"/>
                    <a:pt x="17472" y="754736"/>
                  </a:cubicBezTo>
                  <a:cubicBezTo>
                    <a:pt x="17279" y="749407"/>
                    <a:pt x="17602" y="751384"/>
                    <a:pt x="17606" y="751137"/>
                  </a:cubicBezTo>
                  <a:cubicBezTo>
                    <a:pt x="17622" y="750203"/>
                    <a:pt x="17441" y="749012"/>
                    <a:pt x="17439" y="747758"/>
                  </a:cubicBezTo>
                  <a:cubicBezTo>
                    <a:pt x="17428" y="738949"/>
                    <a:pt x="17744" y="747834"/>
                    <a:pt x="17806" y="745754"/>
                  </a:cubicBezTo>
                  <a:cubicBezTo>
                    <a:pt x="17826" y="745038"/>
                    <a:pt x="17670" y="743612"/>
                    <a:pt x="17677" y="743308"/>
                  </a:cubicBezTo>
                  <a:cubicBezTo>
                    <a:pt x="17697" y="742321"/>
                    <a:pt x="17892" y="742305"/>
                    <a:pt x="17873" y="741647"/>
                  </a:cubicBezTo>
                  <a:cubicBezTo>
                    <a:pt x="17830" y="740110"/>
                    <a:pt x="17562" y="741903"/>
                    <a:pt x="17547" y="741783"/>
                  </a:cubicBezTo>
                  <a:cubicBezTo>
                    <a:pt x="17368" y="740409"/>
                    <a:pt x="17558" y="735029"/>
                    <a:pt x="17874" y="738378"/>
                  </a:cubicBezTo>
                  <a:cubicBezTo>
                    <a:pt x="17972" y="736368"/>
                    <a:pt x="17607" y="736133"/>
                    <a:pt x="17745" y="734539"/>
                  </a:cubicBezTo>
                  <a:cubicBezTo>
                    <a:pt x="18018" y="731369"/>
                    <a:pt x="17967" y="736117"/>
                    <a:pt x="18021" y="737403"/>
                  </a:cubicBezTo>
                  <a:cubicBezTo>
                    <a:pt x="18216" y="742019"/>
                    <a:pt x="18083" y="743388"/>
                    <a:pt x="18162" y="749921"/>
                  </a:cubicBezTo>
                  <a:cubicBezTo>
                    <a:pt x="18191" y="752273"/>
                    <a:pt x="18384" y="755060"/>
                    <a:pt x="18399" y="756152"/>
                  </a:cubicBezTo>
                  <a:cubicBezTo>
                    <a:pt x="18410" y="756839"/>
                    <a:pt x="17814" y="763332"/>
                    <a:pt x="18797" y="763523"/>
                  </a:cubicBezTo>
                  <a:cubicBezTo>
                    <a:pt x="18716" y="766046"/>
                    <a:pt x="18086" y="770006"/>
                    <a:pt x="18127" y="772607"/>
                  </a:cubicBezTo>
                  <a:cubicBezTo>
                    <a:pt x="18166" y="774940"/>
                    <a:pt x="18512" y="774198"/>
                    <a:pt x="18527" y="774417"/>
                  </a:cubicBezTo>
                  <a:cubicBezTo>
                    <a:pt x="18550" y="774750"/>
                    <a:pt x="18537" y="777573"/>
                    <a:pt x="18591" y="778528"/>
                  </a:cubicBezTo>
                  <a:cubicBezTo>
                    <a:pt x="18655" y="779647"/>
                    <a:pt x="18787" y="779089"/>
                    <a:pt x="18850" y="780863"/>
                  </a:cubicBezTo>
                  <a:cubicBezTo>
                    <a:pt x="19010" y="785282"/>
                    <a:pt x="18649" y="785166"/>
                    <a:pt x="18628" y="785620"/>
                  </a:cubicBezTo>
                  <a:cubicBezTo>
                    <a:pt x="18384" y="790890"/>
                    <a:pt x="18885" y="788583"/>
                    <a:pt x="18933" y="789753"/>
                  </a:cubicBezTo>
                  <a:cubicBezTo>
                    <a:pt x="18977" y="790841"/>
                    <a:pt x="18857" y="806097"/>
                    <a:pt x="19005" y="809309"/>
                  </a:cubicBezTo>
                  <a:cubicBezTo>
                    <a:pt x="18925" y="808003"/>
                    <a:pt x="18845" y="806696"/>
                    <a:pt x="18765" y="805389"/>
                  </a:cubicBezTo>
                  <a:cubicBezTo>
                    <a:pt x="18549" y="807727"/>
                    <a:pt x="18934" y="810207"/>
                    <a:pt x="18525" y="810250"/>
                  </a:cubicBezTo>
                  <a:cubicBezTo>
                    <a:pt x="19189" y="810726"/>
                    <a:pt x="18771" y="815553"/>
                    <a:pt x="18795" y="817004"/>
                  </a:cubicBezTo>
                  <a:cubicBezTo>
                    <a:pt x="18805" y="817575"/>
                    <a:pt x="18918" y="817530"/>
                    <a:pt x="18927" y="818245"/>
                  </a:cubicBezTo>
                  <a:cubicBezTo>
                    <a:pt x="18961" y="821039"/>
                    <a:pt x="18903" y="827339"/>
                    <a:pt x="18969" y="828855"/>
                  </a:cubicBezTo>
                  <a:cubicBezTo>
                    <a:pt x="19253" y="835409"/>
                    <a:pt x="19577" y="818649"/>
                    <a:pt x="19593" y="817329"/>
                  </a:cubicBezTo>
                  <a:cubicBezTo>
                    <a:pt x="19600" y="819970"/>
                    <a:pt x="19835" y="834914"/>
                    <a:pt x="20118" y="828044"/>
                  </a:cubicBezTo>
                  <a:cubicBezTo>
                    <a:pt x="20161" y="826983"/>
                    <a:pt x="19851" y="825101"/>
                    <a:pt x="19835" y="824506"/>
                  </a:cubicBezTo>
                  <a:cubicBezTo>
                    <a:pt x="19735" y="820470"/>
                    <a:pt x="20021" y="823643"/>
                    <a:pt x="20045" y="823327"/>
                  </a:cubicBezTo>
                  <a:cubicBezTo>
                    <a:pt x="20083" y="822789"/>
                    <a:pt x="19809" y="820134"/>
                    <a:pt x="19836" y="819431"/>
                  </a:cubicBezTo>
                  <a:cubicBezTo>
                    <a:pt x="19844" y="819198"/>
                    <a:pt x="20095" y="820705"/>
                    <a:pt x="20077" y="816854"/>
                  </a:cubicBezTo>
                  <a:cubicBezTo>
                    <a:pt x="20322" y="818748"/>
                    <a:pt x="20197" y="829568"/>
                    <a:pt x="20260" y="830987"/>
                  </a:cubicBezTo>
                  <a:cubicBezTo>
                    <a:pt x="20283" y="831492"/>
                    <a:pt x="20769" y="828322"/>
                    <a:pt x="20334" y="837582"/>
                  </a:cubicBezTo>
                  <a:cubicBezTo>
                    <a:pt x="20381" y="837475"/>
                    <a:pt x="20427" y="837367"/>
                    <a:pt x="20473" y="837259"/>
                  </a:cubicBezTo>
                  <a:cubicBezTo>
                    <a:pt x="20524" y="842415"/>
                    <a:pt x="20576" y="847571"/>
                    <a:pt x="20627" y="852728"/>
                  </a:cubicBezTo>
                  <a:cubicBezTo>
                    <a:pt x="20514" y="852167"/>
                    <a:pt x="20277" y="849272"/>
                    <a:pt x="20345" y="852917"/>
                  </a:cubicBezTo>
                  <a:cubicBezTo>
                    <a:pt x="20385" y="855018"/>
                    <a:pt x="20620" y="853464"/>
                    <a:pt x="20628" y="853655"/>
                  </a:cubicBezTo>
                  <a:cubicBezTo>
                    <a:pt x="20707" y="855539"/>
                    <a:pt x="20831" y="888879"/>
                    <a:pt x="20898" y="895339"/>
                  </a:cubicBezTo>
                  <a:cubicBezTo>
                    <a:pt x="20921" y="897537"/>
                    <a:pt x="21161" y="903663"/>
                    <a:pt x="21168" y="904131"/>
                  </a:cubicBezTo>
                  <a:cubicBezTo>
                    <a:pt x="21206" y="906924"/>
                    <a:pt x="21136" y="916815"/>
                    <a:pt x="21177" y="918788"/>
                  </a:cubicBezTo>
                  <a:cubicBezTo>
                    <a:pt x="21203" y="920021"/>
                    <a:pt x="21409" y="918849"/>
                    <a:pt x="21406" y="919950"/>
                  </a:cubicBezTo>
                  <a:cubicBezTo>
                    <a:pt x="21403" y="920973"/>
                    <a:pt x="21190" y="919913"/>
                    <a:pt x="21183" y="920217"/>
                  </a:cubicBezTo>
                  <a:cubicBezTo>
                    <a:pt x="21124" y="922734"/>
                    <a:pt x="21517" y="941855"/>
                    <a:pt x="21348" y="946395"/>
                  </a:cubicBezTo>
                  <a:cubicBezTo>
                    <a:pt x="21389" y="943620"/>
                    <a:pt x="20888" y="929773"/>
                    <a:pt x="20745" y="930050"/>
                  </a:cubicBezTo>
                  <a:cubicBezTo>
                    <a:pt x="20725" y="930111"/>
                    <a:pt x="20587" y="933476"/>
                    <a:pt x="20668" y="934171"/>
                  </a:cubicBezTo>
                  <a:cubicBezTo>
                    <a:pt x="20495" y="935318"/>
                    <a:pt x="21067" y="939256"/>
                    <a:pt x="20972" y="941398"/>
                  </a:cubicBezTo>
                  <a:cubicBezTo>
                    <a:pt x="20961" y="941640"/>
                    <a:pt x="20647" y="940687"/>
                    <a:pt x="20613" y="944509"/>
                  </a:cubicBezTo>
                  <a:cubicBezTo>
                    <a:pt x="20601" y="945826"/>
                    <a:pt x="20864" y="949273"/>
                    <a:pt x="20612" y="952744"/>
                  </a:cubicBezTo>
                  <a:cubicBezTo>
                    <a:pt x="20774" y="957769"/>
                    <a:pt x="20517" y="984185"/>
                    <a:pt x="20867" y="985997"/>
                  </a:cubicBezTo>
                  <a:cubicBezTo>
                    <a:pt x="20885" y="986051"/>
                    <a:pt x="20981" y="982332"/>
                    <a:pt x="21135" y="984844"/>
                  </a:cubicBezTo>
                  <a:cubicBezTo>
                    <a:pt x="21341" y="988186"/>
                    <a:pt x="20697" y="985186"/>
                    <a:pt x="20665" y="989079"/>
                  </a:cubicBezTo>
                  <a:cubicBezTo>
                    <a:pt x="20660" y="989666"/>
                    <a:pt x="20786" y="1000499"/>
                    <a:pt x="20827" y="1000854"/>
                  </a:cubicBezTo>
                  <a:cubicBezTo>
                    <a:pt x="21201" y="1004135"/>
                    <a:pt x="21289" y="994669"/>
                    <a:pt x="21330" y="994802"/>
                  </a:cubicBezTo>
                  <a:cubicBezTo>
                    <a:pt x="21435" y="995132"/>
                    <a:pt x="21547" y="1002998"/>
                    <a:pt x="21524" y="1003317"/>
                  </a:cubicBezTo>
                  <a:cubicBezTo>
                    <a:pt x="21500" y="1003621"/>
                    <a:pt x="20992" y="997206"/>
                    <a:pt x="21216" y="1004915"/>
                  </a:cubicBezTo>
                  <a:cubicBezTo>
                    <a:pt x="21267" y="1004032"/>
                    <a:pt x="21318" y="1003149"/>
                    <a:pt x="21369" y="1002266"/>
                  </a:cubicBezTo>
                  <a:cubicBezTo>
                    <a:pt x="21500" y="1005892"/>
                    <a:pt x="21176" y="1006237"/>
                    <a:pt x="21162" y="1007115"/>
                  </a:cubicBezTo>
                  <a:cubicBezTo>
                    <a:pt x="21114" y="1009846"/>
                    <a:pt x="21630" y="1012799"/>
                    <a:pt x="21040" y="1017173"/>
                  </a:cubicBezTo>
                  <a:cubicBezTo>
                    <a:pt x="20883" y="1018330"/>
                    <a:pt x="20691" y="1016411"/>
                    <a:pt x="20667" y="1016554"/>
                  </a:cubicBezTo>
                  <a:cubicBezTo>
                    <a:pt x="20455" y="1017945"/>
                    <a:pt x="21054" y="1019718"/>
                    <a:pt x="20626" y="1021806"/>
                  </a:cubicBezTo>
                  <a:cubicBezTo>
                    <a:pt x="20594" y="1021963"/>
                    <a:pt x="20304" y="1017102"/>
                    <a:pt x="20349" y="1025601"/>
                  </a:cubicBezTo>
                  <a:cubicBezTo>
                    <a:pt x="20388" y="1025016"/>
                    <a:pt x="20427" y="1024431"/>
                    <a:pt x="20466" y="1023846"/>
                  </a:cubicBezTo>
                  <a:cubicBezTo>
                    <a:pt x="20567" y="1025044"/>
                    <a:pt x="20671" y="1033649"/>
                    <a:pt x="20655" y="1034806"/>
                  </a:cubicBezTo>
                  <a:cubicBezTo>
                    <a:pt x="20608" y="1038189"/>
                    <a:pt x="20286" y="1035240"/>
                    <a:pt x="20341" y="1038639"/>
                  </a:cubicBezTo>
                  <a:cubicBezTo>
                    <a:pt x="20748" y="1036459"/>
                    <a:pt x="20861" y="1046795"/>
                    <a:pt x="20495" y="1046201"/>
                  </a:cubicBezTo>
                  <a:cubicBezTo>
                    <a:pt x="20958" y="1047645"/>
                    <a:pt x="20655" y="1056425"/>
                    <a:pt x="20666" y="1060553"/>
                  </a:cubicBezTo>
                  <a:cubicBezTo>
                    <a:pt x="20674" y="1063158"/>
                    <a:pt x="20904" y="1068470"/>
                    <a:pt x="20885" y="1069297"/>
                  </a:cubicBezTo>
                  <a:cubicBezTo>
                    <a:pt x="20862" y="1070307"/>
                    <a:pt x="20545" y="1069999"/>
                    <a:pt x="20485" y="1071821"/>
                  </a:cubicBezTo>
                  <a:cubicBezTo>
                    <a:pt x="20467" y="1072339"/>
                    <a:pt x="20729" y="1077758"/>
                    <a:pt x="20425" y="1082514"/>
                  </a:cubicBezTo>
                  <a:cubicBezTo>
                    <a:pt x="20367" y="1083435"/>
                    <a:pt x="19838" y="1085372"/>
                    <a:pt x="19695" y="1083659"/>
                  </a:cubicBezTo>
                  <a:cubicBezTo>
                    <a:pt x="19451" y="1080725"/>
                    <a:pt x="19857" y="1075179"/>
                    <a:pt x="19540" y="1075248"/>
                  </a:cubicBezTo>
                  <a:cubicBezTo>
                    <a:pt x="19202" y="1075331"/>
                    <a:pt x="19438" y="1082804"/>
                    <a:pt x="19403" y="1084816"/>
                  </a:cubicBezTo>
                  <a:cubicBezTo>
                    <a:pt x="19240" y="1094101"/>
                    <a:pt x="18851" y="1088739"/>
                    <a:pt x="18743" y="1088979"/>
                  </a:cubicBezTo>
                  <a:cubicBezTo>
                    <a:pt x="18479" y="1089597"/>
                    <a:pt x="18507" y="1094672"/>
                    <a:pt x="18484" y="1094883"/>
                  </a:cubicBezTo>
                  <a:cubicBezTo>
                    <a:pt x="18381" y="1095760"/>
                    <a:pt x="18154" y="1092166"/>
                    <a:pt x="17991" y="1092110"/>
                  </a:cubicBezTo>
                  <a:cubicBezTo>
                    <a:pt x="17779" y="1092045"/>
                    <a:pt x="17412" y="1096936"/>
                    <a:pt x="17336" y="1095823"/>
                  </a:cubicBezTo>
                  <a:cubicBezTo>
                    <a:pt x="17229" y="1094232"/>
                    <a:pt x="17533" y="1089738"/>
                    <a:pt x="17516" y="1089452"/>
                  </a:cubicBezTo>
                  <a:cubicBezTo>
                    <a:pt x="17297" y="1085744"/>
                    <a:pt x="16825" y="1090828"/>
                    <a:pt x="16587" y="1092229"/>
                  </a:cubicBezTo>
                  <a:cubicBezTo>
                    <a:pt x="16514" y="1092655"/>
                    <a:pt x="16387" y="1090962"/>
                    <a:pt x="16367" y="1091314"/>
                  </a:cubicBezTo>
                  <a:cubicBezTo>
                    <a:pt x="16051" y="1096690"/>
                    <a:pt x="17061" y="1092446"/>
                    <a:pt x="17004" y="1096024"/>
                  </a:cubicBezTo>
                  <a:cubicBezTo>
                    <a:pt x="16953" y="1099214"/>
                    <a:pt x="16616" y="1095109"/>
                    <a:pt x="16599" y="1095231"/>
                  </a:cubicBezTo>
                  <a:cubicBezTo>
                    <a:pt x="16580" y="1095388"/>
                    <a:pt x="16574" y="1099203"/>
                    <a:pt x="16461" y="1099800"/>
                  </a:cubicBezTo>
                  <a:cubicBezTo>
                    <a:pt x="16403" y="1100093"/>
                    <a:pt x="15747" y="1090179"/>
                    <a:pt x="15468" y="1090593"/>
                  </a:cubicBezTo>
                  <a:cubicBezTo>
                    <a:pt x="15538" y="1093757"/>
                    <a:pt x="15607" y="1096920"/>
                    <a:pt x="15678" y="1100084"/>
                  </a:cubicBezTo>
                  <a:cubicBezTo>
                    <a:pt x="15309" y="1100331"/>
                    <a:pt x="15570" y="1095781"/>
                    <a:pt x="15531" y="1095311"/>
                  </a:cubicBezTo>
                  <a:cubicBezTo>
                    <a:pt x="15453" y="1094363"/>
                    <a:pt x="15272" y="1097005"/>
                    <a:pt x="15156" y="1096893"/>
                  </a:cubicBezTo>
                  <a:cubicBezTo>
                    <a:pt x="15081" y="1096831"/>
                    <a:pt x="14811" y="1093730"/>
                    <a:pt x="14708" y="1096531"/>
                  </a:cubicBezTo>
                  <a:cubicBezTo>
                    <a:pt x="14672" y="1097494"/>
                    <a:pt x="14935" y="1099515"/>
                    <a:pt x="14677" y="1103021"/>
                  </a:cubicBezTo>
                  <a:cubicBezTo>
                    <a:pt x="14317" y="1090818"/>
                    <a:pt x="14127" y="1099275"/>
                    <a:pt x="13996" y="1099635"/>
                  </a:cubicBezTo>
                  <a:cubicBezTo>
                    <a:pt x="13865" y="1099987"/>
                    <a:pt x="13551" y="1094161"/>
                    <a:pt x="13614" y="1101232"/>
                  </a:cubicBezTo>
                  <a:cubicBezTo>
                    <a:pt x="12896" y="1101539"/>
                    <a:pt x="13387" y="1101080"/>
                    <a:pt x="13259" y="1099070"/>
                  </a:cubicBezTo>
                  <a:cubicBezTo>
                    <a:pt x="13101" y="1096609"/>
                    <a:pt x="12871" y="1102299"/>
                    <a:pt x="13041" y="1093301"/>
                  </a:cubicBezTo>
                  <a:cubicBezTo>
                    <a:pt x="12707" y="1093814"/>
                    <a:pt x="12736" y="1101044"/>
                    <a:pt x="12710" y="1101427"/>
                  </a:cubicBezTo>
                  <a:cubicBezTo>
                    <a:pt x="12686" y="1101759"/>
                    <a:pt x="12519" y="1100150"/>
                    <a:pt x="12463" y="1100723"/>
                  </a:cubicBezTo>
                  <a:cubicBezTo>
                    <a:pt x="11817" y="1107503"/>
                    <a:pt x="12111" y="1102847"/>
                    <a:pt x="11697" y="1104810"/>
                  </a:cubicBezTo>
                  <a:cubicBezTo>
                    <a:pt x="11660" y="1104984"/>
                    <a:pt x="11506" y="1111392"/>
                    <a:pt x="11445" y="1106513"/>
                  </a:cubicBezTo>
                  <a:cubicBezTo>
                    <a:pt x="11335" y="1097627"/>
                    <a:pt x="11809" y="1093914"/>
                    <a:pt x="10795" y="1092420"/>
                  </a:cubicBezTo>
                  <a:cubicBezTo>
                    <a:pt x="10352" y="1098993"/>
                    <a:pt x="11006" y="1106958"/>
                    <a:pt x="11018" y="1108955"/>
                  </a:cubicBezTo>
                  <a:cubicBezTo>
                    <a:pt x="11033" y="1112014"/>
                    <a:pt x="10825" y="1108845"/>
                    <a:pt x="10766" y="1109222"/>
                  </a:cubicBezTo>
                  <a:cubicBezTo>
                    <a:pt x="10748" y="1109353"/>
                    <a:pt x="10764" y="1111989"/>
                    <a:pt x="10747" y="1112024"/>
                  </a:cubicBezTo>
                  <a:cubicBezTo>
                    <a:pt x="9965" y="1113904"/>
                    <a:pt x="10739" y="1100291"/>
                    <a:pt x="10605" y="1096007"/>
                  </a:cubicBezTo>
                  <a:cubicBezTo>
                    <a:pt x="10489" y="1097155"/>
                    <a:pt x="10372" y="1098303"/>
                    <a:pt x="10255" y="1099453"/>
                  </a:cubicBezTo>
                  <a:cubicBezTo>
                    <a:pt x="10251" y="1097894"/>
                    <a:pt x="10247" y="1096335"/>
                    <a:pt x="10244" y="1094777"/>
                  </a:cubicBezTo>
                  <a:cubicBezTo>
                    <a:pt x="10006" y="1102201"/>
                    <a:pt x="10155" y="1095039"/>
                    <a:pt x="9530" y="1093187"/>
                  </a:cubicBezTo>
                  <a:cubicBezTo>
                    <a:pt x="9390" y="1092772"/>
                    <a:pt x="9626" y="1097649"/>
                    <a:pt x="9241" y="1092085"/>
                  </a:cubicBezTo>
                  <a:cubicBezTo>
                    <a:pt x="9146" y="1096189"/>
                    <a:pt x="9020" y="1094880"/>
                    <a:pt x="9192" y="1098596"/>
                  </a:cubicBezTo>
                  <a:cubicBezTo>
                    <a:pt x="8940" y="1098501"/>
                    <a:pt x="8668" y="1090139"/>
                    <a:pt x="8546" y="1086841"/>
                  </a:cubicBezTo>
                  <a:cubicBezTo>
                    <a:pt x="8245" y="1098491"/>
                    <a:pt x="9177" y="1091848"/>
                    <a:pt x="8674" y="1101919"/>
                  </a:cubicBezTo>
                  <a:cubicBezTo>
                    <a:pt x="8984" y="1103786"/>
                    <a:pt x="8929" y="1098979"/>
                    <a:pt x="8980" y="1099371"/>
                  </a:cubicBezTo>
                  <a:cubicBezTo>
                    <a:pt x="9164" y="1100779"/>
                    <a:pt x="8864" y="1104075"/>
                    <a:pt x="9511" y="1108052"/>
                  </a:cubicBezTo>
                  <a:cubicBezTo>
                    <a:pt x="9618" y="1108700"/>
                    <a:pt x="9949" y="1105959"/>
                    <a:pt x="9930" y="1110015"/>
                  </a:cubicBezTo>
                  <a:cubicBezTo>
                    <a:pt x="9927" y="1110464"/>
                    <a:pt x="9643" y="1113048"/>
                    <a:pt x="9623" y="1113012"/>
                  </a:cubicBezTo>
                  <a:cubicBezTo>
                    <a:pt x="9402" y="1112670"/>
                    <a:pt x="9487" y="1110112"/>
                    <a:pt x="9395" y="1110007"/>
                  </a:cubicBezTo>
                  <a:cubicBezTo>
                    <a:pt x="9308" y="1109907"/>
                    <a:pt x="9358" y="1112761"/>
                    <a:pt x="9333" y="1112770"/>
                  </a:cubicBezTo>
                  <a:cubicBezTo>
                    <a:pt x="9056" y="1112858"/>
                    <a:pt x="9230" y="1110390"/>
                    <a:pt x="9143" y="1110748"/>
                  </a:cubicBezTo>
                  <a:cubicBezTo>
                    <a:pt x="8955" y="1111523"/>
                    <a:pt x="8342" y="1121784"/>
                    <a:pt x="8538" y="1108392"/>
                  </a:cubicBezTo>
                  <a:cubicBezTo>
                    <a:pt x="8834" y="1119516"/>
                    <a:pt x="8841" y="1109816"/>
                    <a:pt x="8727" y="1105484"/>
                  </a:cubicBezTo>
                  <a:cubicBezTo>
                    <a:pt x="8699" y="1104379"/>
                    <a:pt x="8535" y="1104100"/>
                    <a:pt x="8480" y="1102526"/>
                  </a:cubicBezTo>
                  <a:cubicBezTo>
                    <a:pt x="8410" y="1100501"/>
                    <a:pt x="8492" y="1098130"/>
                    <a:pt x="8464" y="1097082"/>
                  </a:cubicBezTo>
                  <a:cubicBezTo>
                    <a:pt x="8433" y="1095956"/>
                    <a:pt x="8034" y="1102359"/>
                    <a:pt x="8166" y="1093098"/>
                  </a:cubicBezTo>
                  <a:cubicBezTo>
                    <a:pt x="7772" y="1097811"/>
                    <a:pt x="8168" y="1106135"/>
                    <a:pt x="7887" y="1110765"/>
                  </a:cubicBezTo>
                  <a:cubicBezTo>
                    <a:pt x="7316" y="1120105"/>
                    <a:pt x="7232" y="1104252"/>
                    <a:pt x="7183" y="1102601"/>
                  </a:cubicBezTo>
                  <a:cubicBezTo>
                    <a:pt x="7170" y="1102161"/>
                    <a:pt x="6944" y="1103637"/>
                    <a:pt x="6931" y="1103343"/>
                  </a:cubicBezTo>
                  <a:cubicBezTo>
                    <a:pt x="6912" y="1102864"/>
                    <a:pt x="7037" y="1093866"/>
                    <a:pt x="6856" y="1092979"/>
                  </a:cubicBezTo>
                  <a:cubicBezTo>
                    <a:pt x="6676" y="1092095"/>
                    <a:pt x="6856" y="1096275"/>
                    <a:pt x="6664" y="1096553"/>
                  </a:cubicBezTo>
                  <a:cubicBezTo>
                    <a:pt x="6535" y="1096741"/>
                    <a:pt x="6339" y="1085888"/>
                    <a:pt x="6234" y="1091763"/>
                  </a:cubicBezTo>
                  <a:cubicBezTo>
                    <a:pt x="6162" y="1095812"/>
                    <a:pt x="6659" y="1103277"/>
                    <a:pt x="6098" y="1104535"/>
                  </a:cubicBezTo>
                  <a:cubicBezTo>
                    <a:pt x="6069" y="1098579"/>
                    <a:pt x="6041" y="1092624"/>
                    <a:pt x="6014" y="1086668"/>
                  </a:cubicBezTo>
                  <a:cubicBezTo>
                    <a:pt x="5794" y="1089928"/>
                    <a:pt x="5573" y="1093187"/>
                    <a:pt x="5350" y="1096447"/>
                  </a:cubicBezTo>
                  <a:cubicBezTo>
                    <a:pt x="5307" y="1089763"/>
                    <a:pt x="5563" y="1083985"/>
                    <a:pt x="5285" y="1077636"/>
                  </a:cubicBezTo>
                  <a:cubicBezTo>
                    <a:pt x="4559" y="1092891"/>
                    <a:pt x="4769" y="1072682"/>
                    <a:pt x="4689" y="1072459"/>
                  </a:cubicBezTo>
                  <a:cubicBezTo>
                    <a:pt x="4642" y="1072385"/>
                    <a:pt x="4075" y="1078390"/>
                    <a:pt x="3971" y="1079356"/>
                  </a:cubicBezTo>
                  <a:cubicBezTo>
                    <a:pt x="3783" y="1074035"/>
                    <a:pt x="3756" y="1057868"/>
                    <a:pt x="3045" y="1067326"/>
                  </a:cubicBezTo>
                  <a:cubicBezTo>
                    <a:pt x="3204" y="1065610"/>
                    <a:pt x="2853" y="1061453"/>
                    <a:pt x="2825" y="1061507"/>
                  </a:cubicBezTo>
                  <a:cubicBezTo>
                    <a:pt x="2529" y="1062035"/>
                    <a:pt x="2674" y="1071103"/>
                    <a:pt x="2415" y="1069624"/>
                  </a:cubicBezTo>
                  <a:cubicBezTo>
                    <a:pt x="2115" y="1067910"/>
                    <a:pt x="2546" y="1065509"/>
                    <a:pt x="2526" y="1062871"/>
                  </a:cubicBezTo>
                  <a:cubicBezTo>
                    <a:pt x="2421" y="1049341"/>
                    <a:pt x="879" y="1053053"/>
                    <a:pt x="1201" y="1039487"/>
                  </a:cubicBezTo>
                  <a:cubicBezTo>
                    <a:pt x="1145" y="1039756"/>
                    <a:pt x="1090" y="1040026"/>
                    <a:pt x="1034" y="1040296"/>
                  </a:cubicBezTo>
                  <a:cubicBezTo>
                    <a:pt x="1209" y="1025550"/>
                    <a:pt x="1382" y="1010802"/>
                    <a:pt x="1553" y="996056"/>
                  </a:cubicBezTo>
                  <a:cubicBezTo>
                    <a:pt x="1136" y="990286"/>
                    <a:pt x="963" y="974932"/>
                    <a:pt x="1060" y="967390"/>
                  </a:cubicBezTo>
                  <a:cubicBezTo>
                    <a:pt x="1079" y="965871"/>
                    <a:pt x="1357" y="958414"/>
                    <a:pt x="1401" y="957853"/>
                  </a:cubicBezTo>
                  <a:cubicBezTo>
                    <a:pt x="1485" y="956811"/>
                    <a:pt x="1480" y="962540"/>
                    <a:pt x="1641" y="959951"/>
                  </a:cubicBezTo>
                  <a:cubicBezTo>
                    <a:pt x="1675" y="959404"/>
                    <a:pt x="1846" y="946781"/>
                    <a:pt x="1596" y="947684"/>
                  </a:cubicBezTo>
                  <a:cubicBezTo>
                    <a:pt x="1559" y="949098"/>
                    <a:pt x="1656" y="953525"/>
                    <a:pt x="1593" y="954249"/>
                  </a:cubicBezTo>
                  <a:cubicBezTo>
                    <a:pt x="1149" y="959339"/>
                    <a:pt x="1718" y="920423"/>
                    <a:pt x="1566" y="918496"/>
                  </a:cubicBezTo>
                  <a:cubicBezTo>
                    <a:pt x="1482" y="919357"/>
                    <a:pt x="1399" y="920220"/>
                    <a:pt x="1315" y="921081"/>
                  </a:cubicBezTo>
                  <a:cubicBezTo>
                    <a:pt x="1369" y="918625"/>
                    <a:pt x="1423" y="916170"/>
                    <a:pt x="1477" y="913715"/>
                  </a:cubicBezTo>
                  <a:cubicBezTo>
                    <a:pt x="1538" y="914707"/>
                    <a:pt x="1600" y="915701"/>
                    <a:pt x="1662" y="916695"/>
                  </a:cubicBezTo>
                  <a:cubicBezTo>
                    <a:pt x="1723" y="913872"/>
                    <a:pt x="1697" y="910077"/>
                    <a:pt x="1777" y="907458"/>
                  </a:cubicBezTo>
                  <a:cubicBezTo>
                    <a:pt x="1790" y="907029"/>
                    <a:pt x="1979" y="908140"/>
                    <a:pt x="1994" y="907128"/>
                  </a:cubicBezTo>
                  <a:cubicBezTo>
                    <a:pt x="2009" y="906113"/>
                    <a:pt x="1740" y="906309"/>
                    <a:pt x="1721" y="904835"/>
                  </a:cubicBezTo>
                  <a:cubicBezTo>
                    <a:pt x="1700" y="903180"/>
                    <a:pt x="1932" y="895606"/>
                    <a:pt x="1943" y="892982"/>
                  </a:cubicBezTo>
                  <a:cubicBezTo>
                    <a:pt x="1984" y="883172"/>
                    <a:pt x="1896" y="873278"/>
                    <a:pt x="2064" y="863447"/>
                  </a:cubicBezTo>
                  <a:cubicBezTo>
                    <a:pt x="2195" y="873596"/>
                    <a:pt x="2452" y="863368"/>
                    <a:pt x="2385" y="860527"/>
                  </a:cubicBezTo>
                  <a:cubicBezTo>
                    <a:pt x="2370" y="859896"/>
                    <a:pt x="1888" y="859998"/>
                    <a:pt x="2072" y="849815"/>
                  </a:cubicBezTo>
                  <a:cubicBezTo>
                    <a:pt x="2188" y="843344"/>
                    <a:pt x="2833" y="849322"/>
                    <a:pt x="2556" y="838523"/>
                  </a:cubicBezTo>
                  <a:cubicBezTo>
                    <a:pt x="2031" y="846826"/>
                    <a:pt x="2113" y="838661"/>
                    <a:pt x="2138" y="832153"/>
                  </a:cubicBezTo>
                  <a:cubicBezTo>
                    <a:pt x="2142" y="831031"/>
                    <a:pt x="2269" y="821968"/>
                    <a:pt x="2272" y="817965"/>
                  </a:cubicBezTo>
                  <a:cubicBezTo>
                    <a:pt x="2273" y="816596"/>
                    <a:pt x="2042" y="814508"/>
                    <a:pt x="2047" y="812692"/>
                  </a:cubicBezTo>
                  <a:cubicBezTo>
                    <a:pt x="2051" y="811442"/>
                    <a:pt x="2190" y="810496"/>
                    <a:pt x="2195" y="808641"/>
                  </a:cubicBezTo>
                  <a:cubicBezTo>
                    <a:pt x="2219" y="799986"/>
                    <a:pt x="2262" y="791475"/>
                    <a:pt x="2360" y="782805"/>
                  </a:cubicBezTo>
                  <a:cubicBezTo>
                    <a:pt x="2945" y="787871"/>
                    <a:pt x="2646" y="778828"/>
                    <a:pt x="2678" y="778422"/>
                  </a:cubicBezTo>
                  <a:cubicBezTo>
                    <a:pt x="2857" y="776357"/>
                    <a:pt x="2849" y="785698"/>
                    <a:pt x="2975" y="782004"/>
                  </a:cubicBezTo>
                  <a:cubicBezTo>
                    <a:pt x="2986" y="776842"/>
                    <a:pt x="2997" y="771678"/>
                    <a:pt x="3009" y="766515"/>
                  </a:cubicBezTo>
                  <a:cubicBezTo>
                    <a:pt x="2909" y="770752"/>
                    <a:pt x="2531" y="760906"/>
                    <a:pt x="2741" y="759094"/>
                  </a:cubicBezTo>
                  <a:cubicBezTo>
                    <a:pt x="2204" y="759892"/>
                    <a:pt x="3345" y="735563"/>
                    <a:pt x="3187" y="731860"/>
                  </a:cubicBezTo>
                  <a:cubicBezTo>
                    <a:pt x="3155" y="731088"/>
                    <a:pt x="2866" y="736138"/>
                    <a:pt x="3054" y="724424"/>
                  </a:cubicBezTo>
                  <a:cubicBezTo>
                    <a:pt x="3075" y="723156"/>
                    <a:pt x="3229" y="723635"/>
                    <a:pt x="3219" y="722970"/>
                  </a:cubicBezTo>
                  <a:cubicBezTo>
                    <a:pt x="3212" y="722572"/>
                    <a:pt x="2728" y="720162"/>
                    <a:pt x="3019" y="717592"/>
                  </a:cubicBezTo>
                  <a:cubicBezTo>
                    <a:pt x="3125" y="716654"/>
                    <a:pt x="3416" y="722655"/>
                    <a:pt x="3362" y="709474"/>
                  </a:cubicBezTo>
                  <a:cubicBezTo>
                    <a:pt x="2827" y="714725"/>
                    <a:pt x="3201" y="691197"/>
                    <a:pt x="3350" y="686870"/>
                  </a:cubicBezTo>
                  <a:cubicBezTo>
                    <a:pt x="3278" y="687734"/>
                    <a:pt x="3207" y="688598"/>
                    <a:pt x="3135" y="689463"/>
                  </a:cubicBezTo>
                  <a:cubicBezTo>
                    <a:pt x="3340" y="685185"/>
                    <a:pt x="3176" y="684413"/>
                    <a:pt x="3191" y="683449"/>
                  </a:cubicBezTo>
                  <a:cubicBezTo>
                    <a:pt x="3252" y="679564"/>
                    <a:pt x="3452" y="674224"/>
                    <a:pt x="3458" y="670605"/>
                  </a:cubicBezTo>
                  <a:cubicBezTo>
                    <a:pt x="3466" y="666371"/>
                    <a:pt x="3163" y="666357"/>
                    <a:pt x="3311" y="661420"/>
                  </a:cubicBezTo>
                  <a:cubicBezTo>
                    <a:pt x="3237" y="662591"/>
                    <a:pt x="3163" y="663763"/>
                    <a:pt x="3089" y="664934"/>
                  </a:cubicBezTo>
                  <a:cubicBezTo>
                    <a:pt x="3126" y="661525"/>
                    <a:pt x="3164" y="658116"/>
                    <a:pt x="3201" y="654705"/>
                  </a:cubicBezTo>
                  <a:cubicBezTo>
                    <a:pt x="3550" y="662600"/>
                    <a:pt x="3230" y="653003"/>
                    <a:pt x="3225" y="652370"/>
                  </a:cubicBezTo>
                  <a:cubicBezTo>
                    <a:pt x="3217" y="651361"/>
                    <a:pt x="3371" y="652810"/>
                    <a:pt x="3361" y="651125"/>
                  </a:cubicBezTo>
                  <a:cubicBezTo>
                    <a:pt x="3359" y="650949"/>
                    <a:pt x="3204" y="651202"/>
                    <a:pt x="3203" y="648601"/>
                  </a:cubicBezTo>
                  <a:cubicBezTo>
                    <a:pt x="3202" y="643169"/>
                    <a:pt x="3388" y="644029"/>
                    <a:pt x="3400" y="641748"/>
                  </a:cubicBezTo>
                  <a:cubicBezTo>
                    <a:pt x="3400" y="641539"/>
                    <a:pt x="3258" y="642271"/>
                    <a:pt x="3251" y="638331"/>
                  </a:cubicBezTo>
                  <a:cubicBezTo>
                    <a:pt x="3227" y="625812"/>
                    <a:pt x="3354" y="638394"/>
                    <a:pt x="3371" y="638874"/>
                  </a:cubicBezTo>
                  <a:cubicBezTo>
                    <a:pt x="3392" y="639505"/>
                    <a:pt x="3987" y="635212"/>
                    <a:pt x="3723" y="645847"/>
                  </a:cubicBezTo>
                  <a:cubicBezTo>
                    <a:pt x="3809" y="642275"/>
                    <a:pt x="4063" y="641917"/>
                    <a:pt x="4072" y="641515"/>
                  </a:cubicBezTo>
                  <a:cubicBezTo>
                    <a:pt x="4079" y="641158"/>
                    <a:pt x="4078" y="634973"/>
                    <a:pt x="4071" y="634632"/>
                  </a:cubicBezTo>
                  <a:cubicBezTo>
                    <a:pt x="4003" y="631590"/>
                    <a:pt x="3817" y="634266"/>
                    <a:pt x="3789" y="633673"/>
                  </a:cubicBezTo>
                  <a:cubicBezTo>
                    <a:pt x="3768" y="633189"/>
                    <a:pt x="4033" y="625735"/>
                    <a:pt x="3530" y="623988"/>
                  </a:cubicBezTo>
                  <a:cubicBezTo>
                    <a:pt x="4024" y="620421"/>
                    <a:pt x="3948" y="626040"/>
                    <a:pt x="3987" y="632020"/>
                  </a:cubicBezTo>
                  <a:cubicBezTo>
                    <a:pt x="4080" y="632892"/>
                    <a:pt x="4211" y="626324"/>
                    <a:pt x="4213" y="625980"/>
                  </a:cubicBezTo>
                  <a:cubicBezTo>
                    <a:pt x="4259" y="617509"/>
                    <a:pt x="3845" y="622199"/>
                    <a:pt x="3607" y="620347"/>
                  </a:cubicBezTo>
                  <a:cubicBezTo>
                    <a:pt x="3484" y="619373"/>
                    <a:pt x="3769" y="615922"/>
                    <a:pt x="3402" y="619109"/>
                  </a:cubicBezTo>
                  <a:cubicBezTo>
                    <a:pt x="3413" y="611419"/>
                    <a:pt x="3585" y="616083"/>
                    <a:pt x="3618" y="615586"/>
                  </a:cubicBezTo>
                  <a:cubicBezTo>
                    <a:pt x="3666" y="614836"/>
                    <a:pt x="3583" y="612146"/>
                    <a:pt x="3599" y="611810"/>
                  </a:cubicBezTo>
                  <a:cubicBezTo>
                    <a:pt x="3621" y="611316"/>
                    <a:pt x="3730" y="613033"/>
                    <a:pt x="3784" y="611084"/>
                  </a:cubicBezTo>
                  <a:cubicBezTo>
                    <a:pt x="3792" y="610760"/>
                    <a:pt x="3606" y="607621"/>
                    <a:pt x="3483" y="611669"/>
                  </a:cubicBezTo>
                  <a:cubicBezTo>
                    <a:pt x="3545" y="606260"/>
                    <a:pt x="3368" y="606706"/>
                    <a:pt x="3731" y="604871"/>
                  </a:cubicBezTo>
                  <a:cubicBezTo>
                    <a:pt x="3089" y="601144"/>
                    <a:pt x="4140" y="602167"/>
                    <a:pt x="4185" y="600700"/>
                  </a:cubicBezTo>
                  <a:cubicBezTo>
                    <a:pt x="4305" y="596798"/>
                    <a:pt x="3779" y="597929"/>
                    <a:pt x="3755" y="597724"/>
                  </a:cubicBezTo>
                  <a:cubicBezTo>
                    <a:pt x="3602" y="596304"/>
                    <a:pt x="3845" y="585504"/>
                    <a:pt x="3787" y="582828"/>
                  </a:cubicBezTo>
                  <a:cubicBezTo>
                    <a:pt x="4151" y="583884"/>
                    <a:pt x="3740" y="591392"/>
                    <a:pt x="3801" y="593070"/>
                  </a:cubicBezTo>
                  <a:cubicBezTo>
                    <a:pt x="3905" y="595868"/>
                    <a:pt x="3963" y="593896"/>
                    <a:pt x="4051" y="591733"/>
                  </a:cubicBezTo>
                  <a:lnTo>
                    <a:pt x="4280" y="590396"/>
                  </a:lnTo>
                  <a:lnTo>
                    <a:pt x="4148" y="593333"/>
                  </a:lnTo>
                  <a:cubicBezTo>
                    <a:pt x="4151" y="595589"/>
                    <a:pt x="4208" y="598179"/>
                    <a:pt x="4326" y="598585"/>
                  </a:cubicBezTo>
                  <a:cubicBezTo>
                    <a:pt x="4347" y="597955"/>
                    <a:pt x="4344" y="595887"/>
                    <a:pt x="4334" y="593949"/>
                  </a:cubicBezTo>
                  <a:lnTo>
                    <a:pt x="4296" y="590302"/>
                  </a:lnTo>
                  <a:lnTo>
                    <a:pt x="4477" y="589247"/>
                  </a:lnTo>
                  <a:cubicBezTo>
                    <a:pt x="4358" y="587543"/>
                    <a:pt x="4240" y="585839"/>
                    <a:pt x="4122" y="584134"/>
                  </a:cubicBezTo>
                  <a:cubicBezTo>
                    <a:pt x="4439" y="581010"/>
                    <a:pt x="4544" y="585443"/>
                    <a:pt x="4482" y="577035"/>
                  </a:cubicBezTo>
                  <a:cubicBezTo>
                    <a:pt x="4233" y="575660"/>
                    <a:pt x="4489" y="582980"/>
                    <a:pt x="4295" y="581510"/>
                  </a:cubicBezTo>
                  <a:cubicBezTo>
                    <a:pt x="4180" y="580645"/>
                    <a:pt x="4183" y="575769"/>
                    <a:pt x="4121" y="575674"/>
                  </a:cubicBezTo>
                  <a:cubicBezTo>
                    <a:pt x="4047" y="575578"/>
                    <a:pt x="4110" y="579984"/>
                    <a:pt x="3998" y="579290"/>
                  </a:cubicBezTo>
                  <a:cubicBezTo>
                    <a:pt x="3757" y="577774"/>
                    <a:pt x="4091" y="561702"/>
                    <a:pt x="4154" y="573936"/>
                  </a:cubicBezTo>
                  <a:cubicBezTo>
                    <a:pt x="4170" y="570524"/>
                    <a:pt x="4674" y="568766"/>
                    <a:pt x="4536" y="565806"/>
                  </a:cubicBezTo>
                  <a:cubicBezTo>
                    <a:pt x="4449" y="563892"/>
                    <a:pt x="3702" y="574658"/>
                    <a:pt x="3926" y="558508"/>
                  </a:cubicBezTo>
                  <a:cubicBezTo>
                    <a:pt x="4159" y="558164"/>
                    <a:pt x="3955" y="564965"/>
                    <a:pt x="3971" y="565141"/>
                  </a:cubicBezTo>
                  <a:cubicBezTo>
                    <a:pt x="3996" y="565389"/>
                    <a:pt x="4527" y="564158"/>
                    <a:pt x="4554" y="563945"/>
                  </a:cubicBezTo>
                  <a:cubicBezTo>
                    <a:pt x="4643" y="563193"/>
                    <a:pt x="4457" y="546699"/>
                    <a:pt x="4736" y="543214"/>
                  </a:cubicBezTo>
                  <a:cubicBezTo>
                    <a:pt x="4431" y="544594"/>
                    <a:pt x="4752" y="530750"/>
                    <a:pt x="4671" y="529243"/>
                  </a:cubicBezTo>
                  <a:cubicBezTo>
                    <a:pt x="4648" y="528841"/>
                    <a:pt x="4459" y="530341"/>
                    <a:pt x="4443" y="529912"/>
                  </a:cubicBezTo>
                  <a:cubicBezTo>
                    <a:pt x="4345" y="527236"/>
                    <a:pt x="4708" y="519995"/>
                    <a:pt x="4734" y="516637"/>
                  </a:cubicBezTo>
                  <a:cubicBezTo>
                    <a:pt x="4765" y="512878"/>
                    <a:pt x="4608" y="513355"/>
                    <a:pt x="4610" y="513145"/>
                  </a:cubicBezTo>
                  <a:cubicBezTo>
                    <a:pt x="4628" y="511490"/>
                    <a:pt x="4724" y="512811"/>
                    <a:pt x="4730" y="511801"/>
                  </a:cubicBezTo>
                  <a:cubicBezTo>
                    <a:pt x="4738" y="510273"/>
                    <a:pt x="4818" y="499777"/>
                    <a:pt x="4800" y="499249"/>
                  </a:cubicBezTo>
                  <a:cubicBezTo>
                    <a:pt x="4794" y="499095"/>
                    <a:pt x="4611" y="500809"/>
                    <a:pt x="4591" y="498521"/>
                  </a:cubicBezTo>
                  <a:cubicBezTo>
                    <a:pt x="4588" y="498124"/>
                    <a:pt x="4792" y="498376"/>
                    <a:pt x="4742" y="491599"/>
                  </a:cubicBezTo>
                  <a:cubicBezTo>
                    <a:pt x="4684" y="483437"/>
                    <a:pt x="4455" y="497266"/>
                    <a:pt x="4260" y="493875"/>
                  </a:cubicBezTo>
                  <a:cubicBezTo>
                    <a:pt x="4597" y="488633"/>
                    <a:pt x="4294" y="488803"/>
                    <a:pt x="4327" y="487381"/>
                  </a:cubicBezTo>
                  <a:cubicBezTo>
                    <a:pt x="4338" y="486889"/>
                    <a:pt x="4615" y="483225"/>
                    <a:pt x="4623" y="479247"/>
                  </a:cubicBezTo>
                  <a:cubicBezTo>
                    <a:pt x="4647" y="482102"/>
                    <a:pt x="4671" y="484958"/>
                    <a:pt x="4696" y="487813"/>
                  </a:cubicBezTo>
                  <a:cubicBezTo>
                    <a:pt x="4757" y="485006"/>
                    <a:pt x="4734" y="479555"/>
                    <a:pt x="4797" y="477242"/>
                  </a:cubicBezTo>
                  <a:cubicBezTo>
                    <a:pt x="4828" y="476114"/>
                    <a:pt x="5031" y="477043"/>
                    <a:pt x="5039" y="474592"/>
                  </a:cubicBezTo>
                  <a:cubicBezTo>
                    <a:pt x="5039" y="474072"/>
                    <a:pt x="4546" y="472009"/>
                    <a:pt x="4736" y="478429"/>
                  </a:cubicBezTo>
                  <a:cubicBezTo>
                    <a:pt x="4551" y="478943"/>
                    <a:pt x="4687" y="475887"/>
                    <a:pt x="4644" y="474470"/>
                  </a:cubicBezTo>
                  <a:cubicBezTo>
                    <a:pt x="4638" y="474256"/>
                    <a:pt x="4342" y="473410"/>
                    <a:pt x="4540" y="471600"/>
                  </a:cubicBezTo>
                  <a:cubicBezTo>
                    <a:pt x="4588" y="471166"/>
                    <a:pt x="5438" y="475896"/>
                    <a:pt x="4874" y="463695"/>
                  </a:cubicBezTo>
                  <a:cubicBezTo>
                    <a:pt x="4856" y="463301"/>
                    <a:pt x="4738" y="464669"/>
                    <a:pt x="4718" y="464285"/>
                  </a:cubicBezTo>
                  <a:cubicBezTo>
                    <a:pt x="4704" y="464021"/>
                    <a:pt x="4767" y="460906"/>
                    <a:pt x="4753" y="460562"/>
                  </a:cubicBezTo>
                  <a:cubicBezTo>
                    <a:pt x="4739" y="460210"/>
                    <a:pt x="4611" y="461715"/>
                    <a:pt x="4590" y="461295"/>
                  </a:cubicBezTo>
                  <a:cubicBezTo>
                    <a:pt x="4483" y="459147"/>
                    <a:pt x="4970" y="456327"/>
                    <a:pt x="4908" y="460757"/>
                  </a:cubicBezTo>
                  <a:cubicBezTo>
                    <a:pt x="4975" y="459277"/>
                    <a:pt x="5042" y="457797"/>
                    <a:pt x="5108" y="456315"/>
                  </a:cubicBezTo>
                  <a:cubicBezTo>
                    <a:pt x="4745" y="457900"/>
                    <a:pt x="5022" y="453989"/>
                    <a:pt x="5022" y="451941"/>
                  </a:cubicBezTo>
                  <a:cubicBezTo>
                    <a:pt x="5028" y="438810"/>
                    <a:pt x="4750" y="447603"/>
                    <a:pt x="4645" y="445345"/>
                  </a:cubicBezTo>
                  <a:cubicBezTo>
                    <a:pt x="4478" y="441714"/>
                    <a:pt x="5060" y="444487"/>
                    <a:pt x="4912" y="439097"/>
                  </a:cubicBezTo>
                  <a:cubicBezTo>
                    <a:pt x="4898" y="438598"/>
                    <a:pt x="4606" y="445114"/>
                    <a:pt x="4825" y="432391"/>
                  </a:cubicBezTo>
                  <a:cubicBezTo>
                    <a:pt x="4824" y="434269"/>
                    <a:pt x="4822" y="436148"/>
                    <a:pt x="4821" y="438026"/>
                  </a:cubicBezTo>
                  <a:cubicBezTo>
                    <a:pt x="5164" y="436942"/>
                    <a:pt x="4838" y="431245"/>
                    <a:pt x="4836" y="430806"/>
                  </a:cubicBezTo>
                  <a:cubicBezTo>
                    <a:pt x="4820" y="425811"/>
                    <a:pt x="4920" y="429187"/>
                    <a:pt x="4794" y="421769"/>
                  </a:cubicBezTo>
                  <a:cubicBezTo>
                    <a:pt x="4782" y="421107"/>
                    <a:pt x="4873" y="419664"/>
                    <a:pt x="4840" y="418247"/>
                  </a:cubicBezTo>
                  <a:cubicBezTo>
                    <a:pt x="4709" y="412375"/>
                    <a:pt x="4691" y="425996"/>
                    <a:pt x="4554" y="426368"/>
                  </a:cubicBezTo>
                  <a:cubicBezTo>
                    <a:pt x="4487" y="426545"/>
                    <a:pt x="4596" y="411895"/>
                    <a:pt x="4630" y="411393"/>
                  </a:cubicBezTo>
                  <a:cubicBezTo>
                    <a:pt x="4780" y="409257"/>
                    <a:pt x="4649" y="418034"/>
                    <a:pt x="4831" y="416361"/>
                  </a:cubicBezTo>
                  <a:cubicBezTo>
                    <a:pt x="4894" y="415750"/>
                    <a:pt x="4898" y="394871"/>
                    <a:pt x="4989" y="390683"/>
                  </a:cubicBezTo>
                  <a:cubicBezTo>
                    <a:pt x="5094" y="385849"/>
                    <a:pt x="5540" y="383673"/>
                    <a:pt x="5053" y="383642"/>
                  </a:cubicBezTo>
                  <a:cubicBezTo>
                    <a:pt x="5539" y="382278"/>
                    <a:pt x="5220" y="381073"/>
                    <a:pt x="5227" y="380454"/>
                  </a:cubicBezTo>
                  <a:cubicBezTo>
                    <a:pt x="5315" y="372980"/>
                    <a:pt x="5319" y="372966"/>
                    <a:pt x="5312" y="366555"/>
                  </a:cubicBezTo>
                  <a:cubicBezTo>
                    <a:pt x="5311" y="365140"/>
                    <a:pt x="5460" y="363945"/>
                    <a:pt x="5439" y="363444"/>
                  </a:cubicBezTo>
                  <a:cubicBezTo>
                    <a:pt x="5426" y="363152"/>
                    <a:pt x="5270" y="363697"/>
                    <a:pt x="5232" y="362269"/>
                  </a:cubicBezTo>
                  <a:cubicBezTo>
                    <a:pt x="5180" y="360288"/>
                    <a:pt x="5407" y="348371"/>
                    <a:pt x="5494" y="347485"/>
                  </a:cubicBezTo>
                  <a:cubicBezTo>
                    <a:pt x="5582" y="346600"/>
                    <a:pt x="5501" y="352517"/>
                    <a:pt x="5644" y="351457"/>
                  </a:cubicBezTo>
                  <a:cubicBezTo>
                    <a:pt x="5682" y="347173"/>
                    <a:pt x="5672" y="343066"/>
                    <a:pt x="5710" y="338753"/>
                  </a:cubicBezTo>
                  <a:cubicBezTo>
                    <a:pt x="5727" y="336963"/>
                    <a:pt x="5816" y="337882"/>
                    <a:pt x="5822" y="337109"/>
                  </a:cubicBezTo>
                  <a:cubicBezTo>
                    <a:pt x="5825" y="336779"/>
                    <a:pt x="5777" y="330595"/>
                    <a:pt x="5741" y="330857"/>
                  </a:cubicBezTo>
                  <a:cubicBezTo>
                    <a:pt x="5657" y="331470"/>
                    <a:pt x="5602" y="350568"/>
                    <a:pt x="5464" y="345540"/>
                  </a:cubicBezTo>
                  <a:cubicBezTo>
                    <a:pt x="5438" y="344569"/>
                    <a:pt x="5676" y="341142"/>
                    <a:pt x="5408" y="341687"/>
                  </a:cubicBezTo>
                  <a:cubicBezTo>
                    <a:pt x="5569" y="324624"/>
                    <a:pt x="5728" y="307562"/>
                    <a:pt x="5883" y="290499"/>
                  </a:cubicBezTo>
                  <a:cubicBezTo>
                    <a:pt x="6016" y="300304"/>
                    <a:pt x="5784" y="311335"/>
                    <a:pt x="5743" y="321604"/>
                  </a:cubicBezTo>
                  <a:cubicBezTo>
                    <a:pt x="5737" y="323011"/>
                    <a:pt x="5684" y="327769"/>
                    <a:pt x="5820" y="327191"/>
                  </a:cubicBezTo>
                  <a:cubicBezTo>
                    <a:pt x="5903" y="318459"/>
                    <a:pt x="5896" y="307603"/>
                    <a:pt x="6027" y="299219"/>
                  </a:cubicBezTo>
                  <a:cubicBezTo>
                    <a:pt x="6031" y="298950"/>
                    <a:pt x="6141" y="299935"/>
                    <a:pt x="6165" y="298930"/>
                  </a:cubicBezTo>
                  <a:cubicBezTo>
                    <a:pt x="6209" y="297052"/>
                    <a:pt x="6057" y="290934"/>
                    <a:pt x="6111" y="289907"/>
                  </a:cubicBezTo>
                  <a:cubicBezTo>
                    <a:pt x="6123" y="289731"/>
                    <a:pt x="6255" y="293211"/>
                    <a:pt x="6357" y="292152"/>
                  </a:cubicBezTo>
                  <a:cubicBezTo>
                    <a:pt x="6617" y="289436"/>
                    <a:pt x="6076" y="288746"/>
                    <a:pt x="6096" y="286410"/>
                  </a:cubicBezTo>
                  <a:cubicBezTo>
                    <a:pt x="6112" y="284602"/>
                    <a:pt x="6437" y="272461"/>
                    <a:pt x="6290" y="269437"/>
                  </a:cubicBezTo>
                  <a:cubicBezTo>
                    <a:pt x="6134" y="266222"/>
                    <a:pt x="6140" y="278384"/>
                    <a:pt x="6001" y="277486"/>
                  </a:cubicBezTo>
                  <a:cubicBezTo>
                    <a:pt x="5905" y="269256"/>
                    <a:pt x="6106" y="260924"/>
                    <a:pt x="6132" y="253147"/>
                  </a:cubicBezTo>
                  <a:cubicBezTo>
                    <a:pt x="6133" y="253010"/>
                    <a:pt x="6017" y="254200"/>
                    <a:pt x="6012" y="252465"/>
                  </a:cubicBezTo>
                  <a:cubicBezTo>
                    <a:pt x="6003" y="249446"/>
                    <a:pt x="6162" y="248653"/>
                    <a:pt x="6195" y="247184"/>
                  </a:cubicBezTo>
                  <a:cubicBezTo>
                    <a:pt x="6230" y="245599"/>
                    <a:pt x="6240" y="239994"/>
                    <a:pt x="6299" y="239245"/>
                  </a:cubicBezTo>
                  <a:cubicBezTo>
                    <a:pt x="6307" y="239150"/>
                    <a:pt x="6452" y="240284"/>
                    <a:pt x="6456" y="240457"/>
                  </a:cubicBezTo>
                  <a:cubicBezTo>
                    <a:pt x="6505" y="242898"/>
                    <a:pt x="6303" y="243766"/>
                    <a:pt x="6299" y="243988"/>
                  </a:cubicBezTo>
                  <a:cubicBezTo>
                    <a:pt x="6287" y="244823"/>
                    <a:pt x="6358" y="245642"/>
                    <a:pt x="6349" y="246403"/>
                  </a:cubicBezTo>
                  <a:cubicBezTo>
                    <a:pt x="6335" y="247658"/>
                    <a:pt x="6261" y="248348"/>
                    <a:pt x="6245" y="250002"/>
                  </a:cubicBezTo>
                  <a:cubicBezTo>
                    <a:pt x="6235" y="251144"/>
                    <a:pt x="6376" y="250042"/>
                    <a:pt x="6364" y="251143"/>
                  </a:cubicBezTo>
                  <a:cubicBezTo>
                    <a:pt x="6359" y="251547"/>
                    <a:pt x="6024" y="255904"/>
                    <a:pt x="6339" y="256309"/>
                  </a:cubicBezTo>
                  <a:cubicBezTo>
                    <a:pt x="6440" y="256436"/>
                    <a:pt x="6753" y="220806"/>
                    <a:pt x="6695" y="217246"/>
                  </a:cubicBezTo>
                  <a:cubicBezTo>
                    <a:pt x="6642" y="220300"/>
                    <a:pt x="6589" y="223354"/>
                    <a:pt x="6535" y="226410"/>
                  </a:cubicBezTo>
                  <a:cubicBezTo>
                    <a:pt x="6658" y="220206"/>
                    <a:pt x="6457" y="212755"/>
                    <a:pt x="6817" y="212227"/>
                  </a:cubicBezTo>
                  <a:cubicBezTo>
                    <a:pt x="6965" y="189223"/>
                    <a:pt x="7112" y="166219"/>
                    <a:pt x="7256" y="143215"/>
                  </a:cubicBezTo>
                  <a:cubicBezTo>
                    <a:pt x="7305" y="139108"/>
                    <a:pt x="7504" y="141360"/>
                    <a:pt x="7476" y="134602"/>
                  </a:cubicBezTo>
                  <a:cubicBezTo>
                    <a:pt x="7401" y="136349"/>
                    <a:pt x="7325" y="138096"/>
                    <a:pt x="7249" y="139841"/>
                  </a:cubicBezTo>
                  <a:cubicBezTo>
                    <a:pt x="7314" y="136378"/>
                    <a:pt x="7481" y="121030"/>
                    <a:pt x="7451" y="118546"/>
                  </a:cubicBezTo>
                  <a:cubicBezTo>
                    <a:pt x="7447" y="118225"/>
                    <a:pt x="7264" y="117779"/>
                    <a:pt x="7269" y="113944"/>
                  </a:cubicBezTo>
                  <a:cubicBezTo>
                    <a:pt x="7273" y="110541"/>
                    <a:pt x="7413" y="109993"/>
                    <a:pt x="7448" y="108173"/>
                  </a:cubicBezTo>
                  <a:cubicBezTo>
                    <a:pt x="7478" y="106647"/>
                    <a:pt x="7451" y="104931"/>
                    <a:pt x="7461" y="104477"/>
                  </a:cubicBezTo>
                  <a:cubicBezTo>
                    <a:pt x="7468" y="104130"/>
                    <a:pt x="7552" y="103993"/>
                    <a:pt x="7571" y="103155"/>
                  </a:cubicBezTo>
                  <a:cubicBezTo>
                    <a:pt x="7629" y="100513"/>
                    <a:pt x="7385" y="102655"/>
                    <a:pt x="7666" y="100031"/>
                  </a:cubicBezTo>
                  <a:cubicBezTo>
                    <a:pt x="7673" y="100670"/>
                    <a:pt x="7680" y="101309"/>
                    <a:pt x="7687" y="101947"/>
                  </a:cubicBezTo>
                  <a:cubicBezTo>
                    <a:pt x="7715" y="100353"/>
                    <a:pt x="7763" y="98466"/>
                    <a:pt x="7810" y="97565"/>
                  </a:cubicBezTo>
                  <a:lnTo>
                    <a:pt x="7904" y="98862"/>
                  </a:lnTo>
                  <a:lnTo>
                    <a:pt x="7903" y="99277"/>
                  </a:lnTo>
                  <a:lnTo>
                    <a:pt x="7848" y="99815"/>
                  </a:lnTo>
                  <a:cubicBezTo>
                    <a:pt x="7802" y="111609"/>
                    <a:pt x="7839" y="112797"/>
                    <a:pt x="7877" y="110003"/>
                  </a:cubicBezTo>
                  <a:lnTo>
                    <a:pt x="7903" y="99277"/>
                  </a:lnTo>
                  <a:lnTo>
                    <a:pt x="7921" y="99099"/>
                  </a:lnTo>
                  <a:lnTo>
                    <a:pt x="7904" y="98862"/>
                  </a:lnTo>
                  <a:lnTo>
                    <a:pt x="7910" y="96301"/>
                  </a:lnTo>
                  <a:cubicBezTo>
                    <a:pt x="8038" y="94178"/>
                    <a:pt x="8019" y="82281"/>
                    <a:pt x="8044" y="81885"/>
                  </a:cubicBezTo>
                  <a:cubicBezTo>
                    <a:pt x="8079" y="81335"/>
                    <a:pt x="8163" y="83371"/>
                    <a:pt x="8254" y="80703"/>
                  </a:cubicBezTo>
                  <a:cubicBezTo>
                    <a:pt x="8273" y="80141"/>
                    <a:pt x="8276" y="64234"/>
                    <a:pt x="8403" y="69962"/>
                  </a:cubicBezTo>
                  <a:cubicBezTo>
                    <a:pt x="8430" y="71144"/>
                    <a:pt x="8367" y="78770"/>
                    <a:pt x="8363" y="80609"/>
                  </a:cubicBezTo>
                  <a:cubicBezTo>
                    <a:pt x="8625" y="76284"/>
                    <a:pt x="8316" y="66142"/>
                    <a:pt x="8331" y="65002"/>
                  </a:cubicBezTo>
                  <a:cubicBezTo>
                    <a:pt x="8387" y="60402"/>
                    <a:pt x="8505" y="73839"/>
                    <a:pt x="8573" y="63476"/>
                  </a:cubicBezTo>
                  <a:cubicBezTo>
                    <a:pt x="8625" y="55508"/>
                    <a:pt x="8437" y="62989"/>
                    <a:pt x="8381" y="59924"/>
                  </a:cubicBezTo>
                  <a:cubicBezTo>
                    <a:pt x="8350" y="58202"/>
                    <a:pt x="8560" y="49184"/>
                    <a:pt x="8336" y="49429"/>
                  </a:cubicBezTo>
                  <a:cubicBezTo>
                    <a:pt x="8325" y="46334"/>
                    <a:pt x="8435" y="48145"/>
                    <a:pt x="8445" y="47763"/>
                  </a:cubicBezTo>
                  <a:cubicBezTo>
                    <a:pt x="8454" y="47389"/>
                    <a:pt x="8413" y="41304"/>
                    <a:pt x="8468" y="39328"/>
                  </a:cubicBezTo>
                  <a:cubicBezTo>
                    <a:pt x="8475" y="39089"/>
                    <a:pt x="8586" y="39843"/>
                    <a:pt x="8596" y="39595"/>
                  </a:cubicBezTo>
                  <a:cubicBezTo>
                    <a:pt x="8615" y="39113"/>
                    <a:pt x="8615" y="33244"/>
                    <a:pt x="8606" y="33008"/>
                  </a:cubicBezTo>
                  <a:cubicBezTo>
                    <a:pt x="8600" y="32858"/>
                    <a:pt x="8495" y="34257"/>
                    <a:pt x="8473" y="33682"/>
                  </a:cubicBezTo>
                  <a:cubicBezTo>
                    <a:pt x="8448" y="33012"/>
                    <a:pt x="8495" y="27364"/>
                    <a:pt x="8468" y="27053"/>
                  </a:cubicBezTo>
                  <a:cubicBezTo>
                    <a:pt x="8427" y="26613"/>
                    <a:pt x="8426" y="33585"/>
                    <a:pt x="8320" y="32423"/>
                  </a:cubicBezTo>
                  <a:cubicBezTo>
                    <a:pt x="8362" y="29209"/>
                    <a:pt x="8311" y="23973"/>
                    <a:pt x="8232" y="21852"/>
                  </a:cubicBezTo>
                  <a:cubicBezTo>
                    <a:pt x="8255" y="22372"/>
                    <a:pt x="8245" y="25488"/>
                    <a:pt x="8231" y="26570"/>
                  </a:cubicBezTo>
                  <a:cubicBezTo>
                    <a:pt x="8072" y="26060"/>
                    <a:pt x="8106" y="19369"/>
                    <a:pt x="8222" y="21657"/>
                  </a:cubicBezTo>
                  <a:cubicBezTo>
                    <a:pt x="8161" y="20203"/>
                    <a:pt x="8120" y="21195"/>
                    <a:pt x="8060" y="20377"/>
                  </a:cubicBezTo>
                  <a:cubicBezTo>
                    <a:pt x="8045" y="20162"/>
                    <a:pt x="8051" y="18096"/>
                    <a:pt x="8026" y="17698"/>
                  </a:cubicBezTo>
                  <a:cubicBezTo>
                    <a:pt x="8021" y="17646"/>
                    <a:pt x="7950" y="19778"/>
                    <a:pt x="7919" y="19351"/>
                  </a:cubicBezTo>
                  <a:cubicBezTo>
                    <a:pt x="7865" y="18578"/>
                    <a:pt x="7910" y="12314"/>
                    <a:pt x="7928" y="11802"/>
                  </a:cubicBezTo>
                  <a:cubicBezTo>
                    <a:pt x="7978" y="10359"/>
                    <a:pt x="8005" y="15466"/>
                    <a:pt x="8070" y="15892"/>
                  </a:cubicBezTo>
                  <a:cubicBezTo>
                    <a:pt x="8080" y="15953"/>
                    <a:pt x="8231" y="11609"/>
                    <a:pt x="8243" y="11543"/>
                  </a:cubicBezTo>
                  <a:cubicBezTo>
                    <a:pt x="8368" y="11289"/>
                    <a:pt x="8257" y="16123"/>
                    <a:pt x="8371" y="15570"/>
                  </a:cubicBezTo>
                  <a:cubicBezTo>
                    <a:pt x="8400" y="14375"/>
                    <a:pt x="8429" y="13179"/>
                    <a:pt x="8457" y="11984"/>
                  </a:cubicBezTo>
                  <a:cubicBezTo>
                    <a:pt x="8551" y="16595"/>
                    <a:pt x="8457" y="25125"/>
                    <a:pt x="8579" y="27324"/>
                  </a:cubicBezTo>
                  <a:cubicBezTo>
                    <a:pt x="8567" y="20488"/>
                    <a:pt x="8602" y="13334"/>
                    <a:pt x="8890" y="13349"/>
                  </a:cubicBezTo>
                  <a:cubicBezTo>
                    <a:pt x="9012" y="13354"/>
                    <a:pt x="9074" y="16303"/>
                    <a:pt x="9105" y="16189"/>
                  </a:cubicBezTo>
                  <a:cubicBezTo>
                    <a:pt x="9218" y="15754"/>
                    <a:pt x="9111" y="11660"/>
                    <a:pt x="9117" y="11509"/>
                  </a:cubicBezTo>
                  <a:cubicBezTo>
                    <a:pt x="9124" y="11385"/>
                    <a:pt x="9131" y="11328"/>
                    <a:pt x="9137" y="11328"/>
                  </a:cubicBezTo>
                  <a:close/>
                  <a:moveTo>
                    <a:pt x="54391" y="11168"/>
                  </a:moveTo>
                  <a:lnTo>
                    <a:pt x="51597" y="11304"/>
                  </a:lnTo>
                  <a:cubicBezTo>
                    <a:pt x="46339" y="11378"/>
                    <a:pt x="40121" y="11377"/>
                    <a:pt x="38219" y="11229"/>
                  </a:cubicBezTo>
                  <a:close/>
                  <a:moveTo>
                    <a:pt x="59216" y="10933"/>
                  </a:moveTo>
                  <a:cubicBezTo>
                    <a:pt x="53482" y="10489"/>
                    <a:pt x="55907" y="11153"/>
                    <a:pt x="55463" y="11164"/>
                  </a:cubicBezTo>
                  <a:lnTo>
                    <a:pt x="54391" y="11168"/>
                  </a:lnTo>
                  <a:close/>
                  <a:moveTo>
                    <a:pt x="1989222" y="9882"/>
                  </a:moveTo>
                  <a:cubicBezTo>
                    <a:pt x="1985163" y="9697"/>
                    <a:pt x="1981521" y="10082"/>
                    <a:pt x="1987771" y="10010"/>
                  </a:cubicBezTo>
                  <a:cubicBezTo>
                    <a:pt x="1988080" y="10007"/>
                    <a:pt x="1989392" y="9891"/>
                    <a:pt x="1989222" y="9882"/>
                  </a:cubicBezTo>
                  <a:close/>
                  <a:moveTo>
                    <a:pt x="1961474" y="9679"/>
                  </a:moveTo>
                  <a:cubicBezTo>
                    <a:pt x="1956474" y="9721"/>
                    <a:pt x="1969267" y="9826"/>
                    <a:pt x="1971706" y="9706"/>
                  </a:cubicBezTo>
                  <a:cubicBezTo>
                    <a:pt x="1969221" y="9709"/>
                    <a:pt x="1962909" y="9668"/>
                    <a:pt x="1961474" y="9679"/>
                  </a:cubicBezTo>
                  <a:close/>
                  <a:moveTo>
                    <a:pt x="1986367" y="9449"/>
                  </a:moveTo>
                  <a:cubicBezTo>
                    <a:pt x="1980965" y="9311"/>
                    <a:pt x="1982864" y="9751"/>
                    <a:pt x="1983543" y="9769"/>
                  </a:cubicBezTo>
                  <a:cubicBezTo>
                    <a:pt x="1986321" y="9842"/>
                    <a:pt x="1995843" y="9683"/>
                    <a:pt x="1997787" y="9644"/>
                  </a:cubicBezTo>
                  <a:cubicBezTo>
                    <a:pt x="1983543" y="9690"/>
                    <a:pt x="1988898" y="9514"/>
                    <a:pt x="1986367" y="9449"/>
                  </a:cubicBezTo>
                  <a:close/>
                  <a:moveTo>
                    <a:pt x="1963634" y="9083"/>
                  </a:moveTo>
                  <a:cubicBezTo>
                    <a:pt x="1963079" y="9076"/>
                    <a:pt x="1950548" y="9092"/>
                    <a:pt x="1951365" y="9146"/>
                  </a:cubicBezTo>
                  <a:cubicBezTo>
                    <a:pt x="1953032" y="9183"/>
                    <a:pt x="1970795" y="9172"/>
                    <a:pt x="1963634" y="9083"/>
                  </a:cubicBezTo>
                  <a:close/>
                  <a:moveTo>
                    <a:pt x="1870282" y="9077"/>
                  </a:moveTo>
                  <a:cubicBezTo>
                    <a:pt x="1862164" y="8931"/>
                    <a:pt x="1867303" y="9227"/>
                    <a:pt x="1871887" y="9183"/>
                  </a:cubicBezTo>
                  <a:cubicBezTo>
                    <a:pt x="1872072" y="9179"/>
                    <a:pt x="1870482" y="9081"/>
                    <a:pt x="1870282" y="9077"/>
                  </a:cubicBezTo>
                  <a:close/>
                  <a:moveTo>
                    <a:pt x="1979607" y="8968"/>
                  </a:moveTo>
                  <a:cubicBezTo>
                    <a:pt x="1975657" y="8914"/>
                    <a:pt x="1970564" y="9095"/>
                    <a:pt x="1979005" y="9130"/>
                  </a:cubicBezTo>
                  <a:cubicBezTo>
                    <a:pt x="1976042" y="9154"/>
                    <a:pt x="1973079" y="9178"/>
                    <a:pt x="1970116" y="9203"/>
                  </a:cubicBezTo>
                  <a:cubicBezTo>
                    <a:pt x="1981166" y="9327"/>
                    <a:pt x="1980348" y="9063"/>
                    <a:pt x="1983527" y="9079"/>
                  </a:cubicBezTo>
                  <a:cubicBezTo>
                    <a:pt x="1987957" y="9103"/>
                    <a:pt x="1987617" y="9317"/>
                    <a:pt x="1986722" y="9383"/>
                  </a:cubicBezTo>
                  <a:cubicBezTo>
                    <a:pt x="1990364" y="9257"/>
                    <a:pt x="2005797" y="9280"/>
                    <a:pt x="2014732" y="9270"/>
                  </a:cubicBezTo>
                  <a:cubicBezTo>
                    <a:pt x="2006877" y="9203"/>
                    <a:pt x="1994145" y="9086"/>
                    <a:pt x="1986413" y="9037"/>
                  </a:cubicBezTo>
                  <a:cubicBezTo>
                    <a:pt x="1984206" y="9023"/>
                    <a:pt x="1982061" y="9079"/>
                    <a:pt x="1980178" y="9069"/>
                  </a:cubicBezTo>
                  <a:cubicBezTo>
                    <a:pt x="1977154" y="9052"/>
                    <a:pt x="1979839" y="8971"/>
                    <a:pt x="1979623" y="8968"/>
                  </a:cubicBezTo>
                  <a:cubicBezTo>
                    <a:pt x="1979623" y="8968"/>
                    <a:pt x="1979623" y="8968"/>
                    <a:pt x="1979607" y="8968"/>
                  </a:cubicBezTo>
                  <a:close/>
                  <a:moveTo>
                    <a:pt x="1994379" y="8797"/>
                  </a:moveTo>
                  <a:cubicBezTo>
                    <a:pt x="1997170" y="8795"/>
                    <a:pt x="2000681" y="8804"/>
                    <a:pt x="2000905" y="8808"/>
                  </a:cubicBezTo>
                  <a:cubicBezTo>
                    <a:pt x="2004439" y="8885"/>
                    <a:pt x="1994562" y="8875"/>
                    <a:pt x="1992170" y="8844"/>
                  </a:cubicBezTo>
                  <a:cubicBezTo>
                    <a:pt x="1989516" y="8810"/>
                    <a:pt x="1991587" y="8798"/>
                    <a:pt x="1994379" y="8797"/>
                  </a:cubicBezTo>
                  <a:close/>
                  <a:moveTo>
                    <a:pt x="1989222" y="8703"/>
                  </a:moveTo>
                  <a:cubicBezTo>
                    <a:pt x="1988744" y="8709"/>
                    <a:pt x="1991290" y="8882"/>
                    <a:pt x="1988373" y="8930"/>
                  </a:cubicBezTo>
                  <a:cubicBezTo>
                    <a:pt x="1994053" y="8845"/>
                    <a:pt x="2019825" y="8954"/>
                    <a:pt x="2021152" y="8938"/>
                  </a:cubicBezTo>
                  <a:cubicBezTo>
                    <a:pt x="2022186" y="8925"/>
                    <a:pt x="2014378" y="8737"/>
                    <a:pt x="2026631" y="8860"/>
                  </a:cubicBezTo>
                  <a:cubicBezTo>
                    <a:pt x="2026647" y="8860"/>
                    <a:pt x="2026647" y="8860"/>
                    <a:pt x="2026647" y="8860"/>
                  </a:cubicBezTo>
                  <a:cubicBezTo>
                    <a:pt x="2017711" y="8575"/>
                    <a:pt x="2005565" y="8859"/>
                    <a:pt x="2004238" y="8851"/>
                  </a:cubicBezTo>
                  <a:cubicBezTo>
                    <a:pt x="2002911" y="8841"/>
                    <a:pt x="2004994" y="8727"/>
                    <a:pt x="2004686" y="8723"/>
                  </a:cubicBezTo>
                  <a:cubicBezTo>
                    <a:pt x="2004006" y="8715"/>
                    <a:pt x="1989901" y="8696"/>
                    <a:pt x="1989222" y="8703"/>
                  </a:cubicBezTo>
                  <a:close/>
                  <a:moveTo>
                    <a:pt x="1787284" y="8694"/>
                  </a:moveTo>
                  <a:cubicBezTo>
                    <a:pt x="1781543" y="8777"/>
                    <a:pt x="1799183" y="8834"/>
                    <a:pt x="1794090" y="8717"/>
                  </a:cubicBezTo>
                  <a:cubicBezTo>
                    <a:pt x="1793828" y="8711"/>
                    <a:pt x="1787562" y="8691"/>
                    <a:pt x="1787284" y="8694"/>
                  </a:cubicBezTo>
                  <a:close/>
                  <a:moveTo>
                    <a:pt x="1970982" y="8672"/>
                  </a:moveTo>
                  <a:cubicBezTo>
                    <a:pt x="1968187" y="8670"/>
                    <a:pt x="1965425" y="8681"/>
                    <a:pt x="1964992" y="8720"/>
                  </a:cubicBezTo>
                  <a:cubicBezTo>
                    <a:pt x="1969808" y="8833"/>
                    <a:pt x="1979715" y="8738"/>
                    <a:pt x="1977169" y="8695"/>
                  </a:cubicBezTo>
                  <a:cubicBezTo>
                    <a:pt x="1976606" y="8686"/>
                    <a:pt x="1973778" y="8673"/>
                    <a:pt x="1970982" y="8672"/>
                  </a:cubicBezTo>
                  <a:close/>
                  <a:moveTo>
                    <a:pt x="1935979" y="8622"/>
                  </a:moveTo>
                  <a:cubicBezTo>
                    <a:pt x="1934343" y="8673"/>
                    <a:pt x="1932707" y="8724"/>
                    <a:pt x="1931071" y="8775"/>
                  </a:cubicBezTo>
                  <a:cubicBezTo>
                    <a:pt x="1928355" y="8435"/>
                    <a:pt x="1927306" y="8965"/>
                    <a:pt x="1921981" y="8677"/>
                  </a:cubicBezTo>
                  <a:cubicBezTo>
                    <a:pt x="1914898" y="9068"/>
                    <a:pt x="1941535" y="8715"/>
                    <a:pt x="1944760" y="9058"/>
                  </a:cubicBezTo>
                  <a:cubicBezTo>
                    <a:pt x="1915839" y="8970"/>
                    <a:pt x="1963881" y="9423"/>
                    <a:pt x="1943680" y="8886"/>
                  </a:cubicBezTo>
                  <a:cubicBezTo>
                    <a:pt x="1960316" y="9098"/>
                    <a:pt x="1949143" y="8834"/>
                    <a:pt x="1951705" y="8775"/>
                  </a:cubicBezTo>
                  <a:cubicBezTo>
                    <a:pt x="1954452" y="8712"/>
                    <a:pt x="1963866" y="8804"/>
                    <a:pt x="1963388" y="8682"/>
                  </a:cubicBezTo>
                  <a:cubicBezTo>
                    <a:pt x="1963388" y="8682"/>
                    <a:pt x="1963372" y="8682"/>
                    <a:pt x="1963372" y="8682"/>
                  </a:cubicBezTo>
                  <a:cubicBezTo>
                    <a:pt x="1957616" y="8678"/>
                    <a:pt x="1951859" y="8675"/>
                    <a:pt x="1946103" y="8672"/>
                  </a:cubicBezTo>
                  <a:cubicBezTo>
                    <a:pt x="1951736" y="8948"/>
                    <a:pt x="1939976" y="8848"/>
                    <a:pt x="1935979" y="8622"/>
                  </a:cubicBezTo>
                  <a:close/>
                  <a:moveTo>
                    <a:pt x="45277" y="8259"/>
                  </a:moveTo>
                  <a:cubicBezTo>
                    <a:pt x="47197" y="8233"/>
                    <a:pt x="49896" y="8234"/>
                    <a:pt x="51135" y="8272"/>
                  </a:cubicBezTo>
                  <a:cubicBezTo>
                    <a:pt x="51375" y="8396"/>
                    <a:pt x="44674" y="8423"/>
                    <a:pt x="44094" y="8404"/>
                  </a:cubicBezTo>
                  <a:cubicBezTo>
                    <a:pt x="42217" y="8337"/>
                    <a:pt x="43358" y="8285"/>
                    <a:pt x="45277" y="8259"/>
                  </a:cubicBezTo>
                  <a:close/>
                  <a:moveTo>
                    <a:pt x="1986089" y="8239"/>
                  </a:moveTo>
                  <a:cubicBezTo>
                    <a:pt x="1989021" y="8145"/>
                    <a:pt x="1990935" y="8271"/>
                    <a:pt x="1991305" y="8273"/>
                  </a:cubicBezTo>
                  <a:cubicBezTo>
                    <a:pt x="1994917" y="8297"/>
                    <a:pt x="2002433" y="8293"/>
                    <a:pt x="2000781" y="8385"/>
                  </a:cubicBezTo>
                  <a:cubicBezTo>
                    <a:pt x="1994392" y="8331"/>
                    <a:pt x="1980271" y="8427"/>
                    <a:pt x="1986089" y="8239"/>
                  </a:cubicBezTo>
                  <a:close/>
                  <a:moveTo>
                    <a:pt x="27246" y="8166"/>
                  </a:moveTo>
                  <a:cubicBezTo>
                    <a:pt x="32111" y="8369"/>
                    <a:pt x="19873" y="8541"/>
                    <a:pt x="18558" y="8252"/>
                  </a:cubicBezTo>
                  <a:cubicBezTo>
                    <a:pt x="18315" y="8198"/>
                    <a:pt x="26320" y="8128"/>
                    <a:pt x="27246" y="8166"/>
                  </a:cubicBezTo>
                  <a:close/>
                  <a:moveTo>
                    <a:pt x="1999392" y="8141"/>
                  </a:moveTo>
                  <a:cubicBezTo>
                    <a:pt x="2004701" y="8143"/>
                    <a:pt x="2009887" y="8154"/>
                    <a:pt x="2010288" y="8162"/>
                  </a:cubicBezTo>
                  <a:cubicBezTo>
                    <a:pt x="2016291" y="8290"/>
                    <a:pt x="1989315" y="8197"/>
                    <a:pt x="1987756" y="8173"/>
                  </a:cubicBezTo>
                  <a:cubicBezTo>
                    <a:pt x="1988651" y="8146"/>
                    <a:pt x="1994083" y="8139"/>
                    <a:pt x="1999392" y="8141"/>
                  </a:cubicBezTo>
                  <a:close/>
                  <a:moveTo>
                    <a:pt x="1920608" y="8084"/>
                  </a:moveTo>
                  <a:cubicBezTo>
                    <a:pt x="1923000" y="8004"/>
                    <a:pt x="1954946" y="8156"/>
                    <a:pt x="1960069" y="8168"/>
                  </a:cubicBezTo>
                  <a:cubicBezTo>
                    <a:pt x="1955471" y="8311"/>
                    <a:pt x="1951767" y="8185"/>
                    <a:pt x="1945609" y="8178"/>
                  </a:cubicBezTo>
                  <a:cubicBezTo>
                    <a:pt x="1943942" y="8176"/>
                    <a:pt x="1944390" y="8242"/>
                    <a:pt x="1944205" y="8242"/>
                  </a:cubicBezTo>
                  <a:cubicBezTo>
                    <a:pt x="1941319" y="8238"/>
                    <a:pt x="1943479" y="8168"/>
                    <a:pt x="1941704" y="8163"/>
                  </a:cubicBezTo>
                  <a:cubicBezTo>
                    <a:pt x="1940578" y="8159"/>
                    <a:pt x="1917244" y="8197"/>
                    <a:pt x="1920608" y="8084"/>
                  </a:cubicBezTo>
                  <a:close/>
                  <a:moveTo>
                    <a:pt x="1899154" y="8077"/>
                  </a:moveTo>
                  <a:cubicBezTo>
                    <a:pt x="1890418" y="8072"/>
                    <a:pt x="1881316" y="8073"/>
                    <a:pt x="1879078" y="8085"/>
                  </a:cubicBezTo>
                  <a:cubicBezTo>
                    <a:pt x="1883461" y="8152"/>
                    <a:pt x="1915098" y="8228"/>
                    <a:pt x="1916534" y="8205"/>
                  </a:cubicBezTo>
                  <a:cubicBezTo>
                    <a:pt x="1916950" y="8198"/>
                    <a:pt x="1917244" y="8111"/>
                    <a:pt x="1917043" y="8107"/>
                  </a:cubicBezTo>
                  <a:cubicBezTo>
                    <a:pt x="1916264" y="8094"/>
                    <a:pt x="1907891" y="8082"/>
                    <a:pt x="1899154" y="8077"/>
                  </a:cubicBezTo>
                  <a:close/>
                  <a:moveTo>
                    <a:pt x="1861655" y="7969"/>
                  </a:moveTo>
                  <a:cubicBezTo>
                    <a:pt x="1850821" y="7985"/>
                    <a:pt x="1871640" y="8151"/>
                    <a:pt x="1868908" y="8029"/>
                  </a:cubicBezTo>
                  <a:cubicBezTo>
                    <a:pt x="1868723" y="8021"/>
                    <a:pt x="1862781" y="7968"/>
                    <a:pt x="1861655" y="7969"/>
                  </a:cubicBezTo>
                  <a:close/>
                  <a:moveTo>
                    <a:pt x="1993790" y="7952"/>
                  </a:moveTo>
                  <a:cubicBezTo>
                    <a:pt x="1996352" y="7870"/>
                    <a:pt x="2015797" y="8008"/>
                    <a:pt x="2010643" y="8067"/>
                  </a:cubicBezTo>
                  <a:cubicBezTo>
                    <a:pt x="2009809" y="8076"/>
                    <a:pt x="1990025" y="8073"/>
                    <a:pt x="1993790" y="7952"/>
                  </a:cubicBezTo>
                  <a:close/>
                  <a:moveTo>
                    <a:pt x="1927263" y="7872"/>
                  </a:moveTo>
                  <a:cubicBezTo>
                    <a:pt x="1930300" y="7899"/>
                    <a:pt x="1931550" y="7956"/>
                    <a:pt x="1926117" y="7988"/>
                  </a:cubicBezTo>
                  <a:cubicBezTo>
                    <a:pt x="1925083" y="7994"/>
                    <a:pt x="1920700" y="7903"/>
                    <a:pt x="1917691" y="7936"/>
                  </a:cubicBezTo>
                  <a:cubicBezTo>
                    <a:pt x="1919404" y="7848"/>
                    <a:pt x="1924227" y="7845"/>
                    <a:pt x="1927263" y="7872"/>
                  </a:cubicBezTo>
                  <a:close/>
                  <a:moveTo>
                    <a:pt x="1856666" y="7757"/>
                  </a:moveTo>
                  <a:cubicBezTo>
                    <a:pt x="1853749" y="7747"/>
                    <a:pt x="1850875" y="7746"/>
                    <a:pt x="1850775" y="7776"/>
                  </a:cubicBezTo>
                  <a:cubicBezTo>
                    <a:pt x="1852410" y="7804"/>
                    <a:pt x="1868877" y="7866"/>
                    <a:pt x="1862812" y="7789"/>
                  </a:cubicBezTo>
                  <a:cubicBezTo>
                    <a:pt x="1862542" y="7786"/>
                    <a:pt x="1859583" y="7767"/>
                    <a:pt x="1856666" y="7757"/>
                  </a:cubicBezTo>
                  <a:close/>
                  <a:moveTo>
                    <a:pt x="1857827" y="7588"/>
                  </a:moveTo>
                  <a:cubicBezTo>
                    <a:pt x="1856469" y="7594"/>
                    <a:pt x="1854370" y="7677"/>
                    <a:pt x="1854525" y="7683"/>
                  </a:cubicBezTo>
                  <a:cubicBezTo>
                    <a:pt x="1861470" y="7908"/>
                    <a:pt x="1882350" y="7566"/>
                    <a:pt x="1868677" y="7598"/>
                  </a:cubicBezTo>
                  <a:cubicBezTo>
                    <a:pt x="1868399" y="7599"/>
                    <a:pt x="1871053" y="7723"/>
                    <a:pt x="1865744" y="7694"/>
                  </a:cubicBezTo>
                  <a:cubicBezTo>
                    <a:pt x="1865312" y="7692"/>
                    <a:pt x="1864479" y="7557"/>
                    <a:pt x="1857827" y="7588"/>
                  </a:cubicBezTo>
                  <a:close/>
                  <a:moveTo>
                    <a:pt x="26384" y="7583"/>
                  </a:moveTo>
                  <a:cubicBezTo>
                    <a:pt x="30138" y="7718"/>
                    <a:pt x="21822" y="7792"/>
                    <a:pt x="19343" y="7714"/>
                  </a:cubicBezTo>
                  <a:cubicBezTo>
                    <a:pt x="19113" y="7589"/>
                    <a:pt x="25812" y="7563"/>
                    <a:pt x="26384" y="7583"/>
                  </a:cubicBezTo>
                  <a:close/>
                  <a:moveTo>
                    <a:pt x="1811869" y="7508"/>
                  </a:moveTo>
                  <a:cubicBezTo>
                    <a:pt x="1812532" y="7575"/>
                    <a:pt x="1826314" y="7652"/>
                    <a:pt x="1826977" y="7644"/>
                  </a:cubicBezTo>
                  <a:cubicBezTo>
                    <a:pt x="1833536" y="7558"/>
                    <a:pt x="1812918" y="7484"/>
                    <a:pt x="1811869" y="7508"/>
                  </a:cubicBezTo>
                  <a:close/>
                  <a:moveTo>
                    <a:pt x="1896403" y="7377"/>
                  </a:moveTo>
                  <a:cubicBezTo>
                    <a:pt x="1899974" y="7385"/>
                    <a:pt x="1904026" y="7407"/>
                    <a:pt x="1905700" y="7400"/>
                  </a:cubicBezTo>
                  <a:cubicBezTo>
                    <a:pt x="1902814" y="7486"/>
                    <a:pt x="1894681" y="7435"/>
                    <a:pt x="1889989" y="7438"/>
                  </a:cubicBezTo>
                  <a:cubicBezTo>
                    <a:pt x="1889742" y="7376"/>
                    <a:pt x="1892833" y="7369"/>
                    <a:pt x="1896403" y="7377"/>
                  </a:cubicBezTo>
                  <a:close/>
                  <a:moveTo>
                    <a:pt x="1807378" y="6986"/>
                  </a:moveTo>
                  <a:cubicBezTo>
                    <a:pt x="1810032" y="6978"/>
                    <a:pt x="1813528" y="6992"/>
                    <a:pt x="1815125" y="7038"/>
                  </a:cubicBezTo>
                  <a:cubicBezTo>
                    <a:pt x="1816684" y="7162"/>
                    <a:pt x="1805124" y="7075"/>
                    <a:pt x="1804677" y="7065"/>
                  </a:cubicBezTo>
                  <a:cubicBezTo>
                    <a:pt x="1802910" y="7024"/>
                    <a:pt x="1804723" y="6994"/>
                    <a:pt x="1807378" y="6986"/>
                  </a:cubicBezTo>
                  <a:close/>
                  <a:moveTo>
                    <a:pt x="1606011" y="6526"/>
                  </a:moveTo>
                  <a:cubicBezTo>
                    <a:pt x="1603159" y="6527"/>
                    <a:pt x="1601273" y="6546"/>
                    <a:pt x="1603680" y="6596"/>
                  </a:cubicBezTo>
                  <a:cubicBezTo>
                    <a:pt x="1604421" y="6611"/>
                    <a:pt x="1613912" y="6640"/>
                    <a:pt x="1614128" y="6560"/>
                  </a:cubicBezTo>
                  <a:cubicBezTo>
                    <a:pt x="1612678" y="6541"/>
                    <a:pt x="1608862" y="6525"/>
                    <a:pt x="1606011" y="6526"/>
                  </a:cubicBezTo>
                  <a:close/>
                  <a:moveTo>
                    <a:pt x="1561148" y="6355"/>
                  </a:moveTo>
                  <a:cubicBezTo>
                    <a:pt x="1557320" y="6435"/>
                    <a:pt x="1569451" y="6591"/>
                    <a:pt x="1566117" y="6423"/>
                  </a:cubicBezTo>
                  <a:cubicBezTo>
                    <a:pt x="1565947" y="6416"/>
                    <a:pt x="1561348" y="6351"/>
                    <a:pt x="1561148" y="6355"/>
                  </a:cubicBezTo>
                  <a:close/>
                  <a:moveTo>
                    <a:pt x="1577352" y="6128"/>
                  </a:moveTo>
                  <a:cubicBezTo>
                    <a:pt x="1569265" y="6265"/>
                    <a:pt x="1603218" y="6477"/>
                    <a:pt x="1594297" y="6254"/>
                  </a:cubicBezTo>
                  <a:cubicBezTo>
                    <a:pt x="1593665" y="6238"/>
                    <a:pt x="1578062" y="6117"/>
                    <a:pt x="1577352" y="6128"/>
                  </a:cubicBezTo>
                  <a:close/>
                  <a:moveTo>
                    <a:pt x="1637895" y="6127"/>
                  </a:moveTo>
                  <a:cubicBezTo>
                    <a:pt x="1638651" y="6151"/>
                    <a:pt x="1635102" y="6254"/>
                    <a:pt x="1635719" y="6283"/>
                  </a:cubicBezTo>
                  <a:cubicBezTo>
                    <a:pt x="1636089" y="6299"/>
                    <a:pt x="1648636" y="6398"/>
                    <a:pt x="1649223" y="6390"/>
                  </a:cubicBezTo>
                  <a:cubicBezTo>
                    <a:pt x="1649840" y="6380"/>
                    <a:pt x="1649115" y="6240"/>
                    <a:pt x="1649732" y="6226"/>
                  </a:cubicBezTo>
                  <a:cubicBezTo>
                    <a:pt x="1650457" y="6211"/>
                    <a:pt x="1658174" y="6357"/>
                    <a:pt x="1662232" y="6370"/>
                  </a:cubicBezTo>
                  <a:cubicBezTo>
                    <a:pt x="1669856" y="6396"/>
                    <a:pt x="1670674" y="6285"/>
                    <a:pt x="1671307" y="6286"/>
                  </a:cubicBezTo>
                  <a:cubicBezTo>
                    <a:pt x="1673128" y="6292"/>
                    <a:pt x="1676184" y="6382"/>
                    <a:pt x="1679887" y="6393"/>
                  </a:cubicBezTo>
                  <a:cubicBezTo>
                    <a:pt x="1698499" y="6449"/>
                    <a:pt x="1726973" y="6447"/>
                    <a:pt x="1741742" y="6722"/>
                  </a:cubicBezTo>
                  <a:cubicBezTo>
                    <a:pt x="1728609" y="6590"/>
                    <a:pt x="1716093" y="6650"/>
                    <a:pt x="1703021" y="6642"/>
                  </a:cubicBezTo>
                  <a:cubicBezTo>
                    <a:pt x="1706849" y="6421"/>
                    <a:pt x="1683792" y="6764"/>
                    <a:pt x="1697280" y="6535"/>
                  </a:cubicBezTo>
                  <a:cubicBezTo>
                    <a:pt x="1691061" y="6574"/>
                    <a:pt x="1637386" y="6462"/>
                    <a:pt x="1632833" y="6395"/>
                  </a:cubicBezTo>
                  <a:cubicBezTo>
                    <a:pt x="1632818" y="6395"/>
                    <a:pt x="1632818" y="6395"/>
                    <a:pt x="1632818" y="6395"/>
                  </a:cubicBezTo>
                  <a:cubicBezTo>
                    <a:pt x="1631413" y="6374"/>
                    <a:pt x="1632108" y="5940"/>
                    <a:pt x="1637895" y="6127"/>
                  </a:cubicBezTo>
                  <a:close/>
                  <a:moveTo>
                    <a:pt x="1456807" y="5861"/>
                  </a:moveTo>
                  <a:cubicBezTo>
                    <a:pt x="1454432" y="5871"/>
                    <a:pt x="1452605" y="5915"/>
                    <a:pt x="1454981" y="5982"/>
                  </a:cubicBezTo>
                  <a:cubicBezTo>
                    <a:pt x="1456169" y="6015"/>
                    <a:pt x="1461802" y="5993"/>
                    <a:pt x="1461927" y="5946"/>
                  </a:cubicBezTo>
                  <a:cubicBezTo>
                    <a:pt x="1462107" y="5875"/>
                    <a:pt x="1459183" y="5851"/>
                    <a:pt x="1456807" y="5861"/>
                  </a:cubicBezTo>
                  <a:close/>
                  <a:moveTo>
                    <a:pt x="1375871" y="5833"/>
                  </a:moveTo>
                  <a:cubicBezTo>
                    <a:pt x="1372433" y="5881"/>
                    <a:pt x="1378351" y="6127"/>
                    <a:pt x="1382555" y="5915"/>
                  </a:cubicBezTo>
                  <a:cubicBezTo>
                    <a:pt x="1380419" y="5927"/>
                    <a:pt x="1376225" y="5829"/>
                    <a:pt x="1375871" y="5833"/>
                  </a:cubicBezTo>
                  <a:close/>
                  <a:moveTo>
                    <a:pt x="1336363" y="5737"/>
                  </a:moveTo>
                  <a:cubicBezTo>
                    <a:pt x="1333363" y="5751"/>
                    <a:pt x="1325580" y="5686"/>
                    <a:pt x="1324210" y="5776"/>
                  </a:cubicBezTo>
                  <a:cubicBezTo>
                    <a:pt x="1327880" y="5767"/>
                    <a:pt x="1337351" y="5925"/>
                    <a:pt x="1336363" y="5737"/>
                  </a:cubicBezTo>
                  <a:close/>
                  <a:moveTo>
                    <a:pt x="15629" y="5537"/>
                  </a:moveTo>
                  <a:cubicBezTo>
                    <a:pt x="26465" y="5836"/>
                    <a:pt x="18588" y="6190"/>
                    <a:pt x="41258" y="5670"/>
                  </a:cubicBezTo>
                  <a:cubicBezTo>
                    <a:pt x="31734" y="6049"/>
                    <a:pt x="40731" y="5953"/>
                    <a:pt x="38872" y="6110"/>
                  </a:cubicBezTo>
                  <a:cubicBezTo>
                    <a:pt x="37381" y="6234"/>
                    <a:pt x="31793" y="6120"/>
                    <a:pt x="35041" y="6380"/>
                  </a:cubicBezTo>
                  <a:cubicBezTo>
                    <a:pt x="30771" y="6096"/>
                    <a:pt x="12235" y="6143"/>
                    <a:pt x="11409" y="6096"/>
                  </a:cubicBezTo>
                  <a:cubicBezTo>
                    <a:pt x="11417" y="6096"/>
                    <a:pt x="11425" y="6096"/>
                    <a:pt x="11432" y="6096"/>
                  </a:cubicBezTo>
                  <a:cubicBezTo>
                    <a:pt x="10936" y="6069"/>
                    <a:pt x="12171" y="5442"/>
                    <a:pt x="15629" y="5537"/>
                  </a:cubicBezTo>
                  <a:close/>
                  <a:moveTo>
                    <a:pt x="32961" y="5372"/>
                  </a:moveTo>
                  <a:cubicBezTo>
                    <a:pt x="37288" y="5389"/>
                    <a:pt x="41916" y="5431"/>
                    <a:pt x="43309" y="5433"/>
                  </a:cubicBezTo>
                  <a:cubicBezTo>
                    <a:pt x="41726" y="5608"/>
                    <a:pt x="23963" y="5678"/>
                    <a:pt x="24410" y="5457"/>
                  </a:cubicBezTo>
                  <a:cubicBezTo>
                    <a:pt x="24605" y="5361"/>
                    <a:pt x="28633" y="5354"/>
                    <a:pt x="32961" y="5372"/>
                  </a:cubicBezTo>
                  <a:close/>
                  <a:moveTo>
                    <a:pt x="1152679" y="5283"/>
                  </a:moveTo>
                  <a:cubicBezTo>
                    <a:pt x="1152099" y="5269"/>
                    <a:pt x="1145395" y="5272"/>
                    <a:pt x="1145639" y="5355"/>
                  </a:cubicBezTo>
                  <a:cubicBezTo>
                    <a:pt x="1148117" y="5411"/>
                    <a:pt x="1156433" y="5378"/>
                    <a:pt x="1152679" y="5283"/>
                  </a:cubicBezTo>
                  <a:close/>
                  <a:moveTo>
                    <a:pt x="1077107" y="5117"/>
                  </a:moveTo>
                  <a:cubicBezTo>
                    <a:pt x="1076110" y="5166"/>
                    <a:pt x="1083221" y="5378"/>
                    <a:pt x="1085274" y="5325"/>
                  </a:cubicBezTo>
                  <a:cubicBezTo>
                    <a:pt x="1089947" y="5206"/>
                    <a:pt x="1079114" y="5020"/>
                    <a:pt x="1077107" y="5117"/>
                  </a:cubicBezTo>
                  <a:close/>
                  <a:moveTo>
                    <a:pt x="1401988" y="4996"/>
                  </a:moveTo>
                  <a:cubicBezTo>
                    <a:pt x="1405090" y="5015"/>
                    <a:pt x="1408782" y="5057"/>
                    <a:pt x="1410686" y="5051"/>
                  </a:cubicBezTo>
                  <a:cubicBezTo>
                    <a:pt x="1411590" y="5238"/>
                    <a:pt x="1400630" y="5062"/>
                    <a:pt x="1396823" y="5073"/>
                  </a:cubicBezTo>
                  <a:cubicBezTo>
                    <a:pt x="1396372" y="4979"/>
                    <a:pt x="1398885" y="4976"/>
                    <a:pt x="1401988" y="4996"/>
                  </a:cubicBezTo>
                  <a:close/>
                  <a:moveTo>
                    <a:pt x="1430082" y="4920"/>
                  </a:moveTo>
                  <a:cubicBezTo>
                    <a:pt x="1430363" y="4915"/>
                    <a:pt x="1436602" y="4950"/>
                    <a:pt x="1436882" y="4957"/>
                  </a:cubicBezTo>
                  <a:cubicBezTo>
                    <a:pt x="1441994" y="5109"/>
                    <a:pt x="1424344" y="5014"/>
                    <a:pt x="1430082" y="4920"/>
                  </a:cubicBezTo>
                  <a:close/>
                  <a:moveTo>
                    <a:pt x="1032896" y="4829"/>
                  </a:moveTo>
                  <a:cubicBezTo>
                    <a:pt x="1027638" y="4955"/>
                    <a:pt x="1038903" y="5102"/>
                    <a:pt x="1037870" y="4913"/>
                  </a:cubicBezTo>
                  <a:cubicBezTo>
                    <a:pt x="1037727" y="4903"/>
                    <a:pt x="1033103" y="4824"/>
                    <a:pt x="1032896" y="4829"/>
                  </a:cubicBezTo>
                  <a:close/>
                  <a:moveTo>
                    <a:pt x="1049194" y="4729"/>
                  </a:moveTo>
                  <a:cubicBezTo>
                    <a:pt x="1046908" y="4736"/>
                    <a:pt x="1045436" y="4810"/>
                    <a:pt x="1046403" y="4957"/>
                  </a:cubicBezTo>
                  <a:cubicBezTo>
                    <a:pt x="1055044" y="4963"/>
                    <a:pt x="1045335" y="4695"/>
                    <a:pt x="1056870" y="4898"/>
                  </a:cubicBezTo>
                  <a:cubicBezTo>
                    <a:pt x="1054581" y="4781"/>
                    <a:pt x="1051481" y="4722"/>
                    <a:pt x="1049194" y="4729"/>
                  </a:cubicBezTo>
                  <a:close/>
                  <a:moveTo>
                    <a:pt x="1327667" y="4701"/>
                  </a:moveTo>
                  <a:cubicBezTo>
                    <a:pt x="1373856" y="4709"/>
                    <a:pt x="1363673" y="5078"/>
                    <a:pt x="1324917" y="4785"/>
                  </a:cubicBezTo>
                  <a:cubicBezTo>
                    <a:pt x="1324861" y="4661"/>
                    <a:pt x="1324752" y="4700"/>
                    <a:pt x="1327667" y="4701"/>
                  </a:cubicBezTo>
                  <a:close/>
                  <a:moveTo>
                    <a:pt x="1242310" y="4613"/>
                  </a:moveTo>
                  <a:cubicBezTo>
                    <a:pt x="1242734" y="4609"/>
                    <a:pt x="1248893" y="4669"/>
                    <a:pt x="1249086" y="4679"/>
                  </a:cubicBezTo>
                  <a:cubicBezTo>
                    <a:pt x="1253168" y="4880"/>
                    <a:pt x="1232893" y="4706"/>
                    <a:pt x="1242310" y="4613"/>
                  </a:cubicBezTo>
                  <a:close/>
                  <a:moveTo>
                    <a:pt x="1009320" y="4531"/>
                  </a:moveTo>
                  <a:cubicBezTo>
                    <a:pt x="1003765" y="4542"/>
                    <a:pt x="997910" y="5098"/>
                    <a:pt x="1004820" y="5029"/>
                  </a:cubicBezTo>
                  <a:cubicBezTo>
                    <a:pt x="1005554" y="5021"/>
                    <a:pt x="1009955" y="4612"/>
                    <a:pt x="1009320" y="4531"/>
                  </a:cubicBezTo>
                  <a:close/>
                  <a:moveTo>
                    <a:pt x="1252307" y="4351"/>
                  </a:moveTo>
                  <a:cubicBezTo>
                    <a:pt x="1255772" y="4364"/>
                    <a:pt x="1259505" y="4408"/>
                    <a:pt x="1260036" y="4431"/>
                  </a:cubicBezTo>
                  <a:cubicBezTo>
                    <a:pt x="1264317" y="4618"/>
                    <a:pt x="1247304" y="4416"/>
                    <a:pt x="1246180" y="4455"/>
                  </a:cubicBezTo>
                  <a:cubicBezTo>
                    <a:pt x="1245643" y="4356"/>
                    <a:pt x="1248841" y="4338"/>
                    <a:pt x="1252307" y="4351"/>
                  </a:cubicBezTo>
                  <a:close/>
                  <a:moveTo>
                    <a:pt x="986829" y="4281"/>
                  </a:moveTo>
                  <a:lnTo>
                    <a:pt x="987397" y="4295"/>
                  </a:lnTo>
                  <a:lnTo>
                    <a:pt x="987002" y="4297"/>
                  </a:lnTo>
                  <a:close/>
                  <a:moveTo>
                    <a:pt x="1098678" y="3951"/>
                  </a:moveTo>
                  <a:cubicBezTo>
                    <a:pt x="1098023" y="3984"/>
                    <a:pt x="1097368" y="4017"/>
                    <a:pt x="1096712" y="4049"/>
                  </a:cubicBezTo>
                  <a:cubicBezTo>
                    <a:pt x="1107824" y="4001"/>
                    <a:pt x="1120646" y="4212"/>
                    <a:pt x="1133445" y="4253"/>
                  </a:cubicBezTo>
                  <a:cubicBezTo>
                    <a:pt x="1136694" y="4264"/>
                    <a:pt x="1132958" y="4040"/>
                    <a:pt x="1137216" y="4112"/>
                  </a:cubicBezTo>
                  <a:cubicBezTo>
                    <a:pt x="1140625" y="4170"/>
                    <a:pt x="1144400" y="4378"/>
                    <a:pt x="1142546" y="4415"/>
                  </a:cubicBezTo>
                  <a:cubicBezTo>
                    <a:pt x="1142094" y="4425"/>
                    <a:pt x="1135149" y="4274"/>
                    <a:pt x="1131674" y="4276"/>
                  </a:cubicBezTo>
                  <a:cubicBezTo>
                    <a:pt x="1121414" y="4281"/>
                    <a:pt x="1124005" y="4472"/>
                    <a:pt x="1123406" y="4475"/>
                  </a:cubicBezTo>
                  <a:cubicBezTo>
                    <a:pt x="1122744" y="4478"/>
                    <a:pt x="1116286" y="4329"/>
                    <a:pt x="1112759" y="4323"/>
                  </a:cubicBezTo>
                  <a:cubicBezTo>
                    <a:pt x="1103893" y="4309"/>
                    <a:pt x="1099842" y="4410"/>
                    <a:pt x="1087729" y="4222"/>
                  </a:cubicBezTo>
                  <a:cubicBezTo>
                    <a:pt x="1094720" y="4123"/>
                    <a:pt x="1090891" y="3846"/>
                    <a:pt x="1098678" y="3951"/>
                  </a:cubicBezTo>
                  <a:close/>
                  <a:moveTo>
                    <a:pt x="79669" y="3920"/>
                  </a:moveTo>
                  <a:cubicBezTo>
                    <a:pt x="82035" y="3902"/>
                    <a:pt x="85320" y="3912"/>
                    <a:pt x="86804" y="3950"/>
                  </a:cubicBezTo>
                  <a:cubicBezTo>
                    <a:pt x="86965" y="4064"/>
                    <a:pt x="78427" y="4075"/>
                    <a:pt x="78053" y="4062"/>
                  </a:cubicBezTo>
                  <a:cubicBezTo>
                    <a:pt x="75858" y="3986"/>
                    <a:pt x="77304" y="3939"/>
                    <a:pt x="79669" y="3920"/>
                  </a:cubicBezTo>
                  <a:close/>
                  <a:moveTo>
                    <a:pt x="1064299" y="3865"/>
                  </a:moveTo>
                  <a:cubicBezTo>
                    <a:pt x="1070646" y="3783"/>
                    <a:pt x="1063399" y="4142"/>
                    <a:pt x="1068169" y="4056"/>
                  </a:cubicBezTo>
                  <a:cubicBezTo>
                    <a:pt x="1069796" y="4027"/>
                    <a:pt x="1071338" y="3642"/>
                    <a:pt x="1079864" y="3869"/>
                  </a:cubicBezTo>
                  <a:cubicBezTo>
                    <a:pt x="1079872" y="3869"/>
                    <a:pt x="1079880" y="3869"/>
                    <a:pt x="1079888" y="3869"/>
                  </a:cubicBezTo>
                  <a:cubicBezTo>
                    <a:pt x="1082381" y="3935"/>
                    <a:pt x="1079540" y="4020"/>
                    <a:pt x="1079997" y="4055"/>
                  </a:cubicBezTo>
                  <a:cubicBezTo>
                    <a:pt x="1080164" y="4070"/>
                    <a:pt x="1087939" y="4288"/>
                    <a:pt x="1081482" y="4298"/>
                  </a:cubicBezTo>
                  <a:cubicBezTo>
                    <a:pt x="1071634" y="4315"/>
                    <a:pt x="1080554" y="4006"/>
                    <a:pt x="1075302" y="3984"/>
                  </a:cubicBezTo>
                  <a:cubicBezTo>
                    <a:pt x="1074661" y="3982"/>
                    <a:pt x="1064723" y="4161"/>
                    <a:pt x="1065302" y="4209"/>
                  </a:cubicBezTo>
                  <a:cubicBezTo>
                    <a:pt x="1065362" y="4215"/>
                    <a:pt x="1068352" y="4180"/>
                    <a:pt x="1068845" y="4201"/>
                  </a:cubicBezTo>
                  <a:cubicBezTo>
                    <a:pt x="1070710" y="4279"/>
                    <a:pt x="1069802" y="4398"/>
                    <a:pt x="1070065" y="4405"/>
                  </a:cubicBezTo>
                  <a:cubicBezTo>
                    <a:pt x="1070926" y="4422"/>
                    <a:pt x="1086641" y="4266"/>
                    <a:pt x="1088925" y="4453"/>
                  </a:cubicBezTo>
                  <a:cubicBezTo>
                    <a:pt x="1089669" y="4513"/>
                    <a:pt x="1063875" y="4568"/>
                    <a:pt x="1062870" y="4534"/>
                  </a:cubicBezTo>
                  <a:cubicBezTo>
                    <a:pt x="1062234" y="4513"/>
                    <a:pt x="1062503" y="4174"/>
                    <a:pt x="1061844" y="4139"/>
                  </a:cubicBezTo>
                  <a:cubicBezTo>
                    <a:pt x="1061506" y="4121"/>
                    <a:pt x="1051130" y="4215"/>
                    <a:pt x="1049783" y="4179"/>
                  </a:cubicBezTo>
                  <a:cubicBezTo>
                    <a:pt x="1049392" y="4169"/>
                    <a:pt x="1049093" y="4158"/>
                    <a:pt x="1048874" y="4149"/>
                  </a:cubicBezTo>
                  <a:cubicBezTo>
                    <a:pt x="1050443" y="4260"/>
                    <a:pt x="1041048" y="4223"/>
                    <a:pt x="1041336" y="4104"/>
                  </a:cubicBezTo>
                  <a:cubicBezTo>
                    <a:pt x="1041498" y="4057"/>
                    <a:pt x="1047966" y="4106"/>
                    <a:pt x="1048198" y="4114"/>
                  </a:cubicBezTo>
                  <a:cubicBezTo>
                    <a:pt x="1048300" y="4118"/>
                    <a:pt x="1048388" y="4123"/>
                    <a:pt x="1048470" y="4127"/>
                  </a:cubicBezTo>
                  <a:cubicBezTo>
                    <a:pt x="1047130" y="3993"/>
                    <a:pt x="1069026" y="4072"/>
                    <a:pt x="1064299" y="3865"/>
                  </a:cubicBezTo>
                  <a:close/>
                  <a:moveTo>
                    <a:pt x="618273" y="2431"/>
                  </a:moveTo>
                  <a:cubicBezTo>
                    <a:pt x="618107" y="2545"/>
                    <a:pt x="627618" y="2654"/>
                    <a:pt x="628562" y="2462"/>
                  </a:cubicBezTo>
                  <a:cubicBezTo>
                    <a:pt x="626690" y="2464"/>
                    <a:pt x="618383" y="2360"/>
                    <a:pt x="618273" y="2431"/>
                  </a:cubicBezTo>
                  <a:close/>
                  <a:moveTo>
                    <a:pt x="595908" y="2395"/>
                  </a:moveTo>
                  <a:cubicBezTo>
                    <a:pt x="588102" y="2523"/>
                    <a:pt x="611596" y="2667"/>
                    <a:pt x="604418" y="2448"/>
                  </a:cubicBezTo>
                  <a:cubicBezTo>
                    <a:pt x="604060" y="2437"/>
                    <a:pt x="596283" y="2389"/>
                    <a:pt x="595908" y="2395"/>
                  </a:cubicBezTo>
                  <a:close/>
                  <a:moveTo>
                    <a:pt x="88320" y="2328"/>
                  </a:moveTo>
                  <a:lnTo>
                    <a:pt x="90681" y="2581"/>
                  </a:lnTo>
                  <a:cubicBezTo>
                    <a:pt x="102454" y="2891"/>
                    <a:pt x="99331" y="2455"/>
                    <a:pt x="101172" y="2410"/>
                  </a:cubicBezTo>
                  <a:cubicBezTo>
                    <a:pt x="105120" y="2312"/>
                    <a:pt x="104484" y="2829"/>
                    <a:pt x="111143" y="2632"/>
                  </a:cubicBezTo>
                  <a:cubicBezTo>
                    <a:pt x="100136" y="2919"/>
                    <a:pt x="110155" y="2814"/>
                    <a:pt x="110467" y="2999"/>
                  </a:cubicBezTo>
                  <a:cubicBezTo>
                    <a:pt x="111700" y="3755"/>
                    <a:pt x="95812" y="2608"/>
                    <a:pt x="90324" y="2750"/>
                  </a:cubicBezTo>
                  <a:cubicBezTo>
                    <a:pt x="89559" y="2770"/>
                    <a:pt x="95205" y="3026"/>
                    <a:pt x="93246" y="3090"/>
                  </a:cubicBezTo>
                  <a:cubicBezTo>
                    <a:pt x="88469" y="3246"/>
                    <a:pt x="76165" y="2595"/>
                    <a:pt x="79260" y="2368"/>
                  </a:cubicBezTo>
                  <a:close/>
                  <a:moveTo>
                    <a:pt x="88319" y="2328"/>
                  </a:moveTo>
                  <a:cubicBezTo>
                    <a:pt x="88324" y="2328"/>
                    <a:pt x="88329" y="2328"/>
                    <a:pt x="88335" y="2328"/>
                  </a:cubicBezTo>
                  <a:lnTo>
                    <a:pt x="88320" y="2328"/>
                  </a:lnTo>
                  <a:close/>
                  <a:moveTo>
                    <a:pt x="501942" y="2257"/>
                  </a:moveTo>
                  <a:cubicBezTo>
                    <a:pt x="499970" y="2222"/>
                    <a:pt x="497720" y="2218"/>
                    <a:pt x="497728" y="2312"/>
                  </a:cubicBezTo>
                  <a:cubicBezTo>
                    <a:pt x="497742" y="2373"/>
                    <a:pt x="504200" y="2396"/>
                    <a:pt x="504489" y="2388"/>
                  </a:cubicBezTo>
                  <a:cubicBezTo>
                    <a:pt x="505609" y="2359"/>
                    <a:pt x="503914" y="2293"/>
                    <a:pt x="501942" y="2257"/>
                  </a:cubicBezTo>
                  <a:close/>
                  <a:moveTo>
                    <a:pt x="104829" y="2004"/>
                  </a:moveTo>
                  <a:cubicBezTo>
                    <a:pt x="107063" y="1998"/>
                    <a:pt x="109655" y="2036"/>
                    <a:pt x="110304" y="2063"/>
                  </a:cubicBezTo>
                  <a:cubicBezTo>
                    <a:pt x="110813" y="2085"/>
                    <a:pt x="103536" y="2590"/>
                    <a:pt x="101499" y="2207"/>
                  </a:cubicBezTo>
                  <a:cubicBezTo>
                    <a:pt x="100718" y="2060"/>
                    <a:pt x="102594" y="2010"/>
                    <a:pt x="104829" y="2004"/>
                  </a:cubicBezTo>
                  <a:close/>
                  <a:moveTo>
                    <a:pt x="429288" y="1994"/>
                  </a:moveTo>
                  <a:cubicBezTo>
                    <a:pt x="427055" y="2236"/>
                    <a:pt x="443795" y="2351"/>
                    <a:pt x="439383" y="2130"/>
                  </a:cubicBezTo>
                  <a:cubicBezTo>
                    <a:pt x="438407" y="2081"/>
                    <a:pt x="431392" y="2003"/>
                    <a:pt x="429288" y="1994"/>
                  </a:cubicBezTo>
                  <a:close/>
                  <a:moveTo>
                    <a:pt x="418020" y="1523"/>
                  </a:moveTo>
                  <a:cubicBezTo>
                    <a:pt x="421304" y="1587"/>
                    <a:pt x="423941" y="1690"/>
                    <a:pt x="422800" y="1733"/>
                  </a:cubicBezTo>
                  <a:cubicBezTo>
                    <a:pt x="422269" y="1752"/>
                    <a:pt x="408292" y="1662"/>
                    <a:pt x="409357" y="1540"/>
                  </a:cubicBezTo>
                  <a:cubicBezTo>
                    <a:pt x="410806" y="1431"/>
                    <a:pt x="414737" y="1458"/>
                    <a:pt x="418020" y="1523"/>
                  </a:cubicBezTo>
                  <a:close/>
                  <a:moveTo>
                    <a:pt x="162011" y="1035"/>
                  </a:moveTo>
                  <a:cubicBezTo>
                    <a:pt x="189048" y="1210"/>
                    <a:pt x="216083" y="1383"/>
                    <a:pt x="243118" y="1554"/>
                  </a:cubicBezTo>
                  <a:cubicBezTo>
                    <a:pt x="253696" y="1137"/>
                    <a:pt x="281847" y="964"/>
                    <a:pt x="295674" y="1061"/>
                  </a:cubicBezTo>
                  <a:cubicBezTo>
                    <a:pt x="298458" y="1080"/>
                    <a:pt x="312127" y="1358"/>
                    <a:pt x="313158" y="1402"/>
                  </a:cubicBezTo>
                  <a:cubicBezTo>
                    <a:pt x="315069" y="1486"/>
                    <a:pt x="304565" y="1481"/>
                    <a:pt x="309312" y="1642"/>
                  </a:cubicBezTo>
                  <a:cubicBezTo>
                    <a:pt x="310314" y="1676"/>
                    <a:pt x="333455" y="1847"/>
                    <a:pt x="331801" y="1597"/>
                  </a:cubicBezTo>
                  <a:cubicBezTo>
                    <a:pt x="329208" y="1560"/>
                    <a:pt x="321092" y="1657"/>
                    <a:pt x="319763" y="1594"/>
                  </a:cubicBezTo>
                  <a:cubicBezTo>
                    <a:pt x="310433" y="1150"/>
                    <a:pt x="381778" y="1719"/>
                    <a:pt x="385313" y="1567"/>
                  </a:cubicBezTo>
                  <a:cubicBezTo>
                    <a:pt x="383732" y="1483"/>
                    <a:pt x="382152" y="1400"/>
                    <a:pt x="380572" y="1316"/>
                  </a:cubicBezTo>
                  <a:cubicBezTo>
                    <a:pt x="385075" y="1370"/>
                    <a:pt x="389577" y="1424"/>
                    <a:pt x="394078" y="1478"/>
                  </a:cubicBezTo>
                  <a:cubicBezTo>
                    <a:pt x="392257" y="1539"/>
                    <a:pt x="390436" y="1601"/>
                    <a:pt x="388615" y="1663"/>
                  </a:cubicBezTo>
                  <a:cubicBezTo>
                    <a:pt x="393790" y="1724"/>
                    <a:pt x="400745" y="1698"/>
                    <a:pt x="405548" y="1778"/>
                  </a:cubicBezTo>
                  <a:cubicBezTo>
                    <a:pt x="406333" y="1791"/>
                    <a:pt x="404296" y="1980"/>
                    <a:pt x="406154" y="1995"/>
                  </a:cubicBezTo>
                  <a:cubicBezTo>
                    <a:pt x="408014" y="2010"/>
                    <a:pt x="407655" y="1741"/>
                    <a:pt x="410358" y="1722"/>
                  </a:cubicBezTo>
                  <a:cubicBezTo>
                    <a:pt x="413391" y="1701"/>
                    <a:pt x="427277" y="1933"/>
                    <a:pt x="432086" y="1944"/>
                  </a:cubicBezTo>
                  <a:cubicBezTo>
                    <a:pt x="450073" y="1985"/>
                    <a:pt x="468213" y="1897"/>
                    <a:pt x="486235" y="2065"/>
                  </a:cubicBezTo>
                  <a:cubicBezTo>
                    <a:pt x="467629" y="2196"/>
                    <a:pt x="486379" y="2453"/>
                    <a:pt x="491589" y="2386"/>
                  </a:cubicBezTo>
                  <a:cubicBezTo>
                    <a:pt x="492745" y="2371"/>
                    <a:pt x="492559" y="1889"/>
                    <a:pt x="511227" y="2073"/>
                  </a:cubicBezTo>
                  <a:cubicBezTo>
                    <a:pt x="523090" y="2189"/>
                    <a:pt x="512133" y="2834"/>
                    <a:pt x="531928" y="2557"/>
                  </a:cubicBezTo>
                  <a:cubicBezTo>
                    <a:pt x="516706" y="2032"/>
                    <a:pt x="531675" y="2114"/>
                    <a:pt x="543608" y="2139"/>
                  </a:cubicBezTo>
                  <a:cubicBezTo>
                    <a:pt x="545665" y="2143"/>
                    <a:pt x="562280" y="2270"/>
                    <a:pt x="569618" y="2273"/>
                  </a:cubicBezTo>
                  <a:cubicBezTo>
                    <a:pt x="572129" y="2274"/>
                    <a:pt x="575955" y="2043"/>
                    <a:pt x="579286" y="2048"/>
                  </a:cubicBezTo>
                  <a:cubicBezTo>
                    <a:pt x="581577" y="2052"/>
                    <a:pt x="583312" y="2191"/>
                    <a:pt x="586715" y="2196"/>
                  </a:cubicBezTo>
                  <a:cubicBezTo>
                    <a:pt x="602581" y="2220"/>
                    <a:pt x="618185" y="2263"/>
                    <a:pt x="634080" y="2361"/>
                  </a:cubicBezTo>
                  <a:cubicBezTo>
                    <a:pt x="624791" y="2946"/>
                    <a:pt x="641370" y="2647"/>
                    <a:pt x="642114" y="2679"/>
                  </a:cubicBezTo>
                  <a:cubicBezTo>
                    <a:pt x="645901" y="2858"/>
                    <a:pt x="628775" y="2850"/>
                    <a:pt x="635547" y="2976"/>
                  </a:cubicBezTo>
                  <a:cubicBezTo>
                    <a:pt x="645014" y="2987"/>
                    <a:pt x="654479" y="2998"/>
                    <a:pt x="663944" y="3010"/>
                  </a:cubicBezTo>
                  <a:cubicBezTo>
                    <a:pt x="656175" y="2910"/>
                    <a:pt x="674228" y="2532"/>
                    <a:pt x="677551" y="2742"/>
                  </a:cubicBezTo>
                  <a:cubicBezTo>
                    <a:pt x="676088" y="2205"/>
                    <a:pt x="720690" y="3346"/>
                    <a:pt x="727479" y="3188"/>
                  </a:cubicBezTo>
                  <a:cubicBezTo>
                    <a:pt x="728894" y="3156"/>
                    <a:pt x="719637" y="2867"/>
                    <a:pt x="741109" y="3055"/>
                  </a:cubicBezTo>
                  <a:cubicBezTo>
                    <a:pt x="743435" y="3076"/>
                    <a:pt x="742555" y="3230"/>
                    <a:pt x="743776" y="3220"/>
                  </a:cubicBezTo>
                  <a:cubicBezTo>
                    <a:pt x="744506" y="3213"/>
                    <a:pt x="748926" y="2729"/>
                    <a:pt x="753637" y="3020"/>
                  </a:cubicBezTo>
                  <a:cubicBezTo>
                    <a:pt x="755356" y="3126"/>
                    <a:pt x="744353" y="3417"/>
                    <a:pt x="768518" y="3363"/>
                  </a:cubicBezTo>
                  <a:cubicBezTo>
                    <a:pt x="758894" y="2828"/>
                    <a:pt x="802027" y="3202"/>
                    <a:pt x="809961" y="3351"/>
                  </a:cubicBezTo>
                  <a:cubicBezTo>
                    <a:pt x="808376" y="3279"/>
                    <a:pt x="806791" y="3208"/>
                    <a:pt x="805206" y="3136"/>
                  </a:cubicBezTo>
                  <a:cubicBezTo>
                    <a:pt x="813050" y="3341"/>
                    <a:pt x="814465" y="3177"/>
                    <a:pt x="816233" y="3192"/>
                  </a:cubicBezTo>
                  <a:cubicBezTo>
                    <a:pt x="823355" y="3253"/>
                    <a:pt x="833145" y="3453"/>
                    <a:pt x="839778" y="3459"/>
                  </a:cubicBezTo>
                  <a:cubicBezTo>
                    <a:pt x="847541" y="3467"/>
                    <a:pt x="847567" y="3164"/>
                    <a:pt x="856619" y="3312"/>
                  </a:cubicBezTo>
                  <a:cubicBezTo>
                    <a:pt x="854470" y="3238"/>
                    <a:pt x="852324" y="3164"/>
                    <a:pt x="850177" y="3090"/>
                  </a:cubicBezTo>
                  <a:cubicBezTo>
                    <a:pt x="856427" y="3127"/>
                    <a:pt x="862677" y="3165"/>
                    <a:pt x="868928" y="3202"/>
                  </a:cubicBezTo>
                  <a:cubicBezTo>
                    <a:pt x="854453" y="3551"/>
                    <a:pt x="872050" y="3231"/>
                    <a:pt x="873209" y="3226"/>
                  </a:cubicBezTo>
                  <a:cubicBezTo>
                    <a:pt x="875059" y="3218"/>
                    <a:pt x="872402" y="3372"/>
                    <a:pt x="875494" y="3362"/>
                  </a:cubicBezTo>
                  <a:cubicBezTo>
                    <a:pt x="875814" y="3360"/>
                    <a:pt x="875351" y="3205"/>
                    <a:pt x="880118" y="3204"/>
                  </a:cubicBezTo>
                  <a:cubicBezTo>
                    <a:pt x="890077" y="3203"/>
                    <a:pt x="888503" y="3389"/>
                    <a:pt x="892683" y="3401"/>
                  </a:cubicBezTo>
                  <a:cubicBezTo>
                    <a:pt x="893066" y="3401"/>
                    <a:pt x="891725" y="3259"/>
                    <a:pt x="898948" y="3252"/>
                  </a:cubicBezTo>
                  <a:cubicBezTo>
                    <a:pt x="921899" y="3228"/>
                    <a:pt x="898833" y="3355"/>
                    <a:pt x="897952" y="3372"/>
                  </a:cubicBezTo>
                  <a:cubicBezTo>
                    <a:pt x="896796" y="3393"/>
                    <a:pt x="904665" y="3988"/>
                    <a:pt x="885169" y="3724"/>
                  </a:cubicBezTo>
                  <a:cubicBezTo>
                    <a:pt x="891716" y="3810"/>
                    <a:pt x="892375" y="4064"/>
                    <a:pt x="893111" y="4073"/>
                  </a:cubicBezTo>
                  <a:cubicBezTo>
                    <a:pt x="893764" y="4080"/>
                    <a:pt x="905105" y="4079"/>
                    <a:pt x="905732" y="4072"/>
                  </a:cubicBezTo>
                  <a:cubicBezTo>
                    <a:pt x="911308" y="4004"/>
                    <a:pt x="906400" y="3818"/>
                    <a:pt x="907488" y="3790"/>
                  </a:cubicBezTo>
                  <a:cubicBezTo>
                    <a:pt x="908377" y="3769"/>
                    <a:pt x="922041" y="4034"/>
                    <a:pt x="925245" y="3531"/>
                  </a:cubicBezTo>
                  <a:cubicBezTo>
                    <a:pt x="931782" y="4025"/>
                    <a:pt x="921482" y="3949"/>
                    <a:pt x="910519" y="3988"/>
                  </a:cubicBezTo>
                  <a:cubicBezTo>
                    <a:pt x="908919" y="4081"/>
                    <a:pt x="920959" y="4212"/>
                    <a:pt x="921592" y="4214"/>
                  </a:cubicBezTo>
                  <a:cubicBezTo>
                    <a:pt x="937124" y="4260"/>
                    <a:pt x="928524" y="3846"/>
                    <a:pt x="931920" y="3608"/>
                  </a:cubicBezTo>
                  <a:cubicBezTo>
                    <a:pt x="933704" y="3485"/>
                    <a:pt x="940031" y="3770"/>
                    <a:pt x="934188" y="3403"/>
                  </a:cubicBezTo>
                  <a:cubicBezTo>
                    <a:pt x="948285" y="3414"/>
                    <a:pt x="939736" y="3586"/>
                    <a:pt x="940647" y="3619"/>
                  </a:cubicBezTo>
                  <a:cubicBezTo>
                    <a:pt x="942020" y="3667"/>
                    <a:pt x="946953" y="3584"/>
                    <a:pt x="947570" y="3600"/>
                  </a:cubicBezTo>
                  <a:cubicBezTo>
                    <a:pt x="948478" y="3622"/>
                    <a:pt x="945326" y="3731"/>
                    <a:pt x="948899" y="3785"/>
                  </a:cubicBezTo>
                  <a:cubicBezTo>
                    <a:pt x="949493" y="3793"/>
                    <a:pt x="955251" y="3607"/>
                    <a:pt x="947828" y="3484"/>
                  </a:cubicBezTo>
                  <a:cubicBezTo>
                    <a:pt x="957745" y="3546"/>
                    <a:pt x="956928" y="3369"/>
                    <a:pt x="960291" y="3732"/>
                  </a:cubicBezTo>
                  <a:cubicBezTo>
                    <a:pt x="967123" y="3090"/>
                    <a:pt x="965248" y="4141"/>
                    <a:pt x="967938" y="4187"/>
                  </a:cubicBezTo>
                  <a:cubicBezTo>
                    <a:pt x="975091" y="4306"/>
                    <a:pt x="973016" y="3780"/>
                    <a:pt x="973394" y="3756"/>
                  </a:cubicBezTo>
                  <a:cubicBezTo>
                    <a:pt x="975996" y="3603"/>
                    <a:pt x="995797" y="3846"/>
                    <a:pt x="1000700" y="3788"/>
                  </a:cubicBezTo>
                  <a:cubicBezTo>
                    <a:pt x="998767" y="4152"/>
                    <a:pt x="985004" y="3741"/>
                    <a:pt x="981926" y="3802"/>
                  </a:cubicBezTo>
                  <a:cubicBezTo>
                    <a:pt x="976797" y="3906"/>
                    <a:pt x="980412" y="3964"/>
                    <a:pt x="984378" y="4052"/>
                  </a:cubicBezTo>
                  <a:lnTo>
                    <a:pt x="986829" y="4281"/>
                  </a:lnTo>
                  <a:lnTo>
                    <a:pt x="981443" y="4149"/>
                  </a:lnTo>
                  <a:cubicBezTo>
                    <a:pt x="977307" y="4152"/>
                    <a:pt x="972559" y="4209"/>
                    <a:pt x="971816" y="4327"/>
                  </a:cubicBezTo>
                  <a:cubicBezTo>
                    <a:pt x="972972" y="4348"/>
                    <a:pt x="976761" y="4345"/>
                    <a:pt x="980315" y="4335"/>
                  </a:cubicBezTo>
                  <a:lnTo>
                    <a:pt x="987002" y="4297"/>
                  </a:lnTo>
                  <a:lnTo>
                    <a:pt x="988936" y="4478"/>
                  </a:lnTo>
                  <a:cubicBezTo>
                    <a:pt x="992060" y="4359"/>
                    <a:pt x="995183" y="4241"/>
                    <a:pt x="998308" y="4123"/>
                  </a:cubicBezTo>
                  <a:cubicBezTo>
                    <a:pt x="1004035" y="4440"/>
                    <a:pt x="995910" y="4545"/>
                    <a:pt x="1011324" y="4483"/>
                  </a:cubicBezTo>
                  <a:cubicBezTo>
                    <a:pt x="1013844" y="4234"/>
                    <a:pt x="1000426" y="4490"/>
                    <a:pt x="1003119" y="4296"/>
                  </a:cubicBezTo>
                  <a:cubicBezTo>
                    <a:pt x="1004705" y="4181"/>
                    <a:pt x="1013642" y="4184"/>
                    <a:pt x="1013818" y="4122"/>
                  </a:cubicBezTo>
                  <a:cubicBezTo>
                    <a:pt x="1013994" y="4048"/>
                    <a:pt x="1005917" y="4111"/>
                    <a:pt x="1007190" y="3999"/>
                  </a:cubicBezTo>
                  <a:cubicBezTo>
                    <a:pt x="1009969" y="3758"/>
                    <a:pt x="1039435" y="4092"/>
                    <a:pt x="1017005" y="4155"/>
                  </a:cubicBezTo>
                  <a:cubicBezTo>
                    <a:pt x="1023262" y="4171"/>
                    <a:pt x="1026484" y="4675"/>
                    <a:pt x="1031910" y="4537"/>
                  </a:cubicBezTo>
                  <a:cubicBezTo>
                    <a:pt x="1035418" y="4450"/>
                    <a:pt x="1015681" y="3703"/>
                    <a:pt x="1045292" y="3927"/>
                  </a:cubicBezTo>
                  <a:cubicBezTo>
                    <a:pt x="1045922" y="4160"/>
                    <a:pt x="1033453" y="3956"/>
                    <a:pt x="1033129" y="3972"/>
                  </a:cubicBezTo>
                  <a:cubicBezTo>
                    <a:pt x="1032676" y="3997"/>
                    <a:pt x="1034930" y="4528"/>
                    <a:pt x="1035321" y="4555"/>
                  </a:cubicBezTo>
                  <a:cubicBezTo>
                    <a:pt x="1036702" y="4644"/>
                    <a:pt x="1066940" y="4458"/>
                    <a:pt x="1073329" y="4737"/>
                  </a:cubicBezTo>
                  <a:cubicBezTo>
                    <a:pt x="1070801" y="4432"/>
                    <a:pt x="1096178" y="4753"/>
                    <a:pt x="1098942" y="4672"/>
                  </a:cubicBezTo>
                  <a:cubicBezTo>
                    <a:pt x="1099679" y="4649"/>
                    <a:pt x="1096928" y="4460"/>
                    <a:pt x="1097715" y="4444"/>
                  </a:cubicBezTo>
                  <a:cubicBezTo>
                    <a:pt x="1102622" y="4346"/>
                    <a:pt x="1115897" y="4709"/>
                    <a:pt x="1122053" y="4735"/>
                  </a:cubicBezTo>
                  <a:cubicBezTo>
                    <a:pt x="1128945" y="4766"/>
                    <a:pt x="1128072" y="4609"/>
                    <a:pt x="1128458" y="4611"/>
                  </a:cubicBezTo>
                  <a:cubicBezTo>
                    <a:pt x="1131490" y="4629"/>
                    <a:pt x="1129067" y="4725"/>
                    <a:pt x="1130921" y="4731"/>
                  </a:cubicBezTo>
                  <a:cubicBezTo>
                    <a:pt x="1133720" y="4739"/>
                    <a:pt x="1152965" y="4819"/>
                    <a:pt x="1153931" y="4801"/>
                  </a:cubicBezTo>
                  <a:cubicBezTo>
                    <a:pt x="1154213" y="4795"/>
                    <a:pt x="1151071" y="4612"/>
                    <a:pt x="1155267" y="4592"/>
                  </a:cubicBezTo>
                  <a:cubicBezTo>
                    <a:pt x="1155994" y="4589"/>
                    <a:pt x="1155533" y="4793"/>
                    <a:pt x="1167958" y="4743"/>
                  </a:cubicBezTo>
                  <a:cubicBezTo>
                    <a:pt x="1182920" y="4685"/>
                    <a:pt x="1157567" y="4456"/>
                    <a:pt x="1163785" y="4261"/>
                  </a:cubicBezTo>
                  <a:cubicBezTo>
                    <a:pt x="1173395" y="4598"/>
                    <a:pt x="1173083" y="4295"/>
                    <a:pt x="1175690" y="4328"/>
                  </a:cubicBezTo>
                  <a:cubicBezTo>
                    <a:pt x="1176592" y="4339"/>
                    <a:pt x="1183309" y="4616"/>
                    <a:pt x="1190602" y="4624"/>
                  </a:cubicBezTo>
                  <a:cubicBezTo>
                    <a:pt x="1185368" y="4648"/>
                    <a:pt x="1180131" y="4672"/>
                    <a:pt x="1174896" y="4697"/>
                  </a:cubicBezTo>
                  <a:cubicBezTo>
                    <a:pt x="1180043" y="4758"/>
                    <a:pt x="1190037" y="4735"/>
                    <a:pt x="1194278" y="4798"/>
                  </a:cubicBezTo>
                  <a:cubicBezTo>
                    <a:pt x="1196346" y="4829"/>
                    <a:pt x="1194641" y="5032"/>
                    <a:pt x="1199135" y="5040"/>
                  </a:cubicBezTo>
                  <a:cubicBezTo>
                    <a:pt x="1200089" y="5040"/>
                    <a:pt x="1203873" y="4547"/>
                    <a:pt x="1192102" y="4737"/>
                  </a:cubicBezTo>
                  <a:cubicBezTo>
                    <a:pt x="1191161" y="4552"/>
                    <a:pt x="1196761" y="4688"/>
                    <a:pt x="1199360" y="4645"/>
                  </a:cubicBezTo>
                  <a:cubicBezTo>
                    <a:pt x="1199752" y="4639"/>
                    <a:pt x="1201303" y="4343"/>
                    <a:pt x="1204621" y="4541"/>
                  </a:cubicBezTo>
                  <a:cubicBezTo>
                    <a:pt x="1205418" y="4589"/>
                    <a:pt x="1196743" y="5439"/>
                    <a:pt x="1219114" y="4875"/>
                  </a:cubicBezTo>
                  <a:cubicBezTo>
                    <a:pt x="1219835" y="4857"/>
                    <a:pt x="1217329" y="4739"/>
                    <a:pt x="1218034" y="4719"/>
                  </a:cubicBezTo>
                  <a:cubicBezTo>
                    <a:pt x="1218515" y="4705"/>
                    <a:pt x="1224226" y="4768"/>
                    <a:pt x="1224857" y="4754"/>
                  </a:cubicBezTo>
                  <a:cubicBezTo>
                    <a:pt x="1225502" y="4740"/>
                    <a:pt x="1222744" y="4612"/>
                    <a:pt x="1223513" y="4591"/>
                  </a:cubicBezTo>
                  <a:cubicBezTo>
                    <a:pt x="1227451" y="4484"/>
                    <a:pt x="1232621" y="4971"/>
                    <a:pt x="1224499" y="4909"/>
                  </a:cubicBezTo>
                  <a:cubicBezTo>
                    <a:pt x="1227213" y="4976"/>
                    <a:pt x="1229928" y="5043"/>
                    <a:pt x="1232643" y="5109"/>
                  </a:cubicBezTo>
                  <a:cubicBezTo>
                    <a:pt x="1229738" y="4746"/>
                    <a:pt x="1236907" y="5023"/>
                    <a:pt x="1240663" y="5023"/>
                  </a:cubicBezTo>
                  <a:cubicBezTo>
                    <a:pt x="1264737" y="5029"/>
                    <a:pt x="1248616" y="4751"/>
                    <a:pt x="1252755" y="4646"/>
                  </a:cubicBezTo>
                  <a:cubicBezTo>
                    <a:pt x="1259411" y="4479"/>
                    <a:pt x="1254327" y="5061"/>
                    <a:pt x="1264209" y="4913"/>
                  </a:cubicBezTo>
                  <a:cubicBezTo>
                    <a:pt x="1265124" y="4899"/>
                    <a:pt x="1253178" y="4607"/>
                    <a:pt x="1276503" y="4826"/>
                  </a:cubicBezTo>
                  <a:cubicBezTo>
                    <a:pt x="1273061" y="4825"/>
                    <a:pt x="1269618" y="4823"/>
                    <a:pt x="1266175" y="4822"/>
                  </a:cubicBezTo>
                  <a:cubicBezTo>
                    <a:pt x="1268160" y="5165"/>
                    <a:pt x="1278606" y="4839"/>
                    <a:pt x="1279410" y="4837"/>
                  </a:cubicBezTo>
                  <a:cubicBezTo>
                    <a:pt x="1288568" y="4821"/>
                    <a:pt x="1282376" y="4921"/>
                    <a:pt x="1295977" y="4795"/>
                  </a:cubicBezTo>
                  <a:cubicBezTo>
                    <a:pt x="1297192" y="4783"/>
                    <a:pt x="1299838" y="4874"/>
                    <a:pt x="1302436" y="4841"/>
                  </a:cubicBezTo>
                  <a:cubicBezTo>
                    <a:pt x="1313202" y="4710"/>
                    <a:pt x="1288228" y="4692"/>
                    <a:pt x="1287546" y="4555"/>
                  </a:cubicBezTo>
                  <a:cubicBezTo>
                    <a:pt x="1287222" y="4488"/>
                    <a:pt x="1314080" y="4597"/>
                    <a:pt x="1315001" y="4631"/>
                  </a:cubicBezTo>
                  <a:cubicBezTo>
                    <a:pt x="1318915" y="4781"/>
                    <a:pt x="1302826" y="4650"/>
                    <a:pt x="1305893" y="4832"/>
                  </a:cubicBezTo>
                  <a:cubicBezTo>
                    <a:pt x="1307012" y="4895"/>
                    <a:pt x="1345291" y="4899"/>
                    <a:pt x="1352970" y="4990"/>
                  </a:cubicBezTo>
                  <a:cubicBezTo>
                    <a:pt x="1361832" y="5095"/>
                    <a:pt x="1365821" y="5541"/>
                    <a:pt x="1365878" y="5054"/>
                  </a:cubicBezTo>
                  <a:cubicBezTo>
                    <a:pt x="1368379" y="5540"/>
                    <a:pt x="1370589" y="5221"/>
                    <a:pt x="1371721" y="5228"/>
                  </a:cubicBezTo>
                  <a:cubicBezTo>
                    <a:pt x="1385426" y="5316"/>
                    <a:pt x="1385450" y="5320"/>
                    <a:pt x="1397202" y="5313"/>
                  </a:cubicBezTo>
                  <a:cubicBezTo>
                    <a:pt x="1399798" y="5312"/>
                    <a:pt x="1401990" y="5461"/>
                    <a:pt x="1402906" y="5440"/>
                  </a:cubicBezTo>
                  <a:cubicBezTo>
                    <a:pt x="1403440" y="5427"/>
                    <a:pt x="1402442" y="5271"/>
                    <a:pt x="1405059" y="5233"/>
                  </a:cubicBezTo>
                  <a:cubicBezTo>
                    <a:pt x="1408694" y="5181"/>
                    <a:pt x="1430542" y="5408"/>
                    <a:pt x="1432165" y="5495"/>
                  </a:cubicBezTo>
                  <a:cubicBezTo>
                    <a:pt x="1433789" y="5583"/>
                    <a:pt x="1422940" y="5502"/>
                    <a:pt x="1424883" y="5645"/>
                  </a:cubicBezTo>
                  <a:cubicBezTo>
                    <a:pt x="1432736" y="5683"/>
                    <a:pt x="1440268" y="5673"/>
                    <a:pt x="1448174" y="5711"/>
                  </a:cubicBezTo>
                  <a:cubicBezTo>
                    <a:pt x="1451456" y="5728"/>
                    <a:pt x="1449769" y="5817"/>
                    <a:pt x="1451188" y="5823"/>
                  </a:cubicBezTo>
                  <a:cubicBezTo>
                    <a:pt x="1451793" y="5826"/>
                    <a:pt x="1463131" y="5778"/>
                    <a:pt x="1462651" y="5742"/>
                  </a:cubicBezTo>
                  <a:cubicBezTo>
                    <a:pt x="1461525" y="5658"/>
                    <a:pt x="1426511" y="5603"/>
                    <a:pt x="1435732" y="5465"/>
                  </a:cubicBezTo>
                  <a:cubicBezTo>
                    <a:pt x="1437510" y="5439"/>
                    <a:pt x="1443795" y="5677"/>
                    <a:pt x="1442795" y="5409"/>
                  </a:cubicBezTo>
                  <a:cubicBezTo>
                    <a:pt x="1474076" y="5570"/>
                    <a:pt x="1505358" y="5729"/>
                    <a:pt x="1536640" y="5884"/>
                  </a:cubicBezTo>
                  <a:cubicBezTo>
                    <a:pt x="1518661" y="6017"/>
                    <a:pt x="1498444" y="5785"/>
                    <a:pt x="1479615" y="5744"/>
                  </a:cubicBezTo>
                  <a:cubicBezTo>
                    <a:pt x="1477035" y="5738"/>
                    <a:pt x="1468312" y="5685"/>
                    <a:pt x="1469372" y="5821"/>
                  </a:cubicBezTo>
                  <a:cubicBezTo>
                    <a:pt x="1485381" y="5904"/>
                    <a:pt x="1505281" y="5897"/>
                    <a:pt x="1520652" y="6028"/>
                  </a:cubicBezTo>
                  <a:cubicBezTo>
                    <a:pt x="1521146" y="6032"/>
                    <a:pt x="1519340" y="6142"/>
                    <a:pt x="1521177" y="6166"/>
                  </a:cubicBezTo>
                  <a:cubicBezTo>
                    <a:pt x="1524634" y="6210"/>
                    <a:pt x="1535838" y="6058"/>
                    <a:pt x="1537721" y="6112"/>
                  </a:cubicBezTo>
                  <a:cubicBezTo>
                    <a:pt x="1538045" y="6124"/>
                    <a:pt x="1531671" y="6256"/>
                    <a:pt x="1533600" y="6358"/>
                  </a:cubicBezTo>
                  <a:cubicBezTo>
                    <a:pt x="1538585" y="6618"/>
                    <a:pt x="1539851" y="6077"/>
                    <a:pt x="1544141" y="6097"/>
                  </a:cubicBezTo>
                  <a:cubicBezTo>
                    <a:pt x="1547444" y="6113"/>
                    <a:pt x="1569713" y="6438"/>
                    <a:pt x="1575253" y="6291"/>
                  </a:cubicBezTo>
                  <a:cubicBezTo>
                    <a:pt x="1581149" y="6135"/>
                    <a:pt x="1558848" y="6141"/>
                    <a:pt x="1560500" y="6002"/>
                  </a:cubicBezTo>
                  <a:cubicBezTo>
                    <a:pt x="1575577" y="5906"/>
                    <a:pt x="1590856" y="6107"/>
                    <a:pt x="1605116" y="6133"/>
                  </a:cubicBezTo>
                  <a:cubicBezTo>
                    <a:pt x="1605363" y="6134"/>
                    <a:pt x="1603187" y="6018"/>
                    <a:pt x="1606366" y="6013"/>
                  </a:cubicBezTo>
                  <a:cubicBezTo>
                    <a:pt x="1611906" y="6004"/>
                    <a:pt x="1613357" y="6163"/>
                    <a:pt x="1616058" y="6196"/>
                  </a:cubicBezTo>
                  <a:cubicBezTo>
                    <a:pt x="1618959" y="6231"/>
                    <a:pt x="1629237" y="6241"/>
                    <a:pt x="1630611" y="6300"/>
                  </a:cubicBezTo>
                  <a:cubicBezTo>
                    <a:pt x="1630780" y="6308"/>
                    <a:pt x="1628697" y="6453"/>
                    <a:pt x="1628388" y="6457"/>
                  </a:cubicBezTo>
                  <a:cubicBezTo>
                    <a:pt x="1623913" y="6506"/>
                    <a:pt x="1622323" y="6304"/>
                    <a:pt x="1621907" y="6300"/>
                  </a:cubicBezTo>
                  <a:cubicBezTo>
                    <a:pt x="1620379" y="6288"/>
                    <a:pt x="1618882" y="6359"/>
                    <a:pt x="1617477" y="6350"/>
                  </a:cubicBezTo>
                  <a:cubicBezTo>
                    <a:pt x="1615178" y="6336"/>
                    <a:pt x="1613912" y="6262"/>
                    <a:pt x="1610888" y="6246"/>
                  </a:cubicBezTo>
                  <a:cubicBezTo>
                    <a:pt x="1608789" y="6236"/>
                    <a:pt x="1610810" y="6377"/>
                    <a:pt x="1608789" y="6365"/>
                  </a:cubicBezTo>
                  <a:cubicBezTo>
                    <a:pt x="1608048" y="6360"/>
                    <a:pt x="1600069" y="6025"/>
                    <a:pt x="1599313" y="6340"/>
                  </a:cubicBezTo>
                  <a:cubicBezTo>
                    <a:pt x="1599082" y="6441"/>
                    <a:pt x="1664408" y="6754"/>
                    <a:pt x="1670937" y="6696"/>
                  </a:cubicBezTo>
                  <a:cubicBezTo>
                    <a:pt x="1665334" y="6643"/>
                    <a:pt x="1659732" y="6590"/>
                    <a:pt x="1654130" y="6536"/>
                  </a:cubicBezTo>
                  <a:cubicBezTo>
                    <a:pt x="1665504" y="6659"/>
                    <a:pt x="1679178" y="6458"/>
                    <a:pt x="1680134" y="6818"/>
                  </a:cubicBezTo>
                  <a:cubicBezTo>
                    <a:pt x="1722312" y="6966"/>
                    <a:pt x="1764490" y="7113"/>
                    <a:pt x="1806652" y="7257"/>
                  </a:cubicBezTo>
                  <a:cubicBezTo>
                    <a:pt x="1814183" y="7306"/>
                    <a:pt x="1810063" y="7505"/>
                    <a:pt x="1822455" y="7477"/>
                  </a:cubicBezTo>
                  <a:cubicBezTo>
                    <a:pt x="1819245" y="7402"/>
                    <a:pt x="1816051" y="7326"/>
                    <a:pt x="1812841" y="7250"/>
                  </a:cubicBezTo>
                  <a:cubicBezTo>
                    <a:pt x="1819199" y="7315"/>
                    <a:pt x="1847333" y="7482"/>
                    <a:pt x="1851886" y="7452"/>
                  </a:cubicBezTo>
                  <a:cubicBezTo>
                    <a:pt x="1852472" y="7448"/>
                    <a:pt x="1853290" y="7265"/>
                    <a:pt x="1860327" y="7270"/>
                  </a:cubicBezTo>
                  <a:cubicBezTo>
                    <a:pt x="1866562" y="7274"/>
                    <a:pt x="1867565" y="7414"/>
                    <a:pt x="1870899" y="7449"/>
                  </a:cubicBezTo>
                  <a:cubicBezTo>
                    <a:pt x="1873708" y="7479"/>
                    <a:pt x="1876840" y="7452"/>
                    <a:pt x="1877674" y="7462"/>
                  </a:cubicBezTo>
                  <a:cubicBezTo>
                    <a:pt x="1878322" y="7469"/>
                    <a:pt x="1878569" y="7553"/>
                    <a:pt x="1880097" y="7572"/>
                  </a:cubicBezTo>
                  <a:cubicBezTo>
                    <a:pt x="1884943" y="7630"/>
                    <a:pt x="1881023" y="7386"/>
                    <a:pt x="1885838" y="7667"/>
                  </a:cubicBezTo>
                  <a:cubicBezTo>
                    <a:pt x="1884665" y="7674"/>
                    <a:pt x="1883492" y="7681"/>
                    <a:pt x="1882319" y="7688"/>
                  </a:cubicBezTo>
                  <a:cubicBezTo>
                    <a:pt x="1885244" y="7716"/>
                    <a:pt x="1888701" y="7764"/>
                    <a:pt x="1890350" y="7811"/>
                  </a:cubicBezTo>
                  <a:lnTo>
                    <a:pt x="1887970" y="7905"/>
                  </a:lnTo>
                  <a:lnTo>
                    <a:pt x="1887209" y="7904"/>
                  </a:lnTo>
                  <a:lnTo>
                    <a:pt x="1886224" y="7849"/>
                  </a:lnTo>
                  <a:cubicBezTo>
                    <a:pt x="1864603" y="7803"/>
                    <a:pt x="1862427" y="7840"/>
                    <a:pt x="1867550" y="7878"/>
                  </a:cubicBezTo>
                  <a:lnTo>
                    <a:pt x="1887209" y="7904"/>
                  </a:lnTo>
                  <a:lnTo>
                    <a:pt x="1887535" y="7922"/>
                  </a:lnTo>
                  <a:lnTo>
                    <a:pt x="1887970" y="7905"/>
                  </a:lnTo>
                  <a:lnTo>
                    <a:pt x="1892675" y="7911"/>
                  </a:lnTo>
                  <a:cubicBezTo>
                    <a:pt x="1896564" y="8039"/>
                    <a:pt x="1918370" y="8020"/>
                    <a:pt x="1919095" y="8045"/>
                  </a:cubicBezTo>
                  <a:cubicBezTo>
                    <a:pt x="1920099" y="8080"/>
                    <a:pt x="1916379" y="8164"/>
                    <a:pt x="1921272" y="8255"/>
                  </a:cubicBezTo>
                  <a:cubicBezTo>
                    <a:pt x="1922290" y="8274"/>
                    <a:pt x="1951458" y="8277"/>
                    <a:pt x="1940964" y="8404"/>
                  </a:cubicBezTo>
                  <a:cubicBezTo>
                    <a:pt x="1938788" y="8431"/>
                    <a:pt x="1924806" y="8368"/>
                    <a:pt x="1921441" y="8364"/>
                  </a:cubicBezTo>
                  <a:cubicBezTo>
                    <a:pt x="1929374" y="8626"/>
                    <a:pt x="1947955" y="8317"/>
                    <a:pt x="1950053" y="8332"/>
                  </a:cubicBezTo>
                  <a:cubicBezTo>
                    <a:pt x="1958480" y="8388"/>
                    <a:pt x="1933849" y="8506"/>
                    <a:pt x="1952847" y="8574"/>
                  </a:cubicBezTo>
                  <a:cubicBezTo>
                    <a:pt x="1967462" y="8626"/>
                    <a:pt x="1953742" y="8438"/>
                    <a:pt x="1959360" y="8382"/>
                  </a:cubicBezTo>
                  <a:cubicBezTo>
                    <a:pt x="1962523" y="8351"/>
                    <a:pt x="1979052" y="8561"/>
                    <a:pt x="1978604" y="8337"/>
                  </a:cubicBezTo>
                  <a:cubicBezTo>
                    <a:pt x="1984268" y="8326"/>
                    <a:pt x="1980950" y="8436"/>
                    <a:pt x="1981660" y="8446"/>
                  </a:cubicBezTo>
                  <a:cubicBezTo>
                    <a:pt x="1982339" y="8455"/>
                    <a:pt x="1993497" y="8414"/>
                    <a:pt x="1997123" y="8469"/>
                  </a:cubicBezTo>
                  <a:cubicBezTo>
                    <a:pt x="1997556" y="8476"/>
                    <a:pt x="1996182" y="8587"/>
                    <a:pt x="1996630" y="8597"/>
                  </a:cubicBezTo>
                  <a:cubicBezTo>
                    <a:pt x="1997509" y="8616"/>
                    <a:pt x="2008266" y="8616"/>
                    <a:pt x="2008714" y="8607"/>
                  </a:cubicBezTo>
                  <a:cubicBezTo>
                    <a:pt x="2008976" y="8601"/>
                    <a:pt x="2006414" y="8496"/>
                    <a:pt x="2007463" y="8474"/>
                  </a:cubicBezTo>
                  <a:cubicBezTo>
                    <a:pt x="2008698" y="8449"/>
                    <a:pt x="2019054" y="8496"/>
                    <a:pt x="2019625" y="8469"/>
                  </a:cubicBezTo>
                  <a:cubicBezTo>
                    <a:pt x="2020427" y="8428"/>
                    <a:pt x="2007649" y="8427"/>
                    <a:pt x="2009778" y="8321"/>
                  </a:cubicBezTo>
                  <a:cubicBezTo>
                    <a:pt x="2015674" y="8363"/>
                    <a:pt x="2025273" y="8312"/>
                    <a:pt x="2029162" y="8233"/>
                  </a:cubicBezTo>
                  <a:cubicBezTo>
                    <a:pt x="2028205" y="8256"/>
                    <a:pt x="2022495" y="8246"/>
                    <a:pt x="2020504" y="8232"/>
                  </a:cubicBezTo>
                  <a:cubicBezTo>
                    <a:pt x="2021446" y="8073"/>
                    <a:pt x="2033715" y="8107"/>
                    <a:pt x="2029517" y="8223"/>
                  </a:cubicBezTo>
                  <a:cubicBezTo>
                    <a:pt x="2032187" y="8162"/>
                    <a:pt x="2030366" y="8121"/>
                    <a:pt x="2031863" y="8061"/>
                  </a:cubicBezTo>
                  <a:cubicBezTo>
                    <a:pt x="2032264" y="8046"/>
                    <a:pt x="2036045" y="8052"/>
                    <a:pt x="2036770" y="8027"/>
                  </a:cubicBezTo>
                  <a:cubicBezTo>
                    <a:pt x="2036863" y="8022"/>
                    <a:pt x="2032958" y="7951"/>
                    <a:pt x="2033745" y="7920"/>
                  </a:cubicBezTo>
                  <a:cubicBezTo>
                    <a:pt x="2035165" y="7866"/>
                    <a:pt x="2046647" y="7911"/>
                    <a:pt x="2047589" y="7929"/>
                  </a:cubicBezTo>
                  <a:cubicBezTo>
                    <a:pt x="2050228" y="7979"/>
                    <a:pt x="2040860" y="8006"/>
                    <a:pt x="2040088" y="8071"/>
                  </a:cubicBezTo>
                  <a:cubicBezTo>
                    <a:pt x="2039980" y="8081"/>
                    <a:pt x="2047944" y="8232"/>
                    <a:pt x="2048052" y="8244"/>
                  </a:cubicBezTo>
                  <a:cubicBezTo>
                    <a:pt x="2048530" y="8369"/>
                    <a:pt x="2039656" y="8258"/>
                    <a:pt x="2040675" y="8372"/>
                  </a:cubicBezTo>
                  <a:cubicBezTo>
                    <a:pt x="2042866" y="8401"/>
                    <a:pt x="2045058" y="8430"/>
                    <a:pt x="2047249" y="8458"/>
                  </a:cubicBezTo>
                  <a:cubicBezTo>
                    <a:pt x="2038792" y="8552"/>
                    <a:pt x="2023159" y="8458"/>
                    <a:pt x="2019131" y="8580"/>
                  </a:cubicBezTo>
                  <a:cubicBezTo>
                    <a:pt x="2031662" y="8568"/>
                    <a:pt x="2044780" y="8603"/>
                    <a:pt x="2044749" y="8891"/>
                  </a:cubicBezTo>
                  <a:cubicBezTo>
                    <a:pt x="2044734" y="9013"/>
                    <a:pt x="2039332" y="9075"/>
                    <a:pt x="2039548" y="9106"/>
                  </a:cubicBezTo>
                  <a:cubicBezTo>
                    <a:pt x="2040335" y="9219"/>
                    <a:pt x="2047851" y="9112"/>
                    <a:pt x="2048113" y="9118"/>
                  </a:cubicBezTo>
                  <a:cubicBezTo>
                    <a:pt x="2048345" y="9125"/>
                    <a:pt x="2048453" y="9132"/>
                    <a:pt x="2048453" y="9138"/>
                  </a:cubicBezTo>
                  <a:cubicBezTo>
                    <a:pt x="2048453" y="9203"/>
                    <a:pt x="2037758" y="9231"/>
                    <a:pt x="2037218" y="9260"/>
                  </a:cubicBezTo>
                  <a:cubicBezTo>
                    <a:pt x="2036323" y="9312"/>
                    <a:pt x="2041076" y="9537"/>
                    <a:pt x="2041076" y="9585"/>
                  </a:cubicBezTo>
                  <a:cubicBezTo>
                    <a:pt x="2040906" y="9594"/>
                    <a:pt x="2033283" y="9636"/>
                    <a:pt x="2035860" y="9723"/>
                  </a:cubicBezTo>
                  <a:cubicBezTo>
                    <a:pt x="2038453" y="9812"/>
                    <a:pt x="2045135" y="9822"/>
                    <a:pt x="2045366" y="9831"/>
                  </a:cubicBezTo>
                  <a:cubicBezTo>
                    <a:pt x="2046632" y="9883"/>
                    <a:pt x="2034965" y="9915"/>
                    <a:pt x="2034625" y="9945"/>
                  </a:cubicBezTo>
                  <a:cubicBezTo>
                    <a:pt x="2034440" y="9960"/>
                    <a:pt x="2040706" y="10060"/>
                    <a:pt x="2040891" y="10087"/>
                  </a:cubicBezTo>
                  <a:cubicBezTo>
                    <a:pt x="2041045" y="10114"/>
                    <a:pt x="2036276" y="10168"/>
                    <a:pt x="2034409" y="10251"/>
                  </a:cubicBezTo>
                  <a:cubicBezTo>
                    <a:pt x="2033005" y="10314"/>
                    <a:pt x="2037079" y="10365"/>
                    <a:pt x="2036369" y="10375"/>
                  </a:cubicBezTo>
                  <a:cubicBezTo>
                    <a:pt x="2035844" y="10381"/>
                    <a:pt x="2024825" y="10371"/>
                    <a:pt x="2024285" y="10382"/>
                  </a:cubicBezTo>
                  <a:cubicBezTo>
                    <a:pt x="2023483" y="10398"/>
                    <a:pt x="2026060" y="10476"/>
                    <a:pt x="2025690" y="10495"/>
                  </a:cubicBezTo>
                  <a:cubicBezTo>
                    <a:pt x="2025150" y="10522"/>
                    <a:pt x="2021600" y="10492"/>
                    <a:pt x="2022063" y="10521"/>
                  </a:cubicBezTo>
                  <a:cubicBezTo>
                    <a:pt x="2022402" y="10543"/>
                    <a:pt x="2036199" y="10812"/>
                    <a:pt x="2036107" y="10880"/>
                  </a:cubicBezTo>
                  <a:cubicBezTo>
                    <a:pt x="2035952" y="10999"/>
                    <a:pt x="2021338" y="10722"/>
                    <a:pt x="2034934" y="11194"/>
                  </a:cubicBezTo>
                  <a:cubicBezTo>
                    <a:pt x="2035042" y="11197"/>
                    <a:pt x="2038345" y="11164"/>
                    <a:pt x="2038437" y="11167"/>
                  </a:cubicBezTo>
                  <a:cubicBezTo>
                    <a:pt x="2040474" y="11253"/>
                    <a:pt x="2029872" y="11385"/>
                    <a:pt x="2042851" y="11362"/>
                  </a:cubicBezTo>
                  <a:cubicBezTo>
                    <a:pt x="2018714" y="11513"/>
                    <a:pt x="2039841" y="11540"/>
                    <a:pt x="2036276" y="11740"/>
                  </a:cubicBezTo>
                  <a:cubicBezTo>
                    <a:pt x="2034888" y="11817"/>
                    <a:pt x="2025535" y="11853"/>
                    <a:pt x="2025489" y="11864"/>
                  </a:cubicBezTo>
                  <a:cubicBezTo>
                    <a:pt x="2026400" y="11962"/>
                    <a:pt x="2029378" y="11885"/>
                    <a:pt x="2030397" y="11932"/>
                  </a:cubicBezTo>
                  <a:cubicBezTo>
                    <a:pt x="2030952" y="11958"/>
                    <a:pt x="2022588" y="12067"/>
                    <a:pt x="2024470" y="12133"/>
                  </a:cubicBezTo>
                  <a:cubicBezTo>
                    <a:pt x="2025443" y="12167"/>
                    <a:pt x="2034332" y="12149"/>
                    <a:pt x="2034687" y="12156"/>
                  </a:cubicBezTo>
                  <a:cubicBezTo>
                    <a:pt x="2038206" y="12216"/>
                    <a:pt x="2033900" y="12288"/>
                    <a:pt x="2034671" y="12332"/>
                  </a:cubicBezTo>
                  <a:cubicBezTo>
                    <a:pt x="2035181" y="12362"/>
                    <a:pt x="2040551" y="12360"/>
                    <a:pt x="2040690" y="12365"/>
                  </a:cubicBezTo>
                  <a:cubicBezTo>
                    <a:pt x="2040906" y="12376"/>
                    <a:pt x="2033622" y="12505"/>
                    <a:pt x="2032110" y="12549"/>
                  </a:cubicBezTo>
                  <a:cubicBezTo>
                    <a:pt x="2030952" y="12583"/>
                    <a:pt x="2035289" y="12631"/>
                    <a:pt x="2034486" y="12646"/>
                  </a:cubicBezTo>
                  <a:cubicBezTo>
                    <a:pt x="2029640" y="12737"/>
                    <a:pt x="2019316" y="12529"/>
                    <a:pt x="2029255" y="12827"/>
                  </a:cubicBezTo>
                  <a:cubicBezTo>
                    <a:pt x="2029872" y="12845"/>
                    <a:pt x="2033622" y="12833"/>
                    <a:pt x="2033730" y="12836"/>
                  </a:cubicBezTo>
                  <a:cubicBezTo>
                    <a:pt x="2036061" y="12921"/>
                    <a:pt x="2029131" y="12937"/>
                    <a:pt x="2027896" y="13010"/>
                  </a:cubicBezTo>
                  <a:cubicBezTo>
                    <a:pt x="2025782" y="13137"/>
                    <a:pt x="2035721" y="13054"/>
                    <a:pt x="2027449" y="13153"/>
                  </a:cubicBezTo>
                  <a:cubicBezTo>
                    <a:pt x="2033653" y="13224"/>
                    <a:pt x="2037110" y="13215"/>
                    <a:pt x="2044379" y="13182"/>
                  </a:cubicBezTo>
                  <a:cubicBezTo>
                    <a:pt x="2024270" y="13273"/>
                    <a:pt x="2017171" y="13610"/>
                    <a:pt x="2039502" y="13561"/>
                  </a:cubicBezTo>
                  <a:cubicBezTo>
                    <a:pt x="2032387" y="13569"/>
                    <a:pt x="2033174" y="13747"/>
                    <a:pt x="2031060" y="13755"/>
                  </a:cubicBezTo>
                  <a:cubicBezTo>
                    <a:pt x="2029748" y="13759"/>
                    <a:pt x="2019455" y="13599"/>
                    <a:pt x="2024177" y="13994"/>
                  </a:cubicBezTo>
                  <a:cubicBezTo>
                    <a:pt x="2024764" y="14043"/>
                    <a:pt x="2031014" y="13966"/>
                    <a:pt x="2029054" y="14073"/>
                  </a:cubicBezTo>
                  <a:cubicBezTo>
                    <a:pt x="2014053" y="14080"/>
                    <a:pt x="2028745" y="14139"/>
                    <a:pt x="2028761" y="14153"/>
                  </a:cubicBezTo>
                  <a:cubicBezTo>
                    <a:pt x="2028560" y="14391"/>
                    <a:pt x="1991876" y="14282"/>
                    <a:pt x="1985580" y="14323"/>
                  </a:cubicBezTo>
                  <a:cubicBezTo>
                    <a:pt x="1978265" y="14372"/>
                    <a:pt x="1971768" y="14584"/>
                    <a:pt x="1970178" y="14588"/>
                  </a:cubicBezTo>
                  <a:cubicBezTo>
                    <a:pt x="1964946" y="14601"/>
                    <a:pt x="1969283" y="14491"/>
                    <a:pt x="1968125" y="14457"/>
                  </a:cubicBezTo>
                  <a:cubicBezTo>
                    <a:pt x="1966937" y="14423"/>
                    <a:pt x="1952060" y="14652"/>
                    <a:pt x="1951319" y="14643"/>
                  </a:cubicBezTo>
                  <a:cubicBezTo>
                    <a:pt x="1948433" y="14608"/>
                    <a:pt x="1951365" y="14481"/>
                    <a:pt x="1951057" y="14476"/>
                  </a:cubicBezTo>
                  <a:cubicBezTo>
                    <a:pt x="1947492" y="14411"/>
                    <a:pt x="1927522" y="14553"/>
                    <a:pt x="1921920" y="14538"/>
                  </a:cubicBezTo>
                  <a:cubicBezTo>
                    <a:pt x="1922105" y="14617"/>
                    <a:pt x="1933324" y="14595"/>
                    <a:pt x="1926318" y="14739"/>
                  </a:cubicBezTo>
                  <a:cubicBezTo>
                    <a:pt x="1918154" y="14909"/>
                    <a:pt x="1917691" y="14560"/>
                    <a:pt x="1917475" y="14545"/>
                  </a:cubicBezTo>
                  <a:cubicBezTo>
                    <a:pt x="1880081" y="14637"/>
                    <a:pt x="1842672" y="14730"/>
                    <a:pt x="1805279" y="14822"/>
                  </a:cubicBezTo>
                  <a:cubicBezTo>
                    <a:pt x="1805742" y="15023"/>
                    <a:pt x="1830187" y="14811"/>
                    <a:pt x="1830743" y="14837"/>
                  </a:cubicBezTo>
                  <a:cubicBezTo>
                    <a:pt x="1834015" y="14982"/>
                    <a:pt x="1792717" y="15086"/>
                    <a:pt x="1787639" y="15026"/>
                  </a:cubicBezTo>
                  <a:cubicBezTo>
                    <a:pt x="1791497" y="15060"/>
                    <a:pt x="1795340" y="15095"/>
                    <a:pt x="1799198" y="15128"/>
                  </a:cubicBezTo>
                  <a:cubicBezTo>
                    <a:pt x="1792624" y="15380"/>
                    <a:pt x="1778071" y="15113"/>
                    <a:pt x="1768564" y="15241"/>
                  </a:cubicBezTo>
                  <a:cubicBezTo>
                    <a:pt x="1765493" y="15284"/>
                    <a:pt x="1771388" y="15360"/>
                    <a:pt x="1771265" y="15366"/>
                  </a:cubicBezTo>
                  <a:cubicBezTo>
                    <a:pt x="1767823" y="15468"/>
                    <a:pt x="1762283" y="15412"/>
                    <a:pt x="1766419" y="15276"/>
                  </a:cubicBezTo>
                  <a:cubicBezTo>
                    <a:pt x="1757993" y="15418"/>
                    <a:pt x="1759227" y="15283"/>
                    <a:pt x="1752761" y="15290"/>
                  </a:cubicBezTo>
                  <a:cubicBezTo>
                    <a:pt x="1752422" y="15290"/>
                    <a:pt x="1755199" y="15380"/>
                    <a:pt x="1750091" y="15434"/>
                  </a:cubicBezTo>
                  <a:cubicBezTo>
                    <a:pt x="1747684" y="15459"/>
                    <a:pt x="1734905" y="15494"/>
                    <a:pt x="1733192" y="15585"/>
                  </a:cubicBezTo>
                  <a:cubicBezTo>
                    <a:pt x="1732482" y="15624"/>
                    <a:pt x="1738980" y="15985"/>
                    <a:pt x="1739767" y="15656"/>
                  </a:cubicBezTo>
                  <a:cubicBezTo>
                    <a:pt x="1753672" y="15775"/>
                    <a:pt x="1744211" y="15495"/>
                    <a:pt x="1749613" y="15487"/>
                  </a:cubicBezTo>
                  <a:cubicBezTo>
                    <a:pt x="1750446" y="15487"/>
                    <a:pt x="1748548" y="15673"/>
                    <a:pt x="1762144" y="15550"/>
                  </a:cubicBezTo>
                  <a:cubicBezTo>
                    <a:pt x="1759551" y="15881"/>
                    <a:pt x="1743887" y="15684"/>
                    <a:pt x="1741202" y="15731"/>
                  </a:cubicBezTo>
                  <a:cubicBezTo>
                    <a:pt x="1735662" y="15830"/>
                    <a:pt x="1758487" y="15930"/>
                    <a:pt x="1762669" y="15665"/>
                  </a:cubicBezTo>
                  <a:cubicBezTo>
                    <a:pt x="1760724" y="15923"/>
                    <a:pt x="1764289" y="15694"/>
                    <a:pt x="1769382" y="15690"/>
                  </a:cubicBezTo>
                  <a:cubicBezTo>
                    <a:pt x="1774953" y="15685"/>
                    <a:pt x="1772530" y="15767"/>
                    <a:pt x="1775540" y="15758"/>
                  </a:cubicBezTo>
                  <a:cubicBezTo>
                    <a:pt x="1783781" y="15735"/>
                    <a:pt x="1780355" y="15570"/>
                    <a:pt x="1787161" y="15708"/>
                  </a:cubicBezTo>
                  <a:cubicBezTo>
                    <a:pt x="1780525" y="15237"/>
                    <a:pt x="1798782" y="15612"/>
                    <a:pt x="1804106" y="15721"/>
                  </a:cubicBezTo>
                  <a:cubicBezTo>
                    <a:pt x="1795448" y="15772"/>
                    <a:pt x="1786790" y="15822"/>
                    <a:pt x="1778133" y="15874"/>
                  </a:cubicBezTo>
                  <a:cubicBezTo>
                    <a:pt x="1778626" y="15898"/>
                    <a:pt x="1779136" y="15923"/>
                    <a:pt x="1779630" y="15947"/>
                  </a:cubicBezTo>
                  <a:cubicBezTo>
                    <a:pt x="1777345" y="15950"/>
                    <a:pt x="1775061" y="15954"/>
                    <a:pt x="1772777" y="15957"/>
                  </a:cubicBezTo>
                  <a:cubicBezTo>
                    <a:pt x="1773148" y="15931"/>
                    <a:pt x="1773518" y="15905"/>
                    <a:pt x="1773873" y="15879"/>
                  </a:cubicBezTo>
                  <a:cubicBezTo>
                    <a:pt x="1762129" y="16077"/>
                    <a:pt x="1759258" y="15904"/>
                    <a:pt x="1758301" y="15904"/>
                  </a:cubicBezTo>
                  <a:cubicBezTo>
                    <a:pt x="1745955" y="15920"/>
                    <a:pt x="1731711" y="15964"/>
                    <a:pt x="1719241" y="16002"/>
                  </a:cubicBezTo>
                  <a:cubicBezTo>
                    <a:pt x="1717358" y="16007"/>
                    <a:pt x="1718655" y="16171"/>
                    <a:pt x="1705012" y="16081"/>
                  </a:cubicBezTo>
                  <a:cubicBezTo>
                    <a:pt x="1700660" y="16052"/>
                    <a:pt x="1704765" y="15908"/>
                    <a:pt x="1699827" y="15942"/>
                  </a:cubicBezTo>
                  <a:cubicBezTo>
                    <a:pt x="1693654" y="16320"/>
                    <a:pt x="1693777" y="16033"/>
                    <a:pt x="1691941" y="16038"/>
                  </a:cubicBezTo>
                  <a:cubicBezTo>
                    <a:pt x="1686678" y="16054"/>
                    <a:pt x="1683468" y="16153"/>
                    <a:pt x="1682974" y="16156"/>
                  </a:cubicBezTo>
                  <a:cubicBezTo>
                    <a:pt x="1676477" y="16189"/>
                    <a:pt x="1666939" y="16203"/>
                    <a:pt x="1659809" y="16239"/>
                  </a:cubicBezTo>
                  <a:cubicBezTo>
                    <a:pt x="1659671" y="16240"/>
                    <a:pt x="1663390" y="16342"/>
                    <a:pt x="1658745" y="16323"/>
                  </a:cubicBezTo>
                  <a:cubicBezTo>
                    <a:pt x="1657109" y="16317"/>
                    <a:pt x="1642494" y="15874"/>
                    <a:pt x="1629716" y="16069"/>
                  </a:cubicBezTo>
                  <a:cubicBezTo>
                    <a:pt x="1633049" y="16093"/>
                    <a:pt x="1636367" y="16116"/>
                    <a:pt x="1639685" y="16139"/>
                  </a:cubicBezTo>
                  <a:cubicBezTo>
                    <a:pt x="1635781" y="16104"/>
                    <a:pt x="1608403" y="16310"/>
                    <a:pt x="1615101" y="16423"/>
                  </a:cubicBezTo>
                  <a:cubicBezTo>
                    <a:pt x="1619206" y="16491"/>
                    <a:pt x="1629222" y="16143"/>
                    <a:pt x="1630317" y="16444"/>
                  </a:cubicBezTo>
                  <a:cubicBezTo>
                    <a:pt x="1621212" y="16381"/>
                    <a:pt x="1570886" y="16676"/>
                    <a:pt x="1566966" y="16615"/>
                  </a:cubicBezTo>
                  <a:cubicBezTo>
                    <a:pt x="1566426" y="16607"/>
                    <a:pt x="1569759" y="16494"/>
                    <a:pt x="1569003" y="16483"/>
                  </a:cubicBezTo>
                  <a:cubicBezTo>
                    <a:pt x="1568432" y="16475"/>
                    <a:pt x="1556904" y="16534"/>
                    <a:pt x="1555361" y="16499"/>
                  </a:cubicBezTo>
                  <a:cubicBezTo>
                    <a:pt x="1554450" y="16478"/>
                    <a:pt x="1559543" y="16400"/>
                    <a:pt x="1559141" y="16364"/>
                  </a:cubicBezTo>
                  <a:cubicBezTo>
                    <a:pt x="1558771" y="16338"/>
                    <a:pt x="1544372" y="16336"/>
                    <a:pt x="1543554" y="16469"/>
                  </a:cubicBezTo>
                  <a:cubicBezTo>
                    <a:pt x="1547089" y="16406"/>
                    <a:pt x="1557027" y="16422"/>
                    <a:pt x="1551811" y="16547"/>
                  </a:cubicBezTo>
                  <a:cubicBezTo>
                    <a:pt x="1551147" y="16563"/>
                    <a:pt x="1547675" y="16489"/>
                    <a:pt x="1546857" y="16509"/>
                  </a:cubicBezTo>
                  <a:cubicBezTo>
                    <a:pt x="1539295" y="16692"/>
                    <a:pt x="1561889" y="16584"/>
                    <a:pt x="1565376" y="16575"/>
                  </a:cubicBezTo>
                  <a:cubicBezTo>
                    <a:pt x="1551194" y="16783"/>
                    <a:pt x="1529248" y="16656"/>
                    <a:pt x="1512828" y="16816"/>
                  </a:cubicBezTo>
                  <a:cubicBezTo>
                    <a:pt x="1506176" y="16726"/>
                    <a:pt x="1522658" y="16617"/>
                    <a:pt x="1515158" y="16549"/>
                  </a:cubicBezTo>
                  <a:cubicBezTo>
                    <a:pt x="1499571" y="16405"/>
                    <a:pt x="1511007" y="16714"/>
                    <a:pt x="1510513" y="16730"/>
                  </a:cubicBezTo>
                  <a:cubicBezTo>
                    <a:pt x="1506655" y="16854"/>
                    <a:pt x="1493460" y="16291"/>
                    <a:pt x="1493460" y="16750"/>
                  </a:cubicBezTo>
                  <a:cubicBezTo>
                    <a:pt x="1487804" y="16698"/>
                    <a:pt x="1489632" y="16634"/>
                    <a:pt x="1481658" y="16719"/>
                  </a:cubicBezTo>
                  <a:cubicBezTo>
                    <a:pt x="1482708" y="16748"/>
                    <a:pt x="1483757" y="16777"/>
                    <a:pt x="1484807" y="16805"/>
                  </a:cubicBezTo>
                  <a:cubicBezTo>
                    <a:pt x="1475951" y="17102"/>
                    <a:pt x="1457213" y="16478"/>
                    <a:pt x="1458617" y="16420"/>
                  </a:cubicBezTo>
                  <a:cubicBezTo>
                    <a:pt x="1462393" y="16270"/>
                    <a:pt x="1472153" y="16460"/>
                    <a:pt x="1472987" y="16452"/>
                  </a:cubicBezTo>
                  <a:cubicBezTo>
                    <a:pt x="1474220" y="16440"/>
                    <a:pt x="1477630" y="15962"/>
                    <a:pt x="1491131" y="16343"/>
                  </a:cubicBezTo>
                  <a:cubicBezTo>
                    <a:pt x="1496654" y="16015"/>
                    <a:pt x="1469732" y="16189"/>
                    <a:pt x="1481985" y="15942"/>
                  </a:cubicBezTo>
                  <a:cubicBezTo>
                    <a:pt x="1473710" y="16000"/>
                    <a:pt x="1439669" y="15863"/>
                    <a:pt x="1434769" y="16016"/>
                  </a:cubicBezTo>
                  <a:cubicBezTo>
                    <a:pt x="1434184" y="16037"/>
                    <a:pt x="1436908" y="16352"/>
                    <a:pt x="1428497" y="16210"/>
                  </a:cubicBezTo>
                  <a:cubicBezTo>
                    <a:pt x="1424504" y="16142"/>
                    <a:pt x="1434131" y="16113"/>
                    <a:pt x="1432304" y="16044"/>
                  </a:cubicBezTo>
                  <a:cubicBezTo>
                    <a:pt x="1426684" y="15833"/>
                    <a:pt x="1350226" y="16168"/>
                    <a:pt x="1335703" y="16219"/>
                  </a:cubicBezTo>
                  <a:cubicBezTo>
                    <a:pt x="1334760" y="16222"/>
                    <a:pt x="1335107" y="16116"/>
                    <a:pt x="1334180" y="16119"/>
                  </a:cubicBezTo>
                  <a:cubicBezTo>
                    <a:pt x="1331335" y="16129"/>
                    <a:pt x="1320964" y="16313"/>
                    <a:pt x="1315872" y="16277"/>
                  </a:cubicBezTo>
                  <a:cubicBezTo>
                    <a:pt x="1326423" y="16447"/>
                    <a:pt x="1305931" y="16515"/>
                    <a:pt x="1300718" y="16508"/>
                  </a:cubicBezTo>
                  <a:cubicBezTo>
                    <a:pt x="1292806" y="16495"/>
                    <a:pt x="1293295" y="16304"/>
                    <a:pt x="1289877" y="16272"/>
                  </a:cubicBezTo>
                  <a:cubicBezTo>
                    <a:pt x="1276703" y="16148"/>
                    <a:pt x="1256290" y="16657"/>
                    <a:pt x="1246057" y="16253"/>
                  </a:cubicBezTo>
                  <a:cubicBezTo>
                    <a:pt x="1246617" y="16679"/>
                    <a:pt x="1228354" y="16086"/>
                    <a:pt x="1220046" y="16100"/>
                  </a:cubicBezTo>
                  <a:cubicBezTo>
                    <a:pt x="1213540" y="16111"/>
                    <a:pt x="1204098" y="16423"/>
                    <a:pt x="1212881" y="16576"/>
                  </a:cubicBezTo>
                  <a:cubicBezTo>
                    <a:pt x="1201649" y="16585"/>
                    <a:pt x="1189824" y="16696"/>
                    <a:pt x="1179287" y="16751"/>
                  </a:cubicBezTo>
                  <a:cubicBezTo>
                    <a:pt x="1177546" y="16760"/>
                    <a:pt x="1179943" y="16623"/>
                    <a:pt x="1176972" y="16642"/>
                  </a:cubicBezTo>
                  <a:cubicBezTo>
                    <a:pt x="1176702" y="16645"/>
                    <a:pt x="1176330" y="16774"/>
                    <a:pt x="1173778" y="16794"/>
                  </a:cubicBezTo>
                  <a:cubicBezTo>
                    <a:pt x="1152712" y="16961"/>
                    <a:pt x="1162962" y="16661"/>
                    <a:pt x="1159021" y="16590"/>
                  </a:cubicBezTo>
                  <a:cubicBezTo>
                    <a:pt x="1156815" y="16550"/>
                    <a:pt x="1155187" y="16532"/>
                    <a:pt x="1153993" y="16527"/>
                  </a:cubicBezTo>
                  <a:cubicBezTo>
                    <a:pt x="1166271" y="16472"/>
                    <a:pt x="1180435" y="16387"/>
                    <a:pt x="1184222" y="16374"/>
                  </a:cubicBezTo>
                  <a:cubicBezTo>
                    <a:pt x="1180991" y="16100"/>
                    <a:pt x="1157007" y="16494"/>
                    <a:pt x="1149983" y="16435"/>
                  </a:cubicBezTo>
                  <a:cubicBezTo>
                    <a:pt x="1149739" y="16433"/>
                    <a:pt x="1150588" y="16273"/>
                    <a:pt x="1150340" y="16272"/>
                  </a:cubicBezTo>
                  <a:cubicBezTo>
                    <a:pt x="1150335" y="16272"/>
                    <a:pt x="1150330" y="16272"/>
                    <a:pt x="1150324" y="16272"/>
                  </a:cubicBezTo>
                  <a:cubicBezTo>
                    <a:pt x="1147693" y="16266"/>
                    <a:pt x="1130927" y="16364"/>
                    <a:pt x="1134379" y="16546"/>
                  </a:cubicBezTo>
                  <a:cubicBezTo>
                    <a:pt x="1135305" y="16594"/>
                    <a:pt x="1143021" y="16575"/>
                    <a:pt x="1152175" y="16535"/>
                  </a:cubicBezTo>
                  <a:cubicBezTo>
                    <a:pt x="1149698" y="16577"/>
                    <a:pt x="1151547" y="16749"/>
                    <a:pt x="1151110" y="16758"/>
                  </a:cubicBezTo>
                  <a:cubicBezTo>
                    <a:pt x="1145809" y="16859"/>
                    <a:pt x="1132822" y="16719"/>
                    <a:pt x="1128217" y="16707"/>
                  </a:cubicBezTo>
                  <a:cubicBezTo>
                    <a:pt x="1127163" y="16704"/>
                    <a:pt x="1127238" y="16819"/>
                    <a:pt x="1127066" y="16819"/>
                  </a:cubicBezTo>
                  <a:cubicBezTo>
                    <a:pt x="1122876" y="16804"/>
                    <a:pt x="1124595" y="16472"/>
                    <a:pt x="1120297" y="16821"/>
                  </a:cubicBezTo>
                  <a:cubicBezTo>
                    <a:pt x="1112710" y="16431"/>
                    <a:pt x="1134517" y="16724"/>
                    <a:pt x="1132979" y="16464"/>
                  </a:cubicBezTo>
                  <a:cubicBezTo>
                    <a:pt x="1131799" y="16264"/>
                    <a:pt x="1083365" y="16485"/>
                    <a:pt x="1083510" y="16814"/>
                  </a:cubicBezTo>
                  <a:cubicBezTo>
                    <a:pt x="1083341" y="16779"/>
                    <a:pt x="1082676" y="16738"/>
                    <a:pt x="1081311" y="16692"/>
                  </a:cubicBezTo>
                  <a:cubicBezTo>
                    <a:pt x="1078281" y="16589"/>
                    <a:pt x="1064801" y="16656"/>
                    <a:pt x="1062473" y="16722"/>
                  </a:cubicBezTo>
                  <a:cubicBezTo>
                    <a:pt x="1062081" y="16735"/>
                    <a:pt x="1062237" y="17056"/>
                    <a:pt x="1061751" y="17060"/>
                  </a:cubicBezTo>
                  <a:cubicBezTo>
                    <a:pt x="1060533" y="17071"/>
                    <a:pt x="1044056" y="16860"/>
                    <a:pt x="1037901" y="17067"/>
                  </a:cubicBezTo>
                  <a:cubicBezTo>
                    <a:pt x="1041224" y="17104"/>
                    <a:pt x="1044548" y="17141"/>
                    <a:pt x="1047871" y="17177"/>
                  </a:cubicBezTo>
                  <a:cubicBezTo>
                    <a:pt x="1027802" y="17233"/>
                    <a:pt x="1030904" y="17322"/>
                    <a:pt x="1037591" y="17401"/>
                  </a:cubicBezTo>
                  <a:cubicBezTo>
                    <a:pt x="1037909" y="17405"/>
                    <a:pt x="1038236" y="17409"/>
                    <a:pt x="1038569" y="17413"/>
                  </a:cubicBezTo>
                  <a:cubicBezTo>
                    <a:pt x="1043752" y="17470"/>
                    <a:pt x="1050397" y="17521"/>
                    <a:pt x="1050497" y="17546"/>
                  </a:cubicBezTo>
                  <a:cubicBezTo>
                    <a:pt x="1050879" y="17641"/>
                    <a:pt x="1016828" y="17794"/>
                    <a:pt x="1023377" y="17472"/>
                  </a:cubicBezTo>
                  <a:cubicBezTo>
                    <a:pt x="1024289" y="17428"/>
                    <a:pt x="1040045" y="17519"/>
                    <a:pt x="1032243" y="17325"/>
                  </a:cubicBezTo>
                  <a:cubicBezTo>
                    <a:pt x="1030879" y="17291"/>
                    <a:pt x="1020762" y="17380"/>
                    <a:pt x="1020229" y="17357"/>
                  </a:cubicBezTo>
                  <a:cubicBezTo>
                    <a:pt x="1016673" y="17207"/>
                    <a:pt x="1038769" y="16940"/>
                    <a:pt x="1036068" y="16724"/>
                  </a:cubicBezTo>
                  <a:cubicBezTo>
                    <a:pt x="1030705" y="16950"/>
                    <a:pt x="1023823" y="16855"/>
                    <a:pt x="1017673" y="16926"/>
                  </a:cubicBezTo>
                  <a:cubicBezTo>
                    <a:pt x="1014874" y="16958"/>
                    <a:pt x="1014187" y="17124"/>
                    <a:pt x="1013841" y="17128"/>
                  </a:cubicBezTo>
                  <a:cubicBezTo>
                    <a:pt x="1008682" y="17184"/>
                    <a:pt x="1011577" y="17004"/>
                    <a:pt x="1009855" y="17013"/>
                  </a:cubicBezTo>
                  <a:cubicBezTo>
                    <a:pt x="1008931" y="17018"/>
                    <a:pt x="998764" y="17413"/>
                    <a:pt x="1000685" y="16899"/>
                  </a:cubicBezTo>
                  <a:cubicBezTo>
                    <a:pt x="967185" y="17358"/>
                    <a:pt x="991419" y="17298"/>
                    <a:pt x="1011969" y="17215"/>
                  </a:cubicBezTo>
                  <a:cubicBezTo>
                    <a:pt x="1005475" y="17417"/>
                    <a:pt x="992745" y="17361"/>
                    <a:pt x="987032" y="17419"/>
                  </a:cubicBezTo>
                  <a:cubicBezTo>
                    <a:pt x="984982" y="17441"/>
                    <a:pt x="986197" y="17608"/>
                    <a:pt x="982735" y="17652"/>
                  </a:cubicBezTo>
                  <a:cubicBezTo>
                    <a:pt x="975608" y="17743"/>
                    <a:pt x="941584" y="17638"/>
                    <a:pt x="932721" y="17614"/>
                  </a:cubicBezTo>
                  <a:cubicBezTo>
                    <a:pt x="938164" y="17538"/>
                    <a:pt x="936573" y="17352"/>
                    <a:pt x="932370" y="17376"/>
                  </a:cubicBezTo>
                  <a:cubicBezTo>
                    <a:pt x="928168" y="17400"/>
                    <a:pt x="931697" y="17645"/>
                    <a:pt x="930878" y="17675"/>
                  </a:cubicBezTo>
                  <a:cubicBezTo>
                    <a:pt x="930000" y="17706"/>
                    <a:pt x="910286" y="17638"/>
                    <a:pt x="907007" y="17680"/>
                  </a:cubicBezTo>
                  <a:cubicBezTo>
                    <a:pt x="921848" y="17547"/>
                    <a:pt x="918499" y="17366"/>
                    <a:pt x="905902" y="17378"/>
                  </a:cubicBezTo>
                  <a:cubicBezTo>
                    <a:pt x="907723" y="17318"/>
                    <a:pt x="909544" y="17258"/>
                    <a:pt x="911365" y="17198"/>
                  </a:cubicBezTo>
                  <a:cubicBezTo>
                    <a:pt x="903982" y="17294"/>
                    <a:pt x="888458" y="17038"/>
                    <a:pt x="884191" y="17136"/>
                  </a:cubicBezTo>
                  <a:cubicBezTo>
                    <a:pt x="883521" y="17152"/>
                    <a:pt x="885925" y="17309"/>
                    <a:pt x="885550" y="17318"/>
                  </a:cubicBezTo>
                  <a:cubicBezTo>
                    <a:pt x="881806" y="17397"/>
                    <a:pt x="869070" y="17262"/>
                    <a:pt x="868477" y="17319"/>
                  </a:cubicBezTo>
                  <a:cubicBezTo>
                    <a:pt x="867974" y="17367"/>
                    <a:pt x="873408" y="17491"/>
                    <a:pt x="871391" y="17564"/>
                  </a:cubicBezTo>
                  <a:cubicBezTo>
                    <a:pt x="870971" y="17579"/>
                    <a:pt x="865733" y="17371"/>
                    <a:pt x="860574" y="17438"/>
                  </a:cubicBezTo>
                  <a:cubicBezTo>
                    <a:pt x="858660" y="17463"/>
                    <a:pt x="859812" y="17616"/>
                    <a:pt x="859330" y="17626"/>
                  </a:cubicBezTo>
                  <a:cubicBezTo>
                    <a:pt x="855311" y="17712"/>
                    <a:pt x="857683" y="17443"/>
                    <a:pt x="850339" y="17504"/>
                  </a:cubicBezTo>
                  <a:cubicBezTo>
                    <a:pt x="844959" y="17549"/>
                    <a:pt x="840951" y="17818"/>
                    <a:pt x="833516" y="17752"/>
                  </a:cubicBezTo>
                  <a:cubicBezTo>
                    <a:pt x="857930" y="18017"/>
                    <a:pt x="837406" y="17933"/>
                    <a:pt x="827198" y="18062"/>
                  </a:cubicBezTo>
                  <a:cubicBezTo>
                    <a:pt x="825562" y="18082"/>
                    <a:pt x="826963" y="18366"/>
                    <a:pt x="817188" y="18253"/>
                  </a:cubicBezTo>
                  <a:cubicBezTo>
                    <a:pt x="837991" y="17676"/>
                    <a:pt x="811257" y="17994"/>
                    <a:pt x="805788" y="18003"/>
                  </a:cubicBezTo>
                  <a:cubicBezTo>
                    <a:pt x="805488" y="18003"/>
                    <a:pt x="805385" y="17812"/>
                    <a:pt x="802703" y="17816"/>
                  </a:cubicBezTo>
                  <a:cubicBezTo>
                    <a:pt x="802476" y="17817"/>
                    <a:pt x="802801" y="17945"/>
                    <a:pt x="800309" y="17961"/>
                  </a:cubicBezTo>
                  <a:cubicBezTo>
                    <a:pt x="776668" y="18119"/>
                    <a:pt x="791784" y="17932"/>
                    <a:pt x="787293" y="17816"/>
                  </a:cubicBezTo>
                  <a:cubicBezTo>
                    <a:pt x="785381" y="17766"/>
                    <a:pt x="773883" y="17980"/>
                    <a:pt x="770788" y="17993"/>
                  </a:cubicBezTo>
                  <a:cubicBezTo>
                    <a:pt x="770075" y="17995"/>
                    <a:pt x="770402" y="17859"/>
                    <a:pt x="767647" y="17871"/>
                  </a:cubicBezTo>
                  <a:cubicBezTo>
                    <a:pt x="762773" y="17894"/>
                    <a:pt x="758407" y="18051"/>
                    <a:pt x="755191" y="18071"/>
                  </a:cubicBezTo>
                  <a:cubicBezTo>
                    <a:pt x="754815" y="18072"/>
                    <a:pt x="754799" y="17857"/>
                    <a:pt x="748702" y="17943"/>
                  </a:cubicBezTo>
                  <a:cubicBezTo>
                    <a:pt x="746987" y="17967"/>
                    <a:pt x="745063" y="18049"/>
                    <a:pt x="747498" y="18104"/>
                  </a:cubicBezTo>
                  <a:cubicBezTo>
                    <a:pt x="755572" y="18287"/>
                    <a:pt x="770891" y="17893"/>
                    <a:pt x="780020" y="18071"/>
                  </a:cubicBezTo>
                  <a:cubicBezTo>
                    <a:pt x="788342" y="18232"/>
                    <a:pt x="762096" y="18322"/>
                    <a:pt x="760732" y="18327"/>
                  </a:cubicBezTo>
                  <a:cubicBezTo>
                    <a:pt x="760230" y="18329"/>
                    <a:pt x="765357" y="18208"/>
                    <a:pt x="760148" y="18201"/>
                  </a:cubicBezTo>
                  <a:cubicBezTo>
                    <a:pt x="755702" y="18195"/>
                    <a:pt x="747574" y="18591"/>
                    <a:pt x="740947" y="18529"/>
                  </a:cubicBezTo>
                  <a:cubicBezTo>
                    <a:pt x="740441" y="18524"/>
                    <a:pt x="735146" y="18221"/>
                    <a:pt x="735389" y="18202"/>
                  </a:cubicBezTo>
                  <a:cubicBezTo>
                    <a:pt x="735612" y="18188"/>
                    <a:pt x="743743" y="18097"/>
                    <a:pt x="742563" y="18008"/>
                  </a:cubicBezTo>
                  <a:cubicBezTo>
                    <a:pt x="742422" y="17998"/>
                    <a:pt x="737254" y="18014"/>
                    <a:pt x="736579" y="17947"/>
                  </a:cubicBezTo>
                  <a:cubicBezTo>
                    <a:pt x="735752" y="17866"/>
                    <a:pt x="733525" y="17052"/>
                    <a:pt x="732422" y="17034"/>
                  </a:cubicBezTo>
                  <a:cubicBezTo>
                    <a:pt x="729590" y="16989"/>
                    <a:pt x="731433" y="17172"/>
                    <a:pt x="729601" y="17163"/>
                  </a:cubicBezTo>
                  <a:cubicBezTo>
                    <a:pt x="725673" y="17145"/>
                    <a:pt x="712046" y="16932"/>
                    <a:pt x="711603" y="17219"/>
                  </a:cubicBezTo>
                  <a:cubicBezTo>
                    <a:pt x="713855" y="17231"/>
                    <a:pt x="716105" y="17243"/>
                    <a:pt x="718356" y="17254"/>
                  </a:cubicBezTo>
                  <a:cubicBezTo>
                    <a:pt x="705831" y="17313"/>
                    <a:pt x="711171" y="17423"/>
                    <a:pt x="709396" y="17481"/>
                  </a:cubicBezTo>
                  <a:cubicBezTo>
                    <a:pt x="707486" y="17543"/>
                    <a:pt x="708023" y="17290"/>
                    <a:pt x="703800" y="17276"/>
                  </a:cubicBezTo>
                  <a:cubicBezTo>
                    <a:pt x="702882" y="17273"/>
                    <a:pt x="685218" y="17367"/>
                    <a:pt x="685539" y="17473"/>
                  </a:cubicBezTo>
                  <a:cubicBezTo>
                    <a:pt x="695308" y="17280"/>
                    <a:pt x="691685" y="17603"/>
                    <a:pt x="692136" y="17607"/>
                  </a:cubicBezTo>
                  <a:cubicBezTo>
                    <a:pt x="693848" y="17623"/>
                    <a:pt x="696034" y="17442"/>
                    <a:pt x="698331" y="17440"/>
                  </a:cubicBezTo>
                  <a:cubicBezTo>
                    <a:pt x="714481" y="17429"/>
                    <a:pt x="698193" y="17745"/>
                    <a:pt x="702005" y="17807"/>
                  </a:cubicBezTo>
                  <a:cubicBezTo>
                    <a:pt x="703319" y="17827"/>
                    <a:pt x="705933" y="17671"/>
                    <a:pt x="706490" y="17678"/>
                  </a:cubicBezTo>
                  <a:cubicBezTo>
                    <a:pt x="708299" y="17698"/>
                    <a:pt x="708328" y="17893"/>
                    <a:pt x="709537" y="17874"/>
                  </a:cubicBezTo>
                  <a:cubicBezTo>
                    <a:pt x="712353" y="17831"/>
                    <a:pt x="709064" y="17563"/>
                    <a:pt x="709287" y="17548"/>
                  </a:cubicBezTo>
                  <a:cubicBezTo>
                    <a:pt x="711804" y="17369"/>
                    <a:pt x="721668" y="17559"/>
                    <a:pt x="715528" y="17875"/>
                  </a:cubicBezTo>
                  <a:cubicBezTo>
                    <a:pt x="719213" y="17973"/>
                    <a:pt x="719645" y="17608"/>
                    <a:pt x="722568" y="17746"/>
                  </a:cubicBezTo>
                  <a:cubicBezTo>
                    <a:pt x="728378" y="18019"/>
                    <a:pt x="719673" y="17968"/>
                    <a:pt x="717315" y="18022"/>
                  </a:cubicBezTo>
                  <a:cubicBezTo>
                    <a:pt x="708854" y="18217"/>
                    <a:pt x="706343" y="18084"/>
                    <a:pt x="694366" y="18163"/>
                  </a:cubicBezTo>
                  <a:cubicBezTo>
                    <a:pt x="690054" y="18192"/>
                    <a:pt x="684944" y="18385"/>
                    <a:pt x="682943" y="18400"/>
                  </a:cubicBezTo>
                  <a:cubicBezTo>
                    <a:pt x="681682" y="18411"/>
                    <a:pt x="669780" y="17815"/>
                    <a:pt x="669430" y="18798"/>
                  </a:cubicBezTo>
                  <a:cubicBezTo>
                    <a:pt x="664803" y="18717"/>
                    <a:pt x="657544" y="18087"/>
                    <a:pt x="652776" y="18128"/>
                  </a:cubicBezTo>
                  <a:cubicBezTo>
                    <a:pt x="648497" y="18167"/>
                    <a:pt x="649858" y="18513"/>
                    <a:pt x="649458" y="18528"/>
                  </a:cubicBezTo>
                  <a:cubicBezTo>
                    <a:pt x="648846" y="18551"/>
                    <a:pt x="643671" y="18538"/>
                    <a:pt x="641919" y="18592"/>
                  </a:cubicBezTo>
                  <a:cubicBezTo>
                    <a:pt x="639868" y="18656"/>
                    <a:pt x="640893" y="18788"/>
                    <a:pt x="637638" y="18851"/>
                  </a:cubicBezTo>
                  <a:cubicBezTo>
                    <a:pt x="629539" y="19011"/>
                    <a:pt x="629752" y="18650"/>
                    <a:pt x="628919" y="18629"/>
                  </a:cubicBezTo>
                  <a:cubicBezTo>
                    <a:pt x="619255" y="18385"/>
                    <a:pt x="623486" y="18886"/>
                    <a:pt x="621343" y="18934"/>
                  </a:cubicBezTo>
                  <a:cubicBezTo>
                    <a:pt x="619349" y="18978"/>
                    <a:pt x="591375" y="18858"/>
                    <a:pt x="585486" y="19006"/>
                  </a:cubicBezTo>
                  <a:cubicBezTo>
                    <a:pt x="587883" y="18926"/>
                    <a:pt x="590278" y="18846"/>
                    <a:pt x="592675" y="18766"/>
                  </a:cubicBezTo>
                  <a:cubicBezTo>
                    <a:pt x="588388" y="18550"/>
                    <a:pt x="583841" y="18935"/>
                    <a:pt x="583761" y="18526"/>
                  </a:cubicBezTo>
                  <a:cubicBezTo>
                    <a:pt x="582892" y="19190"/>
                    <a:pt x="574041" y="18772"/>
                    <a:pt x="571382" y="18796"/>
                  </a:cubicBezTo>
                  <a:cubicBezTo>
                    <a:pt x="570334" y="18806"/>
                    <a:pt x="570416" y="18919"/>
                    <a:pt x="569106" y="18928"/>
                  </a:cubicBezTo>
                  <a:cubicBezTo>
                    <a:pt x="563982" y="18962"/>
                    <a:pt x="552432" y="18904"/>
                    <a:pt x="549655" y="18970"/>
                  </a:cubicBezTo>
                  <a:cubicBezTo>
                    <a:pt x="537639" y="19254"/>
                    <a:pt x="568365" y="19578"/>
                    <a:pt x="570784" y="19594"/>
                  </a:cubicBezTo>
                  <a:cubicBezTo>
                    <a:pt x="565942" y="19601"/>
                    <a:pt x="538546" y="19836"/>
                    <a:pt x="551139" y="20119"/>
                  </a:cubicBezTo>
                  <a:cubicBezTo>
                    <a:pt x="553085" y="20162"/>
                    <a:pt x="556534" y="19852"/>
                    <a:pt x="557627" y="19836"/>
                  </a:cubicBezTo>
                  <a:cubicBezTo>
                    <a:pt x="565027" y="19736"/>
                    <a:pt x="559207" y="20022"/>
                    <a:pt x="559788" y="20046"/>
                  </a:cubicBezTo>
                  <a:cubicBezTo>
                    <a:pt x="560774" y="20084"/>
                    <a:pt x="565644" y="19810"/>
                    <a:pt x="566930" y="19837"/>
                  </a:cubicBezTo>
                  <a:cubicBezTo>
                    <a:pt x="567359" y="19845"/>
                    <a:pt x="564598" y="20096"/>
                    <a:pt x="571654" y="20078"/>
                  </a:cubicBezTo>
                  <a:cubicBezTo>
                    <a:pt x="568183" y="20323"/>
                    <a:pt x="548347" y="20198"/>
                    <a:pt x="545745" y="20261"/>
                  </a:cubicBezTo>
                  <a:cubicBezTo>
                    <a:pt x="544818" y="20284"/>
                    <a:pt x="550630" y="20770"/>
                    <a:pt x="533654" y="20335"/>
                  </a:cubicBezTo>
                  <a:cubicBezTo>
                    <a:pt x="533851" y="20382"/>
                    <a:pt x="534047" y="20428"/>
                    <a:pt x="534245" y="20474"/>
                  </a:cubicBezTo>
                  <a:cubicBezTo>
                    <a:pt x="524792" y="20525"/>
                    <a:pt x="515340" y="20577"/>
                    <a:pt x="505889" y="20628"/>
                  </a:cubicBezTo>
                  <a:cubicBezTo>
                    <a:pt x="506915" y="20515"/>
                    <a:pt x="512222" y="20278"/>
                    <a:pt x="505538" y="20346"/>
                  </a:cubicBezTo>
                  <a:cubicBezTo>
                    <a:pt x="501690" y="20386"/>
                    <a:pt x="504537" y="20621"/>
                    <a:pt x="504187" y="20629"/>
                  </a:cubicBezTo>
                  <a:cubicBezTo>
                    <a:pt x="500733" y="20708"/>
                    <a:pt x="439611" y="20832"/>
                    <a:pt x="427767" y="20899"/>
                  </a:cubicBezTo>
                  <a:cubicBezTo>
                    <a:pt x="423737" y="20922"/>
                    <a:pt x="412505" y="21162"/>
                    <a:pt x="411649" y="21169"/>
                  </a:cubicBezTo>
                  <a:cubicBezTo>
                    <a:pt x="406528" y="21207"/>
                    <a:pt x="388394" y="21137"/>
                    <a:pt x="384777" y="21178"/>
                  </a:cubicBezTo>
                  <a:cubicBezTo>
                    <a:pt x="382518" y="21204"/>
                    <a:pt x="384664" y="21410"/>
                    <a:pt x="382647" y="21407"/>
                  </a:cubicBezTo>
                  <a:cubicBezTo>
                    <a:pt x="380771" y="21404"/>
                    <a:pt x="382715" y="21191"/>
                    <a:pt x="382158" y="21184"/>
                  </a:cubicBezTo>
                  <a:cubicBezTo>
                    <a:pt x="377542" y="21125"/>
                    <a:pt x="342488" y="21518"/>
                    <a:pt x="334164" y="21349"/>
                  </a:cubicBezTo>
                  <a:cubicBezTo>
                    <a:pt x="339252" y="21390"/>
                    <a:pt x="364639" y="20889"/>
                    <a:pt x="364129" y="20746"/>
                  </a:cubicBezTo>
                  <a:cubicBezTo>
                    <a:pt x="364018" y="20726"/>
                    <a:pt x="357848" y="20588"/>
                    <a:pt x="356575" y="20669"/>
                  </a:cubicBezTo>
                  <a:cubicBezTo>
                    <a:pt x="354473" y="20496"/>
                    <a:pt x="347252" y="21068"/>
                    <a:pt x="343326" y="20973"/>
                  </a:cubicBezTo>
                  <a:cubicBezTo>
                    <a:pt x="342882" y="20962"/>
                    <a:pt x="344630" y="20648"/>
                    <a:pt x="337622" y="20614"/>
                  </a:cubicBezTo>
                  <a:cubicBezTo>
                    <a:pt x="335207" y="20602"/>
                    <a:pt x="328886" y="20865"/>
                    <a:pt x="322523" y="20613"/>
                  </a:cubicBezTo>
                  <a:cubicBezTo>
                    <a:pt x="313311" y="20775"/>
                    <a:pt x="264881" y="20518"/>
                    <a:pt x="261559" y="20868"/>
                  </a:cubicBezTo>
                  <a:cubicBezTo>
                    <a:pt x="261460" y="20886"/>
                    <a:pt x="268280" y="20982"/>
                    <a:pt x="263673" y="21136"/>
                  </a:cubicBezTo>
                  <a:cubicBezTo>
                    <a:pt x="257548" y="21342"/>
                    <a:pt x="263048" y="20698"/>
                    <a:pt x="255909" y="20666"/>
                  </a:cubicBezTo>
                  <a:cubicBezTo>
                    <a:pt x="254833" y="20661"/>
                    <a:pt x="234971" y="20787"/>
                    <a:pt x="234321" y="20828"/>
                  </a:cubicBezTo>
                  <a:cubicBezTo>
                    <a:pt x="228306" y="21202"/>
                    <a:pt x="245661" y="21290"/>
                    <a:pt x="245419" y="21331"/>
                  </a:cubicBezTo>
                  <a:cubicBezTo>
                    <a:pt x="244813" y="21436"/>
                    <a:pt x="230392" y="21548"/>
                    <a:pt x="229806" y="21525"/>
                  </a:cubicBezTo>
                  <a:cubicBezTo>
                    <a:pt x="229249" y="21501"/>
                    <a:pt x="241008" y="20993"/>
                    <a:pt x="226877" y="21217"/>
                  </a:cubicBezTo>
                  <a:cubicBezTo>
                    <a:pt x="228495" y="21268"/>
                    <a:pt x="230114" y="21319"/>
                    <a:pt x="231733" y="21370"/>
                  </a:cubicBezTo>
                  <a:cubicBezTo>
                    <a:pt x="225086" y="21501"/>
                    <a:pt x="224454" y="21177"/>
                    <a:pt x="222844" y="21163"/>
                  </a:cubicBezTo>
                  <a:cubicBezTo>
                    <a:pt x="217838" y="21115"/>
                    <a:pt x="212422" y="21631"/>
                    <a:pt x="204403" y="21041"/>
                  </a:cubicBezTo>
                  <a:cubicBezTo>
                    <a:pt x="202283" y="20884"/>
                    <a:pt x="205803" y="20692"/>
                    <a:pt x="205538" y="20668"/>
                  </a:cubicBezTo>
                  <a:cubicBezTo>
                    <a:pt x="202990" y="20456"/>
                    <a:pt x="199740" y="21055"/>
                    <a:pt x="195909" y="20627"/>
                  </a:cubicBezTo>
                  <a:cubicBezTo>
                    <a:pt x="195621" y="20595"/>
                    <a:pt x="204536" y="20305"/>
                    <a:pt x="188954" y="20350"/>
                  </a:cubicBezTo>
                  <a:cubicBezTo>
                    <a:pt x="190026" y="20389"/>
                    <a:pt x="191099" y="20428"/>
                    <a:pt x="192171" y="20467"/>
                  </a:cubicBezTo>
                  <a:cubicBezTo>
                    <a:pt x="189974" y="20568"/>
                    <a:pt x="174198" y="20672"/>
                    <a:pt x="172075" y="20656"/>
                  </a:cubicBezTo>
                  <a:cubicBezTo>
                    <a:pt x="165875" y="20609"/>
                    <a:pt x="171282" y="20287"/>
                    <a:pt x="165050" y="20342"/>
                  </a:cubicBezTo>
                  <a:cubicBezTo>
                    <a:pt x="169047" y="20749"/>
                    <a:pt x="150097" y="20862"/>
                    <a:pt x="151187" y="20496"/>
                  </a:cubicBezTo>
                  <a:cubicBezTo>
                    <a:pt x="148540" y="20959"/>
                    <a:pt x="132442" y="20656"/>
                    <a:pt x="124874" y="20667"/>
                  </a:cubicBezTo>
                  <a:cubicBezTo>
                    <a:pt x="120099" y="20675"/>
                    <a:pt x="110359" y="20905"/>
                    <a:pt x="108842" y="20886"/>
                  </a:cubicBezTo>
                  <a:cubicBezTo>
                    <a:pt x="106995" y="20863"/>
                    <a:pt x="107555" y="20546"/>
                    <a:pt x="104218" y="20486"/>
                  </a:cubicBezTo>
                  <a:cubicBezTo>
                    <a:pt x="103267" y="20468"/>
                    <a:pt x="93332" y="20730"/>
                    <a:pt x="84612" y="20426"/>
                  </a:cubicBezTo>
                  <a:cubicBezTo>
                    <a:pt x="82922" y="20368"/>
                    <a:pt x="79373" y="19839"/>
                    <a:pt x="82514" y="19696"/>
                  </a:cubicBezTo>
                  <a:cubicBezTo>
                    <a:pt x="87891" y="19452"/>
                    <a:pt x="98062" y="19858"/>
                    <a:pt x="97932" y="19541"/>
                  </a:cubicBezTo>
                  <a:cubicBezTo>
                    <a:pt x="97779" y="19203"/>
                    <a:pt x="84080" y="19439"/>
                    <a:pt x="80393" y="19404"/>
                  </a:cubicBezTo>
                  <a:cubicBezTo>
                    <a:pt x="63369" y="19241"/>
                    <a:pt x="73199" y="18852"/>
                    <a:pt x="72761" y="18744"/>
                  </a:cubicBezTo>
                  <a:cubicBezTo>
                    <a:pt x="71626" y="18480"/>
                    <a:pt x="62324" y="18508"/>
                    <a:pt x="61936" y="18485"/>
                  </a:cubicBezTo>
                  <a:cubicBezTo>
                    <a:pt x="60328" y="18382"/>
                    <a:pt x="66919" y="18155"/>
                    <a:pt x="67019" y="17992"/>
                  </a:cubicBezTo>
                  <a:cubicBezTo>
                    <a:pt x="67139" y="17780"/>
                    <a:pt x="58173" y="17413"/>
                    <a:pt x="60211" y="17337"/>
                  </a:cubicBezTo>
                  <a:cubicBezTo>
                    <a:pt x="63129" y="17230"/>
                    <a:pt x="71369" y="17534"/>
                    <a:pt x="71891" y="17517"/>
                  </a:cubicBezTo>
                  <a:cubicBezTo>
                    <a:pt x="78691" y="17298"/>
                    <a:pt x="69370" y="16826"/>
                    <a:pt x="66801" y="16588"/>
                  </a:cubicBezTo>
                  <a:cubicBezTo>
                    <a:pt x="66022" y="16515"/>
                    <a:pt x="69125" y="16388"/>
                    <a:pt x="68480" y="16368"/>
                  </a:cubicBezTo>
                  <a:cubicBezTo>
                    <a:pt x="58623" y="16052"/>
                    <a:pt x="66402" y="17062"/>
                    <a:pt x="59846" y="17005"/>
                  </a:cubicBezTo>
                  <a:cubicBezTo>
                    <a:pt x="53997" y="16954"/>
                    <a:pt x="61523" y="16617"/>
                    <a:pt x="61299" y="16600"/>
                  </a:cubicBezTo>
                  <a:cubicBezTo>
                    <a:pt x="61010" y="16581"/>
                    <a:pt x="54017" y="16575"/>
                    <a:pt x="52922" y="16462"/>
                  </a:cubicBezTo>
                  <a:cubicBezTo>
                    <a:pt x="52382" y="16404"/>
                    <a:pt x="70560" y="15748"/>
                    <a:pt x="69801" y="15469"/>
                  </a:cubicBezTo>
                  <a:cubicBezTo>
                    <a:pt x="64001" y="15539"/>
                    <a:pt x="58201" y="15608"/>
                    <a:pt x="52401" y="15679"/>
                  </a:cubicBezTo>
                  <a:cubicBezTo>
                    <a:pt x="51947" y="15310"/>
                    <a:pt x="60289" y="15571"/>
                    <a:pt x="61151" y="15532"/>
                  </a:cubicBezTo>
                  <a:cubicBezTo>
                    <a:pt x="62888" y="15454"/>
                    <a:pt x="58045" y="15273"/>
                    <a:pt x="58253" y="15157"/>
                  </a:cubicBezTo>
                  <a:cubicBezTo>
                    <a:pt x="58364" y="15082"/>
                    <a:pt x="64049" y="14812"/>
                    <a:pt x="58913" y="14709"/>
                  </a:cubicBezTo>
                  <a:cubicBezTo>
                    <a:pt x="57148" y="14673"/>
                    <a:pt x="53444" y="14936"/>
                    <a:pt x="47016" y="14678"/>
                  </a:cubicBezTo>
                  <a:cubicBezTo>
                    <a:pt x="69388" y="14318"/>
                    <a:pt x="53884" y="14128"/>
                    <a:pt x="53225" y="13997"/>
                  </a:cubicBezTo>
                  <a:cubicBezTo>
                    <a:pt x="52579" y="13866"/>
                    <a:pt x="63259" y="13552"/>
                    <a:pt x="50295" y="13615"/>
                  </a:cubicBezTo>
                  <a:cubicBezTo>
                    <a:pt x="49733" y="12897"/>
                    <a:pt x="50575" y="13388"/>
                    <a:pt x="54259" y="13260"/>
                  </a:cubicBezTo>
                  <a:cubicBezTo>
                    <a:pt x="58771" y="13102"/>
                    <a:pt x="48341" y="12872"/>
                    <a:pt x="64835" y="13042"/>
                  </a:cubicBezTo>
                  <a:cubicBezTo>
                    <a:pt x="63897" y="12708"/>
                    <a:pt x="50640" y="12737"/>
                    <a:pt x="49938" y="12711"/>
                  </a:cubicBezTo>
                  <a:cubicBezTo>
                    <a:pt x="49332" y="12687"/>
                    <a:pt x="52279" y="12520"/>
                    <a:pt x="51228" y="12464"/>
                  </a:cubicBezTo>
                  <a:cubicBezTo>
                    <a:pt x="38800" y="11818"/>
                    <a:pt x="47336" y="12112"/>
                    <a:pt x="43737" y="11698"/>
                  </a:cubicBezTo>
                  <a:cubicBezTo>
                    <a:pt x="43416" y="11661"/>
                    <a:pt x="31670" y="11507"/>
                    <a:pt x="40613" y="11446"/>
                  </a:cubicBezTo>
                  <a:cubicBezTo>
                    <a:pt x="56905" y="11336"/>
                    <a:pt x="63713" y="11810"/>
                    <a:pt x="66451" y="10796"/>
                  </a:cubicBezTo>
                  <a:cubicBezTo>
                    <a:pt x="54401" y="10353"/>
                    <a:pt x="39800" y="11007"/>
                    <a:pt x="36136" y="11019"/>
                  </a:cubicBezTo>
                  <a:cubicBezTo>
                    <a:pt x="30529" y="11034"/>
                    <a:pt x="36338" y="10826"/>
                    <a:pt x="35647" y="10767"/>
                  </a:cubicBezTo>
                  <a:cubicBezTo>
                    <a:pt x="35407" y="10749"/>
                    <a:pt x="30575" y="10765"/>
                    <a:pt x="30510" y="10748"/>
                  </a:cubicBezTo>
                  <a:cubicBezTo>
                    <a:pt x="27065" y="9966"/>
                    <a:pt x="52020" y="10740"/>
                    <a:pt x="59877" y="10606"/>
                  </a:cubicBezTo>
                  <a:cubicBezTo>
                    <a:pt x="57771" y="10490"/>
                    <a:pt x="55665" y="10373"/>
                    <a:pt x="53559" y="10256"/>
                  </a:cubicBezTo>
                  <a:cubicBezTo>
                    <a:pt x="56416" y="10252"/>
                    <a:pt x="59273" y="10248"/>
                    <a:pt x="62131" y="10245"/>
                  </a:cubicBezTo>
                  <a:cubicBezTo>
                    <a:pt x="48519" y="10007"/>
                    <a:pt x="61651" y="10156"/>
                    <a:pt x="65045" y="9531"/>
                  </a:cubicBezTo>
                  <a:cubicBezTo>
                    <a:pt x="65807" y="9391"/>
                    <a:pt x="56865" y="9627"/>
                    <a:pt x="67065" y="9242"/>
                  </a:cubicBezTo>
                  <a:cubicBezTo>
                    <a:pt x="59542" y="9147"/>
                    <a:pt x="61941" y="9021"/>
                    <a:pt x="55129" y="9193"/>
                  </a:cubicBezTo>
                  <a:cubicBezTo>
                    <a:pt x="55305" y="8941"/>
                    <a:pt x="70632" y="8669"/>
                    <a:pt x="76678" y="8547"/>
                  </a:cubicBezTo>
                  <a:cubicBezTo>
                    <a:pt x="55320" y="8246"/>
                    <a:pt x="67500" y="9178"/>
                    <a:pt x="49036" y="8675"/>
                  </a:cubicBezTo>
                  <a:cubicBezTo>
                    <a:pt x="45613" y="8985"/>
                    <a:pt x="54425" y="8930"/>
                    <a:pt x="53707" y="8981"/>
                  </a:cubicBezTo>
                  <a:cubicBezTo>
                    <a:pt x="51128" y="9165"/>
                    <a:pt x="45084" y="8865"/>
                    <a:pt x="37792" y="9512"/>
                  </a:cubicBezTo>
                  <a:cubicBezTo>
                    <a:pt x="36604" y="9619"/>
                    <a:pt x="41629" y="9950"/>
                    <a:pt x="34194" y="9931"/>
                  </a:cubicBezTo>
                  <a:cubicBezTo>
                    <a:pt x="33371" y="9928"/>
                    <a:pt x="28634" y="9644"/>
                    <a:pt x="28700" y="9624"/>
                  </a:cubicBezTo>
                  <a:cubicBezTo>
                    <a:pt x="29328" y="9403"/>
                    <a:pt x="34016" y="9488"/>
                    <a:pt x="34209" y="9396"/>
                  </a:cubicBezTo>
                  <a:cubicBezTo>
                    <a:pt x="34391" y="9309"/>
                    <a:pt x="29161" y="9359"/>
                    <a:pt x="29142" y="9334"/>
                  </a:cubicBezTo>
                  <a:cubicBezTo>
                    <a:pt x="28982" y="9057"/>
                    <a:pt x="33507" y="9231"/>
                    <a:pt x="32849" y="9144"/>
                  </a:cubicBezTo>
                  <a:cubicBezTo>
                    <a:pt x="31430" y="8956"/>
                    <a:pt x="12617" y="8343"/>
                    <a:pt x="37170" y="8539"/>
                  </a:cubicBezTo>
                  <a:cubicBezTo>
                    <a:pt x="16776" y="8835"/>
                    <a:pt x="34559" y="8842"/>
                    <a:pt x="42501" y="8728"/>
                  </a:cubicBezTo>
                  <a:cubicBezTo>
                    <a:pt x="44526" y="8700"/>
                    <a:pt x="45039" y="8536"/>
                    <a:pt x="47925" y="8481"/>
                  </a:cubicBezTo>
                  <a:cubicBezTo>
                    <a:pt x="51637" y="8411"/>
                    <a:pt x="55982" y="8493"/>
                    <a:pt x="57903" y="8465"/>
                  </a:cubicBezTo>
                  <a:cubicBezTo>
                    <a:pt x="59969" y="8434"/>
                    <a:pt x="48231" y="8035"/>
                    <a:pt x="65208" y="8167"/>
                  </a:cubicBezTo>
                  <a:cubicBezTo>
                    <a:pt x="56568" y="7773"/>
                    <a:pt x="41306" y="8169"/>
                    <a:pt x="32818" y="7888"/>
                  </a:cubicBezTo>
                  <a:cubicBezTo>
                    <a:pt x="15695" y="7317"/>
                    <a:pt x="44758" y="7233"/>
                    <a:pt x="47785" y="7184"/>
                  </a:cubicBezTo>
                  <a:cubicBezTo>
                    <a:pt x="48592" y="7171"/>
                    <a:pt x="45888" y="6945"/>
                    <a:pt x="46425" y="6932"/>
                  </a:cubicBezTo>
                  <a:cubicBezTo>
                    <a:pt x="47305" y="6913"/>
                    <a:pt x="63799" y="7038"/>
                    <a:pt x="65426" y="6857"/>
                  </a:cubicBezTo>
                  <a:cubicBezTo>
                    <a:pt x="67048" y="6677"/>
                    <a:pt x="59384" y="6857"/>
                    <a:pt x="58874" y="6665"/>
                  </a:cubicBezTo>
                  <a:cubicBezTo>
                    <a:pt x="58529" y="6536"/>
                    <a:pt x="78428" y="6340"/>
                    <a:pt x="67656" y="6235"/>
                  </a:cubicBezTo>
                  <a:cubicBezTo>
                    <a:pt x="60232" y="6163"/>
                    <a:pt x="46547" y="6660"/>
                    <a:pt x="44242" y="6099"/>
                  </a:cubicBezTo>
                  <a:cubicBezTo>
                    <a:pt x="55160" y="6070"/>
                    <a:pt x="66078" y="6042"/>
                    <a:pt x="76997" y="6015"/>
                  </a:cubicBezTo>
                  <a:cubicBezTo>
                    <a:pt x="71021" y="5795"/>
                    <a:pt x="65045" y="5574"/>
                    <a:pt x="59069" y="5351"/>
                  </a:cubicBezTo>
                  <a:cubicBezTo>
                    <a:pt x="71323" y="5308"/>
                    <a:pt x="81918" y="5564"/>
                    <a:pt x="93557" y="5286"/>
                  </a:cubicBezTo>
                  <a:cubicBezTo>
                    <a:pt x="65589" y="4560"/>
                    <a:pt x="102638" y="4770"/>
                    <a:pt x="103045" y="4690"/>
                  </a:cubicBezTo>
                  <a:cubicBezTo>
                    <a:pt x="103182" y="4643"/>
                    <a:pt x="92173" y="4076"/>
                    <a:pt x="90402" y="3972"/>
                  </a:cubicBezTo>
                  <a:cubicBezTo>
                    <a:pt x="100156" y="3784"/>
                    <a:pt x="129798" y="3757"/>
                    <a:pt x="112456" y="3046"/>
                  </a:cubicBezTo>
                  <a:cubicBezTo>
                    <a:pt x="115603" y="3205"/>
                    <a:pt x="123225" y="2854"/>
                    <a:pt x="123125" y="2826"/>
                  </a:cubicBezTo>
                  <a:cubicBezTo>
                    <a:pt x="122158" y="2530"/>
                    <a:pt x="105532" y="2675"/>
                    <a:pt x="108243" y="2416"/>
                  </a:cubicBezTo>
                  <a:cubicBezTo>
                    <a:pt x="111385" y="2116"/>
                    <a:pt x="115790" y="2547"/>
                    <a:pt x="120623" y="2527"/>
                  </a:cubicBezTo>
                  <a:cubicBezTo>
                    <a:pt x="145429" y="2422"/>
                    <a:pt x="138623" y="880"/>
                    <a:pt x="163496" y="1202"/>
                  </a:cubicBezTo>
                  <a:cubicBezTo>
                    <a:pt x="163002" y="1146"/>
                    <a:pt x="162506" y="1091"/>
                    <a:pt x="162011" y="1035"/>
                  </a:cubicBezTo>
                  <a:close/>
                  <a:moveTo>
                    <a:pt x="80672" y="1"/>
                  </a:moveTo>
                  <a:cubicBezTo>
                    <a:pt x="80880" y="-6"/>
                    <a:pt x="85605" y="26"/>
                    <a:pt x="85770" y="36"/>
                  </a:cubicBezTo>
                  <a:cubicBezTo>
                    <a:pt x="89988" y="281"/>
                    <a:pt x="75806" y="184"/>
                    <a:pt x="80672" y="1"/>
                  </a:cubicBezTo>
                  <a:close/>
                </a:path>
              </a:pathLst>
            </a:custGeom>
            <a:solidFill>
              <a:schemeClr val="tx2"/>
            </a:solidFill>
            <a:ln w="15376" cap="flat">
              <a:solidFill>
                <a:srgbClr val="0070C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E52EBB3-24E4-4BFE-4A74-F7D77CDB1BEE}"/>
              </a:ext>
            </a:extLst>
          </p:cNvPr>
          <p:cNvGrpSpPr/>
          <p:nvPr/>
        </p:nvGrpSpPr>
        <p:grpSpPr>
          <a:xfrm>
            <a:off x="5524153" y="5486260"/>
            <a:ext cx="1942130" cy="553281"/>
            <a:chOff x="4040452" y="5432455"/>
            <a:chExt cx="1942130" cy="55328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197EAA5-D791-EDF5-3098-E2E99395FDBD}"/>
                </a:ext>
              </a:extLst>
            </p:cNvPr>
            <p:cNvSpPr txBox="1"/>
            <p:nvPr/>
          </p:nvSpPr>
          <p:spPr>
            <a:xfrm>
              <a:off x="4040452" y="5432455"/>
              <a:ext cx="19421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rgbClr val="002060"/>
                  </a:solidFill>
                </a:rPr>
                <a:t>Call for public input</a:t>
              </a:r>
            </a:p>
          </p:txBody>
        </p:sp>
        <p:sp>
          <p:nvSpPr>
            <p:cNvPr id="53" name="Free-form: Shape 13">
              <a:extLst>
                <a:ext uri="{FF2B5EF4-FFF2-40B4-BE49-F238E27FC236}">
                  <a16:creationId xmlns:a16="http://schemas.microsoft.com/office/drawing/2014/main" id="{E5A1B9A1-D5B1-D3D9-1CC0-969369DBCCFE}"/>
                </a:ext>
              </a:extLst>
            </p:cNvPr>
            <p:cNvSpPr/>
            <p:nvPr/>
          </p:nvSpPr>
          <p:spPr>
            <a:xfrm>
              <a:off x="4123436" y="5432455"/>
              <a:ext cx="1820163" cy="553281"/>
            </a:xfrm>
            <a:custGeom>
              <a:avLst/>
              <a:gdLst>
                <a:gd name="connsiteX0" fmla="*/ 1976803 w 2059780"/>
                <a:gd name="connsiteY0" fmla="*/ 1133636 h 1133814"/>
                <a:gd name="connsiteX1" fmla="*/ 1979114 w 2059780"/>
                <a:gd name="connsiteY1" fmla="*/ 1133813 h 1133814"/>
                <a:gd name="connsiteX2" fmla="*/ 1974005 w 2059780"/>
                <a:gd name="connsiteY2" fmla="*/ 1133779 h 1133814"/>
                <a:gd name="connsiteX3" fmla="*/ 1976803 w 2059780"/>
                <a:gd name="connsiteY3" fmla="*/ 1133636 h 1133814"/>
                <a:gd name="connsiteX4" fmla="*/ 1636984 w 2059780"/>
                <a:gd name="connsiteY4" fmla="*/ 1132082 h 1133814"/>
                <a:gd name="connsiteX5" fmla="*/ 1650426 w 2059780"/>
                <a:gd name="connsiteY5" fmla="*/ 1132275 h 1133814"/>
                <a:gd name="connsiteX6" fmla="*/ 1636984 w 2059780"/>
                <a:gd name="connsiteY6" fmla="*/ 1132082 h 1133814"/>
                <a:gd name="connsiteX7" fmla="*/ 1958279 w 2059780"/>
                <a:gd name="connsiteY7" fmla="*/ 1131608 h 1133814"/>
                <a:gd name="connsiteX8" fmla="*/ 1949483 w 2059780"/>
                <a:gd name="connsiteY8" fmla="*/ 1131751 h 1133814"/>
                <a:gd name="connsiteX9" fmla="*/ 1958279 w 2059780"/>
                <a:gd name="connsiteY9" fmla="*/ 1131608 h 1133814"/>
                <a:gd name="connsiteX10" fmla="*/ 1624625 w 2059780"/>
                <a:gd name="connsiteY10" fmla="*/ 1131579 h 1133814"/>
                <a:gd name="connsiteX11" fmla="*/ 1620394 w 2059780"/>
                <a:gd name="connsiteY11" fmla="*/ 1131683 h 1133814"/>
                <a:gd name="connsiteX12" fmla="*/ 1630487 w 2059780"/>
                <a:gd name="connsiteY12" fmla="*/ 1131821 h 1133814"/>
                <a:gd name="connsiteX13" fmla="*/ 1624625 w 2059780"/>
                <a:gd name="connsiteY13" fmla="*/ 1131579 h 1133814"/>
                <a:gd name="connsiteX14" fmla="*/ 1555283 w 2059780"/>
                <a:gd name="connsiteY14" fmla="*/ 1131426 h 1133814"/>
                <a:gd name="connsiteX15" fmla="*/ 1562058 w 2059780"/>
                <a:gd name="connsiteY15" fmla="*/ 1131501 h 1133814"/>
                <a:gd name="connsiteX16" fmla="*/ 1555283 w 2059780"/>
                <a:gd name="connsiteY16" fmla="*/ 1131426 h 1133814"/>
                <a:gd name="connsiteX17" fmla="*/ 1459853 w 2059780"/>
                <a:gd name="connsiteY17" fmla="*/ 1131263 h 1133814"/>
                <a:gd name="connsiteX18" fmla="*/ 1455362 w 2059780"/>
                <a:gd name="connsiteY18" fmla="*/ 1131367 h 1133814"/>
                <a:gd name="connsiteX19" fmla="*/ 1463872 w 2059780"/>
                <a:gd name="connsiteY19" fmla="*/ 1131419 h 1133814"/>
                <a:gd name="connsiteX20" fmla="*/ 1459853 w 2059780"/>
                <a:gd name="connsiteY20" fmla="*/ 1131263 h 1133814"/>
                <a:gd name="connsiteX21" fmla="*/ 1436779 w 2059780"/>
                <a:gd name="connsiteY21" fmla="*/ 1131253 h 1133814"/>
                <a:gd name="connsiteX22" fmla="*/ 1431218 w 2059780"/>
                <a:gd name="connsiteY22" fmla="*/ 1131353 h 1133814"/>
                <a:gd name="connsiteX23" fmla="*/ 1441507 w 2059780"/>
                <a:gd name="connsiteY23" fmla="*/ 1131384 h 1133814"/>
                <a:gd name="connsiteX24" fmla="*/ 1436779 w 2059780"/>
                <a:gd name="connsiteY24" fmla="*/ 1131253 h 1133814"/>
                <a:gd name="connsiteX25" fmla="*/ 1956865 w 2059780"/>
                <a:gd name="connsiteY25" fmla="*/ 1130710 h 1133814"/>
                <a:gd name="connsiteX26" fmla="*/ 1969452 w 2059780"/>
                <a:gd name="connsiteY26" fmla="*/ 1131065 h 1133814"/>
                <a:gd name="connsiteX27" fmla="*/ 1966536 w 2059780"/>
                <a:gd name="connsiteY27" fmla="*/ 1130725 h 1133814"/>
                <a:gd name="connsiteX28" fmla="*/ 1980518 w 2059780"/>
                <a:gd name="connsiteY28" fmla="*/ 1131447 h 1133814"/>
                <a:gd name="connsiteX29" fmla="*/ 1971458 w 2059780"/>
                <a:gd name="connsiteY29" fmla="*/ 1131486 h 1133814"/>
                <a:gd name="connsiteX30" fmla="*/ 1969098 w 2059780"/>
                <a:gd name="connsiteY30" fmla="*/ 1131233 h 1133814"/>
                <a:gd name="connsiteX31" fmla="*/ 1958603 w 2059780"/>
                <a:gd name="connsiteY31" fmla="*/ 1131404 h 1133814"/>
                <a:gd name="connsiteX32" fmla="*/ 1948634 w 2059780"/>
                <a:gd name="connsiteY32" fmla="*/ 1131182 h 1133814"/>
                <a:gd name="connsiteX33" fmla="*/ 1949313 w 2059780"/>
                <a:gd name="connsiteY33" fmla="*/ 1130816 h 1133814"/>
                <a:gd name="connsiteX34" fmla="*/ 1956865 w 2059780"/>
                <a:gd name="connsiteY34" fmla="*/ 1130710 h 1133814"/>
                <a:gd name="connsiteX35" fmla="*/ 1981722 w 2059780"/>
                <a:gd name="connsiteY35" fmla="*/ 1129753 h 1133814"/>
                <a:gd name="connsiteX36" fmla="*/ 1972971 w 2059780"/>
                <a:gd name="connsiteY36" fmla="*/ 1129865 h 1133814"/>
                <a:gd name="connsiteX37" fmla="*/ 1981722 w 2059780"/>
                <a:gd name="connsiteY37" fmla="*/ 1129753 h 1133814"/>
                <a:gd name="connsiteX38" fmla="*/ 1072788 w 2059780"/>
                <a:gd name="connsiteY38" fmla="*/ 1129518 h 1133814"/>
                <a:gd name="connsiteX39" fmla="*/ 1072965 w 2059780"/>
                <a:gd name="connsiteY39" fmla="*/ 1129534 h 1133814"/>
                <a:gd name="connsiteX40" fmla="*/ 1072383 w 2059780"/>
                <a:gd name="connsiteY40" fmla="*/ 1129520 h 1133814"/>
                <a:gd name="connsiteX41" fmla="*/ 936374 w 2059780"/>
                <a:gd name="connsiteY41" fmla="*/ 1129339 h 1133814"/>
                <a:gd name="connsiteX42" fmla="*/ 947021 w 2059780"/>
                <a:gd name="connsiteY42" fmla="*/ 1129490 h 1133814"/>
                <a:gd name="connsiteX43" fmla="*/ 972051 w 2059780"/>
                <a:gd name="connsiteY43" fmla="*/ 1129592 h 1133814"/>
                <a:gd name="connsiteX44" fmla="*/ 961101 w 2059780"/>
                <a:gd name="connsiteY44" fmla="*/ 1129864 h 1133814"/>
                <a:gd name="connsiteX45" fmla="*/ 963068 w 2059780"/>
                <a:gd name="connsiteY45" fmla="*/ 1129765 h 1133814"/>
                <a:gd name="connsiteX46" fmla="*/ 926335 w 2059780"/>
                <a:gd name="connsiteY46" fmla="*/ 1129561 h 1133814"/>
                <a:gd name="connsiteX47" fmla="*/ 922564 w 2059780"/>
                <a:gd name="connsiteY47" fmla="*/ 1129702 h 1133814"/>
                <a:gd name="connsiteX48" fmla="*/ 917234 w 2059780"/>
                <a:gd name="connsiteY48" fmla="*/ 1129399 h 1133814"/>
                <a:gd name="connsiteX49" fmla="*/ 928106 w 2059780"/>
                <a:gd name="connsiteY49" fmla="*/ 1129538 h 1133814"/>
                <a:gd name="connsiteX50" fmla="*/ 936374 w 2059780"/>
                <a:gd name="connsiteY50" fmla="*/ 1129339 h 1133814"/>
                <a:gd name="connsiteX51" fmla="*/ 804645 w 2059780"/>
                <a:gd name="connsiteY51" fmla="*/ 1129316 h 1133814"/>
                <a:gd name="connsiteX52" fmla="*/ 813600 w 2059780"/>
                <a:gd name="connsiteY52" fmla="*/ 1129359 h 1133814"/>
                <a:gd name="connsiteX53" fmla="*/ 799744 w 2059780"/>
                <a:gd name="connsiteY53" fmla="*/ 1129384 h 1133814"/>
                <a:gd name="connsiteX54" fmla="*/ 804645 w 2059780"/>
                <a:gd name="connsiteY54" fmla="*/ 1129316 h 1133814"/>
                <a:gd name="connsiteX55" fmla="*/ 996910 w 2059780"/>
                <a:gd name="connsiteY55" fmla="*/ 1129281 h 1133814"/>
                <a:gd name="connsiteX56" fmla="*/ 997936 w 2059780"/>
                <a:gd name="connsiteY56" fmla="*/ 1129676 h 1133814"/>
                <a:gd name="connsiteX57" fmla="*/ 1009997 w 2059780"/>
                <a:gd name="connsiteY57" fmla="*/ 1129636 h 1133814"/>
                <a:gd name="connsiteX58" fmla="*/ 1010906 w 2059780"/>
                <a:gd name="connsiteY58" fmla="*/ 1129665 h 1133814"/>
                <a:gd name="connsiteX59" fmla="*/ 1018443 w 2059780"/>
                <a:gd name="connsiteY59" fmla="*/ 1129711 h 1133814"/>
                <a:gd name="connsiteX60" fmla="*/ 1011582 w 2059780"/>
                <a:gd name="connsiteY60" fmla="*/ 1129700 h 1133814"/>
                <a:gd name="connsiteX61" fmla="*/ 1011310 w 2059780"/>
                <a:gd name="connsiteY61" fmla="*/ 1129688 h 1133814"/>
                <a:gd name="connsiteX62" fmla="*/ 995481 w 2059780"/>
                <a:gd name="connsiteY62" fmla="*/ 1129949 h 1133814"/>
                <a:gd name="connsiteX63" fmla="*/ 991610 w 2059780"/>
                <a:gd name="connsiteY63" fmla="*/ 1129757 h 1133814"/>
                <a:gd name="connsiteX64" fmla="*/ 979916 w 2059780"/>
                <a:gd name="connsiteY64" fmla="*/ 1129946 h 1133814"/>
                <a:gd name="connsiteX65" fmla="*/ 979892 w 2059780"/>
                <a:gd name="connsiteY65" fmla="*/ 1129946 h 1133814"/>
                <a:gd name="connsiteX66" fmla="*/ 979783 w 2059780"/>
                <a:gd name="connsiteY66" fmla="*/ 1129759 h 1133814"/>
                <a:gd name="connsiteX67" fmla="*/ 978298 w 2059780"/>
                <a:gd name="connsiteY67" fmla="*/ 1129515 h 1133814"/>
                <a:gd name="connsiteX68" fmla="*/ 984478 w 2059780"/>
                <a:gd name="connsiteY68" fmla="*/ 1129830 h 1133814"/>
                <a:gd name="connsiteX69" fmla="*/ 994478 w 2059780"/>
                <a:gd name="connsiteY69" fmla="*/ 1129605 h 1133814"/>
                <a:gd name="connsiteX70" fmla="*/ 990935 w 2059780"/>
                <a:gd name="connsiteY70" fmla="*/ 1129614 h 1133814"/>
                <a:gd name="connsiteX71" fmla="*/ 989715 w 2059780"/>
                <a:gd name="connsiteY71" fmla="*/ 1129409 h 1133814"/>
                <a:gd name="connsiteX72" fmla="*/ 970855 w 2059780"/>
                <a:gd name="connsiteY72" fmla="*/ 1129361 h 1133814"/>
                <a:gd name="connsiteX73" fmla="*/ 996910 w 2059780"/>
                <a:gd name="connsiteY73" fmla="*/ 1129281 h 1133814"/>
                <a:gd name="connsiteX74" fmla="*/ 816083 w 2059780"/>
                <a:gd name="connsiteY74" fmla="*/ 1129058 h 1133814"/>
                <a:gd name="connsiteX75" fmla="*/ 817470 w 2059780"/>
                <a:gd name="connsiteY75" fmla="*/ 1129200 h 1133814"/>
                <a:gd name="connsiteX76" fmla="*/ 810694 w 2059780"/>
                <a:gd name="connsiteY76" fmla="*/ 1129135 h 1133814"/>
                <a:gd name="connsiteX77" fmla="*/ 816083 w 2059780"/>
                <a:gd name="connsiteY77" fmla="*/ 1129058 h 1133814"/>
                <a:gd name="connsiteX78" fmla="*/ 711588 w 2059780"/>
                <a:gd name="connsiteY78" fmla="*/ 1128918 h 1133814"/>
                <a:gd name="connsiteX79" fmla="*/ 734863 w 2059780"/>
                <a:gd name="connsiteY79" fmla="*/ 1129029 h 1133814"/>
                <a:gd name="connsiteX80" fmla="*/ 732113 w 2059780"/>
                <a:gd name="connsiteY80" fmla="*/ 1129114 h 1133814"/>
                <a:gd name="connsiteX81" fmla="*/ 711588 w 2059780"/>
                <a:gd name="connsiteY81" fmla="*/ 1128918 h 1133814"/>
                <a:gd name="connsiteX82" fmla="*/ 1013377 w 2059780"/>
                <a:gd name="connsiteY82" fmla="*/ 1128858 h 1133814"/>
                <a:gd name="connsiteX83" fmla="*/ 1002910 w 2059780"/>
                <a:gd name="connsiteY83" fmla="*/ 1128916 h 1133814"/>
                <a:gd name="connsiteX84" fmla="*/ 1013377 w 2059780"/>
                <a:gd name="connsiteY84" fmla="*/ 1128858 h 1133814"/>
                <a:gd name="connsiteX85" fmla="*/ 1025981 w 2059780"/>
                <a:gd name="connsiteY85" fmla="*/ 1128825 h 1133814"/>
                <a:gd name="connsiteX86" fmla="*/ 1021910 w 2059780"/>
                <a:gd name="connsiteY86" fmla="*/ 1128901 h 1133814"/>
                <a:gd name="connsiteX87" fmla="*/ 1026884 w 2059780"/>
                <a:gd name="connsiteY87" fmla="*/ 1128984 h 1133814"/>
                <a:gd name="connsiteX88" fmla="*/ 1025981 w 2059780"/>
                <a:gd name="connsiteY88" fmla="*/ 1128825 h 1133814"/>
                <a:gd name="connsiteX89" fmla="*/ 1054960 w 2059780"/>
                <a:gd name="connsiteY89" fmla="*/ 1128785 h 1133814"/>
                <a:gd name="connsiteX90" fmla="*/ 1050460 w 2059780"/>
                <a:gd name="connsiteY90" fmla="*/ 1129282 h 1133814"/>
                <a:gd name="connsiteX91" fmla="*/ 1054960 w 2059780"/>
                <a:gd name="connsiteY91" fmla="*/ 1128785 h 1133814"/>
                <a:gd name="connsiteX92" fmla="*/ 626533 w 2059780"/>
                <a:gd name="connsiteY92" fmla="*/ 1128784 h 1133814"/>
                <a:gd name="connsiteX93" fmla="*/ 629698 w 2059780"/>
                <a:gd name="connsiteY93" fmla="*/ 1128895 h 1133814"/>
                <a:gd name="connsiteX94" fmla="*/ 622898 w 2059780"/>
                <a:gd name="connsiteY94" fmla="*/ 1128858 h 1133814"/>
                <a:gd name="connsiteX95" fmla="*/ 626533 w 2059780"/>
                <a:gd name="connsiteY95" fmla="*/ 1128784 h 1133814"/>
                <a:gd name="connsiteX96" fmla="*/ 654259 w 2059780"/>
                <a:gd name="connsiteY96" fmla="*/ 1128686 h 1133814"/>
                <a:gd name="connsiteX97" fmla="*/ 662957 w 2059780"/>
                <a:gd name="connsiteY97" fmla="*/ 1128742 h 1133814"/>
                <a:gd name="connsiteX98" fmla="*/ 649094 w 2059780"/>
                <a:gd name="connsiteY98" fmla="*/ 1128764 h 1133814"/>
                <a:gd name="connsiteX99" fmla="*/ 654259 w 2059780"/>
                <a:gd name="connsiteY99" fmla="*/ 1128686 h 1133814"/>
                <a:gd name="connsiteX100" fmla="*/ 974506 w 2059780"/>
                <a:gd name="connsiteY100" fmla="*/ 1128489 h 1133814"/>
                <a:gd name="connsiteX101" fmla="*/ 982673 w 2059780"/>
                <a:gd name="connsiteY101" fmla="*/ 1128697 h 1133814"/>
                <a:gd name="connsiteX102" fmla="*/ 974506 w 2059780"/>
                <a:gd name="connsiteY102" fmla="*/ 1128489 h 1133814"/>
                <a:gd name="connsiteX103" fmla="*/ 908284 w 2059780"/>
                <a:gd name="connsiteY103" fmla="*/ 1128439 h 1133814"/>
                <a:gd name="connsiteX104" fmla="*/ 907101 w 2059780"/>
                <a:gd name="connsiteY104" fmla="*/ 1128532 h 1133814"/>
                <a:gd name="connsiteX105" fmla="*/ 914141 w 2059780"/>
                <a:gd name="connsiteY105" fmla="*/ 1128460 h 1133814"/>
                <a:gd name="connsiteX106" fmla="*/ 908284 w 2059780"/>
                <a:gd name="connsiteY106" fmla="*/ 1128439 h 1133814"/>
                <a:gd name="connsiteX107" fmla="*/ 2026679 w 2059780"/>
                <a:gd name="connsiteY107" fmla="*/ 1128221 h 1133814"/>
                <a:gd name="connsiteX108" fmla="*/ 2035366 w 2059780"/>
                <a:gd name="connsiteY108" fmla="*/ 1128358 h 1133814"/>
                <a:gd name="connsiteX109" fmla="*/ 2016476 w 2059780"/>
                <a:gd name="connsiteY109" fmla="*/ 1128382 h 1133814"/>
                <a:gd name="connsiteX110" fmla="*/ 2026679 w 2059780"/>
                <a:gd name="connsiteY110" fmla="*/ 1128221 h 1133814"/>
                <a:gd name="connsiteX111" fmla="*/ 727747 w 2059780"/>
                <a:gd name="connsiteY111" fmla="*/ 1127990 h 1133814"/>
                <a:gd name="connsiteX112" fmla="*/ 723417 w 2059780"/>
                <a:gd name="connsiteY112" fmla="*/ 1128077 h 1133814"/>
                <a:gd name="connsiteX113" fmla="*/ 735570 w 2059780"/>
                <a:gd name="connsiteY113" fmla="*/ 1128038 h 1133814"/>
                <a:gd name="connsiteX114" fmla="*/ 727747 w 2059780"/>
                <a:gd name="connsiteY114" fmla="*/ 1127990 h 1133814"/>
                <a:gd name="connsiteX115" fmla="*/ 683433 w 2059780"/>
                <a:gd name="connsiteY115" fmla="*/ 1127843 h 1133814"/>
                <a:gd name="connsiteX116" fmla="*/ 677225 w 2059780"/>
                <a:gd name="connsiteY116" fmla="*/ 1127899 h 1133814"/>
                <a:gd name="connsiteX117" fmla="*/ 683909 w 2059780"/>
                <a:gd name="connsiteY117" fmla="*/ 1127981 h 1133814"/>
                <a:gd name="connsiteX118" fmla="*/ 683433 w 2059780"/>
                <a:gd name="connsiteY118" fmla="*/ 1127843 h 1133814"/>
                <a:gd name="connsiteX119" fmla="*/ 604799 w 2059780"/>
                <a:gd name="connsiteY119" fmla="*/ 1127833 h 1133814"/>
                <a:gd name="connsiteX120" fmla="*/ 597853 w 2059780"/>
                <a:gd name="connsiteY120" fmla="*/ 1127868 h 1133814"/>
                <a:gd name="connsiteX121" fmla="*/ 604799 w 2059780"/>
                <a:gd name="connsiteY121" fmla="*/ 1127833 h 1133814"/>
                <a:gd name="connsiteX122" fmla="*/ 465501 w 2059780"/>
                <a:gd name="connsiteY122" fmla="*/ 1127467 h 1133814"/>
                <a:gd name="connsiteX123" fmla="*/ 465480 w 2059780"/>
                <a:gd name="connsiteY123" fmla="*/ 1127560 h 1133814"/>
                <a:gd name="connsiteX124" fmla="*/ 482429 w 2059780"/>
                <a:gd name="connsiteY124" fmla="*/ 1127686 h 1133814"/>
                <a:gd name="connsiteX125" fmla="*/ 465501 w 2059780"/>
                <a:gd name="connsiteY125" fmla="*/ 1127467 h 1133814"/>
                <a:gd name="connsiteX126" fmla="*/ 2024733 w 2059780"/>
                <a:gd name="connsiteY126" fmla="*/ 1127435 h 1133814"/>
                <a:gd name="connsiteX127" fmla="*/ 2048376 w 2059780"/>
                <a:gd name="connsiteY127" fmla="*/ 1127717 h 1133814"/>
                <a:gd name="connsiteX128" fmla="*/ 2048345 w 2059780"/>
                <a:gd name="connsiteY128" fmla="*/ 1127717 h 1133814"/>
                <a:gd name="connsiteX129" fmla="*/ 2044147 w 2059780"/>
                <a:gd name="connsiteY129" fmla="*/ 1128277 h 1133814"/>
                <a:gd name="connsiteX130" fmla="*/ 2018529 w 2059780"/>
                <a:gd name="connsiteY130" fmla="*/ 1128145 h 1133814"/>
                <a:gd name="connsiteX131" fmla="*/ 2020905 w 2059780"/>
                <a:gd name="connsiteY131" fmla="*/ 1127705 h 1133814"/>
                <a:gd name="connsiteX132" fmla="*/ 2024733 w 2059780"/>
                <a:gd name="connsiteY132" fmla="*/ 1127435 h 1133814"/>
                <a:gd name="connsiteX133" fmla="*/ 496333 w 2059780"/>
                <a:gd name="connsiteY133" fmla="*/ 1127332 h 1133814"/>
                <a:gd name="connsiteX134" fmla="*/ 493666 w 2059780"/>
                <a:gd name="connsiteY134" fmla="*/ 1127392 h 1133814"/>
                <a:gd name="connsiteX135" fmla="*/ 498640 w 2059780"/>
                <a:gd name="connsiteY135" fmla="*/ 1127459 h 1133814"/>
                <a:gd name="connsiteX136" fmla="*/ 496333 w 2059780"/>
                <a:gd name="connsiteY136" fmla="*/ 1127332 h 1133814"/>
                <a:gd name="connsiteX137" fmla="*/ 450676 w 2059780"/>
                <a:gd name="connsiteY137" fmla="*/ 1127201 h 1133814"/>
                <a:gd name="connsiteX138" fmla="*/ 445648 w 2059780"/>
                <a:gd name="connsiteY138" fmla="*/ 1127254 h 1133814"/>
                <a:gd name="connsiteX139" fmla="*/ 456101 w 2059780"/>
                <a:gd name="connsiteY139" fmla="*/ 1127219 h 1133814"/>
                <a:gd name="connsiteX140" fmla="*/ 450676 w 2059780"/>
                <a:gd name="connsiteY140" fmla="*/ 1127201 h 1133814"/>
                <a:gd name="connsiteX141" fmla="*/ 318041 w 2059780"/>
                <a:gd name="connsiteY141" fmla="*/ 1127092 h 1133814"/>
                <a:gd name="connsiteX142" fmla="*/ 356763 w 2059780"/>
                <a:gd name="connsiteY142" fmla="*/ 1127172 h 1133814"/>
                <a:gd name="connsiteX143" fmla="*/ 362506 w 2059780"/>
                <a:gd name="connsiteY143" fmla="*/ 1127279 h 1133814"/>
                <a:gd name="connsiteX144" fmla="*/ 426952 w 2059780"/>
                <a:gd name="connsiteY144" fmla="*/ 1127419 h 1133814"/>
                <a:gd name="connsiteX145" fmla="*/ 426967 w 2059780"/>
                <a:gd name="connsiteY145" fmla="*/ 1127419 h 1133814"/>
                <a:gd name="connsiteX146" fmla="*/ 421893 w 2059780"/>
                <a:gd name="connsiteY146" fmla="*/ 1127688 h 1133814"/>
                <a:gd name="connsiteX147" fmla="*/ 424061 w 2059780"/>
                <a:gd name="connsiteY147" fmla="*/ 1127532 h 1133814"/>
                <a:gd name="connsiteX148" fmla="*/ 410562 w 2059780"/>
                <a:gd name="connsiteY148" fmla="*/ 1127424 h 1133814"/>
                <a:gd name="connsiteX149" fmla="*/ 410042 w 2059780"/>
                <a:gd name="connsiteY149" fmla="*/ 1127588 h 1133814"/>
                <a:gd name="connsiteX150" fmla="*/ 397554 w 2059780"/>
                <a:gd name="connsiteY150" fmla="*/ 1127444 h 1133814"/>
                <a:gd name="connsiteX151" fmla="*/ 388478 w 2059780"/>
                <a:gd name="connsiteY151" fmla="*/ 1127527 h 1133814"/>
                <a:gd name="connsiteX152" fmla="*/ 379897 w 2059780"/>
                <a:gd name="connsiteY152" fmla="*/ 1127421 h 1133814"/>
                <a:gd name="connsiteX153" fmla="*/ 318041 w 2059780"/>
                <a:gd name="connsiteY153" fmla="*/ 1127092 h 1133814"/>
                <a:gd name="connsiteX154" fmla="*/ 249127 w 2059780"/>
                <a:gd name="connsiteY154" fmla="*/ 1126712 h 1133814"/>
                <a:gd name="connsiteX155" fmla="*/ 255103 w 2059780"/>
                <a:gd name="connsiteY155" fmla="*/ 1126750 h 1133814"/>
                <a:gd name="connsiteX156" fmla="*/ 244650 w 2059780"/>
                <a:gd name="connsiteY156" fmla="*/ 1126776 h 1133814"/>
                <a:gd name="connsiteX157" fmla="*/ 249127 w 2059780"/>
                <a:gd name="connsiteY157" fmla="*/ 1126712 h 1133814"/>
                <a:gd name="connsiteX158" fmla="*/ 169785 w 2059780"/>
                <a:gd name="connsiteY158" fmla="*/ 1126376 h 1133814"/>
                <a:gd name="connsiteX159" fmla="*/ 154079 w 2059780"/>
                <a:gd name="connsiteY159" fmla="*/ 1126415 h 1133814"/>
                <a:gd name="connsiteX160" fmla="*/ 169785 w 2059780"/>
                <a:gd name="connsiteY160" fmla="*/ 1126376 h 1133814"/>
                <a:gd name="connsiteX161" fmla="*/ 232807 w 2059780"/>
                <a:gd name="connsiteY161" fmla="*/ 1126171 h 1133814"/>
                <a:gd name="connsiteX162" fmla="*/ 247914 w 2059780"/>
                <a:gd name="connsiteY162" fmla="*/ 1126307 h 1133814"/>
                <a:gd name="connsiteX163" fmla="*/ 232807 w 2059780"/>
                <a:gd name="connsiteY163" fmla="*/ 1126171 h 1133814"/>
                <a:gd name="connsiteX164" fmla="*/ 190447 w 2059780"/>
                <a:gd name="connsiteY164" fmla="*/ 1126101 h 1133814"/>
                <a:gd name="connsiteX165" fmla="*/ 191108 w 2059780"/>
                <a:gd name="connsiteY165" fmla="*/ 1126217 h 1133814"/>
                <a:gd name="connsiteX166" fmla="*/ 194029 w 2059780"/>
                <a:gd name="connsiteY166" fmla="*/ 1126120 h 1133814"/>
                <a:gd name="connsiteX167" fmla="*/ 201957 w 2059780"/>
                <a:gd name="connsiteY167" fmla="*/ 1126226 h 1133814"/>
                <a:gd name="connsiteX168" fmla="*/ 205252 w 2059780"/>
                <a:gd name="connsiteY168" fmla="*/ 1126131 h 1133814"/>
                <a:gd name="connsiteX169" fmla="*/ 190447 w 2059780"/>
                <a:gd name="connsiteY169" fmla="*/ 1126101 h 1133814"/>
                <a:gd name="connsiteX170" fmla="*/ 2034579 w 2059780"/>
                <a:gd name="connsiteY170" fmla="*/ 1126086 h 1133814"/>
                <a:gd name="connsiteX171" fmla="*/ 2040443 w 2059780"/>
                <a:gd name="connsiteY171" fmla="*/ 1126100 h 1133814"/>
                <a:gd name="connsiteX172" fmla="*/ 2033391 w 2059780"/>
                <a:gd name="connsiteY172" fmla="*/ 1126231 h 1133814"/>
                <a:gd name="connsiteX173" fmla="*/ 2034579 w 2059780"/>
                <a:gd name="connsiteY173" fmla="*/ 1126086 h 1133814"/>
                <a:gd name="connsiteX174" fmla="*/ 200098 w 2059780"/>
                <a:gd name="connsiteY174" fmla="*/ 1125993 h 1133814"/>
                <a:gd name="connsiteX175" fmla="*/ 196968 w 2059780"/>
                <a:gd name="connsiteY175" fmla="*/ 1126026 h 1133814"/>
                <a:gd name="connsiteX176" fmla="*/ 209005 w 2059780"/>
                <a:gd name="connsiteY176" fmla="*/ 1126038 h 1133814"/>
                <a:gd name="connsiteX177" fmla="*/ 200098 w 2059780"/>
                <a:gd name="connsiteY177" fmla="*/ 1125993 h 1133814"/>
                <a:gd name="connsiteX178" fmla="*/ 133656 w 2059780"/>
                <a:gd name="connsiteY178" fmla="*/ 1125827 h 1133814"/>
                <a:gd name="connsiteX179" fmla="*/ 142097 w 2059780"/>
                <a:gd name="connsiteY179" fmla="*/ 1125879 h 1133814"/>
                <a:gd name="connsiteX180" fmla="*/ 133656 w 2059780"/>
                <a:gd name="connsiteY180" fmla="*/ 1125827 h 1133814"/>
                <a:gd name="connsiteX181" fmla="*/ 197541 w 2059780"/>
                <a:gd name="connsiteY181" fmla="*/ 1125764 h 1133814"/>
                <a:gd name="connsiteX182" fmla="*/ 190875 w 2059780"/>
                <a:gd name="connsiteY182" fmla="*/ 1125785 h 1133814"/>
                <a:gd name="connsiteX183" fmla="*/ 198125 w 2059780"/>
                <a:gd name="connsiteY183" fmla="*/ 1125845 h 1133814"/>
                <a:gd name="connsiteX184" fmla="*/ 197541 w 2059780"/>
                <a:gd name="connsiteY184" fmla="*/ 1125764 h 1133814"/>
                <a:gd name="connsiteX185" fmla="*/ 49139 w 2059780"/>
                <a:gd name="connsiteY185" fmla="*/ 1125748 h 1133814"/>
                <a:gd name="connsiteX186" fmla="*/ 65994 w 2059780"/>
                <a:gd name="connsiteY186" fmla="*/ 1125862 h 1133814"/>
                <a:gd name="connsiteX187" fmla="*/ 49139 w 2059780"/>
                <a:gd name="connsiteY187" fmla="*/ 1125748 h 1133814"/>
                <a:gd name="connsiteX188" fmla="*/ 143246 w 2059780"/>
                <a:gd name="connsiteY188" fmla="*/ 1125609 h 1133814"/>
                <a:gd name="connsiteX189" fmla="*/ 142734 w 2059780"/>
                <a:gd name="connsiteY189" fmla="*/ 1125708 h 1133814"/>
                <a:gd name="connsiteX190" fmla="*/ 180703 w 2059780"/>
                <a:gd name="connsiteY190" fmla="*/ 1125729 h 1133814"/>
                <a:gd name="connsiteX191" fmla="*/ 143246 w 2059780"/>
                <a:gd name="connsiteY191" fmla="*/ 1125609 h 1133814"/>
                <a:gd name="connsiteX192" fmla="*/ 57921 w 2059780"/>
                <a:gd name="connsiteY192" fmla="*/ 1125590 h 1133814"/>
                <a:gd name="connsiteX193" fmla="*/ 72017 w 2059780"/>
                <a:gd name="connsiteY193" fmla="*/ 1125641 h 1133814"/>
                <a:gd name="connsiteX194" fmla="*/ 49489 w 2059780"/>
                <a:gd name="connsiteY194" fmla="*/ 1125652 h 1133814"/>
                <a:gd name="connsiteX195" fmla="*/ 57921 w 2059780"/>
                <a:gd name="connsiteY195" fmla="*/ 1125590 h 1133814"/>
                <a:gd name="connsiteX196" fmla="*/ 115574 w 2059780"/>
                <a:gd name="connsiteY196" fmla="*/ 1125572 h 1133814"/>
                <a:gd name="connsiteX197" fmla="*/ 118075 w 2059780"/>
                <a:gd name="connsiteY197" fmla="*/ 1125651 h 1133814"/>
                <a:gd name="connsiteX198" fmla="*/ 139166 w 2059780"/>
                <a:gd name="connsiteY198" fmla="*/ 1125729 h 1133814"/>
                <a:gd name="connsiteX199" fmla="*/ 99713 w 2059780"/>
                <a:gd name="connsiteY199" fmla="*/ 1125646 h 1133814"/>
                <a:gd name="connsiteX200" fmla="*/ 114176 w 2059780"/>
                <a:gd name="connsiteY200" fmla="*/ 1125637 h 1133814"/>
                <a:gd name="connsiteX201" fmla="*/ 115574 w 2059780"/>
                <a:gd name="connsiteY201" fmla="*/ 1125572 h 1133814"/>
                <a:gd name="connsiteX202" fmla="*/ 59001 w 2059780"/>
                <a:gd name="connsiteY202" fmla="*/ 1125428 h 1133814"/>
                <a:gd name="connsiteX203" fmla="*/ 73688 w 2059780"/>
                <a:gd name="connsiteY203" fmla="*/ 1125575 h 1133814"/>
                <a:gd name="connsiteX204" fmla="*/ 68481 w 2059780"/>
                <a:gd name="connsiteY204" fmla="*/ 1125541 h 1133814"/>
                <a:gd name="connsiteX205" fmla="*/ 59001 w 2059780"/>
                <a:gd name="connsiteY205" fmla="*/ 1125428 h 1133814"/>
                <a:gd name="connsiteX206" fmla="*/ 2034556 w 2059780"/>
                <a:gd name="connsiteY206" fmla="*/ 1125421 h 1133814"/>
                <a:gd name="connsiteX207" fmla="*/ 2041215 w 2059780"/>
                <a:gd name="connsiteY207" fmla="*/ 1125563 h 1133814"/>
                <a:gd name="connsiteX208" fmla="*/ 2032526 w 2059780"/>
                <a:gd name="connsiteY208" fmla="*/ 1125648 h 1133814"/>
                <a:gd name="connsiteX209" fmla="*/ 2034556 w 2059780"/>
                <a:gd name="connsiteY209" fmla="*/ 1125421 h 1133814"/>
                <a:gd name="connsiteX210" fmla="*/ 2015689 w 2059780"/>
                <a:gd name="connsiteY210" fmla="*/ 1125410 h 1133814"/>
                <a:gd name="connsiteX211" fmla="*/ 2008652 w 2059780"/>
                <a:gd name="connsiteY211" fmla="*/ 1125543 h 1133814"/>
                <a:gd name="connsiteX212" fmla="*/ 2015689 w 2059780"/>
                <a:gd name="connsiteY212" fmla="*/ 1125410 h 1133814"/>
                <a:gd name="connsiteX213" fmla="*/ 85936 w 2059780"/>
                <a:gd name="connsiteY213" fmla="*/ 1125048 h 1133814"/>
                <a:gd name="connsiteX214" fmla="*/ 82617 w 2059780"/>
                <a:gd name="connsiteY214" fmla="*/ 1125118 h 1133814"/>
                <a:gd name="connsiteX215" fmla="*/ 94786 w 2059780"/>
                <a:gd name="connsiteY215" fmla="*/ 1125094 h 1133814"/>
                <a:gd name="connsiteX216" fmla="*/ 85936 w 2059780"/>
                <a:gd name="connsiteY216" fmla="*/ 1125048 h 1133814"/>
                <a:gd name="connsiteX217" fmla="*/ 269333 w 2059780"/>
                <a:gd name="connsiteY217" fmla="*/ 1125034 h 1133814"/>
                <a:gd name="connsiteX218" fmla="*/ 265695 w 2059780"/>
                <a:gd name="connsiteY218" fmla="*/ 1125098 h 1133814"/>
                <a:gd name="connsiteX219" fmla="*/ 272502 w 2059780"/>
                <a:gd name="connsiteY219" fmla="*/ 1125120 h 1133814"/>
                <a:gd name="connsiteX220" fmla="*/ 269333 w 2059780"/>
                <a:gd name="connsiteY220" fmla="*/ 1125034 h 1133814"/>
                <a:gd name="connsiteX221" fmla="*/ 61023 w 2059780"/>
                <a:gd name="connsiteY221" fmla="*/ 1124948 h 1133814"/>
                <a:gd name="connsiteX222" fmla="*/ 67611 w 2059780"/>
                <a:gd name="connsiteY222" fmla="*/ 1124970 h 1133814"/>
                <a:gd name="connsiteX223" fmla="*/ 58868 w 2059780"/>
                <a:gd name="connsiteY223" fmla="*/ 1125006 h 1133814"/>
                <a:gd name="connsiteX224" fmla="*/ 61023 w 2059780"/>
                <a:gd name="connsiteY224" fmla="*/ 1124948 h 1133814"/>
                <a:gd name="connsiteX225" fmla="*/ 38625 w 2059780"/>
                <a:gd name="connsiteY225" fmla="*/ 1124876 h 1133814"/>
                <a:gd name="connsiteX226" fmla="*/ 40091 w 2059780"/>
                <a:gd name="connsiteY226" fmla="*/ 1124966 h 1133814"/>
                <a:gd name="connsiteX227" fmla="*/ 33447 w 2059780"/>
                <a:gd name="connsiteY227" fmla="*/ 1124956 h 1133814"/>
                <a:gd name="connsiteX228" fmla="*/ 33131 w 2059780"/>
                <a:gd name="connsiteY228" fmla="*/ 1124953 h 1133814"/>
                <a:gd name="connsiteX229" fmla="*/ 33146 w 2059780"/>
                <a:gd name="connsiteY229" fmla="*/ 1124955 h 1133814"/>
                <a:gd name="connsiteX230" fmla="*/ 33447 w 2059780"/>
                <a:gd name="connsiteY230" fmla="*/ 1124956 h 1133814"/>
                <a:gd name="connsiteX231" fmla="*/ 47191 w 2059780"/>
                <a:gd name="connsiteY231" fmla="*/ 1125062 h 1133814"/>
                <a:gd name="connsiteX232" fmla="*/ 55542 w 2059780"/>
                <a:gd name="connsiteY232" fmla="*/ 1124964 h 1133814"/>
                <a:gd name="connsiteX233" fmla="*/ 55092 w 2059780"/>
                <a:gd name="connsiteY233" fmla="*/ 1125091 h 1133814"/>
                <a:gd name="connsiteX234" fmla="*/ 70556 w 2059780"/>
                <a:gd name="connsiteY234" fmla="*/ 1125111 h 1133814"/>
                <a:gd name="connsiteX235" fmla="*/ 71403 w 2059780"/>
                <a:gd name="connsiteY235" fmla="*/ 1124885 h 1133814"/>
                <a:gd name="connsiteX236" fmla="*/ 38625 w 2059780"/>
                <a:gd name="connsiteY236" fmla="*/ 1124876 h 1133814"/>
                <a:gd name="connsiteX237" fmla="*/ 118830 w 2059780"/>
                <a:gd name="connsiteY237" fmla="*/ 1124674 h 1133814"/>
                <a:gd name="connsiteX238" fmla="*/ 116094 w 2059780"/>
                <a:gd name="connsiteY238" fmla="*/ 1124929 h 1133814"/>
                <a:gd name="connsiteX239" fmla="*/ 108075 w 2059780"/>
                <a:gd name="connsiteY239" fmla="*/ 1125040 h 1133814"/>
                <a:gd name="connsiteX240" fmla="*/ 96395 w 2059780"/>
                <a:gd name="connsiteY240" fmla="*/ 1125132 h 1133814"/>
                <a:gd name="connsiteX241" fmla="*/ 96410 w 2059780"/>
                <a:gd name="connsiteY241" fmla="*/ 1125132 h 1133814"/>
                <a:gd name="connsiteX242" fmla="*/ 113677 w 2059780"/>
                <a:gd name="connsiteY242" fmla="*/ 1125141 h 1133814"/>
                <a:gd name="connsiteX243" fmla="*/ 123795 w 2059780"/>
                <a:gd name="connsiteY243" fmla="*/ 1125192 h 1133814"/>
                <a:gd name="connsiteX244" fmla="*/ 128715 w 2059780"/>
                <a:gd name="connsiteY244" fmla="*/ 1125040 h 1133814"/>
                <a:gd name="connsiteX245" fmla="*/ 137799 w 2059780"/>
                <a:gd name="connsiteY245" fmla="*/ 1125137 h 1133814"/>
                <a:gd name="connsiteX246" fmla="*/ 115014 w 2059780"/>
                <a:gd name="connsiteY246" fmla="*/ 1124757 h 1133814"/>
                <a:gd name="connsiteX247" fmla="*/ 118830 w 2059780"/>
                <a:gd name="connsiteY247" fmla="*/ 1124674 h 1133814"/>
                <a:gd name="connsiteX248" fmla="*/ 98965 w 2059780"/>
                <a:gd name="connsiteY248" fmla="*/ 1124653 h 1133814"/>
                <a:gd name="connsiteX249" fmla="*/ 96138 w 2059780"/>
                <a:gd name="connsiteY249" fmla="*/ 1124731 h 1133814"/>
                <a:gd name="connsiteX250" fmla="*/ 108416 w 2059780"/>
                <a:gd name="connsiteY250" fmla="*/ 1124668 h 1133814"/>
                <a:gd name="connsiteX251" fmla="*/ 98965 w 2059780"/>
                <a:gd name="connsiteY251" fmla="*/ 1124653 h 1133814"/>
                <a:gd name="connsiteX252" fmla="*/ 187900 w 2059780"/>
                <a:gd name="connsiteY252" fmla="*/ 1124631 h 1133814"/>
                <a:gd name="connsiteX253" fmla="*/ 189500 w 2059780"/>
                <a:gd name="connsiteY253" fmla="*/ 1124737 h 1133814"/>
                <a:gd name="connsiteX254" fmla="*/ 187900 w 2059780"/>
                <a:gd name="connsiteY254" fmla="*/ 1124631 h 1133814"/>
                <a:gd name="connsiteX255" fmla="*/ 73058 w 2059780"/>
                <a:gd name="connsiteY255" fmla="*/ 1124432 h 1133814"/>
                <a:gd name="connsiteX256" fmla="*/ 45051 w 2059780"/>
                <a:gd name="connsiteY256" fmla="*/ 1124544 h 1133814"/>
                <a:gd name="connsiteX257" fmla="*/ 73369 w 2059780"/>
                <a:gd name="connsiteY257" fmla="*/ 1124777 h 1133814"/>
                <a:gd name="connsiteX258" fmla="*/ 79609 w 2059780"/>
                <a:gd name="connsiteY258" fmla="*/ 1124746 h 1133814"/>
                <a:gd name="connsiteX259" fmla="*/ 80153 w 2059780"/>
                <a:gd name="connsiteY259" fmla="*/ 1124847 h 1133814"/>
                <a:gd name="connsiteX260" fmla="*/ 80169 w 2059780"/>
                <a:gd name="connsiteY260" fmla="*/ 1124847 h 1133814"/>
                <a:gd name="connsiteX261" fmla="*/ 80775 w 2059780"/>
                <a:gd name="connsiteY261" fmla="*/ 1124683 h 1133814"/>
                <a:gd name="connsiteX262" fmla="*/ 89665 w 2059780"/>
                <a:gd name="connsiteY262" fmla="*/ 1124612 h 1133814"/>
                <a:gd name="connsiteX263" fmla="*/ 76252 w 2059780"/>
                <a:gd name="connsiteY263" fmla="*/ 1124734 h 1133814"/>
                <a:gd name="connsiteX264" fmla="*/ 73058 w 2059780"/>
                <a:gd name="connsiteY264" fmla="*/ 1124432 h 1133814"/>
                <a:gd name="connsiteX265" fmla="*/ 95978 w 2059780"/>
                <a:gd name="connsiteY265" fmla="*/ 1124061 h 1133814"/>
                <a:gd name="connsiteX266" fmla="*/ 88072 w 2059780"/>
                <a:gd name="connsiteY266" fmla="*/ 1124108 h 1133814"/>
                <a:gd name="connsiteX267" fmla="*/ 98299 w 2059780"/>
                <a:gd name="connsiteY267" fmla="*/ 1124135 h 1133814"/>
                <a:gd name="connsiteX268" fmla="*/ 95978 w 2059780"/>
                <a:gd name="connsiteY268" fmla="*/ 1124061 h 1133814"/>
                <a:gd name="connsiteX269" fmla="*/ 76237 w 2059780"/>
                <a:gd name="connsiteY269" fmla="*/ 1124046 h 1133814"/>
                <a:gd name="connsiteX270" fmla="*/ 61992 w 2059780"/>
                <a:gd name="connsiteY270" fmla="*/ 1124171 h 1133814"/>
                <a:gd name="connsiteX271" fmla="*/ 73416 w 2059780"/>
                <a:gd name="connsiteY271" fmla="*/ 1124365 h 1133814"/>
                <a:gd name="connsiteX272" fmla="*/ 76237 w 2059780"/>
                <a:gd name="connsiteY272" fmla="*/ 1124046 h 1133814"/>
                <a:gd name="connsiteX273" fmla="*/ 72001 w 2059780"/>
                <a:gd name="connsiteY273" fmla="*/ 1123803 h 1133814"/>
                <a:gd name="connsiteX274" fmla="*/ 70556 w 2059780"/>
                <a:gd name="connsiteY274" fmla="*/ 1123931 h 1133814"/>
                <a:gd name="connsiteX275" fmla="*/ 72001 w 2059780"/>
                <a:gd name="connsiteY275" fmla="*/ 1123803 h 1133814"/>
                <a:gd name="connsiteX276" fmla="*/ 2005374 w 2059780"/>
                <a:gd name="connsiteY276" fmla="*/ 1122647 h 1133814"/>
                <a:gd name="connsiteX277" fmla="*/ 2000565 w 2059780"/>
                <a:gd name="connsiteY277" fmla="*/ 1122881 h 1133814"/>
                <a:gd name="connsiteX278" fmla="*/ 2004315 w 2059780"/>
                <a:gd name="connsiteY278" fmla="*/ 1122651 h 1133814"/>
                <a:gd name="connsiteX279" fmla="*/ 2008183 w 2059780"/>
                <a:gd name="connsiteY279" fmla="*/ 1122510 h 1133814"/>
                <a:gd name="connsiteX280" fmla="*/ 2021554 w 2059780"/>
                <a:gd name="connsiteY280" fmla="*/ 1122586 h 1133814"/>
                <a:gd name="connsiteX281" fmla="*/ 2005374 w 2059780"/>
                <a:gd name="connsiteY281" fmla="*/ 1122647 h 1133814"/>
                <a:gd name="connsiteX282" fmla="*/ 1988358 w 2059780"/>
                <a:gd name="connsiteY282" fmla="*/ 1120714 h 1133814"/>
                <a:gd name="connsiteX283" fmla="*/ 1992324 w 2059780"/>
                <a:gd name="connsiteY283" fmla="*/ 1121076 h 1133814"/>
                <a:gd name="connsiteX284" fmla="*/ 1997787 w 2059780"/>
                <a:gd name="connsiteY284" fmla="*/ 1121273 h 1133814"/>
                <a:gd name="connsiteX285" fmla="*/ 1988358 w 2059780"/>
                <a:gd name="connsiteY285" fmla="*/ 1120714 h 1133814"/>
                <a:gd name="connsiteX286" fmla="*/ 18832 w 2059780"/>
                <a:gd name="connsiteY286" fmla="*/ 1120192 h 1133814"/>
                <a:gd name="connsiteX287" fmla="*/ 11675 w 2059780"/>
                <a:gd name="connsiteY287" fmla="*/ 1120289 h 1133814"/>
                <a:gd name="connsiteX288" fmla="*/ 18832 w 2059780"/>
                <a:gd name="connsiteY288" fmla="*/ 1120192 h 1133814"/>
                <a:gd name="connsiteX289" fmla="*/ 74869 w 2059780"/>
                <a:gd name="connsiteY289" fmla="*/ 1119309 h 1133814"/>
                <a:gd name="connsiteX290" fmla="*/ 57462 w 2059780"/>
                <a:gd name="connsiteY290" fmla="*/ 1119425 h 1133814"/>
                <a:gd name="connsiteX291" fmla="*/ 74869 w 2059780"/>
                <a:gd name="connsiteY291" fmla="*/ 1119309 h 1133814"/>
                <a:gd name="connsiteX292" fmla="*/ 47732 w 2059780"/>
                <a:gd name="connsiteY292" fmla="*/ 1119308 h 1133814"/>
                <a:gd name="connsiteX293" fmla="*/ 52683 w 2059780"/>
                <a:gd name="connsiteY293" fmla="*/ 1119334 h 1133814"/>
                <a:gd name="connsiteX294" fmla="*/ 47732 w 2059780"/>
                <a:gd name="connsiteY294" fmla="*/ 1119308 h 1133814"/>
                <a:gd name="connsiteX295" fmla="*/ 153971 w 2059780"/>
                <a:gd name="connsiteY295" fmla="*/ 1119053 h 1133814"/>
                <a:gd name="connsiteX296" fmla="*/ 145087 w 2059780"/>
                <a:gd name="connsiteY296" fmla="*/ 1119166 h 1133814"/>
                <a:gd name="connsiteX297" fmla="*/ 153971 w 2059780"/>
                <a:gd name="connsiteY297" fmla="*/ 1119053 h 1133814"/>
                <a:gd name="connsiteX298" fmla="*/ 263581 w 2059780"/>
                <a:gd name="connsiteY298" fmla="*/ 1118853 h 1133814"/>
                <a:gd name="connsiteX299" fmla="*/ 261498 w 2059780"/>
                <a:gd name="connsiteY299" fmla="*/ 1118948 h 1133814"/>
                <a:gd name="connsiteX300" fmla="*/ 268477 w 2059780"/>
                <a:gd name="connsiteY300" fmla="*/ 1118887 h 1133814"/>
                <a:gd name="connsiteX301" fmla="*/ 263581 w 2059780"/>
                <a:gd name="connsiteY301" fmla="*/ 1118853 h 1133814"/>
                <a:gd name="connsiteX302" fmla="*/ 310837 w 2059780"/>
                <a:gd name="connsiteY302" fmla="*/ 1118677 h 1133814"/>
                <a:gd name="connsiteX303" fmla="*/ 305490 w 2059780"/>
                <a:gd name="connsiteY303" fmla="*/ 1118760 h 1133814"/>
                <a:gd name="connsiteX304" fmla="*/ 303710 w 2059780"/>
                <a:gd name="connsiteY304" fmla="*/ 1118684 h 1133814"/>
                <a:gd name="connsiteX305" fmla="*/ 283303 w 2059780"/>
                <a:gd name="connsiteY305" fmla="*/ 1118740 h 1133814"/>
                <a:gd name="connsiteX306" fmla="*/ 282681 w 2059780"/>
                <a:gd name="connsiteY306" fmla="*/ 1118703 h 1133814"/>
                <a:gd name="connsiteX307" fmla="*/ 269922 w 2059780"/>
                <a:gd name="connsiteY307" fmla="*/ 1118979 h 1133814"/>
                <a:gd name="connsiteX308" fmla="*/ 282947 w 2059780"/>
                <a:gd name="connsiteY308" fmla="*/ 1118780 h 1133814"/>
                <a:gd name="connsiteX309" fmla="*/ 285922 w 2059780"/>
                <a:gd name="connsiteY309" fmla="*/ 1118848 h 1133814"/>
                <a:gd name="connsiteX310" fmla="*/ 285907 w 2059780"/>
                <a:gd name="connsiteY310" fmla="*/ 1118849 h 1133814"/>
                <a:gd name="connsiteX311" fmla="*/ 310837 w 2059780"/>
                <a:gd name="connsiteY311" fmla="*/ 1118677 h 1133814"/>
                <a:gd name="connsiteX312" fmla="*/ 111921 w 2059780"/>
                <a:gd name="connsiteY312" fmla="*/ 1118458 h 1133814"/>
                <a:gd name="connsiteX313" fmla="*/ 99371 w 2059780"/>
                <a:gd name="connsiteY313" fmla="*/ 1118646 h 1133814"/>
                <a:gd name="connsiteX314" fmla="*/ 111921 w 2059780"/>
                <a:gd name="connsiteY314" fmla="*/ 1118458 h 1133814"/>
                <a:gd name="connsiteX315" fmla="*/ 251217 w 2059780"/>
                <a:gd name="connsiteY315" fmla="*/ 1118434 h 1133814"/>
                <a:gd name="connsiteX316" fmla="*/ 256253 w 2059780"/>
                <a:gd name="connsiteY316" fmla="*/ 1118606 h 1133814"/>
                <a:gd name="connsiteX317" fmla="*/ 246857 w 2059780"/>
                <a:gd name="connsiteY317" fmla="*/ 1118738 h 1133814"/>
                <a:gd name="connsiteX318" fmla="*/ 251217 w 2059780"/>
                <a:gd name="connsiteY318" fmla="*/ 1118434 h 1133814"/>
                <a:gd name="connsiteX319" fmla="*/ 276811 w 2059780"/>
                <a:gd name="connsiteY319" fmla="*/ 1118414 h 1133814"/>
                <a:gd name="connsiteX320" fmla="*/ 283405 w 2059780"/>
                <a:gd name="connsiteY320" fmla="*/ 1118473 h 1133814"/>
                <a:gd name="connsiteX321" fmla="*/ 269906 w 2059780"/>
                <a:gd name="connsiteY321" fmla="*/ 1118450 h 1133814"/>
                <a:gd name="connsiteX322" fmla="*/ 276811 w 2059780"/>
                <a:gd name="connsiteY322" fmla="*/ 1118414 h 1133814"/>
                <a:gd name="connsiteX323" fmla="*/ 142187 w 2059780"/>
                <a:gd name="connsiteY323" fmla="*/ 1118410 h 1133814"/>
                <a:gd name="connsiteX324" fmla="*/ 154444 w 2059780"/>
                <a:gd name="connsiteY324" fmla="*/ 1118424 h 1133814"/>
                <a:gd name="connsiteX325" fmla="*/ 130315 w 2059780"/>
                <a:gd name="connsiteY325" fmla="*/ 1118530 h 1133814"/>
                <a:gd name="connsiteX326" fmla="*/ 129399 w 2059780"/>
                <a:gd name="connsiteY326" fmla="*/ 1118502 h 1133814"/>
                <a:gd name="connsiteX327" fmla="*/ 122031 w 2059780"/>
                <a:gd name="connsiteY327" fmla="*/ 1118474 h 1133814"/>
                <a:gd name="connsiteX328" fmla="*/ 128854 w 2059780"/>
                <a:gd name="connsiteY328" fmla="*/ 1118464 h 1133814"/>
                <a:gd name="connsiteX329" fmla="*/ 129375 w 2059780"/>
                <a:gd name="connsiteY329" fmla="*/ 1118476 h 1133814"/>
                <a:gd name="connsiteX330" fmla="*/ 142187 w 2059780"/>
                <a:gd name="connsiteY330" fmla="*/ 1118410 h 1133814"/>
                <a:gd name="connsiteX331" fmla="*/ 335732 w 2059780"/>
                <a:gd name="connsiteY331" fmla="*/ 1118400 h 1133814"/>
                <a:gd name="connsiteX332" fmla="*/ 331197 w 2059780"/>
                <a:gd name="connsiteY332" fmla="*/ 1118422 h 1133814"/>
                <a:gd name="connsiteX333" fmla="*/ 339590 w 2059780"/>
                <a:gd name="connsiteY333" fmla="*/ 1118453 h 1133814"/>
                <a:gd name="connsiteX334" fmla="*/ 335732 w 2059780"/>
                <a:gd name="connsiteY334" fmla="*/ 1118400 h 1133814"/>
                <a:gd name="connsiteX335" fmla="*/ 2046153 w 2059780"/>
                <a:gd name="connsiteY335" fmla="*/ 1118394 h 1133814"/>
                <a:gd name="connsiteX336" fmla="*/ 2046261 w 2059780"/>
                <a:gd name="connsiteY336" fmla="*/ 1122298 h 1133814"/>
                <a:gd name="connsiteX337" fmla="*/ 2046153 w 2059780"/>
                <a:gd name="connsiteY337" fmla="*/ 1118394 h 1133814"/>
                <a:gd name="connsiteX338" fmla="*/ 161390 w 2059780"/>
                <a:gd name="connsiteY338" fmla="*/ 1118378 h 1133814"/>
                <a:gd name="connsiteX339" fmla="*/ 164554 w 2059780"/>
                <a:gd name="connsiteY339" fmla="*/ 1118444 h 1133814"/>
                <a:gd name="connsiteX340" fmla="*/ 157755 w 2059780"/>
                <a:gd name="connsiteY340" fmla="*/ 1118453 h 1133814"/>
                <a:gd name="connsiteX341" fmla="*/ 161390 w 2059780"/>
                <a:gd name="connsiteY341" fmla="*/ 1118378 h 1133814"/>
                <a:gd name="connsiteX342" fmla="*/ 227694 w 2059780"/>
                <a:gd name="connsiteY342" fmla="*/ 1118354 h 1133814"/>
                <a:gd name="connsiteX343" fmla="*/ 206991 w 2059780"/>
                <a:gd name="connsiteY343" fmla="*/ 1118456 h 1133814"/>
                <a:gd name="connsiteX344" fmla="*/ 227694 w 2059780"/>
                <a:gd name="connsiteY344" fmla="*/ 1118354 h 1133814"/>
                <a:gd name="connsiteX345" fmla="*/ 199366 w 2059780"/>
                <a:gd name="connsiteY345" fmla="*/ 1118343 h 1133814"/>
                <a:gd name="connsiteX346" fmla="*/ 203768 w 2059780"/>
                <a:gd name="connsiteY346" fmla="*/ 1118405 h 1133814"/>
                <a:gd name="connsiteX347" fmla="*/ 203744 w 2059780"/>
                <a:gd name="connsiteY347" fmla="*/ 1118405 h 1133814"/>
                <a:gd name="connsiteX348" fmla="*/ 198724 w 2059780"/>
                <a:gd name="connsiteY348" fmla="*/ 1118394 h 1133814"/>
                <a:gd name="connsiteX349" fmla="*/ 237945 w 2059780"/>
                <a:gd name="connsiteY349" fmla="*/ 1118340 h 1133814"/>
                <a:gd name="connsiteX350" fmla="*/ 229195 w 2059780"/>
                <a:gd name="connsiteY350" fmla="*/ 1118425 h 1133814"/>
                <a:gd name="connsiteX351" fmla="*/ 237945 w 2059780"/>
                <a:gd name="connsiteY351" fmla="*/ 1118340 h 1133814"/>
                <a:gd name="connsiteX352" fmla="*/ 200133 w 2059780"/>
                <a:gd name="connsiteY352" fmla="*/ 1118282 h 1133814"/>
                <a:gd name="connsiteX353" fmla="*/ 199366 w 2059780"/>
                <a:gd name="connsiteY353" fmla="*/ 1118343 h 1133814"/>
                <a:gd name="connsiteX354" fmla="*/ 195662 w 2059780"/>
                <a:gd name="connsiteY354" fmla="*/ 1118291 h 1133814"/>
                <a:gd name="connsiteX355" fmla="*/ 200133 w 2059780"/>
                <a:gd name="connsiteY355" fmla="*/ 1118282 h 1133814"/>
                <a:gd name="connsiteX356" fmla="*/ 333220 w 2059780"/>
                <a:gd name="connsiteY356" fmla="*/ 1118117 h 1133814"/>
                <a:gd name="connsiteX357" fmla="*/ 328538 w 2059780"/>
                <a:gd name="connsiteY357" fmla="*/ 1118189 h 1133814"/>
                <a:gd name="connsiteX358" fmla="*/ 337102 w 2059780"/>
                <a:gd name="connsiteY358" fmla="*/ 1118160 h 1133814"/>
                <a:gd name="connsiteX359" fmla="*/ 333220 w 2059780"/>
                <a:gd name="connsiteY359" fmla="*/ 1118117 h 1133814"/>
                <a:gd name="connsiteX360" fmla="*/ 518394 w 2059780"/>
                <a:gd name="connsiteY360" fmla="*/ 1117829 h 1133814"/>
                <a:gd name="connsiteX361" fmla="*/ 513940 w 2059780"/>
                <a:gd name="connsiteY361" fmla="*/ 1117922 h 1133814"/>
                <a:gd name="connsiteX362" fmla="*/ 511026 w 2059780"/>
                <a:gd name="connsiteY362" fmla="*/ 1118055 h 1133814"/>
                <a:gd name="connsiteX363" fmla="*/ 518394 w 2059780"/>
                <a:gd name="connsiteY363" fmla="*/ 1117829 h 1133814"/>
                <a:gd name="connsiteX364" fmla="*/ 480602 w 2059780"/>
                <a:gd name="connsiteY364" fmla="*/ 1117647 h 1133814"/>
                <a:gd name="connsiteX365" fmla="*/ 478474 w 2059780"/>
                <a:gd name="connsiteY365" fmla="*/ 1117782 h 1133814"/>
                <a:gd name="connsiteX366" fmla="*/ 459046 w 2059780"/>
                <a:gd name="connsiteY366" fmla="*/ 1117757 h 1133814"/>
                <a:gd name="connsiteX367" fmla="*/ 458012 w 2059780"/>
                <a:gd name="connsiteY367" fmla="*/ 1117842 h 1133814"/>
                <a:gd name="connsiteX368" fmla="*/ 446690 w 2059780"/>
                <a:gd name="connsiteY368" fmla="*/ 1117768 h 1133814"/>
                <a:gd name="connsiteX369" fmla="*/ 407275 w 2059780"/>
                <a:gd name="connsiteY369" fmla="*/ 1118021 h 1133814"/>
                <a:gd name="connsiteX370" fmla="*/ 421092 w 2059780"/>
                <a:gd name="connsiteY370" fmla="*/ 1118116 h 1133814"/>
                <a:gd name="connsiteX371" fmla="*/ 474534 w 2059780"/>
                <a:gd name="connsiteY371" fmla="*/ 1118045 h 1133814"/>
                <a:gd name="connsiteX372" fmla="*/ 478070 w 2059780"/>
                <a:gd name="connsiteY372" fmla="*/ 1117951 h 1133814"/>
                <a:gd name="connsiteX373" fmla="*/ 482094 w 2059780"/>
                <a:gd name="connsiteY373" fmla="*/ 1118033 h 1133814"/>
                <a:gd name="connsiteX374" fmla="*/ 479281 w 2059780"/>
                <a:gd name="connsiteY374" fmla="*/ 1117822 h 1133814"/>
                <a:gd name="connsiteX375" fmla="*/ 486152 w 2059780"/>
                <a:gd name="connsiteY375" fmla="*/ 1117792 h 1133814"/>
                <a:gd name="connsiteX376" fmla="*/ 480602 w 2059780"/>
                <a:gd name="connsiteY376" fmla="*/ 1117647 h 1133814"/>
                <a:gd name="connsiteX377" fmla="*/ 405542 w 2059780"/>
                <a:gd name="connsiteY377" fmla="*/ 1117445 h 1133814"/>
                <a:gd name="connsiteX378" fmla="*/ 410764 w 2059780"/>
                <a:gd name="connsiteY378" fmla="*/ 1117587 h 1133814"/>
                <a:gd name="connsiteX379" fmla="*/ 405542 w 2059780"/>
                <a:gd name="connsiteY379" fmla="*/ 1117445 h 1133814"/>
                <a:gd name="connsiteX380" fmla="*/ 497419 w 2059780"/>
                <a:gd name="connsiteY380" fmla="*/ 1117411 h 1133814"/>
                <a:gd name="connsiteX381" fmla="*/ 471488 w 2059780"/>
                <a:gd name="connsiteY381" fmla="*/ 1117570 h 1133814"/>
                <a:gd name="connsiteX382" fmla="*/ 497419 w 2059780"/>
                <a:gd name="connsiteY382" fmla="*/ 1117411 h 1133814"/>
                <a:gd name="connsiteX383" fmla="*/ 461719 w 2059780"/>
                <a:gd name="connsiteY383" fmla="*/ 1117411 h 1133814"/>
                <a:gd name="connsiteX384" fmla="*/ 453055 w 2059780"/>
                <a:gd name="connsiteY384" fmla="*/ 1117584 h 1133814"/>
                <a:gd name="connsiteX385" fmla="*/ 461237 w 2059780"/>
                <a:gd name="connsiteY385" fmla="*/ 1117582 h 1133814"/>
                <a:gd name="connsiteX386" fmla="*/ 461719 w 2059780"/>
                <a:gd name="connsiteY386" fmla="*/ 1117411 h 1133814"/>
                <a:gd name="connsiteX387" fmla="*/ 469404 w 2059780"/>
                <a:gd name="connsiteY387" fmla="*/ 1117402 h 1133814"/>
                <a:gd name="connsiteX388" fmla="*/ 467921 w 2059780"/>
                <a:gd name="connsiteY388" fmla="*/ 1117618 h 1133814"/>
                <a:gd name="connsiteX389" fmla="*/ 469404 w 2059780"/>
                <a:gd name="connsiteY389" fmla="*/ 1117402 h 1133814"/>
                <a:gd name="connsiteX390" fmla="*/ 562424 w 2059780"/>
                <a:gd name="connsiteY390" fmla="*/ 1117294 h 1133814"/>
                <a:gd name="connsiteX391" fmla="*/ 548420 w 2059780"/>
                <a:gd name="connsiteY391" fmla="*/ 1117444 h 1133814"/>
                <a:gd name="connsiteX392" fmla="*/ 562424 w 2059780"/>
                <a:gd name="connsiteY392" fmla="*/ 1117294 h 1133814"/>
                <a:gd name="connsiteX393" fmla="*/ 710618 w 2059780"/>
                <a:gd name="connsiteY393" fmla="*/ 1117260 h 1133814"/>
                <a:gd name="connsiteX394" fmla="*/ 691159 w 2059780"/>
                <a:gd name="connsiteY394" fmla="*/ 1117564 h 1133814"/>
                <a:gd name="connsiteX395" fmla="*/ 710618 w 2059780"/>
                <a:gd name="connsiteY395" fmla="*/ 1117260 h 1133814"/>
                <a:gd name="connsiteX396" fmla="*/ 531850 w 2059780"/>
                <a:gd name="connsiteY396" fmla="*/ 1117130 h 1133814"/>
                <a:gd name="connsiteX397" fmla="*/ 526825 w 2059780"/>
                <a:gd name="connsiteY397" fmla="*/ 1117243 h 1133814"/>
                <a:gd name="connsiteX398" fmla="*/ 535498 w 2059780"/>
                <a:gd name="connsiteY398" fmla="*/ 1117167 h 1133814"/>
                <a:gd name="connsiteX399" fmla="*/ 531850 w 2059780"/>
                <a:gd name="connsiteY399" fmla="*/ 1117130 h 1133814"/>
                <a:gd name="connsiteX400" fmla="*/ 632107 w 2059780"/>
                <a:gd name="connsiteY400" fmla="*/ 1117033 h 1133814"/>
                <a:gd name="connsiteX401" fmla="*/ 632123 w 2059780"/>
                <a:gd name="connsiteY401" fmla="*/ 1117035 h 1133814"/>
                <a:gd name="connsiteX402" fmla="*/ 623473 w 2059780"/>
                <a:gd name="connsiteY402" fmla="*/ 1117374 h 1133814"/>
                <a:gd name="connsiteX403" fmla="*/ 625439 w 2059780"/>
                <a:gd name="connsiteY403" fmla="*/ 1117278 h 1133814"/>
                <a:gd name="connsiteX404" fmla="*/ 629706 w 2059780"/>
                <a:gd name="connsiteY404" fmla="*/ 1117183 h 1133814"/>
                <a:gd name="connsiteX405" fmla="*/ 632107 w 2059780"/>
                <a:gd name="connsiteY405" fmla="*/ 1117033 h 1133814"/>
                <a:gd name="connsiteX406" fmla="*/ 651546 w 2059780"/>
                <a:gd name="connsiteY406" fmla="*/ 1116985 h 1133814"/>
                <a:gd name="connsiteX407" fmla="*/ 653080 w 2059780"/>
                <a:gd name="connsiteY407" fmla="*/ 1117112 h 1133814"/>
                <a:gd name="connsiteX408" fmla="*/ 642993 w 2059780"/>
                <a:gd name="connsiteY408" fmla="*/ 1117073 h 1133814"/>
                <a:gd name="connsiteX409" fmla="*/ 651546 w 2059780"/>
                <a:gd name="connsiteY409" fmla="*/ 1116985 h 1133814"/>
                <a:gd name="connsiteX410" fmla="*/ 1146821 w 2059780"/>
                <a:gd name="connsiteY410" fmla="*/ 1116956 h 1133814"/>
                <a:gd name="connsiteX411" fmla="*/ 1137489 w 2059780"/>
                <a:gd name="connsiteY411" fmla="*/ 1117035 h 1133814"/>
                <a:gd name="connsiteX412" fmla="*/ 1137504 w 2059780"/>
                <a:gd name="connsiteY412" fmla="*/ 1117035 h 1133814"/>
                <a:gd name="connsiteX413" fmla="*/ 1146821 w 2059780"/>
                <a:gd name="connsiteY413" fmla="*/ 1116956 h 1133814"/>
                <a:gd name="connsiteX414" fmla="*/ 672353 w 2059780"/>
                <a:gd name="connsiteY414" fmla="*/ 1116902 h 1133814"/>
                <a:gd name="connsiteX415" fmla="*/ 669439 w 2059780"/>
                <a:gd name="connsiteY415" fmla="*/ 1117047 h 1133814"/>
                <a:gd name="connsiteX416" fmla="*/ 672353 w 2059780"/>
                <a:gd name="connsiteY416" fmla="*/ 1116902 h 1133814"/>
                <a:gd name="connsiteX417" fmla="*/ 675780 w 2059780"/>
                <a:gd name="connsiteY417" fmla="*/ 1116899 h 1133814"/>
                <a:gd name="connsiteX418" fmla="*/ 689076 w 2059780"/>
                <a:gd name="connsiteY418" fmla="*/ 1117032 h 1133814"/>
                <a:gd name="connsiteX419" fmla="*/ 694003 w 2059780"/>
                <a:gd name="connsiteY419" fmla="*/ 1116990 h 1133814"/>
                <a:gd name="connsiteX420" fmla="*/ 671405 w 2059780"/>
                <a:gd name="connsiteY420" fmla="*/ 1117288 h 1133814"/>
                <a:gd name="connsiteX421" fmla="*/ 675780 w 2059780"/>
                <a:gd name="connsiteY421" fmla="*/ 1116899 h 1133814"/>
                <a:gd name="connsiteX422" fmla="*/ 603611 w 2059780"/>
                <a:gd name="connsiteY422" fmla="*/ 1116834 h 1133814"/>
                <a:gd name="connsiteX423" fmla="*/ 614427 w 2059780"/>
                <a:gd name="connsiteY423" fmla="*/ 1116916 h 1133814"/>
                <a:gd name="connsiteX424" fmla="*/ 604146 w 2059780"/>
                <a:gd name="connsiteY424" fmla="*/ 1117101 h 1133814"/>
                <a:gd name="connsiteX425" fmla="*/ 603611 w 2059780"/>
                <a:gd name="connsiteY425" fmla="*/ 1116834 h 1133814"/>
                <a:gd name="connsiteX426" fmla="*/ 984200 w 2059780"/>
                <a:gd name="connsiteY426" fmla="*/ 1116787 h 1133814"/>
                <a:gd name="connsiteX427" fmla="*/ 981959 w 2059780"/>
                <a:gd name="connsiteY427" fmla="*/ 1117095 h 1133814"/>
                <a:gd name="connsiteX428" fmla="*/ 987539 w 2059780"/>
                <a:gd name="connsiteY428" fmla="*/ 1116870 h 1133814"/>
                <a:gd name="connsiteX429" fmla="*/ 976216 w 2059780"/>
                <a:gd name="connsiteY429" fmla="*/ 1116982 h 1133814"/>
                <a:gd name="connsiteX430" fmla="*/ 975463 w 2059780"/>
                <a:gd name="connsiteY430" fmla="*/ 1116928 h 1133814"/>
                <a:gd name="connsiteX431" fmla="*/ 967318 w 2059780"/>
                <a:gd name="connsiteY431" fmla="*/ 1116944 h 1133814"/>
                <a:gd name="connsiteX432" fmla="*/ 984200 w 2059780"/>
                <a:gd name="connsiteY432" fmla="*/ 1116787 h 1133814"/>
                <a:gd name="connsiteX433" fmla="*/ 1150062 w 2059780"/>
                <a:gd name="connsiteY433" fmla="*/ 1116737 h 1133814"/>
                <a:gd name="connsiteX434" fmla="*/ 1148375 w 2059780"/>
                <a:gd name="connsiteY434" fmla="*/ 1116942 h 1133814"/>
                <a:gd name="connsiteX435" fmla="*/ 1154135 w 2059780"/>
                <a:gd name="connsiteY435" fmla="*/ 1116893 h 1133814"/>
                <a:gd name="connsiteX436" fmla="*/ 1150062 w 2059780"/>
                <a:gd name="connsiteY436" fmla="*/ 1116737 h 1133814"/>
                <a:gd name="connsiteX437" fmla="*/ 1127876 w 2059780"/>
                <a:gd name="connsiteY437" fmla="*/ 1116735 h 1133814"/>
                <a:gd name="connsiteX438" fmla="*/ 1123851 w 2059780"/>
                <a:gd name="connsiteY438" fmla="*/ 1117033 h 1133814"/>
                <a:gd name="connsiteX439" fmla="*/ 1127876 w 2059780"/>
                <a:gd name="connsiteY439" fmla="*/ 1116735 h 1133814"/>
                <a:gd name="connsiteX440" fmla="*/ 1102510 w 2059780"/>
                <a:gd name="connsiteY440" fmla="*/ 1116618 h 1133814"/>
                <a:gd name="connsiteX441" fmla="*/ 1095447 w 2059780"/>
                <a:gd name="connsiteY441" fmla="*/ 1116735 h 1133814"/>
                <a:gd name="connsiteX442" fmla="*/ 1102510 w 2059780"/>
                <a:gd name="connsiteY442" fmla="*/ 1116618 h 1133814"/>
                <a:gd name="connsiteX443" fmla="*/ 1232475 w 2059780"/>
                <a:gd name="connsiteY443" fmla="*/ 1116579 h 1133814"/>
                <a:gd name="connsiteX444" fmla="*/ 1230391 w 2059780"/>
                <a:gd name="connsiteY444" fmla="*/ 1116684 h 1133814"/>
                <a:gd name="connsiteX445" fmla="*/ 1240719 w 2059780"/>
                <a:gd name="connsiteY445" fmla="*/ 1116624 h 1133814"/>
                <a:gd name="connsiteX446" fmla="*/ 1232475 w 2059780"/>
                <a:gd name="connsiteY446" fmla="*/ 1116579 h 1133814"/>
                <a:gd name="connsiteX447" fmla="*/ 1445774 w 2059780"/>
                <a:gd name="connsiteY447" fmla="*/ 1116573 h 1133814"/>
                <a:gd name="connsiteX448" fmla="*/ 1450114 w 2059780"/>
                <a:gd name="connsiteY448" fmla="*/ 1116669 h 1133814"/>
                <a:gd name="connsiteX449" fmla="*/ 1450101 w 2059780"/>
                <a:gd name="connsiteY449" fmla="*/ 1116669 h 1133814"/>
                <a:gd name="connsiteX450" fmla="*/ 1450118 w 2059780"/>
                <a:gd name="connsiteY450" fmla="*/ 1116669 h 1133814"/>
                <a:gd name="connsiteX451" fmla="*/ 1450114 w 2059780"/>
                <a:gd name="connsiteY451" fmla="*/ 1116669 h 1133814"/>
                <a:gd name="connsiteX452" fmla="*/ 1462822 w 2059780"/>
                <a:gd name="connsiteY452" fmla="*/ 1116584 h 1133814"/>
                <a:gd name="connsiteX453" fmla="*/ 1445774 w 2059780"/>
                <a:gd name="connsiteY453" fmla="*/ 1116573 h 1133814"/>
                <a:gd name="connsiteX454" fmla="*/ 1145290 w 2059780"/>
                <a:gd name="connsiteY454" fmla="*/ 1116556 h 1133814"/>
                <a:gd name="connsiteX455" fmla="*/ 1138095 w 2059780"/>
                <a:gd name="connsiteY455" fmla="*/ 1116735 h 1133814"/>
                <a:gd name="connsiteX456" fmla="*/ 1145290 w 2059780"/>
                <a:gd name="connsiteY456" fmla="*/ 1116556 h 1133814"/>
                <a:gd name="connsiteX457" fmla="*/ 1119801 w 2059780"/>
                <a:gd name="connsiteY457" fmla="*/ 1116498 h 1133814"/>
                <a:gd name="connsiteX458" fmla="*/ 1110935 w 2059780"/>
                <a:gd name="connsiteY458" fmla="*/ 1116675 h 1133814"/>
                <a:gd name="connsiteX459" fmla="*/ 1119801 w 2059780"/>
                <a:gd name="connsiteY459" fmla="*/ 1116498 h 1133814"/>
                <a:gd name="connsiteX460" fmla="*/ 1215525 w 2059780"/>
                <a:gd name="connsiteY460" fmla="*/ 1116434 h 1133814"/>
                <a:gd name="connsiteX461" fmla="*/ 1225496 w 2059780"/>
                <a:gd name="connsiteY461" fmla="*/ 1116559 h 1133814"/>
                <a:gd name="connsiteX462" fmla="*/ 1215525 w 2059780"/>
                <a:gd name="connsiteY462" fmla="*/ 1116434 h 1133814"/>
                <a:gd name="connsiteX463" fmla="*/ 1297235 w 2059780"/>
                <a:gd name="connsiteY463" fmla="*/ 1116408 h 1133814"/>
                <a:gd name="connsiteX464" fmla="*/ 1282131 w 2059780"/>
                <a:gd name="connsiteY464" fmla="*/ 1116411 h 1133814"/>
                <a:gd name="connsiteX465" fmla="*/ 1290462 w 2059780"/>
                <a:gd name="connsiteY465" fmla="*/ 1116508 h 1133814"/>
                <a:gd name="connsiteX466" fmla="*/ 1293057 w 2059780"/>
                <a:gd name="connsiteY466" fmla="*/ 1116957 h 1133814"/>
                <a:gd name="connsiteX467" fmla="*/ 1321926 w 2059780"/>
                <a:gd name="connsiteY467" fmla="*/ 1117035 h 1133814"/>
                <a:gd name="connsiteX468" fmla="*/ 1311918 w 2059780"/>
                <a:gd name="connsiteY468" fmla="*/ 1116902 h 1133814"/>
                <a:gd name="connsiteX469" fmla="*/ 1301947 w 2059780"/>
                <a:gd name="connsiteY469" fmla="*/ 1116768 h 1133814"/>
                <a:gd name="connsiteX470" fmla="*/ 1314342 w 2059780"/>
                <a:gd name="connsiteY470" fmla="*/ 1116516 h 1133814"/>
                <a:gd name="connsiteX471" fmla="*/ 1297235 w 2059780"/>
                <a:gd name="connsiteY471" fmla="*/ 1116408 h 1133814"/>
                <a:gd name="connsiteX472" fmla="*/ 1278339 w 2059780"/>
                <a:gd name="connsiteY472" fmla="*/ 1116373 h 1133814"/>
                <a:gd name="connsiteX473" fmla="*/ 1271827 w 2059780"/>
                <a:gd name="connsiteY473" fmla="*/ 1116439 h 1133814"/>
                <a:gd name="connsiteX474" fmla="*/ 1280211 w 2059780"/>
                <a:gd name="connsiteY474" fmla="*/ 1116505 h 1133814"/>
                <a:gd name="connsiteX475" fmla="*/ 1278339 w 2059780"/>
                <a:gd name="connsiteY475" fmla="*/ 1116373 h 1133814"/>
                <a:gd name="connsiteX476" fmla="*/ 1333233 w 2059780"/>
                <a:gd name="connsiteY476" fmla="*/ 1116350 h 1133814"/>
                <a:gd name="connsiteX477" fmla="*/ 1340181 w 2059780"/>
                <a:gd name="connsiteY477" fmla="*/ 1116394 h 1133814"/>
                <a:gd name="connsiteX478" fmla="*/ 1329713 w 2059780"/>
                <a:gd name="connsiteY478" fmla="*/ 1116519 h 1133814"/>
                <a:gd name="connsiteX479" fmla="*/ 1333233 w 2059780"/>
                <a:gd name="connsiteY479" fmla="*/ 1116350 h 1133814"/>
                <a:gd name="connsiteX480" fmla="*/ 1494031 w 2059780"/>
                <a:gd name="connsiteY480" fmla="*/ 1116328 h 1133814"/>
                <a:gd name="connsiteX481" fmla="*/ 1491708 w 2059780"/>
                <a:gd name="connsiteY481" fmla="*/ 1116670 h 1133814"/>
                <a:gd name="connsiteX482" fmla="*/ 1509216 w 2059780"/>
                <a:gd name="connsiteY482" fmla="*/ 1116407 h 1133814"/>
                <a:gd name="connsiteX483" fmla="*/ 1497055 w 2059780"/>
                <a:gd name="connsiteY483" fmla="*/ 1116536 h 1133814"/>
                <a:gd name="connsiteX484" fmla="*/ 1494031 w 2059780"/>
                <a:gd name="connsiteY484" fmla="*/ 1116328 h 1133814"/>
                <a:gd name="connsiteX485" fmla="*/ 1001637 w 2059780"/>
                <a:gd name="connsiteY485" fmla="*/ 1116276 h 1133814"/>
                <a:gd name="connsiteX486" fmla="*/ 1007603 w 2059780"/>
                <a:gd name="connsiteY486" fmla="*/ 1116325 h 1133814"/>
                <a:gd name="connsiteX487" fmla="*/ 995512 w 2059780"/>
                <a:gd name="connsiteY487" fmla="*/ 1116413 h 1133814"/>
                <a:gd name="connsiteX488" fmla="*/ 1001637 w 2059780"/>
                <a:gd name="connsiteY488" fmla="*/ 1116276 h 1133814"/>
                <a:gd name="connsiteX489" fmla="*/ 1041927 w 2059780"/>
                <a:gd name="connsiteY489" fmla="*/ 1116223 h 1133814"/>
                <a:gd name="connsiteX490" fmla="*/ 1045091 w 2059780"/>
                <a:gd name="connsiteY490" fmla="*/ 1116337 h 1133814"/>
                <a:gd name="connsiteX491" fmla="*/ 1038292 w 2059780"/>
                <a:gd name="connsiteY491" fmla="*/ 1116340 h 1133814"/>
                <a:gd name="connsiteX492" fmla="*/ 1041927 w 2059780"/>
                <a:gd name="connsiteY492" fmla="*/ 1116223 h 1133814"/>
                <a:gd name="connsiteX493" fmla="*/ 1468682 w 2059780"/>
                <a:gd name="connsiteY493" fmla="*/ 1116177 h 1133814"/>
                <a:gd name="connsiteX494" fmla="*/ 1471006 w 2059780"/>
                <a:gd name="connsiteY494" fmla="*/ 1116410 h 1133814"/>
                <a:gd name="connsiteX495" fmla="*/ 1468682 w 2059780"/>
                <a:gd name="connsiteY495" fmla="*/ 1116177 h 1133814"/>
                <a:gd name="connsiteX496" fmla="*/ 1223641 w 2059780"/>
                <a:gd name="connsiteY496" fmla="*/ 1116177 h 1133814"/>
                <a:gd name="connsiteX497" fmla="*/ 1220864 w 2059780"/>
                <a:gd name="connsiteY497" fmla="*/ 1116308 h 1133814"/>
                <a:gd name="connsiteX498" fmla="*/ 1229646 w 2059780"/>
                <a:gd name="connsiteY498" fmla="*/ 1116186 h 1133814"/>
                <a:gd name="connsiteX499" fmla="*/ 1223641 w 2059780"/>
                <a:gd name="connsiteY499" fmla="*/ 1116177 h 1133814"/>
                <a:gd name="connsiteX500" fmla="*/ 1192942 w 2059780"/>
                <a:gd name="connsiteY500" fmla="*/ 1115886 h 1133814"/>
                <a:gd name="connsiteX501" fmla="*/ 1200870 w 2059780"/>
                <a:gd name="connsiteY501" fmla="*/ 1116062 h 1133814"/>
                <a:gd name="connsiteX502" fmla="*/ 1180532 w 2059780"/>
                <a:gd name="connsiteY502" fmla="*/ 1116005 h 1133814"/>
                <a:gd name="connsiteX503" fmla="*/ 1192942 w 2059780"/>
                <a:gd name="connsiteY503" fmla="*/ 1115886 h 1133814"/>
                <a:gd name="connsiteX504" fmla="*/ 1482927 w 2059780"/>
                <a:gd name="connsiteY504" fmla="*/ 1115839 h 1133814"/>
                <a:gd name="connsiteX505" fmla="*/ 1491132 w 2059780"/>
                <a:gd name="connsiteY505" fmla="*/ 1116013 h 1133814"/>
                <a:gd name="connsiteX506" fmla="*/ 1482927 w 2059780"/>
                <a:gd name="connsiteY506" fmla="*/ 1115839 h 1133814"/>
                <a:gd name="connsiteX507" fmla="*/ 1442075 w 2059780"/>
                <a:gd name="connsiteY507" fmla="*/ 1115757 h 1133814"/>
                <a:gd name="connsiteX508" fmla="*/ 1433209 w 2059780"/>
                <a:gd name="connsiteY508" fmla="*/ 1115957 h 1133814"/>
                <a:gd name="connsiteX509" fmla="*/ 1442075 w 2059780"/>
                <a:gd name="connsiteY509" fmla="*/ 1115757 h 1133814"/>
                <a:gd name="connsiteX510" fmla="*/ 1274482 w 2059780"/>
                <a:gd name="connsiteY510" fmla="*/ 1115489 h 1133814"/>
                <a:gd name="connsiteX511" fmla="*/ 1276793 w 2059780"/>
                <a:gd name="connsiteY511" fmla="*/ 1115615 h 1133814"/>
                <a:gd name="connsiteX512" fmla="*/ 1271694 w 2059780"/>
                <a:gd name="connsiteY512" fmla="*/ 1115615 h 1133814"/>
                <a:gd name="connsiteX513" fmla="*/ 1274482 w 2059780"/>
                <a:gd name="connsiteY513" fmla="*/ 1115489 h 1133814"/>
                <a:gd name="connsiteX514" fmla="*/ 1437353 w 2059780"/>
                <a:gd name="connsiteY514" fmla="*/ 1115340 h 1133814"/>
                <a:gd name="connsiteX515" fmla="*/ 1432346 w 2059780"/>
                <a:gd name="connsiteY515" fmla="*/ 1115484 h 1133814"/>
                <a:gd name="connsiteX516" fmla="*/ 1445377 w 2059780"/>
                <a:gd name="connsiteY516" fmla="*/ 1115349 h 1133814"/>
                <a:gd name="connsiteX517" fmla="*/ 1437353 w 2059780"/>
                <a:gd name="connsiteY517" fmla="*/ 1115340 h 1133814"/>
                <a:gd name="connsiteX518" fmla="*/ 1472064 w 2059780"/>
                <a:gd name="connsiteY518" fmla="*/ 1115218 h 1133814"/>
                <a:gd name="connsiteX519" fmla="*/ 1464998 w 2059780"/>
                <a:gd name="connsiteY519" fmla="*/ 1115352 h 1133814"/>
                <a:gd name="connsiteX520" fmla="*/ 1472064 w 2059780"/>
                <a:gd name="connsiteY520" fmla="*/ 1115218 h 1133814"/>
                <a:gd name="connsiteX521" fmla="*/ 1446729 w 2059780"/>
                <a:gd name="connsiteY521" fmla="*/ 1115079 h 1133814"/>
                <a:gd name="connsiteX522" fmla="*/ 1456878 w 2059780"/>
                <a:gd name="connsiteY522" fmla="*/ 1115113 h 1133814"/>
                <a:gd name="connsiteX523" fmla="*/ 1446729 w 2059780"/>
                <a:gd name="connsiteY523" fmla="*/ 1115079 h 1133814"/>
                <a:gd name="connsiteX524" fmla="*/ 1373408 w 2059780"/>
                <a:gd name="connsiteY524" fmla="*/ 1115061 h 1133814"/>
                <a:gd name="connsiteX525" fmla="*/ 1388703 w 2059780"/>
                <a:gd name="connsiteY525" fmla="*/ 1115082 h 1133814"/>
                <a:gd name="connsiteX526" fmla="*/ 1376829 w 2059780"/>
                <a:gd name="connsiteY526" fmla="*/ 1115156 h 1133814"/>
                <a:gd name="connsiteX527" fmla="*/ 1373581 w 2059780"/>
                <a:gd name="connsiteY527" fmla="*/ 1115411 h 1133814"/>
                <a:gd name="connsiteX528" fmla="*/ 1373573 w 2059780"/>
                <a:gd name="connsiteY528" fmla="*/ 1115413 h 1133814"/>
                <a:gd name="connsiteX529" fmla="*/ 1371070 w 2059780"/>
                <a:gd name="connsiteY529" fmla="*/ 1115231 h 1133814"/>
                <a:gd name="connsiteX530" fmla="*/ 1359702 w 2059780"/>
                <a:gd name="connsiteY530" fmla="*/ 1115087 h 1133814"/>
                <a:gd name="connsiteX531" fmla="*/ 1373408 w 2059780"/>
                <a:gd name="connsiteY531" fmla="*/ 1115061 h 1133814"/>
                <a:gd name="connsiteX532" fmla="*/ 1950268 w 2059780"/>
                <a:gd name="connsiteY532" fmla="*/ 1114763 h 1133814"/>
                <a:gd name="connsiteX533" fmla="*/ 1945840 w 2059780"/>
                <a:gd name="connsiteY533" fmla="*/ 1114786 h 1133814"/>
                <a:gd name="connsiteX534" fmla="*/ 1952415 w 2059780"/>
                <a:gd name="connsiteY534" fmla="*/ 1114953 h 1133814"/>
                <a:gd name="connsiteX535" fmla="*/ 1950268 w 2059780"/>
                <a:gd name="connsiteY535" fmla="*/ 1114763 h 1133814"/>
                <a:gd name="connsiteX536" fmla="*/ 1341758 w 2059780"/>
                <a:gd name="connsiteY536" fmla="*/ 1114633 h 1133814"/>
                <a:gd name="connsiteX537" fmla="*/ 1332993 w 2059780"/>
                <a:gd name="connsiteY537" fmla="*/ 1114766 h 1133814"/>
                <a:gd name="connsiteX538" fmla="*/ 1341758 w 2059780"/>
                <a:gd name="connsiteY538" fmla="*/ 1114633 h 1133814"/>
                <a:gd name="connsiteX539" fmla="*/ 7582 w 2059780"/>
                <a:gd name="connsiteY539" fmla="*/ 1114274 h 1133814"/>
                <a:gd name="connsiteX540" fmla="*/ 7713 w 2059780"/>
                <a:gd name="connsiteY540" fmla="*/ 1118116 h 1133814"/>
                <a:gd name="connsiteX541" fmla="*/ 7582 w 2059780"/>
                <a:gd name="connsiteY541" fmla="*/ 1114274 h 1133814"/>
                <a:gd name="connsiteX542" fmla="*/ 1477284 w 2059780"/>
                <a:gd name="connsiteY542" fmla="*/ 1114187 h 1133814"/>
                <a:gd name="connsiteX543" fmla="*/ 1487458 w 2059780"/>
                <a:gd name="connsiteY543" fmla="*/ 1114218 h 1133814"/>
                <a:gd name="connsiteX544" fmla="*/ 1477284 w 2059780"/>
                <a:gd name="connsiteY544" fmla="*/ 1114187 h 1133814"/>
                <a:gd name="connsiteX545" fmla="*/ 1420680 w 2059780"/>
                <a:gd name="connsiteY545" fmla="*/ 1113869 h 1133814"/>
                <a:gd name="connsiteX546" fmla="*/ 1422569 w 2059780"/>
                <a:gd name="connsiteY546" fmla="*/ 1114271 h 1133814"/>
                <a:gd name="connsiteX547" fmla="*/ 1429174 w 2059780"/>
                <a:gd name="connsiteY547" fmla="*/ 1114428 h 1133814"/>
                <a:gd name="connsiteX548" fmla="*/ 1429190 w 2059780"/>
                <a:gd name="connsiteY548" fmla="*/ 1114430 h 1133814"/>
                <a:gd name="connsiteX549" fmla="*/ 1419041 w 2059780"/>
                <a:gd name="connsiteY549" fmla="*/ 1114467 h 1133814"/>
                <a:gd name="connsiteX550" fmla="*/ 1416702 w 2059780"/>
                <a:gd name="connsiteY550" fmla="*/ 1114207 h 1133814"/>
                <a:gd name="connsiteX551" fmla="*/ 1412848 w 2059780"/>
                <a:gd name="connsiteY551" fmla="*/ 1114476 h 1133814"/>
                <a:gd name="connsiteX552" fmla="*/ 1414146 w 2059780"/>
                <a:gd name="connsiteY552" fmla="*/ 1114209 h 1133814"/>
                <a:gd name="connsiteX553" fmla="*/ 1405713 w 2059780"/>
                <a:gd name="connsiteY553" fmla="*/ 1114178 h 1133814"/>
                <a:gd name="connsiteX554" fmla="*/ 1416686 w 2059780"/>
                <a:gd name="connsiteY554" fmla="*/ 1114078 h 1133814"/>
                <a:gd name="connsiteX555" fmla="*/ 1420680 w 2059780"/>
                <a:gd name="connsiteY555" fmla="*/ 1113869 h 1133814"/>
                <a:gd name="connsiteX556" fmla="*/ 8165 w 2059780"/>
                <a:gd name="connsiteY556" fmla="*/ 1113804 h 1133814"/>
                <a:gd name="connsiteX557" fmla="*/ 8251 w 2059780"/>
                <a:gd name="connsiteY557" fmla="*/ 1118543 h 1133814"/>
                <a:gd name="connsiteX558" fmla="*/ 8165 w 2059780"/>
                <a:gd name="connsiteY558" fmla="*/ 1113804 h 1133814"/>
                <a:gd name="connsiteX559" fmla="*/ 1473352 w 2059780"/>
                <a:gd name="connsiteY559" fmla="*/ 1113735 h 1133814"/>
                <a:gd name="connsiteX560" fmla="*/ 1468185 w 2059780"/>
                <a:gd name="connsiteY560" fmla="*/ 1114051 h 1133814"/>
                <a:gd name="connsiteX561" fmla="*/ 1473352 w 2059780"/>
                <a:gd name="connsiteY561" fmla="*/ 1113735 h 1133814"/>
                <a:gd name="connsiteX562" fmla="*/ 1930346 w 2059780"/>
                <a:gd name="connsiteY562" fmla="*/ 1113729 h 1133814"/>
                <a:gd name="connsiteX563" fmla="*/ 1916487 w 2059780"/>
                <a:gd name="connsiteY563" fmla="*/ 1113880 h 1133814"/>
                <a:gd name="connsiteX564" fmla="*/ 1930346 w 2059780"/>
                <a:gd name="connsiteY564" fmla="*/ 1113729 h 1133814"/>
                <a:gd name="connsiteX565" fmla="*/ 1486782 w 2059780"/>
                <a:gd name="connsiteY565" fmla="*/ 1113635 h 1133814"/>
                <a:gd name="connsiteX566" fmla="*/ 1481419 w 2059780"/>
                <a:gd name="connsiteY566" fmla="*/ 1113774 h 1133814"/>
                <a:gd name="connsiteX567" fmla="*/ 1474138 w 2059780"/>
                <a:gd name="connsiteY567" fmla="*/ 1114050 h 1133814"/>
                <a:gd name="connsiteX568" fmla="*/ 1478031 w 2059780"/>
                <a:gd name="connsiteY568" fmla="*/ 1113777 h 1133814"/>
                <a:gd name="connsiteX569" fmla="*/ 1474860 w 2059780"/>
                <a:gd name="connsiteY569" fmla="*/ 1113714 h 1133814"/>
                <a:gd name="connsiteX570" fmla="*/ 1486782 w 2059780"/>
                <a:gd name="connsiteY570" fmla="*/ 1113635 h 1133814"/>
                <a:gd name="connsiteX571" fmla="*/ 1526031 w 2059780"/>
                <a:gd name="connsiteY571" fmla="*/ 1113597 h 1133814"/>
                <a:gd name="connsiteX572" fmla="*/ 1517504 w 2059780"/>
                <a:gd name="connsiteY572" fmla="*/ 1113621 h 1133814"/>
                <a:gd name="connsiteX573" fmla="*/ 1527597 w 2059780"/>
                <a:gd name="connsiteY573" fmla="*/ 1113687 h 1133814"/>
                <a:gd name="connsiteX574" fmla="*/ 1527612 w 2059780"/>
                <a:gd name="connsiteY574" fmla="*/ 1113687 h 1133814"/>
                <a:gd name="connsiteX575" fmla="*/ 1532474 w 2059780"/>
                <a:gd name="connsiteY575" fmla="*/ 1113859 h 1133814"/>
                <a:gd name="connsiteX576" fmla="*/ 1532751 w 2059780"/>
                <a:gd name="connsiteY576" fmla="*/ 1113650 h 1133814"/>
                <a:gd name="connsiteX577" fmla="*/ 1526031 w 2059780"/>
                <a:gd name="connsiteY577" fmla="*/ 1113597 h 1133814"/>
                <a:gd name="connsiteX578" fmla="*/ 1899965 w 2059780"/>
                <a:gd name="connsiteY578" fmla="*/ 1113536 h 1133814"/>
                <a:gd name="connsiteX579" fmla="*/ 1896224 w 2059780"/>
                <a:gd name="connsiteY579" fmla="*/ 1113710 h 1133814"/>
                <a:gd name="connsiteX580" fmla="*/ 1906703 w 2059780"/>
                <a:gd name="connsiteY580" fmla="*/ 1113559 h 1133814"/>
                <a:gd name="connsiteX581" fmla="*/ 1899965 w 2059780"/>
                <a:gd name="connsiteY581" fmla="*/ 1113536 h 1133814"/>
                <a:gd name="connsiteX582" fmla="*/ 1533230 w 2059780"/>
                <a:gd name="connsiteY582" fmla="*/ 1113406 h 1133814"/>
                <a:gd name="connsiteX583" fmla="*/ 1535298 w 2059780"/>
                <a:gd name="connsiteY583" fmla="*/ 1113684 h 1133814"/>
                <a:gd name="connsiteX584" fmla="*/ 1533230 w 2059780"/>
                <a:gd name="connsiteY584" fmla="*/ 1113406 h 1133814"/>
                <a:gd name="connsiteX585" fmla="*/ 1886440 w 2059780"/>
                <a:gd name="connsiteY585" fmla="*/ 1113391 h 1133814"/>
                <a:gd name="connsiteX586" fmla="*/ 1877705 w 2059780"/>
                <a:gd name="connsiteY586" fmla="*/ 1113544 h 1133814"/>
                <a:gd name="connsiteX587" fmla="*/ 1886440 w 2059780"/>
                <a:gd name="connsiteY587" fmla="*/ 1113391 h 1133814"/>
                <a:gd name="connsiteX588" fmla="*/ 1546147 w 2059780"/>
                <a:gd name="connsiteY588" fmla="*/ 1113329 h 1133814"/>
                <a:gd name="connsiteX589" fmla="*/ 1539573 w 2059780"/>
                <a:gd name="connsiteY589" fmla="*/ 1113683 h 1133814"/>
                <a:gd name="connsiteX590" fmla="*/ 1546147 w 2059780"/>
                <a:gd name="connsiteY590" fmla="*/ 1113329 h 1133814"/>
                <a:gd name="connsiteX591" fmla="*/ 1683900 w 2059780"/>
                <a:gd name="connsiteY591" fmla="*/ 1113071 h 1133814"/>
                <a:gd name="connsiteX592" fmla="*/ 1690644 w 2059780"/>
                <a:gd name="connsiteY592" fmla="*/ 1113105 h 1133814"/>
                <a:gd name="connsiteX593" fmla="*/ 1683900 w 2059780"/>
                <a:gd name="connsiteY593" fmla="*/ 1113071 h 1133814"/>
                <a:gd name="connsiteX594" fmla="*/ 1651568 w 2059780"/>
                <a:gd name="connsiteY594" fmla="*/ 1113005 h 1133814"/>
                <a:gd name="connsiteX595" fmla="*/ 1630950 w 2059780"/>
                <a:gd name="connsiteY595" fmla="*/ 1113121 h 1133814"/>
                <a:gd name="connsiteX596" fmla="*/ 1651568 w 2059780"/>
                <a:gd name="connsiteY596" fmla="*/ 1113005 h 1133814"/>
                <a:gd name="connsiteX597" fmla="*/ 1858964 w 2059780"/>
                <a:gd name="connsiteY597" fmla="*/ 1112492 h 1133814"/>
                <a:gd name="connsiteX598" fmla="*/ 1865590 w 2059780"/>
                <a:gd name="connsiteY598" fmla="*/ 1112521 h 1133814"/>
                <a:gd name="connsiteX599" fmla="*/ 1856840 w 2059780"/>
                <a:gd name="connsiteY599" fmla="*/ 1112675 h 1133814"/>
                <a:gd name="connsiteX600" fmla="*/ 1858964 w 2059780"/>
                <a:gd name="connsiteY600" fmla="*/ 1112492 h 1133814"/>
                <a:gd name="connsiteX601" fmla="*/ 1753934 w 2059780"/>
                <a:gd name="connsiteY601" fmla="*/ 1112457 h 1133814"/>
                <a:gd name="connsiteX602" fmla="*/ 1750693 w 2059780"/>
                <a:gd name="connsiteY602" fmla="*/ 1112913 h 1133814"/>
                <a:gd name="connsiteX603" fmla="*/ 1753934 w 2059780"/>
                <a:gd name="connsiteY603" fmla="*/ 1112457 h 1133814"/>
                <a:gd name="connsiteX604" fmla="*/ 1808693 w 2059780"/>
                <a:gd name="connsiteY604" fmla="*/ 1112369 h 1133814"/>
                <a:gd name="connsiteX605" fmla="*/ 1811004 w 2059780"/>
                <a:gd name="connsiteY605" fmla="*/ 1112522 h 1133814"/>
                <a:gd name="connsiteX606" fmla="*/ 1805896 w 2059780"/>
                <a:gd name="connsiteY606" fmla="*/ 1112524 h 1133814"/>
                <a:gd name="connsiteX607" fmla="*/ 1808693 w 2059780"/>
                <a:gd name="connsiteY607" fmla="*/ 1112369 h 1133814"/>
                <a:gd name="connsiteX608" fmla="*/ 1829971 w 2059780"/>
                <a:gd name="connsiteY608" fmla="*/ 1112289 h 1133814"/>
                <a:gd name="connsiteX609" fmla="*/ 1832903 w 2059780"/>
                <a:gd name="connsiteY609" fmla="*/ 1112598 h 1133814"/>
                <a:gd name="connsiteX610" fmla="*/ 1828042 w 2059780"/>
                <a:gd name="connsiteY610" fmla="*/ 1112445 h 1133814"/>
                <a:gd name="connsiteX611" fmla="*/ 1836931 w 2059780"/>
                <a:gd name="connsiteY611" fmla="*/ 1112652 h 1133814"/>
                <a:gd name="connsiteX612" fmla="*/ 1855373 w 2059780"/>
                <a:gd name="connsiteY612" fmla="*/ 1112774 h 1133814"/>
                <a:gd name="connsiteX613" fmla="*/ 1854247 w 2059780"/>
                <a:gd name="connsiteY613" fmla="*/ 1113146 h 1133814"/>
                <a:gd name="connsiteX614" fmla="*/ 1863877 w 2059780"/>
                <a:gd name="connsiteY614" fmla="*/ 1113187 h 1133814"/>
                <a:gd name="connsiteX615" fmla="*/ 1870822 w 2059780"/>
                <a:gd name="connsiteY615" fmla="*/ 1113463 h 1133814"/>
                <a:gd name="connsiteX616" fmla="*/ 1867612 w 2059780"/>
                <a:gd name="connsiteY616" fmla="*/ 1113346 h 1133814"/>
                <a:gd name="connsiteX617" fmla="*/ 1887705 w 2059780"/>
                <a:gd name="connsiteY617" fmla="*/ 1113158 h 1133814"/>
                <a:gd name="connsiteX618" fmla="*/ 1894727 w 2059780"/>
                <a:gd name="connsiteY618" fmla="*/ 1113473 h 1133814"/>
                <a:gd name="connsiteX619" fmla="*/ 1908586 w 2059780"/>
                <a:gd name="connsiteY619" fmla="*/ 1113318 h 1133814"/>
                <a:gd name="connsiteX620" fmla="*/ 1934899 w 2059780"/>
                <a:gd name="connsiteY620" fmla="*/ 1113147 h 1133814"/>
                <a:gd name="connsiteX621" fmla="*/ 1950933 w 2059780"/>
                <a:gd name="connsiteY621" fmla="*/ 1112928 h 1133814"/>
                <a:gd name="connsiteX622" fmla="*/ 1955563 w 2059780"/>
                <a:gd name="connsiteY622" fmla="*/ 1113329 h 1133814"/>
                <a:gd name="connsiteX623" fmla="*/ 1975163 w 2059780"/>
                <a:gd name="connsiteY623" fmla="*/ 1113388 h 1133814"/>
                <a:gd name="connsiteX624" fmla="*/ 1977261 w 2059780"/>
                <a:gd name="connsiteY624" fmla="*/ 1114118 h 1133814"/>
                <a:gd name="connsiteX625" fmla="*/ 1961844 w 2059780"/>
                <a:gd name="connsiteY625" fmla="*/ 1114274 h 1133814"/>
                <a:gd name="connsiteX626" fmla="*/ 1979391 w 2059780"/>
                <a:gd name="connsiteY626" fmla="*/ 1114411 h 1133814"/>
                <a:gd name="connsiteX627" fmla="*/ 1987015 w 2059780"/>
                <a:gd name="connsiteY627" fmla="*/ 1115070 h 1133814"/>
                <a:gd name="connsiteX628" fmla="*/ 1997849 w 2059780"/>
                <a:gd name="connsiteY628" fmla="*/ 1115329 h 1133814"/>
                <a:gd name="connsiteX629" fmla="*/ 1992756 w 2059780"/>
                <a:gd name="connsiteY629" fmla="*/ 1115822 h 1133814"/>
                <a:gd name="connsiteX630" fmla="*/ 1999562 w 2059780"/>
                <a:gd name="connsiteY630" fmla="*/ 1116478 h 1133814"/>
                <a:gd name="connsiteX631" fmla="*/ 1987895 w 2059780"/>
                <a:gd name="connsiteY631" fmla="*/ 1116297 h 1133814"/>
                <a:gd name="connsiteX632" fmla="*/ 1992972 w 2059780"/>
                <a:gd name="connsiteY632" fmla="*/ 1117226 h 1133814"/>
                <a:gd name="connsiteX633" fmla="*/ 1991305 w 2059780"/>
                <a:gd name="connsiteY633" fmla="*/ 1117447 h 1133814"/>
                <a:gd name="connsiteX634" fmla="*/ 1999932 w 2059780"/>
                <a:gd name="connsiteY634" fmla="*/ 1116809 h 1133814"/>
                <a:gd name="connsiteX635" fmla="*/ 1998481 w 2059780"/>
                <a:gd name="connsiteY635" fmla="*/ 1117214 h 1133814"/>
                <a:gd name="connsiteX636" fmla="*/ 2006861 w 2059780"/>
                <a:gd name="connsiteY636" fmla="*/ 1117352 h 1133814"/>
                <a:gd name="connsiteX637" fmla="*/ 1989978 w 2059780"/>
                <a:gd name="connsiteY637" fmla="*/ 1118345 h 1133814"/>
                <a:gd name="connsiteX638" fmla="*/ 2007386 w 2059780"/>
                <a:gd name="connsiteY638" fmla="*/ 1118135 h 1133814"/>
                <a:gd name="connsiteX639" fmla="*/ 1998636 w 2059780"/>
                <a:gd name="connsiteY639" fmla="*/ 1118283 h 1133814"/>
                <a:gd name="connsiteX640" fmla="*/ 2001522 w 2059780"/>
                <a:gd name="connsiteY640" fmla="*/ 1118658 h 1133814"/>
                <a:gd name="connsiteX641" fmla="*/ 2000874 w 2059780"/>
                <a:gd name="connsiteY641" fmla="*/ 1119106 h 1133814"/>
                <a:gd name="connsiteX642" fmla="*/ 2012757 w 2059780"/>
                <a:gd name="connsiteY642" fmla="*/ 1119137 h 1133814"/>
                <a:gd name="connsiteX643" fmla="*/ 2006553 w 2059780"/>
                <a:gd name="connsiteY643" fmla="*/ 1119817 h 1133814"/>
                <a:gd name="connsiteX644" fmla="*/ 2009485 w 2059780"/>
                <a:gd name="connsiteY644" fmla="*/ 1120198 h 1133814"/>
                <a:gd name="connsiteX645" fmla="*/ 2005519 w 2059780"/>
                <a:gd name="connsiteY645" fmla="*/ 1120555 h 1133814"/>
                <a:gd name="connsiteX646" fmla="*/ 1994948 w 2059780"/>
                <a:gd name="connsiteY646" fmla="*/ 1120772 h 1133814"/>
                <a:gd name="connsiteX647" fmla="*/ 2009840 w 2059780"/>
                <a:gd name="connsiteY647" fmla="*/ 1121104 h 1133814"/>
                <a:gd name="connsiteX648" fmla="*/ 2008559 w 2059780"/>
                <a:gd name="connsiteY648" fmla="*/ 1121350 h 1133814"/>
                <a:gd name="connsiteX649" fmla="*/ 2016044 w 2059780"/>
                <a:gd name="connsiteY649" fmla="*/ 1122117 h 1133814"/>
                <a:gd name="connsiteX650" fmla="*/ 2019162 w 2059780"/>
                <a:gd name="connsiteY650" fmla="*/ 1122368 h 1133814"/>
                <a:gd name="connsiteX651" fmla="*/ 1993327 w 2059780"/>
                <a:gd name="connsiteY651" fmla="*/ 1123018 h 1133814"/>
                <a:gd name="connsiteX652" fmla="*/ 2023637 w 2059780"/>
                <a:gd name="connsiteY652" fmla="*/ 1122796 h 1133814"/>
                <a:gd name="connsiteX653" fmla="*/ 2024131 w 2059780"/>
                <a:gd name="connsiteY653" fmla="*/ 1123047 h 1133814"/>
                <a:gd name="connsiteX654" fmla="*/ 2029270 w 2059780"/>
                <a:gd name="connsiteY654" fmla="*/ 1123066 h 1133814"/>
                <a:gd name="connsiteX655" fmla="*/ 1999901 w 2059780"/>
                <a:gd name="connsiteY655" fmla="*/ 1123208 h 1133814"/>
                <a:gd name="connsiteX656" fmla="*/ 2006213 w 2059780"/>
                <a:gd name="connsiteY656" fmla="*/ 1123558 h 1133814"/>
                <a:gd name="connsiteX657" fmla="*/ 1997648 w 2059780"/>
                <a:gd name="connsiteY657" fmla="*/ 1123569 h 1133814"/>
                <a:gd name="connsiteX658" fmla="*/ 1994731 w 2059780"/>
                <a:gd name="connsiteY658" fmla="*/ 1124283 h 1133814"/>
                <a:gd name="connsiteX659" fmla="*/ 1992710 w 2059780"/>
                <a:gd name="connsiteY659" fmla="*/ 1124572 h 1133814"/>
                <a:gd name="connsiteX660" fmla="*/ 2004655 w 2059780"/>
                <a:gd name="connsiteY660" fmla="*/ 1124621 h 1133814"/>
                <a:gd name="connsiteX661" fmla="*/ 1983095 w 2059780"/>
                <a:gd name="connsiteY661" fmla="*/ 1125268 h 1133814"/>
                <a:gd name="connsiteX662" fmla="*/ 2010751 w 2059780"/>
                <a:gd name="connsiteY662" fmla="*/ 1125140 h 1133814"/>
                <a:gd name="connsiteX663" fmla="*/ 2006074 w 2059780"/>
                <a:gd name="connsiteY663" fmla="*/ 1124833 h 1133814"/>
                <a:gd name="connsiteX664" fmla="*/ 2021986 w 2059780"/>
                <a:gd name="connsiteY664" fmla="*/ 1124302 h 1133814"/>
                <a:gd name="connsiteX665" fmla="*/ 2025582 w 2059780"/>
                <a:gd name="connsiteY665" fmla="*/ 1123884 h 1133814"/>
                <a:gd name="connsiteX666" fmla="*/ 2031075 w 2059780"/>
                <a:gd name="connsiteY666" fmla="*/ 1124191 h 1133814"/>
                <a:gd name="connsiteX667" fmla="*/ 2025566 w 2059780"/>
                <a:gd name="connsiteY667" fmla="*/ 1124418 h 1133814"/>
                <a:gd name="connsiteX668" fmla="*/ 2030643 w 2059780"/>
                <a:gd name="connsiteY668" fmla="*/ 1124479 h 1133814"/>
                <a:gd name="connsiteX669" fmla="*/ 2026924 w 2059780"/>
                <a:gd name="connsiteY669" fmla="*/ 1124669 h 1133814"/>
                <a:gd name="connsiteX670" fmla="*/ 2022603 w 2059780"/>
                <a:gd name="connsiteY670" fmla="*/ 1125276 h 1133814"/>
                <a:gd name="connsiteX671" fmla="*/ 2017279 w 2059780"/>
                <a:gd name="connsiteY671" fmla="*/ 1125086 h 1133814"/>
                <a:gd name="connsiteX672" fmla="*/ 2011862 w 2059780"/>
                <a:gd name="connsiteY672" fmla="*/ 1125333 h 1133814"/>
                <a:gd name="connsiteX673" fmla="*/ 2001877 w 2059780"/>
                <a:gd name="connsiteY673" fmla="*/ 1125350 h 1133814"/>
                <a:gd name="connsiteX674" fmla="*/ 1994577 w 2059780"/>
                <a:gd name="connsiteY674" fmla="*/ 1125648 h 1133814"/>
                <a:gd name="connsiteX675" fmla="*/ 2026955 w 2059780"/>
                <a:gd name="connsiteY675" fmla="*/ 1125925 h 1133814"/>
                <a:gd name="connsiteX676" fmla="*/ 2012001 w 2059780"/>
                <a:gd name="connsiteY676" fmla="*/ 1126629 h 1133814"/>
                <a:gd name="connsiteX677" fmla="*/ 2013359 w 2059780"/>
                <a:gd name="connsiteY677" fmla="*/ 1126882 h 1133814"/>
                <a:gd name="connsiteX678" fmla="*/ 1994361 w 2059780"/>
                <a:gd name="connsiteY678" fmla="*/ 1126958 h 1133814"/>
                <a:gd name="connsiteX679" fmla="*/ 2000905 w 2059780"/>
                <a:gd name="connsiteY679" fmla="*/ 1127149 h 1133814"/>
                <a:gd name="connsiteX680" fmla="*/ 1992123 w 2059780"/>
                <a:gd name="connsiteY680" fmla="*/ 1127578 h 1133814"/>
                <a:gd name="connsiteX681" fmla="*/ 2015535 w 2059780"/>
                <a:gd name="connsiteY681" fmla="*/ 1127716 h 1133814"/>
                <a:gd name="connsiteX682" fmla="*/ 1982786 w 2059780"/>
                <a:gd name="connsiteY682" fmla="*/ 1127799 h 1133814"/>
                <a:gd name="connsiteX683" fmla="*/ 2000704 w 2059780"/>
                <a:gd name="connsiteY683" fmla="*/ 1128463 h 1133814"/>
                <a:gd name="connsiteX684" fmla="*/ 1966227 w 2059780"/>
                <a:gd name="connsiteY684" fmla="*/ 1128527 h 1133814"/>
                <a:gd name="connsiteX685" fmla="*/ 1956736 w 2059780"/>
                <a:gd name="connsiteY685" fmla="*/ 1129125 h 1133814"/>
                <a:gd name="connsiteX686" fmla="*/ 1969375 w 2059780"/>
                <a:gd name="connsiteY686" fmla="*/ 1129842 h 1133814"/>
                <a:gd name="connsiteX687" fmla="*/ 1947322 w 2059780"/>
                <a:gd name="connsiteY687" fmla="*/ 1130768 h 1133814"/>
                <a:gd name="connsiteX688" fmla="*/ 1936658 w 2059780"/>
                <a:gd name="connsiteY688" fmla="*/ 1130987 h 1133814"/>
                <a:gd name="connsiteX689" fmla="*/ 1951535 w 2059780"/>
                <a:gd name="connsiteY689" fmla="*/ 1131398 h 1133814"/>
                <a:gd name="connsiteX690" fmla="*/ 1939158 w 2059780"/>
                <a:gd name="connsiteY690" fmla="*/ 1131287 h 1133814"/>
                <a:gd name="connsiteX691" fmla="*/ 1896286 w 2059780"/>
                <a:gd name="connsiteY691" fmla="*/ 1132612 h 1133814"/>
                <a:gd name="connsiteX692" fmla="*/ 1897767 w 2059780"/>
                <a:gd name="connsiteY692" fmla="*/ 1132779 h 1133814"/>
                <a:gd name="connsiteX693" fmla="*/ 1816668 w 2059780"/>
                <a:gd name="connsiteY693" fmla="*/ 1132261 h 1133814"/>
                <a:gd name="connsiteX694" fmla="*/ 1764104 w 2059780"/>
                <a:gd name="connsiteY694" fmla="*/ 1132753 h 1133814"/>
                <a:gd name="connsiteX695" fmla="*/ 1746619 w 2059780"/>
                <a:gd name="connsiteY695" fmla="*/ 1132412 h 1133814"/>
                <a:gd name="connsiteX696" fmla="*/ 1750462 w 2059780"/>
                <a:gd name="connsiteY696" fmla="*/ 1132173 h 1133814"/>
                <a:gd name="connsiteX697" fmla="*/ 1727976 w 2059780"/>
                <a:gd name="connsiteY697" fmla="*/ 1132217 h 1133814"/>
                <a:gd name="connsiteX698" fmla="*/ 1740014 w 2059780"/>
                <a:gd name="connsiteY698" fmla="*/ 1132220 h 1133814"/>
                <a:gd name="connsiteX699" fmla="*/ 1674471 w 2059780"/>
                <a:gd name="connsiteY699" fmla="*/ 1132248 h 1133814"/>
                <a:gd name="connsiteX700" fmla="*/ 1679208 w 2059780"/>
                <a:gd name="connsiteY700" fmla="*/ 1132498 h 1133814"/>
                <a:gd name="connsiteX701" fmla="*/ 1665705 w 2059780"/>
                <a:gd name="connsiteY701" fmla="*/ 1132336 h 1133814"/>
                <a:gd name="connsiteX702" fmla="*/ 1671168 w 2059780"/>
                <a:gd name="connsiteY702" fmla="*/ 1132151 h 1133814"/>
                <a:gd name="connsiteX703" fmla="*/ 1654238 w 2059780"/>
                <a:gd name="connsiteY703" fmla="*/ 1132037 h 1133814"/>
                <a:gd name="connsiteX704" fmla="*/ 1653621 w 2059780"/>
                <a:gd name="connsiteY704" fmla="*/ 1131819 h 1133814"/>
                <a:gd name="connsiteX705" fmla="*/ 1649423 w 2059780"/>
                <a:gd name="connsiteY705" fmla="*/ 1132092 h 1133814"/>
                <a:gd name="connsiteX706" fmla="*/ 1627694 w 2059780"/>
                <a:gd name="connsiteY706" fmla="*/ 1131870 h 1133814"/>
                <a:gd name="connsiteX707" fmla="*/ 1573540 w 2059780"/>
                <a:gd name="connsiteY707" fmla="*/ 1131750 h 1133814"/>
                <a:gd name="connsiteX708" fmla="*/ 1568185 w 2059780"/>
                <a:gd name="connsiteY708" fmla="*/ 1131427 h 1133814"/>
                <a:gd name="connsiteX709" fmla="*/ 1548555 w 2059780"/>
                <a:gd name="connsiteY709" fmla="*/ 1131742 h 1133814"/>
                <a:gd name="connsiteX710" fmla="*/ 1527844 w 2059780"/>
                <a:gd name="connsiteY710" fmla="*/ 1131257 h 1133814"/>
                <a:gd name="connsiteX711" fmla="*/ 1516177 w 2059780"/>
                <a:gd name="connsiteY711" fmla="*/ 1131676 h 1133814"/>
                <a:gd name="connsiteX712" fmla="*/ 1490162 w 2059780"/>
                <a:gd name="connsiteY712" fmla="*/ 1131541 h 1133814"/>
                <a:gd name="connsiteX713" fmla="*/ 1480494 w 2059780"/>
                <a:gd name="connsiteY713" fmla="*/ 1131767 h 1133814"/>
                <a:gd name="connsiteX714" fmla="*/ 1473065 w 2059780"/>
                <a:gd name="connsiteY714" fmla="*/ 1131619 h 1133814"/>
                <a:gd name="connsiteX715" fmla="*/ 1425700 w 2059780"/>
                <a:gd name="connsiteY715" fmla="*/ 1131453 h 1133814"/>
                <a:gd name="connsiteX716" fmla="*/ 1417666 w 2059780"/>
                <a:gd name="connsiteY716" fmla="*/ 1131136 h 1133814"/>
                <a:gd name="connsiteX717" fmla="*/ 1424233 w 2059780"/>
                <a:gd name="connsiteY717" fmla="*/ 1130838 h 1133814"/>
                <a:gd name="connsiteX718" fmla="*/ 1395837 w 2059780"/>
                <a:gd name="connsiteY718" fmla="*/ 1130804 h 1133814"/>
                <a:gd name="connsiteX719" fmla="*/ 1382229 w 2059780"/>
                <a:gd name="connsiteY719" fmla="*/ 1131072 h 1133814"/>
                <a:gd name="connsiteX720" fmla="*/ 1332301 w 2059780"/>
                <a:gd name="connsiteY720" fmla="*/ 1130626 h 1133814"/>
                <a:gd name="connsiteX721" fmla="*/ 1318671 w 2059780"/>
                <a:gd name="connsiteY721" fmla="*/ 1130759 h 1133814"/>
                <a:gd name="connsiteX722" fmla="*/ 1316004 w 2059780"/>
                <a:gd name="connsiteY722" fmla="*/ 1130594 h 1133814"/>
                <a:gd name="connsiteX723" fmla="*/ 1306143 w 2059780"/>
                <a:gd name="connsiteY723" fmla="*/ 1130794 h 1133814"/>
                <a:gd name="connsiteX724" fmla="*/ 1291263 w 2059780"/>
                <a:gd name="connsiteY724" fmla="*/ 1130452 h 1133814"/>
                <a:gd name="connsiteX725" fmla="*/ 1249819 w 2059780"/>
                <a:gd name="connsiteY725" fmla="*/ 1130463 h 1133814"/>
                <a:gd name="connsiteX726" fmla="*/ 1254574 w 2059780"/>
                <a:gd name="connsiteY726" fmla="*/ 1130679 h 1133814"/>
                <a:gd name="connsiteX727" fmla="*/ 1243547 w 2059780"/>
                <a:gd name="connsiteY727" fmla="*/ 1130622 h 1133814"/>
                <a:gd name="connsiteX728" fmla="*/ 1220002 w 2059780"/>
                <a:gd name="connsiteY728" fmla="*/ 1130355 h 1133814"/>
                <a:gd name="connsiteX729" fmla="*/ 1203161 w 2059780"/>
                <a:gd name="connsiteY729" fmla="*/ 1130503 h 1133814"/>
                <a:gd name="connsiteX730" fmla="*/ 1209605 w 2059780"/>
                <a:gd name="connsiteY730" fmla="*/ 1130725 h 1133814"/>
                <a:gd name="connsiteX731" fmla="*/ 1190852 w 2059780"/>
                <a:gd name="connsiteY731" fmla="*/ 1130612 h 1133814"/>
                <a:gd name="connsiteX732" fmla="*/ 1186571 w 2059780"/>
                <a:gd name="connsiteY732" fmla="*/ 1130588 h 1133814"/>
                <a:gd name="connsiteX733" fmla="*/ 1184286 w 2059780"/>
                <a:gd name="connsiteY733" fmla="*/ 1130452 h 1133814"/>
                <a:gd name="connsiteX734" fmla="*/ 1179662 w 2059780"/>
                <a:gd name="connsiteY734" fmla="*/ 1130609 h 1133814"/>
                <a:gd name="connsiteX735" fmla="*/ 1167097 w 2059780"/>
                <a:gd name="connsiteY735" fmla="*/ 1130413 h 1133814"/>
                <a:gd name="connsiteX736" fmla="*/ 1160832 w 2059780"/>
                <a:gd name="connsiteY736" fmla="*/ 1130563 h 1133814"/>
                <a:gd name="connsiteX737" fmla="*/ 1161828 w 2059780"/>
                <a:gd name="connsiteY737" fmla="*/ 1130443 h 1133814"/>
                <a:gd name="connsiteX738" fmla="*/ 1174611 w 2059780"/>
                <a:gd name="connsiteY738" fmla="*/ 1130091 h 1133814"/>
                <a:gd name="connsiteX739" fmla="*/ 1166669 w 2059780"/>
                <a:gd name="connsiteY739" fmla="*/ 1129742 h 1133814"/>
                <a:gd name="connsiteX740" fmla="*/ 1154048 w 2059780"/>
                <a:gd name="connsiteY740" fmla="*/ 1129742 h 1133814"/>
                <a:gd name="connsiteX741" fmla="*/ 1152292 w 2059780"/>
                <a:gd name="connsiteY741" fmla="*/ 1130024 h 1133814"/>
                <a:gd name="connsiteX742" fmla="*/ 1134535 w 2059780"/>
                <a:gd name="connsiteY742" fmla="*/ 1130282 h 1133814"/>
                <a:gd name="connsiteX743" fmla="*/ 1149262 w 2059780"/>
                <a:gd name="connsiteY743" fmla="*/ 1129827 h 1133814"/>
                <a:gd name="connsiteX744" fmla="*/ 1138188 w 2059780"/>
                <a:gd name="connsiteY744" fmla="*/ 1129600 h 1133814"/>
                <a:gd name="connsiteX745" fmla="*/ 1127860 w 2059780"/>
                <a:gd name="connsiteY745" fmla="*/ 1130206 h 1133814"/>
                <a:gd name="connsiteX746" fmla="*/ 1125592 w 2059780"/>
                <a:gd name="connsiteY746" fmla="*/ 1130412 h 1133814"/>
                <a:gd name="connsiteX747" fmla="*/ 1119133 w 2059780"/>
                <a:gd name="connsiteY747" fmla="*/ 1130196 h 1133814"/>
                <a:gd name="connsiteX748" fmla="*/ 1112210 w 2059780"/>
                <a:gd name="connsiteY748" fmla="*/ 1130214 h 1133814"/>
                <a:gd name="connsiteX749" fmla="*/ 1110881 w 2059780"/>
                <a:gd name="connsiteY749" fmla="*/ 1130029 h 1133814"/>
                <a:gd name="connsiteX750" fmla="*/ 1111952 w 2059780"/>
                <a:gd name="connsiteY750" fmla="*/ 1130330 h 1133814"/>
                <a:gd name="connsiteX751" fmla="*/ 1099489 w 2059780"/>
                <a:gd name="connsiteY751" fmla="*/ 1130082 h 1133814"/>
                <a:gd name="connsiteX752" fmla="*/ 1091842 w 2059780"/>
                <a:gd name="connsiteY752" fmla="*/ 1129628 h 1133814"/>
                <a:gd name="connsiteX753" fmla="*/ 1086386 w 2059780"/>
                <a:gd name="connsiteY753" fmla="*/ 1130058 h 1133814"/>
                <a:gd name="connsiteX754" fmla="*/ 1059080 w 2059780"/>
                <a:gd name="connsiteY754" fmla="*/ 1130026 h 1133814"/>
                <a:gd name="connsiteX755" fmla="*/ 1077854 w 2059780"/>
                <a:gd name="connsiteY755" fmla="*/ 1130012 h 1133814"/>
                <a:gd name="connsiteX756" fmla="*/ 1075402 w 2059780"/>
                <a:gd name="connsiteY756" fmla="*/ 1129762 h 1133814"/>
                <a:gd name="connsiteX757" fmla="*/ 1072965 w 2059780"/>
                <a:gd name="connsiteY757" fmla="*/ 1129534 h 1133814"/>
                <a:gd name="connsiteX758" fmla="*/ 1078337 w 2059780"/>
                <a:gd name="connsiteY758" fmla="*/ 1129666 h 1133814"/>
                <a:gd name="connsiteX759" fmla="*/ 1087964 w 2059780"/>
                <a:gd name="connsiteY759" fmla="*/ 1129487 h 1133814"/>
                <a:gd name="connsiteX760" fmla="*/ 1079465 w 2059780"/>
                <a:gd name="connsiteY760" fmla="*/ 1129480 h 1133814"/>
                <a:gd name="connsiteX761" fmla="*/ 1072788 w 2059780"/>
                <a:gd name="connsiteY761" fmla="*/ 1129518 h 1133814"/>
                <a:gd name="connsiteX762" fmla="*/ 1070844 w 2059780"/>
                <a:gd name="connsiteY762" fmla="*/ 1129336 h 1133814"/>
                <a:gd name="connsiteX763" fmla="*/ 1061472 w 2059780"/>
                <a:gd name="connsiteY763" fmla="*/ 1129691 h 1133814"/>
                <a:gd name="connsiteX764" fmla="*/ 1048456 w 2059780"/>
                <a:gd name="connsiteY764" fmla="*/ 1129331 h 1133814"/>
                <a:gd name="connsiteX765" fmla="*/ 1056663 w 2059780"/>
                <a:gd name="connsiteY765" fmla="*/ 1129518 h 1133814"/>
                <a:gd name="connsiteX766" fmla="*/ 1045962 w 2059780"/>
                <a:gd name="connsiteY766" fmla="*/ 1129693 h 1133814"/>
                <a:gd name="connsiteX767" fmla="*/ 1052590 w 2059780"/>
                <a:gd name="connsiteY767" fmla="*/ 1129815 h 1133814"/>
                <a:gd name="connsiteX768" fmla="*/ 1042775 w 2059780"/>
                <a:gd name="connsiteY768" fmla="*/ 1129659 h 1133814"/>
                <a:gd name="connsiteX769" fmla="*/ 1027870 w 2059780"/>
                <a:gd name="connsiteY769" fmla="*/ 1129277 h 1133814"/>
                <a:gd name="connsiteX770" fmla="*/ 1014488 w 2059780"/>
                <a:gd name="connsiteY770" fmla="*/ 1129887 h 1133814"/>
                <a:gd name="connsiteX771" fmla="*/ 1026651 w 2059780"/>
                <a:gd name="connsiteY771" fmla="*/ 1129842 h 1133814"/>
                <a:gd name="connsiteX772" fmla="*/ 1024459 w 2059780"/>
                <a:gd name="connsiteY772" fmla="*/ 1129259 h 1133814"/>
                <a:gd name="connsiteX773" fmla="*/ 986451 w 2059780"/>
                <a:gd name="connsiteY773" fmla="*/ 1129077 h 1133814"/>
                <a:gd name="connsiteX774" fmla="*/ 960838 w 2059780"/>
                <a:gd name="connsiteY774" fmla="*/ 1129143 h 1133814"/>
                <a:gd name="connsiteX775" fmla="*/ 962066 w 2059780"/>
                <a:gd name="connsiteY775" fmla="*/ 1129370 h 1133814"/>
                <a:gd name="connsiteX776" fmla="*/ 937727 w 2059780"/>
                <a:gd name="connsiteY776" fmla="*/ 1129078 h 1133814"/>
                <a:gd name="connsiteX777" fmla="*/ 931322 w 2059780"/>
                <a:gd name="connsiteY777" fmla="*/ 1129203 h 1133814"/>
                <a:gd name="connsiteX778" fmla="*/ 928859 w 2059780"/>
                <a:gd name="connsiteY778" fmla="*/ 1129083 h 1133814"/>
                <a:gd name="connsiteX779" fmla="*/ 905849 w 2059780"/>
                <a:gd name="connsiteY779" fmla="*/ 1129014 h 1133814"/>
                <a:gd name="connsiteX780" fmla="*/ 904513 w 2059780"/>
                <a:gd name="connsiteY780" fmla="*/ 1129222 h 1133814"/>
                <a:gd name="connsiteX781" fmla="*/ 891822 w 2059780"/>
                <a:gd name="connsiteY781" fmla="*/ 1129071 h 1133814"/>
                <a:gd name="connsiteX782" fmla="*/ 895995 w 2059780"/>
                <a:gd name="connsiteY782" fmla="*/ 1129554 h 1133814"/>
                <a:gd name="connsiteX783" fmla="*/ 884090 w 2059780"/>
                <a:gd name="connsiteY783" fmla="*/ 1129487 h 1133814"/>
                <a:gd name="connsiteX784" fmla="*/ 869178 w 2059780"/>
                <a:gd name="connsiteY784" fmla="*/ 1129191 h 1133814"/>
                <a:gd name="connsiteX785" fmla="*/ 884884 w 2059780"/>
                <a:gd name="connsiteY785" fmla="*/ 1129117 h 1133814"/>
                <a:gd name="connsiteX786" fmla="*/ 865502 w 2059780"/>
                <a:gd name="connsiteY786" fmla="*/ 1129017 h 1133814"/>
                <a:gd name="connsiteX787" fmla="*/ 860645 w 2059780"/>
                <a:gd name="connsiteY787" fmla="*/ 1128774 h 1133814"/>
                <a:gd name="connsiteX788" fmla="*/ 867678 w 2059780"/>
                <a:gd name="connsiteY788" fmla="*/ 1129078 h 1133814"/>
                <a:gd name="connsiteX789" fmla="*/ 860420 w 2059780"/>
                <a:gd name="connsiteY789" fmla="*/ 1129169 h 1133814"/>
                <a:gd name="connsiteX790" fmla="*/ 855159 w 2059780"/>
                <a:gd name="connsiteY790" fmla="*/ 1129274 h 1133814"/>
                <a:gd name="connsiteX791" fmla="*/ 840666 w 2059780"/>
                <a:gd name="connsiteY791" fmla="*/ 1128939 h 1133814"/>
                <a:gd name="connsiteX792" fmla="*/ 841746 w 2059780"/>
                <a:gd name="connsiteY792" fmla="*/ 1129095 h 1133814"/>
                <a:gd name="connsiteX793" fmla="*/ 834923 w 2059780"/>
                <a:gd name="connsiteY793" fmla="*/ 1129060 h 1133814"/>
                <a:gd name="connsiteX794" fmla="*/ 836267 w 2059780"/>
                <a:gd name="connsiteY794" fmla="*/ 1129223 h 1133814"/>
                <a:gd name="connsiteX795" fmla="*/ 835281 w 2059780"/>
                <a:gd name="connsiteY795" fmla="*/ 1128906 h 1133814"/>
                <a:gd name="connsiteX796" fmla="*/ 827137 w 2059780"/>
                <a:gd name="connsiteY796" fmla="*/ 1128705 h 1133814"/>
                <a:gd name="connsiteX797" fmla="*/ 819117 w 2059780"/>
                <a:gd name="connsiteY797" fmla="*/ 1128791 h 1133814"/>
                <a:gd name="connsiteX798" fmla="*/ 807025 w 2059780"/>
                <a:gd name="connsiteY798" fmla="*/ 1129168 h 1133814"/>
                <a:gd name="connsiteX799" fmla="*/ 795571 w 2059780"/>
                <a:gd name="connsiteY799" fmla="*/ 1128901 h 1133814"/>
                <a:gd name="connsiteX800" fmla="*/ 783277 w 2059780"/>
                <a:gd name="connsiteY800" fmla="*/ 1128989 h 1133814"/>
                <a:gd name="connsiteX801" fmla="*/ 793605 w 2059780"/>
                <a:gd name="connsiteY801" fmla="*/ 1128992 h 1133814"/>
                <a:gd name="connsiteX802" fmla="*/ 780370 w 2059780"/>
                <a:gd name="connsiteY802" fmla="*/ 1128977 h 1133814"/>
                <a:gd name="connsiteX803" fmla="*/ 763803 w 2059780"/>
                <a:gd name="connsiteY803" fmla="*/ 1129020 h 1133814"/>
                <a:gd name="connsiteX804" fmla="*/ 757346 w 2059780"/>
                <a:gd name="connsiteY804" fmla="*/ 1128973 h 1133814"/>
                <a:gd name="connsiteX805" fmla="*/ 772234 w 2059780"/>
                <a:gd name="connsiteY805" fmla="*/ 1129259 h 1133814"/>
                <a:gd name="connsiteX806" fmla="*/ 744779 w 2059780"/>
                <a:gd name="connsiteY806" fmla="*/ 1129183 h 1133814"/>
                <a:gd name="connsiteX807" fmla="*/ 753887 w 2059780"/>
                <a:gd name="connsiteY807" fmla="*/ 1128983 h 1133814"/>
                <a:gd name="connsiteX808" fmla="*/ 706810 w 2059780"/>
                <a:gd name="connsiteY808" fmla="*/ 1128825 h 1133814"/>
                <a:gd name="connsiteX809" fmla="*/ 693902 w 2059780"/>
                <a:gd name="connsiteY809" fmla="*/ 1128760 h 1133814"/>
                <a:gd name="connsiteX810" fmla="*/ 688059 w 2059780"/>
                <a:gd name="connsiteY810" fmla="*/ 1128586 h 1133814"/>
                <a:gd name="connsiteX811" fmla="*/ 662578 w 2059780"/>
                <a:gd name="connsiteY811" fmla="*/ 1128501 h 1133814"/>
                <a:gd name="connsiteX812" fmla="*/ 656874 w 2059780"/>
                <a:gd name="connsiteY812" fmla="*/ 1128375 h 1133814"/>
                <a:gd name="connsiteX813" fmla="*/ 654721 w 2059780"/>
                <a:gd name="connsiteY813" fmla="*/ 1128581 h 1133814"/>
                <a:gd name="connsiteX814" fmla="*/ 627615 w 2059780"/>
                <a:gd name="connsiteY814" fmla="*/ 1128319 h 1133814"/>
                <a:gd name="connsiteX815" fmla="*/ 634897 w 2059780"/>
                <a:gd name="connsiteY815" fmla="*/ 1128169 h 1133814"/>
                <a:gd name="connsiteX816" fmla="*/ 611606 w 2059780"/>
                <a:gd name="connsiteY816" fmla="*/ 1128103 h 1133814"/>
                <a:gd name="connsiteX817" fmla="*/ 608592 w 2059780"/>
                <a:gd name="connsiteY817" fmla="*/ 1127992 h 1133814"/>
                <a:gd name="connsiteX818" fmla="*/ 597129 w 2059780"/>
                <a:gd name="connsiteY818" fmla="*/ 1128072 h 1133814"/>
                <a:gd name="connsiteX819" fmla="*/ 624048 w 2059780"/>
                <a:gd name="connsiteY819" fmla="*/ 1128348 h 1133814"/>
                <a:gd name="connsiteX820" fmla="*/ 616985 w 2059780"/>
                <a:gd name="connsiteY820" fmla="*/ 1128405 h 1133814"/>
                <a:gd name="connsiteX821" fmla="*/ 523141 w 2059780"/>
                <a:gd name="connsiteY821" fmla="*/ 1127930 h 1133814"/>
                <a:gd name="connsiteX822" fmla="*/ 580165 w 2059780"/>
                <a:gd name="connsiteY822" fmla="*/ 1128071 h 1133814"/>
                <a:gd name="connsiteX823" fmla="*/ 590408 w 2059780"/>
                <a:gd name="connsiteY823" fmla="*/ 1127993 h 1133814"/>
                <a:gd name="connsiteX824" fmla="*/ 539126 w 2059780"/>
                <a:gd name="connsiteY824" fmla="*/ 1127787 h 1133814"/>
                <a:gd name="connsiteX825" fmla="*/ 538598 w 2059780"/>
                <a:gd name="connsiteY825" fmla="*/ 1127648 h 1133814"/>
                <a:gd name="connsiteX826" fmla="*/ 522053 w 2059780"/>
                <a:gd name="connsiteY826" fmla="*/ 1127702 h 1133814"/>
                <a:gd name="connsiteX827" fmla="*/ 526172 w 2059780"/>
                <a:gd name="connsiteY827" fmla="*/ 1127456 h 1133814"/>
                <a:gd name="connsiteX828" fmla="*/ 515642 w 2059780"/>
                <a:gd name="connsiteY828" fmla="*/ 1127717 h 1133814"/>
                <a:gd name="connsiteX829" fmla="*/ 484527 w 2059780"/>
                <a:gd name="connsiteY829" fmla="*/ 1127523 h 1133814"/>
                <a:gd name="connsiteX830" fmla="*/ 499285 w 2059780"/>
                <a:gd name="connsiteY830" fmla="*/ 1127811 h 1133814"/>
                <a:gd name="connsiteX831" fmla="*/ 454663 w 2059780"/>
                <a:gd name="connsiteY831" fmla="*/ 1127680 h 1133814"/>
                <a:gd name="connsiteX832" fmla="*/ 453413 w 2059780"/>
                <a:gd name="connsiteY832" fmla="*/ 1127802 h 1133814"/>
                <a:gd name="connsiteX833" fmla="*/ 443729 w 2059780"/>
                <a:gd name="connsiteY833" fmla="*/ 1127618 h 1133814"/>
                <a:gd name="connsiteX834" fmla="*/ 429174 w 2059780"/>
                <a:gd name="connsiteY834" fmla="*/ 1127513 h 1133814"/>
                <a:gd name="connsiteX835" fmla="*/ 431396 w 2059780"/>
                <a:gd name="connsiteY835" fmla="*/ 1127358 h 1133814"/>
                <a:gd name="connsiteX836" fmla="*/ 437870 w 2059780"/>
                <a:gd name="connsiteY836" fmla="*/ 1127513 h 1133814"/>
                <a:gd name="connsiteX837" fmla="*/ 442300 w 2059780"/>
                <a:gd name="connsiteY837" fmla="*/ 1127464 h 1133814"/>
                <a:gd name="connsiteX838" fmla="*/ 448897 w 2059780"/>
                <a:gd name="connsiteY838" fmla="*/ 1127568 h 1133814"/>
                <a:gd name="connsiteX839" fmla="*/ 450987 w 2059780"/>
                <a:gd name="connsiteY839" fmla="*/ 1127450 h 1133814"/>
                <a:gd name="connsiteX840" fmla="*/ 460461 w 2059780"/>
                <a:gd name="connsiteY840" fmla="*/ 1127475 h 1133814"/>
                <a:gd name="connsiteX841" fmla="*/ 388842 w 2059780"/>
                <a:gd name="connsiteY841" fmla="*/ 1127118 h 1133814"/>
                <a:gd name="connsiteX842" fmla="*/ 405644 w 2059780"/>
                <a:gd name="connsiteY842" fmla="*/ 1127277 h 1133814"/>
                <a:gd name="connsiteX843" fmla="*/ 379641 w 2059780"/>
                <a:gd name="connsiteY843" fmla="*/ 1126996 h 1133814"/>
                <a:gd name="connsiteX844" fmla="*/ 253122 w 2059780"/>
                <a:gd name="connsiteY844" fmla="*/ 1126557 h 1133814"/>
                <a:gd name="connsiteX845" fmla="*/ 237331 w 2059780"/>
                <a:gd name="connsiteY845" fmla="*/ 1126337 h 1133814"/>
                <a:gd name="connsiteX846" fmla="*/ 246936 w 2059780"/>
                <a:gd name="connsiteY846" fmla="*/ 1126564 h 1133814"/>
                <a:gd name="connsiteX847" fmla="*/ 207894 w 2059780"/>
                <a:gd name="connsiteY847" fmla="*/ 1126362 h 1133814"/>
                <a:gd name="connsiteX848" fmla="*/ 199454 w 2059780"/>
                <a:gd name="connsiteY848" fmla="*/ 1126544 h 1133814"/>
                <a:gd name="connsiteX849" fmla="*/ 188878 w 2059780"/>
                <a:gd name="connsiteY849" fmla="*/ 1126365 h 1133814"/>
                <a:gd name="connsiteX850" fmla="*/ 182101 w 2059780"/>
                <a:gd name="connsiteY850" fmla="*/ 1126353 h 1133814"/>
                <a:gd name="connsiteX851" fmla="*/ 179677 w 2059780"/>
                <a:gd name="connsiteY851" fmla="*/ 1126242 h 1133814"/>
                <a:gd name="connsiteX852" fmla="*/ 173950 w 2059780"/>
                <a:gd name="connsiteY852" fmla="*/ 1126148 h 1133814"/>
                <a:gd name="connsiteX853" fmla="*/ 177462 w 2059780"/>
                <a:gd name="connsiteY853" fmla="*/ 1126126 h 1133814"/>
                <a:gd name="connsiteX854" fmla="*/ 169429 w 2059780"/>
                <a:gd name="connsiteY854" fmla="*/ 1126004 h 1133814"/>
                <a:gd name="connsiteX855" fmla="*/ 171848 w 2059780"/>
                <a:gd name="connsiteY855" fmla="*/ 1125909 h 1133814"/>
                <a:gd name="connsiteX856" fmla="*/ 172535 w 2059780"/>
                <a:gd name="connsiteY856" fmla="*/ 1125909 h 1133814"/>
                <a:gd name="connsiteX857" fmla="*/ 173553 w 2059780"/>
                <a:gd name="connsiteY857" fmla="*/ 1125966 h 1133814"/>
                <a:gd name="connsiteX858" fmla="*/ 192232 w 2059780"/>
                <a:gd name="connsiteY858" fmla="*/ 1125936 h 1133814"/>
                <a:gd name="connsiteX859" fmla="*/ 172535 w 2059780"/>
                <a:gd name="connsiteY859" fmla="*/ 1125909 h 1133814"/>
                <a:gd name="connsiteX860" fmla="*/ 172240 w 2059780"/>
                <a:gd name="connsiteY860" fmla="*/ 1125893 h 1133814"/>
                <a:gd name="connsiteX861" fmla="*/ 171848 w 2059780"/>
                <a:gd name="connsiteY861" fmla="*/ 1125909 h 1133814"/>
                <a:gd name="connsiteX862" fmla="*/ 167112 w 2059780"/>
                <a:gd name="connsiteY862" fmla="*/ 1125902 h 1133814"/>
                <a:gd name="connsiteX863" fmla="*/ 140681 w 2059780"/>
                <a:gd name="connsiteY863" fmla="*/ 1125770 h 1133814"/>
                <a:gd name="connsiteX864" fmla="*/ 138513 w 2059780"/>
                <a:gd name="connsiteY864" fmla="*/ 1125560 h 1133814"/>
                <a:gd name="connsiteX865" fmla="*/ 118822 w 2059780"/>
                <a:gd name="connsiteY865" fmla="*/ 1125410 h 1133814"/>
                <a:gd name="connsiteX866" fmla="*/ 138343 w 2059780"/>
                <a:gd name="connsiteY866" fmla="*/ 1125450 h 1133814"/>
                <a:gd name="connsiteX867" fmla="*/ 109729 w 2059780"/>
                <a:gd name="connsiteY867" fmla="*/ 1125483 h 1133814"/>
                <a:gd name="connsiteX868" fmla="*/ 106933 w 2059780"/>
                <a:gd name="connsiteY868" fmla="*/ 1125240 h 1133814"/>
                <a:gd name="connsiteX869" fmla="*/ 100420 w 2059780"/>
                <a:gd name="connsiteY869" fmla="*/ 1125433 h 1133814"/>
                <a:gd name="connsiteX870" fmla="*/ 81179 w 2059780"/>
                <a:gd name="connsiteY870" fmla="*/ 1125478 h 1133814"/>
                <a:gd name="connsiteX871" fmla="*/ 78125 w 2059780"/>
                <a:gd name="connsiteY871" fmla="*/ 1125368 h 1133814"/>
                <a:gd name="connsiteX872" fmla="*/ 62661 w 2059780"/>
                <a:gd name="connsiteY872" fmla="*/ 1125345 h 1133814"/>
                <a:gd name="connsiteX873" fmla="*/ 63150 w 2059780"/>
                <a:gd name="connsiteY873" fmla="*/ 1125217 h 1133814"/>
                <a:gd name="connsiteX874" fmla="*/ 51074 w 2059780"/>
                <a:gd name="connsiteY874" fmla="*/ 1125208 h 1133814"/>
                <a:gd name="connsiteX875" fmla="*/ 52310 w 2059780"/>
                <a:gd name="connsiteY875" fmla="*/ 1125341 h 1133814"/>
                <a:gd name="connsiteX876" fmla="*/ 40156 w 2059780"/>
                <a:gd name="connsiteY876" fmla="*/ 1125345 h 1133814"/>
                <a:gd name="connsiteX877" fmla="*/ 50002 w 2059780"/>
                <a:gd name="connsiteY877" fmla="*/ 1125493 h 1133814"/>
                <a:gd name="connsiteX878" fmla="*/ 30621 w 2059780"/>
                <a:gd name="connsiteY878" fmla="*/ 1125581 h 1133814"/>
                <a:gd name="connsiteX879" fmla="*/ 39270 w 2059780"/>
                <a:gd name="connsiteY879" fmla="*/ 1125583 h 1133814"/>
                <a:gd name="connsiteX880" fmla="*/ 30263 w 2059780"/>
                <a:gd name="connsiteY880" fmla="*/ 1125591 h 1133814"/>
                <a:gd name="connsiteX881" fmla="*/ 27916 w 2059780"/>
                <a:gd name="connsiteY881" fmla="*/ 1125754 h 1133814"/>
                <a:gd name="connsiteX882" fmla="*/ 23005 w 2059780"/>
                <a:gd name="connsiteY882" fmla="*/ 1125788 h 1133814"/>
                <a:gd name="connsiteX883" fmla="*/ 26036 w 2059780"/>
                <a:gd name="connsiteY883" fmla="*/ 1125895 h 1133814"/>
                <a:gd name="connsiteX884" fmla="*/ 12195 w 2059780"/>
                <a:gd name="connsiteY884" fmla="*/ 1125885 h 1133814"/>
                <a:gd name="connsiteX885" fmla="*/ 19695 w 2059780"/>
                <a:gd name="connsiteY885" fmla="*/ 1125743 h 1133814"/>
                <a:gd name="connsiteX886" fmla="*/ 11721 w 2059780"/>
                <a:gd name="connsiteY886" fmla="*/ 1125570 h 1133814"/>
                <a:gd name="connsiteX887" fmla="*/ 19104 w 2059780"/>
                <a:gd name="connsiteY887" fmla="*/ 1125442 h 1133814"/>
                <a:gd name="connsiteX888" fmla="*/ 12530 w 2059780"/>
                <a:gd name="connsiteY888" fmla="*/ 1125356 h 1133814"/>
                <a:gd name="connsiteX889" fmla="*/ 40653 w 2059780"/>
                <a:gd name="connsiteY889" fmla="*/ 1125234 h 1133814"/>
                <a:gd name="connsiteX890" fmla="*/ 15032 w 2059780"/>
                <a:gd name="connsiteY890" fmla="*/ 1124922 h 1133814"/>
                <a:gd name="connsiteX891" fmla="*/ 20239 w 2059780"/>
                <a:gd name="connsiteY891" fmla="*/ 1124708 h 1133814"/>
                <a:gd name="connsiteX892" fmla="*/ 11659 w 2059780"/>
                <a:gd name="connsiteY892" fmla="*/ 1124695 h 1133814"/>
                <a:gd name="connsiteX893" fmla="*/ 11327 w 2059780"/>
                <a:gd name="connsiteY893" fmla="*/ 1124675 h 1133814"/>
                <a:gd name="connsiteX894" fmla="*/ 22562 w 2059780"/>
                <a:gd name="connsiteY894" fmla="*/ 1124554 h 1133814"/>
                <a:gd name="connsiteX895" fmla="*/ 18708 w 2059780"/>
                <a:gd name="connsiteY895" fmla="*/ 1124229 h 1133814"/>
                <a:gd name="connsiteX896" fmla="*/ 23922 w 2059780"/>
                <a:gd name="connsiteY896" fmla="*/ 1124090 h 1133814"/>
                <a:gd name="connsiteX897" fmla="*/ 14418 w 2059780"/>
                <a:gd name="connsiteY897" fmla="*/ 1123984 h 1133814"/>
                <a:gd name="connsiteX898" fmla="*/ 25158 w 2059780"/>
                <a:gd name="connsiteY898" fmla="*/ 1123870 h 1133814"/>
                <a:gd name="connsiteX899" fmla="*/ 18894 w 2059780"/>
                <a:gd name="connsiteY899" fmla="*/ 1123728 h 1133814"/>
                <a:gd name="connsiteX900" fmla="*/ 25375 w 2059780"/>
                <a:gd name="connsiteY900" fmla="*/ 1123563 h 1133814"/>
                <a:gd name="connsiteX901" fmla="*/ 23417 w 2059780"/>
                <a:gd name="connsiteY901" fmla="*/ 1123439 h 1133814"/>
                <a:gd name="connsiteX902" fmla="*/ 35493 w 2059780"/>
                <a:gd name="connsiteY902" fmla="*/ 1123432 h 1133814"/>
                <a:gd name="connsiteX903" fmla="*/ 34094 w 2059780"/>
                <a:gd name="connsiteY903" fmla="*/ 1123319 h 1133814"/>
                <a:gd name="connsiteX904" fmla="*/ 37724 w 2059780"/>
                <a:gd name="connsiteY904" fmla="*/ 1123294 h 1133814"/>
                <a:gd name="connsiteX905" fmla="*/ 23666 w 2059780"/>
                <a:gd name="connsiteY905" fmla="*/ 1122935 h 1133814"/>
                <a:gd name="connsiteX906" fmla="*/ 24839 w 2059780"/>
                <a:gd name="connsiteY906" fmla="*/ 1122620 h 1133814"/>
                <a:gd name="connsiteX907" fmla="*/ 21342 w 2059780"/>
                <a:gd name="connsiteY907" fmla="*/ 1122648 h 1133814"/>
                <a:gd name="connsiteX908" fmla="*/ 16936 w 2059780"/>
                <a:gd name="connsiteY908" fmla="*/ 1122453 h 1133814"/>
                <a:gd name="connsiteX909" fmla="*/ 23510 w 2059780"/>
                <a:gd name="connsiteY909" fmla="*/ 1122075 h 1133814"/>
                <a:gd name="connsiteX910" fmla="*/ 34289 w 2059780"/>
                <a:gd name="connsiteY910" fmla="*/ 1121950 h 1133814"/>
                <a:gd name="connsiteX911" fmla="*/ 29385 w 2059780"/>
                <a:gd name="connsiteY911" fmla="*/ 1121882 h 1133814"/>
                <a:gd name="connsiteX912" fmla="*/ 35314 w 2059780"/>
                <a:gd name="connsiteY912" fmla="*/ 1121681 h 1133814"/>
                <a:gd name="connsiteX913" fmla="*/ 25088 w 2059780"/>
                <a:gd name="connsiteY913" fmla="*/ 1121658 h 1133814"/>
                <a:gd name="connsiteX914" fmla="*/ 25111 w 2059780"/>
                <a:gd name="connsiteY914" fmla="*/ 1121482 h 1133814"/>
                <a:gd name="connsiteX915" fmla="*/ 19096 w 2059780"/>
                <a:gd name="connsiteY915" fmla="*/ 1121448 h 1133814"/>
                <a:gd name="connsiteX916" fmla="*/ 27668 w 2059780"/>
                <a:gd name="connsiteY916" fmla="*/ 1121265 h 1133814"/>
                <a:gd name="connsiteX917" fmla="*/ 25298 w 2059780"/>
                <a:gd name="connsiteY917" fmla="*/ 1121167 h 1133814"/>
                <a:gd name="connsiteX918" fmla="*/ 30520 w 2059780"/>
                <a:gd name="connsiteY918" fmla="*/ 1120989 h 1133814"/>
                <a:gd name="connsiteX919" fmla="*/ 26044 w 2059780"/>
                <a:gd name="connsiteY919" fmla="*/ 1120978 h 1133814"/>
                <a:gd name="connsiteX920" fmla="*/ 31880 w 2059780"/>
                <a:gd name="connsiteY920" fmla="*/ 1120803 h 1133814"/>
                <a:gd name="connsiteX921" fmla="*/ 32330 w 2059780"/>
                <a:gd name="connsiteY921" fmla="*/ 1120661 h 1133814"/>
                <a:gd name="connsiteX922" fmla="*/ 15405 w 2059780"/>
                <a:gd name="connsiteY922" fmla="*/ 1120632 h 1133814"/>
                <a:gd name="connsiteX923" fmla="*/ 20285 w 2059780"/>
                <a:gd name="connsiteY923" fmla="*/ 1120254 h 1133814"/>
                <a:gd name="connsiteX924" fmla="*/ 28717 w 2059780"/>
                <a:gd name="connsiteY924" fmla="*/ 1120059 h 1133814"/>
                <a:gd name="connsiteX925" fmla="*/ 35610 w 2059780"/>
                <a:gd name="connsiteY925" fmla="*/ 1119820 h 1133814"/>
                <a:gd name="connsiteX926" fmla="*/ 30722 w 2059780"/>
                <a:gd name="connsiteY926" fmla="*/ 1119742 h 1133814"/>
                <a:gd name="connsiteX927" fmla="*/ 31025 w 2059780"/>
                <a:gd name="connsiteY927" fmla="*/ 1119661 h 1133814"/>
                <a:gd name="connsiteX928" fmla="*/ 74201 w 2059780"/>
                <a:gd name="connsiteY928" fmla="*/ 1119492 h 1133814"/>
                <a:gd name="connsiteX929" fmla="*/ 89603 w 2059780"/>
                <a:gd name="connsiteY929" fmla="*/ 1119226 h 1133814"/>
                <a:gd name="connsiteX930" fmla="*/ 91662 w 2059780"/>
                <a:gd name="connsiteY930" fmla="*/ 1119357 h 1133814"/>
                <a:gd name="connsiteX931" fmla="*/ 108462 w 2059780"/>
                <a:gd name="connsiteY931" fmla="*/ 1119171 h 1133814"/>
                <a:gd name="connsiteX932" fmla="*/ 108720 w 2059780"/>
                <a:gd name="connsiteY932" fmla="*/ 1119339 h 1133814"/>
                <a:gd name="connsiteX933" fmla="*/ 137853 w 2059780"/>
                <a:gd name="connsiteY933" fmla="*/ 1119277 h 1133814"/>
                <a:gd name="connsiteX934" fmla="*/ 133462 w 2059780"/>
                <a:gd name="connsiteY934" fmla="*/ 1119075 h 1133814"/>
                <a:gd name="connsiteX935" fmla="*/ 142306 w 2059780"/>
                <a:gd name="connsiteY935" fmla="*/ 1119269 h 1133814"/>
                <a:gd name="connsiteX936" fmla="*/ 254504 w 2059780"/>
                <a:gd name="connsiteY936" fmla="*/ 1118991 h 1133814"/>
                <a:gd name="connsiteX937" fmla="*/ 229031 w 2059780"/>
                <a:gd name="connsiteY937" fmla="*/ 1118978 h 1133814"/>
                <a:gd name="connsiteX938" fmla="*/ 272136 w 2059780"/>
                <a:gd name="connsiteY938" fmla="*/ 1118788 h 1133814"/>
                <a:gd name="connsiteX939" fmla="*/ 260589 w 2059780"/>
                <a:gd name="connsiteY939" fmla="*/ 1118686 h 1133814"/>
                <a:gd name="connsiteX940" fmla="*/ 291214 w 2059780"/>
                <a:gd name="connsiteY940" fmla="*/ 1118573 h 1133814"/>
                <a:gd name="connsiteX941" fmla="*/ 288510 w 2059780"/>
                <a:gd name="connsiteY941" fmla="*/ 1118448 h 1133814"/>
                <a:gd name="connsiteX942" fmla="*/ 293359 w 2059780"/>
                <a:gd name="connsiteY942" fmla="*/ 1118538 h 1133814"/>
                <a:gd name="connsiteX943" fmla="*/ 307020 w 2059780"/>
                <a:gd name="connsiteY943" fmla="*/ 1118524 h 1133814"/>
                <a:gd name="connsiteX944" fmla="*/ 309693 w 2059780"/>
                <a:gd name="connsiteY944" fmla="*/ 1118380 h 1133814"/>
                <a:gd name="connsiteX945" fmla="*/ 326589 w 2059780"/>
                <a:gd name="connsiteY945" fmla="*/ 1118229 h 1133814"/>
                <a:gd name="connsiteX946" fmla="*/ 320007 w 2059780"/>
                <a:gd name="connsiteY946" fmla="*/ 1118158 h 1133814"/>
                <a:gd name="connsiteX947" fmla="*/ 310161 w 2059780"/>
                <a:gd name="connsiteY947" fmla="*/ 1118326 h 1133814"/>
                <a:gd name="connsiteX948" fmla="*/ 297634 w 2059780"/>
                <a:gd name="connsiteY948" fmla="*/ 1118265 h 1133814"/>
                <a:gd name="connsiteX949" fmla="*/ 318577 w 2059780"/>
                <a:gd name="connsiteY949" fmla="*/ 1118083 h 1133814"/>
                <a:gd name="connsiteX950" fmla="*/ 297105 w 2059780"/>
                <a:gd name="connsiteY950" fmla="*/ 1118149 h 1133814"/>
                <a:gd name="connsiteX951" fmla="*/ 290399 w 2059780"/>
                <a:gd name="connsiteY951" fmla="*/ 1118124 h 1133814"/>
                <a:gd name="connsiteX952" fmla="*/ 284245 w 2059780"/>
                <a:gd name="connsiteY952" fmla="*/ 1118056 h 1133814"/>
                <a:gd name="connsiteX953" fmla="*/ 272627 w 2059780"/>
                <a:gd name="connsiteY953" fmla="*/ 1118106 h 1133814"/>
                <a:gd name="connsiteX954" fmla="*/ 255677 w 2059780"/>
                <a:gd name="connsiteY954" fmla="*/ 1118093 h 1133814"/>
                <a:gd name="connsiteX955" fmla="*/ 281641 w 2059780"/>
                <a:gd name="connsiteY955" fmla="*/ 1117941 h 1133814"/>
                <a:gd name="connsiteX956" fmla="*/ 280157 w 2059780"/>
                <a:gd name="connsiteY956" fmla="*/ 1117868 h 1133814"/>
                <a:gd name="connsiteX957" fmla="*/ 286995 w 2059780"/>
                <a:gd name="connsiteY957" fmla="*/ 1117857 h 1133814"/>
                <a:gd name="connsiteX958" fmla="*/ 285899 w 2059780"/>
                <a:gd name="connsiteY958" fmla="*/ 1117936 h 1133814"/>
                <a:gd name="connsiteX959" fmla="*/ 301480 w 2059780"/>
                <a:gd name="connsiteY959" fmla="*/ 1117910 h 1133814"/>
                <a:gd name="connsiteX960" fmla="*/ 340545 w 2059780"/>
                <a:gd name="connsiteY960" fmla="*/ 1117812 h 1133814"/>
                <a:gd name="connsiteX961" fmla="*/ 354774 w 2059780"/>
                <a:gd name="connsiteY961" fmla="*/ 1117734 h 1133814"/>
                <a:gd name="connsiteX962" fmla="*/ 359950 w 2059780"/>
                <a:gd name="connsiteY962" fmla="*/ 1117873 h 1133814"/>
                <a:gd name="connsiteX963" fmla="*/ 367838 w 2059780"/>
                <a:gd name="connsiteY963" fmla="*/ 1117777 h 1133814"/>
                <a:gd name="connsiteX964" fmla="*/ 376804 w 2059780"/>
                <a:gd name="connsiteY964" fmla="*/ 1117658 h 1133814"/>
                <a:gd name="connsiteX965" fmla="*/ 399978 w 2059780"/>
                <a:gd name="connsiteY965" fmla="*/ 1117576 h 1133814"/>
                <a:gd name="connsiteX966" fmla="*/ 401035 w 2059780"/>
                <a:gd name="connsiteY966" fmla="*/ 1117491 h 1133814"/>
                <a:gd name="connsiteX967" fmla="*/ 430060 w 2059780"/>
                <a:gd name="connsiteY967" fmla="*/ 1117745 h 1133814"/>
                <a:gd name="connsiteX968" fmla="*/ 420090 w 2059780"/>
                <a:gd name="connsiteY968" fmla="*/ 1117675 h 1133814"/>
                <a:gd name="connsiteX969" fmla="*/ 444685 w 2059780"/>
                <a:gd name="connsiteY969" fmla="*/ 1117391 h 1133814"/>
                <a:gd name="connsiteX970" fmla="*/ 429461 w 2059780"/>
                <a:gd name="connsiteY970" fmla="*/ 1117370 h 1133814"/>
                <a:gd name="connsiteX971" fmla="*/ 492819 w 2059780"/>
                <a:gd name="connsiteY971" fmla="*/ 1117198 h 1133814"/>
                <a:gd name="connsiteX972" fmla="*/ 490775 w 2059780"/>
                <a:gd name="connsiteY972" fmla="*/ 1117331 h 1133814"/>
                <a:gd name="connsiteX973" fmla="*/ 504413 w 2059780"/>
                <a:gd name="connsiteY973" fmla="*/ 1117316 h 1133814"/>
                <a:gd name="connsiteX974" fmla="*/ 500645 w 2059780"/>
                <a:gd name="connsiteY974" fmla="*/ 1117451 h 1133814"/>
                <a:gd name="connsiteX975" fmla="*/ 516226 w 2059780"/>
                <a:gd name="connsiteY975" fmla="*/ 1117345 h 1133814"/>
                <a:gd name="connsiteX976" fmla="*/ 507964 w 2059780"/>
                <a:gd name="connsiteY976" fmla="*/ 1117268 h 1133814"/>
                <a:gd name="connsiteX977" fmla="*/ 512923 w 2059780"/>
                <a:gd name="connsiteY977" fmla="*/ 1117305 h 1133814"/>
                <a:gd name="connsiteX978" fmla="*/ 494404 w 2059780"/>
                <a:gd name="connsiteY978" fmla="*/ 1117240 h 1133814"/>
                <a:gd name="connsiteX979" fmla="*/ 546960 w 2059780"/>
                <a:gd name="connsiteY979" fmla="*/ 1116998 h 1133814"/>
                <a:gd name="connsiteX980" fmla="*/ 544628 w 2059780"/>
                <a:gd name="connsiteY980" fmla="*/ 1117266 h 1133814"/>
                <a:gd name="connsiteX981" fmla="*/ 549259 w 2059780"/>
                <a:gd name="connsiteY981" fmla="*/ 1117084 h 1133814"/>
                <a:gd name="connsiteX982" fmla="*/ 566325 w 2059780"/>
                <a:gd name="connsiteY982" fmla="*/ 1117064 h 1133814"/>
                <a:gd name="connsiteX983" fmla="*/ 578122 w 2059780"/>
                <a:gd name="connsiteY983" fmla="*/ 1117095 h 1133814"/>
                <a:gd name="connsiteX984" fmla="*/ 574974 w 2059780"/>
                <a:gd name="connsiteY984" fmla="*/ 1117008 h 1133814"/>
                <a:gd name="connsiteX985" fmla="*/ 601163 w 2059780"/>
                <a:gd name="connsiteY985" fmla="*/ 1117394 h 1133814"/>
                <a:gd name="connsiteX986" fmla="*/ 586793 w 2059780"/>
                <a:gd name="connsiteY986" fmla="*/ 1117362 h 1133814"/>
                <a:gd name="connsiteX987" fmla="*/ 568649 w 2059780"/>
                <a:gd name="connsiteY987" fmla="*/ 1117471 h 1133814"/>
                <a:gd name="connsiteX988" fmla="*/ 577795 w 2059780"/>
                <a:gd name="connsiteY988" fmla="*/ 1117873 h 1133814"/>
                <a:gd name="connsiteX989" fmla="*/ 625011 w 2059780"/>
                <a:gd name="connsiteY989" fmla="*/ 1117797 h 1133814"/>
                <a:gd name="connsiteX990" fmla="*/ 631283 w 2059780"/>
                <a:gd name="connsiteY990" fmla="*/ 1117604 h 1133814"/>
                <a:gd name="connsiteX991" fmla="*/ 627476 w 2059780"/>
                <a:gd name="connsiteY991" fmla="*/ 1117769 h 1133814"/>
                <a:gd name="connsiteX992" fmla="*/ 724077 w 2059780"/>
                <a:gd name="connsiteY992" fmla="*/ 1117595 h 1133814"/>
                <a:gd name="connsiteX993" fmla="*/ 725600 w 2059780"/>
                <a:gd name="connsiteY993" fmla="*/ 1117695 h 1133814"/>
                <a:gd name="connsiteX994" fmla="*/ 743908 w 2059780"/>
                <a:gd name="connsiteY994" fmla="*/ 1117538 h 1133814"/>
                <a:gd name="connsiteX995" fmla="*/ 759062 w 2059780"/>
                <a:gd name="connsiteY995" fmla="*/ 1117306 h 1133814"/>
                <a:gd name="connsiteX996" fmla="*/ 769903 w 2059780"/>
                <a:gd name="connsiteY996" fmla="*/ 1117542 h 1133814"/>
                <a:gd name="connsiteX997" fmla="*/ 813725 w 2059780"/>
                <a:gd name="connsiteY997" fmla="*/ 1117561 h 1133814"/>
                <a:gd name="connsiteX998" fmla="*/ 839733 w 2059780"/>
                <a:gd name="connsiteY998" fmla="*/ 1117714 h 1133814"/>
                <a:gd name="connsiteX999" fmla="*/ 846899 w 2059780"/>
                <a:gd name="connsiteY999" fmla="*/ 1117238 h 1133814"/>
                <a:gd name="connsiteX1000" fmla="*/ 880493 w 2059780"/>
                <a:gd name="connsiteY1000" fmla="*/ 1117064 h 1133814"/>
                <a:gd name="connsiteX1001" fmla="*/ 882808 w 2059780"/>
                <a:gd name="connsiteY1001" fmla="*/ 1117172 h 1133814"/>
                <a:gd name="connsiteX1002" fmla="*/ 886002 w 2059780"/>
                <a:gd name="connsiteY1002" fmla="*/ 1117021 h 1133814"/>
                <a:gd name="connsiteX1003" fmla="*/ 900759 w 2059780"/>
                <a:gd name="connsiteY1003" fmla="*/ 1117224 h 1133814"/>
                <a:gd name="connsiteX1004" fmla="*/ 905787 w 2059780"/>
                <a:gd name="connsiteY1004" fmla="*/ 1117288 h 1133814"/>
                <a:gd name="connsiteX1005" fmla="*/ 875558 w 2059780"/>
                <a:gd name="connsiteY1005" fmla="*/ 1117440 h 1133814"/>
                <a:gd name="connsiteX1006" fmla="*/ 909797 w 2059780"/>
                <a:gd name="connsiteY1006" fmla="*/ 1117379 h 1133814"/>
                <a:gd name="connsiteX1007" fmla="*/ 909440 w 2059780"/>
                <a:gd name="connsiteY1007" fmla="*/ 1117542 h 1133814"/>
                <a:gd name="connsiteX1008" fmla="*/ 909456 w 2059780"/>
                <a:gd name="connsiteY1008" fmla="*/ 1117542 h 1133814"/>
                <a:gd name="connsiteX1009" fmla="*/ 925401 w 2059780"/>
                <a:gd name="connsiteY1009" fmla="*/ 1117269 h 1133814"/>
                <a:gd name="connsiteX1010" fmla="*/ 907605 w 2059780"/>
                <a:gd name="connsiteY1010" fmla="*/ 1117278 h 1133814"/>
                <a:gd name="connsiteX1011" fmla="*/ 908670 w 2059780"/>
                <a:gd name="connsiteY1011" fmla="*/ 1117056 h 1133814"/>
                <a:gd name="connsiteX1012" fmla="*/ 931563 w 2059780"/>
                <a:gd name="connsiteY1012" fmla="*/ 1117107 h 1133814"/>
                <a:gd name="connsiteX1013" fmla="*/ 932714 w 2059780"/>
                <a:gd name="connsiteY1013" fmla="*/ 1116994 h 1133814"/>
                <a:gd name="connsiteX1014" fmla="*/ 939483 w 2059780"/>
                <a:gd name="connsiteY1014" fmla="*/ 1116993 h 1133814"/>
                <a:gd name="connsiteX1015" fmla="*/ 926801 w 2059780"/>
                <a:gd name="connsiteY1015" fmla="*/ 1117351 h 1133814"/>
                <a:gd name="connsiteX1016" fmla="*/ 976270 w 2059780"/>
                <a:gd name="connsiteY1016" fmla="*/ 1117001 h 1133814"/>
                <a:gd name="connsiteX1017" fmla="*/ 978469 w 2059780"/>
                <a:gd name="connsiteY1017" fmla="*/ 1117123 h 1133814"/>
                <a:gd name="connsiteX1018" fmla="*/ 997307 w 2059780"/>
                <a:gd name="connsiteY1018" fmla="*/ 1117092 h 1133814"/>
                <a:gd name="connsiteX1019" fmla="*/ 998029 w 2059780"/>
                <a:gd name="connsiteY1019" fmla="*/ 1116754 h 1133814"/>
                <a:gd name="connsiteX1020" fmla="*/ 1021879 w 2059780"/>
                <a:gd name="connsiteY1020" fmla="*/ 1116748 h 1133814"/>
                <a:gd name="connsiteX1021" fmla="*/ 1011909 w 2059780"/>
                <a:gd name="connsiteY1021" fmla="*/ 1116637 h 1133814"/>
                <a:gd name="connsiteX1022" fmla="*/ 1022189 w 2059780"/>
                <a:gd name="connsiteY1022" fmla="*/ 1116414 h 1133814"/>
                <a:gd name="connsiteX1023" fmla="*/ 1021211 w 2059780"/>
                <a:gd name="connsiteY1023" fmla="*/ 1116402 h 1133814"/>
                <a:gd name="connsiteX1024" fmla="*/ 1009283 w 2059780"/>
                <a:gd name="connsiteY1024" fmla="*/ 1116269 h 1133814"/>
                <a:gd name="connsiteX1025" fmla="*/ 1036403 w 2059780"/>
                <a:gd name="connsiteY1025" fmla="*/ 1116343 h 1133814"/>
                <a:gd name="connsiteX1026" fmla="*/ 1027537 w 2059780"/>
                <a:gd name="connsiteY1026" fmla="*/ 1116490 h 1133814"/>
                <a:gd name="connsiteX1027" fmla="*/ 1039551 w 2059780"/>
                <a:gd name="connsiteY1027" fmla="*/ 1116457 h 1133814"/>
                <a:gd name="connsiteX1028" fmla="*/ 1023712 w 2059780"/>
                <a:gd name="connsiteY1028" fmla="*/ 1117090 h 1133814"/>
                <a:gd name="connsiteX1029" fmla="*/ 1042107 w 2059780"/>
                <a:gd name="connsiteY1029" fmla="*/ 1116888 h 1133814"/>
                <a:gd name="connsiteX1030" fmla="*/ 1045939 w 2059780"/>
                <a:gd name="connsiteY1030" fmla="*/ 1116686 h 1133814"/>
                <a:gd name="connsiteX1031" fmla="*/ 1049925 w 2059780"/>
                <a:gd name="connsiteY1031" fmla="*/ 1116802 h 1133814"/>
                <a:gd name="connsiteX1032" fmla="*/ 1059095 w 2059780"/>
                <a:gd name="connsiteY1032" fmla="*/ 1116916 h 1133814"/>
                <a:gd name="connsiteX1033" fmla="*/ 1047811 w 2059780"/>
                <a:gd name="connsiteY1033" fmla="*/ 1116599 h 1133814"/>
                <a:gd name="connsiteX1034" fmla="*/ 1072748 w 2059780"/>
                <a:gd name="connsiteY1034" fmla="*/ 1116394 h 1133814"/>
                <a:gd name="connsiteX1035" fmla="*/ 1077045 w 2059780"/>
                <a:gd name="connsiteY1035" fmla="*/ 1116163 h 1133814"/>
                <a:gd name="connsiteX1036" fmla="*/ 1127059 w 2059780"/>
                <a:gd name="connsiteY1036" fmla="*/ 1116200 h 1133814"/>
                <a:gd name="connsiteX1037" fmla="*/ 1127410 w 2059780"/>
                <a:gd name="connsiteY1037" fmla="*/ 1116439 h 1133814"/>
                <a:gd name="connsiteX1038" fmla="*/ 1128902 w 2059780"/>
                <a:gd name="connsiteY1038" fmla="*/ 1116140 h 1133814"/>
                <a:gd name="connsiteX1039" fmla="*/ 1152775 w 2059780"/>
                <a:gd name="connsiteY1039" fmla="*/ 1116135 h 1133814"/>
                <a:gd name="connsiteX1040" fmla="*/ 1153878 w 2059780"/>
                <a:gd name="connsiteY1040" fmla="*/ 1116437 h 1133814"/>
                <a:gd name="connsiteX1041" fmla="*/ 1148415 w 2059780"/>
                <a:gd name="connsiteY1041" fmla="*/ 1116616 h 1133814"/>
                <a:gd name="connsiteX1042" fmla="*/ 1175589 w 2059780"/>
                <a:gd name="connsiteY1042" fmla="*/ 1116678 h 1133814"/>
                <a:gd name="connsiteX1043" fmla="*/ 1174230 w 2059780"/>
                <a:gd name="connsiteY1043" fmla="*/ 1116496 h 1133814"/>
                <a:gd name="connsiteX1044" fmla="*/ 1191303 w 2059780"/>
                <a:gd name="connsiteY1044" fmla="*/ 1116495 h 1133814"/>
                <a:gd name="connsiteX1045" fmla="*/ 1188389 w 2059780"/>
                <a:gd name="connsiteY1045" fmla="*/ 1116251 h 1133814"/>
                <a:gd name="connsiteX1046" fmla="*/ 1199206 w 2059780"/>
                <a:gd name="connsiteY1046" fmla="*/ 1116376 h 1133814"/>
                <a:gd name="connsiteX1047" fmla="*/ 1200450 w 2059780"/>
                <a:gd name="connsiteY1047" fmla="*/ 1116187 h 1133814"/>
                <a:gd name="connsiteX1048" fmla="*/ 1209441 w 2059780"/>
                <a:gd name="connsiteY1048" fmla="*/ 1116311 h 1133814"/>
                <a:gd name="connsiteX1049" fmla="*/ 1226264 w 2059780"/>
                <a:gd name="connsiteY1049" fmla="*/ 1116062 h 1133814"/>
                <a:gd name="connsiteX1050" fmla="*/ 1232583 w 2059780"/>
                <a:gd name="connsiteY1050" fmla="*/ 1115752 h 1133814"/>
                <a:gd name="connsiteX1051" fmla="*/ 1242592 w 2059780"/>
                <a:gd name="connsiteY1051" fmla="*/ 1115561 h 1133814"/>
                <a:gd name="connsiteX1052" fmla="*/ 1253992 w 2059780"/>
                <a:gd name="connsiteY1052" fmla="*/ 1115811 h 1133814"/>
                <a:gd name="connsiteX1053" fmla="*/ 1257077 w 2059780"/>
                <a:gd name="connsiteY1053" fmla="*/ 1115998 h 1133814"/>
                <a:gd name="connsiteX1054" fmla="*/ 1259471 w 2059780"/>
                <a:gd name="connsiteY1054" fmla="*/ 1115852 h 1133814"/>
                <a:gd name="connsiteX1055" fmla="*/ 1272487 w 2059780"/>
                <a:gd name="connsiteY1055" fmla="*/ 1115999 h 1133814"/>
                <a:gd name="connsiteX1056" fmla="*/ 1288992 w 2059780"/>
                <a:gd name="connsiteY1056" fmla="*/ 1115822 h 1133814"/>
                <a:gd name="connsiteX1057" fmla="*/ 1292133 w 2059780"/>
                <a:gd name="connsiteY1057" fmla="*/ 1115943 h 1133814"/>
                <a:gd name="connsiteX1058" fmla="*/ 1304589 w 2059780"/>
                <a:gd name="connsiteY1058" fmla="*/ 1115743 h 1133814"/>
                <a:gd name="connsiteX1059" fmla="*/ 1311078 w 2059780"/>
                <a:gd name="connsiteY1059" fmla="*/ 1115871 h 1133814"/>
                <a:gd name="connsiteX1060" fmla="*/ 1312282 w 2059780"/>
                <a:gd name="connsiteY1060" fmla="*/ 1115710 h 1133814"/>
                <a:gd name="connsiteX1061" fmla="*/ 1279760 w 2059780"/>
                <a:gd name="connsiteY1061" fmla="*/ 1115743 h 1133814"/>
                <a:gd name="connsiteX1062" fmla="*/ 1299048 w 2059780"/>
                <a:gd name="connsiteY1062" fmla="*/ 1115487 h 1133814"/>
                <a:gd name="connsiteX1063" fmla="*/ 1299632 w 2059780"/>
                <a:gd name="connsiteY1063" fmla="*/ 1115613 h 1133814"/>
                <a:gd name="connsiteX1064" fmla="*/ 1318833 w 2059780"/>
                <a:gd name="connsiteY1064" fmla="*/ 1115286 h 1133814"/>
                <a:gd name="connsiteX1065" fmla="*/ 1324390 w 2059780"/>
                <a:gd name="connsiteY1065" fmla="*/ 1115612 h 1133814"/>
                <a:gd name="connsiteX1066" fmla="*/ 1317217 w 2059780"/>
                <a:gd name="connsiteY1066" fmla="*/ 1115806 h 1133814"/>
                <a:gd name="connsiteX1067" fmla="*/ 1323201 w 2059780"/>
                <a:gd name="connsiteY1067" fmla="*/ 1115868 h 1133814"/>
                <a:gd name="connsiteX1068" fmla="*/ 1327358 w 2059780"/>
                <a:gd name="connsiteY1068" fmla="*/ 1116780 h 1133814"/>
                <a:gd name="connsiteX1069" fmla="*/ 1330179 w 2059780"/>
                <a:gd name="connsiteY1069" fmla="*/ 1116650 h 1133814"/>
                <a:gd name="connsiteX1070" fmla="*/ 1348177 w 2059780"/>
                <a:gd name="connsiteY1070" fmla="*/ 1116595 h 1133814"/>
                <a:gd name="connsiteX1071" fmla="*/ 1341424 w 2059780"/>
                <a:gd name="connsiteY1071" fmla="*/ 1116559 h 1133814"/>
                <a:gd name="connsiteX1072" fmla="*/ 1350384 w 2059780"/>
                <a:gd name="connsiteY1072" fmla="*/ 1116334 h 1133814"/>
                <a:gd name="connsiteX1073" fmla="*/ 1355980 w 2059780"/>
                <a:gd name="connsiteY1073" fmla="*/ 1116538 h 1133814"/>
                <a:gd name="connsiteX1074" fmla="*/ 1374241 w 2059780"/>
                <a:gd name="connsiteY1074" fmla="*/ 1116342 h 1133814"/>
                <a:gd name="connsiteX1075" fmla="*/ 1367644 w 2059780"/>
                <a:gd name="connsiteY1075" fmla="*/ 1116207 h 1133814"/>
                <a:gd name="connsiteX1076" fmla="*/ 1361449 w 2059780"/>
                <a:gd name="connsiteY1076" fmla="*/ 1116374 h 1133814"/>
                <a:gd name="connsiteX1077" fmla="*/ 1357775 w 2059780"/>
                <a:gd name="connsiteY1077" fmla="*/ 1116007 h 1133814"/>
                <a:gd name="connsiteX1078" fmla="*/ 1353290 w 2059780"/>
                <a:gd name="connsiteY1078" fmla="*/ 1116136 h 1133814"/>
                <a:gd name="connsiteX1079" fmla="*/ 1350243 w 2059780"/>
                <a:gd name="connsiteY1079" fmla="*/ 1115940 h 1133814"/>
                <a:gd name="connsiteX1080" fmla="*/ 1350493 w 2059780"/>
                <a:gd name="connsiteY1080" fmla="*/ 1116266 h 1133814"/>
                <a:gd name="connsiteX1081" fmla="*/ 1344252 w 2059780"/>
                <a:gd name="connsiteY1081" fmla="*/ 1115939 h 1133814"/>
                <a:gd name="connsiteX1082" fmla="*/ 1337212 w 2059780"/>
                <a:gd name="connsiteY1082" fmla="*/ 1116069 h 1133814"/>
                <a:gd name="connsiteX1083" fmla="*/ 1342465 w 2059780"/>
                <a:gd name="connsiteY1083" fmla="*/ 1115792 h 1133814"/>
                <a:gd name="connsiteX1084" fmla="*/ 1365414 w 2059780"/>
                <a:gd name="connsiteY1084" fmla="*/ 1115650 h 1133814"/>
                <a:gd name="connsiteX1085" fmla="*/ 1376837 w 2059780"/>
                <a:gd name="connsiteY1085" fmla="*/ 1115414 h 1133814"/>
                <a:gd name="connsiteX1086" fmla="*/ 1390350 w 2059780"/>
                <a:gd name="connsiteY1086" fmla="*/ 1115016 h 1133814"/>
                <a:gd name="connsiteX1087" fmla="*/ 1407004 w 2059780"/>
                <a:gd name="connsiteY1087" fmla="*/ 1115686 h 1133814"/>
                <a:gd name="connsiteX1088" fmla="*/ 1410322 w 2059780"/>
                <a:gd name="connsiteY1088" fmla="*/ 1115286 h 1133814"/>
                <a:gd name="connsiteX1089" fmla="*/ 1417861 w 2059780"/>
                <a:gd name="connsiteY1089" fmla="*/ 1115223 h 1133814"/>
                <a:gd name="connsiteX1090" fmla="*/ 1422142 w 2059780"/>
                <a:gd name="connsiteY1090" fmla="*/ 1114962 h 1133814"/>
                <a:gd name="connsiteX1091" fmla="*/ 1430861 w 2059780"/>
                <a:gd name="connsiteY1091" fmla="*/ 1115186 h 1133814"/>
                <a:gd name="connsiteX1092" fmla="*/ 1438437 w 2059780"/>
                <a:gd name="connsiteY1092" fmla="*/ 1114880 h 1133814"/>
                <a:gd name="connsiteX1093" fmla="*/ 1474294 w 2059780"/>
                <a:gd name="connsiteY1093" fmla="*/ 1114808 h 1133814"/>
                <a:gd name="connsiteX1094" fmla="*/ 1467105 w 2059780"/>
                <a:gd name="connsiteY1094" fmla="*/ 1115048 h 1133814"/>
                <a:gd name="connsiteX1095" fmla="*/ 1476019 w 2059780"/>
                <a:gd name="connsiteY1095" fmla="*/ 1115289 h 1133814"/>
                <a:gd name="connsiteX1096" fmla="*/ 1488398 w 2059780"/>
                <a:gd name="connsiteY1096" fmla="*/ 1115018 h 1133814"/>
                <a:gd name="connsiteX1097" fmla="*/ 1490674 w 2059780"/>
                <a:gd name="connsiteY1097" fmla="*/ 1114886 h 1133814"/>
                <a:gd name="connsiteX1098" fmla="*/ 1510127 w 2059780"/>
                <a:gd name="connsiteY1098" fmla="*/ 1114845 h 1133814"/>
                <a:gd name="connsiteX1099" fmla="*/ 1488996 w 2059780"/>
                <a:gd name="connsiteY1099" fmla="*/ 1114220 h 1133814"/>
                <a:gd name="connsiteX1100" fmla="*/ 1508645 w 2059780"/>
                <a:gd name="connsiteY1100" fmla="*/ 1113695 h 1133814"/>
                <a:gd name="connsiteX1101" fmla="*/ 1502148 w 2059780"/>
                <a:gd name="connsiteY1101" fmla="*/ 1113977 h 1133814"/>
                <a:gd name="connsiteX1102" fmla="*/ 1499988 w 2059780"/>
                <a:gd name="connsiteY1102" fmla="*/ 1113769 h 1133814"/>
                <a:gd name="connsiteX1103" fmla="*/ 1492850 w 2059780"/>
                <a:gd name="connsiteY1103" fmla="*/ 1113977 h 1133814"/>
                <a:gd name="connsiteX1104" fmla="*/ 1488126 w 2059780"/>
                <a:gd name="connsiteY1104" fmla="*/ 1113737 h 1133814"/>
                <a:gd name="connsiteX1105" fmla="*/ 1514031 w 2059780"/>
                <a:gd name="connsiteY1105" fmla="*/ 1113553 h 1133814"/>
                <a:gd name="connsiteX1106" fmla="*/ 1526131 w 2059780"/>
                <a:gd name="connsiteY1106" fmla="*/ 1113479 h 1133814"/>
                <a:gd name="connsiteX1107" fmla="*/ 1525529 w 2059780"/>
                <a:gd name="connsiteY1107" fmla="*/ 1113340 h 1133814"/>
                <a:gd name="connsiteX1108" fmla="*/ 1553894 w 2059780"/>
                <a:gd name="connsiteY1108" fmla="*/ 1113186 h 1133814"/>
                <a:gd name="connsiteX1109" fmla="*/ 1554249 w 2059780"/>
                <a:gd name="connsiteY1109" fmla="*/ 1113468 h 1133814"/>
                <a:gd name="connsiteX1110" fmla="*/ 1555592 w 2059780"/>
                <a:gd name="connsiteY1110" fmla="*/ 1113186 h 1133814"/>
                <a:gd name="connsiteX1111" fmla="*/ 1632015 w 2059780"/>
                <a:gd name="connsiteY1111" fmla="*/ 1112916 h 1133814"/>
                <a:gd name="connsiteX1112" fmla="*/ 1648127 w 2059780"/>
                <a:gd name="connsiteY1112" fmla="*/ 1112645 h 1133814"/>
                <a:gd name="connsiteX1113" fmla="*/ 1675011 w 2059780"/>
                <a:gd name="connsiteY1113" fmla="*/ 1112636 h 1133814"/>
                <a:gd name="connsiteX1114" fmla="*/ 1677140 w 2059780"/>
                <a:gd name="connsiteY1114" fmla="*/ 1112408 h 1133814"/>
                <a:gd name="connsiteX1115" fmla="*/ 1677619 w 2059780"/>
                <a:gd name="connsiteY1115" fmla="*/ 1112630 h 1133814"/>
                <a:gd name="connsiteX1116" fmla="*/ 1725615 w 2059780"/>
                <a:gd name="connsiteY1116" fmla="*/ 1112465 h 1133814"/>
                <a:gd name="connsiteX1117" fmla="*/ 1695644 w 2059780"/>
                <a:gd name="connsiteY1117" fmla="*/ 1113068 h 1133814"/>
                <a:gd name="connsiteX1118" fmla="*/ 1703206 w 2059780"/>
                <a:gd name="connsiteY1118" fmla="*/ 1113146 h 1133814"/>
                <a:gd name="connsiteX1119" fmla="*/ 1716448 w 2059780"/>
                <a:gd name="connsiteY1119" fmla="*/ 1112842 h 1133814"/>
                <a:gd name="connsiteX1120" fmla="*/ 1722158 w 2059780"/>
                <a:gd name="connsiteY1120" fmla="*/ 1113200 h 1133814"/>
                <a:gd name="connsiteX1121" fmla="*/ 1737251 w 2059780"/>
                <a:gd name="connsiteY1121" fmla="*/ 1113201 h 1133814"/>
                <a:gd name="connsiteX1122" fmla="*/ 1798226 w 2059780"/>
                <a:gd name="connsiteY1122" fmla="*/ 1112946 h 1133814"/>
                <a:gd name="connsiteX1123" fmla="*/ 1796112 w 2059780"/>
                <a:gd name="connsiteY1123" fmla="*/ 1112678 h 1133814"/>
                <a:gd name="connsiteX1124" fmla="*/ 1803874 w 2059780"/>
                <a:gd name="connsiteY1124" fmla="*/ 1113147 h 1133814"/>
                <a:gd name="connsiteX1125" fmla="*/ 1825465 w 2059780"/>
                <a:gd name="connsiteY1125" fmla="*/ 1112987 h 1133814"/>
                <a:gd name="connsiteX1126" fmla="*/ 1814369 w 2059780"/>
                <a:gd name="connsiteY1126" fmla="*/ 1112483 h 1133814"/>
                <a:gd name="connsiteX1127" fmla="*/ 1829971 w 2059780"/>
                <a:gd name="connsiteY1127" fmla="*/ 1112289 h 1133814"/>
                <a:gd name="connsiteX1128" fmla="*/ 1895082 w 2059780"/>
                <a:gd name="connsiteY1128" fmla="*/ 1111765 h 1133814"/>
                <a:gd name="connsiteX1129" fmla="*/ 1896934 w 2059780"/>
                <a:gd name="connsiteY1129" fmla="*/ 1112122 h 1133814"/>
                <a:gd name="connsiteX1130" fmla="*/ 1872581 w 2059780"/>
                <a:gd name="connsiteY1130" fmla="*/ 1112439 h 1133814"/>
                <a:gd name="connsiteX1131" fmla="*/ 1886054 w 2059780"/>
                <a:gd name="connsiteY1131" fmla="*/ 1112258 h 1133814"/>
                <a:gd name="connsiteX1132" fmla="*/ 1895082 w 2059780"/>
                <a:gd name="connsiteY1132" fmla="*/ 1111765 h 1133814"/>
                <a:gd name="connsiteX1133" fmla="*/ 1889202 w 2059780"/>
                <a:gd name="connsiteY1133" fmla="*/ 1111491 h 1133814"/>
                <a:gd name="connsiteX1134" fmla="*/ 1890823 w 2059780"/>
                <a:gd name="connsiteY1134" fmla="*/ 1111649 h 1133814"/>
                <a:gd name="connsiteX1135" fmla="*/ 1882304 w 2059780"/>
                <a:gd name="connsiteY1135" fmla="*/ 1111650 h 1133814"/>
                <a:gd name="connsiteX1136" fmla="*/ 1889202 w 2059780"/>
                <a:gd name="connsiteY1136" fmla="*/ 1111491 h 1133814"/>
                <a:gd name="connsiteX1137" fmla="*/ 5669 w 2059780"/>
                <a:gd name="connsiteY1137" fmla="*/ 1106162 h 1133814"/>
                <a:gd name="connsiteX1138" fmla="*/ 6109 w 2059780"/>
                <a:gd name="connsiteY1138" fmla="*/ 1107464 h 1133814"/>
                <a:gd name="connsiteX1139" fmla="*/ 6379 w 2059780"/>
                <a:gd name="connsiteY1139" fmla="*/ 1109554 h 1133814"/>
                <a:gd name="connsiteX1140" fmla="*/ 6095 w 2059780"/>
                <a:gd name="connsiteY1140" fmla="*/ 1122443 h 1133814"/>
                <a:gd name="connsiteX1141" fmla="*/ 6095 w 2059780"/>
                <a:gd name="connsiteY1141" fmla="*/ 1122431 h 1133814"/>
                <a:gd name="connsiteX1142" fmla="*/ 5536 w 2059780"/>
                <a:gd name="connsiteY1142" fmla="*/ 1120142 h 1133814"/>
                <a:gd name="connsiteX1143" fmla="*/ 5669 w 2059780"/>
                <a:gd name="connsiteY1143" fmla="*/ 1106162 h 1133814"/>
                <a:gd name="connsiteX1144" fmla="*/ 5432 w 2059780"/>
                <a:gd name="connsiteY1144" fmla="*/ 1105043 h 1133814"/>
                <a:gd name="connsiteX1145" fmla="*/ 5456 w 2059780"/>
                <a:gd name="connsiteY1145" fmla="*/ 1115352 h 1133814"/>
                <a:gd name="connsiteX1146" fmla="*/ 5432 w 2059780"/>
                <a:gd name="connsiteY1146" fmla="*/ 1105043 h 1133814"/>
                <a:gd name="connsiteX1147" fmla="*/ 8271 w 2059780"/>
                <a:gd name="connsiteY1147" fmla="*/ 1100774 h 1133814"/>
                <a:gd name="connsiteX1148" fmla="*/ 8403 w 2059780"/>
                <a:gd name="connsiteY1148" fmla="*/ 1104615 h 1133814"/>
                <a:gd name="connsiteX1149" fmla="*/ 8271 w 2059780"/>
                <a:gd name="connsiteY1149" fmla="*/ 1100774 h 1133814"/>
                <a:gd name="connsiteX1150" fmla="*/ 2045305 w 2059780"/>
                <a:gd name="connsiteY1150" fmla="*/ 1099930 h 1133814"/>
                <a:gd name="connsiteX1151" fmla="*/ 2045274 w 2059780"/>
                <a:gd name="connsiteY1151" fmla="*/ 1102631 h 1133814"/>
                <a:gd name="connsiteX1152" fmla="*/ 2045305 w 2059780"/>
                <a:gd name="connsiteY1152" fmla="*/ 1099930 h 1133814"/>
                <a:gd name="connsiteX1153" fmla="*/ 11167 w 2059780"/>
                <a:gd name="connsiteY1153" fmla="*/ 1098999 h 1133814"/>
                <a:gd name="connsiteX1154" fmla="*/ 11303 w 2059780"/>
                <a:gd name="connsiteY1154" fmla="*/ 1100523 h 1133814"/>
                <a:gd name="connsiteX1155" fmla="*/ 11228 w 2059780"/>
                <a:gd name="connsiteY1155" fmla="*/ 1107819 h 1133814"/>
                <a:gd name="connsiteX1156" fmla="*/ 10932 w 2059780"/>
                <a:gd name="connsiteY1156" fmla="*/ 1096366 h 1133814"/>
                <a:gd name="connsiteX1157" fmla="*/ 11163 w 2059780"/>
                <a:gd name="connsiteY1157" fmla="*/ 1098414 h 1133814"/>
                <a:gd name="connsiteX1158" fmla="*/ 11167 w 2059780"/>
                <a:gd name="connsiteY1158" fmla="*/ 1098999 h 1133814"/>
                <a:gd name="connsiteX1159" fmla="*/ 2051832 w 2059780"/>
                <a:gd name="connsiteY1159" fmla="*/ 1092669 h 1133814"/>
                <a:gd name="connsiteX1160" fmla="*/ 2051709 w 2059780"/>
                <a:gd name="connsiteY1160" fmla="*/ 1101863 h 1133814"/>
                <a:gd name="connsiteX1161" fmla="*/ 2051832 w 2059780"/>
                <a:gd name="connsiteY1161" fmla="*/ 1092669 h 1133814"/>
                <a:gd name="connsiteX1162" fmla="*/ 2050937 w 2059780"/>
                <a:gd name="connsiteY1162" fmla="*/ 1091787 h 1133814"/>
                <a:gd name="connsiteX1163" fmla="*/ 2050968 w 2059780"/>
                <a:gd name="connsiteY1163" fmla="*/ 1096556 h 1133814"/>
                <a:gd name="connsiteX1164" fmla="*/ 2050937 w 2059780"/>
                <a:gd name="connsiteY1164" fmla="*/ 1091787 h 1133814"/>
                <a:gd name="connsiteX1165" fmla="*/ 2050845 w 2059780"/>
                <a:gd name="connsiteY1165" fmla="*/ 1089720 h 1133814"/>
                <a:gd name="connsiteX1166" fmla="*/ 2050845 w 2059780"/>
                <a:gd name="connsiteY1166" fmla="*/ 1107598 h 1133814"/>
                <a:gd name="connsiteX1167" fmla="*/ 2050922 w 2059780"/>
                <a:gd name="connsiteY1167" fmla="*/ 1110586 h 1133814"/>
                <a:gd name="connsiteX1168" fmla="*/ 2050922 w 2059780"/>
                <a:gd name="connsiteY1168" fmla="*/ 1110595 h 1133814"/>
                <a:gd name="connsiteX1169" fmla="*/ 2050922 w 2059780"/>
                <a:gd name="connsiteY1169" fmla="*/ 1098371 h 1133814"/>
                <a:gd name="connsiteX1170" fmla="*/ 2051061 w 2059780"/>
                <a:gd name="connsiteY1170" fmla="*/ 1098616 h 1133814"/>
                <a:gd name="connsiteX1171" fmla="*/ 2051076 w 2059780"/>
                <a:gd name="connsiteY1171" fmla="*/ 1090181 h 1133814"/>
                <a:gd name="connsiteX1172" fmla="*/ 2050845 w 2059780"/>
                <a:gd name="connsiteY1172" fmla="*/ 1089720 h 1133814"/>
                <a:gd name="connsiteX1173" fmla="*/ 13100 w 2059780"/>
                <a:gd name="connsiteY1173" fmla="*/ 1089712 h 1133814"/>
                <a:gd name="connsiteX1174" fmla="*/ 12737 w 2059780"/>
                <a:gd name="connsiteY1174" fmla="*/ 1091869 h 1133814"/>
                <a:gd name="connsiteX1175" fmla="*/ 12540 w 2059780"/>
                <a:gd name="connsiteY1175" fmla="*/ 1094852 h 1133814"/>
                <a:gd name="connsiteX1176" fmla="*/ 13100 w 2059780"/>
                <a:gd name="connsiteY1176" fmla="*/ 1089712 h 1133814"/>
                <a:gd name="connsiteX1177" fmla="*/ 2051601 w 2059780"/>
                <a:gd name="connsiteY1177" fmla="*/ 1089385 h 1133814"/>
                <a:gd name="connsiteX1178" fmla="*/ 2051616 w 2059780"/>
                <a:gd name="connsiteY1178" fmla="*/ 1101672 h 1133814"/>
                <a:gd name="connsiteX1179" fmla="*/ 2051601 w 2059780"/>
                <a:gd name="connsiteY1179" fmla="*/ 1089385 h 1133814"/>
                <a:gd name="connsiteX1180" fmla="*/ 2051539 w 2059780"/>
                <a:gd name="connsiteY1180" fmla="*/ 1088472 h 1133814"/>
                <a:gd name="connsiteX1181" fmla="*/ 2051508 w 2059780"/>
                <a:gd name="connsiteY1181" fmla="*/ 1091312 h 1133814"/>
                <a:gd name="connsiteX1182" fmla="*/ 2051400 w 2059780"/>
                <a:gd name="connsiteY1182" fmla="*/ 1096484 h 1133814"/>
                <a:gd name="connsiteX1183" fmla="*/ 2051539 w 2059780"/>
                <a:gd name="connsiteY1183" fmla="*/ 1088472 h 1133814"/>
                <a:gd name="connsiteX1184" fmla="*/ 2045274 w 2059780"/>
                <a:gd name="connsiteY1184" fmla="*/ 1087829 h 1133814"/>
                <a:gd name="connsiteX1185" fmla="*/ 2045397 w 2059780"/>
                <a:gd name="connsiteY1185" fmla="*/ 1097323 h 1133814"/>
                <a:gd name="connsiteX1186" fmla="*/ 2045274 w 2059780"/>
                <a:gd name="connsiteY1186" fmla="*/ 1087829 h 1133814"/>
                <a:gd name="connsiteX1187" fmla="*/ 2049881 w 2059780"/>
                <a:gd name="connsiteY1187" fmla="*/ 1087678 h 1133814"/>
                <a:gd name="connsiteX1188" fmla="*/ 2049765 w 2059780"/>
                <a:gd name="connsiteY1188" fmla="*/ 1089392 h 1133814"/>
                <a:gd name="connsiteX1189" fmla="*/ 2049903 w 2059780"/>
                <a:gd name="connsiteY1189" fmla="*/ 1090181 h 1133814"/>
                <a:gd name="connsiteX1190" fmla="*/ 2049881 w 2059780"/>
                <a:gd name="connsiteY1190" fmla="*/ 1087678 h 1133814"/>
                <a:gd name="connsiteX1191" fmla="*/ 2050011 w 2059780"/>
                <a:gd name="connsiteY1191" fmla="*/ 1087082 h 1133814"/>
                <a:gd name="connsiteX1192" fmla="*/ 2050135 w 2059780"/>
                <a:gd name="connsiteY1192" fmla="*/ 1094852 h 1133814"/>
                <a:gd name="connsiteX1193" fmla="*/ 2050335 w 2059780"/>
                <a:gd name="connsiteY1193" fmla="*/ 1088621 h 1133814"/>
                <a:gd name="connsiteX1194" fmla="*/ 2050011 w 2059780"/>
                <a:gd name="connsiteY1194" fmla="*/ 1087082 h 1133814"/>
                <a:gd name="connsiteX1195" fmla="*/ 35 w 2059780"/>
                <a:gd name="connsiteY1195" fmla="*/ 1081883 h 1133814"/>
                <a:gd name="connsiteX1196" fmla="*/ 0 w 2059780"/>
                <a:gd name="connsiteY1196" fmla="*/ 1084664 h 1133814"/>
                <a:gd name="connsiteX1197" fmla="*/ 35 w 2059780"/>
                <a:gd name="connsiteY1197" fmla="*/ 1081883 h 1133814"/>
                <a:gd name="connsiteX1198" fmla="*/ 3949 w 2059780"/>
                <a:gd name="connsiteY1198" fmla="*/ 1081319 h 1133814"/>
                <a:gd name="connsiteX1199" fmla="*/ 4061 w 2059780"/>
                <a:gd name="connsiteY1199" fmla="*/ 1086091 h 1133814"/>
                <a:gd name="connsiteX1200" fmla="*/ 3949 w 2059780"/>
                <a:gd name="connsiteY1200" fmla="*/ 1081319 h 1133814"/>
                <a:gd name="connsiteX1201" fmla="*/ 2327 w 2059780"/>
                <a:gd name="connsiteY1201" fmla="*/ 1080484 h 1133814"/>
                <a:gd name="connsiteX1202" fmla="*/ 2327 w 2059780"/>
                <a:gd name="connsiteY1202" fmla="*/ 1080492 h 1133814"/>
                <a:gd name="connsiteX1203" fmla="*/ 2327 w 2059780"/>
                <a:gd name="connsiteY1203" fmla="*/ 1080492 h 1133814"/>
                <a:gd name="connsiteX1204" fmla="*/ 2327 w 2059780"/>
                <a:gd name="connsiteY1204" fmla="*/ 1080484 h 1133814"/>
                <a:gd name="connsiteX1205" fmla="*/ 2050582 w 2059780"/>
                <a:gd name="connsiteY1205" fmla="*/ 1079758 h 1133814"/>
                <a:gd name="connsiteX1206" fmla="*/ 2050706 w 2059780"/>
                <a:gd name="connsiteY1206" fmla="*/ 1087074 h 1133814"/>
                <a:gd name="connsiteX1207" fmla="*/ 2050397 w 2059780"/>
                <a:gd name="connsiteY1207" fmla="*/ 1088817 h 1133814"/>
                <a:gd name="connsiteX1208" fmla="*/ 2050505 w 2059780"/>
                <a:gd name="connsiteY1208" fmla="*/ 1104092 h 1133814"/>
                <a:gd name="connsiteX1209" fmla="*/ 2050737 w 2059780"/>
                <a:gd name="connsiteY1209" fmla="*/ 1088647 h 1133814"/>
                <a:gd name="connsiteX1210" fmla="*/ 2050706 w 2059780"/>
                <a:gd name="connsiteY1210" fmla="*/ 1085242 h 1133814"/>
                <a:gd name="connsiteX1211" fmla="*/ 2050814 w 2059780"/>
                <a:gd name="connsiteY1211" fmla="*/ 1084946 h 1133814"/>
                <a:gd name="connsiteX1212" fmla="*/ 2050814 w 2059780"/>
                <a:gd name="connsiteY1212" fmla="*/ 1084938 h 1133814"/>
                <a:gd name="connsiteX1213" fmla="*/ 2050644 w 2059780"/>
                <a:gd name="connsiteY1213" fmla="*/ 1084607 h 1133814"/>
                <a:gd name="connsiteX1214" fmla="*/ 2050582 w 2059780"/>
                <a:gd name="connsiteY1214" fmla="*/ 1079758 h 1133814"/>
                <a:gd name="connsiteX1215" fmla="*/ 2051061 w 2059780"/>
                <a:gd name="connsiteY1215" fmla="*/ 1076964 h 1133814"/>
                <a:gd name="connsiteX1216" fmla="*/ 2051092 w 2059780"/>
                <a:gd name="connsiteY1216" fmla="*/ 1083602 h 1133814"/>
                <a:gd name="connsiteX1217" fmla="*/ 2051061 w 2059780"/>
                <a:gd name="connsiteY1217" fmla="*/ 1076964 h 1133814"/>
                <a:gd name="connsiteX1218" fmla="*/ 2050104 w 2059780"/>
                <a:gd name="connsiteY1218" fmla="*/ 1075049 h 1133814"/>
                <a:gd name="connsiteX1219" fmla="*/ 2050073 w 2059780"/>
                <a:gd name="connsiteY1219" fmla="*/ 1080626 h 1133814"/>
                <a:gd name="connsiteX1220" fmla="*/ 2050104 w 2059780"/>
                <a:gd name="connsiteY1220" fmla="*/ 1075049 h 1133814"/>
                <a:gd name="connsiteX1221" fmla="*/ 2050629 w 2059780"/>
                <a:gd name="connsiteY1221" fmla="*/ 1069530 h 1133814"/>
                <a:gd name="connsiteX1222" fmla="*/ 2050691 w 2059780"/>
                <a:gd name="connsiteY1222" fmla="*/ 1076227 h 1133814"/>
                <a:gd name="connsiteX1223" fmla="*/ 2050629 w 2059780"/>
                <a:gd name="connsiteY1223" fmla="*/ 1069530 h 1133814"/>
                <a:gd name="connsiteX1224" fmla="*/ 2062 w 2059780"/>
                <a:gd name="connsiteY1224" fmla="*/ 1068501 h 1133814"/>
                <a:gd name="connsiteX1225" fmla="*/ 2206 w 2059780"/>
                <a:gd name="connsiteY1225" fmla="*/ 1073304 h 1133814"/>
                <a:gd name="connsiteX1226" fmla="*/ 2062 w 2059780"/>
                <a:gd name="connsiteY1226" fmla="*/ 1068501 h 1133814"/>
                <a:gd name="connsiteX1227" fmla="*/ 2631 w 2059780"/>
                <a:gd name="connsiteY1227" fmla="*/ 1068043 h 1133814"/>
                <a:gd name="connsiteX1228" fmla="*/ 2998 w 2059780"/>
                <a:gd name="connsiteY1228" fmla="*/ 1068411 h 1133814"/>
                <a:gd name="connsiteX1229" fmla="*/ 2749 w 2059780"/>
                <a:gd name="connsiteY1229" fmla="*/ 1079398 h 1133814"/>
                <a:gd name="connsiteX1230" fmla="*/ 3089 w 2059780"/>
                <a:gd name="connsiteY1230" fmla="*/ 1077805 h 1133814"/>
                <a:gd name="connsiteX1231" fmla="*/ 2367 w 2059780"/>
                <a:gd name="connsiteY1231" fmla="*/ 1085434 h 1133814"/>
                <a:gd name="connsiteX1232" fmla="*/ 2327 w 2059780"/>
                <a:gd name="connsiteY1232" fmla="*/ 1080492 h 1133814"/>
                <a:gd name="connsiteX1233" fmla="*/ 2580 w 2059780"/>
                <a:gd name="connsiteY1233" fmla="*/ 1079204 h 1133814"/>
                <a:gd name="connsiteX1234" fmla="*/ 2409 w 2059780"/>
                <a:gd name="connsiteY1234" fmla="*/ 1073481 h 1133814"/>
                <a:gd name="connsiteX1235" fmla="*/ 2631 w 2059780"/>
                <a:gd name="connsiteY1235" fmla="*/ 1068043 h 1133814"/>
                <a:gd name="connsiteX1236" fmla="*/ 2044425 w 2059780"/>
                <a:gd name="connsiteY1236" fmla="*/ 1067618 h 1133814"/>
                <a:gd name="connsiteX1237" fmla="*/ 2044610 w 2059780"/>
                <a:gd name="connsiteY1237" fmla="*/ 1074464 h 1133814"/>
                <a:gd name="connsiteX1238" fmla="*/ 2044425 w 2059780"/>
                <a:gd name="connsiteY1238" fmla="*/ 1067618 h 1133814"/>
                <a:gd name="connsiteX1239" fmla="*/ 19026 w 2059780"/>
                <a:gd name="connsiteY1239" fmla="*/ 1066518 h 1133814"/>
                <a:gd name="connsiteX1240" fmla="*/ 18860 w 2059780"/>
                <a:gd name="connsiteY1240" fmla="*/ 1070108 h 1133814"/>
                <a:gd name="connsiteX1241" fmla="*/ 19026 w 2059780"/>
                <a:gd name="connsiteY1241" fmla="*/ 1066518 h 1133814"/>
                <a:gd name="connsiteX1242" fmla="*/ 2051107 w 2059780"/>
                <a:gd name="connsiteY1242" fmla="*/ 1053503 h 1133814"/>
                <a:gd name="connsiteX1243" fmla="*/ 2050721 w 2059780"/>
                <a:gd name="connsiteY1243" fmla="*/ 1065931 h 1133814"/>
                <a:gd name="connsiteX1244" fmla="*/ 2050891 w 2059780"/>
                <a:gd name="connsiteY1244" fmla="*/ 1065342 h 1133814"/>
                <a:gd name="connsiteX1245" fmla="*/ 2050999 w 2059780"/>
                <a:gd name="connsiteY1245" fmla="*/ 1069717 h 1133814"/>
                <a:gd name="connsiteX1246" fmla="*/ 2051092 w 2059780"/>
                <a:gd name="connsiteY1246" fmla="*/ 1076088 h 1133814"/>
                <a:gd name="connsiteX1247" fmla="*/ 2051092 w 2059780"/>
                <a:gd name="connsiteY1247" fmla="*/ 1076078 h 1133814"/>
                <a:gd name="connsiteX1248" fmla="*/ 2051107 w 2059780"/>
                <a:gd name="connsiteY1248" fmla="*/ 1066660 h 1133814"/>
                <a:gd name="connsiteX1249" fmla="*/ 2051154 w 2059780"/>
                <a:gd name="connsiteY1249" fmla="*/ 1061141 h 1133814"/>
                <a:gd name="connsiteX1250" fmla="*/ 2050999 w 2059780"/>
                <a:gd name="connsiteY1250" fmla="*/ 1058459 h 1133814"/>
                <a:gd name="connsiteX1251" fmla="*/ 2051107 w 2059780"/>
                <a:gd name="connsiteY1251" fmla="*/ 1053503 h 1133814"/>
                <a:gd name="connsiteX1252" fmla="*/ 2051694 w 2059780"/>
                <a:gd name="connsiteY1252" fmla="*/ 1052756 h 1133814"/>
                <a:gd name="connsiteX1253" fmla="*/ 2051616 w 2059780"/>
                <a:gd name="connsiteY1253" fmla="*/ 1074277 h 1133814"/>
                <a:gd name="connsiteX1254" fmla="*/ 2051601 w 2059780"/>
                <a:gd name="connsiteY1254" fmla="*/ 1066390 h 1133814"/>
                <a:gd name="connsiteX1255" fmla="*/ 2051539 w 2059780"/>
                <a:gd name="connsiteY1255" fmla="*/ 1065626 h 1133814"/>
                <a:gd name="connsiteX1256" fmla="*/ 2051616 w 2059780"/>
                <a:gd name="connsiteY1256" fmla="*/ 1064262 h 1133814"/>
                <a:gd name="connsiteX1257" fmla="*/ 2051694 w 2059780"/>
                <a:gd name="connsiteY1257" fmla="*/ 1052756 h 1133814"/>
                <a:gd name="connsiteX1258" fmla="*/ 2051848 w 2059780"/>
                <a:gd name="connsiteY1258" fmla="*/ 1051159 h 1133814"/>
                <a:gd name="connsiteX1259" fmla="*/ 2051786 w 2059780"/>
                <a:gd name="connsiteY1259" fmla="*/ 1055763 h 1133814"/>
                <a:gd name="connsiteX1260" fmla="*/ 2051848 w 2059780"/>
                <a:gd name="connsiteY1260" fmla="*/ 1051159 h 1133814"/>
                <a:gd name="connsiteX1261" fmla="*/ 19934 w 2059780"/>
                <a:gd name="connsiteY1261" fmla="*/ 1050508 h 1133814"/>
                <a:gd name="connsiteX1262" fmla="*/ 20085 w 2059780"/>
                <a:gd name="connsiteY1262" fmla="*/ 1058065 h 1133814"/>
                <a:gd name="connsiteX1263" fmla="*/ 19934 w 2059780"/>
                <a:gd name="connsiteY1263" fmla="*/ 1050508 h 1133814"/>
                <a:gd name="connsiteX1264" fmla="*/ 2045011 w 2059780"/>
                <a:gd name="connsiteY1264" fmla="*/ 1044682 h 1133814"/>
                <a:gd name="connsiteX1265" fmla="*/ 2045135 w 2059780"/>
                <a:gd name="connsiteY1265" fmla="*/ 1049528 h 1133814"/>
                <a:gd name="connsiteX1266" fmla="*/ 2045011 w 2059780"/>
                <a:gd name="connsiteY1266" fmla="*/ 1044682 h 1133814"/>
                <a:gd name="connsiteX1267" fmla="*/ 2044394 w 2059780"/>
                <a:gd name="connsiteY1267" fmla="*/ 1044424 h 1133814"/>
                <a:gd name="connsiteX1268" fmla="*/ 2044502 w 2059780"/>
                <a:gd name="connsiteY1268" fmla="*/ 1057585 h 1133814"/>
                <a:gd name="connsiteX1269" fmla="*/ 2044471 w 2059780"/>
                <a:gd name="connsiteY1269" fmla="*/ 1058085 h 1133814"/>
                <a:gd name="connsiteX1270" fmla="*/ 2044440 w 2059780"/>
                <a:gd name="connsiteY1270" fmla="*/ 1062104 h 1133814"/>
                <a:gd name="connsiteX1271" fmla="*/ 2044425 w 2059780"/>
                <a:gd name="connsiteY1271" fmla="*/ 1058382 h 1133814"/>
                <a:gd name="connsiteX1272" fmla="*/ 2044440 w 2059780"/>
                <a:gd name="connsiteY1272" fmla="*/ 1058098 h 1133814"/>
                <a:gd name="connsiteX1273" fmla="*/ 2044394 w 2059780"/>
                <a:gd name="connsiteY1273" fmla="*/ 1044424 h 1133814"/>
                <a:gd name="connsiteX1274" fmla="*/ 20103 w 2059780"/>
                <a:gd name="connsiteY1274" fmla="*/ 1039456 h 1133814"/>
                <a:gd name="connsiteX1275" fmla="*/ 20254 w 2059780"/>
                <a:gd name="connsiteY1275" fmla="*/ 1045167 h 1133814"/>
                <a:gd name="connsiteX1276" fmla="*/ 20103 w 2059780"/>
                <a:gd name="connsiteY1276" fmla="*/ 1039456 h 1133814"/>
                <a:gd name="connsiteX1277" fmla="*/ 2044409 w 2059780"/>
                <a:gd name="connsiteY1277" fmla="*/ 1038909 h 1133814"/>
                <a:gd name="connsiteX1278" fmla="*/ 2044425 w 2059780"/>
                <a:gd name="connsiteY1278" fmla="*/ 1042619 h 1133814"/>
                <a:gd name="connsiteX1279" fmla="*/ 2044409 w 2059780"/>
                <a:gd name="connsiteY1279" fmla="*/ 1038909 h 1133814"/>
                <a:gd name="connsiteX1280" fmla="*/ 2052342 w 2059780"/>
                <a:gd name="connsiteY1280" fmla="*/ 1036057 h 1133814"/>
                <a:gd name="connsiteX1281" fmla="*/ 2052373 w 2059780"/>
                <a:gd name="connsiteY1281" fmla="*/ 1044623 h 1133814"/>
                <a:gd name="connsiteX1282" fmla="*/ 2052342 w 2059780"/>
                <a:gd name="connsiteY1282" fmla="*/ 1036057 h 1133814"/>
                <a:gd name="connsiteX1283" fmla="*/ 22163 w 2059780"/>
                <a:gd name="connsiteY1283" fmla="*/ 1031860 h 1133814"/>
                <a:gd name="connsiteX1284" fmla="*/ 22165 w 2059780"/>
                <a:gd name="connsiteY1284" fmla="*/ 1036510 h 1133814"/>
                <a:gd name="connsiteX1285" fmla="*/ 22163 w 2059780"/>
                <a:gd name="connsiteY1285" fmla="*/ 1031860 h 1133814"/>
                <a:gd name="connsiteX1286" fmla="*/ 2051694 w 2059780"/>
                <a:gd name="connsiteY1286" fmla="*/ 1030101 h 1133814"/>
                <a:gd name="connsiteX1287" fmla="*/ 2051570 w 2059780"/>
                <a:gd name="connsiteY1287" fmla="*/ 1050533 h 1133814"/>
                <a:gd name="connsiteX1288" fmla="*/ 2051678 w 2059780"/>
                <a:gd name="connsiteY1288" fmla="*/ 1050812 h 1133814"/>
                <a:gd name="connsiteX1289" fmla="*/ 2051694 w 2059780"/>
                <a:gd name="connsiteY1289" fmla="*/ 1030101 h 1133814"/>
                <a:gd name="connsiteX1290" fmla="*/ 20269 w 2059780"/>
                <a:gd name="connsiteY1290" fmla="*/ 1029351 h 1133814"/>
                <a:gd name="connsiteX1291" fmla="*/ 20423 w 2059780"/>
                <a:gd name="connsiteY1291" fmla="*/ 1034120 h 1133814"/>
                <a:gd name="connsiteX1292" fmla="*/ 20269 w 2059780"/>
                <a:gd name="connsiteY1292" fmla="*/ 1029351 h 1133814"/>
                <a:gd name="connsiteX1293" fmla="*/ 21374 w 2059780"/>
                <a:gd name="connsiteY1293" fmla="*/ 1026555 h 1133814"/>
                <a:gd name="connsiteX1294" fmla="*/ 21555 w 2059780"/>
                <a:gd name="connsiteY1294" fmla="*/ 1033904 h 1133814"/>
                <a:gd name="connsiteX1295" fmla="*/ 21691 w 2059780"/>
                <a:gd name="connsiteY1295" fmla="*/ 1039838 h 1133814"/>
                <a:gd name="connsiteX1296" fmla="*/ 21374 w 2059780"/>
                <a:gd name="connsiteY1296" fmla="*/ 1026555 h 1133814"/>
                <a:gd name="connsiteX1297" fmla="*/ 2050687 w 2059780"/>
                <a:gd name="connsiteY1297" fmla="*/ 1023143 h 1133814"/>
                <a:gd name="connsiteX1298" fmla="*/ 2050598 w 2059780"/>
                <a:gd name="connsiteY1298" fmla="*/ 1026177 h 1133814"/>
                <a:gd name="connsiteX1299" fmla="*/ 2050706 w 2059780"/>
                <a:gd name="connsiteY1299" fmla="*/ 1025303 h 1133814"/>
                <a:gd name="connsiteX1300" fmla="*/ 2050687 w 2059780"/>
                <a:gd name="connsiteY1300" fmla="*/ 1023143 h 1133814"/>
                <a:gd name="connsiteX1301" fmla="*/ 2051817 w 2059780"/>
                <a:gd name="connsiteY1301" fmla="*/ 1020598 h 1133814"/>
                <a:gd name="connsiteX1302" fmla="*/ 2051755 w 2059780"/>
                <a:gd name="connsiteY1302" fmla="*/ 1024553 h 1133814"/>
                <a:gd name="connsiteX1303" fmla="*/ 2051817 w 2059780"/>
                <a:gd name="connsiteY1303" fmla="*/ 1020598 h 1133814"/>
                <a:gd name="connsiteX1304" fmla="*/ 2044246 w 2059780"/>
                <a:gd name="connsiteY1304" fmla="*/ 1019503 h 1133814"/>
                <a:gd name="connsiteX1305" fmla="*/ 2044305 w 2059780"/>
                <a:gd name="connsiteY1305" fmla="*/ 1019892 h 1133814"/>
                <a:gd name="connsiteX1306" fmla="*/ 2044255 w 2059780"/>
                <a:gd name="connsiteY1306" fmla="*/ 1021942 h 1133814"/>
                <a:gd name="connsiteX1307" fmla="*/ 2044246 w 2059780"/>
                <a:gd name="connsiteY1307" fmla="*/ 1019503 h 1133814"/>
                <a:gd name="connsiteX1308" fmla="*/ 21138 w 2059780"/>
                <a:gd name="connsiteY1308" fmla="*/ 1017975 h 1133814"/>
                <a:gd name="connsiteX1309" fmla="*/ 21293 w 2059780"/>
                <a:gd name="connsiteY1309" fmla="*/ 1022747 h 1133814"/>
                <a:gd name="connsiteX1310" fmla="*/ 21138 w 2059780"/>
                <a:gd name="connsiteY1310" fmla="*/ 1017975 h 1133814"/>
                <a:gd name="connsiteX1311" fmla="*/ 2044363 w 2059780"/>
                <a:gd name="connsiteY1311" fmla="*/ 1017520 h 1133814"/>
                <a:gd name="connsiteX1312" fmla="*/ 2044363 w 2059780"/>
                <a:gd name="connsiteY1312" fmla="*/ 1017533 h 1133814"/>
                <a:gd name="connsiteX1313" fmla="*/ 2044363 w 2059780"/>
                <a:gd name="connsiteY1313" fmla="*/ 1020272 h 1133814"/>
                <a:gd name="connsiteX1314" fmla="*/ 2044305 w 2059780"/>
                <a:gd name="connsiteY1314" fmla="*/ 1019892 h 1133814"/>
                <a:gd name="connsiteX1315" fmla="*/ 2052095 w 2059780"/>
                <a:gd name="connsiteY1315" fmla="*/ 1016712 h 1133814"/>
                <a:gd name="connsiteX1316" fmla="*/ 2052188 w 2059780"/>
                <a:gd name="connsiteY1316" fmla="*/ 1024425 h 1133814"/>
                <a:gd name="connsiteX1317" fmla="*/ 2052079 w 2059780"/>
                <a:gd name="connsiteY1317" fmla="*/ 1022832 h 1133814"/>
                <a:gd name="connsiteX1318" fmla="*/ 2052188 w 2059780"/>
                <a:gd name="connsiteY1318" fmla="*/ 1018508 h 1133814"/>
                <a:gd name="connsiteX1319" fmla="*/ 2052095 w 2059780"/>
                <a:gd name="connsiteY1319" fmla="*/ 1016712 h 1133814"/>
                <a:gd name="connsiteX1320" fmla="*/ 2052002 w 2059780"/>
                <a:gd name="connsiteY1320" fmla="*/ 1014664 h 1133814"/>
                <a:gd name="connsiteX1321" fmla="*/ 2051987 w 2059780"/>
                <a:gd name="connsiteY1321" fmla="*/ 1021229 h 1133814"/>
                <a:gd name="connsiteX1322" fmla="*/ 2052002 w 2059780"/>
                <a:gd name="connsiteY1322" fmla="*/ 1014664 h 1133814"/>
                <a:gd name="connsiteX1323" fmla="*/ 2044317 w 2059780"/>
                <a:gd name="connsiteY1323" fmla="*/ 1004469 h 1133814"/>
                <a:gd name="connsiteX1324" fmla="*/ 2044425 w 2059780"/>
                <a:gd name="connsiteY1324" fmla="*/ 1015761 h 1133814"/>
                <a:gd name="connsiteX1325" fmla="*/ 2044317 w 2059780"/>
                <a:gd name="connsiteY1325" fmla="*/ 1004469 h 1133814"/>
                <a:gd name="connsiteX1326" fmla="*/ 2044301 w 2059780"/>
                <a:gd name="connsiteY1326" fmla="*/ 998879 h 1133814"/>
                <a:gd name="connsiteX1327" fmla="*/ 2044394 w 2059780"/>
                <a:gd name="connsiteY1327" fmla="*/ 1003651 h 1133814"/>
                <a:gd name="connsiteX1328" fmla="*/ 2044301 w 2059780"/>
                <a:gd name="connsiteY1328" fmla="*/ 998879 h 1133814"/>
                <a:gd name="connsiteX1329" fmla="*/ 2052265 w 2059780"/>
                <a:gd name="connsiteY1329" fmla="*/ 993441 h 1133814"/>
                <a:gd name="connsiteX1330" fmla="*/ 2052141 w 2059780"/>
                <a:gd name="connsiteY1330" fmla="*/ 1001680 h 1133814"/>
                <a:gd name="connsiteX1331" fmla="*/ 2052265 w 2059780"/>
                <a:gd name="connsiteY1331" fmla="*/ 993441 h 1133814"/>
                <a:gd name="connsiteX1332" fmla="*/ 21290 w 2059780"/>
                <a:gd name="connsiteY1332" fmla="*/ 990186 h 1133814"/>
                <a:gd name="connsiteX1333" fmla="*/ 21291 w 2059780"/>
                <a:gd name="connsiteY1333" fmla="*/ 992967 h 1133814"/>
                <a:gd name="connsiteX1334" fmla="*/ 21290 w 2059780"/>
                <a:gd name="connsiteY1334" fmla="*/ 990186 h 1133814"/>
                <a:gd name="connsiteX1335" fmla="*/ 2052712 w 2059780"/>
                <a:gd name="connsiteY1335" fmla="*/ 989519 h 1133814"/>
                <a:gd name="connsiteX1336" fmla="*/ 2052743 w 2059780"/>
                <a:gd name="connsiteY1336" fmla="*/ 995220 h 1133814"/>
                <a:gd name="connsiteX1337" fmla="*/ 2052712 w 2059780"/>
                <a:gd name="connsiteY1337" fmla="*/ 989519 h 1133814"/>
                <a:gd name="connsiteX1338" fmla="*/ 2044579 w 2059780"/>
                <a:gd name="connsiteY1338" fmla="*/ 988892 h 1133814"/>
                <a:gd name="connsiteX1339" fmla="*/ 2044703 w 2059780"/>
                <a:gd name="connsiteY1339" fmla="*/ 994016 h 1133814"/>
                <a:gd name="connsiteX1340" fmla="*/ 2044394 w 2059780"/>
                <a:gd name="connsiteY1340" fmla="*/ 991638 h 1133814"/>
                <a:gd name="connsiteX1341" fmla="*/ 2044579 w 2059780"/>
                <a:gd name="connsiteY1341" fmla="*/ 988892 h 1133814"/>
                <a:gd name="connsiteX1342" fmla="*/ 2044857 w 2059780"/>
                <a:gd name="connsiteY1342" fmla="*/ 982224 h 1133814"/>
                <a:gd name="connsiteX1343" fmla="*/ 2044919 w 2059780"/>
                <a:gd name="connsiteY1343" fmla="*/ 986031 h 1133814"/>
                <a:gd name="connsiteX1344" fmla="*/ 2044857 w 2059780"/>
                <a:gd name="connsiteY1344" fmla="*/ 982224 h 1133814"/>
                <a:gd name="connsiteX1345" fmla="*/ 2051092 w 2059780"/>
                <a:gd name="connsiteY1345" fmla="*/ 980029 h 1133814"/>
                <a:gd name="connsiteX1346" fmla="*/ 2051061 w 2059780"/>
                <a:gd name="connsiteY1346" fmla="*/ 983743 h 1133814"/>
                <a:gd name="connsiteX1347" fmla="*/ 2051092 w 2059780"/>
                <a:gd name="connsiteY1347" fmla="*/ 980029 h 1133814"/>
                <a:gd name="connsiteX1348" fmla="*/ 2044440 w 2059780"/>
                <a:gd name="connsiteY1348" fmla="*/ 974082 h 1133814"/>
                <a:gd name="connsiteX1349" fmla="*/ 2044409 w 2059780"/>
                <a:gd name="connsiteY1349" fmla="*/ 981445 h 1133814"/>
                <a:gd name="connsiteX1350" fmla="*/ 2044440 w 2059780"/>
                <a:gd name="connsiteY1350" fmla="*/ 974082 h 1133814"/>
                <a:gd name="connsiteX1351" fmla="*/ 21195 w 2059780"/>
                <a:gd name="connsiteY1351" fmla="*/ 959345 h 1133814"/>
                <a:gd name="connsiteX1352" fmla="*/ 21356 w 2059780"/>
                <a:gd name="connsiteY1352" fmla="*/ 961837 h 1133814"/>
                <a:gd name="connsiteX1353" fmla="*/ 20901 w 2059780"/>
                <a:gd name="connsiteY1353" fmla="*/ 960069 h 1133814"/>
                <a:gd name="connsiteX1354" fmla="*/ 21195 w 2059780"/>
                <a:gd name="connsiteY1354" fmla="*/ 959345 h 1133814"/>
                <a:gd name="connsiteX1355" fmla="*/ 2044713 w 2059780"/>
                <a:gd name="connsiteY1355" fmla="*/ 950458 h 1133814"/>
                <a:gd name="connsiteX1356" fmla="*/ 2044641 w 2059780"/>
                <a:gd name="connsiteY1356" fmla="*/ 959120 h 1133814"/>
                <a:gd name="connsiteX1357" fmla="*/ 2044718 w 2059780"/>
                <a:gd name="connsiteY1357" fmla="*/ 962035 h 1133814"/>
                <a:gd name="connsiteX1358" fmla="*/ 2044656 w 2059780"/>
                <a:gd name="connsiteY1358" fmla="*/ 963006 h 1133814"/>
                <a:gd name="connsiteX1359" fmla="*/ 2044703 w 2059780"/>
                <a:gd name="connsiteY1359" fmla="*/ 974137 h 1133814"/>
                <a:gd name="connsiteX1360" fmla="*/ 2044672 w 2059780"/>
                <a:gd name="connsiteY1360" fmla="*/ 974475 h 1133814"/>
                <a:gd name="connsiteX1361" fmla="*/ 2044949 w 2059780"/>
                <a:gd name="connsiteY1361" fmla="*/ 981435 h 1133814"/>
                <a:gd name="connsiteX1362" fmla="*/ 2044749 w 2059780"/>
                <a:gd name="connsiteY1362" fmla="*/ 974332 h 1133814"/>
                <a:gd name="connsiteX1363" fmla="*/ 2044811 w 2059780"/>
                <a:gd name="connsiteY1363" fmla="*/ 972708 h 1133814"/>
                <a:gd name="connsiteX1364" fmla="*/ 2044811 w 2059780"/>
                <a:gd name="connsiteY1364" fmla="*/ 972717 h 1133814"/>
                <a:gd name="connsiteX1365" fmla="*/ 2044713 w 2059780"/>
                <a:gd name="connsiteY1365" fmla="*/ 950458 h 1133814"/>
                <a:gd name="connsiteX1366" fmla="*/ 2044132 w 2059780"/>
                <a:gd name="connsiteY1366" fmla="*/ 944792 h 1133814"/>
                <a:gd name="connsiteX1367" fmla="*/ 2044147 w 2059780"/>
                <a:gd name="connsiteY1367" fmla="*/ 949463 h 1133814"/>
                <a:gd name="connsiteX1368" fmla="*/ 2044132 w 2059780"/>
                <a:gd name="connsiteY1368" fmla="*/ 944792 h 1133814"/>
                <a:gd name="connsiteX1369" fmla="*/ 2044425 w 2059780"/>
                <a:gd name="connsiteY1369" fmla="*/ 943435 h 1133814"/>
                <a:gd name="connsiteX1370" fmla="*/ 2044394 w 2059780"/>
                <a:gd name="connsiteY1370" fmla="*/ 948014 h 1133814"/>
                <a:gd name="connsiteX1371" fmla="*/ 2044425 w 2059780"/>
                <a:gd name="connsiteY1371" fmla="*/ 943435 h 1133814"/>
                <a:gd name="connsiteX1372" fmla="*/ 20742 w 2059780"/>
                <a:gd name="connsiteY1372" fmla="*/ 923637 h 1133814"/>
                <a:gd name="connsiteX1373" fmla="*/ 20707 w 2059780"/>
                <a:gd name="connsiteY1373" fmla="*/ 927317 h 1133814"/>
                <a:gd name="connsiteX1374" fmla="*/ 20742 w 2059780"/>
                <a:gd name="connsiteY1374" fmla="*/ 923637 h 1133814"/>
                <a:gd name="connsiteX1375" fmla="*/ 1732 w 2059780"/>
                <a:gd name="connsiteY1375" fmla="*/ 898047 h 1133814"/>
                <a:gd name="connsiteX1376" fmla="*/ 1539 w 2059780"/>
                <a:gd name="connsiteY1376" fmla="*/ 905381 h 1133814"/>
                <a:gd name="connsiteX1377" fmla="*/ 1732 w 2059780"/>
                <a:gd name="connsiteY1377" fmla="*/ 898047 h 1133814"/>
                <a:gd name="connsiteX1378" fmla="*/ 2043452 w 2059780"/>
                <a:gd name="connsiteY1378" fmla="*/ 896503 h 1133814"/>
                <a:gd name="connsiteX1379" fmla="*/ 2043545 w 2059780"/>
                <a:gd name="connsiteY1379" fmla="*/ 904613 h 1133814"/>
                <a:gd name="connsiteX1380" fmla="*/ 2043406 w 2059780"/>
                <a:gd name="connsiteY1380" fmla="*/ 907461 h 1133814"/>
                <a:gd name="connsiteX1381" fmla="*/ 2043452 w 2059780"/>
                <a:gd name="connsiteY1381" fmla="*/ 896503 h 1133814"/>
                <a:gd name="connsiteX1382" fmla="*/ 2053391 w 2059780"/>
                <a:gd name="connsiteY1382" fmla="*/ 895776 h 1133814"/>
                <a:gd name="connsiteX1383" fmla="*/ 2053654 w 2059780"/>
                <a:gd name="connsiteY1383" fmla="*/ 898543 h 1133814"/>
                <a:gd name="connsiteX1384" fmla="*/ 2053499 w 2059780"/>
                <a:gd name="connsiteY1384" fmla="*/ 897361 h 1133814"/>
                <a:gd name="connsiteX1385" fmla="*/ 2053391 w 2059780"/>
                <a:gd name="connsiteY1385" fmla="*/ 904724 h 1133814"/>
                <a:gd name="connsiteX1386" fmla="*/ 2053561 w 2059780"/>
                <a:gd name="connsiteY1386" fmla="*/ 905008 h 1133814"/>
                <a:gd name="connsiteX1387" fmla="*/ 2053407 w 2059780"/>
                <a:gd name="connsiteY1387" fmla="*/ 911818 h 1133814"/>
                <a:gd name="connsiteX1388" fmla="*/ 2053499 w 2059780"/>
                <a:gd name="connsiteY1388" fmla="*/ 916769 h 1133814"/>
                <a:gd name="connsiteX1389" fmla="*/ 2053391 w 2059780"/>
                <a:gd name="connsiteY1389" fmla="*/ 921450 h 1133814"/>
                <a:gd name="connsiteX1390" fmla="*/ 2053052 w 2059780"/>
                <a:gd name="connsiteY1390" fmla="*/ 955189 h 1133814"/>
                <a:gd name="connsiteX1391" fmla="*/ 2053144 w 2059780"/>
                <a:gd name="connsiteY1391" fmla="*/ 934068 h 1133814"/>
                <a:gd name="connsiteX1392" fmla="*/ 2053237 w 2059780"/>
                <a:gd name="connsiteY1392" fmla="*/ 930936 h 1133814"/>
                <a:gd name="connsiteX1393" fmla="*/ 2053391 w 2059780"/>
                <a:gd name="connsiteY1393" fmla="*/ 895783 h 1133814"/>
                <a:gd name="connsiteX1394" fmla="*/ 2053391 w 2059780"/>
                <a:gd name="connsiteY1394" fmla="*/ 895776 h 1133814"/>
                <a:gd name="connsiteX1395" fmla="*/ 20693 w 2059780"/>
                <a:gd name="connsiteY1395" fmla="*/ 894763 h 1133814"/>
                <a:gd name="connsiteX1396" fmla="*/ 20808 w 2059780"/>
                <a:gd name="connsiteY1396" fmla="*/ 906005 h 1133814"/>
                <a:gd name="connsiteX1397" fmla="*/ 20693 w 2059780"/>
                <a:gd name="connsiteY1397" fmla="*/ 894763 h 1133814"/>
                <a:gd name="connsiteX1398" fmla="*/ 2129 w 2059780"/>
                <a:gd name="connsiteY1398" fmla="*/ 889002 h 1133814"/>
                <a:gd name="connsiteX1399" fmla="*/ 1993 w 2059780"/>
                <a:gd name="connsiteY1399" fmla="*/ 894509 h 1133814"/>
                <a:gd name="connsiteX1400" fmla="*/ 2129 w 2059780"/>
                <a:gd name="connsiteY1400" fmla="*/ 889002 h 1133814"/>
                <a:gd name="connsiteX1401" fmla="*/ 2053191 w 2059780"/>
                <a:gd name="connsiteY1401" fmla="*/ 879885 h 1133814"/>
                <a:gd name="connsiteX1402" fmla="*/ 2053222 w 2059780"/>
                <a:gd name="connsiteY1402" fmla="*/ 885585 h 1133814"/>
                <a:gd name="connsiteX1403" fmla="*/ 2053191 w 2059780"/>
                <a:gd name="connsiteY1403" fmla="*/ 879885 h 1133814"/>
                <a:gd name="connsiteX1404" fmla="*/ 2043375 w 2059780"/>
                <a:gd name="connsiteY1404" fmla="*/ 876820 h 1133814"/>
                <a:gd name="connsiteX1405" fmla="*/ 2043545 w 2059780"/>
                <a:gd name="connsiteY1405" fmla="*/ 881545 h 1133814"/>
                <a:gd name="connsiteX1406" fmla="*/ 2043545 w 2059780"/>
                <a:gd name="connsiteY1406" fmla="*/ 877082 h 1133814"/>
                <a:gd name="connsiteX1407" fmla="*/ 2043375 w 2059780"/>
                <a:gd name="connsiteY1407" fmla="*/ 876820 h 1133814"/>
                <a:gd name="connsiteX1408" fmla="*/ 2043447 w 2059780"/>
                <a:gd name="connsiteY1408" fmla="*/ 871950 h 1133814"/>
                <a:gd name="connsiteX1409" fmla="*/ 2043375 w 2059780"/>
                <a:gd name="connsiteY1409" fmla="*/ 872627 h 1133814"/>
                <a:gd name="connsiteX1410" fmla="*/ 2043576 w 2059780"/>
                <a:gd name="connsiteY1410" fmla="*/ 873437 h 1133814"/>
                <a:gd name="connsiteX1411" fmla="*/ 2043447 w 2059780"/>
                <a:gd name="connsiteY1411" fmla="*/ 871950 h 1133814"/>
                <a:gd name="connsiteX1412" fmla="*/ 2053654 w 2059780"/>
                <a:gd name="connsiteY1412" fmla="*/ 865523 h 1133814"/>
                <a:gd name="connsiteX1413" fmla="*/ 2053530 w 2059780"/>
                <a:gd name="connsiteY1413" fmla="*/ 874767 h 1133814"/>
                <a:gd name="connsiteX1414" fmla="*/ 2053654 w 2059780"/>
                <a:gd name="connsiteY1414" fmla="*/ 865523 h 1133814"/>
                <a:gd name="connsiteX1415" fmla="*/ 2043761 w 2059780"/>
                <a:gd name="connsiteY1415" fmla="*/ 863493 h 1133814"/>
                <a:gd name="connsiteX1416" fmla="*/ 2043607 w 2059780"/>
                <a:gd name="connsiteY1416" fmla="*/ 866520 h 1133814"/>
                <a:gd name="connsiteX1417" fmla="*/ 2043746 w 2059780"/>
                <a:gd name="connsiteY1417" fmla="*/ 867680 h 1133814"/>
                <a:gd name="connsiteX1418" fmla="*/ 2043715 w 2059780"/>
                <a:gd name="connsiteY1418" fmla="*/ 878278 h 1133814"/>
                <a:gd name="connsiteX1419" fmla="*/ 2043808 w 2059780"/>
                <a:gd name="connsiteY1419" fmla="*/ 878841 h 1133814"/>
                <a:gd name="connsiteX1420" fmla="*/ 2043730 w 2059780"/>
                <a:gd name="connsiteY1420" fmla="*/ 885018 h 1133814"/>
                <a:gd name="connsiteX1421" fmla="*/ 2043993 w 2059780"/>
                <a:gd name="connsiteY1421" fmla="*/ 906515 h 1133814"/>
                <a:gd name="connsiteX1422" fmla="*/ 2044085 w 2059780"/>
                <a:gd name="connsiteY1422" fmla="*/ 898980 h 1133814"/>
                <a:gd name="connsiteX1423" fmla="*/ 2044008 w 2059780"/>
                <a:gd name="connsiteY1423" fmla="*/ 869830 h 1133814"/>
                <a:gd name="connsiteX1424" fmla="*/ 2043915 w 2059780"/>
                <a:gd name="connsiteY1424" fmla="*/ 867901 h 1133814"/>
                <a:gd name="connsiteX1425" fmla="*/ 2043993 w 2059780"/>
                <a:gd name="connsiteY1425" fmla="*/ 865705 h 1133814"/>
                <a:gd name="connsiteX1426" fmla="*/ 2043792 w 2059780"/>
                <a:gd name="connsiteY1426" fmla="*/ 867239 h 1133814"/>
                <a:gd name="connsiteX1427" fmla="*/ 2043761 w 2059780"/>
                <a:gd name="connsiteY1427" fmla="*/ 863493 h 1133814"/>
                <a:gd name="connsiteX1428" fmla="*/ 2043375 w 2059780"/>
                <a:gd name="connsiteY1428" fmla="*/ 857347 h 1133814"/>
                <a:gd name="connsiteX1429" fmla="*/ 2043530 w 2059780"/>
                <a:gd name="connsiteY1429" fmla="*/ 871491 h 1133814"/>
                <a:gd name="connsiteX1430" fmla="*/ 2043375 w 2059780"/>
                <a:gd name="connsiteY1430" fmla="*/ 857347 h 1133814"/>
                <a:gd name="connsiteX1431" fmla="*/ 2053422 w 2059780"/>
                <a:gd name="connsiteY1431" fmla="*/ 856681 h 1133814"/>
                <a:gd name="connsiteX1432" fmla="*/ 2053360 w 2059780"/>
                <a:gd name="connsiteY1432" fmla="*/ 859395 h 1133814"/>
                <a:gd name="connsiteX1433" fmla="*/ 2053422 w 2059780"/>
                <a:gd name="connsiteY1433" fmla="*/ 856681 h 1133814"/>
                <a:gd name="connsiteX1434" fmla="*/ 2387 w 2059780"/>
                <a:gd name="connsiteY1434" fmla="*/ 853490 h 1133814"/>
                <a:gd name="connsiteX1435" fmla="*/ 2311 w 2059780"/>
                <a:gd name="connsiteY1435" fmla="*/ 857178 h 1133814"/>
                <a:gd name="connsiteX1436" fmla="*/ 2387 w 2059780"/>
                <a:gd name="connsiteY1436" fmla="*/ 853490 h 1133814"/>
                <a:gd name="connsiteX1437" fmla="*/ 2043792 w 2059780"/>
                <a:gd name="connsiteY1437" fmla="*/ 845906 h 1133814"/>
                <a:gd name="connsiteX1438" fmla="*/ 2043885 w 2059780"/>
                <a:gd name="connsiteY1438" fmla="*/ 848335 h 1133814"/>
                <a:gd name="connsiteX1439" fmla="*/ 2044023 w 2059780"/>
                <a:gd name="connsiteY1439" fmla="*/ 849925 h 1133814"/>
                <a:gd name="connsiteX1440" fmla="*/ 2043792 w 2059780"/>
                <a:gd name="connsiteY1440" fmla="*/ 845906 h 1133814"/>
                <a:gd name="connsiteX1441" fmla="*/ 20130 w 2059780"/>
                <a:gd name="connsiteY1441" fmla="*/ 844915 h 1133814"/>
                <a:gd name="connsiteX1442" fmla="*/ 20484 w 2059780"/>
                <a:gd name="connsiteY1442" fmla="*/ 848505 h 1133814"/>
                <a:gd name="connsiteX1443" fmla="*/ 20130 w 2059780"/>
                <a:gd name="connsiteY1443" fmla="*/ 844915 h 1133814"/>
                <a:gd name="connsiteX1444" fmla="*/ 20408 w 2059780"/>
                <a:gd name="connsiteY1444" fmla="*/ 841457 h 1133814"/>
                <a:gd name="connsiteX1445" fmla="*/ 20129 w 2059780"/>
                <a:gd name="connsiteY1445" fmla="*/ 842588 h 1133814"/>
                <a:gd name="connsiteX1446" fmla="*/ 20408 w 2059780"/>
                <a:gd name="connsiteY1446" fmla="*/ 841457 h 1133814"/>
                <a:gd name="connsiteX1447" fmla="*/ 2043128 w 2059780"/>
                <a:gd name="connsiteY1447" fmla="*/ 836577 h 1133814"/>
                <a:gd name="connsiteX1448" fmla="*/ 2043206 w 2059780"/>
                <a:gd name="connsiteY1448" fmla="*/ 841307 h 1133814"/>
                <a:gd name="connsiteX1449" fmla="*/ 2043128 w 2059780"/>
                <a:gd name="connsiteY1449" fmla="*/ 836577 h 1133814"/>
                <a:gd name="connsiteX1450" fmla="*/ 20192 w 2059780"/>
                <a:gd name="connsiteY1450" fmla="*/ 832878 h 1133814"/>
                <a:gd name="connsiteX1451" fmla="*/ 20125 w 2059780"/>
                <a:gd name="connsiteY1451" fmla="*/ 838383 h 1133814"/>
                <a:gd name="connsiteX1452" fmla="*/ 20125 w 2059780"/>
                <a:gd name="connsiteY1452" fmla="*/ 838392 h 1133814"/>
                <a:gd name="connsiteX1453" fmla="*/ 19954 w 2059780"/>
                <a:gd name="connsiteY1453" fmla="*/ 841040 h 1133814"/>
                <a:gd name="connsiteX1454" fmla="*/ 20163 w 2059780"/>
                <a:gd name="connsiteY1454" fmla="*/ 841198 h 1133814"/>
                <a:gd name="connsiteX1455" fmla="*/ 20192 w 2059780"/>
                <a:gd name="connsiteY1455" fmla="*/ 832878 h 1133814"/>
                <a:gd name="connsiteX1456" fmla="*/ 2043267 w 2059780"/>
                <a:gd name="connsiteY1456" fmla="*/ 821890 h 1133814"/>
                <a:gd name="connsiteX1457" fmla="*/ 2043406 w 2059780"/>
                <a:gd name="connsiteY1457" fmla="*/ 829527 h 1133814"/>
                <a:gd name="connsiteX1458" fmla="*/ 2043267 w 2059780"/>
                <a:gd name="connsiteY1458" fmla="*/ 821890 h 1133814"/>
                <a:gd name="connsiteX1459" fmla="*/ 17143 w 2059780"/>
                <a:gd name="connsiteY1459" fmla="*/ 818809 h 1133814"/>
                <a:gd name="connsiteX1460" fmla="*/ 17407 w 2059780"/>
                <a:gd name="connsiteY1460" fmla="*/ 828362 h 1133814"/>
                <a:gd name="connsiteX1461" fmla="*/ 17277 w 2059780"/>
                <a:gd name="connsiteY1461" fmla="*/ 821729 h 1133814"/>
                <a:gd name="connsiteX1462" fmla="*/ 17486 w 2059780"/>
                <a:gd name="connsiteY1462" fmla="*/ 820076 h 1133814"/>
                <a:gd name="connsiteX1463" fmla="*/ 17143 w 2059780"/>
                <a:gd name="connsiteY1463" fmla="*/ 818809 h 1133814"/>
                <a:gd name="connsiteX1464" fmla="*/ 17974 w 2059780"/>
                <a:gd name="connsiteY1464" fmla="*/ 814019 h 1133814"/>
                <a:gd name="connsiteX1465" fmla="*/ 17800 w 2059780"/>
                <a:gd name="connsiteY1465" fmla="*/ 818495 h 1133814"/>
                <a:gd name="connsiteX1466" fmla="*/ 17974 w 2059780"/>
                <a:gd name="connsiteY1466" fmla="*/ 814019 h 1133814"/>
                <a:gd name="connsiteX1467" fmla="*/ 19626 w 2059780"/>
                <a:gd name="connsiteY1467" fmla="*/ 810942 h 1133814"/>
                <a:gd name="connsiteX1468" fmla="*/ 19595 w 2059780"/>
                <a:gd name="connsiteY1468" fmla="*/ 816490 h 1133814"/>
                <a:gd name="connsiteX1469" fmla="*/ 19626 w 2059780"/>
                <a:gd name="connsiteY1469" fmla="*/ 810942 h 1133814"/>
                <a:gd name="connsiteX1470" fmla="*/ 19763 w 2059780"/>
                <a:gd name="connsiteY1470" fmla="*/ 809226 h 1133814"/>
                <a:gd name="connsiteX1471" fmla="*/ 20037 w 2059780"/>
                <a:gd name="connsiteY1471" fmla="*/ 811349 h 1133814"/>
                <a:gd name="connsiteX1472" fmla="*/ 20099 w 2059780"/>
                <a:gd name="connsiteY1472" fmla="*/ 809619 h 1133814"/>
                <a:gd name="connsiteX1473" fmla="*/ 20179 w 2059780"/>
                <a:gd name="connsiteY1473" fmla="*/ 816121 h 1133814"/>
                <a:gd name="connsiteX1474" fmla="*/ 20040 w 2059780"/>
                <a:gd name="connsiteY1474" fmla="*/ 813197 h 1133814"/>
                <a:gd name="connsiteX1475" fmla="*/ 19763 w 2059780"/>
                <a:gd name="connsiteY1475" fmla="*/ 809226 h 1133814"/>
                <a:gd name="connsiteX1476" fmla="*/ 17637 w 2059780"/>
                <a:gd name="connsiteY1476" fmla="*/ 806249 h 1133814"/>
                <a:gd name="connsiteX1477" fmla="*/ 17403 w 2059780"/>
                <a:gd name="connsiteY1477" fmla="*/ 807517 h 1133814"/>
                <a:gd name="connsiteX1478" fmla="*/ 17637 w 2059780"/>
                <a:gd name="connsiteY1478" fmla="*/ 806249 h 1133814"/>
                <a:gd name="connsiteX1479" fmla="*/ 18461 w 2059780"/>
                <a:gd name="connsiteY1479" fmla="*/ 804241 h 1133814"/>
                <a:gd name="connsiteX1480" fmla="*/ 18595 w 2059780"/>
                <a:gd name="connsiteY1480" fmla="*/ 808093 h 1133814"/>
                <a:gd name="connsiteX1481" fmla="*/ 18461 w 2059780"/>
                <a:gd name="connsiteY1481" fmla="*/ 804241 h 1133814"/>
                <a:gd name="connsiteX1482" fmla="*/ 19905 w 2059780"/>
                <a:gd name="connsiteY1482" fmla="*/ 804190 h 1133814"/>
                <a:gd name="connsiteX1483" fmla="*/ 20078 w 2059780"/>
                <a:gd name="connsiteY1483" fmla="*/ 808797 h 1133814"/>
                <a:gd name="connsiteX1484" fmla="*/ 19761 w 2059780"/>
                <a:gd name="connsiteY1484" fmla="*/ 805979 h 1133814"/>
                <a:gd name="connsiteX1485" fmla="*/ 19905 w 2059780"/>
                <a:gd name="connsiteY1485" fmla="*/ 804190 h 1133814"/>
                <a:gd name="connsiteX1486" fmla="*/ 2447 w 2059780"/>
                <a:gd name="connsiteY1486" fmla="*/ 798984 h 1133814"/>
                <a:gd name="connsiteX1487" fmla="*/ 2394 w 2059780"/>
                <a:gd name="connsiteY1487" fmla="*/ 803625 h 1133814"/>
                <a:gd name="connsiteX1488" fmla="*/ 2447 w 2059780"/>
                <a:gd name="connsiteY1488" fmla="*/ 798984 h 1133814"/>
                <a:gd name="connsiteX1489" fmla="*/ 2053792 w 2059780"/>
                <a:gd name="connsiteY1489" fmla="*/ 798776 h 1133814"/>
                <a:gd name="connsiteX1490" fmla="*/ 2053839 w 2059780"/>
                <a:gd name="connsiteY1490" fmla="*/ 802565 h 1133814"/>
                <a:gd name="connsiteX1491" fmla="*/ 2053792 w 2059780"/>
                <a:gd name="connsiteY1491" fmla="*/ 798776 h 1133814"/>
                <a:gd name="connsiteX1492" fmla="*/ 18734 w 2059780"/>
                <a:gd name="connsiteY1492" fmla="*/ 794274 h 1133814"/>
                <a:gd name="connsiteX1493" fmla="*/ 18700 w 2059780"/>
                <a:gd name="connsiteY1493" fmla="*/ 799810 h 1133814"/>
                <a:gd name="connsiteX1494" fmla="*/ 18734 w 2059780"/>
                <a:gd name="connsiteY1494" fmla="*/ 794274 h 1133814"/>
                <a:gd name="connsiteX1495" fmla="*/ 17240 w 2059780"/>
                <a:gd name="connsiteY1495" fmla="*/ 793753 h 1133814"/>
                <a:gd name="connsiteX1496" fmla="*/ 17145 w 2059780"/>
                <a:gd name="connsiteY1496" fmla="*/ 796121 h 1133814"/>
                <a:gd name="connsiteX1497" fmla="*/ 17145 w 2059780"/>
                <a:gd name="connsiteY1497" fmla="*/ 796114 h 1133814"/>
                <a:gd name="connsiteX1498" fmla="*/ 17145 w 2059780"/>
                <a:gd name="connsiteY1498" fmla="*/ 796123 h 1133814"/>
                <a:gd name="connsiteX1499" fmla="*/ 17145 w 2059780"/>
                <a:gd name="connsiteY1499" fmla="*/ 796121 h 1133814"/>
                <a:gd name="connsiteX1500" fmla="*/ 17229 w 2059780"/>
                <a:gd name="connsiteY1500" fmla="*/ 803054 h 1133814"/>
                <a:gd name="connsiteX1501" fmla="*/ 17240 w 2059780"/>
                <a:gd name="connsiteY1501" fmla="*/ 793753 h 1133814"/>
                <a:gd name="connsiteX1502" fmla="*/ 2042882 w 2059780"/>
                <a:gd name="connsiteY1502" fmla="*/ 793524 h 1133814"/>
                <a:gd name="connsiteX1503" fmla="*/ 2043067 w 2059780"/>
                <a:gd name="connsiteY1503" fmla="*/ 799131 h 1133814"/>
                <a:gd name="connsiteX1504" fmla="*/ 2042804 w 2059780"/>
                <a:gd name="connsiteY1504" fmla="*/ 799424 h 1133814"/>
                <a:gd name="connsiteX1505" fmla="*/ 2042882 w 2059780"/>
                <a:gd name="connsiteY1505" fmla="*/ 793524 h 1133814"/>
                <a:gd name="connsiteX1506" fmla="*/ 17856 w 2059780"/>
                <a:gd name="connsiteY1506" fmla="*/ 786899 h 1133814"/>
                <a:gd name="connsiteX1507" fmla="*/ 18056 w 2059780"/>
                <a:gd name="connsiteY1507" fmla="*/ 791736 h 1133814"/>
                <a:gd name="connsiteX1508" fmla="*/ 17856 w 2059780"/>
                <a:gd name="connsiteY1508" fmla="*/ 786899 h 1133814"/>
                <a:gd name="connsiteX1509" fmla="*/ 18330 w 2059780"/>
                <a:gd name="connsiteY1509" fmla="*/ 786428 h 1133814"/>
                <a:gd name="connsiteX1510" fmla="*/ 18464 w 2059780"/>
                <a:gd name="connsiteY1510" fmla="*/ 793537 h 1133814"/>
                <a:gd name="connsiteX1511" fmla="*/ 18330 w 2059780"/>
                <a:gd name="connsiteY1511" fmla="*/ 786428 h 1133814"/>
                <a:gd name="connsiteX1512" fmla="*/ 2461 w 2059780"/>
                <a:gd name="connsiteY1512" fmla="*/ 785814 h 1133814"/>
                <a:gd name="connsiteX1513" fmla="*/ 2430 w 2059780"/>
                <a:gd name="connsiteY1513" fmla="*/ 791427 h 1133814"/>
                <a:gd name="connsiteX1514" fmla="*/ 2461 w 2059780"/>
                <a:gd name="connsiteY1514" fmla="*/ 785814 h 1133814"/>
                <a:gd name="connsiteX1515" fmla="*/ 2054857 w 2059780"/>
                <a:gd name="connsiteY1515" fmla="*/ 785195 h 1133814"/>
                <a:gd name="connsiteX1516" fmla="*/ 2054826 w 2059780"/>
                <a:gd name="connsiteY1516" fmla="*/ 788904 h 1133814"/>
                <a:gd name="connsiteX1517" fmla="*/ 2054857 w 2059780"/>
                <a:gd name="connsiteY1517" fmla="*/ 785195 h 1133814"/>
                <a:gd name="connsiteX1518" fmla="*/ 2043169 w 2059780"/>
                <a:gd name="connsiteY1518" fmla="*/ 778652 h 1133814"/>
                <a:gd name="connsiteX1519" fmla="*/ 2043345 w 2059780"/>
                <a:gd name="connsiteY1519" fmla="*/ 788590 h 1133814"/>
                <a:gd name="connsiteX1520" fmla="*/ 2043252 w 2059780"/>
                <a:gd name="connsiteY1520" fmla="*/ 787518 h 1133814"/>
                <a:gd name="connsiteX1521" fmla="*/ 2043144 w 2059780"/>
                <a:gd name="connsiteY1521" fmla="*/ 785191 h 1133814"/>
                <a:gd name="connsiteX1522" fmla="*/ 2043005 w 2059780"/>
                <a:gd name="connsiteY1522" fmla="*/ 783880 h 1133814"/>
                <a:gd name="connsiteX1523" fmla="*/ 2043005 w 2059780"/>
                <a:gd name="connsiteY1523" fmla="*/ 783873 h 1133814"/>
                <a:gd name="connsiteX1524" fmla="*/ 2043169 w 2059780"/>
                <a:gd name="connsiteY1524" fmla="*/ 778652 h 1133814"/>
                <a:gd name="connsiteX1525" fmla="*/ 2043082 w 2059780"/>
                <a:gd name="connsiteY1525" fmla="*/ 772440 h 1133814"/>
                <a:gd name="connsiteX1526" fmla="*/ 2043036 w 2059780"/>
                <a:gd name="connsiteY1526" fmla="*/ 777942 h 1133814"/>
                <a:gd name="connsiteX1527" fmla="*/ 2043082 w 2059780"/>
                <a:gd name="connsiteY1527" fmla="*/ 772440 h 1133814"/>
                <a:gd name="connsiteX1528" fmla="*/ 19635 w 2059780"/>
                <a:gd name="connsiteY1528" fmla="*/ 771903 h 1133814"/>
                <a:gd name="connsiteX1529" fmla="*/ 19736 w 2059780"/>
                <a:gd name="connsiteY1529" fmla="*/ 777888 h 1133814"/>
                <a:gd name="connsiteX1530" fmla="*/ 19944 w 2059780"/>
                <a:gd name="connsiteY1530" fmla="*/ 780067 h 1133814"/>
                <a:gd name="connsiteX1531" fmla="*/ 19542 w 2059780"/>
                <a:gd name="connsiteY1531" fmla="*/ 781096 h 1133814"/>
                <a:gd name="connsiteX1532" fmla="*/ 19384 w 2059780"/>
                <a:gd name="connsiteY1532" fmla="*/ 784700 h 1133814"/>
                <a:gd name="connsiteX1533" fmla="*/ 19383 w 2059780"/>
                <a:gd name="connsiteY1533" fmla="*/ 784708 h 1133814"/>
                <a:gd name="connsiteX1534" fmla="*/ 19347 w 2059780"/>
                <a:gd name="connsiteY1534" fmla="*/ 779172 h 1133814"/>
                <a:gd name="connsiteX1535" fmla="*/ 19606 w 2059780"/>
                <a:gd name="connsiteY1535" fmla="*/ 777897 h 1133814"/>
                <a:gd name="connsiteX1536" fmla="*/ 19337 w 2059780"/>
                <a:gd name="connsiteY1536" fmla="*/ 775794 h 1133814"/>
                <a:gd name="connsiteX1537" fmla="*/ 19605 w 2059780"/>
                <a:gd name="connsiteY1537" fmla="*/ 776502 h 1133814"/>
                <a:gd name="connsiteX1538" fmla="*/ 19635 w 2059780"/>
                <a:gd name="connsiteY1538" fmla="*/ 771903 h 1133814"/>
                <a:gd name="connsiteX1539" fmla="*/ 2054703 w 2059780"/>
                <a:gd name="connsiteY1539" fmla="*/ 767053 h 1133814"/>
                <a:gd name="connsiteX1540" fmla="*/ 2054734 w 2059780"/>
                <a:gd name="connsiteY1540" fmla="*/ 774615 h 1133814"/>
                <a:gd name="connsiteX1541" fmla="*/ 2054703 w 2059780"/>
                <a:gd name="connsiteY1541" fmla="*/ 767053 h 1133814"/>
                <a:gd name="connsiteX1542" fmla="*/ 2042866 w 2059780"/>
                <a:gd name="connsiteY1542" fmla="*/ 761929 h 1133814"/>
                <a:gd name="connsiteX1543" fmla="*/ 2043020 w 2059780"/>
                <a:gd name="connsiteY1543" fmla="*/ 763518 h 1133814"/>
                <a:gd name="connsiteX1544" fmla="*/ 2042866 w 2059780"/>
                <a:gd name="connsiteY1544" fmla="*/ 761929 h 1133814"/>
                <a:gd name="connsiteX1545" fmla="*/ 2053947 w 2059780"/>
                <a:gd name="connsiteY1545" fmla="*/ 755625 h 1133814"/>
                <a:gd name="connsiteX1546" fmla="*/ 2053870 w 2059780"/>
                <a:gd name="connsiteY1546" fmla="*/ 759270 h 1133814"/>
                <a:gd name="connsiteX1547" fmla="*/ 2053947 w 2059780"/>
                <a:gd name="connsiteY1547" fmla="*/ 755625 h 1133814"/>
                <a:gd name="connsiteX1548" fmla="*/ 2043180 w 2059780"/>
                <a:gd name="connsiteY1548" fmla="*/ 747823 h 1133814"/>
                <a:gd name="connsiteX1549" fmla="*/ 2043252 w 2059780"/>
                <a:gd name="connsiteY1549" fmla="*/ 762446 h 1133814"/>
                <a:gd name="connsiteX1550" fmla="*/ 2042866 w 2059780"/>
                <a:gd name="connsiteY1550" fmla="*/ 760058 h 1133814"/>
                <a:gd name="connsiteX1551" fmla="*/ 2042989 w 2059780"/>
                <a:gd name="connsiteY1551" fmla="*/ 752807 h 1133814"/>
                <a:gd name="connsiteX1552" fmla="*/ 2042959 w 2059780"/>
                <a:gd name="connsiteY1552" fmla="*/ 750120 h 1133814"/>
                <a:gd name="connsiteX1553" fmla="*/ 2043180 w 2059780"/>
                <a:gd name="connsiteY1553" fmla="*/ 747823 h 1133814"/>
                <a:gd name="connsiteX1554" fmla="*/ 18727 w 2059780"/>
                <a:gd name="connsiteY1554" fmla="*/ 746805 h 1133814"/>
                <a:gd name="connsiteX1555" fmla="*/ 18731 w 2059780"/>
                <a:gd name="connsiteY1555" fmla="*/ 762625 h 1133814"/>
                <a:gd name="connsiteX1556" fmla="*/ 18657 w 2059780"/>
                <a:gd name="connsiteY1556" fmla="*/ 756148 h 1133814"/>
                <a:gd name="connsiteX1557" fmla="*/ 18401 w 2059780"/>
                <a:gd name="connsiteY1557" fmla="*/ 754376 h 1133814"/>
                <a:gd name="connsiteX1558" fmla="*/ 18400 w 2059780"/>
                <a:gd name="connsiteY1558" fmla="*/ 754371 h 1133814"/>
                <a:gd name="connsiteX1559" fmla="*/ 18583 w 2059780"/>
                <a:gd name="connsiteY1559" fmla="*/ 753007 h 1133814"/>
                <a:gd name="connsiteX1560" fmla="*/ 18727 w 2059780"/>
                <a:gd name="connsiteY1560" fmla="*/ 746805 h 1133814"/>
                <a:gd name="connsiteX1561" fmla="*/ 2043221 w 2059780"/>
                <a:gd name="connsiteY1561" fmla="*/ 741056 h 1133814"/>
                <a:gd name="connsiteX1562" fmla="*/ 2043530 w 2059780"/>
                <a:gd name="connsiteY1562" fmla="*/ 751671 h 1133814"/>
                <a:gd name="connsiteX1563" fmla="*/ 2043221 w 2059780"/>
                <a:gd name="connsiteY1563" fmla="*/ 741056 h 1133814"/>
                <a:gd name="connsiteX1564" fmla="*/ 19048 w 2059780"/>
                <a:gd name="connsiteY1564" fmla="*/ 732236 h 1133814"/>
                <a:gd name="connsiteX1565" fmla="*/ 19180 w 2059780"/>
                <a:gd name="connsiteY1565" fmla="*/ 737017 h 1133814"/>
                <a:gd name="connsiteX1566" fmla="*/ 19048 w 2059780"/>
                <a:gd name="connsiteY1566" fmla="*/ 732236 h 1133814"/>
                <a:gd name="connsiteX1567" fmla="*/ 17293 w 2059780"/>
                <a:gd name="connsiteY1567" fmla="*/ 730448 h 1133814"/>
                <a:gd name="connsiteX1568" fmla="*/ 17419 w 2059780"/>
                <a:gd name="connsiteY1568" fmla="*/ 736158 h 1133814"/>
                <a:gd name="connsiteX1569" fmla="*/ 17293 w 2059780"/>
                <a:gd name="connsiteY1569" fmla="*/ 730448 h 1133814"/>
                <a:gd name="connsiteX1570" fmla="*/ 2054996 w 2059780"/>
                <a:gd name="connsiteY1570" fmla="*/ 727832 h 1133814"/>
                <a:gd name="connsiteX1571" fmla="*/ 2055073 w 2059780"/>
                <a:gd name="connsiteY1571" fmla="*/ 729332 h 1133814"/>
                <a:gd name="connsiteX1572" fmla="*/ 2054996 w 2059780"/>
                <a:gd name="connsiteY1572" fmla="*/ 727832 h 1133814"/>
                <a:gd name="connsiteX1573" fmla="*/ 2054009 w 2059780"/>
                <a:gd name="connsiteY1573" fmla="*/ 727446 h 1133814"/>
                <a:gd name="connsiteX1574" fmla="*/ 2054039 w 2059780"/>
                <a:gd name="connsiteY1574" fmla="*/ 734076 h 1133814"/>
                <a:gd name="connsiteX1575" fmla="*/ 2054009 w 2059780"/>
                <a:gd name="connsiteY1575" fmla="*/ 727446 h 1133814"/>
                <a:gd name="connsiteX1576" fmla="*/ 17402 w 2059780"/>
                <a:gd name="connsiteY1576" fmla="*/ 704494 h 1133814"/>
                <a:gd name="connsiteX1577" fmla="*/ 17305 w 2059780"/>
                <a:gd name="connsiteY1577" fmla="*/ 709038 h 1133814"/>
                <a:gd name="connsiteX1578" fmla="*/ 16856 w 2059780"/>
                <a:gd name="connsiteY1578" fmla="*/ 710454 h 1133814"/>
                <a:gd name="connsiteX1579" fmla="*/ 16779 w 2059780"/>
                <a:gd name="connsiteY1579" fmla="*/ 726200 h 1133814"/>
                <a:gd name="connsiteX1580" fmla="*/ 16912 w 2059780"/>
                <a:gd name="connsiteY1580" fmla="*/ 720742 h 1133814"/>
                <a:gd name="connsiteX1581" fmla="*/ 17045 w 2059780"/>
                <a:gd name="connsiteY1581" fmla="*/ 715303 h 1133814"/>
                <a:gd name="connsiteX1582" fmla="*/ 17297 w 2059780"/>
                <a:gd name="connsiteY1582" fmla="*/ 722063 h 1133814"/>
                <a:gd name="connsiteX1583" fmla="*/ 17402 w 2059780"/>
                <a:gd name="connsiteY1583" fmla="*/ 704494 h 1133814"/>
                <a:gd name="connsiteX1584" fmla="*/ 17374 w 2059780"/>
                <a:gd name="connsiteY1584" fmla="*/ 698874 h 1133814"/>
                <a:gd name="connsiteX1585" fmla="*/ 17308 w 2059780"/>
                <a:gd name="connsiteY1585" fmla="*/ 703446 h 1133814"/>
                <a:gd name="connsiteX1586" fmla="*/ 17374 w 2059780"/>
                <a:gd name="connsiteY1586" fmla="*/ 698874 h 1133814"/>
                <a:gd name="connsiteX1587" fmla="*/ 18198 w 2059780"/>
                <a:gd name="connsiteY1587" fmla="*/ 698801 h 1133814"/>
                <a:gd name="connsiteX1588" fmla="*/ 18199 w 2059780"/>
                <a:gd name="connsiteY1588" fmla="*/ 701582 h 1133814"/>
                <a:gd name="connsiteX1589" fmla="*/ 18198 w 2059780"/>
                <a:gd name="connsiteY1589" fmla="*/ 698801 h 1133814"/>
                <a:gd name="connsiteX1590" fmla="*/ 2055320 w 2059780"/>
                <a:gd name="connsiteY1590" fmla="*/ 684884 h 1133814"/>
                <a:gd name="connsiteX1591" fmla="*/ 2055351 w 2059780"/>
                <a:gd name="connsiteY1591" fmla="*/ 692443 h 1133814"/>
                <a:gd name="connsiteX1592" fmla="*/ 2055320 w 2059780"/>
                <a:gd name="connsiteY1592" fmla="*/ 684884 h 1133814"/>
                <a:gd name="connsiteX1593" fmla="*/ 2055166 w 2059780"/>
                <a:gd name="connsiteY1593" fmla="*/ 682774 h 1133814"/>
                <a:gd name="connsiteX1594" fmla="*/ 2055104 w 2059780"/>
                <a:gd name="connsiteY1594" fmla="*/ 686470 h 1133814"/>
                <a:gd name="connsiteX1595" fmla="*/ 2055166 w 2059780"/>
                <a:gd name="connsiteY1595" fmla="*/ 682774 h 1133814"/>
                <a:gd name="connsiteX1596" fmla="*/ 17129 w 2059780"/>
                <a:gd name="connsiteY1596" fmla="*/ 676272 h 1133814"/>
                <a:gd name="connsiteX1597" fmla="*/ 17189 w 2059780"/>
                <a:gd name="connsiteY1597" fmla="*/ 681905 h 1133814"/>
                <a:gd name="connsiteX1598" fmla="*/ 17129 w 2059780"/>
                <a:gd name="connsiteY1598" fmla="*/ 676272 h 1133814"/>
                <a:gd name="connsiteX1599" fmla="*/ 17505 w 2059780"/>
                <a:gd name="connsiteY1599" fmla="*/ 671076 h 1133814"/>
                <a:gd name="connsiteX1600" fmla="*/ 17628 w 2059780"/>
                <a:gd name="connsiteY1600" fmla="*/ 675865 h 1133814"/>
                <a:gd name="connsiteX1601" fmla="*/ 17505 w 2059780"/>
                <a:gd name="connsiteY1601" fmla="*/ 671076 h 1133814"/>
                <a:gd name="connsiteX1602" fmla="*/ 17380 w 2059780"/>
                <a:gd name="connsiteY1602" fmla="*/ 668164 h 1133814"/>
                <a:gd name="connsiteX1603" fmla="*/ 17255 w 2059780"/>
                <a:gd name="connsiteY1603" fmla="*/ 673602 h 1133814"/>
                <a:gd name="connsiteX1604" fmla="*/ 17380 w 2059780"/>
                <a:gd name="connsiteY1604" fmla="*/ 668164 h 1133814"/>
                <a:gd name="connsiteX1605" fmla="*/ 17809 w 2059780"/>
                <a:gd name="connsiteY1605" fmla="*/ 649077 h 1133814"/>
                <a:gd name="connsiteX1606" fmla="*/ 17751 w 2059780"/>
                <a:gd name="connsiteY1606" fmla="*/ 660170 h 1133814"/>
                <a:gd name="connsiteX1607" fmla="*/ 17809 w 2059780"/>
                <a:gd name="connsiteY1607" fmla="*/ 649077 h 1133814"/>
                <a:gd name="connsiteX1608" fmla="*/ 16872 w 2059780"/>
                <a:gd name="connsiteY1608" fmla="*/ 631537 h 1133814"/>
                <a:gd name="connsiteX1609" fmla="*/ 16920 w 2059780"/>
                <a:gd name="connsiteY1609" fmla="*/ 634678 h 1133814"/>
                <a:gd name="connsiteX1610" fmla="*/ 17077 w 2059780"/>
                <a:gd name="connsiteY1610" fmla="*/ 632457 h 1133814"/>
                <a:gd name="connsiteX1611" fmla="*/ 16872 w 2059780"/>
                <a:gd name="connsiteY1611" fmla="*/ 631537 h 1133814"/>
                <a:gd name="connsiteX1612" fmla="*/ 2054425 w 2059780"/>
                <a:gd name="connsiteY1612" fmla="*/ 630043 h 1133814"/>
                <a:gd name="connsiteX1613" fmla="*/ 2054502 w 2059780"/>
                <a:gd name="connsiteY1613" fmla="*/ 633885 h 1133814"/>
                <a:gd name="connsiteX1614" fmla="*/ 2054425 w 2059780"/>
                <a:gd name="connsiteY1614" fmla="*/ 630043 h 1133814"/>
                <a:gd name="connsiteX1615" fmla="*/ 16779 w 2059780"/>
                <a:gd name="connsiteY1615" fmla="*/ 625599 h 1133814"/>
                <a:gd name="connsiteX1616" fmla="*/ 16779 w 2059780"/>
                <a:gd name="connsiteY1616" fmla="*/ 625607 h 1133814"/>
                <a:gd name="connsiteX1617" fmla="*/ 16858 w 2059780"/>
                <a:gd name="connsiteY1617" fmla="*/ 630689 h 1133814"/>
                <a:gd name="connsiteX1618" fmla="*/ 16779 w 2059780"/>
                <a:gd name="connsiteY1618" fmla="*/ 625599 h 1133814"/>
                <a:gd name="connsiteX1619" fmla="*/ 17256 w 2059780"/>
                <a:gd name="connsiteY1619" fmla="*/ 624710 h 1133814"/>
                <a:gd name="connsiteX1620" fmla="*/ 17079 w 2059780"/>
                <a:gd name="connsiteY1620" fmla="*/ 625929 h 1133814"/>
                <a:gd name="connsiteX1621" fmla="*/ 17258 w 2059780"/>
                <a:gd name="connsiteY1621" fmla="*/ 629854 h 1133814"/>
                <a:gd name="connsiteX1622" fmla="*/ 17256 w 2059780"/>
                <a:gd name="connsiteY1622" fmla="*/ 624710 h 1133814"/>
                <a:gd name="connsiteX1623" fmla="*/ 16780 w 2059780"/>
                <a:gd name="connsiteY1623" fmla="*/ 618159 h 1133814"/>
                <a:gd name="connsiteX1624" fmla="*/ 17078 w 2059780"/>
                <a:gd name="connsiteY1624" fmla="*/ 620355 h 1133814"/>
                <a:gd name="connsiteX1625" fmla="*/ 16780 w 2059780"/>
                <a:gd name="connsiteY1625" fmla="*/ 618159 h 1133814"/>
                <a:gd name="connsiteX1626" fmla="*/ 17138 w 2059780"/>
                <a:gd name="connsiteY1626" fmla="*/ 611114 h 1133814"/>
                <a:gd name="connsiteX1627" fmla="*/ 17316 w 2059780"/>
                <a:gd name="connsiteY1627" fmla="*/ 615950 h 1133814"/>
                <a:gd name="connsiteX1628" fmla="*/ 17138 w 2059780"/>
                <a:gd name="connsiteY1628" fmla="*/ 611114 h 1133814"/>
                <a:gd name="connsiteX1629" fmla="*/ 17078 w 2059780"/>
                <a:gd name="connsiteY1629" fmla="*/ 602667 h 1133814"/>
                <a:gd name="connsiteX1630" fmla="*/ 17195 w 2059780"/>
                <a:gd name="connsiteY1630" fmla="*/ 606519 h 1133814"/>
                <a:gd name="connsiteX1631" fmla="*/ 17078 w 2059780"/>
                <a:gd name="connsiteY1631" fmla="*/ 602667 h 1133814"/>
                <a:gd name="connsiteX1632" fmla="*/ 2055552 w 2059780"/>
                <a:gd name="connsiteY1632" fmla="*/ 598457 h 1133814"/>
                <a:gd name="connsiteX1633" fmla="*/ 2055830 w 2059780"/>
                <a:gd name="connsiteY1633" fmla="*/ 604430 h 1133814"/>
                <a:gd name="connsiteX1634" fmla="*/ 2055737 w 2059780"/>
                <a:gd name="connsiteY1634" fmla="*/ 603357 h 1133814"/>
                <a:gd name="connsiteX1635" fmla="*/ 2055521 w 2059780"/>
                <a:gd name="connsiteY1635" fmla="*/ 623393 h 1133814"/>
                <a:gd name="connsiteX1636" fmla="*/ 2055675 w 2059780"/>
                <a:gd name="connsiteY1636" fmla="*/ 625449 h 1133814"/>
                <a:gd name="connsiteX1637" fmla="*/ 2055367 w 2059780"/>
                <a:gd name="connsiteY1637" fmla="*/ 628357 h 1133814"/>
                <a:gd name="connsiteX1638" fmla="*/ 2055506 w 2059780"/>
                <a:gd name="connsiteY1638" fmla="*/ 622427 h 1133814"/>
                <a:gd name="connsiteX1639" fmla="*/ 2055305 w 2059780"/>
                <a:gd name="connsiteY1639" fmla="*/ 617916 h 1133814"/>
                <a:gd name="connsiteX1640" fmla="*/ 2055459 w 2059780"/>
                <a:gd name="connsiteY1640" fmla="*/ 612109 h 1133814"/>
                <a:gd name="connsiteX1641" fmla="*/ 2055552 w 2059780"/>
                <a:gd name="connsiteY1641" fmla="*/ 598457 h 1133814"/>
                <a:gd name="connsiteX1642" fmla="*/ 2054657 w 2059780"/>
                <a:gd name="connsiteY1642" fmla="*/ 592662 h 1133814"/>
                <a:gd name="connsiteX1643" fmla="*/ 2054456 w 2059780"/>
                <a:gd name="connsiteY1643" fmla="*/ 597118 h 1133814"/>
                <a:gd name="connsiteX1644" fmla="*/ 2054657 w 2059780"/>
                <a:gd name="connsiteY1644" fmla="*/ 592662 h 1133814"/>
                <a:gd name="connsiteX1645" fmla="*/ 4294 w 2059780"/>
                <a:gd name="connsiteY1645" fmla="*/ 590086 h 1133814"/>
                <a:gd name="connsiteX1646" fmla="*/ 4296 w 2059780"/>
                <a:gd name="connsiteY1646" fmla="*/ 590302 h 1133814"/>
                <a:gd name="connsiteX1647" fmla="*/ 4280 w 2059780"/>
                <a:gd name="connsiteY1647" fmla="*/ 590396 h 1133814"/>
                <a:gd name="connsiteX1648" fmla="*/ 2042832 w 2059780"/>
                <a:gd name="connsiteY1648" fmla="*/ 586282 h 1133814"/>
                <a:gd name="connsiteX1649" fmla="*/ 2043067 w 2059780"/>
                <a:gd name="connsiteY1649" fmla="*/ 593053 h 1133814"/>
                <a:gd name="connsiteX1650" fmla="*/ 2042835 w 2059780"/>
                <a:gd name="connsiteY1650" fmla="*/ 590009 h 1133814"/>
                <a:gd name="connsiteX1651" fmla="*/ 2042943 w 2059780"/>
                <a:gd name="connsiteY1651" fmla="*/ 596184 h 1133814"/>
                <a:gd name="connsiteX1652" fmla="*/ 2042897 w 2059780"/>
                <a:gd name="connsiteY1652" fmla="*/ 596596 h 1133814"/>
                <a:gd name="connsiteX1653" fmla="*/ 2042912 w 2059780"/>
                <a:gd name="connsiteY1653" fmla="*/ 601038 h 1133814"/>
                <a:gd name="connsiteX1654" fmla="*/ 2042832 w 2059780"/>
                <a:gd name="connsiteY1654" fmla="*/ 586282 h 1133814"/>
                <a:gd name="connsiteX1655" fmla="*/ 2042295 w 2059780"/>
                <a:gd name="connsiteY1655" fmla="*/ 579064 h 1133814"/>
                <a:gd name="connsiteX1656" fmla="*/ 2042372 w 2059780"/>
                <a:gd name="connsiteY1656" fmla="*/ 585660 h 1133814"/>
                <a:gd name="connsiteX1657" fmla="*/ 2042295 w 2059780"/>
                <a:gd name="connsiteY1657" fmla="*/ 579064 h 1133814"/>
                <a:gd name="connsiteX1658" fmla="*/ 4530 w 2059780"/>
                <a:gd name="connsiteY1658" fmla="*/ 578129 h 1133814"/>
                <a:gd name="connsiteX1659" fmla="*/ 5028 w 2059780"/>
                <a:gd name="connsiteY1659" fmla="*/ 580583 h 1133814"/>
                <a:gd name="connsiteX1660" fmla="*/ 4530 w 2059780"/>
                <a:gd name="connsiteY1660" fmla="*/ 578129 h 1133814"/>
                <a:gd name="connsiteX1661" fmla="*/ 2054826 w 2059780"/>
                <a:gd name="connsiteY1661" fmla="*/ 575915 h 1133814"/>
                <a:gd name="connsiteX1662" fmla="*/ 2054888 w 2059780"/>
                <a:gd name="connsiteY1662" fmla="*/ 581625 h 1133814"/>
                <a:gd name="connsiteX1663" fmla="*/ 2054826 w 2059780"/>
                <a:gd name="connsiteY1663" fmla="*/ 575915 h 1133814"/>
                <a:gd name="connsiteX1664" fmla="*/ 2055675 w 2059780"/>
                <a:gd name="connsiteY1664" fmla="*/ 573151 h 1133814"/>
                <a:gd name="connsiteX1665" fmla="*/ 2055660 w 2059780"/>
                <a:gd name="connsiteY1665" fmla="*/ 576894 h 1133814"/>
                <a:gd name="connsiteX1666" fmla="*/ 2055660 w 2059780"/>
                <a:gd name="connsiteY1666" fmla="*/ 577043 h 1133814"/>
                <a:gd name="connsiteX1667" fmla="*/ 2055922 w 2059780"/>
                <a:gd name="connsiteY1667" fmla="*/ 585677 h 1133814"/>
                <a:gd name="connsiteX1668" fmla="*/ 2055721 w 2059780"/>
                <a:gd name="connsiteY1668" fmla="*/ 587787 h 1133814"/>
                <a:gd name="connsiteX1669" fmla="*/ 2055907 w 2059780"/>
                <a:gd name="connsiteY1669" fmla="*/ 594167 h 1133814"/>
                <a:gd name="connsiteX1670" fmla="*/ 2055907 w 2059780"/>
                <a:gd name="connsiteY1670" fmla="*/ 594179 h 1133814"/>
                <a:gd name="connsiteX1671" fmla="*/ 2055721 w 2059780"/>
                <a:gd name="connsiteY1671" fmla="*/ 594239 h 1133814"/>
                <a:gd name="connsiteX1672" fmla="*/ 2055475 w 2059780"/>
                <a:gd name="connsiteY1672" fmla="*/ 595048 h 1133814"/>
                <a:gd name="connsiteX1673" fmla="*/ 2055799 w 2059780"/>
                <a:gd name="connsiteY1673" fmla="*/ 591679 h 1133814"/>
                <a:gd name="connsiteX1674" fmla="*/ 2055567 w 2059780"/>
                <a:gd name="connsiteY1674" fmla="*/ 586224 h 1133814"/>
                <a:gd name="connsiteX1675" fmla="*/ 2055583 w 2059780"/>
                <a:gd name="connsiteY1675" fmla="*/ 588156 h 1133814"/>
                <a:gd name="connsiteX1676" fmla="*/ 2055382 w 2059780"/>
                <a:gd name="connsiteY1676" fmla="*/ 588822 h 1133814"/>
                <a:gd name="connsiteX1677" fmla="*/ 2055320 w 2059780"/>
                <a:gd name="connsiteY1677" fmla="*/ 599110 h 1133814"/>
                <a:gd name="connsiteX1678" fmla="*/ 2055243 w 2059780"/>
                <a:gd name="connsiteY1678" fmla="*/ 584896 h 1133814"/>
                <a:gd name="connsiteX1679" fmla="*/ 2055644 w 2059780"/>
                <a:gd name="connsiteY1679" fmla="*/ 584338 h 1133814"/>
                <a:gd name="connsiteX1680" fmla="*/ 2055598 w 2059780"/>
                <a:gd name="connsiteY1680" fmla="*/ 577759 h 1133814"/>
                <a:gd name="connsiteX1681" fmla="*/ 2055629 w 2059780"/>
                <a:gd name="connsiteY1681" fmla="*/ 577263 h 1133814"/>
                <a:gd name="connsiteX1682" fmla="*/ 2055675 w 2059780"/>
                <a:gd name="connsiteY1682" fmla="*/ 573151 h 1133814"/>
                <a:gd name="connsiteX1683" fmla="*/ 17474 w 2059780"/>
                <a:gd name="connsiteY1683" fmla="*/ 571490 h 1133814"/>
                <a:gd name="connsiteX1684" fmla="*/ 17476 w 2059780"/>
                <a:gd name="connsiteY1684" fmla="*/ 575200 h 1133814"/>
                <a:gd name="connsiteX1685" fmla="*/ 17474 w 2059780"/>
                <a:gd name="connsiteY1685" fmla="*/ 571490 h 1133814"/>
                <a:gd name="connsiteX1686" fmla="*/ 2054950 w 2059780"/>
                <a:gd name="connsiteY1686" fmla="*/ 568548 h 1133814"/>
                <a:gd name="connsiteX1687" fmla="*/ 2054873 w 2059780"/>
                <a:gd name="connsiteY1687" fmla="*/ 571260 h 1133814"/>
                <a:gd name="connsiteX1688" fmla="*/ 2054950 w 2059780"/>
                <a:gd name="connsiteY1688" fmla="*/ 568548 h 1133814"/>
                <a:gd name="connsiteX1689" fmla="*/ 4912 w 2059780"/>
                <a:gd name="connsiteY1689" fmla="*/ 562556 h 1133814"/>
                <a:gd name="connsiteX1690" fmla="*/ 4828 w 2059780"/>
                <a:gd name="connsiteY1690" fmla="*/ 565267 h 1133814"/>
                <a:gd name="connsiteX1691" fmla="*/ 4912 w 2059780"/>
                <a:gd name="connsiteY1691" fmla="*/ 562556 h 1133814"/>
                <a:gd name="connsiteX1692" fmla="*/ 2042311 w 2059780"/>
                <a:gd name="connsiteY1692" fmla="*/ 558616 h 1133814"/>
                <a:gd name="connsiteX1693" fmla="*/ 2042311 w 2059780"/>
                <a:gd name="connsiteY1693" fmla="*/ 562326 h 1133814"/>
                <a:gd name="connsiteX1694" fmla="*/ 2042311 w 2059780"/>
                <a:gd name="connsiteY1694" fmla="*/ 558616 h 1133814"/>
                <a:gd name="connsiteX1695" fmla="*/ 4897 w 2059780"/>
                <a:gd name="connsiteY1695" fmla="*/ 552191 h 1133814"/>
                <a:gd name="connsiteX1696" fmla="*/ 4956 w 2059780"/>
                <a:gd name="connsiteY1696" fmla="*/ 557901 h 1133814"/>
                <a:gd name="connsiteX1697" fmla="*/ 4897 w 2059780"/>
                <a:gd name="connsiteY1697" fmla="*/ 552191 h 1133814"/>
                <a:gd name="connsiteX1698" fmla="*/ 2054973 w 2059780"/>
                <a:gd name="connsiteY1698" fmla="*/ 551910 h 1133814"/>
                <a:gd name="connsiteX1699" fmla="*/ 2054749 w 2059780"/>
                <a:gd name="connsiteY1699" fmla="*/ 553233 h 1133814"/>
                <a:gd name="connsiteX1700" fmla="*/ 2055243 w 2059780"/>
                <a:gd name="connsiteY1700" fmla="*/ 555687 h 1133814"/>
                <a:gd name="connsiteX1701" fmla="*/ 2054973 w 2059780"/>
                <a:gd name="connsiteY1701" fmla="*/ 551910 h 1133814"/>
                <a:gd name="connsiteX1702" fmla="*/ 17400 w 2059780"/>
                <a:gd name="connsiteY1702" fmla="*/ 548156 h 1133814"/>
                <a:gd name="connsiteX1703" fmla="*/ 17489 w 2059780"/>
                <a:gd name="connsiteY1703" fmla="*/ 554752 h 1133814"/>
                <a:gd name="connsiteX1704" fmla="*/ 17400 w 2059780"/>
                <a:gd name="connsiteY1704" fmla="*/ 548156 h 1133814"/>
                <a:gd name="connsiteX1705" fmla="*/ 2055504 w 2059780"/>
                <a:gd name="connsiteY1705" fmla="*/ 543410 h 1133814"/>
                <a:gd name="connsiteX1706" fmla="*/ 2055490 w 2059780"/>
                <a:gd name="connsiteY1706" fmla="*/ 543729 h 1133814"/>
                <a:gd name="connsiteX1707" fmla="*/ 2055488 w 2059780"/>
                <a:gd name="connsiteY1707" fmla="*/ 543506 h 1133814"/>
                <a:gd name="connsiteX1708" fmla="*/ 5324 w 2059780"/>
                <a:gd name="connsiteY1708" fmla="*/ 536698 h 1133814"/>
                <a:gd name="connsiteX1709" fmla="*/ 5116 w 2059780"/>
                <a:gd name="connsiteY1709" fmla="*/ 541154 h 1133814"/>
                <a:gd name="connsiteX1710" fmla="*/ 5324 w 2059780"/>
                <a:gd name="connsiteY1710" fmla="*/ 536698 h 1133814"/>
                <a:gd name="connsiteX1711" fmla="*/ 4452 w 2059780"/>
                <a:gd name="connsiteY1711" fmla="*/ 534706 h 1133814"/>
                <a:gd name="connsiteX1712" fmla="*/ 4533 w 2059780"/>
                <a:gd name="connsiteY1712" fmla="*/ 548919 h 1133814"/>
                <a:gd name="connsiteX1713" fmla="*/ 4138 w 2059780"/>
                <a:gd name="connsiteY1713" fmla="*/ 549478 h 1133814"/>
                <a:gd name="connsiteX1714" fmla="*/ 4178 w 2059780"/>
                <a:gd name="connsiteY1714" fmla="*/ 556057 h 1133814"/>
                <a:gd name="connsiteX1715" fmla="*/ 4148 w 2059780"/>
                <a:gd name="connsiteY1715" fmla="*/ 556553 h 1133814"/>
                <a:gd name="connsiteX1716" fmla="*/ 4103 w 2059780"/>
                <a:gd name="connsiteY1716" fmla="*/ 560665 h 1133814"/>
                <a:gd name="connsiteX1717" fmla="*/ 4113 w 2059780"/>
                <a:gd name="connsiteY1717" fmla="*/ 556921 h 1133814"/>
                <a:gd name="connsiteX1718" fmla="*/ 4126 w 2059780"/>
                <a:gd name="connsiteY1718" fmla="*/ 556773 h 1133814"/>
                <a:gd name="connsiteX1719" fmla="*/ 3864 w 2059780"/>
                <a:gd name="connsiteY1719" fmla="*/ 548139 h 1133814"/>
                <a:gd name="connsiteX1720" fmla="*/ 4055 w 2059780"/>
                <a:gd name="connsiteY1720" fmla="*/ 546029 h 1133814"/>
                <a:gd name="connsiteX1721" fmla="*/ 3868 w 2059780"/>
                <a:gd name="connsiteY1721" fmla="*/ 539649 h 1133814"/>
                <a:gd name="connsiteX1722" fmla="*/ 3868 w 2059780"/>
                <a:gd name="connsiteY1722" fmla="*/ 539637 h 1133814"/>
                <a:gd name="connsiteX1723" fmla="*/ 4054 w 2059780"/>
                <a:gd name="connsiteY1723" fmla="*/ 539576 h 1133814"/>
                <a:gd name="connsiteX1724" fmla="*/ 4297 w 2059780"/>
                <a:gd name="connsiteY1724" fmla="*/ 538768 h 1133814"/>
                <a:gd name="connsiteX1725" fmla="*/ 3983 w 2059780"/>
                <a:gd name="connsiteY1725" fmla="*/ 542137 h 1133814"/>
                <a:gd name="connsiteX1726" fmla="*/ 4208 w 2059780"/>
                <a:gd name="connsiteY1726" fmla="*/ 547592 h 1133814"/>
                <a:gd name="connsiteX1727" fmla="*/ 4200 w 2059780"/>
                <a:gd name="connsiteY1727" fmla="*/ 545660 h 1133814"/>
                <a:gd name="connsiteX1728" fmla="*/ 4404 w 2059780"/>
                <a:gd name="connsiteY1728" fmla="*/ 544993 h 1133814"/>
                <a:gd name="connsiteX1729" fmla="*/ 4452 w 2059780"/>
                <a:gd name="connsiteY1729" fmla="*/ 534706 h 1133814"/>
                <a:gd name="connsiteX1730" fmla="*/ 16869 w 2059780"/>
                <a:gd name="connsiteY1730" fmla="*/ 532778 h 1133814"/>
                <a:gd name="connsiteX1731" fmla="*/ 16719 w 2059780"/>
                <a:gd name="connsiteY1731" fmla="*/ 540763 h 1133814"/>
                <a:gd name="connsiteX1732" fmla="*/ 16944 w 2059780"/>
                <a:gd name="connsiteY1732" fmla="*/ 543807 h 1133814"/>
                <a:gd name="connsiteX1733" fmla="*/ 16831 w 2059780"/>
                <a:gd name="connsiteY1733" fmla="*/ 537632 h 1133814"/>
                <a:gd name="connsiteX1734" fmla="*/ 16885 w 2059780"/>
                <a:gd name="connsiteY1734" fmla="*/ 537220 h 1133814"/>
                <a:gd name="connsiteX1735" fmla="*/ 16869 w 2059780"/>
                <a:gd name="connsiteY1735" fmla="*/ 532778 h 1133814"/>
                <a:gd name="connsiteX1736" fmla="*/ 2042588 w 2059780"/>
                <a:gd name="connsiteY1736" fmla="*/ 527297 h 1133814"/>
                <a:gd name="connsiteX1737" fmla="*/ 2042696 w 2059780"/>
                <a:gd name="connsiteY1737" fmla="*/ 531149 h 1133814"/>
                <a:gd name="connsiteX1738" fmla="*/ 2042588 w 2059780"/>
                <a:gd name="connsiteY1738" fmla="*/ 527297 h 1133814"/>
                <a:gd name="connsiteX1739" fmla="*/ 2042465 w 2059780"/>
                <a:gd name="connsiteY1739" fmla="*/ 517866 h 1133814"/>
                <a:gd name="connsiteX1740" fmla="*/ 2042635 w 2059780"/>
                <a:gd name="connsiteY1740" fmla="*/ 522702 h 1133814"/>
                <a:gd name="connsiteX1741" fmla="*/ 2042465 w 2059780"/>
                <a:gd name="connsiteY1741" fmla="*/ 517866 h 1133814"/>
                <a:gd name="connsiteX1742" fmla="*/ 2042972 w 2059780"/>
                <a:gd name="connsiteY1742" fmla="*/ 511071 h 1133814"/>
                <a:gd name="connsiteX1743" fmla="*/ 2042696 w 2059780"/>
                <a:gd name="connsiteY1743" fmla="*/ 513461 h 1133814"/>
                <a:gd name="connsiteX1744" fmla="*/ 2043005 w 2059780"/>
                <a:gd name="connsiteY1744" fmla="*/ 515657 h 1133814"/>
                <a:gd name="connsiteX1745" fmla="*/ 2042972 w 2059780"/>
                <a:gd name="connsiteY1745" fmla="*/ 511071 h 1133814"/>
                <a:gd name="connsiteX1746" fmla="*/ 4414 w 2059780"/>
                <a:gd name="connsiteY1746" fmla="*/ 505459 h 1133814"/>
                <a:gd name="connsiteX1747" fmla="*/ 4275 w 2059780"/>
                <a:gd name="connsiteY1747" fmla="*/ 511389 h 1133814"/>
                <a:gd name="connsiteX1748" fmla="*/ 4474 w 2059780"/>
                <a:gd name="connsiteY1748" fmla="*/ 515900 h 1133814"/>
                <a:gd name="connsiteX1749" fmla="*/ 4322 w 2059780"/>
                <a:gd name="connsiteY1749" fmla="*/ 521707 h 1133814"/>
                <a:gd name="connsiteX1750" fmla="*/ 4221 w 2059780"/>
                <a:gd name="connsiteY1750" fmla="*/ 535359 h 1133814"/>
                <a:gd name="connsiteX1751" fmla="*/ 3950 w 2059780"/>
                <a:gd name="connsiteY1751" fmla="*/ 529386 h 1133814"/>
                <a:gd name="connsiteX1752" fmla="*/ 4048 w 2059780"/>
                <a:gd name="connsiteY1752" fmla="*/ 530459 h 1133814"/>
                <a:gd name="connsiteX1753" fmla="*/ 4252 w 2059780"/>
                <a:gd name="connsiteY1753" fmla="*/ 510422 h 1133814"/>
                <a:gd name="connsiteX1754" fmla="*/ 4111 w 2059780"/>
                <a:gd name="connsiteY1754" fmla="*/ 508367 h 1133814"/>
                <a:gd name="connsiteX1755" fmla="*/ 4414 w 2059780"/>
                <a:gd name="connsiteY1755" fmla="*/ 505459 h 1133814"/>
                <a:gd name="connsiteX1756" fmla="*/ 2042527 w 2059780"/>
                <a:gd name="connsiteY1756" fmla="*/ 503962 h 1133814"/>
                <a:gd name="connsiteX1757" fmla="*/ 2042696 w 2059780"/>
                <a:gd name="connsiteY1757" fmla="*/ 507887 h 1133814"/>
                <a:gd name="connsiteX1758" fmla="*/ 2042527 w 2059780"/>
                <a:gd name="connsiteY1758" fmla="*/ 503962 h 1133814"/>
                <a:gd name="connsiteX1759" fmla="*/ 2042928 w 2059780"/>
                <a:gd name="connsiteY1759" fmla="*/ 503127 h 1133814"/>
                <a:gd name="connsiteX1760" fmla="*/ 2043005 w 2059780"/>
                <a:gd name="connsiteY1760" fmla="*/ 508217 h 1133814"/>
                <a:gd name="connsiteX1761" fmla="*/ 2043005 w 2059780"/>
                <a:gd name="connsiteY1761" fmla="*/ 508209 h 1133814"/>
                <a:gd name="connsiteX1762" fmla="*/ 2042928 w 2059780"/>
                <a:gd name="connsiteY1762" fmla="*/ 503127 h 1133814"/>
                <a:gd name="connsiteX1763" fmla="*/ 5282 w 2059780"/>
                <a:gd name="connsiteY1763" fmla="*/ 499931 h 1133814"/>
                <a:gd name="connsiteX1764" fmla="*/ 5354 w 2059780"/>
                <a:gd name="connsiteY1764" fmla="*/ 503772 h 1133814"/>
                <a:gd name="connsiteX1765" fmla="*/ 5282 w 2059780"/>
                <a:gd name="connsiteY1765" fmla="*/ 499931 h 1133814"/>
                <a:gd name="connsiteX1766" fmla="*/ 2042866 w 2059780"/>
                <a:gd name="connsiteY1766" fmla="*/ 499138 h 1133814"/>
                <a:gd name="connsiteX1767" fmla="*/ 2042696 w 2059780"/>
                <a:gd name="connsiteY1767" fmla="*/ 501359 h 1133814"/>
                <a:gd name="connsiteX1768" fmla="*/ 2042912 w 2059780"/>
                <a:gd name="connsiteY1768" fmla="*/ 502279 h 1133814"/>
                <a:gd name="connsiteX1769" fmla="*/ 2042866 w 2059780"/>
                <a:gd name="connsiteY1769" fmla="*/ 499138 h 1133814"/>
                <a:gd name="connsiteX1770" fmla="*/ 2042033 w 2059780"/>
                <a:gd name="connsiteY1770" fmla="*/ 473646 h 1133814"/>
                <a:gd name="connsiteX1771" fmla="*/ 2041971 w 2059780"/>
                <a:gd name="connsiteY1771" fmla="*/ 484739 h 1133814"/>
                <a:gd name="connsiteX1772" fmla="*/ 2042033 w 2059780"/>
                <a:gd name="connsiteY1772" fmla="*/ 473646 h 1133814"/>
                <a:gd name="connsiteX1773" fmla="*/ 2042527 w 2059780"/>
                <a:gd name="connsiteY1773" fmla="*/ 460213 h 1133814"/>
                <a:gd name="connsiteX1774" fmla="*/ 2042403 w 2059780"/>
                <a:gd name="connsiteY1774" fmla="*/ 465652 h 1133814"/>
                <a:gd name="connsiteX1775" fmla="*/ 2042527 w 2059780"/>
                <a:gd name="connsiteY1775" fmla="*/ 460213 h 1133814"/>
                <a:gd name="connsiteX1776" fmla="*/ 2042156 w 2059780"/>
                <a:gd name="connsiteY1776" fmla="*/ 457951 h 1133814"/>
                <a:gd name="connsiteX1777" fmla="*/ 2042280 w 2059780"/>
                <a:gd name="connsiteY1777" fmla="*/ 462740 h 1133814"/>
                <a:gd name="connsiteX1778" fmla="*/ 2042156 w 2059780"/>
                <a:gd name="connsiteY1778" fmla="*/ 457951 h 1133814"/>
                <a:gd name="connsiteX1779" fmla="*/ 2042588 w 2059780"/>
                <a:gd name="connsiteY1779" fmla="*/ 451911 h 1133814"/>
                <a:gd name="connsiteX1780" fmla="*/ 2042650 w 2059780"/>
                <a:gd name="connsiteY1780" fmla="*/ 457544 h 1133814"/>
                <a:gd name="connsiteX1781" fmla="*/ 2042588 w 2059780"/>
                <a:gd name="connsiteY1781" fmla="*/ 451911 h 1133814"/>
                <a:gd name="connsiteX1782" fmla="*/ 4678 w 2059780"/>
                <a:gd name="connsiteY1782" fmla="*/ 447346 h 1133814"/>
                <a:gd name="connsiteX1783" fmla="*/ 4612 w 2059780"/>
                <a:gd name="connsiteY1783" fmla="*/ 451042 h 1133814"/>
                <a:gd name="connsiteX1784" fmla="*/ 4678 w 2059780"/>
                <a:gd name="connsiteY1784" fmla="*/ 447346 h 1133814"/>
                <a:gd name="connsiteX1785" fmla="*/ 4430 w 2059780"/>
                <a:gd name="connsiteY1785" fmla="*/ 441373 h 1133814"/>
                <a:gd name="connsiteX1786" fmla="*/ 4454 w 2059780"/>
                <a:gd name="connsiteY1786" fmla="*/ 448932 h 1133814"/>
                <a:gd name="connsiteX1787" fmla="*/ 4430 w 2059780"/>
                <a:gd name="connsiteY1787" fmla="*/ 441373 h 1133814"/>
                <a:gd name="connsiteX1788" fmla="*/ 2041585 w 2059780"/>
                <a:gd name="connsiteY1788" fmla="*/ 432234 h 1133814"/>
                <a:gd name="connsiteX1789" fmla="*/ 2041585 w 2059780"/>
                <a:gd name="connsiteY1789" fmla="*/ 435015 h 1133814"/>
                <a:gd name="connsiteX1790" fmla="*/ 2041585 w 2059780"/>
                <a:gd name="connsiteY1790" fmla="*/ 432234 h 1133814"/>
                <a:gd name="connsiteX1791" fmla="*/ 2042465 w 2059780"/>
                <a:gd name="connsiteY1791" fmla="*/ 430370 h 1133814"/>
                <a:gd name="connsiteX1792" fmla="*/ 2042403 w 2059780"/>
                <a:gd name="connsiteY1792" fmla="*/ 434942 h 1133814"/>
                <a:gd name="connsiteX1793" fmla="*/ 2042465 w 2059780"/>
                <a:gd name="connsiteY1793" fmla="*/ 430370 h 1133814"/>
                <a:gd name="connsiteX1794" fmla="*/ 2043005 w 2059780"/>
                <a:gd name="connsiteY1794" fmla="*/ 407615 h 1133814"/>
                <a:gd name="connsiteX1795" fmla="*/ 2042866 w 2059780"/>
                <a:gd name="connsiteY1795" fmla="*/ 413074 h 1133814"/>
                <a:gd name="connsiteX1796" fmla="*/ 2042727 w 2059780"/>
                <a:gd name="connsiteY1796" fmla="*/ 418513 h 1133814"/>
                <a:gd name="connsiteX1797" fmla="*/ 2042480 w 2059780"/>
                <a:gd name="connsiteY1797" fmla="*/ 411753 h 1133814"/>
                <a:gd name="connsiteX1798" fmla="*/ 2042372 w 2059780"/>
                <a:gd name="connsiteY1798" fmla="*/ 429322 h 1133814"/>
                <a:gd name="connsiteX1799" fmla="*/ 2042480 w 2059780"/>
                <a:gd name="connsiteY1799" fmla="*/ 424778 h 1133814"/>
                <a:gd name="connsiteX1800" fmla="*/ 2042928 w 2059780"/>
                <a:gd name="connsiteY1800" fmla="*/ 423362 h 1133814"/>
                <a:gd name="connsiteX1801" fmla="*/ 2043005 w 2059780"/>
                <a:gd name="connsiteY1801" fmla="*/ 407615 h 1133814"/>
                <a:gd name="connsiteX1802" fmla="*/ 5736 w 2059780"/>
                <a:gd name="connsiteY1802" fmla="*/ 399740 h 1133814"/>
                <a:gd name="connsiteX1803" fmla="*/ 5775 w 2059780"/>
                <a:gd name="connsiteY1803" fmla="*/ 406370 h 1133814"/>
                <a:gd name="connsiteX1804" fmla="*/ 5736 w 2059780"/>
                <a:gd name="connsiteY1804" fmla="*/ 399740 h 1133814"/>
                <a:gd name="connsiteX1805" fmla="*/ 2042357 w 2059780"/>
                <a:gd name="connsiteY1805" fmla="*/ 397658 h 1133814"/>
                <a:gd name="connsiteX1806" fmla="*/ 2042480 w 2059780"/>
                <a:gd name="connsiteY1806" fmla="*/ 403368 h 1133814"/>
                <a:gd name="connsiteX1807" fmla="*/ 2042357 w 2059780"/>
                <a:gd name="connsiteY1807" fmla="*/ 397658 h 1133814"/>
                <a:gd name="connsiteX1808" fmla="*/ 2040597 w 2059780"/>
                <a:gd name="connsiteY1808" fmla="*/ 396799 h 1133814"/>
                <a:gd name="connsiteX1809" fmla="*/ 2040736 w 2059780"/>
                <a:gd name="connsiteY1809" fmla="*/ 401580 h 1133814"/>
                <a:gd name="connsiteX1810" fmla="*/ 2040597 w 2059780"/>
                <a:gd name="connsiteY1810" fmla="*/ 396799 h 1133814"/>
                <a:gd name="connsiteX1811" fmla="*/ 4855 w 2059780"/>
                <a:gd name="connsiteY1811" fmla="*/ 387859 h 1133814"/>
                <a:gd name="connsiteX1812" fmla="*/ 4784 w 2059780"/>
                <a:gd name="connsiteY1812" fmla="*/ 405984 h 1133814"/>
                <a:gd name="connsiteX1813" fmla="*/ 4700 w 2059780"/>
                <a:gd name="connsiteY1813" fmla="*/ 404484 h 1133814"/>
                <a:gd name="connsiteX1814" fmla="*/ 4855 w 2059780"/>
                <a:gd name="connsiteY1814" fmla="*/ 387859 h 1133814"/>
                <a:gd name="connsiteX1815" fmla="*/ 16249 w 2059780"/>
                <a:gd name="connsiteY1815" fmla="*/ 382145 h 1133814"/>
                <a:gd name="connsiteX1816" fmla="*/ 16554 w 2059780"/>
                <a:gd name="connsiteY1816" fmla="*/ 392760 h 1133814"/>
                <a:gd name="connsiteX1817" fmla="*/ 16249 w 2059780"/>
                <a:gd name="connsiteY1817" fmla="*/ 382145 h 1133814"/>
                <a:gd name="connsiteX1818" fmla="*/ 5914 w 2059780"/>
                <a:gd name="connsiteY1818" fmla="*/ 374546 h 1133814"/>
                <a:gd name="connsiteX1819" fmla="*/ 5832 w 2059780"/>
                <a:gd name="connsiteY1819" fmla="*/ 378191 h 1133814"/>
                <a:gd name="connsiteX1820" fmla="*/ 5914 w 2059780"/>
                <a:gd name="connsiteY1820" fmla="*/ 374546 h 1133814"/>
                <a:gd name="connsiteX1821" fmla="*/ 16526 w 2059780"/>
                <a:gd name="connsiteY1821" fmla="*/ 371370 h 1133814"/>
                <a:gd name="connsiteX1822" fmla="*/ 16914 w 2059780"/>
                <a:gd name="connsiteY1822" fmla="*/ 373757 h 1133814"/>
                <a:gd name="connsiteX1823" fmla="*/ 16782 w 2059780"/>
                <a:gd name="connsiteY1823" fmla="*/ 381009 h 1133814"/>
                <a:gd name="connsiteX1824" fmla="*/ 16824 w 2059780"/>
                <a:gd name="connsiteY1824" fmla="*/ 383696 h 1133814"/>
                <a:gd name="connsiteX1825" fmla="*/ 16526 w 2059780"/>
                <a:gd name="connsiteY1825" fmla="*/ 371370 h 1133814"/>
                <a:gd name="connsiteX1826" fmla="*/ 2041045 w 2059780"/>
                <a:gd name="connsiteY1826" fmla="*/ 371191 h 1133814"/>
                <a:gd name="connsiteX1827" fmla="*/ 2041122 w 2059780"/>
                <a:gd name="connsiteY1827" fmla="*/ 377668 h 1133814"/>
                <a:gd name="connsiteX1828" fmla="*/ 2041385 w 2059780"/>
                <a:gd name="connsiteY1828" fmla="*/ 379440 h 1133814"/>
                <a:gd name="connsiteX1829" fmla="*/ 2041385 w 2059780"/>
                <a:gd name="connsiteY1829" fmla="*/ 379444 h 1133814"/>
                <a:gd name="connsiteX1830" fmla="*/ 2041199 w 2059780"/>
                <a:gd name="connsiteY1830" fmla="*/ 380809 h 1133814"/>
                <a:gd name="connsiteX1831" fmla="*/ 2041045 w 2059780"/>
                <a:gd name="connsiteY1831" fmla="*/ 387011 h 1133814"/>
                <a:gd name="connsiteX1832" fmla="*/ 2041045 w 2059780"/>
                <a:gd name="connsiteY1832" fmla="*/ 371191 h 1133814"/>
                <a:gd name="connsiteX1833" fmla="*/ 16861 w 2059780"/>
                <a:gd name="connsiteY1833" fmla="*/ 369628 h 1133814"/>
                <a:gd name="connsiteX1834" fmla="*/ 16911 w 2059780"/>
                <a:gd name="connsiteY1834" fmla="*/ 371887 h 1133814"/>
                <a:gd name="connsiteX1835" fmla="*/ 16766 w 2059780"/>
                <a:gd name="connsiteY1835" fmla="*/ 370297 h 1133814"/>
                <a:gd name="connsiteX1836" fmla="*/ 16861 w 2059780"/>
                <a:gd name="connsiteY1836" fmla="*/ 369628 h 1133814"/>
                <a:gd name="connsiteX1837" fmla="*/ 5050 w 2059780"/>
                <a:gd name="connsiteY1837" fmla="*/ 359201 h 1133814"/>
                <a:gd name="connsiteX1838" fmla="*/ 5072 w 2059780"/>
                <a:gd name="connsiteY1838" fmla="*/ 366763 h 1133814"/>
                <a:gd name="connsiteX1839" fmla="*/ 5050 w 2059780"/>
                <a:gd name="connsiteY1839" fmla="*/ 359201 h 1133814"/>
                <a:gd name="connsiteX1840" fmla="*/ 16741 w 2059780"/>
                <a:gd name="connsiteY1840" fmla="*/ 355874 h 1133814"/>
                <a:gd name="connsiteX1841" fmla="*/ 16702 w 2059780"/>
                <a:gd name="connsiteY1841" fmla="*/ 361376 h 1133814"/>
                <a:gd name="connsiteX1842" fmla="*/ 16741 w 2059780"/>
                <a:gd name="connsiteY1842" fmla="*/ 355874 h 1133814"/>
                <a:gd name="connsiteX1843" fmla="*/ 2040397 w 2059780"/>
                <a:gd name="connsiteY1843" fmla="*/ 349108 h 1133814"/>
                <a:gd name="connsiteX1844" fmla="*/ 2040428 w 2059780"/>
                <a:gd name="connsiteY1844" fmla="*/ 354644 h 1133814"/>
                <a:gd name="connsiteX1845" fmla="*/ 2040165 w 2059780"/>
                <a:gd name="connsiteY1845" fmla="*/ 355919 h 1133814"/>
                <a:gd name="connsiteX1846" fmla="*/ 2040443 w 2059780"/>
                <a:gd name="connsiteY1846" fmla="*/ 358022 h 1133814"/>
                <a:gd name="connsiteX1847" fmla="*/ 2040181 w 2059780"/>
                <a:gd name="connsiteY1847" fmla="*/ 357314 h 1133814"/>
                <a:gd name="connsiteX1848" fmla="*/ 2040150 w 2059780"/>
                <a:gd name="connsiteY1848" fmla="*/ 361913 h 1133814"/>
                <a:gd name="connsiteX1849" fmla="*/ 2040042 w 2059780"/>
                <a:gd name="connsiteY1849" fmla="*/ 355928 h 1133814"/>
                <a:gd name="connsiteX1850" fmla="*/ 2039841 w 2059780"/>
                <a:gd name="connsiteY1850" fmla="*/ 353749 h 1133814"/>
                <a:gd name="connsiteX1851" fmla="*/ 2040243 w 2059780"/>
                <a:gd name="connsiteY1851" fmla="*/ 352720 h 1133814"/>
                <a:gd name="connsiteX1852" fmla="*/ 2040397 w 2059780"/>
                <a:gd name="connsiteY1852" fmla="*/ 349116 h 1133814"/>
                <a:gd name="connsiteX1853" fmla="*/ 2040397 w 2059780"/>
                <a:gd name="connsiteY1853" fmla="*/ 349108 h 1133814"/>
                <a:gd name="connsiteX1854" fmla="*/ 4956 w 2059780"/>
                <a:gd name="connsiteY1854" fmla="*/ 344912 h 1133814"/>
                <a:gd name="connsiteX1855" fmla="*/ 4919 w 2059780"/>
                <a:gd name="connsiteY1855" fmla="*/ 348621 h 1133814"/>
                <a:gd name="connsiteX1856" fmla="*/ 4956 w 2059780"/>
                <a:gd name="connsiteY1856" fmla="*/ 344912 h 1133814"/>
                <a:gd name="connsiteX1857" fmla="*/ 2057342 w 2059780"/>
                <a:gd name="connsiteY1857" fmla="*/ 342389 h 1133814"/>
                <a:gd name="connsiteX1858" fmla="*/ 2057311 w 2059780"/>
                <a:gd name="connsiteY1858" fmla="*/ 348002 h 1133814"/>
                <a:gd name="connsiteX1859" fmla="*/ 2057342 w 2059780"/>
                <a:gd name="connsiteY1859" fmla="*/ 342389 h 1133814"/>
                <a:gd name="connsiteX1860" fmla="*/ 2041724 w 2059780"/>
                <a:gd name="connsiteY1860" fmla="*/ 342080 h 1133814"/>
                <a:gd name="connsiteX1861" fmla="*/ 2041925 w 2059780"/>
                <a:gd name="connsiteY1861" fmla="*/ 346917 h 1133814"/>
                <a:gd name="connsiteX1862" fmla="*/ 2041724 w 2059780"/>
                <a:gd name="connsiteY1862" fmla="*/ 342080 h 1133814"/>
                <a:gd name="connsiteX1863" fmla="*/ 16555 w 2059780"/>
                <a:gd name="connsiteY1863" fmla="*/ 340646 h 1133814"/>
                <a:gd name="connsiteX1864" fmla="*/ 16631 w 2059780"/>
                <a:gd name="connsiteY1864" fmla="*/ 348625 h 1133814"/>
                <a:gd name="connsiteX1865" fmla="*/ 16780 w 2059780"/>
                <a:gd name="connsiteY1865" fmla="*/ 349935 h 1133814"/>
                <a:gd name="connsiteX1866" fmla="*/ 16779 w 2059780"/>
                <a:gd name="connsiteY1866" fmla="*/ 349943 h 1133814"/>
                <a:gd name="connsiteX1867" fmla="*/ 16439 w 2059780"/>
                <a:gd name="connsiteY1867" fmla="*/ 345225 h 1133814"/>
                <a:gd name="connsiteX1868" fmla="*/ 16534 w 2059780"/>
                <a:gd name="connsiteY1868" fmla="*/ 346298 h 1133814"/>
                <a:gd name="connsiteX1869" fmla="*/ 16555 w 2059780"/>
                <a:gd name="connsiteY1869" fmla="*/ 340646 h 1133814"/>
                <a:gd name="connsiteX1870" fmla="*/ 2041409 w 2059780"/>
                <a:gd name="connsiteY1870" fmla="*/ 337676 h 1133814"/>
                <a:gd name="connsiteX1871" fmla="*/ 2041307 w 2059780"/>
                <a:gd name="connsiteY1871" fmla="*/ 340279 h 1133814"/>
                <a:gd name="connsiteX1872" fmla="*/ 2041446 w 2059780"/>
                <a:gd name="connsiteY1872" fmla="*/ 347388 h 1133814"/>
                <a:gd name="connsiteX1873" fmla="*/ 2041409 w 2059780"/>
                <a:gd name="connsiteY1873" fmla="*/ 337676 h 1133814"/>
                <a:gd name="connsiteX1874" fmla="*/ 16979 w 2059780"/>
                <a:gd name="connsiteY1874" fmla="*/ 334392 h 1133814"/>
                <a:gd name="connsiteX1875" fmla="*/ 16898 w 2059780"/>
                <a:gd name="connsiteY1875" fmla="*/ 340292 h 1133814"/>
                <a:gd name="connsiteX1876" fmla="*/ 16713 w 2059780"/>
                <a:gd name="connsiteY1876" fmla="*/ 334685 h 1133814"/>
                <a:gd name="connsiteX1877" fmla="*/ 16979 w 2059780"/>
                <a:gd name="connsiteY1877" fmla="*/ 334392 h 1133814"/>
                <a:gd name="connsiteX1878" fmla="*/ 2041076 w 2059780"/>
                <a:gd name="connsiteY1878" fmla="*/ 334006 h 1133814"/>
                <a:gd name="connsiteX1879" fmla="*/ 2041045 w 2059780"/>
                <a:gd name="connsiteY1879" fmla="*/ 339541 h 1133814"/>
                <a:gd name="connsiteX1880" fmla="*/ 2041076 w 2059780"/>
                <a:gd name="connsiteY1880" fmla="*/ 334006 h 1133814"/>
                <a:gd name="connsiteX1881" fmla="*/ 5945 w 2059780"/>
                <a:gd name="connsiteY1881" fmla="*/ 331251 h 1133814"/>
                <a:gd name="connsiteX1882" fmla="*/ 5981 w 2059780"/>
                <a:gd name="connsiteY1882" fmla="*/ 335040 h 1133814"/>
                <a:gd name="connsiteX1883" fmla="*/ 5945 w 2059780"/>
                <a:gd name="connsiteY1883" fmla="*/ 331251 h 1133814"/>
                <a:gd name="connsiteX1884" fmla="*/ 2042542 w 2059780"/>
                <a:gd name="connsiteY1884" fmla="*/ 330762 h 1133814"/>
                <a:gd name="connsiteX1885" fmla="*/ 2042542 w 2059780"/>
                <a:gd name="connsiteY1885" fmla="*/ 340063 h 1133814"/>
                <a:gd name="connsiteX1886" fmla="*/ 2042635 w 2059780"/>
                <a:gd name="connsiteY1886" fmla="*/ 337695 h 1133814"/>
                <a:gd name="connsiteX1887" fmla="*/ 2042635 w 2059780"/>
                <a:gd name="connsiteY1887" fmla="*/ 337702 h 1133814"/>
                <a:gd name="connsiteX1888" fmla="*/ 2042635 w 2059780"/>
                <a:gd name="connsiteY1888" fmla="*/ 337693 h 1133814"/>
                <a:gd name="connsiteX1889" fmla="*/ 2042635 w 2059780"/>
                <a:gd name="connsiteY1889" fmla="*/ 337695 h 1133814"/>
                <a:gd name="connsiteX1890" fmla="*/ 2057388 w 2059780"/>
                <a:gd name="connsiteY1890" fmla="*/ 330191 h 1133814"/>
                <a:gd name="connsiteX1891" fmla="*/ 2057327 w 2059780"/>
                <a:gd name="connsiteY1891" fmla="*/ 334831 h 1133814"/>
                <a:gd name="connsiteX1892" fmla="*/ 2057388 w 2059780"/>
                <a:gd name="connsiteY1892" fmla="*/ 330191 h 1133814"/>
                <a:gd name="connsiteX1893" fmla="*/ 2041184 w 2059780"/>
                <a:gd name="connsiteY1893" fmla="*/ 325723 h 1133814"/>
                <a:gd name="connsiteX1894" fmla="*/ 2041323 w 2059780"/>
                <a:gd name="connsiteY1894" fmla="*/ 329575 h 1133814"/>
                <a:gd name="connsiteX1895" fmla="*/ 2041184 w 2059780"/>
                <a:gd name="connsiteY1895" fmla="*/ 325723 h 1133814"/>
                <a:gd name="connsiteX1896" fmla="*/ 2039702 w 2059780"/>
                <a:gd name="connsiteY1896" fmla="*/ 325019 h 1133814"/>
                <a:gd name="connsiteX1897" fmla="*/ 2040011 w 2059780"/>
                <a:gd name="connsiteY1897" fmla="*/ 327837 h 1133814"/>
                <a:gd name="connsiteX1898" fmla="*/ 2039702 w 2059780"/>
                <a:gd name="connsiteY1898" fmla="*/ 325019 h 1133814"/>
                <a:gd name="connsiteX1899" fmla="*/ 2042453 w 2059780"/>
                <a:gd name="connsiteY1899" fmla="*/ 324438 h 1133814"/>
                <a:gd name="connsiteX1900" fmla="*/ 2042141 w 2059780"/>
                <a:gd name="connsiteY1900" fmla="*/ 327567 h 1133814"/>
                <a:gd name="connsiteX1901" fmla="*/ 2042372 w 2059780"/>
                <a:gd name="connsiteY1901" fmla="*/ 326299 h 1133814"/>
                <a:gd name="connsiteX1902" fmla="*/ 2042453 w 2059780"/>
                <a:gd name="connsiteY1902" fmla="*/ 324438 h 1133814"/>
                <a:gd name="connsiteX1903" fmla="*/ 2039594 w 2059780"/>
                <a:gd name="connsiteY1903" fmla="*/ 317695 h 1133814"/>
                <a:gd name="connsiteX1904" fmla="*/ 2039733 w 2059780"/>
                <a:gd name="connsiteY1904" fmla="*/ 320619 h 1133814"/>
                <a:gd name="connsiteX1905" fmla="*/ 2040011 w 2059780"/>
                <a:gd name="connsiteY1905" fmla="*/ 324590 h 1133814"/>
                <a:gd name="connsiteX1906" fmla="*/ 2039749 w 2059780"/>
                <a:gd name="connsiteY1906" fmla="*/ 322467 h 1133814"/>
                <a:gd name="connsiteX1907" fmla="*/ 2039687 w 2059780"/>
                <a:gd name="connsiteY1907" fmla="*/ 324197 h 1133814"/>
                <a:gd name="connsiteX1908" fmla="*/ 2039594 w 2059780"/>
                <a:gd name="connsiteY1908" fmla="*/ 317695 h 1133814"/>
                <a:gd name="connsiteX1909" fmla="*/ 2040181 w 2059780"/>
                <a:gd name="connsiteY1909" fmla="*/ 317326 h 1133814"/>
                <a:gd name="connsiteX1910" fmla="*/ 2040150 w 2059780"/>
                <a:gd name="connsiteY1910" fmla="*/ 322874 h 1133814"/>
                <a:gd name="connsiteX1911" fmla="*/ 2040181 w 2059780"/>
                <a:gd name="connsiteY1911" fmla="*/ 317326 h 1133814"/>
                <a:gd name="connsiteX1912" fmla="*/ 2041986 w 2059780"/>
                <a:gd name="connsiteY1912" fmla="*/ 315321 h 1133814"/>
                <a:gd name="connsiteX1913" fmla="*/ 2041801 w 2059780"/>
                <a:gd name="connsiteY1913" fmla="*/ 319797 h 1133814"/>
                <a:gd name="connsiteX1914" fmla="*/ 2041986 w 2059780"/>
                <a:gd name="connsiteY1914" fmla="*/ 315321 h 1133814"/>
                <a:gd name="connsiteX1915" fmla="*/ 2042372 w 2059780"/>
                <a:gd name="connsiteY1915" fmla="*/ 305454 h 1133814"/>
                <a:gd name="connsiteX1916" fmla="*/ 2042496 w 2059780"/>
                <a:gd name="connsiteY1916" fmla="*/ 312087 h 1133814"/>
                <a:gd name="connsiteX1917" fmla="*/ 2042295 w 2059780"/>
                <a:gd name="connsiteY1917" fmla="*/ 313739 h 1133814"/>
                <a:gd name="connsiteX1918" fmla="*/ 2042635 w 2059780"/>
                <a:gd name="connsiteY1918" fmla="*/ 315006 h 1133814"/>
                <a:gd name="connsiteX1919" fmla="*/ 2042372 w 2059780"/>
                <a:gd name="connsiteY1919" fmla="*/ 305454 h 1133814"/>
                <a:gd name="connsiteX1920" fmla="*/ 16369 w 2059780"/>
                <a:gd name="connsiteY1920" fmla="*/ 304288 h 1133814"/>
                <a:gd name="connsiteX1921" fmla="*/ 16519 w 2059780"/>
                <a:gd name="connsiteY1921" fmla="*/ 311926 h 1133814"/>
                <a:gd name="connsiteX1922" fmla="*/ 16369 w 2059780"/>
                <a:gd name="connsiteY1922" fmla="*/ 304288 h 1133814"/>
                <a:gd name="connsiteX1923" fmla="*/ 2039610 w 2059780"/>
                <a:gd name="connsiteY1923" fmla="*/ 292618 h 1133814"/>
                <a:gd name="connsiteX1924" fmla="*/ 2039594 w 2059780"/>
                <a:gd name="connsiteY1924" fmla="*/ 300938 h 1133814"/>
                <a:gd name="connsiteX1925" fmla="*/ 2039656 w 2059780"/>
                <a:gd name="connsiteY1925" fmla="*/ 295433 h 1133814"/>
                <a:gd name="connsiteX1926" fmla="*/ 2039656 w 2059780"/>
                <a:gd name="connsiteY1926" fmla="*/ 295424 h 1133814"/>
                <a:gd name="connsiteX1927" fmla="*/ 2039826 w 2059780"/>
                <a:gd name="connsiteY1927" fmla="*/ 292776 h 1133814"/>
                <a:gd name="connsiteX1928" fmla="*/ 2039610 w 2059780"/>
                <a:gd name="connsiteY1928" fmla="*/ 292618 h 1133814"/>
                <a:gd name="connsiteX1929" fmla="*/ 16570 w 2059780"/>
                <a:gd name="connsiteY1929" fmla="*/ 292509 h 1133814"/>
                <a:gd name="connsiteX1930" fmla="*/ 16646 w 2059780"/>
                <a:gd name="connsiteY1930" fmla="*/ 297239 h 1133814"/>
                <a:gd name="connsiteX1931" fmla="*/ 16570 w 2059780"/>
                <a:gd name="connsiteY1931" fmla="*/ 292509 h 1133814"/>
                <a:gd name="connsiteX1932" fmla="*/ 2039425 w 2059780"/>
                <a:gd name="connsiteY1932" fmla="*/ 289804 h 1133814"/>
                <a:gd name="connsiteX1933" fmla="*/ 2039378 w 2059780"/>
                <a:gd name="connsiteY1933" fmla="*/ 292359 h 1133814"/>
                <a:gd name="connsiteX1934" fmla="*/ 2039656 w 2059780"/>
                <a:gd name="connsiteY1934" fmla="*/ 291228 h 1133814"/>
                <a:gd name="connsiteX1935" fmla="*/ 2039425 w 2059780"/>
                <a:gd name="connsiteY1935" fmla="*/ 289804 h 1133814"/>
                <a:gd name="connsiteX1936" fmla="*/ 2039583 w 2059780"/>
                <a:gd name="connsiteY1936" fmla="*/ 284628 h 1133814"/>
                <a:gd name="connsiteX1937" fmla="*/ 2039301 w 2059780"/>
                <a:gd name="connsiteY1937" fmla="*/ 285311 h 1133814"/>
                <a:gd name="connsiteX1938" fmla="*/ 2039656 w 2059780"/>
                <a:gd name="connsiteY1938" fmla="*/ 288900 h 1133814"/>
                <a:gd name="connsiteX1939" fmla="*/ 2039583 w 2059780"/>
                <a:gd name="connsiteY1939" fmla="*/ 284628 h 1133814"/>
                <a:gd name="connsiteX1940" fmla="*/ 15928 w 2059780"/>
                <a:gd name="connsiteY1940" fmla="*/ 281281 h 1133814"/>
                <a:gd name="connsiteX1941" fmla="*/ 15759 w 2059780"/>
                <a:gd name="connsiteY1941" fmla="*/ 283891 h 1133814"/>
                <a:gd name="connsiteX1942" fmla="*/ 15985 w 2059780"/>
                <a:gd name="connsiteY1942" fmla="*/ 287910 h 1133814"/>
                <a:gd name="connsiteX1943" fmla="*/ 15892 w 2059780"/>
                <a:gd name="connsiteY1943" fmla="*/ 285480 h 1133814"/>
                <a:gd name="connsiteX1944" fmla="*/ 15928 w 2059780"/>
                <a:gd name="connsiteY1944" fmla="*/ 281281 h 1133814"/>
                <a:gd name="connsiteX1945" fmla="*/ 2057465 w 2059780"/>
                <a:gd name="connsiteY1945" fmla="*/ 276638 h 1133814"/>
                <a:gd name="connsiteX1946" fmla="*/ 2057388 w 2059780"/>
                <a:gd name="connsiteY1946" fmla="*/ 280326 h 1133814"/>
                <a:gd name="connsiteX1947" fmla="*/ 2057465 w 2059780"/>
                <a:gd name="connsiteY1947" fmla="*/ 276638 h 1133814"/>
                <a:gd name="connsiteX1948" fmla="*/ 6422 w 2059780"/>
                <a:gd name="connsiteY1948" fmla="*/ 274421 h 1133814"/>
                <a:gd name="connsiteX1949" fmla="*/ 6354 w 2059780"/>
                <a:gd name="connsiteY1949" fmla="*/ 277134 h 1133814"/>
                <a:gd name="connsiteX1950" fmla="*/ 6422 w 2059780"/>
                <a:gd name="connsiteY1950" fmla="*/ 274421 h 1133814"/>
                <a:gd name="connsiteX1951" fmla="*/ 16243 w 2059780"/>
                <a:gd name="connsiteY1951" fmla="*/ 262325 h 1133814"/>
                <a:gd name="connsiteX1952" fmla="*/ 16402 w 2059780"/>
                <a:gd name="connsiteY1952" fmla="*/ 276469 h 1133814"/>
                <a:gd name="connsiteX1953" fmla="*/ 16243 w 2059780"/>
                <a:gd name="connsiteY1953" fmla="*/ 262325 h 1133814"/>
                <a:gd name="connsiteX1954" fmla="*/ 16196 w 2059780"/>
                <a:gd name="connsiteY1954" fmla="*/ 260379 h 1133814"/>
                <a:gd name="connsiteX1955" fmla="*/ 16411 w 2059780"/>
                <a:gd name="connsiteY1955" fmla="*/ 261189 h 1133814"/>
                <a:gd name="connsiteX1956" fmla="*/ 16196 w 2059780"/>
                <a:gd name="connsiteY1956" fmla="*/ 260379 h 1133814"/>
                <a:gd name="connsiteX1957" fmla="*/ 6253 w 2059780"/>
                <a:gd name="connsiteY1957" fmla="*/ 259049 h 1133814"/>
                <a:gd name="connsiteX1958" fmla="*/ 6127 w 2059780"/>
                <a:gd name="connsiteY1958" fmla="*/ 268293 h 1133814"/>
                <a:gd name="connsiteX1959" fmla="*/ 6253 w 2059780"/>
                <a:gd name="connsiteY1959" fmla="*/ 259049 h 1133814"/>
                <a:gd name="connsiteX1960" fmla="*/ 16364 w 2059780"/>
                <a:gd name="connsiteY1960" fmla="*/ 251931 h 1133814"/>
                <a:gd name="connsiteX1961" fmla="*/ 16229 w 2059780"/>
                <a:gd name="connsiteY1961" fmla="*/ 252271 h 1133814"/>
                <a:gd name="connsiteX1962" fmla="*/ 16232 w 2059780"/>
                <a:gd name="connsiteY1962" fmla="*/ 256734 h 1133814"/>
                <a:gd name="connsiteX1963" fmla="*/ 16403 w 2059780"/>
                <a:gd name="connsiteY1963" fmla="*/ 256996 h 1133814"/>
                <a:gd name="connsiteX1964" fmla="*/ 16364 w 2059780"/>
                <a:gd name="connsiteY1964" fmla="*/ 251931 h 1133814"/>
                <a:gd name="connsiteX1965" fmla="*/ 6559 w 2059780"/>
                <a:gd name="connsiteY1965" fmla="*/ 248230 h 1133814"/>
                <a:gd name="connsiteX1966" fmla="*/ 6595 w 2059780"/>
                <a:gd name="connsiteY1966" fmla="*/ 253931 h 1133814"/>
                <a:gd name="connsiteX1967" fmla="*/ 6559 w 2059780"/>
                <a:gd name="connsiteY1967" fmla="*/ 248230 h 1133814"/>
                <a:gd name="connsiteX1968" fmla="*/ 2057789 w 2059780"/>
                <a:gd name="connsiteY1968" fmla="*/ 239307 h 1133814"/>
                <a:gd name="connsiteX1969" fmla="*/ 2057651 w 2059780"/>
                <a:gd name="connsiteY1969" fmla="*/ 244814 h 1133814"/>
                <a:gd name="connsiteX1970" fmla="*/ 2057789 w 2059780"/>
                <a:gd name="connsiteY1970" fmla="*/ 239307 h 1133814"/>
                <a:gd name="connsiteX1971" fmla="*/ 2058237 w 2059780"/>
                <a:gd name="connsiteY1971" fmla="*/ 228435 h 1133814"/>
                <a:gd name="connsiteX1972" fmla="*/ 2058052 w 2059780"/>
                <a:gd name="connsiteY1972" fmla="*/ 235768 h 1133814"/>
                <a:gd name="connsiteX1973" fmla="*/ 2058237 w 2059780"/>
                <a:gd name="connsiteY1973" fmla="*/ 228435 h 1133814"/>
                <a:gd name="connsiteX1974" fmla="*/ 2038977 w 2059780"/>
                <a:gd name="connsiteY1974" fmla="*/ 227811 h 1133814"/>
                <a:gd name="connsiteX1975" fmla="*/ 2039085 w 2059780"/>
                <a:gd name="connsiteY1975" fmla="*/ 239053 h 1133814"/>
                <a:gd name="connsiteX1976" fmla="*/ 2038977 w 2059780"/>
                <a:gd name="connsiteY1976" fmla="*/ 227811 h 1133814"/>
                <a:gd name="connsiteX1977" fmla="*/ 15792 w 2059780"/>
                <a:gd name="connsiteY1977" fmla="*/ 227300 h 1133814"/>
                <a:gd name="connsiteX1978" fmla="*/ 15696 w 2059780"/>
                <a:gd name="connsiteY1978" fmla="*/ 234836 h 1133814"/>
                <a:gd name="connsiteX1979" fmla="*/ 15768 w 2059780"/>
                <a:gd name="connsiteY1979" fmla="*/ 263986 h 1133814"/>
                <a:gd name="connsiteX1980" fmla="*/ 15862 w 2059780"/>
                <a:gd name="connsiteY1980" fmla="*/ 265915 h 1133814"/>
                <a:gd name="connsiteX1981" fmla="*/ 15780 w 2059780"/>
                <a:gd name="connsiteY1981" fmla="*/ 268111 h 1133814"/>
                <a:gd name="connsiteX1982" fmla="*/ 15992 w 2059780"/>
                <a:gd name="connsiteY1982" fmla="*/ 266577 h 1133814"/>
                <a:gd name="connsiteX1983" fmla="*/ 16021 w 2059780"/>
                <a:gd name="connsiteY1983" fmla="*/ 270322 h 1133814"/>
                <a:gd name="connsiteX1984" fmla="*/ 16167 w 2059780"/>
                <a:gd name="connsiteY1984" fmla="*/ 267296 h 1133814"/>
                <a:gd name="connsiteX1985" fmla="*/ 16032 w 2059780"/>
                <a:gd name="connsiteY1985" fmla="*/ 266135 h 1133814"/>
                <a:gd name="connsiteX1986" fmla="*/ 16057 w 2059780"/>
                <a:gd name="connsiteY1986" fmla="*/ 255538 h 1133814"/>
                <a:gd name="connsiteX1987" fmla="*/ 15972 w 2059780"/>
                <a:gd name="connsiteY1987" fmla="*/ 254974 h 1133814"/>
                <a:gd name="connsiteX1988" fmla="*/ 16045 w 2059780"/>
                <a:gd name="connsiteY1988" fmla="*/ 248798 h 1133814"/>
                <a:gd name="connsiteX1989" fmla="*/ 15792 w 2059780"/>
                <a:gd name="connsiteY1989" fmla="*/ 227300 h 1133814"/>
                <a:gd name="connsiteX1990" fmla="*/ 16369 w 2059780"/>
                <a:gd name="connsiteY1990" fmla="*/ 226354 h 1133814"/>
                <a:gd name="connsiteX1991" fmla="*/ 16226 w 2059780"/>
                <a:gd name="connsiteY1991" fmla="*/ 229203 h 1133814"/>
                <a:gd name="connsiteX1992" fmla="*/ 16369 w 2059780"/>
                <a:gd name="connsiteY1992" fmla="*/ 226354 h 1133814"/>
                <a:gd name="connsiteX1993" fmla="*/ 2039070 w 2059780"/>
                <a:gd name="connsiteY1993" fmla="*/ 206499 h 1133814"/>
                <a:gd name="connsiteX1994" fmla="*/ 2039039 w 2059780"/>
                <a:gd name="connsiteY1994" fmla="*/ 210179 h 1133814"/>
                <a:gd name="connsiteX1995" fmla="*/ 2039070 w 2059780"/>
                <a:gd name="connsiteY1995" fmla="*/ 206499 h 1133814"/>
                <a:gd name="connsiteX1996" fmla="*/ 15391 w 2059780"/>
                <a:gd name="connsiteY1996" fmla="*/ 185802 h 1133814"/>
                <a:gd name="connsiteX1997" fmla="*/ 15361 w 2059780"/>
                <a:gd name="connsiteY1997" fmla="*/ 190381 h 1133814"/>
                <a:gd name="connsiteX1998" fmla="*/ 15391 w 2059780"/>
                <a:gd name="connsiteY1998" fmla="*/ 185802 h 1133814"/>
                <a:gd name="connsiteX1999" fmla="*/ 15625 w 2059780"/>
                <a:gd name="connsiteY1999" fmla="*/ 184353 h 1133814"/>
                <a:gd name="connsiteX2000" fmla="*/ 15654 w 2059780"/>
                <a:gd name="connsiteY2000" fmla="*/ 189024 h 1133814"/>
                <a:gd name="connsiteX2001" fmla="*/ 15625 w 2059780"/>
                <a:gd name="connsiteY2001" fmla="*/ 184353 h 1133814"/>
                <a:gd name="connsiteX2002" fmla="*/ 6721 w 2059780"/>
                <a:gd name="connsiteY2002" fmla="*/ 178627 h 1133814"/>
                <a:gd name="connsiteX2003" fmla="*/ 6641 w 2059780"/>
                <a:gd name="connsiteY2003" fmla="*/ 199748 h 1133814"/>
                <a:gd name="connsiteX2004" fmla="*/ 6534 w 2059780"/>
                <a:gd name="connsiteY2004" fmla="*/ 202880 h 1133814"/>
                <a:gd name="connsiteX2005" fmla="*/ 6394 w 2059780"/>
                <a:gd name="connsiteY2005" fmla="*/ 238032 h 1133814"/>
                <a:gd name="connsiteX2006" fmla="*/ 6394 w 2059780"/>
                <a:gd name="connsiteY2006" fmla="*/ 238040 h 1133814"/>
                <a:gd name="connsiteX2007" fmla="*/ 6126 w 2059780"/>
                <a:gd name="connsiteY2007" fmla="*/ 235273 h 1133814"/>
                <a:gd name="connsiteX2008" fmla="*/ 6282 w 2059780"/>
                <a:gd name="connsiteY2008" fmla="*/ 236455 h 1133814"/>
                <a:gd name="connsiteX2009" fmla="*/ 6389 w 2059780"/>
                <a:gd name="connsiteY2009" fmla="*/ 229092 h 1133814"/>
                <a:gd name="connsiteX2010" fmla="*/ 6225 w 2059780"/>
                <a:gd name="connsiteY2010" fmla="*/ 228808 h 1133814"/>
                <a:gd name="connsiteX2011" fmla="*/ 6369 w 2059780"/>
                <a:gd name="connsiteY2011" fmla="*/ 221998 h 1133814"/>
                <a:gd name="connsiteX2012" fmla="*/ 6285 w 2059780"/>
                <a:gd name="connsiteY2012" fmla="*/ 217047 h 1133814"/>
                <a:gd name="connsiteX2013" fmla="*/ 6392 w 2059780"/>
                <a:gd name="connsiteY2013" fmla="*/ 212366 h 1133814"/>
                <a:gd name="connsiteX2014" fmla="*/ 6721 w 2059780"/>
                <a:gd name="connsiteY2014" fmla="*/ 178627 h 1133814"/>
                <a:gd name="connsiteX2015" fmla="*/ 2038775 w 2059780"/>
                <a:gd name="connsiteY2015" fmla="*/ 170837 h 1133814"/>
                <a:gd name="connsiteX2016" fmla="*/ 2038884 w 2059780"/>
                <a:gd name="connsiteY2016" fmla="*/ 173747 h 1133814"/>
                <a:gd name="connsiteX2017" fmla="*/ 2038422 w 2059780"/>
                <a:gd name="connsiteY2017" fmla="*/ 171979 h 1133814"/>
                <a:gd name="connsiteX2018" fmla="*/ 2038775 w 2059780"/>
                <a:gd name="connsiteY2018" fmla="*/ 170837 h 1133814"/>
                <a:gd name="connsiteX2019" fmla="*/ 14834 w 2059780"/>
                <a:gd name="connsiteY2019" fmla="*/ 152380 h 1133814"/>
                <a:gd name="connsiteX2020" fmla="*/ 15033 w 2059780"/>
                <a:gd name="connsiteY2020" fmla="*/ 159484 h 1133814"/>
                <a:gd name="connsiteX2021" fmla="*/ 14965 w 2059780"/>
                <a:gd name="connsiteY2021" fmla="*/ 161108 h 1133814"/>
                <a:gd name="connsiteX2022" fmla="*/ 14965 w 2059780"/>
                <a:gd name="connsiteY2022" fmla="*/ 161098 h 1133814"/>
                <a:gd name="connsiteX2023" fmla="*/ 15137 w 2059780"/>
                <a:gd name="connsiteY2023" fmla="*/ 174696 h 1133814"/>
                <a:gd name="connsiteX2024" fmla="*/ 15054 w 2059780"/>
                <a:gd name="connsiteY2024" fmla="*/ 171781 h 1133814"/>
                <a:gd name="connsiteX2025" fmla="*/ 15129 w 2059780"/>
                <a:gd name="connsiteY2025" fmla="*/ 170810 h 1133814"/>
                <a:gd name="connsiteX2026" fmla="*/ 15073 w 2059780"/>
                <a:gd name="connsiteY2026" fmla="*/ 159679 h 1133814"/>
                <a:gd name="connsiteX2027" fmla="*/ 15110 w 2059780"/>
                <a:gd name="connsiteY2027" fmla="*/ 159341 h 1133814"/>
                <a:gd name="connsiteX2028" fmla="*/ 14834 w 2059780"/>
                <a:gd name="connsiteY2028" fmla="*/ 152380 h 1133814"/>
                <a:gd name="connsiteX2029" fmla="*/ 15363 w 2059780"/>
                <a:gd name="connsiteY2029" fmla="*/ 152371 h 1133814"/>
                <a:gd name="connsiteX2030" fmla="*/ 15341 w 2059780"/>
                <a:gd name="connsiteY2030" fmla="*/ 159734 h 1133814"/>
                <a:gd name="connsiteX2031" fmla="*/ 15363 w 2059780"/>
                <a:gd name="connsiteY2031" fmla="*/ 152371 h 1133814"/>
                <a:gd name="connsiteX2032" fmla="*/ 8716 w 2059780"/>
                <a:gd name="connsiteY2032" fmla="*/ 150073 h 1133814"/>
                <a:gd name="connsiteX2033" fmla="*/ 8693 w 2059780"/>
                <a:gd name="connsiteY2033" fmla="*/ 153786 h 1133814"/>
                <a:gd name="connsiteX2034" fmla="*/ 8716 w 2059780"/>
                <a:gd name="connsiteY2034" fmla="*/ 150073 h 1133814"/>
                <a:gd name="connsiteX2035" fmla="*/ 14864 w 2059780"/>
                <a:gd name="connsiteY2035" fmla="*/ 147785 h 1133814"/>
                <a:gd name="connsiteX2036" fmla="*/ 14926 w 2059780"/>
                <a:gd name="connsiteY2036" fmla="*/ 151592 h 1133814"/>
                <a:gd name="connsiteX2037" fmla="*/ 14864 w 2059780"/>
                <a:gd name="connsiteY2037" fmla="*/ 147785 h 1133814"/>
                <a:gd name="connsiteX2038" fmla="*/ 2038483 w 2059780"/>
                <a:gd name="connsiteY2038" fmla="*/ 140849 h 1133814"/>
                <a:gd name="connsiteX2039" fmla="*/ 2038483 w 2059780"/>
                <a:gd name="connsiteY2039" fmla="*/ 143630 h 1133814"/>
                <a:gd name="connsiteX2040" fmla="*/ 2038483 w 2059780"/>
                <a:gd name="connsiteY2040" fmla="*/ 140849 h 1133814"/>
                <a:gd name="connsiteX2041" fmla="*/ 15287 w 2059780"/>
                <a:gd name="connsiteY2041" fmla="*/ 139365 h 1133814"/>
                <a:gd name="connsiteX2042" fmla="*/ 15378 w 2059780"/>
                <a:gd name="connsiteY2042" fmla="*/ 142178 h 1133814"/>
                <a:gd name="connsiteX2043" fmla="*/ 15207 w 2059780"/>
                <a:gd name="connsiteY2043" fmla="*/ 144923 h 1133814"/>
                <a:gd name="connsiteX2044" fmla="*/ 15075 w 2059780"/>
                <a:gd name="connsiteY2044" fmla="*/ 139800 h 1133814"/>
                <a:gd name="connsiteX2045" fmla="*/ 15287 w 2059780"/>
                <a:gd name="connsiteY2045" fmla="*/ 139365 h 1133814"/>
                <a:gd name="connsiteX2046" fmla="*/ 7037 w 2059780"/>
                <a:gd name="connsiteY2046" fmla="*/ 138596 h 1133814"/>
                <a:gd name="connsiteX2047" fmla="*/ 7064 w 2059780"/>
                <a:gd name="connsiteY2047" fmla="*/ 144297 h 1133814"/>
                <a:gd name="connsiteX2048" fmla="*/ 7037 w 2059780"/>
                <a:gd name="connsiteY2048" fmla="*/ 138596 h 1133814"/>
                <a:gd name="connsiteX2049" fmla="*/ 7643 w 2059780"/>
                <a:gd name="connsiteY2049" fmla="*/ 132136 h 1133814"/>
                <a:gd name="connsiteX2050" fmla="*/ 7507 w 2059780"/>
                <a:gd name="connsiteY2050" fmla="*/ 140375 h 1133814"/>
                <a:gd name="connsiteX2051" fmla="*/ 7643 w 2059780"/>
                <a:gd name="connsiteY2051" fmla="*/ 132136 h 1133814"/>
                <a:gd name="connsiteX2052" fmla="*/ 15388 w 2059780"/>
                <a:gd name="connsiteY2052" fmla="*/ 130165 h 1133814"/>
                <a:gd name="connsiteX2053" fmla="*/ 15473 w 2059780"/>
                <a:gd name="connsiteY2053" fmla="*/ 134937 h 1133814"/>
                <a:gd name="connsiteX2054" fmla="*/ 15388 w 2059780"/>
                <a:gd name="connsiteY2054" fmla="*/ 130165 h 1133814"/>
                <a:gd name="connsiteX2055" fmla="*/ 15358 w 2059780"/>
                <a:gd name="connsiteY2055" fmla="*/ 118055 h 1133814"/>
                <a:gd name="connsiteX2056" fmla="*/ 15459 w 2059780"/>
                <a:gd name="connsiteY2056" fmla="*/ 129347 h 1133814"/>
                <a:gd name="connsiteX2057" fmla="*/ 15358 w 2059780"/>
                <a:gd name="connsiteY2057" fmla="*/ 118055 h 1133814"/>
                <a:gd name="connsiteX2058" fmla="*/ 15419 w 2059780"/>
                <a:gd name="connsiteY2058" fmla="*/ 113544 h 1133814"/>
                <a:gd name="connsiteX2059" fmla="*/ 15470 w 2059780"/>
                <a:gd name="connsiteY2059" fmla="*/ 113898 h 1133814"/>
                <a:gd name="connsiteX2060" fmla="*/ 15409 w 2059780"/>
                <a:gd name="connsiteY2060" fmla="*/ 116296 h 1133814"/>
                <a:gd name="connsiteX2061" fmla="*/ 15409 w 2059780"/>
                <a:gd name="connsiteY2061" fmla="*/ 116283 h 1133814"/>
                <a:gd name="connsiteX2062" fmla="*/ 15419 w 2059780"/>
                <a:gd name="connsiteY2062" fmla="*/ 113544 h 1133814"/>
                <a:gd name="connsiteX2063" fmla="*/ 7788 w 2059780"/>
                <a:gd name="connsiteY2063" fmla="*/ 112587 h 1133814"/>
                <a:gd name="connsiteX2064" fmla="*/ 7775 w 2059780"/>
                <a:gd name="connsiteY2064" fmla="*/ 119152 h 1133814"/>
                <a:gd name="connsiteX2065" fmla="*/ 7788 w 2059780"/>
                <a:gd name="connsiteY2065" fmla="*/ 112587 h 1133814"/>
                <a:gd name="connsiteX2066" fmla="*/ 15522 w 2059780"/>
                <a:gd name="connsiteY2066" fmla="*/ 111874 h 1133814"/>
                <a:gd name="connsiteX2067" fmla="*/ 15531 w 2059780"/>
                <a:gd name="connsiteY2067" fmla="*/ 114313 h 1133814"/>
                <a:gd name="connsiteX2068" fmla="*/ 15470 w 2059780"/>
                <a:gd name="connsiteY2068" fmla="*/ 113898 h 1133814"/>
                <a:gd name="connsiteX2069" fmla="*/ 2038483 w 2059780"/>
                <a:gd name="connsiteY2069" fmla="*/ 111069 h 1133814"/>
                <a:gd name="connsiteX2070" fmla="*/ 2038637 w 2059780"/>
                <a:gd name="connsiteY2070" fmla="*/ 115840 h 1133814"/>
                <a:gd name="connsiteX2071" fmla="*/ 2038483 w 2059780"/>
                <a:gd name="connsiteY2071" fmla="*/ 111069 h 1133814"/>
                <a:gd name="connsiteX2072" fmla="*/ 8028 w 2059780"/>
                <a:gd name="connsiteY2072" fmla="*/ 109263 h 1133814"/>
                <a:gd name="connsiteX2073" fmla="*/ 7968 w 2059780"/>
                <a:gd name="connsiteY2073" fmla="*/ 113218 h 1133814"/>
                <a:gd name="connsiteX2074" fmla="*/ 8028 w 2059780"/>
                <a:gd name="connsiteY2074" fmla="*/ 109263 h 1133814"/>
                <a:gd name="connsiteX2075" fmla="*/ 7712 w 2059780"/>
                <a:gd name="connsiteY2075" fmla="*/ 109030 h 1133814"/>
                <a:gd name="connsiteX2076" fmla="*/ 7597 w 2059780"/>
                <a:gd name="connsiteY2076" fmla="*/ 109391 h 1133814"/>
                <a:gd name="connsiteX2077" fmla="*/ 7693 w 2059780"/>
                <a:gd name="connsiteY2077" fmla="*/ 110984 h 1133814"/>
                <a:gd name="connsiteX2078" fmla="*/ 7587 w 2059780"/>
                <a:gd name="connsiteY2078" fmla="*/ 115308 h 1133814"/>
                <a:gd name="connsiteX2079" fmla="*/ 7682 w 2059780"/>
                <a:gd name="connsiteY2079" fmla="*/ 117104 h 1133814"/>
                <a:gd name="connsiteX2080" fmla="*/ 7712 w 2059780"/>
                <a:gd name="connsiteY2080" fmla="*/ 109030 h 1133814"/>
                <a:gd name="connsiteX2081" fmla="*/ 9182 w 2059780"/>
                <a:gd name="connsiteY2081" fmla="*/ 107639 h 1133814"/>
                <a:gd name="connsiteX2082" fmla="*/ 9076 w 2059780"/>
                <a:gd name="connsiteY2082" fmla="*/ 108513 h 1133814"/>
                <a:gd name="connsiteX2083" fmla="*/ 9182 w 2059780"/>
                <a:gd name="connsiteY2083" fmla="*/ 107639 h 1133814"/>
                <a:gd name="connsiteX2084" fmla="*/ 2039363 w 2059780"/>
                <a:gd name="connsiteY2084" fmla="*/ 99696 h 1133814"/>
                <a:gd name="connsiteX2085" fmla="*/ 2039517 w 2059780"/>
                <a:gd name="connsiteY2085" fmla="*/ 104465 h 1133814"/>
                <a:gd name="connsiteX2086" fmla="*/ 2039363 w 2059780"/>
                <a:gd name="connsiteY2086" fmla="*/ 99696 h 1133814"/>
                <a:gd name="connsiteX2087" fmla="*/ 2037619 w 2059780"/>
                <a:gd name="connsiteY2087" fmla="*/ 97305 h 1133814"/>
                <a:gd name="connsiteX2088" fmla="*/ 2037619 w 2059780"/>
                <a:gd name="connsiteY2088" fmla="*/ 101955 h 1133814"/>
                <a:gd name="connsiteX2089" fmla="*/ 2037619 w 2059780"/>
                <a:gd name="connsiteY2089" fmla="*/ 97305 h 1133814"/>
                <a:gd name="connsiteX2090" fmla="*/ 2038082 w 2059780"/>
                <a:gd name="connsiteY2090" fmla="*/ 93977 h 1133814"/>
                <a:gd name="connsiteX2091" fmla="*/ 2038406 w 2059780"/>
                <a:gd name="connsiteY2091" fmla="*/ 107261 h 1133814"/>
                <a:gd name="connsiteX2092" fmla="*/ 2038221 w 2059780"/>
                <a:gd name="connsiteY2092" fmla="*/ 99912 h 1133814"/>
                <a:gd name="connsiteX2093" fmla="*/ 2038082 w 2059780"/>
                <a:gd name="connsiteY2093" fmla="*/ 93977 h 1133814"/>
                <a:gd name="connsiteX2094" fmla="*/ 15360 w 2059780"/>
                <a:gd name="connsiteY2094" fmla="*/ 91198 h 1133814"/>
                <a:gd name="connsiteX2095" fmla="*/ 15370 w 2059780"/>
                <a:gd name="connsiteY2095" fmla="*/ 94907 h 1133814"/>
                <a:gd name="connsiteX2096" fmla="*/ 15360 w 2059780"/>
                <a:gd name="connsiteY2096" fmla="*/ 91198 h 1133814"/>
                <a:gd name="connsiteX2097" fmla="*/ 7399 w 2059780"/>
                <a:gd name="connsiteY2097" fmla="*/ 89193 h 1133814"/>
                <a:gd name="connsiteX2098" fmla="*/ 7437 w 2059780"/>
                <a:gd name="connsiteY2098" fmla="*/ 97759 h 1133814"/>
                <a:gd name="connsiteX2099" fmla="*/ 7399 w 2059780"/>
                <a:gd name="connsiteY2099" fmla="*/ 89193 h 1133814"/>
                <a:gd name="connsiteX2100" fmla="*/ 2039517 w 2059780"/>
                <a:gd name="connsiteY2100" fmla="*/ 88649 h 1133814"/>
                <a:gd name="connsiteX2101" fmla="*/ 2039671 w 2059780"/>
                <a:gd name="connsiteY2101" fmla="*/ 94359 h 1133814"/>
                <a:gd name="connsiteX2102" fmla="*/ 2039517 w 2059780"/>
                <a:gd name="connsiteY2102" fmla="*/ 88649 h 1133814"/>
                <a:gd name="connsiteX2103" fmla="*/ 14648 w 2059780"/>
                <a:gd name="connsiteY2103" fmla="*/ 84289 h 1133814"/>
                <a:gd name="connsiteX2104" fmla="*/ 14760 w 2059780"/>
                <a:gd name="connsiteY2104" fmla="*/ 89133 h 1133814"/>
                <a:gd name="connsiteX2105" fmla="*/ 14648 w 2059780"/>
                <a:gd name="connsiteY2105" fmla="*/ 84289 h 1133814"/>
                <a:gd name="connsiteX2106" fmla="*/ 8106 w 2059780"/>
                <a:gd name="connsiteY2106" fmla="*/ 83004 h 1133814"/>
                <a:gd name="connsiteX2107" fmla="*/ 8084 w 2059780"/>
                <a:gd name="connsiteY2107" fmla="*/ 103715 h 1133814"/>
                <a:gd name="connsiteX2108" fmla="*/ 8204 w 2059780"/>
                <a:gd name="connsiteY2108" fmla="*/ 83284 h 1133814"/>
                <a:gd name="connsiteX2109" fmla="*/ 8106 w 2059780"/>
                <a:gd name="connsiteY2109" fmla="*/ 83004 h 1133814"/>
                <a:gd name="connsiteX2110" fmla="*/ 7871 w 2059780"/>
                <a:gd name="connsiteY2110" fmla="*/ 77433 h 1133814"/>
                <a:gd name="connsiteX2111" fmla="*/ 7987 w 2059780"/>
                <a:gd name="connsiteY2111" fmla="*/ 78053 h 1133814"/>
                <a:gd name="connsiteX2112" fmla="*/ 7935 w 2059780"/>
                <a:gd name="connsiteY2112" fmla="*/ 82657 h 1133814"/>
                <a:gd name="connsiteX2113" fmla="*/ 7871 w 2059780"/>
                <a:gd name="connsiteY2113" fmla="*/ 77433 h 1133814"/>
                <a:gd name="connsiteX2114" fmla="*/ 2039687 w 2059780"/>
                <a:gd name="connsiteY2114" fmla="*/ 75751 h 1133814"/>
                <a:gd name="connsiteX2115" fmla="*/ 2039841 w 2059780"/>
                <a:gd name="connsiteY2115" fmla="*/ 83309 h 1133814"/>
                <a:gd name="connsiteX2116" fmla="*/ 2039687 w 2059780"/>
                <a:gd name="connsiteY2116" fmla="*/ 75751 h 1133814"/>
                <a:gd name="connsiteX2117" fmla="*/ 15338 w 2059780"/>
                <a:gd name="connsiteY2117" fmla="*/ 71712 h 1133814"/>
                <a:gd name="connsiteX2118" fmla="*/ 15349 w 2059780"/>
                <a:gd name="connsiteY2118" fmla="*/ 75434 h 1133814"/>
                <a:gd name="connsiteX2119" fmla="*/ 15338 w 2059780"/>
                <a:gd name="connsiteY2119" fmla="*/ 75718 h 1133814"/>
                <a:gd name="connsiteX2120" fmla="*/ 15389 w 2059780"/>
                <a:gd name="connsiteY2120" fmla="*/ 89392 h 1133814"/>
                <a:gd name="connsiteX2121" fmla="*/ 15284 w 2059780"/>
                <a:gd name="connsiteY2121" fmla="*/ 76231 h 1133814"/>
                <a:gd name="connsiteX2122" fmla="*/ 15310 w 2059780"/>
                <a:gd name="connsiteY2122" fmla="*/ 75731 h 1133814"/>
                <a:gd name="connsiteX2123" fmla="*/ 15338 w 2059780"/>
                <a:gd name="connsiteY2123" fmla="*/ 71712 h 1133814"/>
                <a:gd name="connsiteX2124" fmla="*/ 2040921 w 2059780"/>
                <a:gd name="connsiteY2124" fmla="*/ 63709 h 1133814"/>
                <a:gd name="connsiteX2125" fmla="*/ 2040752 w 2059780"/>
                <a:gd name="connsiteY2125" fmla="*/ 67299 h 1133814"/>
                <a:gd name="connsiteX2126" fmla="*/ 2040921 w 2059780"/>
                <a:gd name="connsiteY2126" fmla="*/ 63709 h 1133814"/>
                <a:gd name="connsiteX2127" fmla="*/ 2057574 w 2059780"/>
                <a:gd name="connsiteY2127" fmla="*/ 60513 h 1133814"/>
                <a:gd name="connsiteX2128" fmla="*/ 2057712 w 2059780"/>
                <a:gd name="connsiteY2128" fmla="*/ 65315 h 1133814"/>
                <a:gd name="connsiteX2129" fmla="*/ 2057574 w 2059780"/>
                <a:gd name="connsiteY2129" fmla="*/ 60513 h 1133814"/>
                <a:gd name="connsiteX2130" fmla="*/ 8167 w 2059780"/>
                <a:gd name="connsiteY2130" fmla="*/ 59539 h 1133814"/>
                <a:gd name="connsiteX2131" fmla="*/ 8177 w 2059780"/>
                <a:gd name="connsiteY2131" fmla="*/ 67427 h 1133814"/>
                <a:gd name="connsiteX2132" fmla="*/ 8241 w 2059780"/>
                <a:gd name="connsiteY2132" fmla="*/ 68190 h 1133814"/>
                <a:gd name="connsiteX2133" fmla="*/ 8162 w 2059780"/>
                <a:gd name="connsiteY2133" fmla="*/ 69555 h 1133814"/>
                <a:gd name="connsiteX2134" fmla="*/ 8083 w 2059780"/>
                <a:gd name="connsiteY2134" fmla="*/ 81059 h 1133814"/>
                <a:gd name="connsiteX2135" fmla="*/ 8167 w 2059780"/>
                <a:gd name="connsiteY2135" fmla="*/ 59539 h 1133814"/>
                <a:gd name="connsiteX2136" fmla="*/ 15168 w 2059780"/>
                <a:gd name="connsiteY2136" fmla="*/ 59352 h 1133814"/>
                <a:gd name="connsiteX2137" fmla="*/ 15355 w 2059780"/>
                <a:gd name="connsiteY2137" fmla="*/ 66198 h 1133814"/>
                <a:gd name="connsiteX2138" fmla="*/ 15168 w 2059780"/>
                <a:gd name="connsiteY2138" fmla="*/ 59352 h 1133814"/>
                <a:gd name="connsiteX2139" fmla="*/ 8681 w 2059780"/>
                <a:gd name="connsiteY2139" fmla="*/ 57729 h 1133814"/>
                <a:gd name="connsiteX2140" fmla="*/ 8681 w 2059780"/>
                <a:gd name="connsiteY2140" fmla="*/ 57737 h 1133814"/>
                <a:gd name="connsiteX2141" fmla="*/ 8671 w 2059780"/>
                <a:gd name="connsiteY2141" fmla="*/ 67156 h 1133814"/>
                <a:gd name="connsiteX2142" fmla="*/ 8621 w 2059780"/>
                <a:gd name="connsiteY2142" fmla="*/ 72675 h 1133814"/>
                <a:gd name="connsiteX2143" fmla="*/ 8774 w 2059780"/>
                <a:gd name="connsiteY2143" fmla="*/ 75358 h 1133814"/>
                <a:gd name="connsiteX2144" fmla="*/ 8676 w 2059780"/>
                <a:gd name="connsiteY2144" fmla="*/ 80313 h 1133814"/>
                <a:gd name="connsiteX2145" fmla="*/ 9057 w 2059780"/>
                <a:gd name="connsiteY2145" fmla="*/ 67885 h 1133814"/>
                <a:gd name="connsiteX2146" fmla="*/ 8885 w 2059780"/>
                <a:gd name="connsiteY2146" fmla="*/ 68474 h 1133814"/>
                <a:gd name="connsiteX2147" fmla="*/ 8774 w 2059780"/>
                <a:gd name="connsiteY2147" fmla="*/ 64099 h 1133814"/>
                <a:gd name="connsiteX2148" fmla="*/ 8681 w 2059780"/>
                <a:gd name="connsiteY2148" fmla="*/ 57729 h 1133814"/>
                <a:gd name="connsiteX2149" fmla="*/ 9082 w 2059780"/>
                <a:gd name="connsiteY2149" fmla="*/ 57589 h 1133814"/>
                <a:gd name="connsiteX2150" fmla="*/ 9145 w 2059780"/>
                <a:gd name="connsiteY2150" fmla="*/ 64286 h 1133814"/>
                <a:gd name="connsiteX2151" fmla="*/ 9082 w 2059780"/>
                <a:gd name="connsiteY2151" fmla="*/ 57589 h 1133814"/>
                <a:gd name="connsiteX2152" fmla="*/ 9705 w 2059780"/>
                <a:gd name="connsiteY2152" fmla="*/ 53189 h 1133814"/>
                <a:gd name="connsiteX2153" fmla="*/ 9678 w 2059780"/>
                <a:gd name="connsiteY2153" fmla="*/ 58767 h 1133814"/>
                <a:gd name="connsiteX2154" fmla="*/ 9705 w 2059780"/>
                <a:gd name="connsiteY2154" fmla="*/ 53189 h 1133814"/>
                <a:gd name="connsiteX2155" fmla="*/ 8694 w 2059780"/>
                <a:gd name="connsiteY2155" fmla="*/ 50213 h 1133814"/>
                <a:gd name="connsiteX2156" fmla="*/ 8719 w 2059780"/>
                <a:gd name="connsiteY2156" fmla="*/ 56851 h 1133814"/>
                <a:gd name="connsiteX2157" fmla="*/ 8694 w 2059780"/>
                <a:gd name="connsiteY2157" fmla="*/ 50213 h 1133814"/>
                <a:gd name="connsiteX2158" fmla="*/ 2059780 w 2059780"/>
                <a:gd name="connsiteY2158" fmla="*/ 49153 h 1133814"/>
                <a:gd name="connsiteX2159" fmla="*/ 2059749 w 2059780"/>
                <a:gd name="connsiteY2159" fmla="*/ 51933 h 1133814"/>
                <a:gd name="connsiteX2160" fmla="*/ 2059780 w 2059780"/>
                <a:gd name="connsiteY2160" fmla="*/ 49153 h 1133814"/>
                <a:gd name="connsiteX2161" fmla="*/ 2057412 w 2059780"/>
                <a:gd name="connsiteY2161" fmla="*/ 48382 h 1133814"/>
                <a:gd name="connsiteX2162" fmla="*/ 2057450 w 2059780"/>
                <a:gd name="connsiteY2162" fmla="*/ 53324 h 1133814"/>
                <a:gd name="connsiteX2163" fmla="*/ 2057203 w 2059780"/>
                <a:gd name="connsiteY2163" fmla="*/ 54612 h 1133814"/>
                <a:gd name="connsiteX2164" fmla="*/ 2057373 w 2059780"/>
                <a:gd name="connsiteY2164" fmla="*/ 60334 h 1133814"/>
                <a:gd name="connsiteX2165" fmla="*/ 2057141 w 2059780"/>
                <a:gd name="connsiteY2165" fmla="*/ 65773 h 1133814"/>
                <a:gd name="connsiteX2166" fmla="*/ 2056786 w 2059780"/>
                <a:gd name="connsiteY2166" fmla="*/ 65404 h 1133814"/>
                <a:gd name="connsiteX2167" fmla="*/ 2057033 w 2059780"/>
                <a:gd name="connsiteY2167" fmla="*/ 54417 h 1133814"/>
                <a:gd name="connsiteX2168" fmla="*/ 2056694 w 2059780"/>
                <a:gd name="connsiteY2168" fmla="*/ 56011 h 1133814"/>
                <a:gd name="connsiteX2169" fmla="*/ 2057412 w 2059780"/>
                <a:gd name="connsiteY2169" fmla="*/ 48382 h 1133814"/>
                <a:gd name="connsiteX2170" fmla="*/ 2055721 w 2059780"/>
                <a:gd name="connsiteY2170" fmla="*/ 47724 h 1133814"/>
                <a:gd name="connsiteX2171" fmla="*/ 2055830 w 2059780"/>
                <a:gd name="connsiteY2171" fmla="*/ 52497 h 1133814"/>
                <a:gd name="connsiteX2172" fmla="*/ 2055721 w 2059780"/>
                <a:gd name="connsiteY2172" fmla="*/ 47724 h 1133814"/>
                <a:gd name="connsiteX2173" fmla="*/ 9881 w 2059780"/>
                <a:gd name="connsiteY2173" fmla="*/ 43635 h 1133814"/>
                <a:gd name="connsiteX2174" fmla="*/ 10009 w 2059780"/>
                <a:gd name="connsiteY2174" fmla="*/ 44423 h 1133814"/>
                <a:gd name="connsiteX2175" fmla="*/ 9881 w 2059780"/>
                <a:gd name="connsiteY2175" fmla="*/ 43635 h 1133814"/>
                <a:gd name="connsiteX2176" fmla="*/ 9643 w 2059780"/>
                <a:gd name="connsiteY2176" fmla="*/ 38964 h 1133814"/>
                <a:gd name="connsiteX2177" fmla="*/ 9448 w 2059780"/>
                <a:gd name="connsiteY2177" fmla="*/ 45195 h 1133814"/>
                <a:gd name="connsiteX2178" fmla="*/ 9768 w 2059780"/>
                <a:gd name="connsiteY2178" fmla="*/ 46733 h 1133814"/>
                <a:gd name="connsiteX2179" fmla="*/ 9643 w 2059780"/>
                <a:gd name="connsiteY2179" fmla="*/ 38964 h 1133814"/>
                <a:gd name="connsiteX2180" fmla="*/ 2047234 w 2059780"/>
                <a:gd name="connsiteY2180" fmla="*/ 38963 h 1133814"/>
                <a:gd name="connsiteX2181" fmla="*/ 2046678 w 2059780"/>
                <a:gd name="connsiteY2181" fmla="*/ 44104 h 1133814"/>
                <a:gd name="connsiteX2182" fmla="*/ 2047048 w 2059780"/>
                <a:gd name="connsiteY2182" fmla="*/ 41947 h 1133814"/>
                <a:gd name="connsiteX2183" fmla="*/ 2047234 w 2059780"/>
                <a:gd name="connsiteY2183" fmla="*/ 38963 h 1133814"/>
                <a:gd name="connsiteX2184" fmla="*/ 8384 w 2059780"/>
                <a:gd name="connsiteY2184" fmla="*/ 37332 h 1133814"/>
                <a:gd name="connsiteX2185" fmla="*/ 8238 w 2059780"/>
                <a:gd name="connsiteY2185" fmla="*/ 45343 h 1133814"/>
                <a:gd name="connsiteX2186" fmla="*/ 8272 w 2059780"/>
                <a:gd name="connsiteY2186" fmla="*/ 42503 h 1133814"/>
                <a:gd name="connsiteX2187" fmla="*/ 8384 w 2059780"/>
                <a:gd name="connsiteY2187" fmla="*/ 37332 h 1133814"/>
                <a:gd name="connsiteX2188" fmla="*/ 8807 w 2059780"/>
                <a:gd name="connsiteY2188" fmla="*/ 37260 h 1133814"/>
                <a:gd name="connsiteX2189" fmla="*/ 8843 w 2059780"/>
                <a:gd name="connsiteY2189" fmla="*/ 42028 h 1133814"/>
                <a:gd name="connsiteX2190" fmla="*/ 8807 w 2059780"/>
                <a:gd name="connsiteY2190" fmla="*/ 37260 h 1133814"/>
                <a:gd name="connsiteX2191" fmla="*/ 14388 w 2059780"/>
                <a:gd name="connsiteY2191" fmla="*/ 36493 h 1133814"/>
                <a:gd name="connsiteX2192" fmla="*/ 14504 w 2059780"/>
                <a:gd name="connsiteY2192" fmla="*/ 45987 h 1133814"/>
                <a:gd name="connsiteX2193" fmla="*/ 14388 w 2059780"/>
                <a:gd name="connsiteY2193" fmla="*/ 36493 h 1133814"/>
                <a:gd name="connsiteX2194" fmla="*/ 2048619 w 2059780"/>
                <a:gd name="connsiteY2194" fmla="*/ 34877 h 1133814"/>
                <a:gd name="connsiteX2195" fmla="*/ 2048854 w 2059780"/>
                <a:gd name="connsiteY2195" fmla="*/ 37450 h 1133814"/>
                <a:gd name="connsiteX2196" fmla="*/ 2048623 w 2059780"/>
                <a:gd name="connsiteY2196" fmla="*/ 35402 h 1133814"/>
                <a:gd name="connsiteX2197" fmla="*/ 8161 w 2059780"/>
                <a:gd name="connsiteY2197" fmla="*/ 32144 h 1133814"/>
                <a:gd name="connsiteX2198" fmla="*/ 8172 w 2059780"/>
                <a:gd name="connsiteY2198" fmla="*/ 44432 h 1133814"/>
                <a:gd name="connsiteX2199" fmla="*/ 8161 w 2059780"/>
                <a:gd name="connsiteY2199" fmla="*/ 32144 h 1133814"/>
                <a:gd name="connsiteX2200" fmla="*/ 8066 w 2059780"/>
                <a:gd name="connsiteY2200" fmla="*/ 31953 h 1133814"/>
                <a:gd name="connsiteX2201" fmla="*/ 7951 w 2059780"/>
                <a:gd name="connsiteY2201" fmla="*/ 41147 h 1133814"/>
                <a:gd name="connsiteX2202" fmla="*/ 8066 w 2059780"/>
                <a:gd name="connsiteY2202" fmla="*/ 31953 h 1133814"/>
                <a:gd name="connsiteX2203" fmla="*/ 14506 w 2059780"/>
                <a:gd name="connsiteY2203" fmla="*/ 31186 h 1133814"/>
                <a:gd name="connsiteX2204" fmla="*/ 14479 w 2059780"/>
                <a:gd name="connsiteY2204" fmla="*/ 33886 h 1133814"/>
                <a:gd name="connsiteX2205" fmla="*/ 14506 w 2059780"/>
                <a:gd name="connsiteY2205" fmla="*/ 31186 h 1133814"/>
                <a:gd name="connsiteX2206" fmla="*/ 9269 w 2059780"/>
                <a:gd name="connsiteY2206" fmla="*/ 29723 h 1133814"/>
                <a:gd name="connsiteX2207" fmla="*/ 9036 w 2059780"/>
                <a:gd name="connsiteY2207" fmla="*/ 45169 h 1133814"/>
                <a:gd name="connsiteX2208" fmla="*/ 9068 w 2059780"/>
                <a:gd name="connsiteY2208" fmla="*/ 48573 h 1133814"/>
                <a:gd name="connsiteX2209" fmla="*/ 8967 w 2059780"/>
                <a:gd name="connsiteY2209" fmla="*/ 48870 h 1133814"/>
                <a:gd name="connsiteX2210" fmla="*/ 8967 w 2059780"/>
                <a:gd name="connsiteY2210" fmla="*/ 48878 h 1133814"/>
                <a:gd name="connsiteX2211" fmla="*/ 9129 w 2059780"/>
                <a:gd name="connsiteY2211" fmla="*/ 49209 h 1133814"/>
                <a:gd name="connsiteX2212" fmla="*/ 9202 w 2059780"/>
                <a:gd name="connsiteY2212" fmla="*/ 54058 h 1133814"/>
                <a:gd name="connsiteX2213" fmla="*/ 9078 w 2059780"/>
                <a:gd name="connsiteY2213" fmla="*/ 46742 h 1133814"/>
                <a:gd name="connsiteX2214" fmla="*/ 9382 w 2059780"/>
                <a:gd name="connsiteY2214" fmla="*/ 45000 h 1133814"/>
                <a:gd name="connsiteX2215" fmla="*/ 9269 w 2059780"/>
                <a:gd name="connsiteY2215" fmla="*/ 29723 h 1133814"/>
                <a:gd name="connsiteX2216" fmla="*/ 2051369 w 2059780"/>
                <a:gd name="connsiteY2216" fmla="*/ 29201 h 1133814"/>
                <a:gd name="connsiteX2217" fmla="*/ 2051508 w 2059780"/>
                <a:gd name="connsiteY2217" fmla="*/ 33041 h 1133814"/>
                <a:gd name="connsiteX2218" fmla="*/ 2051369 w 2059780"/>
                <a:gd name="connsiteY2218" fmla="*/ 29201 h 1133814"/>
                <a:gd name="connsiteX2219" fmla="*/ 2048545 w 2059780"/>
                <a:gd name="connsiteY2219" fmla="*/ 25996 h 1133814"/>
                <a:gd name="connsiteX2220" fmla="*/ 2048619 w 2059780"/>
                <a:gd name="connsiteY2220" fmla="*/ 34877 h 1133814"/>
                <a:gd name="connsiteX2221" fmla="*/ 2048474 w 2059780"/>
                <a:gd name="connsiteY2221" fmla="*/ 33294 h 1133814"/>
                <a:gd name="connsiteX2222" fmla="*/ 2048545 w 2059780"/>
                <a:gd name="connsiteY2222" fmla="*/ 25996 h 1133814"/>
                <a:gd name="connsiteX2223" fmla="*/ 8859 w 2059780"/>
                <a:gd name="connsiteY2223" fmla="*/ 23221 h 1133814"/>
                <a:gd name="connsiteX2224" fmla="*/ 8850 w 2059780"/>
                <a:gd name="connsiteY2224" fmla="*/ 35446 h 1133814"/>
                <a:gd name="connsiteX2225" fmla="*/ 8722 w 2059780"/>
                <a:gd name="connsiteY2225" fmla="*/ 35200 h 1133814"/>
                <a:gd name="connsiteX2226" fmla="*/ 8702 w 2059780"/>
                <a:gd name="connsiteY2226" fmla="*/ 43635 h 1133814"/>
                <a:gd name="connsiteX2227" fmla="*/ 8929 w 2059780"/>
                <a:gd name="connsiteY2227" fmla="*/ 44097 h 1133814"/>
                <a:gd name="connsiteX2228" fmla="*/ 8937 w 2059780"/>
                <a:gd name="connsiteY2228" fmla="*/ 26218 h 1133814"/>
                <a:gd name="connsiteX2229" fmla="*/ 8859 w 2059780"/>
                <a:gd name="connsiteY2229" fmla="*/ 23229 h 1133814"/>
                <a:gd name="connsiteX2230" fmla="*/ 8859 w 2059780"/>
                <a:gd name="connsiteY2230" fmla="*/ 23221 h 1133814"/>
                <a:gd name="connsiteX2231" fmla="*/ 177476 w 2059780"/>
                <a:gd name="connsiteY2231" fmla="*/ 22164 h 1133814"/>
                <a:gd name="connsiteX2232" fmla="*/ 168951 w 2059780"/>
                <a:gd name="connsiteY2232" fmla="*/ 22166 h 1133814"/>
                <a:gd name="connsiteX2233" fmla="*/ 177476 w 2059780"/>
                <a:gd name="connsiteY2233" fmla="*/ 22164 h 1133814"/>
                <a:gd name="connsiteX2234" fmla="*/ 187205 w 2059780"/>
                <a:gd name="connsiteY2234" fmla="*/ 21375 h 1133814"/>
                <a:gd name="connsiteX2235" fmla="*/ 173731 w 2059780"/>
                <a:gd name="connsiteY2235" fmla="*/ 21556 h 1133814"/>
                <a:gd name="connsiteX2236" fmla="*/ 162851 w 2059780"/>
                <a:gd name="connsiteY2236" fmla="*/ 21692 h 1133814"/>
                <a:gd name="connsiteX2237" fmla="*/ 187205 w 2059780"/>
                <a:gd name="connsiteY2237" fmla="*/ 21375 h 1133814"/>
                <a:gd name="connsiteX2238" fmla="*/ 253881 w 2059780"/>
                <a:gd name="connsiteY2238" fmla="*/ 21291 h 1133814"/>
                <a:gd name="connsiteX2239" fmla="*/ 248783 w 2059780"/>
                <a:gd name="connsiteY2239" fmla="*/ 21292 h 1133814"/>
                <a:gd name="connsiteX2240" fmla="*/ 253881 w 2059780"/>
                <a:gd name="connsiteY2240" fmla="*/ 21291 h 1133814"/>
                <a:gd name="connsiteX2241" fmla="*/ 202934 w 2059780"/>
                <a:gd name="connsiteY2241" fmla="*/ 21139 h 1133814"/>
                <a:gd name="connsiteX2242" fmla="*/ 194184 w 2059780"/>
                <a:gd name="connsiteY2242" fmla="*/ 21294 h 1133814"/>
                <a:gd name="connsiteX2243" fmla="*/ 202934 w 2059780"/>
                <a:gd name="connsiteY2243" fmla="*/ 21139 h 1133814"/>
                <a:gd name="connsiteX2244" fmla="*/ 309095 w 2059780"/>
                <a:gd name="connsiteY2244" fmla="*/ 20902 h 1133814"/>
                <a:gd name="connsiteX2245" fmla="*/ 305854 w 2059780"/>
                <a:gd name="connsiteY2245" fmla="*/ 21357 h 1133814"/>
                <a:gd name="connsiteX2246" fmla="*/ 309095 w 2059780"/>
                <a:gd name="connsiteY2246" fmla="*/ 20902 h 1133814"/>
                <a:gd name="connsiteX2247" fmla="*/ 419106 w 2059780"/>
                <a:gd name="connsiteY2247" fmla="*/ 20640 h 1133814"/>
                <a:gd name="connsiteX2248" fmla="*/ 408213 w 2059780"/>
                <a:gd name="connsiteY2248" fmla="*/ 20809 h 1133814"/>
                <a:gd name="connsiteX2249" fmla="*/ 428822 w 2059780"/>
                <a:gd name="connsiteY2249" fmla="*/ 20694 h 1133814"/>
                <a:gd name="connsiteX2250" fmla="*/ 419106 w 2059780"/>
                <a:gd name="connsiteY2250" fmla="*/ 20640 h 1133814"/>
                <a:gd name="connsiteX2251" fmla="*/ 374965 w 2059780"/>
                <a:gd name="connsiteY2251" fmla="*/ 20568 h 1133814"/>
                <a:gd name="connsiteX2252" fmla="*/ 369141 w 2059780"/>
                <a:gd name="connsiteY2252" fmla="*/ 20708 h 1133814"/>
                <a:gd name="connsiteX2253" fmla="*/ 375886 w 2059780"/>
                <a:gd name="connsiteY2253" fmla="*/ 20743 h 1133814"/>
                <a:gd name="connsiteX2254" fmla="*/ 374965 w 2059780"/>
                <a:gd name="connsiteY2254" fmla="*/ 20568 h 1133814"/>
                <a:gd name="connsiteX2255" fmla="*/ 175487 w 2059780"/>
                <a:gd name="connsiteY2255" fmla="*/ 20263 h 1133814"/>
                <a:gd name="connsiteX2256" fmla="*/ 173334 w 2059780"/>
                <a:gd name="connsiteY2256" fmla="*/ 20424 h 1133814"/>
                <a:gd name="connsiteX2257" fmla="*/ 182077 w 2059780"/>
                <a:gd name="connsiteY2257" fmla="*/ 20270 h 1133814"/>
                <a:gd name="connsiteX2258" fmla="*/ 175487 w 2059780"/>
                <a:gd name="connsiteY2258" fmla="*/ 20263 h 1133814"/>
                <a:gd name="connsiteX2259" fmla="*/ 520210 w 2059780"/>
                <a:gd name="connsiteY2259" fmla="*/ 20131 h 1133814"/>
                <a:gd name="connsiteX2260" fmla="*/ 513628 w 2059780"/>
                <a:gd name="connsiteY2260" fmla="*/ 20485 h 1133814"/>
                <a:gd name="connsiteX2261" fmla="*/ 520210 w 2059780"/>
                <a:gd name="connsiteY2261" fmla="*/ 20131 h 1133814"/>
                <a:gd name="connsiteX2262" fmla="*/ 524476 w 2059780"/>
                <a:gd name="connsiteY2262" fmla="*/ 20130 h 1133814"/>
                <a:gd name="connsiteX2263" fmla="*/ 526552 w 2059780"/>
                <a:gd name="connsiteY2263" fmla="*/ 20409 h 1133814"/>
                <a:gd name="connsiteX2264" fmla="*/ 524476 w 2059780"/>
                <a:gd name="connsiteY2264" fmla="*/ 20130 h 1133814"/>
                <a:gd name="connsiteX2265" fmla="*/ 163550 w 2059780"/>
                <a:gd name="connsiteY2265" fmla="*/ 20104 h 1133814"/>
                <a:gd name="connsiteX2266" fmla="*/ 153083 w 2059780"/>
                <a:gd name="connsiteY2266" fmla="*/ 20255 h 1133814"/>
                <a:gd name="connsiteX2267" fmla="*/ 163550 w 2059780"/>
                <a:gd name="connsiteY2267" fmla="*/ 20104 h 1133814"/>
                <a:gd name="connsiteX2268" fmla="*/ 133876 w 2059780"/>
                <a:gd name="connsiteY2268" fmla="*/ 19843 h 1133814"/>
                <a:gd name="connsiteX2269" fmla="*/ 129436 w 2059780"/>
                <a:gd name="connsiteY2269" fmla="*/ 20086 h 1133814"/>
                <a:gd name="connsiteX2270" fmla="*/ 143291 w 2059780"/>
                <a:gd name="connsiteY2270" fmla="*/ 19935 h 1133814"/>
                <a:gd name="connsiteX2271" fmla="*/ 133876 w 2059780"/>
                <a:gd name="connsiteY2271" fmla="*/ 19843 h 1133814"/>
                <a:gd name="connsiteX2272" fmla="*/ 534636 w 2059780"/>
                <a:gd name="connsiteY2272" fmla="*/ 19832 h 1133814"/>
                <a:gd name="connsiteX2273" fmla="*/ 527313 w 2059780"/>
                <a:gd name="connsiteY2273" fmla="*/ 19955 h 1133814"/>
                <a:gd name="connsiteX2274" fmla="*/ 527025 w 2059780"/>
                <a:gd name="connsiteY2274" fmla="*/ 20164 h 1133814"/>
                <a:gd name="connsiteX2275" fmla="*/ 542279 w 2059780"/>
                <a:gd name="connsiteY2275" fmla="*/ 20193 h 1133814"/>
                <a:gd name="connsiteX2276" fmla="*/ 532185 w 2059780"/>
                <a:gd name="connsiteY2276" fmla="*/ 20126 h 1133814"/>
                <a:gd name="connsiteX2277" fmla="*/ 532169 w 2059780"/>
                <a:gd name="connsiteY2277" fmla="*/ 20126 h 1133814"/>
                <a:gd name="connsiteX2278" fmla="*/ 534636 w 2059780"/>
                <a:gd name="connsiteY2278" fmla="*/ 19832 h 1133814"/>
                <a:gd name="connsiteX2279" fmla="*/ 591595 w 2059780"/>
                <a:gd name="connsiteY2279" fmla="*/ 19762 h 1133814"/>
                <a:gd name="connsiteX2280" fmla="*/ 586428 w 2059780"/>
                <a:gd name="connsiteY2280" fmla="*/ 20079 h 1133814"/>
                <a:gd name="connsiteX2281" fmla="*/ 591595 w 2059780"/>
                <a:gd name="connsiteY2281" fmla="*/ 19762 h 1133814"/>
                <a:gd name="connsiteX2282" fmla="*/ 577652 w 2059780"/>
                <a:gd name="connsiteY2282" fmla="*/ 19742 h 1133814"/>
                <a:gd name="connsiteX2283" fmla="*/ 585642 w 2059780"/>
                <a:gd name="connsiteY2283" fmla="*/ 19764 h 1133814"/>
                <a:gd name="connsiteX2284" fmla="*/ 581749 w 2059780"/>
                <a:gd name="connsiteY2284" fmla="*/ 20038 h 1133814"/>
                <a:gd name="connsiteX2285" fmla="*/ 584920 w 2059780"/>
                <a:gd name="connsiteY2285" fmla="*/ 20100 h 1133814"/>
                <a:gd name="connsiteX2286" fmla="*/ 572998 w 2059780"/>
                <a:gd name="connsiteY2286" fmla="*/ 20180 h 1133814"/>
                <a:gd name="connsiteX2287" fmla="*/ 578361 w 2059780"/>
                <a:gd name="connsiteY2287" fmla="*/ 20041 h 1133814"/>
                <a:gd name="connsiteX2288" fmla="*/ 577652 w 2059780"/>
                <a:gd name="connsiteY2288" fmla="*/ 19742 h 1133814"/>
                <a:gd name="connsiteX2289" fmla="*/ 577025 w 2059780"/>
                <a:gd name="connsiteY2289" fmla="*/ 19454 h 1133814"/>
                <a:gd name="connsiteX2290" fmla="*/ 582496 w 2059780"/>
                <a:gd name="connsiteY2290" fmla="*/ 19627 h 1133814"/>
                <a:gd name="connsiteX2291" fmla="*/ 572322 w 2059780"/>
                <a:gd name="connsiteY2291" fmla="*/ 19596 h 1133814"/>
                <a:gd name="connsiteX2292" fmla="*/ 577025 w 2059780"/>
                <a:gd name="connsiteY2292" fmla="*/ 19454 h 1133814"/>
                <a:gd name="connsiteX2293" fmla="*/ 646932 w 2059780"/>
                <a:gd name="connsiteY2293" fmla="*/ 19338 h 1133814"/>
                <a:gd name="connsiteX2294" fmla="*/ 645634 w 2059780"/>
                <a:gd name="connsiteY2294" fmla="*/ 19606 h 1133814"/>
                <a:gd name="connsiteX2295" fmla="*/ 654067 w 2059780"/>
                <a:gd name="connsiteY2295" fmla="*/ 19636 h 1133814"/>
                <a:gd name="connsiteX2296" fmla="*/ 643094 w 2059780"/>
                <a:gd name="connsiteY2296" fmla="*/ 19737 h 1133814"/>
                <a:gd name="connsiteX2297" fmla="*/ 639100 w 2059780"/>
                <a:gd name="connsiteY2297" fmla="*/ 19945 h 1133814"/>
                <a:gd name="connsiteX2298" fmla="*/ 637211 w 2059780"/>
                <a:gd name="connsiteY2298" fmla="*/ 19544 h 1133814"/>
                <a:gd name="connsiteX2299" fmla="*/ 630606 w 2059780"/>
                <a:gd name="connsiteY2299" fmla="*/ 19385 h 1133814"/>
                <a:gd name="connsiteX2300" fmla="*/ 630590 w 2059780"/>
                <a:gd name="connsiteY2300" fmla="*/ 19384 h 1133814"/>
                <a:gd name="connsiteX2301" fmla="*/ 640739 w 2059780"/>
                <a:gd name="connsiteY2301" fmla="*/ 19348 h 1133814"/>
                <a:gd name="connsiteX2302" fmla="*/ 643078 w 2059780"/>
                <a:gd name="connsiteY2302" fmla="*/ 19607 h 1133814"/>
                <a:gd name="connsiteX2303" fmla="*/ 646932 w 2059780"/>
                <a:gd name="connsiteY2303" fmla="*/ 19338 h 1133814"/>
                <a:gd name="connsiteX2304" fmla="*/ 726787 w 2059780"/>
                <a:gd name="connsiteY2304" fmla="*/ 19049 h 1133814"/>
                <a:gd name="connsiteX2305" fmla="*/ 718021 w 2059780"/>
                <a:gd name="connsiteY2305" fmla="*/ 19181 h 1133814"/>
                <a:gd name="connsiteX2306" fmla="*/ 726787 w 2059780"/>
                <a:gd name="connsiteY2306" fmla="*/ 19049 h 1133814"/>
                <a:gd name="connsiteX2307" fmla="*/ 2051082 w 2059780"/>
                <a:gd name="connsiteY2307" fmla="*/ 18933 h 1133814"/>
                <a:gd name="connsiteX2308" fmla="*/ 2051246 w 2059780"/>
                <a:gd name="connsiteY2308" fmla="*/ 25424 h 1133814"/>
                <a:gd name="connsiteX2309" fmla="*/ 2051045 w 2059780"/>
                <a:gd name="connsiteY2309" fmla="*/ 28332 h 1133814"/>
                <a:gd name="connsiteX2310" fmla="*/ 2051292 w 2059780"/>
                <a:gd name="connsiteY2310" fmla="*/ 31291 h 1133814"/>
                <a:gd name="connsiteX2311" fmla="*/ 2051308 w 2059780"/>
                <a:gd name="connsiteY2311" fmla="*/ 36733 h 1133814"/>
                <a:gd name="connsiteX2312" fmla="*/ 2051616 w 2059780"/>
                <a:gd name="connsiteY2312" fmla="*/ 40718 h 1133814"/>
                <a:gd name="connsiteX2313" fmla="*/ 2051894 w 2059780"/>
                <a:gd name="connsiteY2313" fmla="*/ 23050 h 1133814"/>
                <a:gd name="connsiteX2314" fmla="*/ 2052589 w 2059780"/>
                <a:gd name="connsiteY2314" fmla="*/ 31214 h 1133814"/>
                <a:gd name="connsiteX2315" fmla="*/ 2052851 w 2059780"/>
                <a:gd name="connsiteY2315" fmla="*/ 30473 h 1133814"/>
                <a:gd name="connsiteX2316" fmla="*/ 2052928 w 2059780"/>
                <a:gd name="connsiteY2316" fmla="*/ 40836 h 1133814"/>
                <a:gd name="connsiteX2317" fmla="*/ 2053113 w 2059780"/>
                <a:gd name="connsiteY2317" fmla="*/ 37263 h 1133814"/>
                <a:gd name="connsiteX2318" fmla="*/ 2053546 w 2059780"/>
                <a:gd name="connsiteY2318" fmla="*/ 42053 h 1133814"/>
                <a:gd name="connsiteX2319" fmla="*/ 2053685 w 2059780"/>
                <a:gd name="connsiteY2319" fmla="*/ 29281 h 1133814"/>
                <a:gd name="connsiteX2320" fmla="*/ 2053762 w 2059780"/>
                <a:gd name="connsiteY2320" fmla="*/ 47148 h 1133814"/>
                <a:gd name="connsiteX2321" fmla="*/ 2054425 w 2059780"/>
                <a:gd name="connsiteY2321" fmla="*/ 37369 h 1133814"/>
                <a:gd name="connsiteX2322" fmla="*/ 2054487 w 2059780"/>
                <a:gd name="connsiteY2322" fmla="*/ 56181 h 1133814"/>
                <a:gd name="connsiteX2323" fmla="*/ 2055089 w 2059780"/>
                <a:gd name="connsiteY2323" fmla="*/ 61356 h 1133814"/>
                <a:gd name="connsiteX2324" fmla="*/ 2055814 w 2059780"/>
                <a:gd name="connsiteY2324" fmla="*/ 54460 h 1133814"/>
                <a:gd name="connsiteX2325" fmla="*/ 2056740 w 2059780"/>
                <a:gd name="connsiteY2325" fmla="*/ 66489 h 1133814"/>
                <a:gd name="connsiteX2326" fmla="*/ 2056956 w 2059780"/>
                <a:gd name="connsiteY2326" fmla="*/ 72309 h 1133814"/>
                <a:gd name="connsiteX2327" fmla="*/ 2057357 w 2059780"/>
                <a:gd name="connsiteY2327" fmla="*/ 64192 h 1133814"/>
                <a:gd name="connsiteX2328" fmla="*/ 2057250 w 2059780"/>
                <a:gd name="connsiteY2328" fmla="*/ 70944 h 1133814"/>
                <a:gd name="connsiteX2329" fmla="*/ 2058577 w 2059780"/>
                <a:gd name="connsiteY2329" fmla="*/ 94329 h 1133814"/>
                <a:gd name="connsiteX2330" fmla="*/ 2058747 w 2059780"/>
                <a:gd name="connsiteY2330" fmla="*/ 93520 h 1133814"/>
                <a:gd name="connsiteX2331" fmla="*/ 2058222 w 2059780"/>
                <a:gd name="connsiteY2331" fmla="*/ 137759 h 1133814"/>
                <a:gd name="connsiteX2332" fmla="*/ 2058715 w 2059780"/>
                <a:gd name="connsiteY2332" fmla="*/ 166426 h 1133814"/>
                <a:gd name="connsiteX2333" fmla="*/ 2058376 w 2059780"/>
                <a:gd name="connsiteY2333" fmla="*/ 175963 h 1133814"/>
                <a:gd name="connsiteX2334" fmla="*/ 2058145 w 2059780"/>
                <a:gd name="connsiteY2334" fmla="*/ 173864 h 1133814"/>
                <a:gd name="connsiteX2335" fmla="*/ 2058175 w 2059780"/>
                <a:gd name="connsiteY2335" fmla="*/ 186132 h 1133814"/>
                <a:gd name="connsiteX2336" fmla="*/ 2058191 w 2059780"/>
                <a:gd name="connsiteY2336" fmla="*/ 179567 h 1133814"/>
                <a:gd name="connsiteX2337" fmla="*/ 2058206 w 2059780"/>
                <a:gd name="connsiteY2337" fmla="*/ 215320 h 1133814"/>
                <a:gd name="connsiteX2338" fmla="*/ 2058469 w 2059780"/>
                <a:gd name="connsiteY2338" fmla="*/ 212735 h 1133814"/>
                <a:gd name="connsiteX2339" fmla="*/ 2058299 w 2059780"/>
                <a:gd name="connsiteY2339" fmla="*/ 220101 h 1133814"/>
                <a:gd name="connsiteX2340" fmla="*/ 2058114 w 2059780"/>
                <a:gd name="connsiteY2340" fmla="*/ 217121 h 1133814"/>
                <a:gd name="connsiteX2341" fmla="*/ 2058006 w 2059780"/>
                <a:gd name="connsiteY2341" fmla="*/ 226358 h 1133814"/>
                <a:gd name="connsiteX2342" fmla="*/ 2057789 w 2059780"/>
                <a:gd name="connsiteY2342" fmla="*/ 226688 h 1133814"/>
                <a:gd name="connsiteX2343" fmla="*/ 2058052 w 2059780"/>
                <a:gd name="connsiteY2343" fmla="*/ 228981 h 1133814"/>
                <a:gd name="connsiteX2344" fmla="*/ 2057836 w 2059780"/>
                <a:gd name="connsiteY2344" fmla="*/ 240833 h 1133814"/>
                <a:gd name="connsiteX2345" fmla="*/ 2057712 w 2059780"/>
                <a:gd name="connsiteY2345" fmla="*/ 270369 h 1133814"/>
                <a:gd name="connsiteX2346" fmla="*/ 2057388 w 2059780"/>
                <a:gd name="connsiteY2346" fmla="*/ 273289 h 1133814"/>
                <a:gd name="connsiteX2347" fmla="*/ 2057712 w 2059780"/>
                <a:gd name="connsiteY2347" fmla="*/ 284000 h 1133814"/>
                <a:gd name="connsiteX2348" fmla="*/ 2057218 w 2059780"/>
                <a:gd name="connsiteY2348" fmla="*/ 295293 h 1133814"/>
                <a:gd name="connsiteX2349" fmla="*/ 2057635 w 2059780"/>
                <a:gd name="connsiteY2349" fmla="*/ 301663 h 1133814"/>
                <a:gd name="connsiteX2350" fmla="*/ 2057512 w 2059780"/>
                <a:gd name="connsiteY2350" fmla="*/ 315851 h 1133814"/>
                <a:gd name="connsiteX2351" fmla="*/ 2057728 w 2059780"/>
                <a:gd name="connsiteY2351" fmla="*/ 321124 h 1133814"/>
                <a:gd name="connsiteX2352" fmla="*/ 2057589 w 2059780"/>
                <a:gd name="connsiteY2352" fmla="*/ 325175 h 1133814"/>
                <a:gd name="connsiteX2353" fmla="*/ 2057419 w 2059780"/>
                <a:gd name="connsiteY2353" fmla="*/ 351011 h 1133814"/>
                <a:gd name="connsiteX2354" fmla="*/ 2057095 w 2059780"/>
                <a:gd name="connsiteY2354" fmla="*/ 355394 h 1133814"/>
                <a:gd name="connsiteX2355" fmla="*/ 2056802 w 2059780"/>
                <a:gd name="connsiteY2355" fmla="*/ 351812 h 1133814"/>
                <a:gd name="connsiteX2356" fmla="*/ 2056771 w 2059780"/>
                <a:gd name="connsiteY2356" fmla="*/ 367300 h 1133814"/>
                <a:gd name="connsiteX2357" fmla="*/ 2057033 w 2059780"/>
                <a:gd name="connsiteY2357" fmla="*/ 374722 h 1133814"/>
                <a:gd name="connsiteX2358" fmla="*/ 2056586 w 2059780"/>
                <a:gd name="connsiteY2358" fmla="*/ 401956 h 1133814"/>
                <a:gd name="connsiteX2359" fmla="*/ 2056725 w 2059780"/>
                <a:gd name="connsiteY2359" fmla="*/ 409392 h 1133814"/>
                <a:gd name="connsiteX2360" fmla="*/ 2056555 w 2059780"/>
                <a:gd name="connsiteY2360" fmla="*/ 410846 h 1133814"/>
                <a:gd name="connsiteX2361" fmla="*/ 2056755 w 2059780"/>
                <a:gd name="connsiteY2361" fmla="*/ 416224 h 1133814"/>
                <a:gd name="connsiteX2362" fmla="*/ 2056416 w 2059780"/>
                <a:gd name="connsiteY2362" fmla="*/ 424342 h 1133814"/>
                <a:gd name="connsiteX2363" fmla="*/ 2056431 w 2059780"/>
                <a:gd name="connsiteY2363" fmla="*/ 446946 h 1133814"/>
                <a:gd name="connsiteX2364" fmla="*/ 2056648 w 2059780"/>
                <a:gd name="connsiteY2364" fmla="*/ 444353 h 1133814"/>
                <a:gd name="connsiteX2365" fmla="*/ 2056586 w 2059780"/>
                <a:gd name="connsiteY2365" fmla="*/ 450367 h 1133814"/>
                <a:gd name="connsiteX2366" fmla="*/ 2056323 w 2059780"/>
                <a:gd name="connsiteY2366" fmla="*/ 463211 h 1133814"/>
                <a:gd name="connsiteX2367" fmla="*/ 2056462 w 2059780"/>
                <a:gd name="connsiteY2367" fmla="*/ 472396 h 1133814"/>
                <a:gd name="connsiteX2368" fmla="*/ 2056694 w 2059780"/>
                <a:gd name="connsiteY2368" fmla="*/ 468882 h 1133814"/>
                <a:gd name="connsiteX2369" fmla="*/ 2056586 w 2059780"/>
                <a:gd name="connsiteY2369" fmla="*/ 479111 h 1133814"/>
                <a:gd name="connsiteX2370" fmla="*/ 2056555 w 2059780"/>
                <a:gd name="connsiteY2370" fmla="*/ 481446 h 1133814"/>
                <a:gd name="connsiteX2371" fmla="*/ 2056416 w 2059780"/>
                <a:gd name="connsiteY2371" fmla="*/ 482691 h 1133814"/>
                <a:gd name="connsiteX2372" fmla="*/ 2056570 w 2059780"/>
                <a:gd name="connsiteY2372" fmla="*/ 485215 h 1133814"/>
                <a:gd name="connsiteX2373" fmla="*/ 2056385 w 2059780"/>
                <a:gd name="connsiteY2373" fmla="*/ 492068 h 1133814"/>
                <a:gd name="connsiteX2374" fmla="*/ 2056524 w 2059780"/>
                <a:gd name="connsiteY2374" fmla="*/ 495485 h 1133814"/>
                <a:gd name="connsiteX2375" fmla="*/ 2056401 w 2059780"/>
                <a:gd name="connsiteY2375" fmla="*/ 494942 h 1133814"/>
                <a:gd name="connsiteX2376" fmla="*/ 2056061 w 2059780"/>
                <a:gd name="connsiteY2376" fmla="*/ 487969 h 1133814"/>
                <a:gd name="connsiteX2377" fmla="*/ 2055706 w 2059780"/>
                <a:gd name="connsiteY2377" fmla="*/ 492301 h 1133814"/>
                <a:gd name="connsiteX2378" fmla="*/ 2055706 w 2059780"/>
                <a:gd name="connsiteY2378" fmla="*/ 499184 h 1133814"/>
                <a:gd name="connsiteX2379" fmla="*/ 2055984 w 2059780"/>
                <a:gd name="connsiteY2379" fmla="*/ 500143 h 1133814"/>
                <a:gd name="connsiteX2380" fmla="*/ 2056246 w 2059780"/>
                <a:gd name="connsiteY2380" fmla="*/ 509828 h 1133814"/>
                <a:gd name="connsiteX2381" fmla="*/ 2055799 w 2059780"/>
                <a:gd name="connsiteY2381" fmla="*/ 501796 h 1133814"/>
                <a:gd name="connsiteX2382" fmla="*/ 2055567 w 2059780"/>
                <a:gd name="connsiteY2382" fmla="*/ 507836 h 1133814"/>
                <a:gd name="connsiteX2383" fmla="*/ 2056169 w 2059780"/>
                <a:gd name="connsiteY2383" fmla="*/ 513469 h 1133814"/>
                <a:gd name="connsiteX2384" fmla="*/ 2056370 w 2059780"/>
                <a:gd name="connsiteY2384" fmla="*/ 514707 h 1133814"/>
                <a:gd name="connsiteX2385" fmla="*/ 2056154 w 2059780"/>
                <a:gd name="connsiteY2385" fmla="*/ 518230 h 1133814"/>
                <a:gd name="connsiteX2386" fmla="*/ 2056185 w 2059780"/>
                <a:gd name="connsiteY2386" fmla="*/ 522006 h 1133814"/>
                <a:gd name="connsiteX2387" fmla="*/ 2055999 w 2059780"/>
                <a:gd name="connsiteY2387" fmla="*/ 522732 h 1133814"/>
                <a:gd name="connsiteX2388" fmla="*/ 2056293 w 2059780"/>
                <a:gd name="connsiteY2388" fmla="*/ 522147 h 1133814"/>
                <a:gd name="connsiteX2389" fmla="*/ 2056046 w 2059780"/>
                <a:gd name="connsiteY2389" fmla="*/ 528945 h 1133814"/>
                <a:gd name="connsiteX2390" fmla="*/ 2055598 w 2059780"/>
                <a:gd name="connsiteY2390" fmla="*/ 533116 h 1133814"/>
                <a:gd name="connsiteX2391" fmla="*/ 2056030 w 2059780"/>
                <a:gd name="connsiteY2391" fmla="*/ 536092 h 1133814"/>
                <a:gd name="connsiteX2392" fmla="*/ 2055999 w 2059780"/>
                <a:gd name="connsiteY2392" fmla="*/ 550987 h 1133814"/>
                <a:gd name="connsiteX2393" fmla="*/ 2055984 w 2059780"/>
                <a:gd name="connsiteY2393" fmla="*/ 540746 h 1133814"/>
                <a:gd name="connsiteX2394" fmla="*/ 2055732 w 2059780"/>
                <a:gd name="connsiteY2394" fmla="*/ 542083 h 1133814"/>
                <a:gd name="connsiteX2395" fmla="*/ 2055504 w 2059780"/>
                <a:gd name="connsiteY2395" fmla="*/ 543410 h 1133814"/>
                <a:gd name="connsiteX2396" fmla="*/ 2055631 w 2059780"/>
                <a:gd name="connsiteY2396" fmla="*/ 540482 h 1133814"/>
                <a:gd name="connsiteX2397" fmla="*/ 2055459 w 2059780"/>
                <a:gd name="connsiteY2397" fmla="*/ 535231 h 1133814"/>
                <a:gd name="connsiteX2398" fmla="*/ 2055446 w 2059780"/>
                <a:gd name="connsiteY2398" fmla="*/ 539867 h 1133814"/>
                <a:gd name="connsiteX2399" fmla="*/ 2055488 w 2059780"/>
                <a:gd name="connsiteY2399" fmla="*/ 543506 h 1133814"/>
                <a:gd name="connsiteX2400" fmla="*/ 2055305 w 2059780"/>
                <a:gd name="connsiteY2400" fmla="*/ 544569 h 1133814"/>
                <a:gd name="connsiteX2401" fmla="*/ 2055660 w 2059780"/>
                <a:gd name="connsiteY2401" fmla="*/ 549682 h 1133814"/>
                <a:gd name="connsiteX2402" fmla="*/ 2055305 w 2059780"/>
                <a:gd name="connsiteY2402" fmla="*/ 556781 h 1133814"/>
                <a:gd name="connsiteX2403" fmla="*/ 2055490 w 2059780"/>
                <a:gd name="connsiteY2403" fmla="*/ 552305 h 1133814"/>
                <a:gd name="connsiteX2404" fmla="*/ 2055660 w 2059780"/>
                <a:gd name="connsiteY2404" fmla="*/ 558142 h 1133814"/>
                <a:gd name="connsiteX2405" fmla="*/ 2055783 w 2059780"/>
                <a:gd name="connsiteY2405" fmla="*/ 554526 h 1133814"/>
                <a:gd name="connsiteX2406" fmla="*/ 2055629 w 2059780"/>
                <a:gd name="connsiteY2406" fmla="*/ 559880 h 1133814"/>
                <a:gd name="connsiteX2407" fmla="*/ 2055243 w 2059780"/>
                <a:gd name="connsiteY2407" fmla="*/ 568010 h 1133814"/>
                <a:gd name="connsiteX2408" fmla="*/ 2055860 w 2059780"/>
                <a:gd name="connsiteY2408" fmla="*/ 575308 h 1133814"/>
                <a:gd name="connsiteX2409" fmla="*/ 2055814 w 2059780"/>
                <a:gd name="connsiteY2409" fmla="*/ 568675 h 1133814"/>
                <a:gd name="connsiteX2410" fmla="*/ 2055228 w 2059780"/>
                <a:gd name="connsiteY2410" fmla="*/ 569871 h 1133814"/>
                <a:gd name="connsiteX2411" fmla="*/ 2055043 w 2059780"/>
                <a:gd name="connsiteY2411" fmla="*/ 590602 h 1133814"/>
                <a:gd name="connsiteX2412" fmla="*/ 2055104 w 2059780"/>
                <a:gd name="connsiteY2412" fmla="*/ 604573 h 1133814"/>
                <a:gd name="connsiteX2413" fmla="*/ 2055336 w 2059780"/>
                <a:gd name="connsiteY2413" fmla="*/ 603903 h 1133814"/>
                <a:gd name="connsiteX2414" fmla="*/ 2055043 w 2059780"/>
                <a:gd name="connsiteY2414" fmla="*/ 617179 h 1133814"/>
                <a:gd name="connsiteX2415" fmla="*/ 2055166 w 2059780"/>
                <a:gd name="connsiteY2415" fmla="*/ 620671 h 1133814"/>
                <a:gd name="connsiteX2416" fmla="*/ 2055043 w 2059780"/>
                <a:gd name="connsiteY2416" fmla="*/ 622015 h 1133814"/>
                <a:gd name="connsiteX2417" fmla="*/ 2054981 w 2059780"/>
                <a:gd name="connsiteY2417" fmla="*/ 634567 h 1133814"/>
                <a:gd name="connsiteX2418" fmla="*/ 2055181 w 2059780"/>
                <a:gd name="connsiteY2418" fmla="*/ 635295 h 1133814"/>
                <a:gd name="connsiteX2419" fmla="*/ 2055043 w 2059780"/>
                <a:gd name="connsiteY2419" fmla="*/ 642217 h 1133814"/>
                <a:gd name="connsiteX2420" fmla="*/ 2055521 w 2059780"/>
                <a:gd name="connsiteY2420" fmla="*/ 639940 h 1133814"/>
                <a:gd name="connsiteX2421" fmla="*/ 2055459 w 2059780"/>
                <a:gd name="connsiteY2421" fmla="*/ 646435 h 1133814"/>
                <a:gd name="connsiteX2422" fmla="*/ 2055151 w 2059780"/>
                <a:gd name="connsiteY2422" fmla="*/ 654569 h 1133814"/>
                <a:gd name="connsiteX2423" fmla="*/ 2055089 w 2059780"/>
                <a:gd name="connsiteY2423" fmla="*/ 646002 h 1133814"/>
                <a:gd name="connsiteX2424" fmla="*/ 2054981 w 2059780"/>
                <a:gd name="connsiteY2424" fmla="*/ 656574 h 1133814"/>
                <a:gd name="connsiteX2425" fmla="*/ 2054734 w 2059780"/>
                <a:gd name="connsiteY2425" fmla="*/ 659224 h 1133814"/>
                <a:gd name="connsiteX2426" fmla="*/ 2055043 w 2059780"/>
                <a:gd name="connsiteY2426" fmla="*/ 655387 h 1133814"/>
                <a:gd name="connsiteX2427" fmla="*/ 2055135 w 2059780"/>
                <a:gd name="connsiteY2427" fmla="*/ 659346 h 1133814"/>
                <a:gd name="connsiteX2428" fmla="*/ 2055243 w 2059780"/>
                <a:gd name="connsiteY2428" fmla="*/ 662216 h 1133814"/>
                <a:gd name="connsiteX2429" fmla="*/ 2054904 w 2059780"/>
                <a:gd name="connsiteY2429" fmla="*/ 670121 h 1133814"/>
                <a:gd name="connsiteX2430" fmla="*/ 2055058 w 2059780"/>
                <a:gd name="connsiteY2430" fmla="*/ 669531 h 1133814"/>
                <a:gd name="connsiteX2431" fmla="*/ 2055027 w 2059780"/>
                <a:gd name="connsiteY2431" fmla="*/ 673254 h 1133814"/>
                <a:gd name="connsiteX2432" fmla="*/ 2055181 w 2059780"/>
                <a:gd name="connsiteY2432" fmla="*/ 672521 h 1133814"/>
                <a:gd name="connsiteX2433" fmla="*/ 2054873 w 2059780"/>
                <a:gd name="connsiteY2433" fmla="*/ 673059 h 1133814"/>
                <a:gd name="connsiteX2434" fmla="*/ 2054672 w 2059780"/>
                <a:gd name="connsiteY2434" fmla="*/ 677501 h 1133814"/>
                <a:gd name="connsiteX2435" fmla="*/ 2054749 w 2059780"/>
                <a:gd name="connsiteY2435" fmla="*/ 681874 h 1133814"/>
                <a:gd name="connsiteX2436" fmla="*/ 2055135 w 2059780"/>
                <a:gd name="connsiteY2436" fmla="*/ 688470 h 1133814"/>
                <a:gd name="connsiteX2437" fmla="*/ 2054873 w 2059780"/>
                <a:gd name="connsiteY2437" fmla="*/ 694719 h 1133814"/>
                <a:gd name="connsiteX2438" fmla="*/ 2054950 w 2059780"/>
                <a:gd name="connsiteY2438" fmla="*/ 701425 h 1133814"/>
                <a:gd name="connsiteX2439" fmla="*/ 2054965 w 2059780"/>
                <a:gd name="connsiteY2439" fmla="*/ 695790 h 1133814"/>
                <a:gd name="connsiteX2440" fmla="*/ 2054950 w 2059780"/>
                <a:gd name="connsiteY2440" fmla="*/ 703010 h 1133814"/>
                <a:gd name="connsiteX2441" fmla="*/ 2054981 w 2059780"/>
                <a:gd name="connsiteY2441" fmla="*/ 712047 h 1133814"/>
                <a:gd name="connsiteX2442" fmla="*/ 2054934 w 2059780"/>
                <a:gd name="connsiteY2442" fmla="*/ 715569 h 1133814"/>
                <a:gd name="connsiteX2443" fmla="*/ 2055228 w 2059780"/>
                <a:gd name="connsiteY2443" fmla="*/ 707448 h 1133814"/>
                <a:gd name="connsiteX2444" fmla="*/ 2055151 w 2059780"/>
                <a:gd name="connsiteY2444" fmla="*/ 722422 h 1133814"/>
                <a:gd name="connsiteX2445" fmla="*/ 2054950 w 2059780"/>
                <a:gd name="connsiteY2445" fmla="*/ 717455 h 1133814"/>
                <a:gd name="connsiteX2446" fmla="*/ 2054796 w 2059780"/>
                <a:gd name="connsiteY2446" fmla="*/ 743133 h 1133814"/>
                <a:gd name="connsiteX2447" fmla="*/ 2054734 w 2059780"/>
                <a:gd name="connsiteY2447" fmla="*/ 750174 h 1133814"/>
                <a:gd name="connsiteX2448" fmla="*/ 2054549 w 2059780"/>
                <a:gd name="connsiteY2448" fmla="*/ 753362 h 1133814"/>
                <a:gd name="connsiteX2449" fmla="*/ 2054472 w 2059780"/>
                <a:gd name="connsiteY2449" fmla="*/ 767261 h 1133814"/>
                <a:gd name="connsiteX2450" fmla="*/ 2054333 w 2059780"/>
                <a:gd name="connsiteY2450" fmla="*/ 770372 h 1133814"/>
                <a:gd name="connsiteX2451" fmla="*/ 2054549 w 2059780"/>
                <a:gd name="connsiteY2451" fmla="*/ 771547 h 1133814"/>
                <a:gd name="connsiteX2452" fmla="*/ 2054286 w 2059780"/>
                <a:gd name="connsiteY2452" fmla="*/ 786331 h 1133814"/>
                <a:gd name="connsiteX2453" fmla="*/ 2054132 w 2059780"/>
                <a:gd name="connsiteY2453" fmla="*/ 782359 h 1133814"/>
                <a:gd name="connsiteX2454" fmla="*/ 2054070 w 2059780"/>
                <a:gd name="connsiteY2454" fmla="*/ 795063 h 1133814"/>
                <a:gd name="connsiteX2455" fmla="*/ 2053962 w 2059780"/>
                <a:gd name="connsiteY2455" fmla="*/ 796707 h 1133814"/>
                <a:gd name="connsiteX2456" fmla="*/ 2054039 w 2059780"/>
                <a:gd name="connsiteY2456" fmla="*/ 802958 h 1133814"/>
                <a:gd name="connsiteX2457" fmla="*/ 2054317 w 2059780"/>
                <a:gd name="connsiteY2457" fmla="*/ 788276 h 1133814"/>
                <a:gd name="connsiteX2458" fmla="*/ 2054379 w 2059780"/>
                <a:gd name="connsiteY2458" fmla="*/ 792129 h 1133814"/>
                <a:gd name="connsiteX2459" fmla="*/ 2053900 w 2059780"/>
                <a:gd name="connsiteY2459" fmla="*/ 843317 h 1133814"/>
                <a:gd name="connsiteX2460" fmla="*/ 2054039 w 2059780"/>
                <a:gd name="connsiteY2460" fmla="*/ 812212 h 1133814"/>
                <a:gd name="connsiteX2461" fmla="*/ 2053962 w 2059780"/>
                <a:gd name="connsiteY2461" fmla="*/ 806625 h 1133814"/>
                <a:gd name="connsiteX2462" fmla="*/ 2053746 w 2059780"/>
                <a:gd name="connsiteY2462" fmla="*/ 834597 h 1133814"/>
                <a:gd name="connsiteX2463" fmla="*/ 2053607 w 2059780"/>
                <a:gd name="connsiteY2463" fmla="*/ 834886 h 1133814"/>
                <a:gd name="connsiteX2464" fmla="*/ 2053669 w 2059780"/>
                <a:gd name="connsiteY2464" fmla="*/ 843909 h 1133814"/>
                <a:gd name="connsiteX2465" fmla="*/ 2053422 w 2059780"/>
                <a:gd name="connsiteY2465" fmla="*/ 841664 h 1133814"/>
                <a:gd name="connsiteX2466" fmla="*/ 2053685 w 2059780"/>
                <a:gd name="connsiteY2466" fmla="*/ 847406 h 1133814"/>
                <a:gd name="connsiteX2467" fmla="*/ 2053484 w 2059780"/>
                <a:gd name="connsiteY2467" fmla="*/ 864379 h 1133814"/>
                <a:gd name="connsiteX2468" fmla="*/ 2053777 w 2059780"/>
                <a:gd name="connsiteY2468" fmla="*/ 856330 h 1133814"/>
                <a:gd name="connsiteX2469" fmla="*/ 2053654 w 2059780"/>
                <a:gd name="connsiteY2469" fmla="*/ 880669 h 1133814"/>
                <a:gd name="connsiteX2470" fmla="*/ 2053762 w 2059780"/>
                <a:gd name="connsiteY2470" fmla="*/ 881351 h 1133814"/>
                <a:gd name="connsiteX2471" fmla="*/ 2053592 w 2059780"/>
                <a:gd name="connsiteY2471" fmla="*/ 886632 h 1133814"/>
                <a:gd name="connsiteX2472" fmla="*/ 2053484 w 2059780"/>
                <a:gd name="connsiteY2472" fmla="*/ 894570 h 1133814"/>
                <a:gd name="connsiteX2473" fmla="*/ 2053329 w 2059780"/>
                <a:gd name="connsiteY2473" fmla="*/ 893359 h 1133814"/>
                <a:gd name="connsiteX2474" fmla="*/ 2053484 w 2059780"/>
                <a:gd name="connsiteY2474" fmla="*/ 889828 h 1133814"/>
                <a:gd name="connsiteX2475" fmla="*/ 2053422 w 2059780"/>
                <a:gd name="connsiteY2475" fmla="*/ 887413 h 1133814"/>
                <a:gd name="connsiteX2476" fmla="*/ 2053530 w 2059780"/>
                <a:gd name="connsiteY2476" fmla="*/ 883814 h 1133814"/>
                <a:gd name="connsiteX2477" fmla="*/ 2053422 w 2059780"/>
                <a:gd name="connsiteY2477" fmla="*/ 882673 h 1133814"/>
                <a:gd name="connsiteX2478" fmla="*/ 2053437 w 2059780"/>
                <a:gd name="connsiteY2478" fmla="*/ 877506 h 1133814"/>
                <a:gd name="connsiteX2479" fmla="*/ 2053083 w 2059780"/>
                <a:gd name="connsiteY2479" fmla="*/ 916570 h 1133814"/>
                <a:gd name="connsiteX2480" fmla="*/ 2053237 w 2059780"/>
                <a:gd name="connsiteY2480" fmla="*/ 907406 h 1133814"/>
                <a:gd name="connsiteX2481" fmla="*/ 2052959 w 2059780"/>
                <a:gd name="connsiteY2481" fmla="*/ 921589 h 1133814"/>
                <a:gd name="connsiteX2482" fmla="*/ 2052527 w 2059780"/>
                <a:gd name="connsiteY2482" fmla="*/ 990601 h 1133814"/>
                <a:gd name="connsiteX2483" fmla="*/ 2052311 w 2059780"/>
                <a:gd name="connsiteY2483" fmla="*/ 999214 h 1133814"/>
                <a:gd name="connsiteX2484" fmla="*/ 2052527 w 2059780"/>
                <a:gd name="connsiteY2484" fmla="*/ 993974 h 1133814"/>
                <a:gd name="connsiteX2485" fmla="*/ 2052326 w 2059780"/>
                <a:gd name="connsiteY2485" fmla="*/ 1015270 h 1133814"/>
                <a:gd name="connsiteX2486" fmla="*/ 2052512 w 2059780"/>
                <a:gd name="connsiteY2486" fmla="*/ 1019872 h 1133814"/>
                <a:gd name="connsiteX2487" fmla="*/ 2052326 w 2059780"/>
                <a:gd name="connsiteY2487" fmla="*/ 1025643 h 1133814"/>
                <a:gd name="connsiteX2488" fmla="*/ 2052311 w 2059780"/>
                <a:gd name="connsiteY2488" fmla="*/ 1029339 h 1133814"/>
                <a:gd name="connsiteX2489" fmla="*/ 2052203 w 2059780"/>
                <a:gd name="connsiteY2489" fmla="*/ 1030661 h 1133814"/>
                <a:gd name="connsiteX2490" fmla="*/ 2052110 w 2059780"/>
                <a:gd name="connsiteY2490" fmla="*/ 1033785 h 1133814"/>
                <a:gd name="connsiteX2491" fmla="*/ 2052095 w 2059780"/>
                <a:gd name="connsiteY2491" fmla="*/ 1031868 h 1133814"/>
                <a:gd name="connsiteX2492" fmla="*/ 2051967 w 2059780"/>
                <a:gd name="connsiteY2492" fmla="*/ 1036251 h 1133814"/>
                <a:gd name="connsiteX2493" fmla="*/ 2051870 w 2059780"/>
                <a:gd name="connsiteY2493" fmla="*/ 1034824 h 1133814"/>
                <a:gd name="connsiteX2494" fmla="*/ 2051871 w 2059780"/>
                <a:gd name="connsiteY2494" fmla="*/ 1034627 h 1133814"/>
                <a:gd name="connsiteX2495" fmla="*/ 2051925 w 2059780"/>
                <a:gd name="connsiteY2495" fmla="*/ 1034001 h 1133814"/>
                <a:gd name="connsiteX2496" fmla="*/ 2051900 w 2059780"/>
                <a:gd name="connsiteY2496" fmla="*/ 1023813 h 1133814"/>
                <a:gd name="connsiteX2497" fmla="*/ 2051871 w 2059780"/>
                <a:gd name="connsiteY2497" fmla="*/ 1034627 h 1133814"/>
                <a:gd name="connsiteX2498" fmla="*/ 2051863 w 2059780"/>
                <a:gd name="connsiteY2498" fmla="*/ 1034717 h 1133814"/>
                <a:gd name="connsiteX2499" fmla="*/ 2051870 w 2059780"/>
                <a:gd name="connsiteY2499" fmla="*/ 1034824 h 1133814"/>
                <a:gd name="connsiteX2500" fmla="*/ 2051863 w 2059780"/>
                <a:gd name="connsiteY2500" fmla="*/ 1037515 h 1133814"/>
                <a:gd name="connsiteX2501" fmla="*/ 2051740 w 2059780"/>
                <a:gd name="connsiteY2501" fmla="*/ 1051931 h 1133814"/>
                <a:gd name="connsiteX2502" fmla="*/ 2051524 w 2059780"/>
                <a:gd name="connsiteY2502" fmla="*/ 1053113 h 1133814"/>
                <a:gd name="connsiteX2503" fmla="*/ 2051369 w 2059780"/>
                <a:gd name="connsiteY2503" fmla="*/ 1063854 h 1133814"/>
                <a:gd name="connsiteX2504" fmla="*/ 2051416 w 2059780"/>
                <a:gd name="connsiteY2504" fmla="*/ 1053207 h 1133814"/>
                <a:gd name="connsiteX2505" fmla="*/ 2051447 w 2059780"/>
                <a:gd name="connsiteY2505" fmla="*/ 1068814 h 1133814"/>
                <a:gd name="connsiteX2506" fmla="*/ 2051200 w 2059780"/>
                <a:gd name="connsiteY2506" fmla="*/ 1070339 h 1133814"/>
                <a:gd name="connsiteX2507" fmla="*/ 2051400 w 2059780"/>
                <a:gd name="connsiteY2507" fmla="*/ 1073892 h 1133814"/>
                <a:gd name="connsiteX2508" fmla="*/ 2051447 w 2059780"/>
                <a:gd name="connsiteY2508" fmla="*/ 1084386 h 1133814"/>
                <a:gd name="connsiteX2509" fmla="*/ 2051339 w 2059780"/>
                <a:gd name="connsiteY2509" fmla="*/ 1086053 h 1133814"/>
                <a:gd name="connsiteX2510" fmla="*/ 2051308 w 2059780"/>
                <a:gd name="connsiteY2510" fmla="*/ 1094488 h 1133814"/>
                <a:gd name="connsiteX2511" fmla="*/ 2051184 w 2059780"/>
                <a:gd name="connsiteY2511" fmla="*/ 1094221 h 1133814"/>
                <a:gd name="connsiteX2512" fmla="*/ 2051169 w 2059780"/>
                <a:gd name="connsiteY2512" fmla="*/ 1100808 h 1133814"/>
                <a:gd name="connsiteX2513" fmla="*/ 2051308 w 2059780"/>
                <a:gd name="connsiteY2513" fmla="*/ 1100133 h 1133814"/>
                <a:gd name="connsiteX2514" fmla="*/ 2051308 w 2059780"/>
                <a:gd name="connsiteY2514" fmla="*/ 1106763 h 1133814"/>
                <a:gd name="connsiteX2515" fmla="*/ 2051462 w 2059780"/>
                <a:gd name="connsiteY2515" fmla="*/ 1101393 h 1133814"/>
                <a:gd name="connsiteX2516" fmla="*/ 2051539 w 2059780"/>
                <a:gd name="connsiteY2516" fmla="*/ 1111964 h 1133814"/>
                <a:gd name="connsiteX2517" fmla="*/ 2051555 w 2059780"/>
                <a:gd name="connsiteY2517" fmla="*/ 1107246 h 1133814"/>
                <a:gd name="connsiteX2518" fmla="*/ 2051555 w 2059780"/>
                <a:gd name="connsiteY2518" fmla="*/ 1112159 h 1133814"/>
                <a:gd name="connsiteX2519" fmla="*/ 2051725 w 2059780"/>
                <a:gd name="connsiteY2519" fmla="*/ 1113440 h 1133814"/>
                <a:gd name="connsiteX2520" fmla="*/ 2051755 w 2059780"/>
                <a:gd name="connsiteY2520" fmla="*/ 1116117 h 1133814"/>
                <a:gd name="connsiteX2521" fmla="*/ 2051863 w 2059780"/>
                <a:gd name="connsiteY2521" fmla="*/ 1114464 h 1133814"/>
                <a:gd name="connsiteX2522" fmla="*/ 2051848 w 2059780"/>
                <a:gd name="connsiteY2522" fmla="*/ 1122014 h 1133814"/>
                <a:gd name="connsiteX2523" fmla="*/ 2051709 w 2059780"/>
                <a:gd name="connsiteY2523" fmla="*/ 1117924 h 1133814"/>
                <a:gd name="connsiteX2524" fmla="*/ 2051539 w 2059780"/>
                <a:gd name="connsiteY2524" fmla="*/ 1122273 h 1133814"/>
                <a:gd name="connsiteX2525" fmla="*/ 2051400 w 2059780"/>
                <a:gd name="connsiteY2525" fmla="*/ 1118245 h 1133814"/>
                <a:gd name="connsiteX2526" fmla="*/ 2051323 w 2059780"/>
                <a:gd name="connsiteY2526" fmla="*/ 1121832 h 1133814"/>
                <a:gd name="connsiteX2527" fmla="*/ 2051200 w 2059780"/>
                <a:gd name="connsiteY2527" fmla="*/ 1106492 h 1133814"/>
                <a:gd name="connsiteX2528" fmla="*/ 2050891 w 2059780"/>
                <a:gd name="connsiteY2528" fmla="*/ 1120466 h 1133814"/>
                <a:gd name="connsiteX2529" fmla="*/ 2050675 w 2059780"/>
                <a:gd name="connsiteY2529" fmla="*/ 1117627 h 1133814"/>
                <a:gd name="connsiteX2530" fmla="*/ 2050660 w 2059780"/>
                <a:gd name="connsiteY2530" fmla="*/ 1122306 h 1133814"/>
                <a:gd name="connsiteX2531" fmla="*/ 2050644 w 2059780"/>
                <a:gd name="connsiteY2531" fmla="*/ 1122488 h 1133814"/>
                <a:gd name="connsiteX2532" fmla="*/ 2050521 w 2059780"/>
                <a:gd name="connsiteY2532" fmla="*/ 1116359 h 1133814"/>
                <a:gd name="connsiteX2533" fmla="*/ 2050197 w 2059780"/>
                <a:gd name="connsiteY2533" fmla="*/ 1118461 h 1133814"/>
                <a:gd name="connsiteX2534" fmla="*/ 2050058 w 2059780"/>
                <a:gd name="connsiteY2534" fmla="*/ 1115617 h 1133814"/>
                <a:gd name="connsiteX2535" fmla="*/ 2049950 w 2059780"/>
                <a:gd name="connsiteY2535" fmla="*/ 1120801 h 1133814"/>
                <a:gd name="connsiteX2536" fmla="*/ 2049842 w 2059780"/>
                <a:gd name="connsiteY2536" fmla="*/ 1114944 h 1133814"/>
                <a:gd name="connsiteX2537" fmla="*/ 2049687 w 2059780"/>
                <a:gd name="connsiteY2537" fmla="*/ 1118360 h 1133814"/>
                <a:gd name="connsiteX2538" fmla="*/ 2049533 w 2059780"/>
                <a:gd name="connsiteY2538" fmla="*/ 1114826 h 1133814"/>
                <a:gd name="connsiteX2539" fmla="*/ 2049410 w 2059780"/>
                <a:gd name="connsiteY2539" fmla="*/ 1115893 h 1133814"/>
                <a:gd name="connsiteX2540" fmla="*/ 2049394 w 2059780"/>
                <a:gd name="connsiteY2540" fmla="*/ 1109307 h 1133814"/>
                <a:gd name="connsiteX2541" fmla="*/ 2049286 w 2059780"/>
                <a:gd name="connsiteY2541" fmla="*/ 1110069 h 1133814"/>
                <a:gd name="connsiteX2542" fmla="*/ 2049255 w 2059780"/>
                <a:gd name="connsiteY2542" fmla="*/ 1108089 h 1133814"/>
                <a:gd name="connsiteX2543" fmla="*/ 2048900 w 2059780"/>
                <a:gd name="connsiteY2543" fmla="*/ 1115758 h 1133814"/>
                <a:gd name="connsiteX2544" fmla="*/ 2048592 w 2059780"/>
                <a:gd name="connsiteY2544" fmla="*/ 1115117 h 1133814"/>
                <a:gd name="connsiteX2545" fmla="*/ 2048607 w 2059780"/>
                <a:gd name="connsiteY2545" fmla="*/ 1117025 h 1133814"/>
                <a:gd name="connsiteX2546" fmla="*/ 2048422 w 2059780"/>
                <a:gd name="connsiteY2546" fmla="*/ 1119429 h 1133814"/>
                <a:gd name="connsiteX2547" fmla="*/ 2048036 w 2059780"/>
                <a:gd name="connsiteY2547" fmla="*/ 1115842 h 1133814"/>
                <a:gd name="connsiteX2548" fmla="*/ 2047913 w 2059780"/>
                <a:gd name="connsiteY2548" fmla="*/ 1109963 h 1133814"/>
                <a:gd name="connsiteX2549" fmla="*/ 2047851 w 2059780"/>
                <a:gd name="connsiteY2549" fmla="*/ 1112639 h 1133814"/>
                <a:gd name="connsiteX2550" fmla="*/ 2047650 w 2059780"/>
                <a:gd name="connsiteY2550" fmla="*/ 1109404 h 1133814"/>
                <a:gd name="connsiteX2551" fmla="*/ 2047619 w 2059780"/>
                <a:gd name="connsiteY2551" fmla="*/ 1114981 h 1133814"/>
                <a:gd name="connsiteX2552" fmla="*/ 2047450 w 2059780"/>
                <a:gd name="connsiteY2552" fmla="*/ 1114969 h 1133814"/>
                <a:gd name="connsiteX2553" fmla="*/ 2047419 w 2059780"/>
                <a:gd name="connsiteY2553" fmla="*/ 1118250 h 1133814"/>
                <a:gd name="connsiteX2554" fmla="*/ 2047234 w 2059780"/>
                <a:gd name="connsiteY2554" fmla="*/ 1113575 h 1133814"/>
                <a:gd name="connsiteX2555" fmla="*/ 2047141 w 2059780"/>
                <a:gd name="connsiteY2555" fmla="*/ 1114867 h 1133814"/>
                <a:gd name="connsiteX2556" fmla="*/ 2046956 w 2059780"/>
                <a:gd name="connsiteY2556" fmla="*/ 1112020 h 1133814"/>
                <a:gd name="connsiteX2557" fmla="*/ 2046940 w 2059780"/>
                <a:gd name="connsiteY2557" fmla="*/ 1114461 h 1133814"/>
                <a:gd name="connsiteX2558" fmla="*/ 2046771 w 2059780"/>
                <a:gd name="connsiteY2558" fmla="*/ 1111277 h 1133814"/>
                <a:gd name="connsiteX2559" fmla="*/ 2046632 w 2059780"/>
                <a:gd name="connsiteY2559" fmla="*/ 1111032 h 1133814"/>
                <a:gd name="connsiteX2560" fmla="*/ 2046601 w 2059780"/>
                <a:gd name="connsiteY2560" fmla="*/ 1120264 h 1133814"/>
                <a:gd name="connsiteX2561" fmla="*/ 2046215 w 2059780"/>
                <a:gd name="connsiteY2561" fmla="*/ 1117602 h 1133814"/>
                <a:gd name="connsiteX2562" fmla="*/ 2046030 w 2059780"/>
                <a:gd name="connsiteY2562" fmla="*/ 1113003 h 1133814"/>
                <a:gd name="connsiteX2563" fmla="*/ 2045783 w 2059780"/>
                <a:gd name="connsiteY2563" fmla="*/ 1109243 h 1133814"/>
                <a:gd name="connsiteX2564" fmla="*/ 2045706 w 2059780"/>
                <a:gd name="connsiteY2564" fmla="*/ 1111909 h 1133814"/>
                <a:gd name="connsiteX2565" fmla="*/ 2045629 w 2059780"/>
                <a:gd name="connsiteY2565" fmla="*/ 1111744 h 1133814"/>
                <a:gd name="connsiteX2566" fmla="*/ 2045459 w 2059780"/>
                <a:gd name="connsiteY2566" fmla="*/ 1088193 h 1133814"/>
                <a:gd name="connsiteX2567" fmla="*/ 2045196 w 2059780"/>
                <a:gd name="connsiteY2567" fmla="*/ 1079792 h 1133814"/>
                <a:gd name="connsiteX2568" fmla="*/ 2045320 w 2059780"/>
                <a:gd name="connsiteY2568" fmla="*/ 1078668 h 1133814"/>
                <a:gd name="connsiteX2569" fmla="*/ 2045135 w 2059780"/>
                <a:gd name="connsiteY2569" fmla="*/ 1069504 h 1133814"/>
                <a:gd name="connsiteX2570" fmla="*/ 2045305 w 2059780"/>
                <a:gd name="connsiteY2570" fmla="*/ 1069365 h 1133814"/>
                <a:gd name="connsiteX2571" fmla="*/ 2045243 w 2059780"/>
                <a:gd name="connsiteY2571" fmla="*/ 1053474 h 1133814"/>
                <a:gd name="connsiteX2572" fmla="*/ 2045042 w 2059780"/>
                <a:gd name="connsiteY2572" fmla="*/ 1055868 h 1133814"/>
                <a:gd name="connsiteX2573" fmla="*/ 2045243 w 2059780"/>
                <a:gd name="connsiteY2573" fmla="*/ 1051045 h 1133814"/>
                <a:gd name="connsiteX2574" fmla="*/ 2044965 w 2059780"/>
                <a:gd name="connsiteY2574" fmla="*/ 989846 h 1133814"/>
                <a:gd name="connsiteX2575" fmla="*/ 2044949 w 2059780"/>
                <a:gd name="connsiteY2575" fmla="*/ 1003740 h 1133814"/>
                <a:gd name="connsiteX2576" fmla="*/ 2044749 w 2059780"/>
                <a:gd name="connsiteY2576" fmla="*/ 980229 h 1133814"/>
                <a:gd name="connsiteX2577" fmla="*/ 2044656 w 2059780"/>
                <a:gd name="connsiteY2577" fmla="*/ 986527 h 1133814"/>
                <a:gd name="connsiteX2578" fmla="*/ 2044533 w 2059780"/>
                <a:gd name="connsiteY2578" fmla="*/ 969822 h 1133814"/>
                <a:gd name="connsiteX2579" fmla="*/ 2044409 w 2059780"/>
                <a:gd name="connsiteY2579" fmla="*/ 971298 h 1133814"/>
                <a:gd name="connsiteX2580" fmla="*/ 2044502 w 2059780"/>
                <a:gd name="connsiteY2580" fmla="*/ 968652 h 1133814"/>
                <a:gd name="connsiteX2581" fmla="*/ 2044486 w 2059780"/>
                <a:gd name="connsiteY2581" fmla="*/ 961200 h 1133814"/>
                <a:gd name="connsiteX2582" fmla="*/ 2044348 w 2059780"/>
                <a:gd name="connsiteY2582" fmla="*/ 959742 h 1133814"/>
                <a:gd name="connsiteX2583" fmla="*/ 2044193 w 2059780"/>
                <a:gd name="connsiteY2583" fmla="*/ 950527 h 1133814"/>
                <a:gd name="connsiteX2584" fmla="*/ 2044132 w 2059780"/>
                <a:gd name="connsiteY2584" fmla="*/ 954118 h 1133814"/>
                <a:gd name="connsiteX2585" fmla="*/ 2044286 w 2059780"/>
                <a:gd name="connsiteY2585" fmla="*/ 959488 h 1133814"/>
                <a:gd name="connsiteX2586" fmla="*/ 2044224 w 2059780"/>
                <a:gd name="connsiteY2586" fmla="*/ 966320 h 1133814"/>
                <a:gd name="connsiteX2587" fmla="*/ 2044054 w 2059780"/>
                <a:gd name="connsiteY2587" fmla="*/ 954897 h 1133814"/>
                <a:gd name="connsiteX2588" fmla="*/ 2044116 w 2059780"/>
                <a:gd name="connsiteY2588" fmla="*/ 966609 h 1133814"/>
                <a:gd name="connsiteX2589" fmla="*/ 2044085 w 2059780"/>
                <a:gd name="connsiteY2589" fmla="*/ 970267 h 1133814"/>
                <a:gd name="connsiteX2590" fmla="*/ 2044023 w 2059780"/>
                <a:gd name="connsiteY2590" fmla="*/ 973623 h 1133814"/>
                <a:gd name="connsiteX2591" fmla="*/ 2044070 w 2059780"/>
                <a:gd name="connsiteY2591" fmla="*/ 979962 h 1133814"/>
                <a:gd name="connsiteX2592" fmla="*/ 2044054 w 2059780"/>
                <a:gd name="connsiteY2592" fmla="*/ 989206 h 1133814"/>
                <a:gd name="connsiteX2593" fmla="*/ 2043900 w 2059780"/>
                <a:gd name="connsiteY2593" fmla="*/ 975045 h 1133814"/>
                <a:gd name="connsiteX2594" fmla="*/ 2043838 w 2059780"/>
                <a:gd name="connsiteY2594" fmla="*/ 975853 h 1133814"/>
                <a:gd name="connsiteX2595" fmla="*/ 2043823 w 2059780"/>
                <a:gd name="connsiteY2595" fmla="*/ 972123 h 1133814"/>
                <a:gd name="connsiteX2596" fmla="*/ 2043900 w 2059780"/>
                <a:gd name="connsiteY2596" fmla="*/ 972721 h 1133814"/>
                <a:gd name="connsiteX2597" fmla="*/ 2043869 w 2059780"/>
                <a:gd name="connsiteY2597" fmla="*/ 964222 h 1133814"/>
                <a:gd name="connsiteX2598" fmla="*/ 2043777 w 2059780"/>
                <a:gd name="connsiteY2598" fmla="*/ 942914 h 1133814"/>
                <a:gd name="connsiteX2599" fmla="*/ 2043699 w 2059780"/>
                <a:gd name="connsiteY2599" fmla="*/ 935152 h 1133814"/>
                <a:gd name="connsiteX2600" fmla="*/ 2043838 w 2059780"/>
                <a:gd name="connsiteY2600" fmla="*/ 932330 h 1133814"/>
                <a:gd name="connsiteX2601" fmla="*/ 2043746 w 2059780"/>
                <a:gd name="connsiteY2601" fmla="*/ 928027 h 1133814"/>
                <a:gd name="connsiteX2602" fmla="*/ 2043622 w 2059780"/>
                <a:gd name="connsiteY2602" fmla="*/ 923137 h 1133814"/>
                <a:gd name="connsiteX2603" fmla="*/ 2043545 w 2059780"/>
                <a:gd name="connsiteY2603" fmla="*/ 910496 h 1133814"/>
                <a:gd name="connsiteX2604" fmla="*/ 2043452 w 2059780"/>
                <a:gd name="connsiteY2604" fmla="*/ 909920 h 1133814"/>
                <a:gd name="connsiteX2605" fmla="*/ 2043715 w 2059780"/>
                <a:gd name="connsiteY2605" fmla="*/ 894087 h 1133814"/>
                <a:gd name="connsiteX2606" fmla="*/ 2043638 w 2059780"/>
                <a:gd name="connsiteY2606" fmla="*/ 899526 h 1133814"/>
                <a:gd name="connsiteX2607" fmla="*/ 2043360 w 2059780"/>
                <a:gd name="connsiteY2607" fmla="*/ 886110 h 1133814"/>
                <a:gd name="connsiteX2608" fmla="*/ 2043329 w 2059780"/>
                <a:gd name="connsiteY2608" fmla="*/ 894415 h 1133814"/>
                <a:gd name="connsiteX2609" fmla="*/ 2043159 w 2059780"/>
                <a:gd name="connsiteY2609" fmla="*/ 859856 h 1133814"/>
                <a:gd name="connsiteX2610" fmla="*/ 2043298 w 2059780"/>
                <a:gd name="connsiteY2610" fmla="*/ 860970 h 1133814"/>
                <a:gd name="connsiteX2611" fmla="*/ 2043283 w 2059780"/>
                <a:gd name="connsiteY2611" fmla="*/ 853532 h 1133814"/>
                <a:gd name="connsiteX2612" fmla="*/ 2043422 w 2059780"/>
                <a:gd name="connsiteY2612" fmla="*/ 855587 h 1133814"/>
                <a:gd name="connsiteX2613" fmla="*/ 2043314 w 2059780"/>
                <a:gd name="connsiteY2613" fmla="*/ 847088 h 1133814"/>
                <a:gd name="connsiteX2614" fmla="*/ 2043236 w 2059780"/>
                <a:gd name="connsiteY2614" fmla="*/ 851595 h 1133814"/>
                <a:gd name="connsiteX2615" fmla="*/ 2043267 w 2059780"/>
                <a:gd name="connsiteY2615" fmla="*/ 848891 h 1133814"/>
                <a:gd name="connsiteX2616" fmla="*/ 2043206 w 2059780"/>
                <a:gd name="connsiteY2616" fmla="*/ 858992 h 1133814"/>
                <a:gd name="connsiteX2617" fmla="*/ 2042959 w 2059780"/>
                <a:gd name="connsiteY2617" fmla="*/ 830325 h 1133814"/>
                <a:gd name="connsiteX2618" fmla="*/ 2043236 w 2059780"/>
                <a:gd name="connsiteY2618" fmla="*/ 831595 h 1133814"/>
                <a:gd name="connsiteX2619" fmla="*/ 2043051 w 2059780"/>
                <a:gd name="connsiteY2619" fmla="*/ 829071 h 1133814"/>
                <a:gd name="connsiteX2620" fmla="*/ 2043036 w 2059780"/>
                <a:gd name="connsiteY2620" fmla="*/ 819762 h 1133814"/>
                <a:gd name="connsiteX2621" fmla="*/ 2043067 w 2059780"/>
                <a:gd name="connsiteY2621" fmla="*/ 813328 h 1133814"/>
                <a:gd name="connsiteX2622" fmla="*/ 2042974 w 2059780"/>
                <a:gd name="connsiteY2622" fmla="*/ 815044 h 1133814"/>
                <a:gd name="connsiteX2623" fmla="*/ 2043360 w 2059780"/>
                <a:gd name="connsiteY2623" fmla="*/ 800759 h 1133814"/>
                <a:gd name="connsiteX2624" fmla="*/ 2043329 w 2059780"/>
                <a:gd name="connsiteY2624" fmla="*/ 808596 h 1133814"/>
                <a:gd name="connsiteX2625" fmla="*/ 2043437 w 2059780"/>
                <a:gd name="connsiteY2625" fmla="*/ 818495 h 1133814"/>
                <a:gd name="connsiteX2626" fmla="*/ 2043838 w 2059780"/>
                <a:gd name="connsiteY2626" fmla="*/ 813505 h 1133814"/>
                <a:gd name="connsiteX2627" fmla="*/ 2043761 w 2059780"/>
                <a:gd name="connsiteY2627" fmla="*/ 787751 h 1133814"/>
                <a:gd name="connsiteX2628" fmla="*/ 2043576 w 2059780"/>
                <a:gd name="connsiteY2628" fmla="*/ 784330 h 1133814"/>
                <a:gd name="connsiteX2629" fmla="*/ 2043730 w 2059780"/>
                <a:gd name="connsiteY2629" fmla="*/ 786407 h 1133814"/>
                <a:gd name="connsiteX2630" fmla="*/ 2043561 w 2059780"/>
                <a:gd name="connsiteY2630" fmla="*/ 733715 h 1133814"/>
                <a:gd name="connsiteX2631" fmla="*/ 2043669 w 2059780"/>
                <a:gd name="connsiteY2631" fmla="*/ 732884 h 1133814"/>
                <a:gd name="connsiteX2632" fmla="*/ 2043499 w 2059780"/>
                <a:gd name="connsiteY2632" fmla="*/ 722898 h 1133814"/>
                <a:gd name="connsiteX2633" fmla="*/ 2043267 w 2059780"/>
                <a:gd name="connsiteY2633" fmla="*/ 714632 h 1133814"/>
                <a:gd name="connsiteX2634" fmla="*/ 2043514 w 2059780"/>
                <a:gd name="connsiteY2634" fmla="*/ 708720 h 1133814"/>
                <a:gd name="connsiteX2635" fmla="*/ 2043530 w 2059780"/>
                <a:gd name="connsiteY2635" fmla="*/ 684817 h 1133814"/>
                <a:gd name="connsiteX2636" fmla="*/ 2043684 w 2059780"/>
                <a:gd name="connsiteY2636" fmla="*/ 670630 h 1133814"/>
                <a:gd name="connsiteX2637" fmla="*/ 2043206 w 2059780"/>
                <a:gd name="connsiteY2637" fmla="*/ 666721 h 1133814"/>
                <a:gd name="connsiteX2638" fmla="*/ 2043036 w 2059780"/>
                <a:gd name="connsiteY2638" fmla="*/ 648398 h 1133814"/>
                <a:gd name="connsiteX2639" fmla="*/ 2043144 w 2059780"/>
                <a:gd name="connsiteY2639" fmla="*/ 647134 h 1133814"/>
                <a:gd name="connsiteX2640" fmla="*/ 2042989 w 2059780"/>
                <a:gd name="connsiteY2640" fmla="*/ 645393 h 1133814"/>
                <a:gd name="connsiteX2641" fmla="*/ 2043190 w 2059780"/>
                <a:gd name="connsiteY2641" fmla="*/ 637343 h 1133814"/>
                <a:gd name="connsiteX2642" fmla="*/ 2043252 w 2059780"/>
                <a:gd name="connsiteY2642" fmla="*/ 634601 h 1133814"/>
                <a:gd name="connsiteX2643" fmla="*/ 2043406 w 2059780"/>
                <a:gd name="connsiteY2643" fmla="*/ 651089 h 1133814"/>
                <a:gd name="connsiteX2644" fmla="*/ 2043345 w 2059780"/>
                <a:gd name="connsiteY2644" fmla="*/ 632414 h 1133814"/>
                <a:gd name="connsiteX2645" fmla="*/ 2043514 w 2059780"/>
                <a:gd name="connsiteY2645" fmla="*/ 632608 h 1133814"/>
                <a:gd name="connsiteX2646" fmla="*/ 2043514 w 2059780"/>
                <a:gd name="connsiteY2646" fmla="*/ 632599 h 1133814"/>
                <a:gd name="connsiteX2647" fmla="*/ 2043236 w 2059780"/>
                <a:gd name="connsiteY2647" fmla="*/ 623901 h 1133814"/>
                <a:gd name="connsiteX2648" fmla="*/ 2043252 w 2059780"/>
                <a:gd name="connsiteY2648" fmla="*/ 633608 h 1133814"/>
                <a:gd name="connsiteX2649" fmla="*/ 2043020 w 2059780"/>
                <a:gd name="connsiteY2649" fmla="*/ 633028 h 1133814"/>
                <a:gd name="connsiteX2650" fmla="*/ 2043067 w 2059780"/>
                <a:gd name="connsiteY2650" fmla="*/ 620540 h 1133814"/>
                <a:gd name="connsiteX2651" fmla="*/ 2042959 w 2059780"/>
                <a:gd name="connsiteY2651" fmla="*/ 619913 h 1133814"/>
                <a:gd name="connsiteX2652" fmla="*/ 2042959 w 2059780"/>
                <a:gd name="connsiteY2652" fmla="*/ 616222 h 1133814"/>
                <a:gd name="connsiteX2653" fmla="*/ 2043314 w 2059780"/>
                <a:gd name="connsiteY2653" fmla="*/ 623139 h 1133814"/>
                <a:gd name="connsiteX2654" fmla="*/ 2042959 w 2059780"/>
                <a:gd name="connsiteY2654" fmla="*/ 596155 h 1133814"/>
                <a:gd name="connsiteX2655" fmla="*/ 2043082 w 2059780"/>
                <a:gd name="connsiteY2655" fmla="*/ 594956 h 1133814"/>
                <a:gd name="connsiteX2656" fmla="*/ 2043051 w 2059780"/>
                <a:gd name="connsiteY2656" fmla="*/ 584680 h 1133814"/>
                <a:gd name="connsiteX2657" fmla="*/ 2042727 w 2059780"/>
                <a:gd name="connsiteY2657" fmla="*/ 584287 h 1133814"/>
                <a:gd name="connsiteX2658" fmla="*/ 2042712 w 2059780"/>
                <a:gd name="connsiteY2658" fmla="*/ 571277 h 1133814"/>
                <a:gd name="connsiteX2659" fmla="*/ 2042604 w 2059780"/>
                <a:gd name="connsiteY2659" fmla="*/ 576716 h 1133814"/>
                <a:gd name="connsiteX2660" fmla="*/ 2042372 w 2059780"/>
                <a:gd name="connsiteY2660" fmla="*/ 571109 h 1133814"/>
                <a:gd name="connsiteX2661" fmla="*/ 2042372 w 2059780"/>
                <a:gd name="connsiteY2661" fmla="*/ 571643 h 1133814"/>
                <a:gd name="connsiteX2662" fmla="*/ 2042233 w 2059780"/>
                <a:gd name="connsiteY2662" fmla="*/ 578149 h 1133814"/>
                <a:gd name="connsiteX2663" fmla="*/ 2042311 w 2059780"/>
                <a:gd name="connsiteY2663" fmla="*/ 563355 h 1133814"/>
                <a:gd name="connsiteX2664" fmla="*/ 2042449 w 2059780"/>
                <a:gd name="connsiteY2664" fmla="*/ 568192 h 1133814"/>
                <a:gd name="connsiteX2665" fmla="*/ 2042418 w 2059780"/>
                <a:gd name="connsiteY2665" fmla="*/ 561639 h 1133814"/>
                <a:gd name="connsiteX2666" fmla="*/ 2043051 w 2059780"/>
                <a:gd name="connsiteY2666" fmla="*/ 570277 h 1133814"/>
                <a:gd name="connsiteX2667" fmla="*/ 2042851 w 2059780"/>
                <a:gd name="connsiteY2667" fmla="*/ 560244 h 1133814"/>
                <a:gd name="connsiteX2668" fmla="*/ 2042650 w 2059780"/>
                <a:gd name="connsiteY2668" fmla="*/ 558154 h 1133814"/>
                <a:gd name="connsiteX2669" fmla="*/ 2042774 w 2059780"/>
                <a:gd name="connsiteY2669" fmla="*/ 555980 h 1133814"/>
                <a:gd name="connsiteX2670" fmla="*/ 2042882 w 2059780"/>
                <a:gd name="connsiteY2670" fmla="*/ 550978 h 1133814"/>
                <a:gd name="connsiteX2671" fmla="*/ 2042557 w 2059780"/>
                <a:gd name="connsiteY2671" fmla="*/ 557133 h 1133814"/>
                <a:gd name="connsiteX2672" fmla="*/ 2042357 w 2059780"/>
                <a:gd name="connsiteY2672" fmla="*/ 543530 h 1133814"/>
                <a:gd name="connsiteX2673" fmla="*/ 2042125 w 2059780"/>
                <a:gd name="connsiteY2673" fmla="*/ 541186 h 1133814"/>
                <a:gd name="connsiteX2674" fmla="*/ 2042172 w 2059780"/>
                <a:gd name="connsiteY2674" fmla="*/ 513906 h 1133814"/>
                <a:gd name="connsiteX2675" fmla="*/ 2042403 w 2059780"/>
                <a:gd name="connsiteY2675" fmla="*/ 513716 h 1133814"/>
                <a:gd name="connsiteX2676" fmla="*/ 2042110 w 2059780"/>
                <a:gd name="connsiteY2676" fmla="*/ 512901 h 1133814"/>
                <a:gd name="connsiteX2677" fmla="*/ 2042094 w 2059780"/>
                <a:gd name="connsiteY2677" fmla="*/ 499880 h 1133814"/>
                <a:gd name="connsiteX2678" fmla="*/ 2042403 w 2059780"/>
                <a:gd name="connsiteY2678" fmla="*/ 499278 h 1133814"/>
                <a:gd name="connsiteX2679" fmla="*/ 2042588 w 2059780"/>
                <a:gd name="connsiteY2679" fmla="*/ 502259 h 1133814"/>
                <a:gd name="connsiteX2680" fmla="*/ 2042650 w 2059780"/>
                <a:gd name="connsiteY2680" fmla="*/ 487435 h 1133814"/>
                <a:gd name="connsiteX2681" fmla="*/ 2042465 w 2059780"/>
                <a:gd name="connsiteY2681" fmla="*/ 488178 h 1133814"/>
                <a:gd name="connsiteX2682" fmla="*/ 2042465 w 2059780"/>
                <a:gd name="connsiteY2682" fmla="*/ 478864 h 1133814"/>
                <a:gd name="connsiteX2683" fmla="*/ 2042218 w 2059780"/>
                <a:gd name="connsiteY2683" fmla="*/ 480454 h 1133814"/>
                <a:gd name="connsiteX2684" fmla="*/ 2042341 w 2059780"/>
                <a:gd name="connsiteY2684" fmla="*/ 474554 h 1133814"/>
                <a:gd name="connsiteX2685" fmla="*/ 2042156 w 2059780"/>
                <a:gd name="connsiteY2685" fmla="*/ 473876 h 1133814"/>
                <a:gd name="connsiteX2686" fmla="*/ 2042280 w 2059780"/>
                <a:gd name="connsiteY2686" fmla="*/ 468972 h 1133814"/>
                <a:gd name="connsiteX2687" fmla="*/ 2042033 w 2059780"/>
                <a:gd name="connsiteY2687" fmla="*/ 459794 h 1133814"/>
                <a:gd name="connsiteX2688" fmla="*/ 2041724 w 2059780"/>
                <a:gd name="connsiteY2688" fmla="*/ 456348 h 1133814"/>
                <a:gd name="connsiteX2689" fmla="*/ 2041523 w 2059780"/>
                <a:gd name="connsiteY2689" fmla="*/ 450889 h 1133814"/>
                <a:gd name="connsiteX2690" fmla="*/ 2041770 w 2059780"/>
                <a:gd name="connsiteY2690" fmla="*/ 444671 h 1133814"/>
                <a:gd name="connsiteX2691" fmla="*/ 2041971 w 2059780"/>
                <a:gd name="connsiteY2691" fmla="*/ 442987 h 1133814"/>
                <a:gd name="connsiteX2692" fmla="*/ 2041817 w 2059780"/>
                <a:gd name="connsiteY2692" fmla="*/ 441682 h 1133814"/>
                <a:gd name="connsiteX2693" fmla="*/ 2041971 w 2059780"/>
                <a:gd name="connsiteY2693" fmla="*/ 434583 h 1133814"/>
                <a:gd name="connsiteX2694" fmla="*/ 2041786 w 2059780"/>
                <a:gd name="connsiteY2694" fmla="*/ 425579 h 1133814"/>
                <a:gd name="connsiteX2695" fmla="*/ 2041909 w 2059780"/>
                <a:gd name="connsiteY2695" fmla="*/ 423866 h 1133814"/>
                <a:gd name="connsiteX2696" fmla="*/ 2041709 w 2059780"/>
                <a:gd name="connsiteY2696" fmla="*/ 417073 h 1133814"/>
                <a:gd name="connsiteX2697" fmla="*/ 2041832 w 2059780"/>
                <a:gd name="connsiteY2697" fmla="*/ 413532 h 1133814"/>
                <a:gd name="connsiteX2698" fmla="*/ 2041678 w 2059780"/>
                <a:gd name="connsiteY2698" fmla="*/ 412875 h 1133814"/>
                <a:gd name="connsiteX2699" fmla="*/ 2041709 w 2059780"/>
                <a:gd name="connsiteY2699" fmla="*/ 430615 h 1133814"/>
                <a:gd name="connsiteX2700" fmla="*/ 2041446 w 2059780"/>
                <a:gd name="connsiteY2700" fmla="*/ 420094 h 1133814"/>
                <a:gd name="connsiteX2701" fmla="*/ 2041585 w 2059780"/>
                <a:gd name="connsiteY2701" fmla="*/ 419776 h 1133814"/>
                <a:gd name="connsiteX2702" fmla="*/ 2041246 w 2059780"/>
                <a:gd name="connsiteY2702" fmla="*/ 409302 h 1133814"/>
                <a:gd name="connsiteX2703" fmla="*/ 2041585 w 2059780"/>
                <a:gd name="connsiteY2703" fmla="*/ 406271 h 1133814"/>
                <a:gd name="connsiteX2704" fmla="*/ 2041770 w 2059780"/>
                <a:gd name="connsiteY2704" fmla="*/ 410183 h 1133814"/>
                <a:gd name="connsiteX2705" fmla="*/ 2041832 w 2059780"/>
                <a:gd name="connsiteY2705" fmla="*/ 406919 h 1133814"/>
                <a:gd name="connsiteX2706" fmla="*/ 2042743 w 2059780"/>
                <a:gd name="connsiteY2706" fmla="*/ 404652 h 1133814"/>
                <a:gd name="connsiteX2707" fmla="*/ 2042619 w 2059780"/>
                <a:gd name="connsiteY2707" fmla="*/ 403114 h 1133814"/>
                <a:gd name="connsiteX2708" fmla="*/ 2042557 w 2059780"/>
                <a:gd name="connsiteY2708" fmla="*/ 393297 h 1133814"/>
                <a:gd name="connsiteX2709" fmla="*/ 2042527 w 2059780"/>
                <a:gd name="connsiteY2709" fmla="*/ 396981 h 1133814"/>
                <a:gd name="connsiteX2710" fmla="*/ 2042295 w 2059780"/>
                <a:gd name="connsiteY2710" fmla="*/ 392093 h 1133814"/>
                <a:gd name="connsiteX2711" fmla="*/ 2042511 w 2059780"/>
                <a:gd name="connsiteY2711" fmla="*/ 389041 h 1133814"/>
                <a:gd name="connsiteX2712" fmla="*/ 2042311 w 2059780"/>
                <a:gd name="connsiteY2712" fmla="*/ 379080 h 1133814"/>
                <a:gd name="connsiteX2713" fmla="*/ 2042172 w 2059780"/>
                <a:gd name="connsiteY2713" fmla="*/ 382679 h 1133814"/>
                <a:gd name="connsiteX2714" fmla="*/ 2042341 w 2059780"/>
                <a:gd name="connsiteY2714" fmla="*/ 386057 h 1133814"/>
                <a:gd name="connsiteX2715" fmla="*/ 2041971 w 2059780"/>
                <a:gd name="connsiteY2715" fmla="*/ 388062 h 1133814"/>
                <a:gd name="connsiteX2716" fmla="*/ 2042110 w 2059780"/>
                <a:gd name="connsiteY2716" fmla="*/ 390508 h 1133814"/>
                <a:gd name="connsiteX2717" fmla="*/ 2041909 w 2059780"/>
                <a:gd name="connsiteY2717" fmla="*/ 392169 h 1133814"/>
                <a:gd name="connsiteX2718" fmla="*/ 2042233 w 2059780"/>
                <a:gd name="connsiteY2718" fmla="*/ 392033 h 1133814"/>
                <a:gd name="connsiteX2719" fmla="*/ 2041909 w 2059780"/>
                <a:gd name="connsiteY2719" fmla="*/ 395437 h 1133814"/>
                <a:gd name="connsiteX2720" fmla="*/ 2042033 w 2059780"/>
                <a:gd name="connsiteY2720" fmla="*/ 399277 h 1133814"/>
                <a:gd name="connsiteX2721" fmla="*/ 2041755 w 2059780"/>
                <a:gd name="connsiteY2721" fmla="*/ 396413 h 1133814"/>
                <a:gd name="connsiteX2722" fmla="*/ 2041616 w 2059780"/>
                <a:gd name="connsiteY2722" fmla="*/ 383895 h 1133814"/>
                <a:gd name="connsiteX2723" fmla="*/ 2041385 w 2059780"/>
                <a:gd name="connsiteY2723" fmla="*/ 377664 h 1133814"/>
                <a:gd name="connsiteX2724" fmla="*/ 2040983 w 2059780"/>
                <a:gd name="connsiteY2724" fmla="*/ 370293 h 1133814"/>
                <a:gd name="connsiteX2725" fmla="*/ 2041647 w 2059780"/>
                <a:gd name="connsiteY2725" fmla="*/ 361209 h 1133814"/>
                <a:gd name="connsiteX2726" fmla="*/ 2041246 w 2059780"/>
                <a:gd name="connsiteY2726" fmla="*/ 359399 h 1133814"/>
                <a:gd name="connsiteX2727" fmla="*/ 2041184 w 2059780"/>
                <a:gd name="connsiteY2727" fmla="*/ 355288 h 1133814"/>
                <a:gd name="connsiteX2728" fmla="*/ 2040921 w 2059780"/>
                <a:gd name="connsiteY2728" fmla="*/ 352953 h 1133814"/>
                <a:gd name="connsiteX2729" fmla="*/ 2041153 w 2059780"/>
                <a:gd name="connsiteY2729" fmla="*/ 348196 h 1133814"/>
                <a:gd name="connsiteX2730" fmla="*/ 2040844 w 2059780"/>
                <a:gd name="connsiteY2730" fmla="*/ 344063 h 1133814"/>
                <a:gd name="connsiteX2731" fmla="*/ 2040767 w 2059780"/>
                <a:gd name="connsiteY2731" fmla="*/ 324507 h 1133814"/>
                <a:gd name="connsiteX2732" fmla="*/ 2041014 w 2059780"/>
                <a:gd name="connsiteY2732" fmla="*/ 328427 h 1133814"/>
                <a:gd name="connsiteX2733" fmla="*/ 2041261 w 2059780"/>
                <a:gd name="connsiteY2733" fmla="*/ 323565 h 1133814"/>
                <a:gd name="connsiteX2734" fmla="*/ 2040983 w 2059780"/>
                <a:gd name="connsiteY2734" fmla="*/ 316812 h 1133814"/>
                <a:gd name="connsiteX2735" fmla="*/ 2040844 w 2059780"/>
                <a:gd name="connsiteY2735" fmla="*/ 315571 h 1133814"/>
                <a:gd name="connsiteX2736" fmla="*/ 2040814 w 2059780"/>
                <a:gd name="connsiteY2736" fmla="*/ 304961 h 1133814"/>
                <a:gd name="connsiteX2737" fmla="*/ 2040181 w 2059780"/>
                <a:gd name="connsiteY2737" fmla="*/ 316486 h 1133814"/>
                <a:gd name="connsiteX2738" fmla="*/ 2039656 w 2059780"/>
                <a:gd name="connsiteY2738" fmla="*/ 305771 h 1133814"/>
                <a:gd name="connsiteX2739" fmla="*/ 2039949 w 2059780"/>
                <a:gd name="connsiteY2739" fmla="*/ 309310 h 1133814"/>
                <a:gd name="connsiteX2740" fmla="*/ 2039733 w 2059780"/>
                <a:gd name="connsiteY2740" fmla="*/ 310489 h 1133814"/>
                <a:gd name="connsiteX2741" fmla="*/ 2039949 w 2059780"/>
                <a:gd name="connsiteY2741" fmla="*/ 314385 h 1133814"/>
                <a:gd name="connsiteX2742" fmla="*/ 2039702 w 2059780"/>
                <a:gd name="connsiteY2742" fmla="*/ 316962 h 1133814"/>
                <a:gd name="connsiteX2743" fmla="*/ 2039517 w 2059780"/>
                <a:gd name="connsiteY2743" fmla="*/ 302828 h 1133814"/>
                <a:gd name="connsiteX2744" fmla="*/ 2039440 w 2059780"/>
                <a:gd name="connsiteY2744" fmla="*/ 296234 h 1133814"/>
                <a:gd name="connsiteX2745" fmla="*/ 2039301 w 2059780"/>
                <a:gd name="connsiteY2745" fmla="*/ 296557 h 1133814"/>
                <a:gd name="connsiteX2746" fmla="*/ 2039147 w 2059780"/>
                <a:gd name="connsiteY2746" fmla="*/ 281088 h 1133814"/>
                <a:gd name="connsiteX2747" fmla="*/ 2039440 w 2059780"/>
                <a:gd name="connsiteY2747" fmla="*/ 280898 h 1133814"/>
                <a:gd name="connsiteX2748" fmla="*/ 2039147 w 2059780"/>
                <a:gd name="connsiteY2748" fmla="*/ 280161 h 1133814"/>
                <a:gd name="connsiteX2749" fmla="*/ 2038884 w 2059780"/>
                <a:gd name="connsiteY2749" fmla="*/ 238477 h 1133814"/>
                <a:gd name="connsiteX2750" fmla="*/ 2038607 w 2059780"/>
                <a:gd name="connsiteY2750" fmla="*/ 229685 h 1133814"/>
                <a:gd name="connsiteX2751" fmla="*/ 2038607 w 2059780"/>
                <a:gd name="connsiteY2751" fmla="*/ 215028 h 1133814"/>
                <a:gd name="connsiteX2752" fmla="*/ 2038375 w 2059780"/>
                <a:gd name="connsiteY2752" fmla="*/ 213866 h 1133814"/>
                <a:gd name="connsiteX2753" fmla="*/ 2038591 w 2059780"/>
                <a:gd name="connsiteY2753" fmla="*/ 213599 h 1133814"/>
                <a:gd name="connsiteX2754" fmla="*/ 2038437 w 2059780"/>
                <a:gd name="connsiteY2754" fmla="*/ 187421 h 1133814"/>
                <a:gd name="connsiteX2755" fmla="*/ 2039039 w 2059780"/>
                <a:gd name="connsiteY2755" fmla="*/ 203765 h 1133814"/>
                <a:gd name="connsiteX2756" fmla="*/ 2039116 w 2059780"/>
                <a:gd name="connsiteY2756" fmla="*/ 199645 h 1133814"/>
                <a:gd name="connsiteX2757" fmla="*/ 2038807 w 2059780"/>
                <a:gd name="connsiteY2757" fmla="*/ 192418 h 1133814"/>
                <a:gd name="connsiteX2758" fmla="*/ 2039162 w 2059780"/>
                <a:gd name="connsiteY2758" fmla="*/ 189307 h 1133814"/>
                <a:gd name="connsiteX2759" fmla="*/ 2039162 w 2059780"/>
                <a:gd name="connsiteY2759" fmla="*/ 181072 h 1133814"/>
                <a:gd name="connsiteX2760" fmla="*/ 2038915 w 2059780"/>
                <a:gd name="connsiteY2760" fmla="*/ 147819 h 1133814"/>
                <a:gd name="connsiteX2761" fmla="*/ 2038637 w 2059780"/>
                <a:gd name="connsiteY2761" fmla="*/ 148971 h 1133814"/>
                <a:gd name="connsiteX2762" fmla="*/ 2039116 w 2059780"/>
                <a:gd name="connsiteY2762" fmla="*/ 144737 h 1133814"/>
                <a:gd name="connsiteX2763" fmla="*/ 2038946 w 2059780"/>
                <a:gd name="connsiteY2763" fmla="*/ 132961 h 1133814"/>
                <a:gd name="connsiteX2764" fmla="*/ 2038452 w 2059780"/>
                <a:gd name="connsiteY2764" fmla="*/ 139014 h 1133814"/>
                <a:gd name="connsiteX2765" fmla="*/ 2038252 w 2059780"/>
                <a:gd name="connsiteY2765" fmla="*/ 130498 h 1133814"/>
                <a:gd name="connsiteX2766" fmla="*/ 2038560 w 2059780"/>
                <a:gd name="connsiteY2766" fmla="*/ 128901 h 1133814"/>
                <a:gd name="connsiteX2767" fmla="*/ 2038406 w 2059780"/>
                <a:gd name="connsiteY2767" fmla="*/ 131549 h 1133814"/>
                <a:gd name="connsiteX2768" fmla="*/ 2038622 w 2059780"/>
                <a:gd name="connsiteY2768" fmla="*/ 126700 h 1133814"/>
                <a:gd name="connsiteX2769" fmla="*/ 2038746 w 2059780"/>
                <a:gd name="connsiteY2769" fmla="*/ 116643 h 1133814"/>
                <a:gd name="connsiteX2770" fmla="*/ 2039116 w 2059780"/>
                <a:gd name="connsiteY2770" fmla="*/ 117262 h 1133814"/>
                <a:gd name="connsiteX2771" fmla="*/ 2039147 w 2059780"/>
                <a:gd name="connsiteY2771" fmla="*/ 112010 h 1133814"/>
                <a:gd name="connsiteX2772" fmla="*/ 2039424 w 2059780"/>
                <a:gd name="connsiteY2772" fmla="*/ 108215 h 1133814"/>
                <a:gd name="connsiteX2773" fmla="*/ 2039317 w 2059780"/>
                <a:gd name="connsiteY2773" fmla="*/ 109970 h 1133814"/>
                <a:gd name="connsiteX2774" fmla="*/ 2039131 w 2059780"/>
                <a:gd name="connsiteY2774" fmla="*/ 99009 h 1133814"/>
                <a:gd name="connsiteX2775" fmla="*/ 2039440 w 2059780"/>
                <a:gd name="connsiteY2775" fmla="*/ 95177 h 1133814"/>
                <a:gd name="connsiteX2776" fmla="*/ 2039286 w 2059780"/>
                <a:gd name="connsiteY2776" fmla="*/ 87615 h 1133814"/>
                <a:gd name="connsiteX2777" fmla="*/ 2039116 w 2059780"/>
                <a:gd name="connsiteY2777" fmla="*/ 73263 h 1133814"/>
                <a:gd name="connsiteX2778" fmla="*/ 2038900 w 2059780"/>
                <a:gd name="connsiteY2778" fmla="*/ 64518 h 1133814"/>
                <a:gd name="connsiteX2779" fmla="*/ 2039301 w 2059780"/>
                <a:gd name="connsiteY2779" fmla="*/ 61996 h 1133814"/>
                <a:gd name="connsiteX2780" fmla="*/ 2039347 w 2059780"/>
                <a:gd name="connsiteY2780" fmla="*/ 51302 h 1133814"/>
                <a:gd name="connsiteX2781" fmla="*/ 2040088 w 2059780"/>
                <a:gd name="connsiteY2781" fmla="*/ 50157 h 1133814"/>
                <a:gd name="connsiteX2782" fmla="*/ 2040243 w 2059780"/>
                <a:gd name="connsiteY2782" fmla="*/ 58567 h 1133814"/>
                <a:gd name="connsiteX2783" fmla="*/ 2040381 w 2059780"/>
                <a:gd name="connsiteY2783" fmla="*/ 49000 h 1133814"/>
                <a:gd name="connsiteX2784" fmla="*/ 2041030 w 2059780"/>
                <a:gd name="connsiteY2784" fmla="*/ 44838 h 1133814"/>
                <a:gd name="connsiteX2785" fmla="*/ 2041292 w 2059780"/>
                <a:gd name="connsiteY2785" fmla="*/ 38933 h 1133814"/>
                <a:gd name="connsiteX2786" fmla="*/ 2041786 w 2059780"/>
                <a:gd name="connsiteY2786" fmla="*/ 41705 h 1133814"/>
                <a:gd name="connsiteX2787" fmla="*/ 2042449 w 2059780"/>
                <a:gd name="connsiteY2787" fmla="*/ 37992 h 1133814"/>
                <a:gd name="connsiteX2788" fmla="*/ 2042264 w 2059780"/>
                <a:gd name="connsiteY2788" fmla="*/ 44363 h 1133814"/>
                <a:gd name="connsiteX2789" fmla="*/ 2043190 w 2059780"/>
                <a:gd name="connsiteY2789" fmla="*/ 41587 h 1133814"/>
                <a:gd name="connsiteX2790" fmla="*/ 2043406 w 2059780"/>
                <a:gd name="connsiteY2790" fmla="*/ 42502 h 1133814"/>
                <a:gd name="connsiteX2791" fmla="*/ 2042774 w 2059780"/>
                <a:gd name="connsiteY2791" fmla="*/ 37793 h 1133814"/>
                <a:gd name="connsiteX2792" fmla="*/ 2043175 w 2059780"/>
                <a:gd name="connsiteY2792" fmla="*/ 38586 h 1133814"/>
                <a:gd name="connsiteX2793" fmla="*/ 2043314 w 2059780"/>
                <a:gd name="connsiteY2793" fmla="*/ 34016 h 1133814"/>
                <a:gd name="connsiteX2794" fmla="*/ 2044317 w 2059780"/>
                <a:gd name="connsiteY2794" fmla="*/ 43223 h 1133814"/>
                <a:gd name="connsiteX2795" fmla="*/ 2044101 w 2059780"/>
                <a:gd name="connsiteY2795" fmla="*/ 33732 h 1133814"/>
                <a:gd name="connsiteX2796" fmla="*/ 2044255 w 2059780"/>
                <a:gd name="connsiteY2796" fmla="*/ 38505 h 1133814"/>
                <a:gd name="connsiteX2797" fmla="*/ 2044625 w 2059780"/>
                <a:gd name="connsiteY2797" fmla="*/ 36924 h 1133814"/>
                <a:gd name="connsiteX2798" fmla="*/ 2045073 w 2059780"/>
                <a:gd name="connsiteY2798" fmla="*/ 37284 h 1133814"/>
                <a:gd name="connsiteX2799" fmla="*/ 2045104 w 2059780"/>
                <a:gd name="connsiteY2799" fmla="*/ 30795 h 1133814"/>
                <a:gd name="connsiteX2800" fmla="*/ 2045783 w 2059780"/>
                <a:gd name="connsiteY2800" fmla="*/ 34182 h 1133814"/>
                <a:gd name="connsiteX2801" fmla="*/ 2046169 w 2059780"/>
                <a:gd name="connsiteY2801" fmla="*/ 32583 h 1133814"/>
                <a:gd name="connsiteX2802" fmla="*/ 2046524 w 2059780"/>
                <a:gd name="connsiteY2802" fmla="*/ 34745 h 1133814"/>
                <a:gd name="connsiteX2803" fmla="*/ 2046740 w 2059780"/>
                <a:gd name="connsiteY2803" fmla="*/ 40514 h 1133814"/>
                <a:gd name="connsiteX2804" fmla="*/ 2047064 w 2059780"/>
                <a:gd name="connsiteY2804" fmla="*/ 32389 h 1133814"/>
                <a:gd name="connsiteX2805" fmla="*/ 2047311 w 2059780"/>
                <a:gd name="connsiteY2805" fmla="*/ 33092 h 1133814"/>
                <a:gd name="connsiteX2806" fmla="*/ 2048082 w 2059780"/>
                <a:gd name="connsiteY2806" fmla="*/ 29006 h 1133814"/>
                <a:gd name="connsiteX2807" fmla="*/ 2048329 w 2059780"/>
                <a:gd name="connsiteY2807" fmla="*/ 27302 h 1133814"/>
                <a:gd name="connsiteX2808" fmla="*/ 2048977 w 2059780"/>
                <a:gd name="connsiteY2808" fmla="*/ 41396 h 1133814"/>
                <a:gd name="connsiteX2809" fmla="*/ 2048761 w 2059780"/>
                <a:gd name="connsiteY2809" fmla="*/ 24860 h 1133814"/>
                <a:gd name="connsiteX2810" fmla="*/ 2049008 w 2059780"/>
                <a:gd name="connsiteY2810" fmla="*/ 24593 h 1133814"/>
                <a:gd name="connsiteX2811" fmla="*/ 2049039 w 2059780"/>
                <a:gd name="connsiteY2811" fmla="*/ 21792 h 1133814"/>
                <a:gd name="connsiteX2812" fmla="*/ 2049178 w 2059780"/>
                <a:gd name="connsiteY2812" fmla="*/ 37810 h 1133814"/>
                <a:gd name="connsiteX2813" fmla="*/ 2049518 w 2059780"/>
                <a:gd name="connsiteY2813" fmla="*/ 34364 h 1133814"/>
                <a:gd name="connsiteX2814" fmla="*/ 2049533 w 2059780"/>
                <a:gd name="connsiteY2814" fmla="*/ 39039 h 1133814"/>
                <a:gd name="connsiteX2815" fmla="*/ 2050243 w 2059780"/>
                <a:gd name="connsiteY2815" fmla="*/ 40629 h 1133814"/>
                <a:gd name="connsiteX2816" fmla="*/ 2050536 w 2059780"/>
                <a:gd name="connsiteY2816" fmla="*/ 41731 h 1133814"/>
                <a:gd name="connsiteX2817" fmla="*/ 2050582 w 2059780"/>
                <a:gd name="connsiteY2817" fmla="*/ 35220 h 1133814"/>
                <a:gd name="connsiteX2818" fmla="*/ 2051231 w 2059780"/>
                <a:gd name="connsiteY2818" fmla="*/ 46974 h 1133814"/>
                <a:gd name="connsiteX2819" fmla="*/ 2051107 w 2059780"/>
                <a:gd name="connsiteY2819" fmla="*/ 31897 h 1133814"/>
                <a:gd name="connsiteX2820" fmla="*/ 2050798 w 2059780"/>
                <a:gd name="connsiteY2820" fmla="*/ 34444 h 1133814"/>
                <a:gd name="connsiteX2821" fmla="*/ 2050274 w 2059780"/>
                <a:gd name="connsiteY2821" fmla="*/ 25763 h 1133814"/>
                <a:gd name="connsiteX2822" fmla="*/ 2049842 w 2059780"/>
                <a:gd name="connsiteY2822" fmla="*/ 23801 h 1133814"/>
                <a:gd name="connsiteX2823" fmla="*/ 2050150 w 2059780"/>
                <a:gd name="connsiteY2823" fmla="*/ 20804 h 1133814"/>
                <a:gd name="connsiteX2824" fmla="*/ 2050382 w 2059780"/>
                <a:gd name="connsiteY2824" fmla="*/ 23809 h 1133814"/>
                <a:gd name="connsiteX2825" fmla="*/ 2050444 w 2059780"/>
                <a:gd name="connsiteY2825" fmla="*/ 21046 h 1133814"/>
                <a:gd name="connsiteX2826" fmla="*/ 2050629 w 2059780"/>
                <a:gd name="connsiteY2826" fmla="*/ 23067 h 1133814"/>
                <a:gd name="connsiteX2827" fmla="*/ 2051082 w 2059780"/>
                <a:gd name="connsiteY2827" fmla="*/ 18933 h 1133814"/>
                <a:gd name="connsiteX2828" fmla="*/ 107357 w 2059780"/>
                <a:gd name="connsiteY2828" fmla="*/ 18861 h 1133814"/>
                <a:gd name="connsiteX2829" fmla="*/ 113940 w 2059780"/>
                <a:gd name="connsiteY2829" fmla="*/ 19027 h 1133814"/>
                <a:gd name="connsiteX2830" fmla="*/ 107357 w 2059780"/>
                <a:gd name="connsiteY2830" fmla="*/ 18861 h 1133814"/>
                <a:gd name="connsiteX2831" fmla="*/ 611625 w 2059780"/>
                <a:gd name="connsiteY2831" fmla="*/ 18569 h 1133814"/>
                <a:gd name="connsiteX2832" fmla="*/ 602902 w 2059780"/>
                <a:gd name="connsiteY2832" fmla="*/ 18701 h 1133814"/>
                <a:gd name="connsiteX2833" fmla="*/ 613051 w 2059780"/>
                <a:gd name="connsiteY2833" fmla="*/ 18735 h 1133814"/>
                <a:gd name="connsiteX2834" fmla="*/ 611625 w 2059780"/>
                <a:gd name="connsiteY2834" fmla="*/ 18569 h 1133814"/>
                <a:gd name="connsiteX2835" fmla="*/ 2054317 w 2059780"/>
                <a:gd name="connsiteY2835" fmla="*/ 18464 h 1133814"/>
                <a:gd name="connsiteX2836" fmla="*/ 2054348 w 2059780"/>
                <a:gd name="connsiteY2836" fmla="*/ 28773 h 1133814"/>
                <a:gd name="connsiteX2837" fmla="*/ 2054317 w 2059780"/>
                <a:gd name="connsiteY2837" fmla="*/ 18464 h 1133814"/>
                <a:gd name="connsiteX2838" fmla="*/ 590426 w 2059780"/>
                <a:gd name="connsiteY2838" fmla="*/ 18438 h 1133814"/>
                <a:gd name="connsiteX2839" fmla="*/ 587716 w 2059780"/>
                <a:gd name="connsiteY2839" fmla="*/ 18596 h 1133814"/>
                <a:gd name="connsiteX2840" fmla="*/ 594782 w 2059780"/>
                <a:gd name="connsiteY2840" fmla="*/ 18462 h 1133814"/>
                <a:gd name="connsiteX2841" fmla="*/ 590426 w 2059780"/>
                <a:gd name="connsiteY2841" fmla="*/ 18438 h 1133814"/>
                <a:gd name="connsiteX2842" fmla="*/ 686207 w 2059780"/>
                <a:gd name="connsiteY2842" fmla="*/ 18401 h 1133814"/>
                <a:gd name="connsiteX2843" fmla="*/ 688710 w 2059780"/>
                <a:gd name="connsiteY2843" fmla="*/ 18584 h 1133814"/>
                <a:gd name="connsiteX2844" fmla="*/ 700079 w 2059780"/>
                <a:gd name="connsiteY2844" fmla="*/ 18728 h 1133814"/>
                <a:gd name="connsiteX2845" fmla="*/ 671077 w 2059780"/>
                <a:gd name="connsiteY2845" fmla="*/ 18732 h 1133814"/>
                <a:gd name="connsiteX2846" fmla="*/ 682950 w 2059780"/>
                <a:gd name="connsiteY2846" fmla="*/ 18658 h 1133814"/>
                <a:gd name="connsiteX2847" fmla="*/ 686199 w 2059780"/>
                <a:gd name="connsiteY2847" fmla="*/ 18402 h 1133814"/>
                <a:gd name="connsiteX2848" fmla="*/ 686207 w 2059780"/>
                <a:gd name="connsiteY2848" fmla="*/ 18401 h 1133814"/>
                <a:gd name="connsiteX2849" fmla="*/ 614612 w 2059780"/>
                <a:gd name="connsiteY2849" fmla="*/ 18311 h 1133814"/>
                <a:gd name="connsiteX2850" fmla="*/ 614403 w 2059780"/>
                <a:gd name="connsiteY2850" fmla="*/ 18465 h 1133814"/>
                <a:gd name="connsiteX2851" fmla="*/ 627434 w 2059780"/>
                <a:gd name="connsiteY2851" fmla="*/ 18331 h 1133814"/>
                <a:gd name="connsiteX2852" fmla="*/ 614612 w 2059780"/>
                <a:gd name="connsiteY2852" fmla="*/ 18311 h 1133814"/>
                <a:gd name="connsiteX2853" fmla="*/ 788086 w 2059780"/>
                <a:gd name="connsiteY2853" fmla="*/ 18199 h 1133814"/>
                <a:gd name="connsiteX2854" fmla="*/ 782987 w 2059780"/>
                <a:gd name="connsiteY2854" fmla="*/ 18200 h 1133814"/>
                <a:gd name="connsiteX2855" fmla="*/ 788086 w 2059780"/>
                <a:gd name="connsiteY2855" fmla="*/ 18199 h 1133814"/>
                <a:gd name="connsiteX2856" fmla="*/ 626573 w 2059780"/>
                <a:gd name="connsiteY2856" fmla="*/ 17857 h 1133814"/>
                <a:gd name="connsiteX2857" fmla="*/ 617705 w 2059780"/>
                <a:gd name="connsiteY2857" fmla="*/ 18057 h 1133814"/>
                <a:gd name="connsiteX2858" fmla="*/ 626573 w 2059780"/>
                <a:gd name="connsiteY2858" fmla="*/ 17857 h 1133814"/>
                <a:gd name="connsiteX2859" fmla="*/ 575434 w 2059780"/>
                <a:gd name="connsiteY2859" fmla="*/ 17737 h 1133814"/>
                <a:gd name="connsiteX2860" fmla="*/ 568648 w 2059780"/>
                <a:gd name="connsiteY2860" fmla="*/ 17801 h 1133814"/>
                <a:gd name="connsiteX2861" fmla="*/ 576853 w 2059780"/>
                <a:gd name="connsiteY2861" fmla="*/ 17975 h 1133814"/>
                <a:gd name="connsiteX2862" fmla="*/ 575434 w 2059780"/>
                <a:gd name="connsiteY2862" fmla="*/ 17737 h 1133814"/>
                <a:gd name="connsiteX2863" fmla="*/ 868680 w 2059780"/>
                <a:gd name="connsiteY2863" fmla="*/ 17678 h 1133814"/>
                <a:gd name="connsiteX2864" fmla="*/ 879248 w 2059780"/>
                <a:gd name="connsiteY2864" fmla="*/ 17810 h 1133814"/>
                <a:gd name="connsiteX2865" fmla="*/ 858910 w 2059780"/>
                <a:gd name="connsiteY2865" fmla="*/ 17752 h 1133814"/>
                <a:gd name="connsiteX2866" fmla="*/ 868680 w 2059780"/>
                <a:gd name="connsiteY2866" fmla="*/ 17678 h 1133814"/>
                <a:gd name="connsiteX2867" fmla="*/ 832676 w 2059780"/>
                <a:gd name="connsiteY2867" fmla="*/ 17491 h 1133814"/>
                <a:gd name="connsiteX2868" fmla="*/ 830134 w 2059780"/>
                <a:gd name="connsiteY2868" fmla="*/ 17629 h 1133814"/>
                <a:gd name="connsiteX2869" fmla="*/ 838916 w 2059780"/>
                <a:gd name="connsiteY2869" fmla="*/ 17506 h 1133814"/>
                <a:gd name="connsiteX2870" fmla="*/ 832676 w 2059780"/>
                <a:gd name="connsiteY2870" fmla="*/ 17491 h 1133814"/>
                <a:gd name="connsiteX2871" fmla="*/ 1021488 w 2059780"/>
                <a:gd name="connsiteY2871" fmla="*/ 17475 h 1133814"/>
                <a:gd name="connsiteX2872" fmla="*/ 1014689 w 2059780"/>
                <a:gd name="connsiteY2872" fmla="*/ 17477 h 1133814"/>
                <a:gd name="connsiteX2873" fmla="*/ 1021488 w 2059780"/>
                <a:gd name="connsiteY2873" fmla="*/ 17475 h 1133814"/>
                <a:gd name="connsiteX2874" fmla="*/ 1057180 w 2059780"/>
                <a:gd name="connsiteY2874" fmla="*/ 17362 h 1133814"/>
                <a:gd name="connsiteX2875" fmla="*/ 1064268 w 2059780"/>
                <a:gd name="connsiteY2875" fmla="*/ 17401 h 1133814"/>
                <a:gd name="connsiteX2876" fmla="*/ 1052176 w 2059780"/>
                <a:gd name="connsiteY2876" fmla="*/ 17490 h 1133814"/>
                <a:gd name="connsiteX2877" fmla="*/ 1057180 w 2059780"/>
                <a:gd name="connsiteY2877" fmla="*/ 17362 h 1133814"/>
                <a:gd name="connsiteX2878" fmla="*/ 585362 w 2059780"/>
                <a:gd name="connsiteY2878" fmla="*/ 17329 h 1133814"/>
                <a:gd name="connsiteX2879" fmla="*/ 591098 w 2059780"/>
                <a:gd name="connsiteY2879" fmla="*/ 17638 h 1133814"/>
                <a:gd name="connsiteX2880" fmla="*/ 588774 w 2059780"/>
                <a:gd name="connsiteY2880" fmla="*/ 17404 h 1133814"/>
                <a:gd name="connsiteX2881" fmla="*/ 585362 w 2059780"/>
                <a:gd name="connsiteY2881" fmla="*/ 17329 h 1133814"/>
                <a:gd name="connsiteX2882" fmla="*/ 779569 w 2059780"/>
                <a:gd name="connsiteY2882" fmla="*/ 17309 h 1133814"/>
                <a:gd name="connsiteX2883" fmla="*/ 787954 w 2059780"/>
                <a:gd name="connsiteY2883" fmla="*/ 17375 h 1133814"/>
                <a:gd name="connsiteX2884" fmla="*/ 779569 w 2059780"/>
                <a:gd name="connsiteY2884" fmla="*/ 17309 h 1133814"/>
                <a:gd name="connsiteX2885" fmla="*/ 723596 w 2059780"/>
                <a:gd name="connsiteY2885" fmla="*/ 17277 h 1133814"/>
                <a:gd name="connsiteX2886" fmla="*/ 730067 w 2059780"/>
                <a:gd name="connsiteY2886" fmla="*/ 17294 h 1133814"/>
                <a:gd name="connsiteX2887" fmla="*/ 719599 w 2059780"/>
                <a:gd name="connsiteY2887" fmla="*/ 17420 h 1133814"/>
                <a:gd name="connsiteX2888" fmla="*/ 723596 w 2059780"/>
                <a:gd name="connsiteY2888" fmla="*/ 17277 h 1133814"/>
                <a:gd name="connsiteX2889" fmla="*/ 842899 w 2059780"/>
                <a:gd name="connsiteY2889" fmla="*/ 17230 h 1133814"/>
                <a:gd name="connsiteX2890" fmla="*/ 834284 w 2059780"/>
                <a:gd name="connsiteY2890" fmla="*/ 17256 h 1133814"/>
                <a:gd name="connsiteX2891" fmla="*/ 844255 w 2059780"/>
                <a:gd name="connsiteY2891" fmla="*/ 17381 h 1133814"/>
                <a:gd name="connsiteX2892" fmla="*/ 842899 w 2059780"/>
                <a:gd name="connsiteY2892" fmla="*/ 17230 h 1133814"/>
                <a:gd name="connsiteX2893" fmla="*/ 609662 w 2059780"/>
                <a:gd name="connsiteY2893" fmla="*/ 17146 h 1133814"/>
                <a:gd name="connsiteX2894" fmla="*/ 609666 w 2059780"/>
                <a:gd name="connsiteY2894" fmla="*/ 17146 h 1133814"/>
                <a:gd name="connsiteX2895" fmla="*/ 596958 w 2059780"/>
                <a:gd name="connsiteY2895" fmla="*/ 17230 h 1133814"/>
                <a:gd name="connsiteX2896" fmla="*/ 614006 w 2059780"/>
                <a:gd name="connsiteY2896" fmla="*/ 17241 h 1133814"/>
                <a:gd name="connsiteX2897" fmla="*/ 609666 w 2059780"/>
                <a:gd name="connsiteY2897" fmla="*/ 17146 h 1133814"/>
                <a:gd name="connsiteX2898" fmla="*/ 609679 w 2059780"/>
                <a:gd name="connsiteY2898" fmla="*/ 17146 h 1133814"/>
                <a:gd name="connsiteX2899" fmla="*/ 609662 w 2059780"/>
                <a:gd name="connsiteY2899" fmla="*/ 17146 h 1133814"/>
                <a:gd name="connsiteX2900" fmla="*/ 568072 w 2059780"/>
                <a:gd name="connsiteY2900" fmla="*/ 17144 h 1133814"/>
                <a:gd name="connsiteX2901" fmla="*/ 550556 w 2059780"/>
                <a:gd name="connsiteY2901" fmla="*/ 17408 h 1133814"/>
                <a:gd name="connsiteX2902" fmla="*/ 562718 w 2059780"/>
                <a:gd name="connsiteY2902" fmla="*/ 17278 h 1133814"/>
                <a:gd name="connsiteX2903" fmla="*/ 565748 w 2059780"/>
                <a:gd name="connsiteY2903" fmla="*/ 17487 h 1133814"/>
                <a:gd name="connsiteX2904" fmla="*/ 568072 w 2059780"/>
                <a:gd name="connsiteY2904" fmla="*/ 17144 h 1133814"/>
                <a:gd name="connsiteX2905" fmla="*/ 948845 w 2059780"/>
                <a:gd name="connsiteY2905" fmla="*/ 17139 h 1133814"/>
                <a:gd name="connsiteX2906" fmla="*/ 939979 w 2059780"/>
                <a:gd name="connsiteY2906" fmla="*/ 17317 h 1133814"/>
                <a:gd name="connsiteX2907" fmla="*/ 948845 w 2059780"/>
                <a:gd name="connsiteY2907" fmla="*/ 17139 h 1133814"/>
                <a:gd name="connsiteX2908" fmla="*/ 824018 w 2059780"/>
                <a:gd name="connsiteY2908" fmla="*/ 17117 h 1133814"/>
                <a:gd name="connsiteX2909" fmla="*/ 819061 w 2059780"/>
                <a:gd name="connsiteY2909" fmla="*/ 17190 h 1133814"/>
                <a:gd name="connsiteX2910" fmla="*/ 829389 w 2059780"/>
                <a:gd name="connsiteY2910" fmla="*/ 17130 h 1133814"/>
                <a:gd name="connsiteX2911" fmla="*/ 824018 w 2059780"/>
                <a:gd name="connsiteY2911" fmla="*/ 17117 h 1133814"/>
                <a:gd name="connsiteX2912" fmla="*/ 921685 w 2059780"/>
                <a:gd name="connsiteY2912" fmla="*/ 17080 h 1133814"/>
                <a:gd name="connsiteX2913" fmla="*/ 914490 w 2059780"/>
                <a:gd name="connsiteY2913" fmla="*/ 17259 h 1133814"/>
                <a:gd name="connsiteX2914" fmla="*/ 921685 w 2059780"/>
                <a:gd name="connsiteY2914" fmla="*/ 17080 h 1133814"/>
                <a:gd name="connsiteX2915" fmla="*/ 964333 w 2059780"/>
                <a:gd name="connsiteY2915" fmla="*/ 17079 h 1133814"/>
                <a:gd name="connsiteX2916" fmla="*/ 957270 w 2059780"/>
                <a:gd name="connsiteY2916" fmla="*/ 17196 h 1133814"/>
                <a:gd name="connsiteX2917" fmla="*/ 964333 w 2059780"/>
                <a:gd name="connsiteY2917" fmla="*/ 17079 h 1133814"/>
                <a:gd name="connsiteX2918" fmla="*/ 911405 w 2059780"/>
                <a:gd name="connsiteY2918" fmla="*/ 16873 h 1133814"/>
                <a:gd name="connsiteX2919" fmla="*/ 905645 w 2059780"/>
                <a:gd name="connsiteY2919" fmla="*/ 16921 h 1133814"/>
                <a:gd name="connsiteX2920" fmla="*/ 909718 w 2059780"/>
                <a:gd name="connsiteY2920" fmla="*/ 17078 h 1133814"/>
                <a:gd name="connsiteX2921" fmla="*/ 911405 w 2059780"/>
                <a:gd name="connsiteY2921" fmla="*/ 16873 h 1133814"/>
                <a:gd name="connsiteX2922" fmla="*/ 935929 w 2059780"/>
                <a:gd name="connsiteY2922" fmla="*/ 16781 h 1133814"/>
                <a:gd name="connsiteX2923" fmla="*/ 931904 w 2059780"/>
                <a:gd name="connsiteY2923" fmla="*/ 17079 h 1133814"/>
                <a:gd name="connsiteX2924" fmla="*/ 935929 w 2059780"/>
                <a:gd name="connsiteY2924" fmla="*/ 16781 h 1133814"/>
                <a:gd name="connsiteX2925" fmla="*/ 922276 w 2059780"/>
                <a:gd name="connsiteY2925" fmla="*/ 16780 h 1133814"/>
                <a:gd name="connsiteX2926" fmla="*/ 912959 w 2059780"/>
                <a:gd name="connsiteY2926" fmla="*/ 16859 h 1133814"/>
                <a:gd name="connsiteX2927" fmla="*/ 922291 w 2059780"/>
                <a:gd name="connsiteY2927" fmla="*/ 16780 h 1133814"/>
                <a:gd name="connsiteX2928" fmla="*/ 922276 w 2059780"/>
                <a:gd name="connsiteY2928" fmla="*/ 16780 h 1133814"/>
                <a:gd name="connsiteX2929" fmla="*/ 737854 w 2059780"/>
                <a:gd name="connsiteY2929" fmla="*/ 16780 h 1133814"/>
                <a:gd name="connsiteX2930" fmla="*/ 747862 w 2059780"/>
                <a:gd name="connsiteY2930" fmla="*/ 16913 h 1133814"/>
                <a:gd name="connsiteX2931" fmla="*/ 757833 w 2059780"/>
                <a:gd name="connsiteY2931" fmla="*/ 17046 h 1133814"/>
                <a:gd name="connsiteX2932" fmla="*/ 745438 w 2059780"/>
                <a:gd name="connsiteY2932" fmla="*/ 17298 h 1133814"/>
                <a:gd name="connsiteX2933" fmla="*/ 777649 w 2059780"/>
                <a:gd name="connsiteY2933" fmla="*/ 17403 h 1133814"/>
                <a:gd name="connsiteX2934" fmla="*/ 769318 w 2059780"/>
                <a:gd name="connsiteY2934" fmla="*/ 17306 h 1133814"/>
                <a:gd name="connsiteX2935" fmla="*/ 766723 w 2059780"/>
                <a:gd name="connsiteY2935" fmla="*/ 16857 h 1133814"/>
                <a:gd name="connsiteX2936" fmla="*/ 737854 w 2059780"/>
                <a:gd name="connsiteY2936" fmla="*/ 16780 h 1133814"/>
                <a:gd name="connsiteX2937" fmla="*/ 1390341 w 2059780"/>
                <a:gd name="connsiteY2937" fmla="*/ 16767 h 1133814"/>
                <a:gd name="connsiteX2938" fmla="*/ 1387427 w 2059780"/>
                <a:gd name="connsiteY2938" fmla="*/ 16912 h 1133814"/>
                <a:gd name="connsiteX2939" fmla="*/ 1390341 w 2059780"/>
                <a:gd name="connsiteY2939" fmla="*/ 16767 h 1133814"/>
                <a:gd name="connsiteX2940" fmla="*/ 1077821 w 2059780"/>
                <a:gd name="connsiteY2940" fmla="*/ 16720 h 1133814"/>
                <a:gd name="connsiteX2941" fmla="*/ 1072241 w 2059780"/>
                <a:gd name="connsiteY2941" fmla="*/ 16945 h 1133814"/>
                <a:gd name="connsiteX2942" fmla="*/ 1083564 w 2059780"/>
                <a:gd name="connsiteY2942" fmla="*/ 16832 h 1133814"/>
                <a:gd name="connsiteX2943" fmla="*/ 1084317 w 2059780"/>
                <a:gd name="connsiteY2943" fmla="*/ 16886 h 1133814"/>
                <a:gd name="connsiteX2944" fmla="*/ 1092462 w 2059780"/>
                <a:gd name="connsiteY2944" fmla="*/ 16870 h 1133814"/>
                <a:gd name="connsiteX2945" fmla="*/ 1077821 w 2059780"/>
                <a:gd name="connsiteY2945" fmla="*/ 16720 h 1133814"/>
                <a:gd name="connsiteX2946" fmla="*/ 1447764 w 2059780"/>
                <a:gd name="connsiteY2946" fmla="*/ 16705 h 1133814"/>
                <a:gd name="connsiteX2947" fmla="*/ 1455634 w 2059780"/>
                <a:gd name="connsiteY2947" fmla="*/ 16714 h 1133814"/>
                <a:gd name="connsiteX2948" fmla="*/ 1456169 w 2059780"/>
                <a:gd name="connsiteY2948" fmla="*/ 16980 h 1133814"/>
                <a:gd name="connsiteX2949" fmla="*/ 1445353 w 2059780"/>
                <a:gd name="connsiteY2949" fmla="*/ 16899 h 1133814"/>
                <a:gd name="connsiteX2950" fmla="*/ 1447764 w 2059780"/>
                <a:gd name="connsiteY2950" fmla="*/ 16705 h 1133814"/>
                <a:gd name="connsiteX2951" fmla="*/ 1406700 w 2059780"/>
                <a:gd name="connsiteY2951" fmla="*/ 16703 h 1133814"/>
                <a:gd name="connsiteX2952" fmla="*/ 1416787 w 2059780"/>
                <a:gd name="connsiteY2952" fmla="*/ 16742 h 1133814"/>
                <a:gd name="connsiteX2953" fmla="*/ 1406700 w 2059780"/>
                <a:gd name="connsiteY2953" fmla="*/ 16703 h 1133814"/>
                <a:gd name="connsiteX2954" fmla="*/ 1532952 w 2059780"/>
                <a:gd name="connsiteY2954" fmla="*/ 16571 h 1133814"/>
                <a:gd name="connsiteX2955" fmla="*/ 1524279 w 2059780"/>
                <a:gd name="connsiteY2955" fmla="*/ 16647 h 1133814"/>
                <a:gd name="connsiteX2956" fmla="*/ 1532952 w 2059780"/>
                <a:gd name="connsiteY2956" fmla="*/ 16571 h 1133814"/>
                <a:gd name="connsiteX2957" fmla="*/ 1388375 w 2059780"/>
                <a:gd name="connsiteY2957" fmla="*/ 16527 h 1133814"/>
                <a:gd name="connsiteX2958" fmla="*/ 1384000 w 2059780"/>
                <a:gd name="connsiteY2958" fmla="*/ 16915 h 1133814"/>
                <a:gd name="connsiteX2959" fmla="*/ 1370704 w 2059780"/>
                <a:gd name="connsiteY2959" fmla="*/ 16783 h 1133814"/>
                <a:gd name="connsiteX2960" fmla="*/ 1365777 w 2059780"/>
                <a:gd name="connsiteY2960" fmla="*/ 16825 h 1133814"/>
                <a:gd name="connsiteX2961" fmla="*/ 1388375 w 2059780"/>
                <a:gd name="connsiteY2961" fmla="*/ 16527 h 1133814"/>
                <a:gd name="connsiteX2962" fmla="*/ 1436307 w 2059780"/>
                <a:gd name="connsiteY2962" fmla="*/ 16440 h 1133814"/>
                <a:gd name="connsiteX2963" fmla="*/ 1434341 w 2059780"/>
                <a:gd name="connsiteY2963" fmla="*/ 16535 h 1133814"/>
                <a:gd name="connsiteX2964" fmla="*/ 1430074 w 2059780"/>
                <a:gd name="connsiteY2964" fmla="*/ 16632 h 1133814"/>
                <a:gd name="connsiteX2965" fmla="*/ 1427673 w 2059780"/>
                <a:gd name="connsiteY2965" fmla="*/ 16781 h 1133814"/>
                <a:gd name="connsiteX2966" fmla="*/ 1427657 w 2059780"/>
                <a:gd name="connsiteY2966" fmla="*/ 16780 h 1133814"/>
                <a:gd name="connsiteX2967" fmla="*/ 1436307 w 2059780"/>
                <a:gd name="connsiteY2967" fmla="*/ 16440 h 1133814"/>
                <a:gd name="connsiteX2968" fmla="*/ 1511362 w 2059780"/>
                <a:gd name="connsiteY2968" fmla="*/ 16370 h 1133814"/>
                <a:gd name="connsiteX2969" fmla="*/ 1497349 w 2059780"/>
                <a:gd name="connsiteY2969" fmla="*/ 16520 h 1133814"/>
                <a:gd name="connsiteX2970" fmla="*/ 1511362 w 2059780"/>
                <a:gd name="connsiteY2970" fmla="*/ 16370 h 1133814"/>
                <a:gd name="connsiteX2971" fmla="*/ 1368621 w 2059780"/>
                <a:gd name="connsiteY2971" fmla="*/ 16250 h 1133814"/>
                <a:gd name="connsiteX2972" fmla="*/ 1349162 w 2059780"/>
                <a:gd name="connsiteY2972" fmla="*/ 16555 h 1133814"/>
                <a:gd name="connsiteX2973" fmla="*/ 1368621 w 2059780"/>
                <a:gd name="connsiteY2973" fmla="*/ 16250 h 1133814"/>
                <a:gd name="connsiteX2974" fmla="*/ 1574341 w 2059780"/>
                <a:gd name="connsiteY2974" fmla="*/ 16239 h 1133814"/>
                <a:gd name="connsiteX2975" fmla="*/ 1562367 w 2059780"/>
                <a:gd name="connsiteY2975" fmla="*/ 16403 h 1133814"/>
                <a:gd name="connsiteX2976" fmla="*/ 1588294 w 2059780"/>
                <a:gd name="connsiteY2976" fmla="*/ 16244 h 1133814"/>
                <a:gd name="connsiteX2977" fmla="*/ 1574341 w 2059780"/>
                <a:gd name="connsiteY2977" fmla="*/ 16239 h 1133814"/>
                <a:gd name="connsiteX2978" fmla="*/ 1606721 w 2059780"/>
                <a:gd name="connsiteY2978" fmla="*/ 16230 h 1133814"/>
                <a:gd name="connsiteX2979" fmla="*/ 1598541 w 2059780"/>
                <a:gd name="connsiteY2979" fmla="*/ 16233 h 1133814"/>
                <a:gd name="connsiteX2980" fmla="*/ 1598063 w 2059780"/>
                <a:gd name="connsiteY2980" fmla="*/ 16404 h 1133814"/>
                <a:gd name="connsiteX2981" fmla="*/ 1606721 w 2059780"/>
                <a:gd name="connsiteY2981" fmla="*/ 16230 h 1133814"/>
                <a:gd name="connsiteX2982" fmla="*/ 1649022 w 2059780"/>
                <a:gd name="connsiteY2982" fmla="*/ 16227 h 1133814"/>
                <a:gd name="connsiteX2983" fmla="*/ 1654238 w 2059780"/>
                <a:gd name="connsiteY2983" fmla="*/ 16370 h 1133814"/>
                <a:gd name="connsiteX2984" fmla="*/ 1649022 w 2059780"/>
                <a:gd name="connsiteY2984" fmla="*/ 16227 h 1133814"/>
                <a:gd name="connsiteX2985" fmla="*/ 1591859 w 2059780"/>
                <a:gd name="connsiteY2985" fmla="*/ 16197 h 1133814"/>
                <a:gd name="connsiteX2986" fmla="*/ 1590377 w 2059780"/>
                <a:gd name="connsiteY2986" fmla="*/ 16412 h 1133814"/>
                <a:gd name="connsiteX2987" fmla="*/ 1591859 w 2059780"/>
                <a:gd name="connsiteY2987" fmla="*/ 16197 h 1133814"/>
                <a:gd name="connsiteX2988" fmla="*/ 1548755 w 2059780"/>
                <a:gd name="connsiteY2988" fmla="*/ 15760 h 1133814"/>
                <a:gd name="connsiteX2989" fmla="*/ 1541394 w 2059780"/>
                <a:gd name="connsiteY2989" fmla="*/ 15986 h 1133814"/>
                <a:gd name="connsiteX2990" fmla="*/ 1545838 w 2059780"/>
                <a:gd name="connsiteY2990" fmla="*/ 15893 h 1133814"/>
                <a:gd name="connsiteX2991" fmla="*/ 1548755 w 2059780"/>
                <a:gd name="connsiteY2991" fmla="*/ 15760 h 1133814"/>
                <a:gd name="connsiteX2992" fmla="*/ 2052064 w 2059780"/>
                <a:gd name="connsiteY2992" fmla="*/ 15701 h 1133814"/>
                <a:gd name="connsiteX2993" fmla="*/ 2052203 w 2059780"/>
                <a:gd name="connsiteY2993" fmla="*/ 19541 h 1133814"/>
                <a:gd name="connsiteX2994" fmla="*/ 2052064 w 2059780"/>
                <a:gd name="connsiteY2994" fmla="*/ 15701 h 1133814"/>
                <a:gd name="connsiteX2995" fmla="*/ 1638682 w 2059780"/>
                <a:gd name="connsiteY2995" fmla="*/ 15697 h 1133814"/>
                <a:gd name="connsiteX2996" fmla="*/ 1585254 w 2059780"/>
                <a:gd name="connsiteY2996" fmla="*/ 15769 h 1133814"/>
                <a:gd name="connsiteX2997" fmla="*/ 1581704 w 2059780"/>
                <a:gd name="connsiteY2997" fmla="*/ 15863 h 1133814"/>
                <a:gd name="connsiteX2998" fmla="*/ 1577692 w 2059780"/>
                <a:gd name="connsiteY2998" fmla="*/ 15781 h 1133814"/>
                <a:gd name="connsiteX2999" fmla="*/ 1580500 w 2059780"/>
                <a:gd name="connsiteY2999" fmla="*/ 15993 h 1133814"/>
                <a:gd name="connsiteX3000" fmla="*/ 1573633 w 2059780"/>
                <a:gd name="connsiteY3000" fmla="*/ 16022 h 1133814"/>
                <a:gd name="connsiteX3001" fmla="*/ 1579173 w 2059780"/>
                <a:gd name="connsiteY3001" fmla="*/ 16168 h 1133814"/>
                <a:gd name="connsiteX3002" fmla="*/ 1581303 w 2059780"/>
                <a:gd name="connsiteY3002" fmla="*/ 16033 h 1133814"/>
                <a:gd name="connsiteX3003" fmla="*/ 1600733 w 2059780"/>
                <a:gd name="connsiteY3003" fmla="*/ 16058 h 1133814"/>
                <a:gd name="connsiteX3004" fmla="*/ 1601767 w 2059780"/>
                <a:gd name="connsiteY3004" fmla="*/ 15973 h 1133814"/>
                <a:gd name="connsiteX3005" fmla="*/ 1613094 w 2059780"/>
                <a:gd name="connsiteY3005" fmla="*/ 16046 h 1133814"/>
                <a:gd name="connsiteX3006" fmla="*/ 1652510 w 2059780"/>
                <a:gd name="connsiteY3006" fmla="*/ 15793 h 1133814"/>
                <a:gd name="connsiteX3007" fmla="*/ 1638682 w 2059780"/>
                <a:gd name="connsiteY3007" fmla="*/ 15697 h 1133814"/>
                <a:gd name="connsiteX3008" fmla="*/ 1731248 w 2059780"/>
                <a:gd name="connsiteY3008" fmla="*/ 15626 h 1133814"/>
                <a:gd name="connsiteX3009" fmla="*/ 1722683 w 2059780"/>
                <a:gd name="connsiteY3009" fmla="*/ 15655 h 1133814"/>
                <a:gd name="connsiteX3010" fmla="*/ 1731248 w 2059780"/>
                <a:gd name="connsiteY3010" fmla="*/ 15626 h 1133814"/>
                <a:gd name="connsiteX3011" fmla="*/ 1860405 w 2059780"/>
                <a:gd name="connsiteY3011" fmla="*/ 15471 h 1133814"/>
                <a:gd name="connsiteX3012" fmla="*/ 1864124 w 2059780"/>
                <a:gd name="connsiteY3012" fmla="*/ 15523 h 1133814"/>
                <a:gd name="connsiteX3013" fmla="*/ 1859643 w 2059780"/>
                <a:gd name="connsiteY3013" fmla="*/ 15532 h 1133814"/>
                <a:gd name="connsiteX3014" fmla="*/ 1856006 w 2059780"/>
                <a:gd name="connsiteY3014" fmla="*/ 15410 h 1133814"/>
                <a:gd name="connsiteX3015" fmla="*/ 1856037 w 2059780"/>
                <a:gd name="connsiteY3015" fmla="*/ 15410 h 1133814"/>
                <a:gd name="connsiteX3016" fmla="*/ 1861053 w 2059780"/>
                <a:gd name="connsiteY3016" fmla="*/ 15420 h 1133814"/>
                <a:gd name="connsiteX3017" fmla="*/ 1860405 w 2059780"/>
                <a:gd name="connsiteY3017" fmla="*/ 15471 h 1133814"/>
                <a:gd name="connsiteX3018" fmla="*/ 1830589 w 2059780"/>
                <a:gd name="connsiteY3018" fmla="*/ 15389 h 1133814"/>
                <a:gd name="connsiteX3019" fmla="*/ 1821838 w 2059780"/>
                <a:gd name="connsiteY3019" fmla="*/ 15474 h 1133814"/>
                <a:gd name="connsiteX3020" fmla="*/ 1830589 w 2059780"/>
                <a:gd name="connsiteY3020" fmla="*/ 15389 h 1133814"/>
                <a:gd name="connsiteX3021" fmla="*/ 1902027 w 2059780"/>
                <a:gd name="connsiteY3021" fmla="*/ 15361 h 1133814"/>
                <a:gd name="connsiteX3022" fmla="*/ 1895221 w 2059780"/>
                <a:gd name="connsiteY3022" fmla="*/ 15371 h 1133814"/>
                <a:gd name="connsiteX3023" fmla="*/ 1902027 w 2059780"/>
                <a:gd name="connsiteY3023" fmla="*/ 15361 h 1133814"/>
                <a:gd name="connsiteX3024" fmla="*/ 1776373 w 2059780"/>
                <a:gd name="connsiteY3024" fmla="*/ 15342 h 1133814"/>
                <a:gd name="connsiteX3025" fmla="*/ 1789877 w 2059780"/>
                <a:gd name="connsiteY3025" fmla="*/ 15364 h 1133814"/>
                <a:gd name="connsiteX3026" fmla="*/ 1776373 w 2059780"/>
                <a:gd name="connsiteY3026" fmla="*/ 15342 h 1133814"/>
                <a:gd name="connsiteX3027" fmla="*/ 1725806 w 2059780"/>
                <a:gd name="connsiteY3027" fmla="*/ 15332 h 1133814"/>
                <a:gd name="connsiteX3028" fmla="*/ 1720198 w 2059780"/>
                <a:gd name="connsiteY3028" fmla="*/ 15362 h 1133814"/>
                <a:gd name="connsiteX3029" fmla="*/ 1728578 w 2059780"/>
                <a:gd name="connsiteY3029" fmla="*/ 15392 h 1133814"/>
                <a:gd name="connsiteX3030" fmla="*/ 1725806 w 2059780"/>
                <a:gd name="connsiteY3030" fmla="*/ 15332 h 1133814"/>
                <a:gd name="connsiteX3031" fmla="*/ 1842810 w 2059780"/>
                <a:gd name="connsiteY3031" fmla="*/ 15331 h 1133814"/>
                <a:gd name="connsiteX3032" fmla="*/ 1852781 w 2059780"/>
                <a:gd name="connsiteY3032" fmla="*/ 15359 h 1133814"/>
                <a:gd name="connsiteX3033" fmla="*/ 1832086 w 2059780"/>
                <a:gd name="connsiteY3033" fmla="*/ 15460 h 1133814"/>
                <a:gd name="connsiteX3034" fmla="*/ 1842810 w 2059780"/>
                <a:gd name="connsiteY3034" fmla="*/ 15331 h 1133814"/>
                <a:gd name="connsiteX3035" fmla="*/ 1929466 w 2059780"/>
                <a:gd name="connsiteY3035" fmla="*/ 15285 h 1133814"/>
                <a:gd name="connsiteX3036" fmla="*/ 1930377 w 2059780"/>
                <a:gd name="connsiteY3036" fmla="*/ 15311 h 1133814"/>
                <a:gd name="connsiteX3037" fmla="*/ 1937754 w 2059780"/>
                <a:gd name="connsiteY3037" fmla="*/ 15339 h 1133814"/>
                <a:gd name="connsiteX3038" fmla="*/ 1930932 w 2059780"/>
                <a:gd name="connsiteY3038" fmla="*/ 15350 h 1133814"/>
                <a:gd name="connsiteX3039" fmla="*/ 1930408 w 2059780"/>
                <a:gd name="connsiteY3039" fmla="*/ 15339 h 1133814"/>
                <a:gd name="connsiteX3040" fmla="*/ 1905329 w 2059780"/>
                <a:gd name="connsiteY3040" fmla="*/ 15390 h 1133814"/>
                <a:gd name="connsiteX3041" fmla="*/ 1929466 w 2059780"/>
                <a:gd name="connsiteY3041" fmla="*/ 15285 h 1133814"/>
                <a:gd name="connsiteX3042" fmla="*/ 2051524 w 2059780"/>
                <a:gd name="connsiteY3042" fmla="*/ 15272 h 1133814"/>
                <a:gd name="connsiteX3043" fmla="*/ 2051616 w 2059780"/>
                <a:gd name="connsiteY3043" fmla="*/ 20011 h 1133814"/>
                <a:gd name="connsiteX3044" fmla="*/ 2051524 w 2059780"/>
                <a:gd name="connsiteY3044" fmla="*/ 15272 h 1133814"/>
                <a:gd name="connsiteX3045" fmla="*/ 1960409 w 2059780"/>
                <a:gd name="connsiteY3045" fmla="*/ 15169 h 1133814"/>
                <a:gd name="connsiteX3046" fmla="*/ 1947862 w 2059780"/>
                <a:gd name="connsiteY3046" fmla="*/ 15356 h 1133814"/>
                <a:gd name="connsiteX3047" fmla="*/ 1960409 w 2059780"/>
                <a:gd name="connsiteY3047" fmla="*/ 15169 h 1133814"/>
                <a:gd name="connsiteX3048" fmla="*/ 1812918 w 2059780"/>
                <a:gd name="connsiteY3048" fmla="*/ 15076 h 1133814"/>
                <a:gd name="connsiteX3049" fmla="*/ 1808566 w 2059780"/>
                <a:gd name="connsiteY3049" fmla="*/ 15379 h 1133814"/>
                <a:gd name="connsiteX3050" fmla="*/ 1803535 w 2059780"/>
                <a:gd name="connsiteY3050" fmla="*/ 15208 h 1133814"/>
                <a:gd name="connsiteX3051" fmla="*/ 1812918 w 2059780"/>
                <a:gd name="connsiteY3051" fmla="*/ 15076 h 1133814"/>
                <a:gd name="connsiteX3052" fmla="*/ 1798288 w 2059780"/>
                <a:gd name="connsiteY3052" fmla="*/ 14865 h 1133814"/>
                <a:gd name="connsiteX3053" fmla="*/ 1791297 w 2059780"/>
                <a:gd name="connsiteY3053" fmla="*/ 14927 h 1133814"/>
                <a:gd name="connsiteX3054" fmla="*/ 1798288 w 2059780"/>
                <a:gd name="connsiteY3054" fmla="*/ 14865 h 1133814"/>
                <a:gd name="connsiteX3055" fmla="*/ 1789861 w 2059780"/>
                <a:gd name="connsiteY3055" fmla="*/ 14835 h 1133814"/>
                <a:gd name="connsiteX3056" fmla="*/ 1776836 w 2059780"/>
                <a:gd name="connsiteY3056" fmla="*/ 15034 h 1133814"/>
                <a:gd name="connsiteX3057" fmla="*/ 1773858 w 2059780"/>
                <a:gd name="connsiteY3057" fmla="*/ 14966 h 1133814"/>
                <a:gd name="connsiteX3058" fmla="*/ 1773873 w 2059780"/>
                <a:gd name="connsiteY3058" fmla="*/ 14966 h 1133814"/>
                <a:gd name="connsiteX3059" fmla="*/ 1748949 w 2059780"/>
                <a:gd name="connsiteY3059" fmla="*/ 15138 h 1133814"/>
                <a:gd name="connsiteX3060" fmla="*/ 1754289 w 2059780"/>
                <a:gd name="connsiteY3060" fmla="*/ 15055 h 1133814"/>
                <a:gd name="connsiteX3061" fmla="*/ 1756064 w 2059780"/>
                <a:gd name="connsiteY3061" fmla="*/ 15130 h 1133814"/>
                <a:gd name="connsiteX3062" fmla="*/ 1776481 w 2059780"/>
                <a:gd name="connsiteY3062" fmla="*/ 15074 h 1133814"/>
                <a:gd name="connsiteX3063" fmla="*/ 1777099 w 2059780"/>
                <a:gd name="connsiteY3063" fmla="*/ 15111 h 1133814"/>
                <a:gd name="connsiteX3064" fmla="*/ 1789861 w 2059780"/>
                <a:gd name="connsiteY3064" fmla="*/ 14835 h 1133814"/>
                <a:gd name="connsiteX3065" fmla="*/ 1914697 w 2059780"/>
                <a:gd name="connsiteY3065" fmla="*/ 14649 h 1133814"/>
                <a:gd name="connsiteX3066" fmla="*/ 1905808 w 2059780"/>
                <a:gd name="connsiteY3066" fmla="*/ 14761 h 1133814"/>
                <a:gd name="connsiteX3067" fmla="*/ 1914697 w 2059780"/>
                <a:gd name="connsiteY3067" fmla="*/ 14649 h 1133814"/>
                <a:gd name="connsiteX3068" fmla="*/ 2010415 w 2059780"/>
                <a:gd name="connsiteY3068" fmla="*/ 14402 h 1133814"/>
                <a:gd name="connsiteX3069" fmla="*/ 2012047 w 2059780"/>
                <a:gd name="connsiteY3069" fmla="*/ 14507 h 1133814"/>
                <a:gd name="connsiteX3070" fmla="*/ 2007093 w 2059780"/>
                <a:gd name="connsiteY3070" fmla="*/ 14480 h 1133814"/>
                <a:gd name="connsiteX3071" fmla="*/ 2010415 w 2059780"/>
                <a:gd name="connsiteY3071" fmla="*/ 14402 h 1133814"/>
                <a:gd name="connsiteX3072" fmla="*/ 2002324 w 2059780"/>
                <a:gd name="connsiteY3072" fmla="*/ 14389 h 1133814"/>
                <a:gd name="connsiteX3073" fmla="*/ 1984916 w 2059780"/>
                <a:gd name="connsiteY3073" fmla="*/ 14505 h 1133814"/>
                <a:gd name="connsiteX3074" fmla="*/ 2002324 w 2059780"/>
                <a:gd name="connsiteY3074" fmla="*/ 14389 h 1133814"/>
                <a:gd name="connsiteX3075" fmla="*/ 2048098 w 2059780"/>
                <a:gd name="connsiteY3075" fmla="*/ 13525 h 1133814"/>
                <a:gd name="connsiteX3076" fmla="*/ 2040953 w 2059780"/>
                <a:gd name="connsiteY3076" fmla="*/ 13622 h 1133814"/>
                <a:gd name="connsiteX3077" fmla="*/ 2048098 w 2059780"/>
                <a:gd name="connsiteY3077" fmla="*/ 13525 h 1133814"/>
                <a:gd name="connsiteX3078" fmla="*/ 61991 w 2059780"/>
                <a:gd name="connsiteY3078" fmla="*/ 12541 h 1133814"/>
                <a:gd name="connsiteX3079" fmla="*/ 71417 w 2059780"/>
                <a:gd name="connsiteY3079" fmla="*/ 13101 h 1133814"/>
                <a:gd name="connsiteX3080" fmla="*/ 67462 w 2059780"/>
                <a:gd name="connsiteY3080" fmla="*/ 12738 h 1133814"/>
                <a:gd name="connsiteX3081" fmla="*/ 61991 w 2059780"/>
                <a:gd name="connsiteY3081" fmla="*/ 12541 h 1133814"/>
                <a:gd name="connsiteX3082" fmla="*/ 13524 w 2059780"/>
                <a:gd name="connsiteY3082" fmla="*/ 11518 h 1133814"/>
                <a:gd name="connsiteX3083" fmla="*/ 13621 w 2059780"/>
                <a:gd name="connsiteY3083" fmla="*/ 15422 h 1133814"/>
                <a:gd name="connsiteX3084" fmla="*/ 13524 w 2059780"/>
                <a:gd name="connsiteY3084" fmla="*/ 11518 h 1133814"/>
                <a:gd name="connsiteX3085" fmla="*/ 2053685 w 2059780"/>
                <a:gd name="connsiteY3085" fmla="*/ 11373 h 1133814"/>
                <a:gd name="connsiteX3086" fmla="*/ 2053685 w 2059780"/>
                <a:gd name="connsiteY3086" fmla="*/ 11385 h 1133814"/>
                <a:gd name="connsiteX3087" fmla="*/ 2054240 w 2059780"/>
                <a:gd name="connsiteY3087" fmla="*/ 13674 h 1133814"/>
                <a:gd name="connsiteX3088" fmla="*/ 2054117 w 2059780"/>
                <a:gd name="connsiteY3088" fmla="*/ 27654 h 1133814"/>
                <a:gd name="connsiteX3089" fmla="*/ 2053669 w 2059780"/>
                <a:gd name="connsiteY3089" fmla="*/ 26352 h 1133814"/>
                <a:gd name="connsiteX3090" fmla="*/ 2053407 w 2059780"/>
                <a:gd name="connsiteY3090" fmla="*/ 24263 h 1133814"/>
                <a:gd name="connsiteX3091" fmla="*/ 2053685 w 2059780"/>
                <a:gd name="connsiteY3091" fmla="*/ 11373 h 1133814"/>
                <a:gd name="connsiteX3092" fmla="*/ 9137 w 2059780"/>
                <a:gd name="connsiteY3092" fmla="*/ 11328 h 1133814"/>
                <a:gd name="connsiteX3093" fmla="*/ 9259 w 2059780"/>
                <a:gd name="connsiteY3093" fmla="*/ 17456 h 1133814"/>
                <a:gd name="connsiteX3094" fmla="*/ 9584 w 2059780"/>
                <a:gd name="connsiteY3094" fmla="*/ 15354 h 1133814"/>
                <a:gd name="connsiteX3095" fmla="*/ 9722 w 2059780"/>
                <a:gd name="connsiteY3095" fmla="*/ 18198 h 1133814"/>
                <a:gd name="connsiteX3096" fmla="*/ 9830 w 2059780"/>
                <a:gd name="connsiteY3096" fmla="*/ 13014 h 1133814"/>
                <a:gd name="connsiteX3097" fmla="*/ 9944 w 2059780"/>
                <a:gd name="connsiteY3097" fmla="*/ 18872 h 1133814"/>
                <a:gd name="connsiteX3098" fmla="*/ 10086 w 2059780"/>
                <a:gd name="connsiteY3098" fmla="*/ 15456 h 1133814"/>
                <a:gd name="connsiteX3099" fmla="*/ 10250 w 2059780"/>
                <a:gd name="connsiteY3099" fmla="*/ 18991 h 1133814"/>
                <a:gd name="connsiteX3100" fmla="*/ 10374 w 2059780"/>
                <a:gd name="connsiteY3100" fmla="*/ 17923 h 1133814"/>
                <a:gd name="connsiteX3101" fmla="*/ 10381 w 2059780"/>
                <a:gd name="connsiteY3101" fmla="*/ 24510 h 1133814"/>
                <a:gd name="connsiteX3102" fmla="*/ 10494 w 2059780"/>
                <a:gd name="connsiteY3102" fmla="*/ 23747 h 1133814"/>
                <a:gd name="connsiteX3103" fmla="*/ 10520 w 2059780"/>
                <a:gd name="connsiteY3103" fmla="*/ 25726 h 1133814"/>
                <a:gd name="connsiteX3104" fmla="*/ 10879 w 2059780"/>
                <a:gd name="connsiteY3104" fmla="*/ 18058 h 1133814"/>
                <a:gd name="connsiteX3105" fmla="*/ 11193 w 2059780"/>
                <a:gd name="connsiteY3105" fmla="*/ 18698 h 1133814"/>
                <a:gd name="connsiteX3106" fmla="*/ 11166 w 2059780"/>
                <a:gd name="connsiteY3106" fmla="*/ 16791 h 1133814"/>
                <a:gd name="connsiteX3107" fmla="*/ 11361 w 2059780"/>
                <a:gd name="connsiteY3107" fmla="*/ 14387 h 1133814"/>
                <a:gd name="connsiteX3108" fmla="*/ 11739 w 2059780"/>
                <a:gd name="connsiteY3108" fmla="*/ 17973 h 1133814"/>
                <a:gd name="connsiteX3109" fmla="*/ 11863 w 2059780"/>
                <a:gd name="connsiteY3109" fmla="*/ 23852 h 1133814"/>
                <a:gd name="connsiteX3110" fmla="*/ 11931 w 2059780"/>
                <a:gd name="connsiteY3110" fmla="*/ 21178 h 1133814"/>
                <a:gd name="connsiteX3111" fmla="*/ 12132 w 2059780"/>
                <a:gd name="connsiteY3111" fmla="*/ 24412 h 1133814"/>
                <a:gd name="connsiteX3112" fmla="*/ 12155 w 2059780"/>
                <a:gd name="connsiteY3112" fmla="*/ 18834 h 1133814"/>
                <a:gd name="connsiteX3113" fmla="*/ 12331 w 2059780"/>
                <a:gd name="connsiteY3113" fmla="*/ 18847 h 1133814"/>
                <a:gd name="connsiteX3114" fmla="*/ 12364 w 2059780"/>
                <a:gd name="connsiteY3114" fmla="*/ 15566 h 1133814"/>
                <a:gd name="connsiteX3115" fmla="*/ 12548 w 2059780"/>
                <a:gd name="connsiteY3115" fmla="*/ 20241 h 1133814"/>
                <a:gd name="connsiteX3116" fmla="*/ 12645 w 2059780"/>
                <a:gd name="connsiteY3116" fmla="*/ 18948 h 1133814"/>
                <a:gd name="connsiteX3117" fmla="*/ 12826 w 2059780"/>
                <a:gd name="connsiteY3117" fmla="*/ 21797 h 1133814"/>
                <a:gd name="connsiteX3118" fmla="*/ 12835 w 2059780"/>
                <a:gd name="connsiteY3118" fmla="*/ 19355 h 1133814"/>
                <a:gd name="connsiteX3119" fmla="*/ 13009 w 2059780"/>
                <a:gd name="connsiteY3119" fmla="*/ 22539 h 1133814"/>
                <a:gd name="connsiteX3120" fmla="*/ 13152 w 2059780"/>
                <a:gd name="connsiteY3120" fmla="*/ 22784 h 1133814"/>
                <a:gd name="connsiteX3121" fmla="*/ 13181 w 2059780"/>
                <a:gd name="connsiteY3121" fmla="*/ 13552 h 1133814"/>
                <a:gd name="connsiteX3122" fmla="*/ 13560 w 2059780"/>
                <a:gd name="connsiteY3122" fmla="*/ 16214 h 1133814"/>
                <a:gd name="connsiteX3123" fmla="*/ 13754 w 2059780"/>
                <a:gd name="connsiteY3123" fmla="*/ 20813 h 1133814"/>
                <a:gd name="connsiteX3124" fmla="*/ 13993 w 2059780"/>
                <a:gd name="connsiteY3124" fmla="*/ 24573 h 1133814"/>
                <a:gd name="connsiteX3125" fmla="*/ 14072 w 2059780"/>
                <a:gd name="connsiteY3125" fmla="*/ 21907 h 1133814"/>
                <a:gd name="connsiteX3126" fmla="*/ 14152 w 2059780"/>
                <a:gd name="connsiteY3126" fmla="*/ 22072 h 1133814"/>
                <a:gd name="connsiteX3127" fmla="*/ 14322 w 2059780"/>
                <a:gd name="connsiteY3127" fmla="*/ 45623 h 1133814"/>
                <a:gd name="connsiteX3128" fmla="*/ 14587 w 2059780"/>
                <a:gd name="connsiteY3128" fmla="*/ 54024 h 1133814"/>
                <a:gd name="connsiteX3129" fmla="*/ 14456 w 2059780"/>
                <a:gd name="connsiteY3129" fmla="*/ 55147 h 1133814"/>
                <a:gd name="connsiteX3130" fmla="*/ 14642 w 2059780"/>
                <a:gd name="connsiteY3130" fmla="*/ 64311 h 1133814"/>
                <a:gd name="connsiteX3131" fmla="*/ 14475 w 2059780"/>
                <a:gd name="connsiteY3131" fmla="*/ 64451 h 1133814"/>
                <a:gd name="connsiteX3132" fmla="*/ 14537 w 2059780"/>
                <a:gd name="connsiteY3132" fmla="*/ 80342 h 1133814"/>
                <a:gd name="connsiteX3133" fmla="*/ 14738 w 2059780"/>
                <a:gd name="connsiteY3133" fmla="*/ 77947 h 1133814"/>
                <a:gd name="connsiteX3134" fmla="*/ 14544 w 2059780"/>
                <a:gd name="connsiteY3134" fmla="*/ 82771 h 1133814"/>
                <a:gd name="connsiteX3135" fmla="*/ 14821 w 2059780"/>
                <a:gd name="connsiteY3135" fmla="*/ 143970 h 1133814"/>
                <a:gd name="connsiteX3136" fmla="*/ 14836 w 2059780"/>
                <a:gd name="connsiteY3136" fmla="*/ 130075 h 1133814"/>
                <a:gd name="connsiteX3137" fmla="*/ 15025 w 2059780"/>
                <a:gd name="connsiteY3137" fmla="*/ 153587 h 1133814"/>
                <a:gd name="connsiteX3138" fmla="*/ 15127 w 2059780"/>
                <a:gd name="connsiteY3138" fmla="*/ 147289 h 1133814"/>
                <a:gd name="connsiteX3139" fmla="*/ 15240 w 2059780"/>
                <a:gd name="connsiteY3139" fmla="*/ 163994 h 1133814"/>
                <a:gd name="connsiteX3140" fmla="*/ 15365 w 2059780"/>
                <a:gd name="connsiteY3140" fmla="*/ 162518 h 1133814"/>
                <a:gd name="connsiteX3141" fmla="*/ 15275 w 2059780"/>
                <a:gd name="connsiteY3141" fmla="*/ 165163 h 1133814"/>
                <a:gd name="connsiteX3142" fmla="*/ 15289 w 2059780"/>
                <a:gd name="connsiteY3142" fmla="*/ 172616 h 1133814"/>
                <a:gd name="connsiteX3143" fmla="*/ 15433 w 2059780"/>
                <a:gd name="connsiteY3143" fmla="*/ 174074 h 1133814"/>
                <a:gd name="connsiteX3144" fmla="*/ 15584 w 2059780"/>
                <a:gd name="connsiteY3144" fmla="*/ 183289 h 1133814"/>
                <a:gd name="connsiteX3145" fmla="*/ 15655 w 2059780"/>
                <a:gd name="connsiteY3145" fmla="*/ 179698 h 1133814"/>
                <a:gd name="connsiteX3146" fmla="*/ 15486 w 2059780"/>
                <a:gd name="connsiteY3146" fmla="*/ 174327 h 1133814"/>
                <a:gd name="connsiteX3147" fmla="*/ 15549 w 2059780"/>
                <a:gd name="connsiteY3147" fmla="*/ 167495 h 1133814"/>
                <a:gd name="connsiteX3148" fmla="*/ 15730 w 2059780"/>
                <a:gd name="connsiteY3148" fmla="*/ 178919 h 1133814"/>
                <a:gd name="connsiteX3149" fmla="*/ 15664 w 2059780"/>
                <a:gd name="connsiteY3149" fmla="*/ 167207 h 1133814"/>
                <a:gd name="connsiteX3150" fmla="*/ 15689 w 2059780"/>
                <a:gd name="connsiteY3150" fmla="*/ 163549 h 1133814"/>
                <a:gd name="connsiteX3151" fmla="*/ 15757 w 2059780"/>
                <a:gd name="connsiteY3151" fmla="*/ 160193 h 1133814"/>
                <a:gd name="connsiteX3152" fmla="*/ 15707 w 2059780"/>
                <a:gd name="connsiteY3152" fmla="*/ 153854 h 1133814"/>
                <a:gd name="connsiteX3153" fmla="*/ 15720 w 2059780"/>
                <a:gd name="connsiteY3153" fmla="*/ 144610 h 1133814"/>
                <a:gd name="connsiteX3154" fmla="*/ 15873 w 2059780"/>
                <a:gd name="connsiteY3154" fmla="*/ 158771 h 1133814"/>
                <a:gd name="connsiteX3155" fmla="*/ 15946 w 2059780"/>
                <a:gd name="connsiteY3155" fmla="*/ 157963 h 1133814"/>
                <a:gd name="connsiteX3156" fmla="*/ 15956 w 2059780"/>
                <a:gd name="connsiteY3156" fmla="*/ 161693 h 1133814"/>
                <a:gd name="connsiteX3157" fmla="*/ 15878 w 2059780"/>
                <a:gd name="connsiteY3157" fmla="*/ 161095 h 1133814"/>
                <a:gd name="connsiteX3158" fmla="*/ 15903 w 2059780"/>
                <a:gd name="connsiteY3158" fmla="*/ 169594 h 1133814"/>
                <a:gd name="connsiteX3159" fmla="*/ 16001 w 2059780"/>
                <a:gd name="connsiteY3159" fmla="*/ 190902 h 1133814"/>
                <a:gd name="connsiteX3160" fmla="*/ 16080 w 2059780"/>
                <a:gd name="connsiteY3160" fmla="*/ 198663 h 1133814"/>
                <a:gd name="connsiteX3161" fmla="*/ 15941 w 2059780"/>
                <a:gd name="connsiteY3161" fmla="*/ 201486 h 1133814"/>
                <a:gd name="connsiteX3162" fmla="*/ 16037 w 2059780"/>
                <a:gd name="connsiteY3162" fmla="*/ 205789 h 1133814"/>
                <a:gd name="connsiteX3163" fmla="*/ 16155 w 2059780"/>
                <a:gd name="connsiteY3163" fmla="*/ 210679 h 1133814"/>
                <a:gd name="connsiteX3164" fmla="*/ 16238 w 2059780"/>
                <a:gd name="connsiteY3164" fmla="*/ 223320 h 1133814"/>
                <a:gd name="connsiteX3165" fmla="*/ 16322 w 2059780"/>
                <a:gd name="connsiteY3165" fmla="*/ 223896 h 1133814"/>
                <a:gd name="connsiteX3166" fmla="*/ 16068 w 2059780"/>
                <a:gd name="connsiteY3166" fmla="*/ 239728 h 1133814"/>
                <a:gd name="connsiteX3167" fmla="*/ 16138 w 2059780"/>
                <a:gd name="connsiteY3167" fmla="*/ 234290 h 1133814"/>
                <a:gd name="connsiteX3168" fmla="*/ 16422 w 2059780"/>
                <a:gd name="connsiteY3168" fmla="*/ 247706 h 1133814"/>
                <a:gd name="connsiteX3169" fmla="*/ 16443 w 2059780"/>
                <a:gd name="connsiteY3169" fmla="*/ 239401 h 1133814"/>
                <a:gd name="connsiteX3170" fmla="*/ 16614 w 2059780"/>
                <a:gd name="connsiteY3170" fmla="*/ 273960 h 1133814"/>
                <a:gd name="connsiteX3171" fmla="*/ 16482 w 2059780"/>
                <a:gd name="connsiteY3171" fmla="*/ 272846 h 1133814"/>
                <a:gd name="connsiteX3172" fmla="*/ 16498 w 2059780"/>
                <a:gd name="connsiteY3172" fmla="*/ 280284 h 1133814"/>
                <a:gd name="connsiteX3173" fmla="*/ 16363 w 2059780"/>
                <a:gd name="connsiteY3173" fmla="*/ 278229 h 1133814"/>
                <a:gd name="connsiteX3174" fmla="*/ 16468 w 2059780"/>
                <a:gd name="connsiteY3174" fmla="*/ 286727 h 1133814"/>
                <a:gd name="connsiteX3175" fmla="*/ 16546 w 2059780"/>
                <a:gd name="connsiteY3175" fmla="*/ 282221 h 1133814"/>
                <a:gd name="connsiteX3176" fmla="*/ 16508 w 2059780"/>
                <a:gd name="connsiteY3176" fmla="*/ 284925 h 1133814"/>
                <a:gd name="connsiteX3177" fmla="*/ 16574 w 2059780"/>
                <a:gd name="connsiteY3177" fmla="*/ 274824 h 1133814"/>
                <a:gd name="connsiteX3178" fmla="*/ 16815 w 2059780"/>
                <a:gd name="connsiteY3178" fmla="*/ 303490 h 1133814"/>
                <a:gd name="connsiteX3179" fmla="*/ 16548 w 2059780"/>
                <a:gd name="connsiteY3179" fmla="*/ 302220 h 1133814"/>
                <a:gd name="connsiteX3180" fmla="*/ 16729 w 2059780"/>
                <a:gd name="connsiteY3180" fmla="*/ 304745 h 1133814"/>
                <a:gd name="connsiteX3181" fmla="*/ 16749 w 2059780"/>
                <a:gd name="connsiteY3181" fmla="*/ 314054 h 1133814"/>
                <a:gd name="connsiteX3182" fmla="*/ 16718 w 2059780"/>
                <a:gd name="connsiteY3182" fmla="*/ 320488 h 1133814"/>
                <a:gd name="connsiteX3183" fmla="*/ 16804 w 2059780"/>
                <a:gd name="connsiteY3183" fmla="*/ 318772 h 1133814"/>
                <a:gd name="connsiteX3184" fmla="*/ 16419 w 2059780"/>
                <a:gd name="connsiteY3184" fmla="*/ 333057 h 1133814"/>
                <a:gd name="connsiteX3185" fmla="*/ 16451 w 2059780"/>
                <a:gd name="connsiteY3185" fmla="*/ 325220 h 1133814"/>
                <a:gd name="connsiteX3186" fmla="*/ 16342 w 2059780"/>
                <a:gd name="connsiteY3186" fmla="*/ 315321 h 1133814"/>
                <a:gd name="connsiteX3187" fmla="*/ 15941 w 2059780"/>
                <a:gd name="connsiteY3187" fmla="*/ 320311 h 1133814"/>
                <a:gd name="connsiteX3188" fmla="*/ 16015 w 2059780"/>
                <a:gd name="connsiteY3188" fmla="*/ 346065 h 1133814"/>
                <a:gd name="connsiteX3189" fmla="*/ 16209 w 2059780"/>
                <a:gd name="connsiteY3189" fmla="*/ 349486 h 1133814"/>
                <a:gd name="connsiteX3190" fmla="*/ 16043 w 2059780"/>
                <a:gd name="connsiteY3190" fmla="*/ 347409 h 1133814"/>
                <a:gd name="connsiteX3191" fmla="*/ 16218 w 2059780"/>
                <a:gd name="connsiteY3191" fmla="*/ 400101 h 1133814"/>
                <a:gd name="connsiteX3192" fmla="*/ 16118 w 2059780"/>
                <a:gd name="connsiteY3192" fmla="*/ 400931 h 1133814"/>
                <a:gd name="connsiteX3193" fmla="*/ 16276 w 2059780"/>
                <a:gd name="connsiteY3193" fmla="*/ 410918 h 1133814"/>
                <a:gd name="connsiteX3194" fmla="*/ 16507 w 2059780"/>
                <a:gd name="connsiteY3194" fmla="*/ 419184 h 1133814"/>
                <a:gd name="connsiteX3195" fmla="*/ 16271 w 2059780"/>
                <a:gd name="connsiteY3195" fmla="*/ 425096 h 1133814"/>
                <a:gd name="connsiteX3196" fmla="*/ 16252 w 2059780"/>
                <a:gd name="connsiteY3196" fmla="*/ 448998 h 1133814"/>
                <a:gd name="connsiteX3197" fmla="*/ 16099 w 2059780"/>
                <a:gd name="connsiteY3197" fmla="*/ 463186 h 1133814"/>
                <a:gd name="connsiteX3198" fmla="*/ 16575 w 2059780"/>
                <a:gd name="connsiteY3198" fmla="*/ 467095 h 1133814"/>
                <a:gd name="connsiteX3199" fmla="*/ 16750 w 2059780"/>
                <a:gd name="connsiteY3199" fmla="*/ 485418 h 1133814"/>
                <a:gd name="connsiteX3200" fmla="*/ 16641 w 2059780"/>
                <a:gd name="connsiteY3200" fmla="*/ 486682 h 1133814"/>
                <a:gd name="connsiteX3201" fmla="*/ 16793 w 2059780"/>
                <a:gd name="connsiteY3201" fmla="*/ 488423 h 1133814"/>
                <a:gd name="connsiteX3202" fmla="*/ 16589 w 2059780"/>
                <a:gd name="connsiteY3202" fmla="*/ 496473 h 1133814"/>
                <a:gd name="connsiteX3203" fmla="*/ 16526 w 2059780"/>
                <a:gd name="connsiteY3203" fmla="*/ 499215 h 1133814"/>
                <a:gd name="connsiteX3204" fmla="*/ 16373 w 2059780"/>
                <a:gd name="connsiteY3204" fmla="*/ 482727 h 1133814"/>
                <a:gd name="connsiteX3205" fmla="*/ 16434 w 2059780"/>
                <a:gd name="connsiteY3205" fmla="*/ 501402 h 1133814"/>
                <a:gd name="connsiteX3206" fmla="*/ 16271 w 2059780"/>
                <a:gd name="connsiteY3206" fmla="*/ 501208 h 1133814"/>
                <a:gd name="connsiteX3207" fmla="*/ 16271 w 2059780"/>
                <a:gd name="connsiteY3207" fmla="*/ 501217 h 1133814"/>
                <a:gd name="connsiteX3208" fmla="*/ 16545 w 2059780"/>
                <a:gd name="connsiteY3208" fmla="*/ 509915 h 1133814"/>
                <a:gd name="connsiteX3209" fmla="*/ 16534 w 2059780"/>
                <a:gd name="connsiteY3209" fmla="*/ 500207 h 1133814"/>
                <a:gd name="connsiteX3210" fmla="*/ 16757 w 2059780"/>
                <a:gd name="connsiteY3210" fmla="*/ 500788 h 1133814"/>
                <a:gd name="connsiteX3211" fmla="*/ 16706 w 2059780"/>
                <a:gd name="connsiteY3211" fmla="*/ 513276 h 1133814"/>
                <a:gd name="connsiteX3212" fmla="*/ 16818 w 2059780"/>
                <a:gd name="connsiteY3212" fmla="*/ 513902 h 1133814"/>
                <a:gd name="connsiteX3213" fmla="*/ 16820 w 2059780"/>
                <a:gd name="connsiteY3213" fmla="*/ 517594 h 1133814"/>
                <a:gd name="connsiteX3214" fmla="*/ 16463 w 2059780"/>
                <a:gd name="connsiteY3214" fmla="*/ 510677 h 1133814"/>
                <a:gd name="connsiteX3215" fmla="*/ 16813 w 2059780"/>
                <a:gd name="connsiteY3215" fmla="*/ 537661 h 1133814"/>
                <a:gd name="connsiteX3216" fmla="*/ 16691 w 2059780"/>
                <a:gd name="connsiteY3216" fmla="*/ 538860 h 1133814"/>
                <a:gd name="connsiteX3217" fmla="*/ 16721 w 2059780"/>
                <a:gd name="connsiteY3217" fmla="*/ 549136 h 1133814"/>
                <a:gd name="connsiteX3218" fmla="*/ 17059 w 2059780"/>
                <a:gd name="connsiteY3218" fmla="*/ 549529 h 1133814"/>
                <a:gd name="connsiteX3219" fmla="*/ 17066 w 2059780"/>
                <a:gd name="connsiteY3219" fmla="*/ 562539 h 1133814"/>
                <a:gd name="connsiteX3220" fmla="*/ 17176 w 2059780"/>
                <a:gd name="connsiteY3220" fmla="*/ 557100 h 1133814"/>
                <a:gd name="connsiteX3221" fmla="*/ 17400 w 2059780"/>
                <a:gd name="connsiteY3221" fmla="*/ 562707 h 1133814"/>
                <a:gd name="connsiteX3222" fmla="*/ 17412 w 2059780"/>
                <a:gd name="connsiteY3222" fmla="*/ 562173 h 1133814"/>
                <a:gd name="connsiteX3223" fmla="*/ 17545 w 2059780"/>
                <a:gd name="connsiteY3223" fmla="*/ 555667 h 1133814"/>
                <a:gd name="connsiteX3224" fmla="*/ 17471 w 2059780"/>
                <a:gd name="connsiteY3224" fmla="*/ 570461 h 1133814"/>
                <a:gd name="connsiteX3225" fmla="*/ 17324 w 2059780"/>
                <a:gd name="connsiteY3225" fmla="*/ 565624 h 1133814"/>
                <a:gd name="connsiteX3226" fmla="*/ 17356 w 2059780"/>
                <a:gd name="connsiteY3226" fmla="*/ 572177 h 1133814"/>
                <a:gd name="connsiteX3227" fmla="*/ 16723 w 2059780"/>
                <a:gd name="connsiteY3227" fmla="*/ 563539 h 1133814"/>
                <a:gd name="connsiteX3228" fmla="*/ 16925 w 2059780"/>
                <a:gd name="connsiteY3228" fmla="*/ 573572 h 1133814"/>
                <a:gd name="connsiteX3229" fmla="*/ 17127 w 2059780"/>
                <a:gd name="connsiteY3229" fmla="*/ 575661 h 1133814"/>
                <a:gd name="connsiteX3230" fmla="*/ 17012 w 2059780"/>
                <a:gd name="connsiteY3230" fmla="*/ 577836 h 1133814"/>
                <a:gd name="connsiteX3231" fmla="*/ 16898 w 2059780"/>
                <a:gd name="connsiteY3231" fmla="*/ 582838 h 1133814"/>
                <a:gd name="connsiteX3232" fmla="*/ 17214 w 2059780"/>
                <a:gd name="connsiteY3232" fmla="*/ 576683 h 1133814"/>
                <a:gd name="connsiteX3233" fmla="*/ 17418 w 2059780"/>
                <a:gd name="connsiteY3233" fmla="*/ 590286 h 1133814"/>
                <a:gd name="connsiteX3234" fmla="*/ 17651 w 2059780"/>
                <a:gd name="connsiteY3234" fmla="*/ 592630 h 1133814"/>
                <a:gd name="connsiteX3235" fmla="*/ 17613 w 2059780"/>
                <a:gd name="connsiteY3235" fmla="*/ 619910 h 1133814"/>
                <a:gd name="connsiteX3236" fmla="*/ 17375 w 2059780"/>
                <a:gd name="connsiteY3236" fmla="*/ 620100 h 1133814"/>
                <a:gd name="connsiteX3237" fmla="*/ 17674 w 2059780"/>
                <a:gd name="connsiteY3237" fmla="*/ 620915 h 1133814"/>
                <a:gd name="connsiteX3238" fmla="*/ 17679 w 2059780"/>
                <a:gd name="connsiteY3238" fmla="*/ 633936 h 1133814"/>
                <a:gd name="connsiteX3239" fmla="*/ 17377 w 2059780"/>
                <a:gd name="connsiteY3239" fmla="*/ 634537 h 1133814"/>
                <a:gd name="connsiteX3240" fmla="*/ 17197 w 2059780"/>
                <a:gd name="connsiteY3240" fmla="*/ 631557 h 1133814"/>
                <a:gd name="connsiteX3241" fmla="*/ 17135 w 2059780"/>
                <a:gd name="connsiteY3241" fmla="*/ 646381 h 1133814"/>
                <a:gd name="connsiteX3242" fmla="*/ 17317 w 2059780"/>
                <a:gd name="connsiteY3242" fmla="*/ 645638 h 1133814"/>
                <a:gd name="connsiteX3243" fmla="*/ 17318 w 2059780"/>
                <a:gd name="connsiteY3243" fmla="*/ 654952 h 1133814"/>
                <a:gd name="connsiteX3244" fmla="*/ 17563 w 2059780"/>
                <a:gd name="connsiteY3244" fmla="*/ 653362 h 1133814"/>
                <a:gd name="connsiteX3245" fmla="*/ 17437 w 2059780"/>
                <a:gd name="connsiteY3245" fmla="*/ 659262 h 1133814"/>
                <a:gd name="connsiteX3246" fmla="*/ 17625 w 2059780"/>
                <a:gd name="connsiteY3246" fmla="*/ 659940 h 1133814"/>
                <a:gd name="connsiteX3247" fmla="*/ 17503 w 2059780"/>
                <a:gd name="connsiteY3247" fmla="*/ 664844 h 1133814"/>
                <a:gd name="connsiteX3248" fmla="*/ 17751 w 2059780"/>
                <a:gd name="connsiteY3248" fmla="*/ 674022 h 1133814"/>
                <a:gd name="connsiteX3249" fmla="*/ 18061 w 2059780"/>
                <a:gd name="connsiteY3249" fmla="*/ 677468 h 1133814"/>
                <a:gd name="connsiteX3250" fmla="*/ 18252 w 2059780"/>
                <a:gd name="connsiteY3250" fmla="*/ 682927 h 1133814"/>
                <a:gd name="connsiteX3251" fmla="*/ 18002 w 2059780"/>
                <a:gd name="connsiteY3251" fmla="*/ 689145 h 1133814"/>
                <a:gd name="connsiteX3252" fmla="*/ 17815 w 2059780"/>
                <a:gd name="connsiteY3252" fmla="*/ 690829 h 1133814"/>
                <a:gd name="connsiteX3253" fmla="*/ 17960 w 2059780"/>
                <a:gd name="connsiteY3253" fmla="*/ 692134 h 1133814"/>
                <a:gd name="connsiteX3254" fmla="*/ 17815 w 2059780"/>
                <a:gd name="connsiteY3254" fmla="*/ 699233 h 1133814"/>
                <a:gd name="connsiteX3255" fmla="*/ 17992 w 2059780"/>
                <a:gd name="connsiteY3255" fmla="*/ 708237 h 1133814"/>
                <a:gd name="connsiteX3256" fmla="*/ 17870 w 2059780"/>
                <a:gd name="connsiteY3256" fmla="*/ 709950 h 1133814"/>
                <a:gd name="connsiteX3257" fmla="*/ 18070 w 2059780"/>
                <a:gd name="connsiteY3257" fmla="*/ 716743 h 1133814"/>
                <a:gd name="connsiteX3258" fmla="*/ 17942 w 2059780"/>
                <a:gd name="connsiteY3258" fmla="*/ 720283 h 1133814"/>
                <a:gd name="connsiteX3259" fmla="*/ 18103 w 2059780"/>
                <a:gd name="connsiteY3259" fmla="*/ 720941 h 1133814"/>
                <a:gd name="connsiteX3260" fmla="*/ 18070 w 2059780"/>
                <a:gd name="connsiteY3260" fmla="*/ 703201 h 1133814"/>
                <a:gd name="connsiteX3261" fmla="*/ 18326 w 2059780"/>
                <a:gd name="connsiteY3261" fmla="*/ 713721 h 1133814"/>
                <a:gd name="connsiteX3262" fmla="*/ 18200 w 2059780"/>
                <a:gd name="connsiteY3262" fmla="*/ 714039 h 1133814"/>
                <a:gd name="connsiteX3263" fmla="*/ 18528 w 2059780"/>
                <a:gd name="connsiteY3263" fmla="*/ 724514 h 1133814"/>
                <a:gd name="connsiteX3264" fmla="*/ 18201 w 2059780"/>
                <a:gd name="connsiteY3264" fmla="*/ 727545 h 1133814"/>
                <a:gd name="connsiteX3265" fmla="*/ 18007 w 2059780"/>
                <a:gd name="connsiteY3265" fmla="*/ 723632 h 1133814"/>
                <a:gd name="connsiteX3266" fmla="*/ 17946 w 2059780"/>
                <a:gd name="connsiteY3266" fmla="*/ 726896 h 1133814"/>
                <a:gd name="connsiteX3267" fmla="*/ 17033 w 2059780"/>
                <a:gd name="connsiteY3267" fmla="*/ 729163 h 1133814"/>
                <a:gd name="connsiteX3268" fmla="*/ 17162 w 2059780"/>
                <a:gd name="connsiteY3268" fmla="*/ 730702 h 1133814"/>
                <a:gd name="connsiteX3269" fmla="*/ 17218 w 2059780"/>
                <a:gd name="connsiteY3269" fmla="*/ 740519 h 1133814"/>
                <a:gd name="connsiteX3270" fmla="*/ 17253 w 2059780"/>
                <a:gd name="connsiteY3270" fmla="*/ 736835 h 1133814"/>
                <a:gd name="connsiteX3271" fmla="*/ 17480 w 2059780"/>
                <a:gd name="connsiteY3271" fmla="*/ 741723 h 1133814"/>
                <a:gd name="connsiteX3272" fmla="*/ 17275 w 2059780"/>
                <a:gd name="connsiteY3272" fmla="*/ 744775 h 1133814"/>
                <a:gd name="connsiteX3273" fmla="*/ 17472 w 2059780"/>
                <a:gd name="connsiteY3273" fmla="*/ 754736 h 1133814"/>
                <a:gd name="connsiteX3274" fmla="*/ 17606 w 2059780"/>
                <a:gd name="connsiteY3274" fmla="*/ 751137 h 1133814"/>
                <a:gd name="connsiteX3275" fmla="*/ 17439 w 2059780"/>
                <a:gd name="connsiteY3275" fmla="*/ 747758 h 1133814"/>
                <a:gd name="connsiteX3276" fmla="*/ 17806 w 2059780"/>
                <a:gd name="connsiteY3276" fmla="*/ 745754 h 1133814"/>
                <a:gd name="connsiteX3277" fmla="*/ 17677 w 2059780"/>
                <a:gd name="connsiteY3277" fmla="*/ 743308 h 1133814"/>
                <a:gd name="connsiteX3278" fmla="*/ 17873 w 2059780"/>
                <a:gd name="connsiteY3278" fmla="*/ 741647 h 1133814"/>
                <a:gd name="connsiteX3279" fmla="*/ 17547 w 2059780"/>
                <a:gd name="connsiteY3279" fmla="*/ 741783 h 1133814"/>
                <a:gd name="connsiteX3280" fmla="*/ 17874 w 2059780"/>
                <a:gd name="connsiteY3280" fmla="*/ 738378 h 1133814"/>
                <a:gd name="connsiteX3281" fmla="*/ 17745 w 2059780"/>
                <a:gd name="connsiteY3281" fmla="*/ 734539 h 1133814"/>
                <a:gd name="connsiteX3282" fmla="*/ 18021 w 2059780"/>
                <a:gd name="connsiteY3282" fmla="*/ 737403 h 1133814"/>
                <a:gd name="connsiteX3283" fmla="*/ 18162 w 2059780"/>
                <a:gd name="connsiteY3283" fmla="*/ 749921 h 1133814"/>
                <a:gd name="connsiteX3284" fmla="*/ 18399 w 2059780"/>
                <a:gd name="connsiteY3284" fmla="*/ 756152 h 1133814"/>
                <a:gd name="connsiteX3285" fmla="*/ 18797 w 2059780"/>
                <a:gd name="connsiteY3285" fmla="*/ 763523 h 1133814"/>
                <a:gd name="connsiteX3286" fmla="*/ 18127 w 2059780"/>
                <a:gd name="connsiteY3286" fmla="*/ 772607 h 1133814"/>
                <a:gd name="connsiteX3287" fmla="*/ 18527 w 2059780"/>
                <a:gd name="connsiteY3287" fmla="*/ 774417 h 1133814"/>
                <a:gd name="connsiteX3288" fmla="*/ 18591 w 2059780"/>
                <a:gd name="connsiteY3288" fmla="*/ 778528 h 1133814"/>
                <a:gd name="connsiteX3289" fmla="*/ 18850 w 2059780"/>
                <a:gd name="connsiteY3289" fmla="*/ 780863 h 1133814"/>
                <a:gd name="connsiteX3290" fmla="*/ 18628 w 2059780"/>
                <a:gd name="connsiteY3290" fmla="*/ 785620 h 1133814"/>
                <a:gd name="connsiteX3291" fmla="*/ 18933 w 2059780"/>
                <a:gd name="connsiteY3291" fmla="*/ 789753 h 1133814"/>
                <a:gd name="connsiteX3292" fmla="*/ 19005 w 2059780"/>
                <a:gd name="connsiteY3292" fmla="*/ 809309 h 1133814"/>
                <a:gd name="connsiteX3293" fmla="*/ 18765 w 2059780"/>
                <a:gd name="connsiteY3293" fmla="*/ 805389 h 1133814"/>
                <a:gd name="connsiteX3294" fmla="*/ 18525 w 2059780"/>
                <a:gd name="connsiteY3294" fmla="*/ 810250 h 1133814"/>
                <a:gd name="connsiteX3295" fmla="*/ 18795 w 2059780"/>
                <a:gd name="connsiteY3295" fmla="*/ 817004 h 1133814"/>
                <a:gd name="connsiteX3296" fmla="*/ 18927 w 2059780"/>
                <a:gd name="connsiteY3296" fmla="*/ 818245 h 1133814"/>
                <a:gd name="connsiteX3297" fmla="*/ 18969 w 2059780"/>
                <a:gd name="connsiteY3297" fmla="*/ 828855 h 1133814"/>
                <a:gd name="connsiteX3298" fmla="*/ 19593 w 2059780"/>
                <a:gd name="connsiteY3298" fmla="*/ 817329 h 1133814"/>
                <a:gd name="connsiteX3299" fmla="*/ 20118 w 2059780"/>
                <a:gd name="connsiteY3299" fmla="*/ 828044 h 1133814"/>
                <a:gd name="connsiteX3300" fmla="*/ 19835 w 2059780"/>
                <a:gd name="connsiteY3300" fmla="*/ 824506 h 1133814"/>
                <a:gd name="connsiteX3301" fmla="*/ 20045 w 2059780"/>
                <a:gd name="connsiteY3301" fmla="*/ 823327 h 1133814"/>
                <a:gd name="connsiteX3302" fmla="*/ 19836 w 2059780"/>
                <a:gd name="connsiteY3302" fmla="*/ 819431 h 1133814"/>
                <a:gd name="connsiteX3303" fmla="*/ 20077 w 2059780"/>
                <a:gd name="connsiteY3303" fmla="*/ 816854 h 1133814"/>
                <a:gd name="connsiteX3304" fmla="*/ 20260 w 2059780"/>
                <a:gd name="connsiteY3304" fmla="*/ 830987 h 1133814"/>
                <a:gd name="connsiteX3305" fmla="*/ 20334 w 2059780"/>
                <a:gd name="connsiteY3305" fmla="*/ 837582 h 1133814"/>
                <a:gd name="connsiteX3306" fmla="*/ 20473 w 2059780"/>
                <a:gd name="connsiteY3306" fmla="*/ 837259 h 1133814"/>
                <a:gd name="connsiteX3307" fmla="*/ 20627 w 2059780"/>
                <a:gd name="connsiteY3307" fmla="*/ 852728 h 1133814"/>
                <a:gd name="connsiteX3308" fmla="*/ 20345 w 2059780"/>
                <a:gd name="connsiteY3308" fmla="*/ 852917 h 1133814"/>
                <a:gd name="connsiteX3309" fmla="*/ 20628 w 2059780"/>
                <a:gd name="connsiteY3309" fmla="*/ 853655 h 1133814"/>
                <a:gd name="connsiteX3310" fmla="*/ 20898 w 2059780"/>
                <a:gd name="connsiteY3310" fmla="*/ 895339 h 1133814"/>
                <a:gd name="connsiteX3311" fmla="*/ 21168 w 2059780"/>
                <a:gd name="connsiteY3311" fmla="*/ 904131 h 1133814"/>
                <a:gd name="connsiteX3312" fmla="*/ 21177 w 2059780"/>
                <a:gd name="connsiteY3312" fmla="*/ 918788 h 1133814"/>
                <a:gd name="connsiteX3313" fmla="*/ 21406 w 2059780"/>
                <a:gd name="connsiteY3313" fmla="*/ 919950 h 1133814"/>
                <a:gd name="connsiteX3314" fmla="*/ 21183 w 2059780"/>
                <a:gd name="connsiteY3314" fmla="*/ 920217 h 1133814"/>
                <a:gd name="connsiteX3315" fmla="*/ 21348 w 2059780"/>
                <a:gd name="connsiteY3315" fmla="*/ 946395 h 1133814"/>
                <a:gd name="connsiteX3316" fmla="*/ 20745 w 2059780"/>
                <a:gd name="connsiteY3316" fmla="*/ 930050 h 1133814"/>
                <a:gd name="connsiteX3317" fmla="*/ 20668 w 2059780"/>
                <a:gd name="connsiteY3317" fmla="*/ 934171 h 1133814"/>
                <a:gd name="connsiteX3318" fmla="*/ 20972 w 2059780"/>
                <a:gd name="connsiteY3318" fmla="*/ 941398 h 1133814"/>
                <a:gd name="connsiteX3319" fmla="*/ 20613 w 2059780"/>
                <a:gd name="connsiteY3319" fmla="*/ 944509 h 1133814"/>
                <a:gd name="connsiteX3320" fmla="*/ 20612 w 2059780"/>
                <a:gd name="connsiteY3320" fmla="*/ 952744 h 1133814"/>
                <a:gd name="connsiteX3321" fmla="*/ 20867 w 2059780"/>
                <a:gd name="connsiteY3321" fmla="*/ 985997 h 1133814"/>
                <a:gd name="connsiteX3322" fmla="*/ 21135 w 2059780"/>
                <a:gd name="connsiteY3322" fmla="*/ 984844 h 1133814"/>
                <a:gd name="connsiteX3323" fmla="*/ 20665 w 2059780"/>
                <a:gd name="connsiteY3323" fmla="*/ 989079 h 1133814"/>
                <a:gd name="connsiteX3324" fmla="*/ 20827 w 2059780"/>
                <a:gd name="connsiteY3324" fmla="*/ 1000854 h 1133814"/>
                <a:gd name="connsiteX3325" fmla="*/ 21330 w 2059780"/>
                <a:gd name="connsiteY3325" fmla="*/ 994802 h 1133814"/>
                <a:gd name="connsiteX3326" fmla="*/ 21524 w 2059780"/>
                <a:gd name="connsiteY3326" fmla="*/ 1003317 h 1133814"/>
                <a:gd name="connsiteX3327" fmla="*/ 21216 w 2059780"/>
                <a:gd name="connsiteY3327" fmla="*/ 1004915 h 1133814"/>
                <a:gd name="connsiteX3328" fmla="*/ 21369 w 2059780"/>
                <a:gd name="connsiteY3328" fmla="*/ 1002266 h 1133814"/>
                <a:gd name="connsiteX3329" fmla="*/ 21162 w 2059780"/>
                <a:gd name="connsiteY3329" fmla="*/ 1007115 h 1133814"/>
                <a:gd name="connsiteX3330" fmla="*/ 21040 w 2059780"/>
                <a:gd name="connsiteY3330" fmla="*/ 1017173 h 1133814"/>
                <a:gd name="connsiteX3331" fmla="*/ 20667 w 2059780"/>
                <a:gd name="connsiteY3331" fmla="*/ 1016554 h 1133814"/>
                <a:gd name="connsiteX3332" fmla="*/ 20626 w 2059780"/>
                <a:gd name="connsiteY3332" fmla="*/ 1021806 h 1133814"/>
                <a:gd name="connsiteX3333" fmla="*/ 20349 w 2059780"/>
                <a:gd name="connsiteY3333" fmla="*/ 1025601 h 1133814"/>
                <a:gd name="connsiteX3334" fmla="*/ 20466 w 2059780"/>
                <a:gd name="connsiteY3334" fmla="*/ 1023846 h 1133814"/>
                <a:gd name="connsiteX3335" fmla="*/ 20655 w 2059780"/>
                <a:gd name="connsiteY3335" fmla="*/ 1034806 h 1133814"/>
                <a:gd name="connsiteX3336" fmla="*/ 20341 w 2059780"/>
                <a:gd name="connsiteY3336" fmla="*/ 1038639 h 1133814"/>
                <a:gd name="connsiteX3337" fmla="*/ 20495 w 2059780"/>
                <a:gd name="connsiteY3337" fmla="*/ 1046201 h 1133814"/>
                <a:gd name="connsiteX3338" fmla="*/ 20666 w 2059780"/>
                <a:gd name="connsiteY3338" fmla="*/ 1060553 h 1133814"/>
                <a:gd name="connsiteX3339" fmla="*/ 20885 w 2059780"/>
                <a:gd name="connsiteY3339" fmla="*/ 1069297 h 1133814"/>
                <a:gd name="connsiteX3340" fmla="*/ 20485 w 2059780"/>
                <a:gd name="connsiteY3340" fmla="*/ 1071821 h 1133814"/>
                <a:gd name="connsiteX3341" fmla="*/ 20425 w 2059780"/>
                <a:gd name="connsiteY3341" fmla="*/ 1082514 h 1133814"/>
                <a:gd name="connsiteX3342" fmla="*/ 19695 w 2059780"/>
                <a:gd name="connsiteY3342" fmla="*/ 1083659 h 1133814"/>
                <a:gd name="connsiteX3343" fmla="*/ 19540 w 2059780"/>
                <a:gd name="connsiteY3343" fmla="*/ 1075248 h 1133814"/>
                <a:gd name="connsiteX3344" fmla="*/ 19403 w 2059780"/>
                <a:gd name="connsiteY3344" fmla="*/ 1084816 h 1133814"/>
                <a:gd name="connsiteX3345" fmla="*/ 18743 w 2059780"/>
                <a:gd name="connsiteY3345" fmla="*/ 1088979 h 1133814"/>
                <a:gd name="connsiteX3346" fmla="*/ 18484 w 2059780"/>
                <a:gd name="connsiteY3346" fmla="*/ 1094883 h 1133814"/>
                <a:gd name="connsiteX3347" fmla="*/ 17991 w 2059780"/>
                <a:gd name="connsiteY3347" fmla="*/ 1092110 h 1133814"/>
                <a:gd name="connsiteX3348" fmla="*/ 17336 w 2059780"/>
                <a:gd name="connsiteY3348" fmla="*/ 1095823 h 1133814"/>
                <a:gd name="connsiteX3349" fmla="*/ 17516 w 2059780"/>
                <a:gd name="connsiteY3349" fmla="*/ 1089452 h 1133814"/>
                <a:gd name="connsiteX3350" fmla="*/ 16587 w 2059780"/>
                <a:gd name="connsiteY3350" fmla="*/ 1092229 h 1133814"/>
                <a:gd name="connsiteX3351" fmla="*/ 16367 w 2059780"/>
                <a:gd name="connsiteY3351" fmla="*/ 1091314 h 1133814"/>
                <a:gd name="connsiteX3352" fmla="*/ 17004 w 2059780"/>
                <a:gd name="connsiteY3352" fmla="*/ 1096024 h 1133814"/>
                <a:gd name="connsiteX3353" fmla="*/ 16599 w 2059780"/>
                <a:gd name="connsiteY3353" fmla="*/ 1095231 h 1133814"/>
                <a:gd name="connsiteX3354" fmla="*/ 16461 w 2059780"/>
                <a:gd name="connsiteY3354" fmla="*/ 1099800 h 1133814"/>
                <a:gd name="connsiteX3355" fmla="*/ 15468 w 2059780"/>
                <a:gd name="connsiteY3355" fmla="*/ 1090593 h 1133814"/>
                <a:gd name="connsiteX3356" fmla="*/ 15678 w 2059780"/>
                <a:gd name="connsiteY3356" fmla="*/ 1100084 h 1133814"/>
                <a:gd name="connsiteX3357" fmla="*/ 15531 w 2059780"/>
                <a:gd name="connsiteY3357" fmla="*/ 1095311 h 1133814"/>
                <a:gd name="connsiteX3358" fmla="*/ 15156 w 2059780"/>
                <a:gd name="connsiteY3358" fmla="*/ 1096893 h 1133814"/>
                <a:gd name="connsiteX3359" fmla="*/ 14708 w 2059780"/>
                <a:gd name="connsiteY3359" fmla="*/ 1096531 h 1133814"/>
                <a:gd name="connsiteX3360" fmla="*/ 14677 w 2059780"/>
                <a:gd name="connsiteY3360" fmla="*/ 1103021 h 1133814"/>
                <a:gd name="connsiteX3361" fmla="*/ 13996 w 2059780"/>
                <a:gd name="connsiteY3361" fmla="*/ 1099635 h 1133814"/>
                <a:gd name="connsiteX3362" fmla="*/ 13614 w 2059780"/>
                <a:gd name="connsiteY3362" fmla="*/ 1101232 h 1133814"/>
                <a:gd name="connsiteX3363" fmla="*/ 13259 w 2059780"/>
                <a:gd name="connsiteY3363" fmla="*/ 1099070 h 1133814"/>
                <a:gd name="connsiteX3364" fmla="*/ 13041 w 2059780"/>
                <a:gd name="connsiteY3364" fmla="*/ 1093301 h 1133814"/>
                <a:gd name="connsiteX3365" fmla="*/ 12710 w 2059780"/>
                <a:gd name="connsiteY3365" fmla="*/ 1101427 h 1133814"/>
                <a:gd name="connsiteX3366" fmla="*/ 12463 w 2059780"/>
                <a:gd name="connsiteY3366" fmla="*/ 1100723 h 1133814"/>
                <a:gd name="connsiteX3367" fmla="*/ 11697 w 2059780"/>
                <a:gd name="connsiteY3367" fmla="*/ 1104810 h 1133814"/>
                <a:gd name="connsiteX3368" fmla="*/ 11445 w 2059780"/>
                <a:gd name="connsiteY3368" fmla="*/ 1106513 h 1133814"/>
                <a:gd name="connsiteX3369" fmla="*/ 10795 w 2059780"/>
                <a:gd name="connsiteY3369" fmla="*/ 1092420 h 1133814"/>
                <a:gd name="connsiteX3370" fmla="*/ 11018 w 2059780"/>
                <a:gd name="connsiteY3370" fmla="*/ 1108955 h 1133814"/>
                <a:gd name="connsiteX3371" fmla="*/ 10766 w 2059780"/>
                <a:gd name="connsiteY3371" fmla="*/ 1109222 h 1133814"/>
                <a:gd name="connsiteX3372" fmla="*/ 10747 w 2059780"/>
                <a:gd name="connsiteY3372" fmla="*/ 1112024 h 1133814"/>
                <a:gd name="connsiteX3373" fmla="*/ 10605 w 2059780"/>
                <a:gd name="connsiteY3373" fmla="*/ 1096007 h 1133814"/>
                <a:gd name="connsiteX3374" fmla="*/ 10255 w 2059780"/>
                <a:gd name="connsiteY3374" fmla="*/ 1099453 h 1133814"/>
                <a:gd name="connsiteX3375" fmla="*/ 10244 w 2059780"/>
                <a:gd name="connsiteY3375" fmla="*/ 1094777 h 1133814"/>
                <a:gd name="connsiteX3376" fmla="*/ 9530 w 2059780"/>
                <a:gd name="connsiteY3376" fmla="*/ 1093187 h 1133814"/>
                <a:gd name="connsiteX3377" fmla="*/ 9241 w 2059780"/>
                <a:gd name="connsiteY3377" fmla="*/ 1092085 h 1133814"/>
                <a:gd name="connsiteX3378" fmla="*/ 9192 w 2059780"/>
                <a:gd name="connsiteY3378" fmla="*/ 1098596 h 1133814"/>
                <a:gd name="connsiteX3379" fmla="*/ 8546 w 2059780"/>
                <a:gd name="connsiteY3379" fmla="*/ 1086841 h 1133814"/>
                <a:gd name="connsiteX3380" fmla="*/ 8674 w 2059780"/>
                <a:gd name="connsiteY3380" fmla="*/ 1101919 h 1133814"/>
                <a:gd name="connsiteX3381" fmla="*/ 8980 w 2059780"/>
                <a:gd name="connsiteY3381" fmla="*/ 1099371 h 1133814"/>
                <a:gd name="connsiteX3382" fmla="*/ 9511 w 2059780"/>
                <a:gd name="connsiteY3382" fmla="*/ 1108052 h 1133814"/>
                <a:gd name="connsiteX3383" fmla="*/ 9930 w 2059780"/>
                <a:gd name="connsiteY3383" fmla="*/ 1110015 h 1133814"/>
                <a:gd name="connsiteX3384" fmla="*/ 9623 w 2059780"/>
                <a:gd name="connsiteY3384" fmla="*/ 1113012 h 1133814"/>
                <a:gd name="connsiteX3385" fmla="*/ 9395 w 2059780"/>
                <a:gd name="connsiteY3385" fmla="*/ 1110007 h 1133814"/>
                <a:gd name="connsiteX3386" fmla="*/ 9333 w 2059780"/>
                <a:gd name="connsiteY3386" fmla="*/ 1112770 h 1133814"/>
                <a:gd name="connsiteX3387" fmla="*/ 9143 w 2059780"/>
                <a:gd name="connsiteY3387" fmla="*/ 1110748 h 1133814"/>
                <a:gd name="connsiteX3388" fmla="*/ 8538 w 2059780"/>
                <a:gd name="connsiteY3388" fmla="*/ 1108392 h 1133814"/>
                <a:gd name="connsiteX3389" fmla="*/ 8727 w 2059780"/>
                <a:gd name="connsiteY3389" fmla="*/ 1105484 h 1133814"/>
                <a:gd name="connsiteX3390" fmla="*/ 8480 w 2059780"/>
                <a:gd name="connsiteY3390" fmla="*/ 1102526 h 1133814"/>
                <a:gd name="connsiteX3391" fmla="*/ 8464 w 2059780"/>
                <a:gd name="connsiteY3391" fmla="*/ 1097082 h 1133814"/>
                <a:gd name="connsiteX3392" fmla="*/ 8166 w 2059780"/>
                <a:gd name="connsiteY3392" fmla="*/ 1093098 h 1133814"/>
                <a:gd name="connsiteX3393" fmla="*/ 7887 w 2059780"/>
                <a:gd name="connsiteY3393" fmla="*/ 1110765 h 1133814"/>
                <a:gd name="connsiteX3394" fmla="*/ 7183 w 2059780"/>
                <a:gd name="connsiteY3394" fmla="*/ 1102601 h 1133814"/>
                <a:gd name="connsiteX3395" fmla="*/ 6931 w 2059780"/>
                <a:gd name="connsiteY3395" fmla="*/ 1103343 h 1133814"/>
                <a:gd name="connsiteX3396" fmla="*/ 6856 w 2059780"/>
                <a:gd name="connsiteY3396" fmla="*/ 1092979 h 1133814"/>
                <a:gd name="connsiteX3397" fmla="*/ 6664 w 2059780"/>
                <a:gd name="connsiteY3397" fmla="*/ 1096553 h 1133814"/>
                <a:gd name="connsiteX3398" fmla="*/ 6234 w 2059780"/>
                <a:gd name="connsiteY3398" fmla="*/ 1091763 h 1133814"/>
                <a:gd name="connsiteX3399" fmla="*/ 6098 w 2059780"/>
                <a:gd name="connsiteY3399" fmla="*/ 1104535 h 1133814"/>
                <a:gd name="connsiteX3400" fmla="*/ 6014 w 2059780"/>
                <a:gd name="connsiteY3400" fmla="*/ 1086668 h 1133814"/>
                <a:gd name="connsiteX3401" fmla="*/ 5350 w 2059780"/>
                <a:gd name="connsiteY3401" fmla="*/ 1096447 h 1133814"/>
                <a:gd name="connsiteX3402" fmla="*/ 5285 w 2059780"/>
                <a:gd name="connsiteY3402" fmla="*/ 1077636 h 1133814"/>
                <a:gd name="connsiteX3403" fmla="*/ 4689 w 2059780"/>
                <a:gd name="connsiteY3403" fmla="*/ 1072459 h 1133814"/>
                <a:gd name="connsiteX3404" fmla="*/ 3971 w 2059780"/>
                <a:gd name="connsiteY3404" fmla="*/ 1079356 h 1133814"/>
                <a:gd name="connsiteX3405" fmla="*/ 3045 w 2059780"/>
                <a:gd name="connsiteY3405" fmla="*/ 1067326 h 1133814"/>
                <a:gd name="connsiteX3406" fmla="*/ 2825 w 2059780"/>
                <a:gd name="connsiteY3406" fmla="*/ 1061507 h 1133814"/>
                <a:gd name="connsiteX3407" fmla="*/ 2415 w 2059780"/>
                <a:gd name="connsiteY3407" fmla="*/ 1069624 h 1133814"/>
                <a:gd name="connsiteX3408" fmla="*/ 2526 w 2059780"/>
                <a:gd name="connsiteY3408" fmla="*/ 1062871 h 1133814"/>
                <a:gd name="connsiteX3409" fmla="*/ 1201 w 2059780"/>
                <a:gd name="connsiteY3409" fmla="*/ 1039487 h 1133814"/>
                <a:gd name="connsiteX3410" fmla="*/ 1034 w 2059780"/>
                <a:gd name="connsiteY3410" fmla="*/ 1040296 h 1133814"/>
                <a:gd name="connsiteX3411" fmla="*/ 1553 w 2059780"/>
                <a:gd name="connsiteY3411" fmla="*/ 996056 h 1133814"/>
                <a:gd name="connsiteX3412" fmla="*/ 1060 w 2059780"/>
                <a:gd name="connsiteY3412" fmla="*/ 967390 h 1133814"/>
                <a:gd name="connsiteX3413" fmla="*/ 1401 w 2059780"/>
                <a:gd name="connsiteY3413" fmla="*/ 957853 h 1133814"/>
                <a:gd name="connsiteX3414" fmla="*/ 1641 w 2059780"/>
                <a:gd name="connsiteY3414" fmla="*/ 959951 h 1133814"/>
                <a:gd name="connsiteX3415" fmla="*/ 1596 w 2059780"/>
                <a:gd name="connsiteY3415" fmla="*/ 947684 h 1133814"/>
                <a:gd name="connsiteX3416" fmla="*/ 1593 w 2059780"/>
                <a:gd name="connsiteY3416" fmla="*/ 954249 h 1133814"/>
                <a:gd name="connsiteX3417" fmla="*/ 1566 w 2059780"/>
                <a:gd name="connsiteY3417" fmla="*/ 918496 h 1133814"/>
                <a:gd name="connsiteX3418" fmla="*/ 1315 w 2059780"/>
                <a:gd name="connsiteY3418" fmla="*/ 921081 h 1133814"/>
                <a:gd name="connsiteX3419" fmla="*/ 1477 w 2059780"/>
                <a:gd name="connsiteY3419" fmla="*/ 913715 h 1133814"/>
                <a:gd name="connsiteX3420" fmla="*/ 1662 w 2059780"/>
                <a:gd name="connsiteY3420" fmla="*/ 916695 h 1133814"/>
                <a:gd name="connsiteX3421" fmla="*/ 1777 w 2059780"/>
                <a:gd name="connsiteY3421" fmla="*/ 907458 h 1133814"/>
                <a:gd name="connsiteX3422" fmla="*/ 1994 w 2059780"/>
                <a:gd name="connsiteY3422" fmla="*/ 907128 h 1133814"/>
                <a:gd name="connsiteX3423" fmla="*/ 1721 w 2059780"/>
                <a:gd name="connsiteY3423" fmla="*/ 904835 h 1133814"/>
                <a:gd name="connsiteX3424" fmla="*/ 1943 w 2059780"/>
                <a:gd name="connsiteY3424" fmla="*/ 892982 h 1133814"/>
                <a:gd name="connsiteX3425" fmla="*/ 2064 w 2059780"/>
                <a:gd name="connsiteY3425" fmla="*/ 863447 h 1133814"/>
                <a:gd name="connsiteX3426" fmla="*/ 2385 w 2059780"/>
                <a:gd name="connsiteY3426" fmla="*/ 860527 h 1133814"/>
                <a:gd name="connsiteX3427" fmla="*/ 2072 w 2059780"/>
                <a:gd name="connsiteY3427" fmla="*/ 849815 h 1133814"/>
                <a:gd name="connsiteX3428" fmla="*/ 2556 w 2059780"/>
                <a:gd name="connsiteY3428" fmla="*/ 838523 h 1133814"/>
                <a:gd name="connsiteX3429" fmla="*/ 2138 w 2059780"/>
                <a:gd name="connsiteY3429" fmla="*/ 832153 h 1133814"/>
                <a:gd name="connsiteX3430" fmla="*/ 2272 w 2059780"/>
                <a:gd name="connsiteY3430" fmla="*/ 817965 h 1133814"/>
                <a:gd name="connsiteX3431" fmla="*/ 2047 w 2059780"/>
                <a:gd name="connsiteY3431" fmla="*/ 812692 h 1133814"/>
                <a:gd name="connsiteX3432" fmla="*/ 2195 w 2059780"/>
                <a:gd name="connsiteY3432" fmla="*/ 808641 h 1133814"/>
                <a:gd name="connsiteX3433" fmla="*/ 2360 w 2059780"/>
                <a:gd name="connsiteY3433" fmla="*/ 782805 h 1133814"/>
                <a:gd name="connsiteX3434" fmla="*/ 2678 w 2059780"/>
                <a:gd name="connsiteY3434" fmla="*/ 778422 h 1133814"/>
                <a:gd name="connsiteX3435" fmla="*/ 2975 w 2059780"/>
                <a:gd name="connsiteY3435" fmla="*/ 782004 h 1133814"/>
                <a:gd name="connsiteX3436" fmla="*/ 3009 w 2059780"/>
                <a:gd name="connsiteY3436" fmla="*/ 766515 h 1133814"/>
                <a:gd name="connsiteX3437" fmla="*/ 2741 w 2059780"/>
                <a:gd name="connsiteY3437" fmla="*/ 759094 h 1133814"/>
                <a:gd name="connsiteX3438" fmla="*/ 3187 w 2059780"/>
                <a:gd name="connsiteY3438" fmla="*/ 731860 h 1133814"/>
                <a:gd name="connsiteX3439" fmla="*/ 3054 w 2059780"/>
                <a:gd name="connsiteY3439" fmla="*/ 724424 h 1133814"/>
                <a:gd name="connsiteX3440" fmla="*/ 3219 w 2059780"/>
                <a:gd name="connsiteY3440" fmla="*/ 722970 h 1133814"/>
                <a:gd name="connsiteX3441" fmla="*/ 3019 w 2059780"/>
                <a:gd name="connsiteY3441" fmla="*/ 717592 h 1133814"/>
                <a:gd name="connsiteX3442" fmla="*/ 3362 w 2059780"/>
                <a:gd name="connsiteY3442" fmla="*/ 709474 h 1133814"/>
                <a:gd name="connsiteX3443" fmla="*/ 3350 w 2059780"/>
                <a:gd name="connsiteY3443" fmla="*/ 686870 h 1133814"/>
                <a:gd name="connsiteX3444" fmla="*/ 3135 w 2059780"/>
                <a:gd name="connsiteY3444" fmla="*/ 689463 h 1133814"/>
                <a:gd name="connsiteX3445" fmla="*/ 3191 w 2059780"/>
                <a:gd name="connsiteY3445" fmla="*/ 683449 h 1133814"/>
                <a:gd name="connsiteX3446" fmla="*/ 3458 w 2059780"/>
                <a:gd name="connsiteY3446" fmla="*/ 670605 h 1133814"/>
                <a:gd name="connsiteX3447" fmla="*/ 3311 w 2059780"/>
                <a:gd name="connsiteY3447" fmla="*/ 661420 h 1133814"/>
                <a:gd name="connsiteX3448" fmla="*/ 3089 w 2059780"/>
                <a:gd name="connsiteY3448" fmla="*/ 664934 h 1133814"/>
                <a:gd name="connsiteX3449" fmla="*/ 3201 w 2059780"/>
                <a:gd name="connsiteY3449" fmla="*/ 654705 h 1133814"/>
                <a:gd name="connsiteX3450" fmla="*/ 3225 w 2059780"/>
                <a:gd name="connsiteY3450" fmla="*/ 652370 h 1133814"/>
                <a:gd name="connsiteX3451" fmla="*/ 3361 w 2059780"/>
                <a:gd name="connsiteY3451" fmla="*/ 651125 h 1133814"/>
                <a:gd name="connsiteX3452" fmla="*/ 3203 w 2059780"/>
                <a:gd name="connsiteY3452" fmla="*/ 648601 h 1133814"/>
                <a:gd name="connsiteX3453" fmla="*/ 3400 w 2059780"/>
                <a:gd name="connsiteY3453" fmla="*/ 641748 h 1133814"/>
                <a:gd name="connsiteX3454" fmla="*/ 3251 w 2059780"/>
                <a:gd name="connsiteY3454" fmla="*/ 638331 h 1133814"/>
                <a:gd name="connsiteX3455" fmla="*/ 3371 w 2059780"/>
                <a:gd name="connsiteY3455" fmla="*/ 638874 h 1133814"/>
                <a:gd name="connsiteX3456" fmla="*/ 3723 w 2059780"/>
                <a:gd name="connsiteY3456" fmla="*/ 645847 h 1133814"/>
                <a:gd name="connsiteX3457" fmla="*/ 4072 w 2059780"/>
                <a:gd name="connsiteY3457" fmla="*/ 641515 h 1133814"/>
                <a:gd name="connsiteX3458" fmla="*/ 4071 w 2059780"/>
                <a:gd name="connsiteY3458" fmla="*/ 634632 h 1133814"/>
                <a:gd name="connsiteX3459" fmla="*/ 3789 w 2059780"/>
                <a:gd name="connsiteY3459" fmla="*/ 633673 h 1133814"/>
                <a:gd name="connsiteX3460" fmla="*/ 3530 w 2059780"/>
                <a:gd name="connsiteY3460" fmla="*/ 623988 h 1133814"/>
                <a:gd name="connsiteX3461" fmla="*/ 3987 w 2059780"/>
                <a:gd name="connsiteY3461" fmla="*/ 632020 h 1133814"/>
                <a:gd name="connsiteX3462" fmla="*/ 4213 w 2059780"/>
                <a:gd name="connsiteY3462" fmla="*/ 625980 h 1133814"/>
                <a:gd name="connsiteX3463" fmla="*/ 3607 w 2059780"/>
                <a:gd name="connsiteY3463" fmla="*/ 620347 h 1133814"/>
                <a:gd name="connsiteX3464" fmla="*/ 3402 w 2059780"/>
                <a:gd name="connsiteY3464" fmla="*/ 619109 h 1133814"/>
                <a:gd name="connsiteX3465" fmla="*/ 3618 w 2059780"/>
                <a:gd name="connsiteY3465" fmla="*/ 615586 h 1133814"/>
                <a:gd name="connsiteX3466" fmla="*/ 3599 w 2059780"/>
                <a:gd name="connsiteY3466" fmla="*/ 611810 h 1133814"/>
                <a:gd name="connsiteX3467" fmla="*/ 3784 w 2059780"/>
                <a:gd name="connsiteY3467" fmla="*/ 611084 h 1133814"/>
                <a:gd name="connsiteX3468" fmla="*/ 3483 w 2059780"/>
                <a:gd name="connsiteY3468" fmla="*/ 611669 h 1133814"/>
                <a:gd name="connsiteX3469" fmla="*/ 3731 w 2059780"/>
                <a:gd name="connsiteY3469" fmla="*/ 604871 h 1133814"/>
                <a:gd name="connsiteX3470" fmla="*/ 4185 w 2059780"/>
                <a:gd name="connsiteY3470" fmla="*/ 600700 h 1133814"/>
                <a:gd name="connsiteX3471" fmla="*/ 3755 w 2059780"/>
                <a:gd name="connsiteY3471" fmla="*/ 597724 h 1133814"/>
                <a:gd name="connsiteX3472" fmla="*/ 3787 w 2059780"/>
                <a:gd name="connsiteY3472" fmla="*/ 582828 h 1133814"/>
                <a:gd name="connsiteX3473" fmla="*/ 3801 w 2059780"/>
                <a:gd name="connsiteY3473" fmla="*/ 593070 h 1133814"/>
                <a:gd name="connsiteX3474" fmla="*/ 4051 w 2059780"/>
                <a:gd name="connsiteY3474" fmla="*/ 591733 h 1133814"/>
                <a:gd name="connsiteX3475" fmla="*/ 4280 w 2059780"/>
                <a:gd name="connsiteY3475" fmla="*/ 590396 h 1133814"/>
                <a:gd name="connsiteX3476" fmla="*/ 4148 w 2059780"/>
                <a:gd name="connsiteY3476" fmla="*/ 593333 h 1133814"/>
                <a:gd name="connsiteX3477" fmla="*/ 4326 w 2059780"/>
                <a:gd name="connsiteY3477" fmla="*/ 598585 h 1133814"/>
                <a:gd name="connsiteX3478" fmla="*/ 4334 w 2059780"/>
                <a:gd name="connsiteY3478" fmla="*/ 593949 h 1133814"/>
                <a:gd name="connsiteX3479" fmla="*/ 4296 w 2059780"/>
                <a:gd name="connsiteY3479" fmla="*/ 590302 h 1133814"/>
                <a:gd name="connsiteX3480" fmla="*/ 4477 w 2059780"/>
                <a:gd name="connsiteY3480" fmla="*/ 589247 h 1133814"/>
                <a:gd name="connsiteX3481" fmla="*/ 4122 w 2059780"/>
                <a:gd name="connsiteY3481" fmla="*/ 584134 h 1133814"/>
                <a:gd name="connsiteX3482" fmla="*/ 4482 w 2059780"/>
                <a:gd name="connsiteY3482" fmla="*/ 577035 h 1133814"/>
                <a:gd name="connsiteX3483" fmla="*/ 4295 w 2059780"/>
                <a:gd name="connsiteY3483" fmla="*/ 581510 h 1133814"/>
                <a:gd name="connsiteX3484" fmla="*/ 4121 w 2059780"/>
                <a:gd name="connsiteY3484" fmla="*/ 575674 h 1133814"/>
                <a:gd name="connsiteX3485" fmla="*/ 3998 w 2059780"/>
                <a:gd name="connsiteY3485" fmla="*/ 579290 h 1133814"/>
                <a:gd name="connsiteX3486" fmla="*/ 4154 w 2059780"/>
                <a:gd name="connsiteY3486" fmla="*/ 573936 h 1133814"/>
                <a:gd name="connsiteX3487" fmla="*/ 4536 w 2059780"/>
                <a:gd name="connsiteY3487" fmla="*/ 565806 h 1133814"/>
                <a:gd name="connsiteX3488" fmla="*/ 3926 w 2059780"/>
                <a:gd name="connsiteY3488" fmla="*/ 558508 h 1133814"/>
                <a:gd name="connsiteX3489" fmla="*/ 3971 w 2059780"/>
                <a:gd name="connsiteY3489" fmla="*/ 565141 h 1133814"/>
                <a:gd name="connsiteX3490" fmla="*/ 4554 w 2059780"/>
                <a:gd name="connsiteY3490" fmla="*/ 563945 h 1133814"/>
                <a:gd name="connsiteX3491" fmla="*/ 4736 w 2059780"/>
                <a:gd name="connsiteY3491" fmla="*/ 543214 h 1133814"/>
                <a:gd name="connsiteX3492" fmla="*/ 4671 w 2059780"/>
                <a:gd name="connsiteY3492" fmla="*/ 529243 h 1133814"/>
                <a:gd name="connsiteX3493" fmla="*/ 4443 w 2059780"/>
                <a:gd name="connsiteY3493" fmla="*/ 529912 h 1133814"/>
                <a:gd name="connsiteX3494" fmla="*/ 4734 w 2059780"/>
                <a:gd name="connsiteY3494" fmla="*/ 516637 h 1133814"/>
                <a:gd name="connsiteX3495" fmla="*/ 4610 w 2059780"/>
                <a:gd name="connsiteY3495" fmla="*/ 513145 h 1133814"/>
                <a:gd name="connsiteX3496" fmla="*/ 4730 w 2059780"/>
                <a:gd name="connsiteY3496" fmla="*/ 511801 h 1133814"/>
                <a:gd name="connsiteX3497" fmla="*/ 4800 w 2059780"/>
                <a:gd name="connsiteY3497" fmla="*/ 499249 h 1133814"/>
                <a:gd name="connsiteX3498" fmla="*/ 4591 w 2059780"/>
                <a:gd name="connsiteY3498" fmla="*/ 498521 h 1133814"/>
                <a:gd name="connsiteX3499" fmla="*/ 4742 w 2059780"/>
                <a:gd name="connsiteY3499" fmla="*/ 491599 h 1133814"/>
                <a:gd name="connsiteX3500" fmla="*/ 4260 w 2059780"/>
                <a:gd name="connsiteY3500" fmla="*/ 493875 h 1133814"/>
                <a:gd name="connsiteX3501" fmla="*/ 4327 w 2059780"/>
                <a:gd name="connsiteY3501" fmla="*/ 487381 h 1133814"/>
                <a:gd name="connsiteX3502" fmla="*/ 4623 w 2059780"/>
                <a:gd name="connsiteY3502" fmla="*/ 479247 h 1133814"/>
                <a:gd name="connsiteX3503" fmla="*/ 4696 w 2059780"/>
                <a:gd name="connsiteY3503" fmla="*/ 487813 h 1133814"/>
                <a:gd name="connsiteX3504" fmla="*/ 4797 w 2059780"/>
                <a:gd name="connsiteY3504" fmla="*/ 477242 h 1133814"/>
                <a:gd name="connsiteX3505" fmla="*/ 5039 w 2059780"/>
                <a:gd name="connsiteY3505" fmla="*/ 474592 h 1133814"/>
                <a:gd name="connsiteX3506" fmla="*/ 4736 w 2059780"/>
                <a:gd name="connsiteY3506" fmla="*/ 478429 h 1133814"/>
                <a:gd name="connsiteX3507" fmla="*/ 4644 w 2059780"/>
                <a:gd name="connsiteY3507" fmla="*/ 474470 h 1133814"/>
                <a:gd name="connsiteX3508" fmla="*/ 4540 w 2059780"/>
                <a:gd name="connsiteY3508" fmla="*/ 471600 h 1133814"/>
                <a:gd name="connsiteX3509" fmla="*/ 4874 w 2059780"/>
                <a:gd name="connsiteY3509" fmla="*/ 463695 h 1133814"/>
                <a:gd name="connsiteX3510" fmla="*/ 4718 w 2059780"/>
                <a:gd name="connsiteY3510" fmla="*/ 464285 h 1133814"/>
                <a:gd name="connsiteX3511" fmla="*/ 4753 w 2059780"/>
                <a:gd name="connsiteY3511" fmla="*/ 460562 h 1133814"/>
                <a:gd name="connsiteX3512" fmla="*/ 4590 w 2059780"/>
                <a:gd name="connsiteY3512" fmla="*/ 461295 h 1133814"/>
                <a:gd name="connsiteX3513" fmla="*/ 4908 w 2059780"/>
                <a:gd name="connsiteY3513" fmla="*/ 460757 h 1133814"/>
                <a:gd name="connsiteX3514" fmla="*/ 5108 w 2059780"/>
                <a:gd name="connsiteY3514" fmla="*/ 456315 h 1133814"/>
                <a:gd name="connsiteX3515" fmla="*/ 5022 w 2059780"/>
                <a:gd name="connsiteY3515" fmla="*/ 451941 h 1133814"/>
                <a:gd name="connsiteX3516" fmla="*/ 4645 w 2059780"/>
                <a:gd name="connsiteY3516" fmla="*/ 445345 h 1133814"/>
                <a:gd name="connsiteX3517" fmla="*/ 4912 w 2059780"/>
                <a:gd name="connsiteY3517" fmla="*/ 439097 h 1133814"/>
                <a:gd name="connsiteX3518" fmla="*/ 4825 w 2059780"/>
                <a:gd name="connsiteY3518" fmla="*/ 432391 h 1133814"/>
                <a:gd name="connsiteX3519" fmla="*/ 4821 w 2059780"/>
                <a:gd name="connsiteY3519" fmla="*/ 438026 h 1133814"/>
                <a:gd name="connsiteX3520" fmla="*/ 4836 w 2059780"/>
                <a:gd name="connsiteY3520" fmla="*/ 430806 h 1133814"/>
                <a:gd name="connsiteX3521" fmla="*/ 4794 w 2059780"/>
                <a:gd name="connsiteY3521" fmla="*/ 421769 h 1133814"/>
                <a:gd name="connsiteX3522" fmla="*/ 4840 w 2059780"/>
                <a:gd name="connsiteY3522" fmla="*/ 418247 h 1133814"/>
                <a:gd name="connsiteX3523" fmla="*/ 4554 w 2059780"/>
                <a:gd name="connsiteY3523" fmla="*/ 426368 h 1133814"/>
                <a:gd name="connsiteX3524" fmla="*/ 4630 w 2059780"/>
                <a:gd name="connsiteY3524" fmla="*/ 411393 h 1133814"/>
                <a:gd name="connsiteX3525" fmla="*/ 4831 w 2059780"/>
                <a:gd name="connsiteY3525" fmla="*/ 416361 h 1133814"/>
                <a:gd name="connsiteX3526" fmla="*/ 4989 w 2059780"/>
                <a:gd name="connsiteY3526" fmla="*/ 390683 h 1133814"/>
                <a:gd name="connsiteX3527" fmla="*/ 5053 w 2059780"/>
                <a:gd name="connsiteY3527" fmla="*/ 383642 h 1133814"/>
                <a:gd name="connsiteX3528" fmla="*/ 5227 w 2059780"/>
                <a:gd name="connsiteY3528" fmla="*/ 380454 h 1133814"/>
                <a:gd name="connsiteX3529" fmla="*/ 5312 w 2059780"/>
                <a:gd name="connsiteY3529" fmla="*/ 366555 h 1133814"/>
                <a:gd name="connsiteX3530" fmla="*/ 5439 w 2059780"/>
                <a:gd name="connsiteY3530" fmla="*/ 363444 h 1133814"/>
                <a:gd name="connsiteX3531" fmla="*/ 5232 w 2059780"/>
                <a:gd name="connsiteY3531" fmla="*/ 362269 h 1133814"/>
                <a:gd name="connsiteX3532" fmla="*/ 5494 w 2059780"/>
                <a:gd name="connsiteY3532" fmla="*/ 347485 h 1133814"/>
                <a:gd name="connsiteX3533" fmla="*/ 5644 w 2059780"/>
                <a:gd name="connsiteY3533" fmla="*/ 351457 h 1133814"/>
                <a:gd name="connsiteX3534" fmla="*/ 5710 w 2059780"/>
                <a:gd name="connsiteY3534" fmla="*/ 338753 h 1133814"/>
                <a:gd name="connsiteX3535" fmla="*/ 5822 w 2059780"/>
                <a:gd name="connsiteY3535" fmla="*/ 337109 h 1133814"/>
                <a:gd name="connsiteX3536" fmla="*/ 5741 w 2059780"/>
                <a:gd name="connsiteY3536" fmla="*/ 330857 h 1133814"/>
                <a:gd name="connsiteX3537" fmla="*/ 5464 w 2059780"/>
                <a:gd name="connsiteY3537" fmla="*/ 345540 h 1133814"/>
                <a:gd name="connsiteX3538" fmla="*/ 5408 w 2059780"/>
                <a:gd name="connsiteY3538" fmla="*/ 341687 h 1133814"/>
                <a:gd name="connsiteX3539" fmla="*/ 5883 w 2059780"/>
                <a:gd name="connsiteY3539" fmla="*/ 290499 h 1133814"/>
                <a:gd name="connsiteX3540" fmla="*/ 5743 w 2059780"/>
                <a:gd name="connsiteY3540" fmla="*/ 321604 h 1133814"/>
                <a:gd name="connsiteX3541" fmla="*/ 5820 w 2059780"/>
                <a:gd name="connsiteY3541" fmla="*/ 327191 h 1133814"/>
                <a:gd name="connsiteX3542" fmla="*/ 6027 w 2059780"/>
                <a:gd name="connsiteY3542" fmla="*/ 299219 h 1133814"/>
                <a:gd name="connsiteX3543" fmla="*/ 6165 w 2059780"/>
                <a:gd name="connsiteY3543" fmla="*/ 298930 h 1133814"/>
                <a:gd name="connsiteX3544" fmla="*/ 6111 w 2059780"/>
                <a:gd name="connsiteY3544" fmla="*/ 289907 h 1133814"/>
                <a:gd name="connsiteX3545" fmla="*/ 6357 w 2059780"/>
                <a:gd name="connsiteY3545" fmla="*/ 292152 h 1133814"/>
                <a:gd name="connsiteX3546" fmla="*/ 6096 w 2059780"/>
                <a:gd name="connsiteY3546" fmla="*/ 286410 h 1133814"/>
                <a:gd name="connsiteX3547" fmla="*/ 6290 w 2059780"/>
                <a:gd name="connsiteY3547" fmla="*/ 269437 h 1133814"/>
                <a:gd name="connsiteX3548" fmla="*/ 6001 w 2059780"/>
                <a:gd name="connsiteY3548" fmla="*/ 277486 h 1133814"/>
                <a:gd name="connsiteX3549" fmla="*/ 6132 w 2059780"/>
                <a:gd name="connsiteY3549" fmla="*/ 253147 h 1133814"/>
                <a:gd name="connsiteX3550" fmla="*/ 6012 w 2059780"/>
                <a:gd name="connsiteY3550" fmla="*/ 252465 h 1133814"/>
                <a:gd name="connsiteX3551" fmla="*/ 6195 w 2059780"/>
                <a:gd name="connsiteY3551" fmla="*/ 247184 h 1133814"/>
                <a:gd name="connsiteX3552" fmla="*/ 6299 w 2059780"/>
                <a:gd name="connsiteY3552" fmla="*/ 239245 h 1133814"/>
                <a:gd name="connsiteX3553" fmla="*/ 6456 w 2059780"/>
                <a:gd name="connsiteY3553" fmla="*/ 240457 h 1133814"/>
                <a:gd name="connsiteX3554" fmla="*/ 6299 w 2059780"/>
                <a:gd name="connsiteY3554" fmla="*/ 243988 h 1133814"/>
                <a:gd name="connsiteX3555" fmla="*/ 6349 w 2059780"/>
                <a:gd name="connsiteY3555" fmla="*/ 246403 h 1133814"/>
                <a:gd name="connsiteX3556" fmla="*/ 6245 w 2059780"/>
                <a:gd name="connsiteY3556" fmla="*/ 250002 h 1133814"/>
                <a:gd name="connsiteX3557" fmla="*/ 6364 w 2059780"/>
                <a:gd name="connsiteY3557" fmla="*/ 251143 h 1133814"/>
                <a:gd name="connsiteX3558" fmla="*/ 6339 w 2059780"/>
                <a:gd name="connsiteY3558" fmla="*/ 256309 h 1133814"/>
                <a:gd name="connsiteX3559" fmla="*/ 6695 w 2059780"/>
                <a:gd name="connsiteY3559" fmla="*/ 217246 h 1133814"/>
                <a:gd name="connsiteX3560" fmla="*/ 6535 w 2059780"/>
                <a:gd name="connsiteY3560" fmla="*/ 226410 h 1133814"/>
                <a:gd name="connsiteX3561" fmla="*/ 6817 w 2059780"/>
                <a:gd name="connsiteY3561" fmla="*/ 212227 h 1133814"/>
                <a:gd name="connsiteX3562" fmla="*/ 7256 w 2059780"/>
                <a:gd name="connsiteY3562" fmla="*/ 143215 h 1133814"/>
                <a:gd name="connsiteX3563" fmla="*/ 7476 w 2059780"/>
                <a:gd name="connsiteY3563" fmla="*/ 134602 h 1133814"/>
                <a:gd name="connsiteX3564" fmla="*/ 7249 w 2059780"/>
                <a:gd name="connsiteY3564" fmla="*/ 139841 h 1133814"/>
                <a:gd name="connsiteX3565" fmla="*/ 7451 w 2059780"/>
                <a:gd name="connsiteY3565" fmla="*/ 118546 h 1133814"/>
                <a:gd name="connsiteX3566" fmla="*/ 7269 w 2059780"/>
                <a:gd name="connsiteY3566" fmla="*/ 113944 h 1133814"/>
                <a:gd name="connsiteX3567" fmla="*/ 7448 w 2059780"/>
                <a:gd name="connsiteY3567" fmla="*/ 108173 h 1133814"/>
                <a:gd name="connsiteX3568" fmla="*/ 7461 w 2059780"/>
                <a:gd name="connsiteY3568" fmla="*/ 104477 h 1133814"/>
                <a:gd name="connsiteX3569" fmla="*/ 7571 w 2059780"/>
                <a:gd name="connsiteY3569" fmla="*/ 103155 h 1133814"/>
                <a:gd name="connsiteX3570" fmla="*/ 7666 w 2059780"/>
                <a:gd name="connsiteY3570" fmla="*/ 100031 h 1133814"/>
                <a:gd name="connsiteX3571" fmla="*/ 7687 w 2059780"/>
                <a:gd name="connsiteY3571" fmla="*/ 101947 h 1133814"/>
                <a:gd name="connsiteX3572" fmla="*/ 7810 w 2059780"/>
                <a:gd name="connsiteY3572" fmla="*/ 97565 h 1133814"/>
                <a:gd name="connsiteX3573" fmla="*/ 7904 w 2059780"/>
                <a:gd name="connsiteY3573" fmla="*/ 98862 h 1133814"/>
                <a:gd name="connsiteX3574" fmla="*/ 7903 w 2059780"/>
                <a:gd name="connsiteY3574" fmla="*/ 99277 h 1133814"/>
                <a:gd name="connsiteX3575" fmla="*/ 7848 w 2059780"/>
                <a:gd name="connsiteY3575" fmla="*/ 99815 h 1133814"/>
                <a:gd name="connsiteX3576" fmla="*/ 7877 w 2059780"/>
                <a:gd name="connsiteY3576" fmla="*/ 110003 h 1133814"/>
                <a:gd name="connsiteX3577" fmla="*/ 7903 w 2059780"/>
                <a:gd name="connsiteY3577" fmla="*/ 99277 h 1133814"/>
                <a:gd name="connsiteX3578" fmla="*/ 7921 w 2059780"/>
                <a:gd name="connsiteY3578" fmla="*/ 99099 h 1133814"/>
                <a:gd name="connsiteX3579" fmla="*/ 7904 w 2059780"/>
                <a:gd name="connsiteY3579" fmla="*/ 98862 h 1133814"/>
                <a:gd name="connsiteX3580" fmla="*/ 7910 w 2059780"/>
                <a:gd name="connsiteY3580" fmla="*/ 96301 h 1133814"/>
                <a:gd name="connsiteX3581" fmla="*/ 8044 w 2059780"/>
                <a:gd name="connsiteY3581" fmla="*/ 81885 h 1133814"/>
                <a:gd name="connsiteX3582" fmla="*/ 8254 w 2059780"/>
                <a:gd name="connsiteY3582" fmla="*/ 80703 h 1133814"/>
                <a:gd name="connsiteX3583" fmla="*/ 8403 w 2059780"/>
                <a:gd name="connsiteY3583" fmla="*/ 69962 h 1133814"/>
                <a:gd name="connsiteX3584" fmla="*/ 8363 w 2059780"/>
                <a:gd name="connsiteY3584" fmla="*/ 80609 h 1133814"/>
                <a:gd name="connsiteX3585" fmla="*/ 8331 w 2059780"/>
                <a:gd name="connsiteY3585" fmla="*/ 65002 h 1133814"/>
                <a:gd name="connsiteX3586" fmla="*/ 8573 w 2059780"/>
                <a:gd name="connsiteY3586" fmla="*/ 63476 h 1133814"/>
                <a:gd name="connsiteX3587" fmla="*/ 8381 w 2059780"/>
                <a:gd name="connsiteY3587" fmla="*/ 59924 h 1133814"/>
                <a:gd name="connsiteX3588" fmla="*/ 8336 w 2059780"/>
                <a:gd name="connsiteY3588" fmla="*/ 49429 h 1133814"/>
                <a:gd name="connsiteX3589" fmla="*/ 8445 w 2059780"/>
                <a:gd name="connsiteY3589" fmla="*/ 47763 h 1133814"/>
                <a:gd name="connsiteX3590" fmla="*/ 8468 w 2059780"/>
                <a:gd name="connsiteY3590" fmla="*/ 39328 h 1133814"/>
                <a:gd name="connsiteX3591" fmla="*/ 8596 w 2059780"/>
                <a:gd name="connsiteY3591" fmla="*/ 39595 h 1133814"/>
                <a:gd name="connsiteX3592" fmla="*/ 8606 w 2059780"/>
                <a:gd name="connsiteY3592" fmla="*/ 33008 h 1133814"/>
                <a:gd name="connsiteX3593" fmla="*/ 8473 w 2059780"/>
                <a:gd name="connsiteY3593" fmla="*/ 33682 h 1133814"/>
                <a:gd name="connsiteX3594" fmla="*/ 8468 w 2059780"/>
                <a:gd name="connsiteY3594" fmla="*/ 27053 h 1133814"/>
                <a:gd name="connsiteX3595" fmla="*/ 8320 w 2059780"/>
                <a:gd name="connsiteY3595" fmla="*/ 32423 h 1133814"/>
                <a:gd name="connsiteX3596" fmla="*/ 8232 w 2059780"/>
                <a:gd name="connsiteY3596" fmla="*/ 21852 h 1133814"/>
                <a:gd name="connsiteX3597" fmla="*/ 8231 w 2059780"/>
                <a:gd name="connsiteY3597" fmla="*/ 26570 h 1133814"/>
                <a:gd name="connsiteX3598" fmla="*/ 8222 w 2059780"/>
                <a:gd name="connsiteY3598" fmla="*/ 21657 h 1133814"/>
                <a:gd name="connsiteX3599" fmla="*/ 8060 w 2059780"/>
                <a:gd name="connsiteY3599" fmla="*/ 20377 h 1133814"/>
                <a:gd name="connsiteX3600" fmla="*/ 8026 w 2059780"/>
                <a:gd name="connsiteY3600" fmla="*/ 17698 h 1133814"/>
                <a:gd name="connsiteX3601" fmla="*/ 7919 w 2059780"/>
                <a:gd name="connsiteY3601" fmla="*/ 19351 h 1133814"/>
                <a:gd name="connsiteX3602" fmla="*/ 7928 w 2059780"/>
                <a:gd name="connsiteY3602" fmla="*/ 11802 h 1133814"/>
                <a:gd name="connsiteX3603" fmla="*/ 8070 w 2059780"/>
                <a:gd name="connsiteY3603" fmla="*/ 15892 h 1133814"/>
                <a:gd name="connsiteX3604" fmla="*/ 8243 w 2059780"/>
                <a:gd name="connsiteY3604" fmla="*/ 11543 h 1133814"/>
                <a:gd name="connsiteX3605" fmla="*/ 8371 w 2059780"/>
                <a:gd name="connsiteY3605" fmla="*/ 15570 h 1133814"/>
                <a:gd name="connsiteX3606" fmla="*/ 8457 w 2059780"/>
                <a:gd name="connsiteY3606" fmla="*/ 11984 h 1133814"/>
                <a:gd name="connsiteX3607" fmla="*/ 8579 w 2059780"/>
                <a:gd name="connsiteY3607" fmla="*/ 27324 h 1133814"/>
                <a:gd name="connsiteX3608" fmla="*/ 8890 w 2059780"/>
                <a:gd name="connsiteY3608" fmla="*/ 13349 h 1133814"/>
                <a:gd name="connsiteX3609" fmla="*/ 9105 w 2059780"/>
                <a:gd name="connsiteY3609" fmla="*/ 16189 h 1133814"/>
                <a:gd name="connsiteX3610" fmla="*/ 9117 w 2059780"/>
                <a:gd name="connsiteY3610" fmla="*/ 11509 h 1133814"/>
                <a:gd name="connsiteX3611" fmla="*/ 9137 w 2059780"/>
                <a:gd name="connsiteY3611" fmla="*/ 11328 h 1133814"/>
                <a:gd name="connsiteX3612" fmla="*/ 54391 w 2059780"/>
                <a:gd name="connsiteY3612" fmla="*/ 11168 h 1133814"/>
                <a:gd name="connsiteX3613" fmla="*/ 51597 w 2059780"/>
                <a:gd name="connsiteY3613" fmla="*/ 11304 h 1133814"/>
                <a:gd name="connsiteX3614" fmla="*/ 38219 w 2059780"/>
                <a:gd name="connsiteY3614" fmla="*/ 11229 h 1133814"/>
                <a:gd name="connsiteX3615" fmla="*/ 59216 w 2059780"/>
                <a:gd name="connsiteY3615" fmla="*/ 10933 h 1133814"/>
                <a:gd name="connsiteX3616" fmla="*/ 55463 w 2059780"/>
                <a:gd name="connsiteY3616" fmla="*/ 11164 h 1133814"/>
                <a:gd name="connsiteX3617" fmla="*/ 54391 w 2059780"/>
                <a:gd name="connsiteY3617" fmla="*/ 11168 h 1133814"/>
                <a:gd name="connsiteX3618" fmla="*/ 1989222 w 2059780"/>
                <a:gd name="connsiteY3618" fmla="*/ 9882 h 1133814"/>
                <a:gd name="connsiteX3619" fmla="*/ 1987771 w 2059780"/>
                <a:gd name="connsiteY3619" fmla="*/ 10010 h 1133814"/>
                <a:gd name="connsiteX3620" fmla="*/ 1989222 w 2059780"/>
                <a:gd name="connsiteY3620" fmla="*/ 9882 h 1133814"/>
                <a:gd name="connsiteX3621" fmla="*/ 1961474 w 2059780"/>
                <a:gd name="connsiteY3621" fmla="*/ 9679 h 1133814"/>
                <a:gd name="connsiteX3622" fmla="*/ 1971706 w 2059780"/>
                <a:gd name="connsiteY3622" fmla="*/ 9706 h 1133814"/>
                <a:gd name="connsiteX3623" fmla="*/ 1961474 w 2059780"/>
                <a:gd name="connsiteY3623" fmla="*/ 9679 h 1133814"/>
                <a:gd name="connsiteX3624" fmla="*/ 1986367 w 2059780"/>
                <a:gd name="connsiteY3624" fmla="*/ 9449 h 1133814"/>
                <a:gd name="connsiteX3625" fmla="*/ 1983543 w 2059780"/>
                <a:gd name="connsiteY3625" fmla="*/ 9769 h 1133814"/>
                <a:gd name="connsiteX3626" fmla="*/ 1997787 w 2059780"/>
                <a:gd name="connsiteY3626" fmla="*/ 9644 h 1133814"/>
                <a:gd name="connsiteX3627" fmla="*/ 1986367 w 2059780"/>
                <a:gd name="connsiteY3627" fmla="*/ 9449 h 1133814"/>
                <a:gd name="connsiteX3628" fmla="*/ 1963634 w 2059780"/>
                <a:gd name="connsiteY3628" fmla="*/ 9083 h 1133814"/>
                <a:gd name="connsiteX3629" fmla="*/ 1951365 w 2059780"/>
                <a:gd name="connsiteY3629" fmla="*/ 9146 h 1133814"/>
                <a:gd name="connsiteX3630" fmla="*/ 1963634 w 2059780"/>
                <a:gd name="connsiteY3630" fmla="*/ 9083 h 1133814"/>
                <a:gd name="connsiteX3631" fmla="*/ 1870282 w 2059780"/>
                <a:gd name="connsiteY3631" fmla="*/ 9077 h 1133814"/>
                <a:gd name="connsiteX3632" fmla="*/ 1871887 w 2059780"/>
                <a:gd name="connsiteY3632" fmla="*/ 9183 h 1133814"/>
                <a:gd name="connsiteX3633" fmla="*/ 1870282 w 2059780"/>
                <a:gd name="connsiteY3633" fmla="*/ 9077 h 1133814"/>
                <a:gd name="connsiteX3634" fmla="*/ 1979607 w 2059780"/>
                <a:gd name="connsiteY3634" fmla="*/ 8968 h 1133814"/>
                <a:gd name="connsiteX3635" fmla="*/ 1979005 w 2059780"/>
                <a:gd name="connsiteY3635" fmla="*/ 9130 h 1133814"/>
                <a:gd name="connsiteX3636" fmla="*/ 1970116 w 2059780"/>
                <a:gd name="connsiteY3636" fmla="*/ 9203 h 1133814"/>
                <a:gd name="connsiteX3637" fmla="*/ 1983527 w 2059780"/>
                <a:gd name="connsiteY3637" fmla="*/ 9079 h 1133814"/>
                <a:gd name="connsiteX3638" fmla="*/ 1986722 w 2059780"/>
                <a:gd name="connsiteY3638" fmla="*/ 9383 h 1133814"/>
                <a:gd name="connsiteX3639" fmla="*/ 2014732 w 2059780"/>
                <a:gd name="connsiteY3639" fmla="*/ 9270 h 1133814"/>
                <a:gd name="connsiteX3640" fmla="*/ 1986413 w 2059780"/>
                <a:gd name="connsiteY3640" fmla="*/ 9037 h 1133814"/>
                <a:gd name="connsiteX3641" fmla="*/ 1980178 w 2059780"/>
                <a:gd name="connsiteY3641" fmla="*/ 9069 h 1133814"/>
                <a:gd name="connsiteX3642" fmla="*/ 1979623 w 2059780"/>
                <a:gd name="connsiteY3642" fmla="*/ 8968 h 1133814"/>
                <a:gd name="connsiteX3643" fmla="*/ 1979607 w 2059780"/>
                <a:gd name="connsiteY3643" fmla="*/ 8968 h 1133814"/>
                <a:gd name="connsiteX3644" fmla="*/ 1994379 w 2059780"/>
                <a:gd name="connsiteY3644" fmla="*/ 8797 h 1133814"/>
                <a:gd name="connsiteX3645" fmla="*/ 2000905 w 2059780"/>
                <a:gd name="connsiteY3645" fmla="*/ 8808 h 1133814"/>
                <a:gd name="connsiteX3646" fmla="*/ 1992170 w 2059780"/>
                <a:gd name="connsiteY3646" fmla="*/ 8844 h 1133814"/>
                <a:gd name="connsiteX3647" fmla="*/ 1994379 w 2059780"/>
                <a:gd name="connsiteY3647" fmla="*/ 8797 h 1133814"/>
                <a:gd name="connsiteX3648" fmla="*/ 1989222 w 2059780"/>
                <a:gd name="connsiteY3648" fmla="*/ 8703 h 1133814"/>
                <a:gd name="connsiteX3649" fmla="*/ 1988373 w 2059780"/>
                <a:gd name="connsiteY3649" fmla="*/ 8930 h 1133814"/>
                <a:gd name="connsiteX3650" fmla="*/ 2021152 w 2059780"/>
                <a:gd name="connsiteY3650" fmla="*/ 8938 h 1133814"/>
                <a:gd name="connsiteX3651" fmla="*/ 2026631 w 2059780"/>
                <a:gd name="connsiteY3651" fmla="*/ 8860 h 1133814"/>
                <a:gd name="connsiteX3652" fmla="*/ 2026647 w 2059780"/>
                <a:gd name="connsiteY3652" fmla="*/ 8860 h 1133814"/>
                <a:gd name="connsiteX3653" fmla="*/ 2004238 w 2059780"/>
                <a:gd name="connsiteY3653" fmla="*/ 8851 h 1133814"/>
                <a:gd name="connsiteX3654" fmla="*/ 2004686 w 2059780"/>
                <a:gd name="connsiteY3654" fmla="*/ 8723 h 1133814"/>
                <a:gd name="connsiteX3655" fmla="*/ 1989222 w 2059780"/>
                <a:gd name="connsiteY3655" fmla="*/ 8703 h 1133814"/>
                <a:gd name="connsiteX3656" fmla="*/ 1787284 w 2059780"/>
                <a:gd name="connsiteY3656" fmla="*/ 8694 h 1133814"/>
                <a:gd name="connsiteX3657" fmla="*/ 1794090 w 2059780"/>
                <a:gd name="connsiteY3657" fmla="*/ 8717 h 1133814"/>
                <a:gd name="connsiteX3658" fmla="*/ 1787284 w 2059780"/>
                <a:gd name="connsiteY3658" fmla="*/ 8694 h 1133814"/>
                <a:gd name="connsiteX3659" fmla="*/ 1970982 w 2059780"/>
                <a:gd name="connsiteY3659" fmla="*/ 8672 h 1133814"/>
                <a:gd name="connsiteX3660" fmla="*/ 1964992 w 2059780"/>
                <a:gd name="connsiteY3660" fmla="*/ 8720 h 1133814"/>
                <a:gd name="connsiteX3661" fmla="*/ 1977169 w 2059780"/>
                <a:gd name="connsiteY3661" fmla="*/ 8695 h 1133814"/>
                <a:gd name="connsiteX3662" fmla="*/ 1970982 w 2059780"/>
                <a:gd name="connsiteY3662" fmla="*/ 8672 h 1133814"/>
                <a:gd name="connsiteX3663" fmla="*/ 1935979 w 2059780"/>
                <a:gd name="connsiteY3663" fmla="*/ 8622 h 1133814"/>
                <a:gd name="connsiteX3664" fmla="*/ 1931071 w 2059780"/>
                <a:gd name="connsiteY3664" fmla="*/ 8775 h 1133814"/>
                <a:gd name="connsiteX3665" fmla="*/ 1921981 w 2059780"/>
                <a:gd name="connsiteY3665" fmla="*/ 8677 h 1133814"/>
                <a:gd name="connsiteX3666" fmla="*/ 1944760 w 2059780"/>
                <a:gd name="connsiteY3666" fmla="*/ 9058 h 1133814"/>
                <a:gd name="connsiteX3667" fmla="*/ 1943680 w 2059780"/>
                <a:gd name="connsiteY3667" fmla="*/ 8886 h 1133814"/>
                <a:gd name="connsiteX3668" fmla="*/ 1951705 w 2059780"/>
                <a:gd name="connsiteY3668" fmla="*/ 8775 h 1133814"/>
                <a:gd name="connsiteX3669" fmla="*/ 1963388 w 2059780"/>
                <a:gd name="connsiteY3669" fmla="*/ 8682 h 1133814"/>
                <a:gd name="connsiteX3670" fmla="*/ 1963372 w 2059780"/>
                <a:gd name="connsiteY3670" fmla="*/ 8682 h 1133814"/>
                <a:gd name="connsiteX3671" fmla="*/ 1946103 w 2059780"/>
                <a:gd name="connsiteY3671" fmla="*/ 8672 h 1133814"/>
                <a:gd name="connsiteX3672" fmla="*/ 1935979 w 2059780"/>
                <a:gd name="connsiteY3672" fmla="*/ 8622 h 1133814"/>
                <a:gd name="connsiteX3673" fmla="*/ 45277 w 2059780"/>
                <a:gd name="connsiteY3673" fmla="*/ 8259 h 1133814"/>
                <a:gd name="connsiteX3674" fmla="*/ 51135 w 2059780"/>
                <a:gd name="connsiteY3674" fmla="*/ 8272 h 1133814"/>
                <a:gd name="connsiteX3675" fmla="*/ 44094 w 2059780"/>
                <a:gd name="connsiteY3675" fmla="*/ 8404 h 1133814"/>
                <a:gd name="connsiteX3676" fmla="*/ 45277 w 2059780"/>
                <a:gd name="connsiteY3676" fmla="*/ 8259 h 1133814"/>
                <a:gd name="connsiteX3677" fmla="*/ 1986089 w 2059780"/>
                <a:gd name="connsiteY3677" fmla="*/ 8239 h 1133814"/>
                <a:gd name="connsiteX3678" fmla="*/ 1991305 w 2059780"/>
                <a:gd name="connsiteY3678" fmla="*/ 8273 h 1133814"/>
                <a:gd name="connsiteX3679" fmla="*/ 2000781 w 2059780"/>
                <a:gd name="connsiteY3679" fmla="*/ 8385 h 1133814"/>
                <a:gd name="connsiteX3680" fmla="*/ 1986089 w 2059780"/>
                <a:gd name="connsiteY3680" fmla="*/ 8239 h 1133814"/>
                <a:gd name="connsiteX3681" fmla="*/ 27246 w 2059780"/>
                <a:gd name="connsiteY3681" fmla="*/ 8166 h 1133814"/>
                <a:gd name="connsiteX3682" fmla="*/ 18558 w 2059780"/>
                <a:gd name="connsiteY3682" fmla="*/ 8252 h 1133814"/>
                <a:gd name="connsiteX3683" fmla="*/ 27246 w 2059780"/>
                <a:gd name="connsiteY3683" fmla="*/ 8166 h 1133814"/>
                <a:gd name="connsiteX3684" fmla="*/ 1999392 w 2059780"/>
                <a:gd name="connsiteY3684" fmla="*/ 8141 h 1133814"/>
                <a:gd name="connsiteX3685" fmla="*/ 2010288 w 2059780"/>
                <a:gd name="connsiteY3685" fmla="*/ 8162 h 1133814"/>
                <a:gd name="connsiteX3686" fmla="*/ 1987756 w 2059780"/>
                <a:gd name="connsiteY3686" fmla="*/ 8173 h 1133814"/>
                <a:gd name="connsiteX3687" fmla="*/ 1999392 w 2059780"/>
                <a:gd name="connsiteY3687" fmla="*/ 8141 h 1133814"/>
                <a:gd name="connsiteX3688" fmla="*/ 1920608 w 2059780"/>
                <a:gd name="connsiteY3688" fmla="*/ 8084 h 1133814"/>
                <a:gd name="connsiteX3689" fmla="*/ 1960069 w 2059780"/>
                <a:gd name="connsiteY3689" fmla="*/ 8168 h 1133814"/>
                <a:gd name="connsiteX3690" fmla="*/ 1945609 w 2059780"/>
                <a:gd name="connsiteY3690" fmla="*/ 8178 h 1133814"/>
                <a:gd name="connsiteX3691" fmla="*/ 1944205 w 2059780"/>
                <a:gd name="connsiteY3691" fmla="*/ 8242 h 1133814"/>
                <a:gd name="connsiteX3692" fmla="*/ 1941704 w 2059780"/>
                <a:gd name="connsiteY3692" fmla="*/ 8163 h 1133814"/>
                <a:gd name="connsiteX3693" fmla="*/ 1920608 w 2059780"/>
                <a:gd name="connsiteY3693" fmla="*/ 8084 h 1133814"/>
                <a:gd name="connsiteX3694" fmla="*/ 1899154 w 2059780"/>
                <a:gd name="connsiteY3694" fmla="*/ 8077 h 1133814"/>
                <a:gd name="connsiteX3695" fmla="*/ 1879078 w 2059780"/>
                <a:gd name="connsiteY3695" fmla="*/ 8085 h 1133814"/>
                <a:gd name="connsiteX3696" fmla="*/ 1916534 w 2059780"/>
                <a:gd name="connsiteY3696" fmla="*/ 8205 h 1133814"/>
                <a:gd name="connsiteX3697" fmla="*/ 1917043 w 2059780"/>
                <a:gd name="connsiteY3697" fmla="*/ 8107 h 1133814"/>
                <a:gd name="connsiteX3698" fmla="*/ 1899154 w 2059780"/>
                <a:gd name="connsiteY3698" fmla="*/ 8077 h 1133814"/>
                <a:gd name="connsiteX3699" fmla="*/ 1861655 w 2059780"/>
                <a:gd name="connsiteY3699" fmla="*/ 7969 h 1133814"/>
                <a:gd name="connsiteX3700" fmla="*/ 1868908 w 2059780"/>
                <a:gd name="connsiteY3700" fmla="*/ 8029 h 1133814"/>
                <a:gd name="connsiteX3701" fmla="*/ 1861655 w 2059780"/>
                <a:gd name="connsiteY3701" fmla="*/ 7969 h 1133814"/>
                <a:gd name="connsiteX3702" fmla="*/ 1993790 w 2059780"/>
                <a:gd name="connsiteY3702" fmla="*/ 7952 h 1133814"/>
                <a:gd name="connsiteX3703" fmla="*/ 2010643 w 2059780"/>
                <a:gd name="connsiteY3703" fmla="*/ 8067 h 1133814"/>
                <a:gd name="connsiteX3704" fmla="*/ 1993790 w 2059780"/>
                <a:gd name="connsiteY3704" fmla="*/ 7952 h 1133814"/>
                <a:gd name="connsiteX3705" fmla="*/ 1927263 w 2059780"/>
                <a:gd name="connsiteY3705" fmla="*/ 7872 h 1133814"/>
                <a:gd name="connsiteX3706" fmla="*/ 1926117 w 2059780"/>
                <a:gd name="connsiteY3706" fmla="*/ 7988 h 1133814"/>
                <a:gd name="connsiteX3707" fmla="*/ 1917691 w 2059780"/>
                <a:gd name="connsiteY3707" fmla="*/ 7936 h 1133814"/>
                <a:gd name="connsiteX3708" fmla="*/ 1927263 w 2059780"/>
                <a:gd name="connsiteY3708" fmla="*/ 7872 h 1133814"/>
                <a:gd name="connsiteX3709" fmla="*/ 1856666 w 2059780"/>
                <a:gd name="connsiteY3709" fmla="*/ 7757 h 1133814"/>
                <a:gd name="connsiteX3710" fmla="*/ 1850775 w 2059780"/>
                <a:gd name="connsiteY3710" fmla="*/ 7776 h 1133814"/>
                <a:gd name="connsiteX3711" fmla="*/ 1862812 w 2059780"/>
                <a:gd name="connsiteY3711" fmla="*/ 7789 h 1133814"/>
                <a:gd name="connsiteX3712" fmla="*/ 1856666 w 2059780"/>
                <a:gd name="connsiteY3712" fmla="*/ 7757 h 1133814"/>
                <a:gd name="connsiteX3713" fmla="*/ 1857827 w 2059780"/>
                <a:gd name="connsiteY3713" fmla="*/ 7588 h 1133814"/>
                <a:gd name="connsiteX3714" fmla="*/ 1854525 w 2059780"/>
                <a:gd name="connsiteY3714" fmla="*/ 7683 h 1133814"/>
                <a:gd name="connsiteX3715" fmla="*/ 1868677 w 2059780"/>
                <a:gd name="connsiteY3715" fmla="*/ 7598 h 1133814"/>
                <a:gd name="connsiteX3716" fmla="*/ 1865744 w 2059780"/>
                <a:gd name="connsiteY3716" fmla="*/ 7694 h 1133814"/>
                <a:gd name="connsiteX3717" fmla="*/ 1857827 w 2059780"/>
                <a:gd name="connsiteY3717" fmla="*/ 7588 h 1133814"/>
                <a:gd name="connsiteX3718" fmla="*/ 26384 w 2059780"/>
                <a:gd name="connsiteY3718" fmla="*/ 7583 h 1133814"/>
                <a:gd name="connsiteX3719" fmla="*/ 19343 w 2059780"/>
                <a:gd name="connsiteY3719" fmla="*/ 7714 h 1133814"/>
                <a:gd name="connsiteX3720" fmla="*/ 26384 w 2059780"/>
                <a:gd name="connsiteY3720" fmla="*/ 7583 h 1133814"/>
                <a:gd name="connsiteX3721" fmla="*/ 1811869 w 2059780"/>
                <a:gd name="connsiteY3721" fmla="*/ 7508 h 1133814"/>
                <a:gd name="connsiteX3722" fmla="*/ 1826977 w 2059780"/>
                <a:gd name="connsiteY3722" fmla="*/ 7644 h 1133814"/>
                <a:gd name="connsiteX3723" fmla="*/ 1811869 w 2059780"/>
                <a:gd name="connsiteY3723" fmla="*/ 7508 h 1133814"/>
                <a:gd name="connsiteX3724" fmla="*/ 1896403 w 2059780"/>
                <a:gd name="connsiteY3724" fmla="*/ 7377 h 1133814"/>
                <a:gd name="connsiteX3725" fmla="*/ 1905700 w 2059780"/>
                <a:gd name="connsiteY3725" fmla="*/ 7400 h 1133814"/>
                <a:gd name="connsiteX3726" fmla="*/ 1889989 w 2059780"/>
                <a:gd name="connsiteY3726" fmla="*/ 7438 h 1133814"/>
                <a:gd name="connsiteX3727" fmla="*/ 1896403 w 2059780"/>
                <a:gd name="connsiteY3727" fmla="*/ 7377 h 1133814"/>
                <a:gd name="connsiteX3728" fmla="*/ 1807378 w 2059780"/>
                <a:gd name="connsiteY3728" fmla="*/ 6986 h 1133814"/>
                <a:gd name="connsiteX3729" fmla="*/ 1815125 w 2059780"/>
                <a:gd name="connsiteY3729" fmla="*/ 7038 h 1133814"/>
                <a:gd name="connsiteX3730" fmla="*/ 1804677 w 2059780"/>
                <a:gd name="connsiteY3730" fmla="*/ 7065 h 1133814"/>
                <a:gd name="connsiteX3731" fmla="*/ 1807378 w 2059780"/>
                <a:gd name="connsiteY3731" fmla="*/ 6986 h 1133814"/>
                <a:gd name="connsiteX3732" fmla="*/ 1606011 w 2059780"/>
                <a:gd name="connsiteY3732" fmla="*/ 6526 h 1133814"/>
                <a:gd name="connsiteX3733" fmla="*/ 1603680 w 2059780"/>
                <a:gd name="connsiteY3733" fmla="*/ 6596 h 1133814"/>
                <a:gd name="connsiteX3734" fmla="*/ 1614128 w 2059780"/>
                <a:gd name="connsiteY3734" fmla="*/ 6560 h 1133814"/>
                <a:gd name="connsiteX3735" fmla="*/ 1606011 w 2059780"/>
                <a:gd name="connsiteY3735" fmla="*/ 6526 h 1133814"/>
                <a:gd name="connsiteX3736" fmla="*/ 1561148 w 2059780"/>
                <a:gd name="connsiteY3736" fmla="*/ 6355 h 1133814"/>
                <a:gd name="connsiteX3737" fmla="*/ 1566117 w 2059780"/>
                <a:gd name="connsiteY3737" fmla="*/ 6423 h 1133814"/>
                <a:gd name="connsiteX3738" fmla="*/ 1561148 w 2059780"/>
                <a:gd name="connsiteY3738" fmla="*/ 6355 h 1133814"/>
                <a:gd name="connsiteX3739" fmla="*/ 1577352 w 2059780"/>
                <a:gd name="connsiteY3739" fmla="*/ 6128 h 1133814"/>
                <a:gd name="connsiteX3740" fmla="*/ 1594297 w 2059780"/>
                <a:gd name="connsiteY3740" fmla="*/ 6254 h 1133814"/>
                <a:gd name="connsiteX3741" fmla="*/ 1577352 w 2059780"/>
                <a:gd name="connsiteY3741" fmla="*/ 6128 h 1133814"/>
                <a:gd name="connsiteX3742" fmla="*/ 1637895 w 2059780"/>
                <a:gd name="connsiteY3742" fmla="*/ 6127 h 1133814"/>
                <a:gd name="connsiteX3743" fmla="*/ 1635719 w 2059780"/>
                <a:gd name="connsiteY3743" fmla="*/ 6283 h 1133814"/>
                <a:gd name="connsiteX3744" fmla="*/ 1649223 w 2059780"/>
                <a:gd name="connsiteY3744" fmla="*/ 6390 h 1133814"/>
                <a:gd name="connsiteX3745" fmla="*/ 1649732 w 2059780"/>
                <a:gd name="connsiteY3745" fmla="*/ 6226 h 1133814"/>
                <a:gd name="connsiteX3746" fmla="*/ 1662232 w 2059780"/>
                <a:gd name="connsiteY3746" fmla="*/ 6370 h 1133814"/>
                <a:gd name="connsiteX3747" fmla="*/ 1671307 w 2059780"/>
                <a:gd name="connsiteY3747" fmla="*/ 6286 h 1133814"/>
                <a:gd name="connsiteX3748" fmla="*/ 1679887 w 2059780"/>
                <a:gd name="connsiteY3748" fmla="*/ 6393 h 1133814"/>
                <a:gd name="connsiteX3749" fmla="*/ 1741742 w 2059780"/>
                <a:gd name="connsiteY3749" fmla="*/ 6722 h 1133814"/>
                <a:gd name="connsiteX3750" fmla="*/ 1703021 w 2059780"/>
                <a:gd name="connsiteY3750" fmla="*/ 6642 h 1133814"/>
                <a:gd name="connsiteX3751" fmla="*/ 1697280 w 2059780"/>
                <a:gd name="connsiteY3751" fmla="*/ 6535 h 1133814"/>
                <a:gd name="connsiteX3752" fmla="*/ 1632833 w 2059780"/>
                <a:gd name="connsiteY3752" fmla="*/ 6395 h 1133814"/>
                <a:gd name="connsiteX3753" fmla="*/ 1632818 w 2059780"/>
                <a:gd name="connsiteY3753" fmla="*/ 6395 h 1133814"/>
                <a:gd name="connsiteX3754" fmla="*/ 1637895 w 2059780"/>
                <a:gd name="connsiteY3754" fmla="*/ 6127 h 1133814"/>
                <a:gd name="connsiteX3755" fmla="*/ 1456807 w 2059780"/>
                <a:gd name="connsiteY3755" fmla="*/ 5861 h 1133814"/>
                <a:gd name="connsiteX3756" fmla="*/ 1454981 w 2059780"/>
                <a:gd name="connsiteY3756" fmla="*/ 5982 h 1133814"/>
                <a:gd name="connsiteX3757" fmla="*/ 1461927 w 2059780"/>
                <a:gd name="connsiteY3757" fmla="*/ 5946 h 1133814"/>
                <a:gd name="connsiteX3758" fmla="*/ 1456807 w 2059780"/>
                <a:gd name="connsiteY3758" fmla="*/ 5861 h 1133814"/>
                <a:gd name="connsiteX3759" fmla="*/ 1375871 w 2059780"/>
                <a:gd name="connsiteY3759" fmla="*/ 5833 h 1133814"/>
                <a:gd name="connsiteX3760" fmla="*/ 1382555 w 2059780"/>
                <a:gd name="connsiteY3760" fmla="*/ 5915 h 1133814"/>
                <a:gd name="connsiteX3761" fmla="*/ 1375871 w 2059780"/>
                <a:gd name="connsiteY3761" fmla="*/ 5833 h 1133814"/>
                <a:gd name="connsiteX3762" fmla="*/ 1336363 w 2059780"/>
                <a:gd name="connsiteY3762" fmla="*/ 5737 h 1133814"/>
                <a:gd name="connsiteX3763" fmla="*/ 1324210 w 2059780"/>
                <a:gd name="connsiteY3763" fmla="*/ 5776 h 1133814"/>
                <a:gd name="connsiteX3764" fmla="*/ 1336363 w 2059780"/>
                <a:gd name="connsiteY3764" fmla="*/ 5737 h 1133814"/>
                <a:gd name="connsiteX3765" fmla="*/ 15629 w 2059780"/>
                <a:gd name="connsiteY3765" fmla="*/ 5537 h 1133814"/>
                <a:gd name="connsiteX3766" fmla="*/ 41258 w 2059780"/>
                <a:gd name="connsiteY3766" fmla="*/ 5670 h 1133814"/>
                <a:gd name="connsiteX3767" fmla="*/ 38872 w 2059780"/>
                <a:gd name="connsiteY3767" fmla="*/ 6110 h 1133814"/>
                <a:gd name="connsiteX3768" fmla="*/ 35041 w 2059780"/>
                <a:gd name="connsiteY3768" fmla="*/ 6380 h 1133814"/>
                <a:gd name="connsiteX3769" fmla="*/ 11409 w 2059780"/>
                <a:gd name="connsiteY3769" fmla="*/ 6096 h 1133814"/>
                <a:gd name="connsiteX3770" fmla="*/ 11432 w 2059780"/>
                <a:gd name="connsiteY3770" fmla="*/ 6096 h 1133814"/>
                <a:gd name="connsiteX3771" fmla="*/ 15629 w 2059780"/>
                <a:gd name="connsiteY3771" fmla="*/ 5537 h 1133814"/>
                <a:gd name="connsiteX3772" fmla="*/ 32961 w 2059780"/>
                <a:gd name="connsiteY3772" fmla="*/ 5372 h 1133814"/>
                <a:gd name="connsiteX3773" fmla="*/ 43309 w 2059780"/>
                <a:gd name="connsiteY3773" fmla="*/ 5433 h 1133814"/>
                <a:gd name="connsiteX3774" fmla="*/ 24410 w 2059780"/>
                <a:gd name="connsiteY3774" fmla="*/ 5457 h 1133814"/>
                <a:gd name="connsiteX3775" fmla="*/ 32961 w 2059780"/>
                <a:gd name="connsiteY3775" fmla="*/ 5372 h 1133814"/>
                <a:gd name="connsiteX3776" fmla="*/ 1152679 w 2059780"/>
                <a:gd name="connsiteY3776" fmla="*/ 5283 h 1133814"/>
                <a:gd name="connsiteX3777" fmla="*/ 1145639 w 2059780"/>
                <a:gd name="connsiteY3777" fmla="*/ 5355 h 1133814"/>
                <a:gd name="connsiteX3778" fmla="*/ 1152679 w 2059780"/>
                <a:gd name="connsiteY3778" fmla="*/ 5283 h 1133814"/>
                <a:gd name="connsiteX3779" fmla="*/ 1077107 w 2059780"/>
                <a:gd name="connsiteY3779" fmla="*/ 5117 h 1133814"/>
                <a:gd name="connsiteX3780" fmla="*/ 1085274 w 2059780"/>
                <a:gd name="connsiteY3780" fmla="*/ 5325 h 1133814"/>
                <a:gd name="connsiteX3781" fmla="*/ 1077107 w 2059780"/>
                <a:gd name="connsiteY3781" fmla="*/ 5117 h 1133814"/>
                <a:gd name="connsiteX3782" fmla="*/ 1401988 w 2059780"/>
                <a:gd name="connsiteY3782" fmla="*/ 4996 h 1133814"/>
                <a:gd name="connsiteX3783" fmla="*/ 1410686 w 2059780"/>
                <a:gd name="connsiteY3783" fmla="*/ 5051 h 1133814"/>
                <a:gd name="connsiteX3784" fmla="*/ 1396823 w 2059780"/>
                <a:gd name="connsiteY3784" fmla="*/ 5073 h 1133814"/>
                <a:gd name="connsiteX3785" fmla="*/ 1401988 w 2059780"/>
                <a:gd name="connsiteY3785" fmla="*/ 4996 h 1133814"/>
                <a:gd name="connsiteX3786" fmla="*/ 1430082 w 2059780"/>
                <a:gd name="connsiteY3786" fmla="*/ 4920 h 1133814"/>
                <a:gd name="connsiteX3787" fmla="*/ 1436882 w 2059780"/>
                <a:gd name="connsiteY3787" fmla="*/ 4957 h 1133814"/>
                <a:gd name="connsiteX3788" fmla="*/ 1430082 w 2059780"/>
                <a:gd name="connsiteY3788" fmla="*/ 4920 h 1133814"/>
                <a:gd name="connsiteX3789" fmla="*/ 1032896 w 2059780"/>
                <a:gd name="connsiteY3789" fmla="*/ 4829 h 1133814"/>
                <a:gd name="connsiteX3790" fmla="*/ 1037870 w 2059780"/>
                <a:gd name="connsiteY3790" fmla="*/ 4913 h 1133814"/>
                <a:gd name="connsiteX3791" fmla="*/ 1032896 w 2059780"/>
                <a:gd name="connsiteY3791" fmla="*/ 4829 h 1133814"/>
                <a:gd name="connsiteX3792" fmla="*/ 1049194 w 2059780"/>
                <a:gd name="connsiteY3792" fmla="*/ 4729 h 1133814"/>
                <a:gd name="connsiteX3793" fmla="*/ 1046403 w 2059780"/>
                <a:gd name="connsiteY3793" fmla="*/ 4957 h 1133814"/>
                <a:gd name="connsiteX3794" fmla="*/ 1056870 w 2059780"/>
                <a:gd name="connsiteY3794" fmla="*/ 4898 h 1133814"/>
                <a:gd name="connsiteX3795" fmla="*/ 1049194 w 2059780"/>
                <a:gd name="connsiteY3795" fmla="*/ 4729 h 1133814"/>
                <a:gd name="connsiteX3796" fmla="*/ 1327667 w 2059780"/>
                <a:gd name="connsiteY3796" fmla="*/ 4701 h 1133814"/>
                <a:gd name="connsiteX3797" fmla="*/ 1324917 w 2059780"/>
                <a:gd name="connsiteY3797" fmla="*/ 4785 h 1133814"/>
                <a:gd name="connsiteX3798" fmla="*/ 1327667 w 2059780"/>
                <a:gd name="connsiteY3798" fmla="*/ 4701 h 1133814"/>
                <a:gd name="connsiteX3799" fmla="*/ 1242310 w 2059780"/>
                <a:gd name="connsiteY3799" fmla="*/ 4613 h 1133814"/>
                <a:gd name="connsiteX3800" fmla="*/ 1249086 w 2059780"/>
                <a:gd name="connsiteY3800" fmla="*/ 4679 h 1133814"/>
                <a:gd name="connsiteX3801" fmla="*/ 1242310 w 2059780"/>
                <a:gd name="connsiteY3801" fmla="*/ 4613 h 1133814"/>
                <a:gd name="connsiteX3802" fmla="*/ 1009320 w 2059780"/>
                <a:gd name="connsiteY3802" fmla="*/ 4531 h 1133814"/>
                <a:gd name="connsiteX3803" fmla="*/ 1004820 w 2059780"/>
                <a:gd name="connsiteY3803" fmla="*/ 5029 h 1133814"/>
                <a:gd name="connsiteX3804" fmla="*/ 1009320 w 2059780"/>
                <a:gd name="connsiteY3804" fmla="*/ 4531 h 1133814"/>
                <a:gd name="connsiteX3805" fmla="*/ 1252307 w 2059780"/>
                <a:gd name="connsiteY3805" fmla="*/ 4351 h 1133814"/>
                <a:gd name="connsiteX3806" fmla="*/ 1260036 w 2059780"/>
                <a:gd name="connsiteY3806" fmla="*/ 4431 h 1133814"/>
                <a:gd name="connsiteX3807" fmla="*/ 1246180 w 2059780"/>
                <a:gd name="connsiteY3807" fmla="*/ 4455 h 1133814"/>
                <a:gd name="connsiteX3808" fmla="*/ 1252307 w 2059780"/>
                <a:gd name="connsiteY3808" fmla="*/ 4351 h 1133814"/>
                <a:gd name="connsiteX3809" fmla="*/ 986829 w 2059780"/>
                <a:gd name="connsiteY3809" fmla="*/ 4281 h 1133814"/>
                <a:gd name="connsiteX3810" fmla="*/ 987397 w 2059780"/>
                <a:gd name="connsiteY3810" fmla="*/ 4295 h 1133814"/>
                <a:gd name="connsiteX3811" fmla="*/ 987002 w 2059780"/>
                <a:gd name="connsiteY3811" fmla="*/ 4297 h 1133814"/>
                <a:gd name="connsiteX3812" fmla="*/ 1098678 w 2059780"/>
                <a:gd name="connsiteY3812" fmla="*/ 3951 h 1133814"/>
                <a:gd name="connsiteX3813" fmla="*/ 1096712 w 2059780"/>
                <a:gd name="connsiteY3813" fmla="*/ 4049 h 1133814"/>
                <a:gd name="connsiteX3814" fmla="*/ 1133445 w 2059780"/>
                <a:gd name="connsiteY3814" fmla="*/ 4253 h 1133814"/>
                <a:gd name="connsiteX3815" fmla="*/ 1137216 w 2059780"/>
                <a:gd name="connsiteY3815" fmla="*/ 4112 h 1133814"/>
                <a:gd name="connsiteX3816" fmla="*/ 1142546 w 2059780"/>
                <a:gd name="connsiteY3816" fmla="*/ 4415 h 1133814"/>
                <a:gd name="connsiteX3817" fmla="*/ 1131674 w 2059780"/>
                <a:gd name="connsiteY3817" fmla="*/ 4276 h 1133814"/>
                <a:gd name="connsiteX3818" fmla="*/ 1123406 w 2059780"/>
                <a:gd name="connsiteY3818" fmla="*/ 4475 h 1133814"/>
                <a:gd name="connsiteX3819" fmla="*/ 1112759 w 2059780"/>
                <a:gd name="connsiteY3819" fmla="*/ 4323 h 1133814"/>
                <a:gd name="connsiteX3820" fmla="*/ 1087729 w 2059780"/>
                <a:gd name="connsiteY3820" fmla="*/ 4222 h 1133814"/>
                <a:gd name="connsiteX3821" fmla="*/ 1098678 w 2059780"/>
                <a:gd name="connsiteY3821" fmla="*/ 3951 h 1133814"/>
                <a:gd name="connsiteX3822" fmla="*/ 79669 w 2059780"/>
                <a:gd name="connsiteY3822" fmla="*/ 3920 h 1133814"/>
                <a:gd name="connsiteX3823" fmla="*/ 86804 w 2059780"/>
                <a:gd name="connsiteY3823" fmla="*/ 3950 h 1133814"/>
                <a:gd name="connsiteX3824" fmla="*/ 78053 w 2059780"/>
                <a:gd name="connsiteY3824" fmla="*/ 4062 h 1133814"/>
                <a:gd name="connsiteX3825" fmla="*/ 79669 w 2059780"/>
                <a:gd name="connsiteY3825" fmla="*/ 3920 h 1133814"/>
                <a:gd name="connsiteX3826" fmla="*/ 1064299 w 2059780"/>
                <a:gd name="connsiteY3826" fmla="*/ 3865 h 1133814"/>
                <a:gd name="connsiteX3827" fmla="*/ 1068169 w 2059780"/>
                <a:gd name="connsiteY3827" fmla="*/ 4056 h 1133814"/>
                <a:gd name="connsiteX3828" fmla="*/ 1079864 w 2059780"/>
                <a:gd name="connsiteY3828" fmla="*/ 3869 h 1133814"/>
                <a:gd name="connsiteX3829" fmla="*/ 1079888 w 2059780"/>
                <a:gd name="connsiteY3829" fmla="*/ 3869 h 1133814"/>
                <a:gd name="connsiteX3830" fmla="*/ 1079997 w 2059780"/>
                <a:gd name="connsiteY3830" fmla="*/ 4055 h 1133814"/>
                <a:gd name="connsiteX3831" fmla="*/ 1081482 w 2059780"/>
                <a:gd name="connsiteY3831" fmla="*/ 4298 h 1133814"/>
                <a:gd name="connsiteX3832" fmla="*/ 1075302 w 2059780"/>
                <a:gd name="connsiteY3832" fmla="*/ 3984 h 1133814"/>
                <a:gd name="connsiteX3833" fmla="*/ 1065302 w 2059780"/>
                <a:gd name="connsiteY3833" fmla="*/ 4209 h 1133814"/>
                <a:gd name="connsiteX3834" fmla="*/ 1068845 w 2059780"/>
                <a:gd name="connsiteY3834" fmla="*/ 4201 h 1133814"/>
                <a:gd name="connsiteX3835" fmla="*/ 1070065 w 2059780"/>
                <a:gd name="connsiteY3835" fmla="*/ 4405 h 1133814"/>
                <a:gd name="connsiteX3836" fmla="*/ 1088925 w 2059780"/>
                <a:gd name="connsiteY3836" fmla="*/ 4453 h 1133814"/>
                <a:gd name="connsiteX3837" fmla="*/ 1062870 w 2059780"/>
                <a:gd name="connsiteY3837" fmla="*/ 4534 h 1133814"/>
                <a:gd name="connsiteX3838" fmla="*/ 1061844 w 2059780"/>
                <a:gd name="connsiteY3838" fmla="*/ 4139 h 1133814"/>
                <a:gd name="connsiteX3839" fmla="*/ 1049783 w 2059780"/>
                <a:gd name="connsiteY3839" fmla="*/ 4179 h 1133814"/>
                <a:gd name="connsiteX3840" fmla="*/ 1048874 w 2059780"/>
                <a:gd name="connsiteY3840" fmla="*/ 4149 h 1133814"/>
                <a:gd name="connsiteX3841" fmla="*/ 1041336 w 2059780"/>
                <a:gd name="connsiteY3841" fmla="*/ 4104 h 1133814"/>
                <a:gd name="connsiteX3842" fmla="*/ 1048198 w 2059780"/>
                <a:gd name="connsiteY3842" fmla="*/ 4114 h 1133814"/>
                <a:gd name="connsiteX3843" fmla="*/ 1048470 w 2059780"/>
                <a:gd name="connsiteY3843" fmla="*/ 4127 h 1133814"/>
                <a:gd name="connsiteX3844" fmla="*/ 1064299 w 2059780"/>
                <a:gd name="connsiteY3844" fmla="*/ 3865 h 1133814"/>
                <a:gd name="connsiteX3845" fmla="*/ 618273 w 2059780"/>
                <a:gd name="connsiteY3845" fmla="*/ 2431 h 1133814"/>
                <a:gd name="connsiteX3846" fmla="*/ 628562 w 2059780"/>
                <a:gd name="connsiteY3846" fmla="*/ 2462 h 1133814"/>
                <a:gd name="connsiteX3847" fmla="*/ 618273 w 2059780"/>
                <a:gd name="connsiteY3847" fmla="*/ 2431 h 1133814"/>
                <a:gd name="connsiteX3848" fmla="*/ 595908 w 2059780"/>
                <a:gd name="connsiteY3848" fmla="*/ 2395 h 1133814"/>
                <a:gd name="connsiteX3849" fmla="*/ 604418 w 2059780"/>
                <a:gd name="connsiteY3849" fmla="*/ 2448 h 1133814"/>
                <a:gd name="connsiteX3850" fmla="*/ 595908 w 2059780"/>
                <a:gd name="connsiteY3850" fmla="*/ 2395 h 1133814"/>
                <a:gd name="connsiteX3851" fmla="*/ 88320 w 2059780"/>
                <a:gd name="connsiteY3851" fmla="*/ 2328 h 1133814"/>
                <a:gd name="connsiteX3852" fmla="*/ 90681 w 2059780"/>
                <a:gd name="connsiteY3852" fmla="*/ 2581 h 1133814"/>
                <a:gd name="connsiteX3853" fmla="*/ 101172 w 2059780"/>
                <a:gd name="connsiteY3853" fmla="*/ 2410 h 1133814"/>
                <a:gd name="connsiteX3854" fmla="*/ 111143 w 2059780"/>
                <a:gd name="connsiteY3854" fmla="*/ 2632 h 1133814"/>
                <a:gd name="connsiteX3855" fmla="*/ 110467 w 2059780"/>
                <a:gd name="connsiteY3855" fmla="*/ 2999 h 1133814"/>
                <a:gd name="connsiteX3856" fmla="*/ 90324 w 2059780"/>
                <a:gd name="connsiteY3856" fmla="*/ 2750 h 1133814"/>
                <a:gd name="connsiteX3857" fmla="*/ 93246 w 2059780"/>
                <a:gd name="connsiteY3857" fmla="*/ 3090 h 1133814"/>
                <a:gd name="connsiteX3858" fmla="*/ 79260 w 2059780"/>
                <a:gd name="connsiteY3858" fmla="*/ 2368 h 1133814"/>
                <a:gd name="connsiteX3859" fmla="*/ 88319 w 2059780"/>
                <a:gd name="connsiteY3859" fmla="*/ 2328 h 1133814"/>
                <a:gd name="connsiteX3860" fmla="*/ 88335 w 2059780"/>
                <a:gd name="connsiteY3860" fmla="*/ 2328 h 1133814"/>
                <a:gd name="connsiteX3861" fmla="*/ 88320 w 2059780"/>
                <a:gd name="connsiteY3861" fmla="*/ 2328 h 1133814"/>
                <a:gd name="connsiteX3862" fmla="*/ 501942 w 2059780"/>
                <a:gd name="connsiteY3862" fmla="*/ 2257 h 1133814"/>
                <a:gd name="connsiteX3863" fmla="*/ 497728 w 2059780"/>
                <a:gd name="connsiteY3863" fmla="*/ 2312 h 1133814"/>
                <a:gd name="connsiteX3864" fmla="*/ 504489 w 2059780"/>
                <a:gd name="connsiteY3864" fmla="*/ 2388 h 1133814"/>
                <a:gd name="connsiteX3865" fmla="*/ 501942 w 2059780"/>
                <a:gd name="connsiteY3865" fmla="*/ 2257 h 1133814"/>
                <a:gd name="connsiteX3866" fmla="*/ 104829 w 2059780"/>
                <a:gd name="connsiteY3866" fmla="*/ 2004 h 1133814"/>
                <a:gd name="connsiteX3867" fmla="*/ 110304 w 2059780"/>
                <a:gd name="connsiteY3867" fmla="*/ 2063 h 1133814"/>
                <a:gd name="connsiteX3868" fmla="*/ 101499 w 2059780"/>
                <a:gd name="connsiteY3868" fmla="*/ 2207 h 1133814"/>
                <a:gd name="connsiteX3869" fmla="*/ 104829 w 2059780"/>
                <a:gd name="connsiteY3869" fmla="*/ 2004 h 1133814"/>
                <a:gd name="connsiteX3870" fmla="*/ 429288 w 2059780"/>
                <a:gd name="connsiteY3870" fmla="*/ 1994 h 1133814"/>
                <a:gd name="connsiteX3871" fmla="*/ 439383 w 2059780"/>
                <a:gd name="connsiteY3871" fmla="*/ 2130 h 1133814"/>
                <a:gd name="connsiteX3872" fmla="*/ 429288 w 2059780"/>
                <a:gd name="connsiteY3872" fmla="*/ 1994 h 1133814"/>
                <a:gd name="connsiteX3873" fmla="*/ 418020 w 2059780"/>
                <a:gd name="connsiteY3873" fmla="*/ 1523 h 1133814"/>
                <a:gd name="connsiteX3874" fmla="*/ 422800 w 2059780"/>
                <a:gd name="connsiteY3874" fmla="*/ 1733 h 1133814"/>
                <a:gd name="connsiteX3875" fmla="*/ 409357 w 2059780"/>
                <a:gd name="connsiteY3875" fmla="*/ 1540 h 1133814"/>
                <a:gd name="connsiteX3876" fmla="*/ 418020 w 2059780"/>
                <a:gd name="connsiteY3876" fmla="*/ 1523 h 1133814"/>
                <a:gd name="connsiteX3877" fmla="*/ 162011 w 2059780"/>
                <a:gd name="connsiteY3877" fmla="*/ 1035 h 1133814"/>
                <a:gd name="connsiteX3878" fmla="*/ 243118 w 2059780"/>
                <a:gd name="connsiteY3878" fmla="*/ 1554 h 1133814"/>
                <a:gd name="connsiteX3879" fmla="*/ 295674 w 2059780"/>
                <a:gd name="connsiteY3879" fmla="*/ 1061 h 1133814"/>
                <a:gd name="connsiteX3880" fmla="*/ 313158 w 2059780"/>
                <a:gd name="connsiteY3880" fmla="*/ 1402 h 1133814"/>
                <a:gd name="connsiteX3881" fmla="*/ 309312 w 2059780"/>
                <a:gd name="connsiteY3881" fmla="*/ 1642 h 1133814"/>
                <a:gd name="connsiteX3882" fmla="*/ 331801 w 2059780"/>
                <a:gd name="connsiteY3882" fmla="*/ 1597 h 1133814"/>
                <a:gd name="connsiteX3883" fmla="*/ 319763 w 2059780"/>
                <a:gd name="connsiteY3883" fmla="*/ 1594 h 1133814"/>
                <a:gd name="connsiteX3884" fmla="*/ 385313 w 2059780"/>
                <a:gd name="connsiteY3884" fmla="*/ 1567 h 1133814"/>
                <a:gd name="connsiteX3885" fmla="*/ 380572 w 2059780"/>
                <a:gd name="connsiteY3885" fmla="*/ 1316 h 1133814"/>
                <a:gd name="connsiteX3886" fmla="*/ 394078 w 2059780"/>
                <a:gd name="connsiteY3886" fmla="*/ 1478 h 1133814"/>
                <a:gd name="connsiteX3887" fmla="*/ 388615 w 2059780"/>
                <a:gd name="connsiteY3887" fmla="*/ 1663 h 1133814"/>
                <a:gd name="connsiteX3888" fmla="*/ 405548 w 2059780"/>
                <a:gd name="connsiteY3888" fmla="*/ 1778 h 1133814"/>
                <a:gd name="connsiteX3889" fmla="*/ 406154 w 2059780"/>
                <a:gd name="connsiteY3889" fmla="*/ 1995 h 1133814"/>
                <a:gd name="connsiteX3890" fmla="*/ 410358 w 2059780"/>
                <a:gd name="connsiteY3890" fmla="*/ 1722 h 1133814"/>
                <a:gd name="connsiteX3891" fmla="*/ 432086 w 2059780"/>
                <a:gd name="connsiteY3891" fmla="*/ 1944 h 1133814"/>
                <a:gd name="connsiteX3892" fmla="*/ 486235 w 2059780"/>
                <a:gd name="connsiteY3892" fmla="*/ 2065 h 1133814"/>
                <a:gd name="connsiteX3893" fmla="*/ 491589 w 2059780"/>
                <a:gd name="connsiteY3893" fmla="*/ 2386 h 1133814"/>
                <a:gd name="connsiteX3894" fmla="*/ 511227 w 2059780"/>
                <a:gd name="connsiteY3894" fmla="*/ 2073 h 1133814"/>
                <a:gd name="connsiteX3895" fmla="*/ 531928 w 2059780"/>
                <a:gd name="connsiteY3895" fmla="*/ 2557 h 1133814"/>
                <a:gd name="connsiteX3896" fmla="*/ 543608 w 2059780"/>
                <a:gd name="connsiteY3896" fmla="*/ 2139 h 1133814"/>
                <a:gd name="connsiteX3897" fmla="*/ 569618 w 2059780"/>
                <a:gd name="connsiteY3897" fmla="*/ 2273 h 1133814"/>
                <a:gd name="connsiteX3898" fmla="*/ 579286 w 2059780"/>
                <a:gd name="connsiteY3898" fmla="*/ 2048 h 1133814"/>
                <a:gd name="connsiteX3899" fmla="*/ 586715 w 2059780"/>
                <a:gd name="connsiteY3899" fmla="*/ 2196 h 1133814"/>
                <a:gd name="connsiteX3900" fmla="*/ 634080 w 2059780"/>
                <a:gd name="connsiteY3900" fmla="*/ 2361 h 1133814"/>
                <a:gd name="connsiteX3901" fmla="*/ 642114 w 2059780"/>
                <a:gd name="connsiteY3901" fmla="*/ 2679 h 1133814"/>
                <a:gd name="connsiteX3902" fmla="*/ 635547 w 2059780"/>
                <a:gd name="connsiteY3902" fmla="*/ 2976 h 1133814"/>
                <a:gd name="connsiteX3903" fmla="*/ 663944 w 2059780"/>
                <a:gd name="connsiteY3903" fmla="*/ 3010 h 1133814"/>
                <a:gd name="connsiteX3904" fmla="*/ 677551 w 2059780"/>
                <a:gd name="connsiteY3904" fmla="*/ 2742 h 1133814"/>
                <a:gd name="connsiteX3905" fmla="*/ 727479 w 2059780"/>
                <a:gd name="connsiteY3905" fmla="*/ 3188 h 1133814"/>
                <a:gd name="connsiteX3906" fmla="*/ 741109 w 2059780"/>
                <a:gd name="connsiteY3906" fmla="*/ 3055 h 1133814"/>
                <a:gd name="connsiteX3907" fmla="*/ 743776 w 2059780"/>
                <a:gd name="connsiteY3907" fmla="*/ 3220 h 1133814"/>
                <a:gd name="connsiteX3908" fmla="*/ 753637 w 2059780"/>
                <a:gd name="connsiteY3908" fmla="*/ 3020 h 1133814"/>
                <a:gd name="connsiteX3909" fmla="*/ 768518 w 2059780"/>
                <a:gd name="connsiteY3909" fmla="*/ 3363 h 1133814"/>
                <a:gd name="connsiteX3910" fmla="*/ 809961 w 2059780"/>
                <a:gd name="connsiteY3910" fmla="*/ 3351 h 1133814"/>
                <a:gd name="connsiteX3911" fmla="*/ 805206 w 2059780"/>
                <a:gd name="connsiteY3911" fmla="*/ 3136 h 1133814"/>
                <a:gd name="connsiteX3912" fmla="*/ 816233 w 2059780"/>
                <a:gd name="connsiteY3912" fmla="*/ 3192 h 1133814"/>
                <a:gd name="connsiteX3913" fmla="*/ 839778 w 2059780"/>
                <a:gd name="connsiteY3913" fmla="*/ 3459 h 1133814"/>
                <a:gd name="connsiteX3914" fmla="*/ 856619 w 2059780"/>
                <a:gd name="connsiteY3914" fmla="*/ 3312 h 1133814"/>
                <a:gd name="connsiteX3915" fmla="*/ 850177 w 2059780"/>
                <a:gd name="connsiteY3915" fmla="*/ 3090 h 1133814"/>
                <a:gd name="connsiteX3916" fmla="*/ 868928 w 2059780"/>
                <a:gd name="connsiteY3916" fmla="*/ 3202 h 1133814"/>
                <a:gd name="connsiteX3917" fmla="*/ 873209 w 2059780"/>
                <a:gd name="connsiteY3917" fmla="*/ 3226 h 1133814"/>
                <a:gd name="connsiteX3918" fmla="*/ 875494 w 2059780"/>
                <a:gd name="connsiteY3918" fmla="*/ 3362 h 1133814"/>
                <a:gd name="connsiteX3919" fmla="*/ 880118 w 2059780"/>
                <a:gd name="connsiteY3919" fmla="*/ 3204 h 1133814"/>
                <a:gd name="connsiteX3920" fmla="*/ 892683 w 2059780"/>
                <a:gd name="connsiteY3920" fmla="*/ 3401 h 1133814"/>
                <a:gd name="connsiteX3921" fmla="*/ 898948 w 2059780"/>
                <a:gd name="connsiteY3921" fmla="*/ 3252 h 1133814"/>
                <a:gd name="connsiteX3922" fmla="*/ 897952 w 2059780"/>
                <a:gd name="connsiteY3922" fmla="*/ 3372 h 1133814"/>
                <a:gd name="connsiteX3923" fmla="*/ 885169 w 2059780"/>
                <a:gd name="connsiteY3923" fmla="*/ 3724 h 1133814"/>
                <a:gd name="connsiteX3924" fmla="*/ 893111 w 2059780"/>
                <a:gd name="connsiteY3924" fmla="*/ 4073 h 1133814"/>
                <a:gd name="connsiteX3925" fmla="*/ 905732 w 2059780"/>
                <a:gd name="connsiteY3925" fmla="*/ 4072 h 1133814"/>
                <a:gd name="connsiteX3926" fmla="*/ 907488 w 2059780"/>
                <a:gd name="connsiteY3926" fmla="*/ 3790 h 1133814"/>
                <a:gd name="connsiteX3927" fmla="*/ 925245 w 2059780"/>
                <a:gd name="connsiteY3927" fmla="*/ 3531 h 1133814"/>
                <a:gd name="connsiteX3928" fmla="*/ 910519 w 2059780"/>
                <a:gd name="connsiteY3928" fmla="*/ 3988 h 1133814"/>
                <a:gd name="connsiteX3929" fmla="*/ 921592 w 2059780"/>
                <a:gd name="connsiteY3929" fmla="*/ 4214 h 1133814"/>
                <a:gd name="connsiteX3930" fmla="*/ 931920 w 2059780"/>
                <a:gd name="connsiteY3930" fmla="*/ 3608 h 1133814"/>
                <a:gd name="connsiteX3931" fmla="*/ 934188 w 2059780"/>
                <a:gd name="connsiteY3931" fmla="*/ 3403 h 1133814"/>
                <a:gd name="connsiteX3932" fmla="*/ 940647 w 2059780"/>
                <a:gd name="connsiteY3932" fmla="*/ 3619 h 1133814"/>
                <a:gd name="connsiteX3933" fmla="*/ 947570 w 2059780"/>
                <a:gd name="connsiteY3933" fmla="*/ 3600 h 1133814"/>
                <a:gd name="connsiteX3934" fmla="*/ 948899 w 2059780"/>
                <a:gd name="connsiteY3934" fmla="*/ 3785 h 1133814"/>
                <a:gd name="connsiteX3935" fmla="*/ 947828 w 2059780"/>
                <a:gd name="connsiteY3935" fmla="*/ 3484 h 1133814"/>
                <a:gd name="connsiteX3936" fmla="*/ 960291 w 2059780"/>
                <a:gd name="connsiteY3936" fmla="*/ 3732 h 1133814"/>
                <a:gd name="connsiteX3937" fmla="*/ 967938 w 2059780"/>
                <a:gd name="connsiteY3937" fmla="*/ 4187 h 1133814"/>
                <a:gd name="connsiteX3938" fmla="*/ 973394 w 2059780"/>
                <a:gd name="connsiteY3938" fmla="*/ 3756 h 1133814"/>
                <a:gd name="connsiteX3939" fmla="*/ 1000700 w 2059780"/>
                <a:gd name="connsiteY3939" fmla="*/ 3788 h 1133814"/>
                <a:gd name="connsiteX3940" fmla="*/ 981926 w 2059780"/>
                <a:gd name="connsiteY3940" fmla="*/ 3802 h 1133814"/>
                <a:gd name="connsiteX3941" fmla="*/ 984378 w 2059780"/>
                <a:gd name="connsiteY3941" fmla="*/ 4052 h 1133814"/>
                <a:gd name="connsiteX3942" fmla="*/ 986829 w 2059780"/>
                <a:gd name="connsiteY3942" fmla="*/ 4281 h 1133814"/>
                <a:gd name="connsiteX3943" fmla="*/ 981443 w 2059780"/>
                <a:gd name="connsiteY3943" fmla="*/ 4149 h 1133814"/>
                <a:gd name="connsiteX3944" fmla="*/ 971816 w 2059780"/>
                <a:gd name="connsiteY3944" fmla="*/ 4327 h 1133814"/>
                <a:gd name="connsiteX3945" fmla="*/ 980315 w 2059780"/>
                <a:gd name="connsiteY3945" fmla="*/ 4335 h 1133814"/>
                <a:gd name="connsiteX3946" fmla="*/ 987002 w 2059780"/>
                <a:gd name="connsiteY3946" fmla="*/ 4297 h 1133814"/>
                <a:gd name="connsiteX3947" fmla="*/ 988936 w 2059780"/>
                <a:gd name="connsiteY3947" fmla="*/ 4478 h 1133814"/>
                <a:gd name="connsiteX3948" fmla="*/ 998308 w 2059780"/>
                <a:gd name="connsiteY3948" fmla="*/ 4123 h 1133814"/>
                <a:gd name="connsiteX3949" fmla="*/ 1011324 w 2059780"/>
                <a:gd name="connsiteY3949" fmla="*/ 4483 h 1133814"/>
                <a:gd name="connsiteX3950" fmla="*/ 1003119 w 2059780"/>
                <a:gd name="connsiteY3950" fmla="*/ 4296 h 1133814"/>
                <a:gd name="connsiteX3951" fmla="*/ 1013818 w 2059780"/>
                <a:gd name="connsiteY3951" fmla="*/ 4122 h 1133814"/>
                <a:gd name="connsiteX3952" fmla="*/ 1007190 w 2059780"/>
                <a:gd name="connsiteY3952" fmla="*/ 3999 h 1133814"/>
                <a:gd name="connsiteX3953" fmla="*/ 1017005 w 2059780"/>
                <a:gd name="connsiteY3953" fmla="*/ 4155 h 1133814"/>
                <a:gd name="connsiteX3954" fmla="*/ 1031910 w 2059780"/>
                <a:gd name="connsiteY3954" fmla="*/ 4537 h 1133814"/>
                <a:gd name="connsiteX3955" fmla="*/ 1045292 w 2059780"/>
                <a:gd name="connsiteY3955" fmla="*/ 3927 h 1133814"/>
                <a:gd name="connsiteX3956" fmla="*/ 1033129 w 2059780"/>
                <a:gd name="connsiteY3956" fmla="*/ 3972 h 1133814"/>
                <a:gd name="connsiteX3957" fmla="*/ 1035321 w 2059780"/>
                <a:gd name="connsiteY3957" fmla="*/ 4555 h 1133814"/>
                <a:gd name="connsiteX3958" fmla="*/ 1073329 w 2059780"/>
                <a:gd name="connsiteY3958" fmla="*/ 4737 h 1133814"/>
                <a:gd name="connsiteX3959" fmla="*/ 1098942 w 2059780"/>
                <a:gd name="connsiteY3959" fmla="*/ 4672 h 1133814"/>
                <a:gd name="connsiteX3960" fmla="*/ 1097715 w 2059780"/>
                <a:gd name="connsiteY3960" fmla="*/ 4444 h 1133814"/>
                <a:gd name="connsiteX3961" fmla="*/ 1122053 w 2059780"/>
                <a:gd name="connsiteY3961" fmla="*/ 4735 h 1133814"/>
                <a:gd name="connsiteX3962" fmla="*/ 1128458 w 2059780"/>
                <a:gd name="connsiteY3962" fmla="*/ 4611 h 1133814"/>
                <a:gd name="connsiteX3963" fmla="*/ 1130921 w 2059780"/>
                <a:gd name="connsiteY3963" fmla="*/ 4731 h 1133814"/>
                <a:gd name="connsiteX3964" fmla="*/ 1153931 w 2059780"/>
                <a:gd name="connsiteY3964" fmla="*/ 4801 h 1133814"/>
                <a:gd name="connsiteX3965" fmla="*/ 1155267 w 2059780"/>
                <a:gd name="connsiteY3965" fmla="*/ 4592 h 1133814"/>
                <a:gd name="connsiteX3966" fmla="*/ 1167958 w 2059780"/>
                <a:gd name="connsiteY3966" fmla="*/ 4743 h 1133814"/>
                <a:gd name="connsiteX3967" fmla="*/ 1163785 w 2059780"/>
                <a:gd name="connsiteY3967" fmla="*/ 4261 h 1133814"/>
                <a:gd name="connsiteX3968" fmla="*/ 1175690 w 2059780"/>
                <a:gd name="connsiteY3968" fmla="*/ 4328 h 1133814"/>
                <a:gd name="connsiteX3969" fmla="*/ 1190602 w 2059780"/>
                <a:gd name="connsiteY3969" fmla="*/ 4624 h 1133814"/>
                <a:gd name="connsiteX3970" fmla="*/ 1174896 w 2059780"/>
                <a:gd name="connsiteY3970" fmla="*/ 4697 h 1133814"/>
                <a:gd name="connsiteX3971" fmla="*/ 1194278 w 2059780"/>
                <a:gd name="connsiteY3971" fmla="*/ 4798 h 1133814"/>
                <a:gd name="connsiteX3972" fmla="*/ 1199135 w 2059780"/>
                <a:gd name="connsiteY3972" fmla="*/ 5040 h 1133814"/>
                <a:gd name="connsiteX3973" fmla="*/ 1192102 w 2059780"/>
                <a:gd name="connsiteY3973" fmla="*/ 4737 h 1133814"/>
                <a:gd name="connsiteX3974" fmla="*/ 1199360 w 2059780"/>
                <a:gd name="connsiteY3974" fmla="*/ 4645 h 1133814"/>
                <a:gd name="connsiteX3975" fmla="*/ 1204621 w 2059780"/>
                <a:gd name="connsiteY3975" fmla="*/ 4541 h 1133814"/>
                <a:gd name="connsiteX3976" fmla="*/ 1219114 w 2059780"/>
                <a:gd name="connsiteY3976" fmla="*/ 4875 h 1133814"/>
                <a:gd name="connsiteX3977" fmla="*/ 1218034 w 2059780"/>
                <a:gd name="connsiteY3977" fmla="*/ 4719 h 1133814"/>
                <a:gd name="connsiteX3978" fmla="*/ 1224857 w 2059780"/>
                <a:gd name="connsiteY3978" fmla="*/ 4754 h 1133814"/>
                <a:gd name="connsiteX3979" fmla="*/ 1223513 w 2059780"/>
                <a:gd name="connsiteY3979" fmla="*/ 4591 h 1133814"/>
                <a:gd name="connsiteX3980" fmla="*/ 1224499 w 2059780"/>
                <a:gd name="connsiteY3980" fmla="*/ 4909 h 1133814"/>
                <a:gd name="connsiteX3981" fmla="*/ 1232643 w 2059780"/>
                <a:gd name="connsiteY3981" fmla="*/ 5109 h 1133814"/>
                <a:gd name="connsiteX3982" fmla="*/ 1240663 w 2059780"/>
                <a:gd name="connsiteY3982" fmla="*/ 5023 h 1133814"/>
                <a:gd name="connsiteX3983" fmla="*/ 1252755 w 2059780"/>
                <a:gd name="connsiteY3983" fmla="*/ 4646 h 1133814"/>
                <a:gd name="connsiteX3984" fmla="*/ 1264209 w 2059780"/>
                <a:gd name="connsiteY3984" fmla="*/ 4913 h 1133814"/>
                <a:gd name="connsiteX3985" fmla="*/ 1276503 w 2059780"/>
                <a:gd name="connsiteY3985" fmla="*/ 4826 h 1133814"/>
                <a:gd name="connsiteX3986" fmla="*/ 1266175 w 2059780"/>
                <a:gd name="connsiteY3986" fmla="*/ 4822 h 1133814"/>
                <a:gd name="connsiteX3987" fmla="*/ 1279410 w 2059780"/>
                <a:gd name="connsiteY3987" fmla="*/ 4837 h 1133814"/>
                <a:gd name="connsiteX3988" fmla="*/ 1295977 w 2059780"/>
                <a:gd name="connsiteY3988" fmla="*/ 4795 h 1133814"/>
                <a:gd name="connsiteX3989" fmla="*/ 1302436 w 2059780"/>
                <a:gd name="connsiteY3989" fmla="*/ 4841 h 1133814"/>
                <a:gd name="connsiteX3990" fmla="*/ 1287546 w 2059780"/>
                <a:gd name="connsiteY3990" fmla="*/ 4555 h 1133814"/>
                <a:gd name="connsiteX3991" fmla="*/ 1315001 w 2059780"/>
                <a:gd name="connsiteY3991" fmla="*/ 4631 h 1133814"/>
                <a:gd name="connsiteX3992" fmla="*/ 1305893 w 2059780"/>
                <a:gd name="connsiteY3992" fmla="*/ 4832 h 1133814"/>
                <a:gd name="connsiteX3993" fmla="*/ 1352970 w 2059780"/>
                <a:gd name="connsiteY3993" fmla="*/ 4990 h 1133814"/>
                <a:gd name="connsiteX3994" fmla="*/ 1365878 w 2059780"/>
                <a:gd name="connsiteY3994" fmla="*/ 5054 h 1133814"/>
                <a:gd name="connsiteX3995" fmla="*/ 1371721 w 2059780"/>
                <a:gd name="connsiteY3995" fmla="*/ 5228 h 1133814"/>
                <a:gd name="connsiteX3996" fmla="*/ 1397202 w 2059780"/>
                <a:gd name="connsiteY3996" fmla="*/ 5313 h 1133814"/>
                <a:gd name="connsiteX3997" fmla="*/ 1402906 w 2059780"/>
                <a:gd name="connsiteY3997" fmla="*/ 5440 h 1133814"/>
                <a:gd name="connsiteX3998" fmla="*/ 1405059 w 2059780"/>
                <a:gd name="connsiteY3998" fmla="*/ 5233 h 1133814"/>
                <a:gd name="connsiteX3999" fmla="*/ 1432165 w 2059780"/>
                <a:gd name="connsiteY3999" fmla="*/ 5495 h 1133814"/>
                <a:gd name="connsiteX4000" fmla="*/ 1424883 w 2059780"/>
                <a:gd name="connsiteY4000" fmla="*/ 5645 h 1133814"/>
                <a:gd name="connsiteX4001" fmla="*/ 1448174 w 2059780"/>
                <a:gd name="connsiteY4001" fmla="*/ 5711 h 1133814"/>
                <a:gd name="connsiteX4002" fmla="*/ 1451188 w 2059780"/>
                <a:gd name="connsiteY4002" fmla="*/ 5823 h 1133814"/>
                <a:gd name="connsiteX4003" fmla="*/ 1462651 w 2059780"/>
                <a:gd name="connsiteY4003" fmla="*/ 5742 h 1133814"/>
                <a:gd name="connsiteX4004" fmla="*/ 1435732 w 2059780"/>
                <a:gd name="connsiteY4004" fmla="*/ 5465 h 1133814"/>
                <a:gd name="connsiteX4005" fmla="*/ 1442795 w 2059780"/>
                <a:gd name="connsiteY4005" fmla="*/ 5409 h 1133814"/>
                <a:gd name="connsiteX4006" fmla="*/ 1536640 w 2059780"/>
                <a:gd name="connsiteY4006" fmla="*/ 5884 h 1133814"/>
                <a:gd name="connsiteX4007" fmla="*/ 1479615 w 2059780"/>
                <a:gd name="connsiteY4007" fmla="*/ 5744 h 1133814"/>
                <a:gd name="connsiteX4008" fmla="*/ 1469372 w 2059780"/>
                <a:gd name="connsiteY4008" fmla="*/ 5821 h 1133814"/>
                <a:gd name="connsiteX4009" fmla="*/ 1520652 w 2059780"/>
                <a:gd name="connsiteY4009" fmla="*/ 6028 h 1133814"/>
                <a:gd name="connsiteX4010" fmla="*/ 1521177 w 2059780"/>
                <a:gd name="connsiteY4010" fmla="*/ 6166 h 1133814"/>
                <a:gd name="connsiteX4011" fmla="*/ 1537721 w 2059780"/>
                <a:gd name="connsiteY4011" fmla="*/ 6112 h 1133814"/>
                <a:gd name="connsiteX4012" fmla="*/ 1533600 w 2059780"/>
                <a:gd name="connsiteY4012" fmla="*/ 6358 h 1133814"/>
                <a:gd name="connsiteX4013" fmla="*/ 1544141 w 2059780"/>
                <a:gd name="connsiteY4013" fmla="*/ 6097 h 1133814"/>
                <a:gd name="connsiteX4014" fmla="*/ 1575253 w 2059780"/>
                <a:gd name="connsiteY4014" fmla="*/ 6291 h 1133814"/>
                <a:gd name="connsiteX4015" fmla="*/ 1560500 w 2059780"/>
                <a:gd name="connsiteY4015" fmla="*/ 6002 h 1133814"/>
                <a:gd name="connsiteX4016" fmla="*/ 1605116 w 2059780"/>
                <a:gd name="connsiteY4016" fmla="*/ 6133 h 1133814"/>
                <a:gd name="connsiteX4017" fmla="*/ 1606366 w 2059780"/>
                <a:gd name="connsiteY4017" fmla="*/ 6013 h 1133814"/>
                <a:gd name="connsiteX4018" fmla="*/ 1616058 w 2059780"/>
                <a:gd name="connsiteY4018" fmla="*/ 6196 h 1133814"/>
                <a:gd name="connsiteX4019" fmla="*/ 1630611 w 2059780"/>
                <a:gd name="connsiteY4019" fmla="*/ 6300 h 1133814"/>
                <a:gd name="connsiteX4020" fmla="*/ 1628388 w 2059780"/>
                <a:gd name="connsiteY4020" fmla="*/ 6457 h 1133814"/>
                <a:gd name="connsiteX4021" fmla="*/ 1621907 w 2059780"/>
                <a:gd name="connsiteY4021" fmla="*/ 6300 h 1133814"/>
                <a:gd name="connsiteX4022" fmla="*/ 1617477 w 2059780"/>
                <a:gd name="connsiteY4022" fmla="*/ 6350 h 1133814"/>
                <a:gd name="connsiteX4023" fmla="*/ 1610888 w 2059780"/>
                <a:gd name="connsiteY4023" fmla="*/ 6246 h 1133814"/>
                <a:gd name="connsiteX4024" fmla="*/ 1608789 w 2059780"/>
                <a:gd name="connsiteY4024" fmla="*/ 6365 h 1133814"/>
                <a:gd name="connsiteX4025" fmla="*/ 1599313 w 2059780"/>
                <a:gd name="connsiteY4025" fmla="*/ 6340 h 1133814"/>
                <a:gd name="connsiteX4026" fmla="*/ 1670937 w 2059780"/>
                <a:gd name="connsiteY4026" fmla="*/ 6696 h 1133814"/>
                <a:gd name="connsiteX4027" fmla="*/ 1654130 w 2059780"/>
                <a:gd name="connsiteY4027" fmla="*/ 6536 h 1133814"/>
                <a:gd name="connsiteX4028" fmla="*/ 1680134 w 2059780"/>
                <a:gd name="connsiteY4028" fmla="*/ 6818 h 1133814"/>
                <a:gd name="connsiteX4029" fmla="*/ 1806652 w 2059780"/>
                <a:gd name="connsiteY4029" fmla="*/ 7257 h 1133814"/>
                <a:gd name="connsiteX4030" fmla="*/ 1822455 w 2059780"/>
                <a:gd name="connsiteY4030" fmla="*/ 7477 h 1133814"/>
                <a:gd name="connsiteX4031" fmla="*/ 1812841 w 2059780"/>
                <a:gd name="connsiteY4031" fmla="*/ 7250 h 1133814"/>
                <a:gd name="connsiteX4032" fmla="*/ 1851886 w 2059780"/>
                <a:gd name="connsiteY4032" fmla="*/ 7452 h 1133814"/>
                <a:gd name="connsiteX4033" fmla="*/ 1860327 w 2059780"/>
                <a:gd name="connsiteY4033" fmla="*/ 7270 h 1133814"/>
                <a:gd name="connsiteX4034" fmla="*/ 1870899 w 2059780"/>
                <a:gd name="connsiteY4034" fmla="*/ 7449 h 1133814"/>
                <a:gd name="connsiteX4035" fmla="*/ 1877674 w 2059780"/>
                <a:gd name="connsiteY4035" fmla="*/ 7462 h 1133814"/>
                <a:gd name="connsiteX4036" fmla="*/ 1880097 w 2059780"/>
                <a:gd name="connsiteY4036" fmla="*/ 7572 h 1133814"/>
                <a:gd name="connsiteX4037" fmla="*/ 1885838 w 2059780"/>
                <a:gd name="connsiteY4037" fmla="*/ 7667 h 1133814"/>
                <a:gd name="connsiteX4038" fmla="*/ 1882319 w 2059780"/>
                <a:gd name="connsiteY4038" fmla="*/ 7688 h 1133814"/>
                <a:gd name="connsiteX4039" fmla="*/ 1890350 w 2059780"/>
                <a:gd name="connsiteY4039" fmla="*/ 7811 h 1133814"/>
                <a:gd name="connsiteX4040" fmla="*/ 1887970 w 2059780"/>
                <a:gd name="connsiteY4040" fmla="*/ 7905 h 1133814"/>
                <a:gd name="connsiteX4041" fmla="*/ 1887209 w 2059780"/>
                <a:gd name="connsiteY4041" fmla="*/ 7904 h 1133814"/>
                <a:gd name="connsiteX4042" fmla="*/ 1886224 w 2059780"/>
                <a:gd name="connsiteY4042" fmla="*/ 7849 h 1133814"/>
                <a:gd name="connsiteX4043" fmla="*/ 1867550 w 2059780"/>
                <a:gd name="connsiteY4043" fmla="*/ 7878 h 1133814"/>
                <a:gd name="connsiteX4044" fmla="*/ 1887209 w 2059780"/>
                <a:gd name="connsiteY4044" fmla="*/ 7904 h 1133814"/>
                <a:gd name="connsiteX4045" fmla="*/ 1887535 w 2059780"/>
                <a:gd name="connsiteY4045" fmla="*/ 7922 h 1133814"/>
                <a:gd name="connsiteX4046" fmla="*/ 1887970 w 2059780"/>
                <a:gd name="connsiteY4046" fmla="*/ 7905 h 1133814"/>
                <a:gd name="connsiteX4047" fmla="*/ 1892675 w 2059780"/>
                <a:gd name="connsiteY4047" fmla="*/ 7911 h 1133814"/>
                <a:gd name="connsiteX4048" fmla="*/ 1919095 w 2059780"/>
                <a:gd name="connsiteY4048" fmla="*/ 8045 h 1133814"/>
                <a:gd name="connsiteX4049" fmla="*/ 1921272 w 2059780"/>
                <a:gd name="connsiteY4049" fmla="*/ 8255 h 1133814"/>
                <a:gd name="connsiteX4050" fmla="*/ 1940964 w 2059780"/>
                <a:gd name="connsiteY4050" fmla="*/ 8404 h 1133814"/>
                <a:gd name="connsiteX4051" fmla="*/ 1921441 w 2059780"/>
                <a:gd name="connsiteY4051" fmla="*/ 8364 h 1133814"/>
                <a:gd name="connsiteX4052" fmla="*/ 1950053 w 2059780"/>
                <a:gd name="connsiteY4052" fmla="*/ 8332 h 1133814"/>
                <a:gd name="connsiteX4053" fmla="*/ 1952847 w 2059780"/>
                <a:gd name="connsiteY4053" fmla="*/ 8574 h 1133814"/>
                <a:gd name="connsiteX4054" fmla="*/ 1959360 w 2059780"/>
                <a:gd name="connsiteY4054" fmla="*/ 8382 h 1133814"/>
                <a:gd name="connsiteX4055" fmla="*/ 1978604 w 2059780"/>
                <a:gd name="connsiteY4055" fmla="*/ 8337 h 1133814"/>
                <a:gd name="connsiteX4056" fmla="*/ 1981660 w 2059780"/>
                <a:gd name="connsiteY4056" fmla="*/ 8446 h 1133814"/>
                <a:gd name="connsiteX4057" fmla="*/ 1997123 w 2059780"/>
                <a:gd name="connsiteY4057" fmla="*/ 8469 h 1133814"/>
                <a:gd name="connsiteX4058" fmla="*/ 1996630 w 2059780"/>
                <a:gd name="connsiteY4058" fmla="*/ 8597 h 1133814"/>
                <a:gd name="connsiteX4059" fmla="*/ 2008714 w 2059780"/>
                <a:gd name="connsiteY4059" fmla="*/ 8607 h 1133814"/>
                <a:gd name="connsiteX4060" fmla="*/ 2007463 w 2059780"/>
                <a:gd name="connsiteY4060" fmla="*/ 8474 h 1133814"/>
                <a:gd name="connsiteX4061" fmla="*/ 2019625 w 2059780"/>
                <a:gd name="connsiteY4061" fmla="*/ 8469 h 1133814"/>
                <a:gd name="connsiteX4062" fmla="*/ 2009778 w 2059780"/>
                <a:gd name="connsiteY4062" fmla="*/ 8321 h 1133814"/>
                <a:gd name="connsiteX4063" fmla="*/ 2029162 w 2059780"/>
                <a:gd name="connsiteY4063" fmla="*/ 8233 h 1133814"/>
                <a:gd name="connsiteX4064" fmla="*/ 2020504 w 2059780"/>
                <a:gd name="connsiteY4064" fmla="*/ 8232 h 1133814"/>
                <a:gd name="connsiteX4065" fmla="*/ 2029517 w 2059780"/>
                <a:gd name="connsiteY4065" fmla="*/ 8223 h 1133814"/>
                <a:gd name="connsiteX4066" fmla="*/ 2031863 w 2059780"/>
                <a:gd name="connsiteY4066" fmla="*/ 8061 h 1133814"/>
                <a:gd name="connsiteX4067" fmla="*/ 2036770 w 2059780"/>
                <a:gd name="connsiteY4067" fmla="*/ 8027 h 1133814"/>
                <a:gd name="connsiteX4068" fmla="*/ 2033745 w 2059780"/>
                <a:gd name="connsiteY4068" fmla="*/ 7920 h 1133814"/>
                <a:gd name="connsiteX4069" fmla="*/ 2047589 w 2059780"/>
                <a:gd name="connsiteY4069" fmla="*/ 7929 h 1133814"/>
                <a:gd name="connsiteX4070" fmla="*/ 2040088 w 2059780"/>
                <a:gd name="connsiteY4070" fmla="*/ 8071 h 1133814"/>
                <a:gd name="connsiteX4071" fmla="*/ 2048052 w 2059780"/>
                <a:gd name="connsiteY4071" fmla="*/ 8244 h 1133814"/>
                <a:gd name="connsiteX4072" fmla="*/ 2040675 w 2059780"/>
                <a:gd name="connsiteY4072" fmla="*/ 8372 h 1133814"/>
                <a:gd name="connsiteX4073" fmla="*/ 2047249 w 2059780"/>
                <a:gd name="connsiteY4073" fmla="*/ 8458 h 1133814"/>
                <a:gd name="connsiteX4074" fmla="*/ 2019131 w 2059780"/>
                <a:gd name="connsiteY4074" fmla="*/ 8580 h 1133814"/>
                <a:gd name="connsiteX4075" fmla="*/ 2044749 w 2059780"/>
                <a:gd name="connsiteY4075" fmla="*/ 8891 h 1133814"/>
                <a:gd name="connsiteX4076" fmla="*/ 2039548 w 2059780"/>
                <a:gd name="connsiteY4076" fmla="*/ 9106 h 1133814"/>
                <a:gd name="connsiteX4077" fmla="*/ 2048113 w 2059780"/>
                <a:gd name="connsiteY4077" fmla="*/ 9118 h 1133814"/>
                <a:gd name="connsiteX4078" fmla="*/ 2048453 w 2059780"/>
                <a:gd name="connsiteY4078" fmla="*/ 9138 h 1133814"/>
                <a:gd name="connsiteX4079" fmla="*/ 2037218 w 2059780"/>
                <a:gd name="connsiteY4079" fmla="*/ 9260 h 1133814"/>
                <a:gd name="connsiteX4080" fmla="*/ 2041076 w 2059780"/>
                <a:gd name="connsiteY4080" fmla="*/ 9585 h 1133814"/>
                <a:gd name="connsiteX4081" fmla="*/ 2035860 w 2059780"/>
                <a:gd name="connsiteY4081" fmla="*/ 9723 h 1133814"/>
                <a:gd name="connsiteX4082" fmla="*/ 2045366 w 2059780"/>
                <a:gd name="connsiteY4082" fmla="*/ 9831 h 1133814"/>
                <a:gd name="connsiteX4083" fmla="*/ 2034625 w 2059780"/>
                <a:gd name="connsiteY4083" fmla="*/ 9945 h 1133814"/>
                <a:gd name="connsiteX4084" fmla="*/ 2040891 w 2059780"/>
                <a:gd name="connsiteY4084" fmla="*/ 10087 h 1133814"/>
                <a:gd name="connsiteX4085" fmla="*/ 2034409 w 2059780"/>
                <a:gd name="connsiteY4085" fmla="*/ 10251 h 1133814"/>
                <a:gd name="connsiteX4086" fmla="*/ 2036369 w 2059780"/>
                <a:gd name="connsiteY4086" fmla="*/ 10375 h 1133814"/>
                <a:gd name="connsiteX4087" fmla="*/ 2024285 w 2059780"/>
                <a:gd name="connsiteY4087" fmla="*/ 10382 h 1133814"/>
                <a:gd name="connsiteX4088" fmla="*/ 2025690 w 2059780"/>
                <a:gd name="connsiteY4088" fmla="*/ 10495 h 1133814"/>
                <a:gd name="connsiteX4089" fmla="*/ 2022063 w 2059780"/>
                <a:gd name="connsiteY4089" fmla="*/ 10521 h 1133814"/>
                <a:gd name="connsiteX4090" fmla="*/ 2036107 w 2059780"/>
                <a:gd name="connsiteY4090" fmla="*/ 10880 h 1133814"/>
                <a:gd name="connsiteX4091" fmla="*/ 2034934 w 2059780"/>
                <a:gd name="connsiteY4091" fmla="*/ 11194 h 1133814"/>
                <a:gd name="connsiteX4092" fmla="*/ 2038437 w 2059780"/>
                <a:gd name="connsiteY4092" fmla="*/ 11167 h 1133814"/>
                <a:gd name="connsiteX4093" fmla="*/ 2042851 w 2059780"/>
                <a:gd name="connsiteY4093" fmla="*/ 11362 h 1133814"/>
                <a:gd name="connsiteX4094" fmla="*/ 2036276 w 2059780"/>
                <a:gd name="connsiteY4094" fmla="*/ 11740 h 1133814"/>
                <a:gd name="connsiteX4095" fmla="*/ 2025489 w 2059780"/>
                <a:gd name="connsiteY4095" fmla="*/ 11864 h 1133814"/>
                <a:gd name="connsiteX4096" fmla="*/ 2030397 w 2059780"/>
                <a:gd name="connsiteY4096" fmla="*/ 11932 h 1133814"/>
                <a:gd name="connsiteX4097" fmla="*/ 2024470 w 2059780"/>
                <a:gd name="connsiteY4097" fmla="*/ 12133 h 1133814"/>
                <a:gd name="connsiteX4098" fmla="*/ 2034687 w 2059780"/>
                <a:gd name="connsiteY4098" fmla="*/ 12156 h 1133814"/>
                <a:gd name="connsiteX4099" fmla="*/ 2034671 w 2059780"/>
                <a:gd name="connsiteY4099" fmla="*/ 12332 h 1133814"/>
                <a:gd name="connsiteX4100" fmla="*/ 2040690 w 2059780"/>
                <a:gd name="connsiteY4100" fmla="*/ 12365 h 1133814"/>
                <a:gd name="connsiteX4101" fmla="*/ 2032110 w 2059780"/>
                <a:gd name="connsiteY4101" fmla="*/ 12549 h 1133814"/>
                <a:gd name="connsiteX4102" fmla="*/ 2034486 w 2059780"/>
                <a:gd name="connsiteY4102" fmla="*/ 12646 h 1133814"/>
                <a:gd name="connsiteX4103" fmla="*/ 2029255 w 2059780"/>
                <a:gd name="connsiteY4103" fmla="*/ 12827 h 1133814"/>
                <a:gd name="connsiteX4104" fmla="*/ 2033730 w 2059780"/>
                <a:gd name="connsiteY4104" fmla="*/ 12836 h 1133814"/>
                <a:gd name="connsiteX4105" fmla="*/ 2027896 w 2059780"/>
                <a:gd name="connsiteY4105" fmla="*/ 13010 h 1133814"/>
                <a:gd name="connsiteX4106" fmla="*/ 2027449 w 2059780"/>
                <a:gd name="connsiteY4106" fmla="*/ 13153 h 1133814"/>
                <a:gd name="connsiteX4107" fmla="*/ 2044379 w 2059780"/>
                <a:gd name="connsiteY4107" fmla="*/ 13182 h 1133814"/>
                <a:gd name="connsiteX4108" fmla="*/ 2039502 w 2059780"/>
                <a:gd name="connsiteY4108" fmla="*/ 13561 h 1133814"/>
                <a:gd name="connsiteX4109" fmla="*/ 2031060 w 2059780"/>
                <a:gd name="connsiteY4109" fmla="*/ 13755 h 1133814"/>
                <a:gd name="connsiteX4110" fmla="*/ 2024177 w 2059780"/>
                <a:gd name="connsiteY4110" fmla="*/ 13994 h 1133814"/>
                <a:gd name="connsiteX4111" fmla="*/ 2029054 w 2059780"/>
                <a:gd name="connsiteY4111" fmla="*/ 14073 h 1133814"/>
                <a:gd name="connsiteX4112" fmla="*/ 2028761 w 2059780"/>
                <a:gd name="connsiteY4112" fmla="*/ 14153 h 1133814"/>
                <a:gd name="connsiteX4113" fmla="*/ 1985580 w 2059780"/>
                <a:gd name="connsiteY4113" fmla="*/ 14323 h 1133814"/>
                <a:gd name="connsiteX4114" fmla="*/ 1970178 w 2059780"/>
                <a:gd name="connsiteY4114" fmla="*/ 14588 h 1133814"/>
                <a:gd name="connsiteX4115" fmla="*/ 1968125 w 2059780"/>
                <a:gd name="connsiteY4115" fmla="*/ 14457 h 1133814"/>
                <a:gd name="connsiteX4116" fmla="*/ 1951319 w 2059780"/>
                <a:gd name="connsiteY4116" fmla="*/ 14643 h 1133814"/>
                <a:gd name="connsiteX4117" fmla="*/ 1951057 w 2059780"/>
                <a:gd name="connsiteY4117" fmla="*/ 14476 h 1133814"/>
                <a:gd name="connsiteX4118" fmla="*/ 1921920 w 2059780"/>
                <a:gd name="connsiteY4118" fmla="*/ 14538 h 1133814"/>
                <a:gd name="connsiteX4119" fmla="*/ 1926318 w 2059780"/>
                <a:gd name="connsiteY4119" fmla="*/ 14739 h 1133814"/>
                <a:gd name="connsiteX4120" fmla="*/ 1917475 w 2059780"/>
                <a:gd name="connsiteY4120" fmla="*/ 14545 h 1133814"/>
                <a:gd name="connsiteX4121" fmla="*/ 1805279 w 2059780"/>
                <a:gd name="connsiteY4121" fmla="*/ 14822 h 1133814"/>
                <a:gd name="connsiteX4122" fmla="*/ 1830743 w 2059780"/>
                <a:gd name="connsiteY4122" fmla="*/ 14837 h 1133814"/>
                <a:gd name="connsiteX4123" fmla="*/ 1787639 w 2059780"/>
                <a:gd name="connsiteY4123" fmla="*/ 15026 h 1133814"/>
                <a:gd name="connsiteX4124" fmla="*/ 1799198 w 2059780"/>
                <a:gd name="connsiteY4124" fmla="*/ 15128 h 1133814"/>
                <a:gd name="connsiteX4125" fmla="*/ 1768564 w 2059780"/>
                <a:gd name="connsiteY4125" fmla="*/ 15241 h 1133814"/>
                <a:gd name="connsiteX4126" fmla="*/ 1771265 w 2059780"/>
                <a:gd name="connsiteY4126" fmla="*/ 15366 h 1133814"/>
                <a:gd name="connsiteX4127" fmla="*/ 1766419 w 2059780"/>
                <a:gd name="connsiteY4127" fmla="*/ 15276 h 1133814"/>
                <a:gd name="connsiteX4128" fmla="*/ 1752761 w 2059780"/>
                <a:gd name="connsiteY4128" fmla="*/ 15290 h 1133814"/>
                <a:gd name="connsiteX4129" fmla="*/ 1750091 w 2059780"/>
                <a:gd name="connsiteY4129" fmla="*/ 15434 h 1133814"/>
                <a:gd name="connsiteX4130" fmla="*/ 1733192 w 2059780"/>
                <a:gd name="connsiteY4130" fmla="*/ 15585 h 1133814"/>
                <a:gd name="connsiteX4131" fmla="*/ 1739767 w 2059780"/>
                <a:gd name="connsiteY4131" fmla="*/ 15656 h 1133814"/>
                <a:gd name="connsiteX4132" fmla="*/ 1749613 w 2059780"/>
                <a:gd name="connsiteY4132" fmla="*/ 15487 h 1133814"/>
                <a:gd name="connsiteX4133" fmla="*/ 1762144 w 2059780"/>
                <a:gd name="connsiteY4133" fmla="*/ 15550 h 1133814"/>
                <a:gd name="connsiteX4134" fmla="*/ 1741202 w 2059780"/>
                <a:gd name="connsiteY4134" fmla="*/ 15731 h 1133814"/>
                <a:gd name="connsiteX4135" fmla="*/ 1762669 w 2059780"/>
                <a:gd name="connsiteY4135" fmla="*/ 15665 h 1133814"/>
                <a:gd name="connsiteX4136" fmla="*/ 1769382 w 2059780"/>
                <a:gd name="connsiteY4136" fmla="*/ 15690 h 1133814"/>
                <a:gd name="connsiteX4137" fmla="*/ 1775540 w 2059780"/>
                <a:gd name="connsiteY4137" fmla="*/ 15758 h 1133814"/>
                <a:gd name="connsiteX4138" fmla="*/ 1787161 w 2059780"/>
                <a:gd name="connsiteY4138" fmla="*/ 15708 h 1133814"/>
                <a:gd name="connsiteX4139" fmla="*/ 1804106 w 2059780"/>
                <a:gd name="connsiteY4139" fmla="*/ 15721 h 1133814"/>
                <a:gd name="connsiteX4140" fmla="*/ 1778133 w 2059780"/>
                <a:gd name="connsiteY4140" fmla="*/ 15874 h 1133814"/>
                <a:gd name="connsiteX4141" fmla="*/ 1779630 w 2059780"/>
                <a:gd name="connsiteY4141" fmla="*/ 15947 h 1133814"/>
                <a:gd name="connsiteX4142" fmla="*/ 1772777 w 2059780"/>
                <a:gd name="connsiteY4142" fmla="*/ 15957 h 1133814"/>
                <a:gd name="connsiteX4143" fmla="*/ 1773873 w 2059780"/>
                <a:gd name="connsiteY4143" fmla="*/ 15879 h 1133814"/>
                <a:gd name="connsiteX4144" fmla="*/ 1758301 w 2059780"/>
                <a:gd name="connsiteY4144" fmla="*/ 15904 h 1133814"/>
                <a:gd name="connsiteX4145" fmla="*/ 1719241 w 2059780"/>
                <a:gd name="connsiteY4145" fmla="*/ 16002 h 1133814"/>
                <a:gd name="connsiteX4146" fmla="*/ 1705012 w 2059780"/>
                <a:gd name="connsiteY4146" fmla="*/ 16081 h 1133814"/>
                <a:gd name="connsiteX4147" fmla="*/ 1699827 w 2059780"/>
                <a:gd name="connsiteY4147" fmla="*/ 15942 h 1133814"/>
                <a:gd name="connsiteX4148" fmla="*/ 1691941 w 2059780"/>
                <a:gd name="connsiteY4148" fmla="*/ 16038 h 1133814"/>
                <a:gd name="connsiteX4149" fmla="*/ 1682974 w 2059780"/>
                <a:gd name="connsiteY4149" fmla="*/ 16156 h 1133814"/>
                <a:gd name="connsiteX4150" fmla="*/ 1659809 w 2059780"/>
                <a:gd name="connsiteY4150" fmla="*/ 16239 h 1133814"/>
                <a:gd name="connsiteX4151" fmla="*/ 1658745 w 2059780"/>
                <a:gd name="connsiteY4151" fmla="*/ 16323 h 1133814"/>
                <a:gd name="connsiteX4152" fmla="*/ 1629716 w 2059780"/>
                <a:gd name="connsiteY4152" fmla="*/ 16069 h 1133814"/>
                <a:gd name="connsiteX4153" fmla="*/ 1639685 w 2059780"/>
                <a:gd name="connsiteY4153" fmla="*/ 16139 h 1133814"/>
                <a:gd name="connsiteX4154" fmla="*/ 1615101 w 2059780"/>
                <a:gd name="connsiteY4154" fmla="*/ 16423 h 1133814"/>
                <a:gd name="connsiteX4155" fmla="*/ 1630317 w 2059780"/>
                <a:gd name="connsiteY4155" fmla="*/ 16444 h 1133814"/>
                <a:gd name="connsiteX4156" fmla="*/ 1566966 w 2059780"/>
                <a:gd name="connsiteY4156" fmla="*/ 16615 h 1133814"/>
                <a:gd name="connsiteX4157" fmla="*/ 1569003 w 2059780"/>
                <a:gd name="connsiteY4157" fmla="*/ 16483 h 1133814"/>
                <a:gd name="connsiteX4158" fmla="*/ 1555361 w 2059780"/>
                <a:gd name="connsiteY4158" fmla="*/ 16499 h 1133814"/>
                <a:gd name="connsiteX4159" fmla="*/ 1559141 w 2059780"/>
                <a:gd name="connsiteY4159" fmla="*/ 16364 h 1133814"/>
                <a:gd name="connsiteX4160" fmla="*/ 1543554 w 2059780"/>
                <a:gd name="connsiteY4160" fmla="*/ 16469 h 1133814"/>
                <a:gd name="connsiteX4161" fmla="*/ 1551811 w 2059780"/>
                <a:gd name="connsiteY4161" fmla="*/ 16547 h 1133814"/>
                <a:gd name="connsiteX4162" fmla="*/ 1546857 w 2059780"/>
                <a:gd name="connsiteY4162" fmla="*/ 16509 h 1133814"/>
                <a:gd name="connsiteX4163" fmla="*/ 1565376 w 2059780"/>
                <a:gd name="connsiteY4163" fmla="*/ 16575 h 1133814"/>
                <a:gd name="connsiteX4164" fmla="*/ 1512828 w 2059780"/>
                <a:gd name="connsiteY4164" fmla="*/ 16816 h 1133814"/>
                <a:gd name="connsiteX4165" fmla="*/ 1515158 w 2059780"/>
                <a:gd name="connsiteY4165" fmla="*/ 16549 h 1133814"/>
                <a:gd name="connsiteX4166" fmla="*/ 1510513 w 2059780"/>
                <a:gd name="connsiteY4166" fmla="*/ 16730 h 1133814"/>
                <a:gd name="connsiteX4167" fmla="*/ 1493460 w 2059780"/>
                <a:gd name="connsiteY4167" fmla="*/ 16750 h 1133814"/>
                <a:gd name="connsiteX4168" fmla="*/ 1481658 w 2059780"/>
                <a:gd name="connsiteY4168" fmla="*/ 16719 h 1133814"/>
                <a:gd name="connsiteX4169" fmla="*/ 1484807 w 2059780"/>
                <a:gd name="connsiteY4169" fmla="*/ 16805 h 1133814"/>
                <a:gd name="connsiteX4170" fmla="*/ 1458617 w 2059780"/>
                <a:gd name="connsiteY4170" fmla="*/ 16420 h 1133814"/>
                <a:gd name="connsiteX4171" fmla="*/ 1472987 w 2059780"/>
                <a:gd name="connsiteY4171" fmla="*/ 16452 h 1133814"/>
                <a:gd name="connsiteX4172" fmla="*/ 1491131 w 2059780"/>
                <a:gd name="connsiteY4172" fmla="*/ 16343 h 1133814"/>
                <a:gd name="connsiteX4173" fmla="*/ 1481985 w 2059780"/>
                <a:gd name="connsiteY4173" fmla="*/ 15942 h 1133814"/>
                <a:gd name="connsiteX4174" fmla="*/ 1434769 w 2059780"/>
                <a:gd name="connsiteY4174" fmla="*/ 16016 h 1133814"/>
                <a:gd name="connsiteX4175" fmla="*/ 1428497 w 2059780"/>
                <a:gd name="connsiteY4175" fmla="*/ 16210 h 1133814"/>
                <a:gd name="connsiteX4176" fmla="*/ 1432304 w 2059780"/>
                <a:gd name="connsiteY4176" fmla="*/ 16044 h 1133814"/>
                <a:gd name="connsiteX4177" fmla="*/ 1335703 w 2059780"/>
                <a:gd name="connsiteY4177" fmla="*/ 16219 h 1133814"/>
                <a:gd name="connsiteX4178" fmla="*/ 1334180 w 2059780"/>
                <a:gd name="connsiteY4178" fmla="*/ 16119 h 1133814"/>
                <a:gd name="connsiteX4179" fmla="*/ 1315872 w 2059780"/>
                <a:gd name="connsiteY4179" fmla="*/ 16277 h 1133814"/>
                <a:gd name="connsiteX4180" fmla="*/ 1300718 w 2059780"/>
                <a:gd name="connsiteY4180" fmla="*/ 16508 h 1133814"/>
                <a:gd name="connsiteX4181" fmla="*/ 1289877 w 2059780"/>
                <a:gd name="connsiteY4181" fmla="*/ 16272 h 1133814"/>
                <a:gd name="connsiteX4182" fmla="*/ 1246057 w 2059780"/>
                <a:gd name="connsiteY4182" fmla="*/ 16253 h 1133814"/>
                <a:gd name="connsiteX4183" fmla="*/ 1220046 w 2059780"/>
                <a:gd name="connsiteY4183" fmla="*/ 16100 h 1133814"/>
                <a:gd name="connsiteX4184" fmla="*/ 1212881 w 2059780"/>
                <a:gd name="connsiteY4184" fmla="*/ 16576 h 1133814"/>
                <a:gd name="connsiteX4185" fmla="*/ 1179287 w 2059780"/>
                <a:gd name="connsiteY4185" fmla="*/ 16751 h 1133814"/>
                <a:gd name="connsiteX4186" fmla="*/ 1176972 w 2059780"/>
                <a:gd name="connsiteY4186" fmla="*/ 16642 h 1133814"/>
                <a:gd name="connsiteX4187" fmla="*/ 1173778 w 2059780"/>
                <a:gd name="connsiteY4187" fmla="*/ 16794 h 1133814"/>
                <a:gd name="connsiteX4188" fmla="*/ 1159021 w 2059780"/>
                <a:gd name="connsiteY4188" fmla="*/ 16590 h 1133814"/>
                <a:gd name="connsiteX4189" fmla="*/ 1153993 w 2059780"/>
                <a:gd name="connsiteY4189" fmla="*/ 16527 h 1133814"/>
                <a:gd name="connsiteX4190" fmla="*/ 1184222 w 2059780"/>
                <a:gd name="connsiteY4190" fmla="*/ 16374 h 1133814"/>
                <a:gd name="connsiteX4191" fmla="*/ 1149983 w 2059780"/>
                <a:gd name="connsiteY4191" fmla="*/ 16435 h 1133814"/>
                <a:gd name="connsiteX4192" fmla="*/ 1150340 w 2059780"/>
                <a:gd name="connsiteY4192" fmla="*/ 16272 h 1133814"/>
                <a:gd name="connsiteX4193" fmla="*/ 1150324 w 2059780"/>
                <a:gd name="connsiteY4193" fmla="*/ 16272 h 1133814"/>
                <a:gd name="connsiteX4194" fmla="*/ 1134379 w 2059780"/>
                <a:gd name="connsiteY4194" fmla="*/ 16546 h 1133814"/>
                <a:gd name="connsiteX4195" fmla="*/ 1152175 w 2059780"/>
                <a:gd name="connsiteY4195" fmla="*/ 16535 h 1133814"/>
                <a:gd name="connsiteX4196" fmla="*/ 1151110 w 2059780"/>
                <a:gd name="connsiteY4196" fmla="*/ 16758 h 1133814"/>
                <a:gd name="connsiteX4197" fmla="*/ 1128217 w 2059780"/>
                <a:gd name="connsiteY4197" fmla="*/ 16707 h 1133814"/>
                <a:gd name="connsiteX4198" fmla="*/ 1127066 w 2059780"/>
                <a:gd name="connsiteY4198" fmla="*/ 16819 h 1133814"/>
                <a:gd name="connsiteX4199" fmla="*/ 1120297 w 2059780"/>
                <a:gd name="connsiteY4199" fmla="*/ 16821 h 1133814"/>
                <a:gd name="connsiteX4200" fmla="*/ 1132979 w 2059780"/>
                <a:gd name="connsiteY4200" fmla="*/ 16464 h 1133814"/>
                <a:gd name="connsiteX4201" fmla="*/ 1083510 w 2059780"/>
                <a:gd name="connsiteY4201" fmla="*/ 16814 h 1133814"/>
                <a:gd name="connsiteX4202" fmla="*/ 1081311 w 2059780"/>
                <a:gd name="connsiteY4202" fmla="*/ 16692 h 1133814"/>
                <a:gd name="connsiteX4203" fmla="*/ 1062473 w 2059780"/>
                <a:gd name="connsiteY4203" fmla="*/ 16722 h 1133814"/>
                <a:gd name="connsiteX4204" fmla="*/ 1061751 w 2059780"/>
                <a:gd name="connsiteY4204" fmla="*/ 17060 h 1133814"/>
                <a:gd name="connsiteX4205" fmla="*/ 1037901 w 2059780"/>
                <a:gd name="connsiteY4205" fmla="*/ 17067 h 1133814"/>
                <a:gd name="connsiteX4206" fmla="*/ 1047871 w 2059780"/>
                <a:gd name="connsiteY4206" fmla="*/ 17177 h 1133814"/>
                <a:gd name="connsiteX4207" fmla="*/ 1037591 w 2059780"/>
                <a:gd name="connsiteY4207" fmla="*/ 17401 h 1133814"/>
                <a:gd name="connsiteX4208" fmla="*/ 1038569 w 2059780"/>
                <a:gd name="connsiteY4208" fmla="*/ 17413 h 1133814"/>
                <a:gd name="connsiteX4209" fmla="*/ 1050497 w 2059780"/>
                <a:gd name="connsiteY4209" fmla="*/ 17546 h 1133814"/>
                <a:gd name="connsiteX4210" fmla="*/ 1023377 w 2059780"/>
                <a:gd name="connsiteY4210" fmla="*/ 17472 h 1133814"/>
                <a:gd name="connsiteX4211" fmla="*/ 1032243 w 2059780"/>
                <a:gd name="connsiteY4211" fmla="*/ 17325 h 1133814"/>
                <a:gd name="connsiteX4212" fmla="*/ 1020229 w 2059780"/>
                <a:gd name="connsiteY4212" fmla="*/ 17357 h 1133814"/>
                <a:gd name="connsiteX4213" fmla="*/ 1036068 w 2059780"/>
                <a:gd name="connsiteY4213" fmla="*/ 16724 h 1133814"/>
                <a:gd name="connsiteX4214" fmla="*/ 1017673 w 2059780"/>
                <a:gd name="connsiteY4214" fmla="*/ 16926 h 1133814"/>
                <a:gd name="connsiteX4215" fmla="*/ 1013841 w 2059780"/>
                <a:gd name="connsiteY4215" fmla="*/ 17128 h 1133814"/>
                <a:gd name="connsiteX4216" fmla="*/ 1009855 w 2059780"/>
                <a:gd name="connsiteY4216" fmla="*/ 17013 h 1133814"/>
                <a:gd name="connsiteX4217" fmla="*/ 1000685 w 2059780"/>
                <a:gd name="connsiteY4217" fmla="*/ 16899 h 1133814"/>
                <a:gd name="connsiteX4218" fmla="*/ 1011969 w 2059780"/>
                <a:gd name="connsiteY4218" fmla="*/ 17215 h 1133814"/>
                <a:gd name="connsiteX4219" fmla="*/ 987032 w 2059780"/>
                <a:gd name="connsiteY4219" fmla="*/ 17419 h 1133814"/>
                <a:gd name="connsiteX4220" fmla="*/ 982735 w 2059780"/>
                <a:gd name="connsiteY4220" fmla="*/ 17652 h 1133814"/>
                <a:gd name="connsiteX4221" fmla="*/ 932721 w 2059780"/>
                <a:gd name="connsiteY4221" fmla="*/ 17614 h 1133814"/>
                <a:gd name="connsiteX4222" fmla="*/ 932370 w 2059780"/>
                <a:gd name="connsiteY4222" fmla="*/ 17376 h 1133814"/>
                <a:gd name="connsiteX4223" fmla="*/ 930878 w 2059780"/>
                <a:gd name="connsiteY4223" fmla="*/ 17675 h 1133814"/>
                <a:gd name="connsiteX4224" fmla="*/ 907007 w 2059780"/>
                <a:gd name="connsiteY4224" fmla="*/ 17680 h 1133814"/>
                <a:gd name="connsiteX4225" fmla="*/ 905902 w 2059780"/>
                <a:gd name="connsiteY4225" fmla="*/ 17378 h 1133814"/>
                <a:gd name="connsiteX4226" fmla="*/ 911365 w 2059780"/>
                <a:gd name="connsiteY4226" fmla="*/ 17198 h 1133814"/>
                <a:gd name="connsiteX4227" fmla="*/ 884191 w 2059780"/>
                <a:gd name="connsiteY4227" fmla="*/ 17136 h 1133814"/>
                <a:gd name="connsiteX4228" fmla="*/ 885550 w 2059780"/>
                <a:gd name="connsiteY4228" fmla="*/ 17318 h 1133814"/>
                <a:gd name="connsiteX4229" fmla="*/ 868477 w 2059780"/>
                <a:gd name="connsiteY4229" fmla="*/ 17319 h 1133814"/>
                <a:gd name="connsiteX4230" fmla="*/ 871391 w 2059780"/>
                <a:gd name="connsiteY4230" fmla="*/ 17564 h 1133814"/>
                <a:gd name="connsiteX4231" fmla="*/ 860574 w 2059780"/>
                <a:gd name="connsiteY4231" fmla="*/ 17438 h 1133814"/>
                <a:gd name="connsiteX4232" fmla="*/ 859330 w 2059780"/>
                <a:gd name="connsiteY4232" fmla="*/ 17626 h 1133814"/>
                <a:gd name="connsiteX4233" fmla="*/ 850339 w 2059780"/>
                <a:gd name="connsiteY4233" fmla="*/ 17504 h 1133814"/>
                <a:gd name="connsiteX4234" fmla="*/ 833516 w 2059780"/>
                <a:gd name="connsiteY4234" fmla="*/ 17752 h 1133814"/>
                <a:gd name="connsiteX4235" fmla="*/ 827198 w 2059780"/>
                <a:gd name="connsiteY4235" fmla="*/ 18062 h 1133814"/>
                <a:gd name="connsiteX4236" fmla="*/ 817188 w 2059780"/>
                <a:gd name="connsiteY4236" fmla="*/ 18253 h 1133814"/>
                <a:gd name="connsiteX4237" fmla="*/ 805788 w 2059780"/>
                <a:gd name="connsiteY4237" fmla="*/ 18003 h 1133814"/>
                <a:gd name="connsiteX4238" fmla="*/ 802703 w 2059780"/>
                <a:gd name="connsiteY4238" fmla="*/ 17816 h 1133814"/>
                <a:gd name="connsiteX4239" fmla="*/ 800309 w 2059780"/>
                <a:gd name="connsiteY4239" fmla="*/ 17961 h 1133814"/>
                <a:gd name="connsiteX4240" fmla="*/ 787293 w 2059780"/>
                <a:gd name="connsiteY4240" fmla="*/ 17816 h 1133814"/>
                <a:gd name="connsiteX4241" fmla="*/ 770788 w 2059780"/>
                <a:gd name="connsiteY4241" fmla="*/ 17993 h 1133814"/>
                <a:gd name="connsiteX4242" fmla="*/ 767647 w 2059780"/>
                <a:gd name="connsiteY4242" fmla="*/ 17871 h 1133814"/>
                <a:gd name="connsiteX4243" fmla="*/ 755191 w 2059780"/>
                <a:gd name="connsiteY4243" fmla="*/ 18071 h 1133814"/>
                <a:gd name="connsiteX4244" fmla="*/ 748702 w 2059780"/>
                <a:gd name="connsiteY4244" fmla="*/ 17943 h 1133814"/>
                <a:gd name="connsiteX4245" fmla="*/ 747498 w 2059780"/>
                <a:gd name="connsiteY4245" fmla="*/ 18104 h 1133814"/>
                <a:gd name="connsiteX4246" fmla="*/ 780020 w 2059780"/>
                <a:gd name="connsiteY4246" fmla="*/ 18071 h 1133814"/>
                <a:gd name="connsiteX4247" fmla="*/ 760732 w 2059780"/>
                <a:gd name="connsiteY4247" fmla="*/ 18327 h 1133814"/>
                <a:gd name="connsiteX4248" fmla="*/ 760148 w 2059780"/>
                <a:gd name="connsiteY4248" fmla="*/ 18201 h 1133814"/>
                <a:gd name="connsiteX4249" fmla="*/ 740947 w 2059780"/>
                <a:gd name="connsiteY4249" fmla="*/ 18529 h 1133814"/>
                <a:gd name="connsiteX4250" fmla="*/ 735389 w 2059780"/>
                <a:gd name="connsiteY4250" fmla="*/ 18202 h 1133814"/>
                <a:gd name="connsiteX4251" fmla="*/ 742563 w 2059780"/>
                <a:gd name="connsiteY4251" fmla="*/ 18008 h 1133814"/>
                <a:gd name="connsiteX4252" fmla="*/ 736579 w 2059780"/>
                <a:gd name="connsiteY4252" fmla="*/ 17947 h 1133814"/>
                <a:gd name="connsiteX4253" fmla="*/ 732422 w 2059780"/>
                <a:gd name="connsiteY4253" fmla="*/ 17034 h 1133814"/>
                <a:gd name="connsiteX4254" fmla="*/ 729601 w 2059780"/>
                <a:gd name="connsiteY4254" fmla="*/ 17163 h 1133814"/>
                <a:gd name="connsiteX4255" fmla="*/ 711603 w 2059780"/>
                <a:gd name="connsiteY4255" fmla="*/ 17219 h 1133814"/>
                <a:gd name="connsiteX4256" fmla="*/ 718356 w 2059780"/>
                <a:gd name="connsiteY4256" fmla="*/ 17254 h 1133814"/>
                <a:gd name="connsiteX4257" fmla="*/ 709396 w 2059780"/>
                <a:gd name="connsiteY4257" fmla="*/ 17481 h 1133814"/>
                <a:gd name="connsiteX4258" fmla="*/ 703800 w 2059780"/>
                <a:gd name="connsiteY4258" fmla="*/ 17276 h 1133814"/>
                <a:gd name="connsiteX4259" fmla="*/ 685539 w 2059780"/>
                <a:gd name="connsiteY4259" fmla="*/ 17473 h 1133814"/>
                <a:gd name="connsiteX4260" fmla="*/ 692136 w 2059780"/>
                <a:gd name="connsiteY4260" fmla="*/ 17607 h 1133814"/>
                <a:gd name="connsiteX4261" fmla="*/ 698331 w 2059780"/>
                <a:gd name="connsiteY4261" fmla="*/ 17440 h 1133814"/>
                <a:gd name="connsiteX4262" fmla="*/ 702005 w 2059780"/>
                <a:gd name="connsiteY4262" fmla="*/ 17807 h 1133814"/>
                <a:gd name="connsiteX4263" fmla="*/ 706490 w 2059780"/>
                <a:gd name="connsiteY4263" fmla="*/ 17678 h 1133814"/>
                <a:gd name="connsiteX4264" fmla="*/ 709537 w 2059780"/>
                <a:gd name="connsiteY4264" fmla="*/ 17874 h 1133814"/>
                <a:gd name="connsiteX4265" fmla="*/ 709287 w 2059780"/>
                <a:gd name="connsiteY4265" fmla="*/ 17548 h 1133814"/>
                <a:gd name="connsiteX4266" fmla="*/ 715528 w 2059780"/>
                <a:gd name="connsiteY4266" fmla="*/ 17875 h 1133814"/>
                <a:gd name="connsiteX4267" fmla="*/ 722568 w 2059780"/>
                <a:gd name="connsiteY4267" fmla="*/ 17746 h 1133814"/>
                <a:gd name="connsiteX4268" fmla="*/ 717315 w 2059780"/>
                <a:gd name="connsiteY4268" fmla="*/ 18022 h 1133814"/>
                <a:gd name="connsiteX4269" fmla="*/ 694366 w 2059780"/>
                <a:gd name="connsiteY4269" fmla="*/ 18163 h 1133814"/>
                <a:gd name="connsiteX4270" fmla="*/ 682943 w 2059780"/>
                <a:gd name="connsiteY4270" fmla="*/ 18400 h 1133814"/>
                <a:gd name="connsiteX4271" fmla="*/ 669430 w 2059780"/>
                <a:gd name="connsiteY4271" fmla="*/ 18798 h 1133814"/>
                <a:gd name="connsiteX4272" fmla="*/ 652776 w 2059780"/>
                <a:gd name="connsiteY4272" fmla="*/ 18128 h 1133814"/>
                <a:gd name="connsiteX4273" fmla="*/ 649458 w 2059780"/>
                <a:gd name="connsiteY4273" fmla="*/ 18528 h 1133814"/>
                <a:gd name="connsiteX4274" fmla="*/ 641919 w 2059780"/>
                <a:gd name="connsiteY4274" fmla="*/ 18592 h 1133814"/>
                <a:gd name="connsiteX4275" fmla="*/ 637638 w 2059780"/>
                <a:gd name="connsiteY4275" fmla="*/ 18851 h 1133814"/>
                <a:gd name="connsiteX4276" fmla="*/ 628919 w 2059780"/>
                <a:gd name="connsiteY4276" fmla="*/ 18629 h 1133814"/>
                <a:gd name="connsiteX4277" fmla="*/ 621343 w 2059780"/>
                <a:gd name="connsiteY4277" fmla="*/ 18934 h 1133814"/>
                <a:gd name="connsiteX4278" fmla="*/ 585486 w 2059780"/>
                <a:gd name="connsiteY4278" fmla="*/ 19006 h 1133814"/>
                <a:gd name="connsiteX4279" fmla="*/ 592675 w 2059780"/>
                <a:gd name="connsiteY4279" fmla="*/ 18766 h 1133814"/>
                <a:gd name="connsiteX4280" fmla="*/ 583761 w 2059780"/>
                <a:gd name="connsiteY4280" fmla="*/ 18526 h 1133814"/>
                <a:gd name="connsiteX4281" fmla="*/ 571382 w 2059780"/>
                <a:gd name="connsiteY4281" fmla="*/ 18796 h 1133814"/>
                <a:gd name="connsiteX4282" fmla="*/ 569106 w 2059780"/>
                <a:gd name="connsiteY4282" fmla="*/ 18928 h 1133814"/>
                <a:gd name="connsiteX4283" fmla="*/ 549655 w 2059780"/>
                <a:gd name="connsiteY4283" fmla="*/ 18970 h 1133814"/>
                <a:gd name="connsiteX4284" fmla="*/ 570784 w 2059780"/>
                <a:gd name="connsiteY4284" fmla="*/ 19594 h 1133814"/>
                <a:gd name="connsiteX4285" fmla="*/ 551139 w 2059780"/>
                <a:gd name="connsiteY4285" fmla="*/ 20119 h 1133814"/>
                <a:gd name="connsiteX4286" fmla="*/ 557627 w 2059780"/>
                <a:gd name="connsiteY4286" fmla="*/ 19836 h 1133814"/>
                <a:gd name="connsiteX4287" fmla="*/ 559788 w 2059780"/>
                <a:gd name="connsiteY4287" fmla="*/ 20046 h 1133814"/>
                <a:gd name="connsiteX4288" fmla="*/ 566930 w 2059780"/>
                <a:gd name="connsiteY4288" fmla="*/ 19837 h 1133814"/>
                <a:gd name="connsiteX4289" fmla="*/ 571654 w 2059780"/>
                <a:gd name="connsiteY4289" fmla="*/ 20078 h 1133814"/>
                <a:gd name="connsiteX4290" fmla="*/ 545745 w 2059780"/>
                <a:gd name="connsiteY4290" fmla="*/ 20261 h 1133814"/>
                <a:gd name="connsiteX4291" fmla="*/ 533654 w 2059780"/>
                <a:gd name="connsiteY4291" fmla="*/ 20335 h 1133814"/>
                <a:gd name="connsiteX4292" fmla="*/ 534245 w 2059780"/>
                <a:gd name="connsiteY4292" fmla="*/ 20474 h 1133814"/>
                <a:gd name="connsiteX4293" fmla="*/ 505889 w 2059780"/>
                <a:gd name="connsiteY4293" fmla="*/ 20628 h 1133814"/>
                <a:gd name="connsiteX4294" fmla="*/ 505538 w 2059780"/>
                <a:gd name="connsiteY4294" fmla="*/ 20346 h 1133814"/>
                <a:gd name="connsiteX4295" fmla="*/ 504187 w 2059780"/>
                <a:gd name="connsiteY4295" fmla="*/ 20629 h 1133814"/>
                <a:gd name="connsiteX4296" fmla="*/ 427767 w 2059780"/>
                <a:gd name="connsiteY4296" fmla="*/ 20899 h 1133814"/>
                <a:gd name="connsiteX4297" fmla="*/ 411649 w 2059780"/>
                <a:gd name="connsiteY4297" fmla="*/ 21169 h 1133814"/>
                <a:gd name="connsiteX4298" fmla="*/ 384777 w 2059780"/>
                <a:gd name="connsiteY4298" fmla="*/ 21178 h 1133814"/>
                <a:gd name="connsiteX4299" fmla="*/ 382647 w 2059780"/>
                <a:gd name="connsiteY4299" fmla="*/ 21407 h 1133814"/>
                <a:gd name="connsiteX4300" fmla="*/ 382158 w 2059780"/>
                <a:gd name="connsiteY4300" fmla="*/ 21184 h 1133814"/>
                <a:gd name="connsiteX4301" fmla="*/ 334164 w 2059780"/>
                <a:gd name="connsiteY4301" fmla="*/ 21349 h 1133814"/>
                <a:gd name="connsiteX4302" fmla="*/ 364129 w 2059780"/>
                <a:gd name="connsiteY4302" fmla="*/ 20746 h 1133814"/>
                <a:gd name="connsiteX4303" fmla="*/ 356575 w 2059780"/>
                <a:gd name="connsiteY4303" fmla="*/ 20669 h 1133814"/>
                <a:gd name="connsiteX4304" fmla="*/ 343326 w 2059780"/>
                <a:gd name="connsiteY4304" fmla="*/ 20973 h 1133814"/>
                <a:gd name="connsiteX4305" fmla="*/ 337622 w 2059780"/>
                <a:gd name="connsiteY4305" fmla="*/ 20614 h 1133814"/>
                <a:gd name="connsiteX4306" fmla="*/ 322523 w 2059780"/>
                <a:gd name="connsiteY4306" fmla="*/ 20613 h 1133814"/>
                <a:gd name="connsiteX4307" fmla="*/ 261559 w 2059780"/>
                <a:gd name="connsiteY4307" fmla="*/ 20868 h 1133814"/>
                <a:gd name="connsiteX4308" fmla="*/ 263673 w 2059780"/>
                <a:gd name="connsiteY4308" fmla="*/ 21136 h 1133814"/>
                <a:gd name="connsiteX4309" fmla="*/ 255909 w 2059780"/>
                <a:gd name="connsiteY4309" fmla="*/ 20666 h 1133814"/>
                <a:gd name="connsiteX4310" fmla="*/ 234321 w 2059780"/>
                <a:gd name="connsiteY4310" fmla="*/ 20828 h 1133814"/>
                <a:gd name="connsiteX4311" fmla="*/ 245419 w 2059780"/>
                <a:gd name="connsiteY4311" fmla="*/ 21331 h 1133814"/>
                <a:gd name="connsiteX4312" fmla="*/ 229806 w 2059780"/>
                <a:gd name="connsiteY4312" fmla="*/ 21525 h 1133814"/>
                <a:gd name="connsiteX4313" fmla="*/ 226877 w 2059780"/>
                <a:gd name="connsiteY4313" fmla="*/ 21217 h 1133814"/>
                <a:gd name="connsiteX4314" fmla="*/ 231733 w 2059780"/>
                <a:gd name="connsiteY4314" fmla="*/ 21370 h 1133814"/>
                <a:gd name="connsiteX4315" fmla="*/ 222844 w 2059780"/>
                <a:gd name="connsiteY4315" fmla="*/ 21163 h 1133814"/>
                <a:gd name="connsiteX4316" fmla="*/ 204403 w 2059780"/>
                <a:gd name="connsiteY4316" fmla="*/ 21041 h 1133814"/>
                <a:gd name="connsiteX4317" fmla="*/ 205538 w 2059780"/>
                <a:gd name="connsiteY4317" fmla="*/ 20668 h 1133814"/>
                <a:gd name="connsiteX4318" fmla="*/ 195909 w 2059780"/>
                <a:gd name="connsiteY4318" fmla="*/ 20627 h 1133814"/>
                <a:gd name="connsiteX4319" fmla="*/ 188954 w 2059780"/>
                <a:gd name="connsiteY4319" fmla="*/ 20350 h 1133814"/>
                <a:gd name="connsiteX4320" fmla="*/ 192171 w 2059780"/>
                <a:gd name="connsiteY4320" fmla="*/ 20467 h 1133814"/>
                <a:gd name="connsiteX4321" fmla="*/ 172075 w 2059780"/>
                <a:gd name="connsiteY4321" fmla="*/ 20656 h 1133814"/>
                <a:gd name="connsiteX4322" fmla="*/ 165050 w 2059780"/>
                <a:gd name="connsiteY4322" fmla="*/ 20342 h 1133814"/>
                <a:gd name="connsiteX4323" fmla="*/ 151187 w 2059780"/>
                <a:gd name="connsiteY4323" fmla="*/ 20496 h 1133814"/>
                <a:gd name="connsiteX4324" fmla="*/ 124874 w 2059780"/>
                <a:gd name="connsiteY4324" fmla="*/ 20667 h 1133814"/>
                <a:gd name="connsiteX4325" fmla="*/ 108842 w 2059780"/>
                <a:gd name="connsiteY4325" fmla="*/ 20886 h 1133814"/>
                <a:gd name="connsiteX4326" fmla="*/ 104218 w 2059780"/>
                <a:gd name="connsiteY4326" fmla="*/ 20486 h 1133814"/>
                <a:gd name="connsiteX4327" fmla="*/ 84612 w 2059780"/>
                <a:gd name="connsiteY4327" fmla="*/ 20426 h 1133814"/>
                <a:gd name="connsiteX4328" fmla="*/ 82514 w 2059780"/>
                <a:gd name="connsiteY4328" fmla="*/ 19696 h 1133814"/>
                <a:gd name="connsiteX4329" fmla="*/ 97932 w 2059780"/>
                <a:gd name="connsiteY4329" fmla="*/ 19541 h 1133814"/>
                <a:gd name="connsiteX4330" fmla="*/ 80393 w 2059780"/>
                <a:gd name="connsiteY4330" fmla="*/ 19404 h 1133814"/>
                <a:gd name="connsiteX4331" fmla="*/ 72761 w 2059780"/>
                <a:gd name="connsiteY4331" fmla="*/ 18744 h 1133814"/>
                <a:gd name="connsiteX4332" fmla="*/ 61936 w 2059780"/>
                <a:gd name="connsiteY4332" fmla="*/ 18485 h 1133814"/>
                <a:gd name="connsiteX4333" fmla="*/ 67019 w 2059780"/>
                <a:gd name="connsiteY4333" fmla="*/ 17992 h 1133814"/>
                <a:gd name="connsiteX4334" fmla="*/ 60211 w 2059780"/>
                <a:gd name="connsiteY4334" fmla="*/ 17337 h 1133814"/>
                <a:gd name="connsiteX4335" fmla="*/ 71891 w 2059780"/>
                <a:gd name="connsiteY4335" fmla="*/ 17517 h 1133814"/>
                <a:gd name="connsiteX4336" fmla="*/ 66801 w 2059780"/>
                <a:gd name="connsiteY4336" fmla="*/ 16588 h 1133814"/>
                <a:gd name="connsiteX4337" fmla="*/ 68480 w 2059780"/>
                <a:gd name="connsiteY4337" fmla="*/ 16368 h 1133814"/>
                <a:gd name="connsiteX4338" fmla="*/ 59846 w 2059780"/>
                <a:gd name="connsiteY4338" fmla="*/ 17005 h 1133814"/>
                <a:gd name="connsiteX4339" fmla="*/ 61299 w 2059780"/>
                <a:gd name="connsiteY4339" fmla="*/ 16600 h 1133814"/>
                <a:gd name="connsiteX4340" fmla="*/ 52922 w 2059780"/>
                <a:gd name="connsiteY4340" fmla="*/ 16462 h 1133814"/>
                <a:gd name="connsiteX4341" fmla="*/ 69801 w 2059780"/>
                <a:gd name="connsiteY4341" fmla="*/ 15469 h 1133814"/>
                <a:gd name="connsiteX4342" fmla="*/ 52401 w 2059780"/>
                <a:gd name="connsiteY4342" fmla="*/ 15679 h 1133814"/>
                <a:gd name="connsiteX4343" fmla="*/ 61151 w 2059780"/>
                <a:gd name="connsiteY4343" fmla="*/ 15532 h 1133814"/>
                <a:gd name="connsiteX4344" fmla="*/ 58253 w 2059780"/>
                <a:gd name="connsiteY4344" fmla="*/ 15157 h 1133814"/>
                <a:gd name="connsiteX4345" fmla="*/ 58913 w 2059780"/>
                <a:gd name="connsiteY4345" fmla="*/ 14709 h 1133814"/>
                <a:gd name="connsiteX4346" fmla="*/ 47016 w 2059780"/>
                <a:gd name="connsiteY4346" fmla="*/ 14678 h 1133814"/>
                <a:gd name="connsiteX4347" fmla="*/ 53225 w 2059780"/>
                <a:gd name="connsiteY4347" fmla="*/ 13997 h 1133814"/>
                <a:gd name="connsiteX4348" fmla="*/ 50295 w 2059780"/>
                <a:gd name="connsiteY4348" fmla="*/ 13615 h 1133814"/>
                <a:gd name="connsiteX4349" fmla="*/ 54259 w 2059780"/>
                <a:gd name="connsiteY4349" fmla="*/ 13260 h 1133814"/>
                <a:gd name="connsiteX4350" fmla="*/ 64835 w 2059780"/>
                <a:gd name="connsiteY4350" fmla="*/ 13042 h 1133814"/>
                <a:gd name="connsiteX4351" fmla="*/ 49938 w 2059780"/>
                <a:gd name="connsiteY4351" fmla="*/ 12711 h 1133814"/>
                <a:gd name="connsiteX4352" fmla="*/ 51228 w 2059780"/>
                <a:gd name="connsiteY4352" fmla="*/ 12464 h 1133814"/>
                <a:gd name="connsiteX4353" fmla="*/ 43737 w 2059780"/>
                <a:gd name="connsiteY4353" fmla="*/ 11698 h 1133814"/>
                <a:gd name="connsiteX4354" fmla="*/ 40613 w 2059780"/>
                <a:gd name="connsiteY4354" fmla="*/ 11446 h 1133814"/>
                <a:gd name="connsiteX4355" fmla="*/ 66451 w 2059780"/>
                <a:gd name="connsiteY4355" fmla="*/ 10796 h 1133814"/>
                <a:gd name="connsiteX4356" fmla="*/ 36136 w 2059780"/>
                <a:gd name="connsiteY4356" fmla="*/ 11019 h 1133814"/>
                <a:gd name="connsiteX4357" fmla="*/ 35647 w 2059780"/>
                <a:gd name="connsiteY4357" fmla="*/ 10767 h 1133814"/>
                <a:gd name="connsiteX4358" fmla="*/ 30510 w 2059780"/>
                <a:gd name="connsiteY4358" fmla="*/ 10748 h 1133814"/>
                <a:gd name="connsiteX4359" fmla="*/ 59877 w 2059780"/>
                <a:gd name="connsiteY4359" fmla="*/ 10606 h 1133814"/>
                <a:gd name="connsiteX4360" fmla="*/ 53559 w 2059780"/>
                <a:gd name="connsiteY4360" fmla="*/ 10256 h 1133814"/>
                <a:gd name="connsiteX4361" fmla="*/ 62131 w 2059780"/>
                <a:gd name="connsiteY4361" fmla="*/ 10245 h 1133814"/>
                <a:gd name="connsiteX4362" fmla="*/ 65045 w 2059780"/>
                <a:gd name="connsiteY4362" fmla="*/ 9531 h 1133814"/>
                <a:gd name="connsiteX4363" fmla="*/ 67065 w 2059780"/>
                <a:gd name="connsiteY4363" fmla="*/ 9242 h 1133814"/>
                <a:gd name="connsiteX4364" fmla="*/ 55129 w 2059780"/>
                <a:gd name="connsiteY4364" fmla="*/ 9193 h 1133814"/>
                <a:gd name="connsiteX4365" fmla="*/ 76678 w 2059780"/>
                <a:gd name="connsiteY4365" fmla="*/ 8547 h 1133814"/>
                <a:gd name="connsiteX4366" fmla="*/ 49036 w 2059780"/>
                <a:gd name="connsiteY4366" fmla="*/ 8675 h 1133814"/>
                <a:gd name="connsiteX4367" fmla="*/ 53707 w 2059780"/>
                <a:gd name="connsiteY4367" fmla="*/ 8981 h 1133814"/>
                <a:gd name="connsiteX4368" fmla="*/ 37792 w 2059780"/>
                <a:gd name="connsiteY4368" fmla="*/ 9512 h 1133814"/>
                <a:gd name="connsiteX4369" fmla="*/ 34194 w 2059780"/>
                <a:gd name="connsiteY4369" fmla="*/ 9931 h 1133814"/>
                <a:gd name="connsiteX4370" fmla="*/ 28700 w 2059780"/>
                <a:gd name="connsiteY4370" fmla="*/ 9624 h 1133814"/>
                <a:gd name="connsiteX4371" fmla="*/ 34209 w 2059780"/>
                <a:gd name="connsiteY4371" fmla="*/ 9396 h 1133814"/>
                <a:gd name="connsiteX4372" fmla="*/ 29142 w 2059780"/>
                <a:gd name="connsiteY4372" fmla="*/ 9334 h 1133814"/>
                <a:gd name="connsiteX4373" fmla="*/ 32849 w 2059780"/>
                <a:gd name="connsiteY4373" fmla="*/ 9144 h 1133814"/>
                <a:gd name="connsiteX4374" fmla="*/ 37170 w 2059780"/>
                <a:gd name="connsiteY4374" fmla="*/ 8539 h 1133814"/>
                <a:gd name="connsiteX4375" fmla="*/ 42501 w 2059780"/>
                <a:gd name="connsiteY4375" fmla="*/ 8728 h 1133814"/>
                <a:gd name="connsiteX4376" fmla="*/ 47925 w 2059780"/>
                <a:gd name="connsiteY4376" fmla="*/ 8481 h 1133814"/>
                <a:gd name="connsiteX4377" fmla="*/ 57903 w 2059780"/>
                <a:gd name="connsiteY4377" fmla="*/ 8465 h 1133814"/>
                <a:gd name="connsiteX4378" fmla="*/ 65208 w 2059780"/>
                <a:gd name="connsiteY4378" fmla="*/ 8167 h 1133814"/>
                <a:gd name="connsiteX4379" fmla="*/ 32818 w 2059780"/>
                <a:gd name="connsiteY4379" fmla="*/ 7888 h 1133814"/>
                <a:gd name="connsiteX4380" fmla="*/ 47785 w 2059780"/>
                <a:gd name="connsiteY4380" fmla="*/ 7184 h 1133814"/>
                <a:gd name="connsiteX4381" fmla="*/ 46425 w 2059780"/>
                <a:gd name="connsiteY4381" fmla="*/ 6932 h 1133814"/>
                <a:gd name="connsiteX4382" fmla="*/ 65426 w 2059780"/>
                <a:gd name="connsiteY4382" fmla="*/ 6857 h 1133814"/>
                <a:gd name="connsiteX4383" fmla="*/ 58874 w 2059780"/>
                <a:gd name="connsiteY4383" fmla="*/ 6665 h 1133814"/>
                <a:gd name="connsiteX4384" fmla="*/ 67656 w 2059780"/>
                <a:gd name="connsiteY4384" fmla="*/ 6235 h 1133814"/>
                <a:gd name="connsiteX4385" fmla="*/ 44242 w 2059780"/>
                <a:gd name="connsiteY4385" fmla="*/ 6099 h 1133814"/>
                <a:gd name="connsiteX4386" fmla="*/ 76997 w 2059780"/>
                <a:gd name="connsiteY4386" fmla="*/ 6015 h 1133814"/>
                <a:gd name="connsiteX4387" fmla="*/ 59069 w 2059780"/>
                <a:gd name="connsiteY4387" fmla="*/ 5351 h 1133814"/>
                <a:gd name="connsiteX4388" fmla="*/ 93557 w 2059780"/>
                <a:gd name="connsiteY4388" fmla="*/ 5286 h 1133814"/>
                <a:gd name="connsiteX4389" fmla="*/ 103045 w 2059780"/>
                <a:gd name="connsiteY4389" fmla="*/ 4690 h 1133814"/>
                <a:gd name="connsiteX4390" fmla="*/ 90402 w 2059780"/>
                <a:gd name="connsiteY4390" fmla="*/ 3972 h 1133814"/>
                <a:gd name="connsiteX4391" fmla="*/ 112456 w 2059780"/>
                <a:gd name="connsiteY4391" fmla="*/ 3046 h 1133814"/>
                <a:gd name="connsiteX4392" fmla="*/ 123125 w 2059780"/>
                <a:gd name="connsiteY4392" fmla="*/ 2826 h 1133814"/>
                <a:gd name="connsiteX4393" fmla="*/ 108243 w 2059780"/>
                <a:gd name="connsiteY4393" fmla="*/ 2416 h 1133814"/>
                <a:gd name="connsiteX4394" fmla="*/ 120623 w 2059780"/>
                <a:gd name="connsiteY4394" fmla="*/ 2527 h 1133814"/>
                <a:gd name="connsiteX4395" fmla="*/ 163496 w 2059780"/>
                <a:gd name="connsiteY4395" fmla="*/ 1202 h 1133814"/>
                <a:gd name="connsiteX4396" fmla="*/ 162011 w 2059780"/>
                <a:gd name="connsiteY4396" fmla="*/ 1035 h 1133814"/>
                <a:gd name="connsiteX4397" fmla="*/ 80672 w 2059780"/>
                <a:gd name="connsiteY4397" fmla="*/ 1 h 1133814"/>
                <a:gd name="connsiteX4398" fmla="*/ 85770 w 2059780"/>
                <a:gd name="connsiteY4398" fmla="*/ 36 h 1133814"/>
                <a:gd name="connsiteX4399" fmla="*/ 80672 w 2059780"/>
                <a:gd name="connsiteY4399" fmla="*/ 1 h 113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</a:cxnLst>
              <a:rect l="l" t="t" r="r" b="b"/>
              <a:pathLst>
                <a:path w="2059780" h="1133814">
                  <a:moveTo>
                    <a:pt x="1976803" y="1133636"/>
                  </a:moveTo>
                  <a:cubicBezTo>
                    <a:pt x="1979214" y="1133652"/>
                    <a:pt x="1981545" y="1133722"/>
                    <a:pt x="1979114" y="1133813"/>
                  </a:cubicBezTo>
                  <a:cubicBezTo>
                    <a:pt x="1978897" y="1133821"/>
                    <a:pt x="1974175" y="1133788"/>
                    <a:pt x="1974005" y="1133779"/>
                  </a:cubicBezTo>
                  <a:cubicBezTo>
                    <a:pt x="1971899" y="1133657"/>
                    <a:pt x="1974391" y="1133620"/>
                    <a:pt x="1976803" y="1133636"/>
                  </a:cubicBezTo>
                  <a:close/>
                  <a:moveTo>
                    <a:pt x="1636984" y="1132082"/>
                  </a:moveTo>
                  <a:cubicBezTo>
                    <a:pt x="1637509" y="1132063"/>
                    <a:pt x="1651491" y="1132153"/>
                    <a:pt x="1650426" y="1132275"/>
                  </a:cubicBezTo>
                  <a:cubicBezTo>
                    <a:pt x="1647525" y="1132492"/>
                    <a:pt x="1634700" y="1132166"/>
                    <a:pt x="1636984" y="1132082"/>
                  </a:cubicBezTo>
                  <a:close/>
                  <a:moveTo>
                    <a:pt x="1958279" y="1131608"/>
                  </a:moveTo>
                  <a:cubicBezTo>
                    <a:pt x="1959838" y="1131903"/>
                    <a:pt x="1950779" y="1131805"/>
                    <a:pt x="1949483" y="1131751"/>
                  </a:cubicBezTo>
                  <a:cubicBezTo>
                    <a:pt x="1948973" y="1131730"/>
                    <a:pt x="1956242" y="1131224"/>
                    <a:pt x="1958279" y="1131608"/>
                  </a:cubicBezTo>
                  <a:close/>
                  <a:moveTo>
                    <a:pt x="1624625" y="1131579"/>
                  </a:moveTo>
                  <a:cubicBezTo>
                    <a:pt x="1621270" y="1131547"/>
                    <a:pt x="1618187" y="1131573"/>
                    <a:pt x="1620394" y="1131683"/>
                  </a:cubicBezTo>
                  <a:cubicBezTo>
                    <a:pt x="1621366" y="1131733"/>
                    <a:pt x="1628388" y="1131812"/>
                    <a:pt x="1630487" y="1131821"/>
                  </a:cubicBezTo>
                  <a:cubicBezTo>
                    <a:pt x="1631606" y="1131700"/>
                    <a:pt x="1627979" y="1131611"/>
                    <a:pt x="1624625" y="1131579"/>
                  </a:cubicBezTo>
                  <a:close/>
                  <a:moveTo>
                    <a:pt x="1555283" y="1131426"/>
                  </a:moveTo>
                  <a:cubicBezTo>
                    <a:pt x="1553046" y="1131486"/>
                    <a:pt x="1562074" y="1131690"/>
                    <a:pt x="1562058" y="1131501"/>
                  </a:cubicBezTo>
                  <a:cubicBezTo>
                    <a:pt x="1562043" y="1131441"/>
                    <a:pt x="1555577" y="1131418"/>
                    <a:pt x="1555283" y="1131426"/>
                  </a:cubicBezTo>
                  <a:close/>
                  <a:moveTo>
                    <a:pt x="1459853" y="1131263"/>
                  </a:moveTo>
                  <a:cubicBezTo>
                    <a:pt x="1455852" y="1131239"/>
                    <a:pt x="1451773" y="1131258"/>
                    <a:pt x="1455362" y="1131367"/>
                  </a:cubicBezTo>
                  <a:cubicBezTo>
                    <a:pt x="1455720" y="1131378"/>
                    <a:pt x="1463497" y="1131426"/>
                    <a:pt x="1463872" y="1131419"/>
                  </a:cubicBezTo>
                  <a:cubicBezTo>
                    <a:pt x="1467775" y="1131355"/>
                    <a:pt x="1463853" y="1131287"/>
                    <a:pt x="1459853" y="1131263"/>
                  </a:cubicBezTo>
                  <a:close/>
                  <a:moveTo>
                    <a:pt x="1436779" y="1131253"/>
                  </a:moveTo>
                  <a:cubicBezTo>
                    <a:pt x="1434304" y="1131236"/>
                    <a:pt x="1431690" y="1131257"/>
                    <a:pt x="1431218" y="1131353"/>
                  </a:cubicBezTo>
                  <a:cubicBezTo>
                    <a:pt x="1433090" y="1131350"/>
                    <a:pt x="1441397" y="1131453"/>
                    <a:pt x="1441507" y="1131384"/>
                  </a:cubicBezTo>
                  <a:cubicBezTo>
                    <a:pt x="1441590" y="1131327"/>
                    <a:pt x="1439254" y="1131271"/>
                    <a:pt x="1436779" y="1131253"/>
                  </a:cubicBezTo>
                  <a:close/>
                  <a:moveTo>
                    <a:pt x="1956865" y="1130710"/>
                  </a:moveTo>
                  <a:cubicBezTo>
                    <a:pt x="1961370" y="1130885"/>
                    <a:pt x="1966713" y="1131136"/>
                    <a:pt x="1969452" y="1131065"/>
                  </a:cubicBezTo>
                  <a:cubicBezTo>
                    <a:pt x="1970224" y="1131044"/>
                    <a:pt x="1964576" y="1130788"/>
                    <a:pt x="1966536" y="1130725"/>
                  </a:cubicBezTo>
                  <a:cubicBezTo>
                    <a:pt x="1971316" y="1130569"/>
                    <a:pt x="1983614" y="1131220"/>
                    <a:pt x="1980518" y="1131447"/>
                  </a:cubicBezTo>
                  <a:lnTo>
                    <a:pt x="1971458" y="1131486"/>
                  </a:lnTo>
                  <a:lnTo>
                    <a:pt x="1969098" y="1131233"/>
                  </a:lnTo>
                  <a:cubicBezTo>
                    <a:pt x="1957322" y="1130923"/>
                    <a:pt x="1960455" y="1131359"/>
                    <a:pt x="1958603" y="1131404"/>
                  </a:cubicBezTo>
                  <a:cubicBezTo>
                    <a:pt x="1954652" y="1131503"/>
                    <a:pt x="1955301" y="1130986"/>
                    <a:pt x="1948634" y="1131182"/>
                  </a:cubicBezTo>
                  <a:cubicBezTo>
                    <a:pt x="1959637" y="1130895"/>
                    <a:pt x="1949621" y="1131000"/>
                    <a:pt x="1949313" y="1130816"/>
                  </a:cubicBezTo>
                  <a:cubicBezTo>
                    <a:pt x="1948696" y="1130438"/>
                    <a:pt x="1952361" y="1130536"/>
                    <a:pt x="1956865" y="1130710"/>
                  </a:cubicBezTo>
                  <a:close/>
                  <a:moveTo>
                    <a:pt x="1981722" y="1129753"/>
                  </a:moveTo>
                  <a:cubicBezTo>
                    <a:pt x="1986120" y="1129906"/>
                    <a:pt x="1975950" y="1129940"/>
                    <a:pt x="1972971" y="1129865"/>
                  </a:cubicBezTo>
                  <a:cubicBezTo>
                    <a:pt x="1972817" y="1129751"/>
                    <a:pt x="1981351" y="1129739"/>
                    <a:pt x="1981722" y="1129753"/>
                  </a:cubicBezTo>
                  <a:close/>
                  <a:moveTo>
                    <a:pt x="1072788" y="1129518"/>
                  </a:moveTo>
                  <a:lnTo>
                    <a:pt x="1072965" y="1129534"/>
                  </a:lnTo>
                  <a:lnTo>
                    <a:pt x="1072383" y="1129520"/>
                  </a:lnTo>
                  <a:close/>
                  <a:moveTo>
                    <a:pt x="936374" y="1129339"/>
                  </a:moveTo>
                  <a:cubicBezTo>
                    <a:pt x="937036" y="1129336"/>
                    <a:pt x="943494" y="1129486"/>
                    <a:pt x="947021" y="1129490"/>
                  </a:cubicBezTo>
                  <a:cubicBezTo>
                    <a:pt x="955887" y="1129506"/>
                    <a:pt x="959938" y="1129404"/>
                    <a:pt x="972051" y="1129592"/>
                  </a:cubicBezTo>
                  <a:cubicBezTo>
                    <a:pt x="965060" y="1129691"/>
                    <a:pt x="968890" y="1129969"/>
                    <a:pt x="961101" y="1129864"/>
                  </a:cubicBezTo>
                  <a:cubicBezTo>
                    <a:pt x="961757" y="1129830"/>
                    <a:pt x="962412" y="1129798"/>
                    <a:pt x="963068" y="1129765"/>
                  </a:cubicBezTo>
                  <a:cubicBezTo>
                    <a:pt x="951956" y="1129813"/>
                    <a:pt x="939134" y="1129602"/>
                    <a:pt x="926335" y="1129561"/>
                  </a:cubicBezTo>
                  <a:cubicBezTo>
                    <a:pt x="923086" y="1129551"/>
                    <a:pt x="926822" y="1129774"/>
                    <a:pt x="922564" y="1129702"/>
                  </a:cubicBezTo>
                  <a:cubicBezTo>
                    <a:pt x="919155" y="1129645"/>
                    <a:pt x="915380" y="1129436"/>
                    <a:pt x="917234" y="1129399"/>
                  </a:cubicBezTo>
                  <a:cubicBezTo>
                    <a:pt x="917686" y="1129390"/>
                    <a:pt x="924631" y="1129540"/>
                    <a:pt x="928106" y="1129538"/>
                  </a:cubicBezTo>
                  <a:cubicBezTo>
                    <a:pt x="938366" y="1129534"/>
                    <a:pt x="935775" y="1129342"/>
                    <a:pt x="936374" y="1129339"/>
                  </a:cubicBezTo>
                  <a:close/>
                  <a:moveTo>
                    <a:pt x="804645" y="1129316"/>
                  </a:moveTo>
                  <a:cubicBezTo>
                    <a:pt x="808504" y="1129338"/>
                    <a:pt x="813038" y="1129379"/>
                    <a:pt x="813600" y="1129359"/>
                  </a:cubicBezTo>
                  <a:cubicBezTo>
                    <a:pt x="814675" y="1129557"/>
                    <a:pt x="800806" y="1129430"/>
                    <a:pt x="799744" y="1129384"/>
                  </a:cubicBezTo>
                  <a:cubicBezTo>
                    <a:pt x="797604" y="1129291"/>
                    <a:pt x="800787" y="1129294"/>
                    <a:pt x="804645" y="1129316"/>
                  </a:cubicBezTo>
                  <a:close/>
                  <a:moveTo>
                    <a:pt x="996910" y="1129281"/>
                  </a:moveTo>
                  <a:cubicBezTo>
                    <a:pt x="997546" y="1129301"/>
                    <a:pt x="997279" y="1129640"/>
                    <a:pt x="997936" y="1129676"/>
                  </a:cubicBezTo>
                  <a:cubicBezTo>
                    <a:pt x="998274" y="1129694"/>
                    <a:pt x="1008650" y="1129600"/>
                    <a:pt x="1009997" y="1129636"/>
                  </a:cubicBezTo>
                  <a:cubicBezTo>
                    <a:pt x="1010388" y="1129645"/>
                    <a:pt x="1010687" y="1129656"/>
                    <a:pt x="1010906" y="1129665"/>
                  </a:cubicBezTo>
                  <a:cubicBezTo>
                    <a:pt x="1009337" y="1129554"/>
                    <a:pt x="1018732" y="1129592"/>
                    <a:pt x="1018443" y="1129711"/>
                  </a:cubicBezTo>
                  <a:cubicBezTo>
                    <a:pt x="1018281" y="1129757"/>
                    <a:pt x="1011813" y="1129708"/>
                    <a:pt x="1011582" y="1129700"/>
                  </a:cubicBezTo>
                  <a:cubicBezTo>
                    <a:pt x="1011480" y="1129696"/>
                    <a:pt x="1011392" y="1129691"/>
                    <a:pt x="1011310" y="1129688"/>
                  </a:cubicBezTo>
                  <a:cubicBezTo>
                    <a:pt x="1012650" y="1129821"/>
                    <a:pt x="990754" y="1129742"/>
                    <a:pt x="995481" y="1129949"/>
                  </a:cubicBezTo>
                  <a:cubicBezTo>
                    <a:pt x="989134" y="1130032"/>
                    <a:pt x="996381" y="1129673"/>
                    <a:pt x="991610" y="1129757"/>
                  </a:cubicBezTo>
                  <a:cubicBezTo>
                    <a:pt x="989984" y="1129788"/>
                    <a:pt x="988442" y="1130173"/>
                    <a:pt x="979916" y="1129946"/>
                  </a:cubicBezTo>
                  <a:cubicBezTo>
                    <a:pt x="979908" y="1129946"/>
                    <a:pt x="979900" y="1129946"/>
                    <a:pt x="979892" y="1129946"/>
                  </a:cubicBezTo>
                  <a:cubicBezTo>
                    <a:pt x="977398" y="1129879"/>
                    <a:pt x="980240" y="1129794"/>
                    <a:pt x="979783" y="1129759"/>
                  </a:cubicBezTo>
                  <a:cubicBezTo>
                    <a:pt x="979616" y="1129745"/>
                    <a:pt x="971841" y="1129526"/>
                    <a:pt x="978298" y="1129515"/>
                  </a:cubicBezTo>
                  <a:cubicBezTo>
                    <a:pt x="988146" y="1129500"/>
                    <a:pt x="979226" y="1129808"/>
                    <a:pt x="984478" y="1129830"/>
                  </a:cubicBezTo>
                  <a:cubicBezTo>
                    <a:pt x="985119" y="1129833"/>
                    <a:pt x="995057" y="1129654"/>
                    <a:pt x="994478" y="1129605"/>
                  </a:cubicBezTo>
                  <a:cubicBezTo>
                    <a:pt x="994419" y="1129600"/>
                    <a:pt x="991428" y="1129634"/>
                    <a:pt x="990935" y="1129614"/>
                  </a:cubicBezTo>
                  <a:cubicBezTo>
                    <a:pt x="989070" y="1129535"/>
                    <a:pt x="989978" y="1129416"/>
                    <a:pt x="989715" y="1129409"/>
                  </a:cubicBezTo>
                  <a:cubicBezTo>
                    <a:pt x="988854" y="1129392"/>
                    <a:pt x="973139" y="1129549"/>
                    <a:pt x="970855" y="1129361"/>
                  </a:cubicBezTo>
                  <a:cubicBezTo>
                    <a:pt x="970111" y="1129302"/>
                    <a:pt x="995905" y="1129247"/>
                    <a:pt x="996910" y="1129281"/>
                  </a:cubicBezTo>
                  <a:close/>
                  <a:moveTo>
                    <a:pt x="816083" y="1129058"/>
                  </a:moveTo>
                  <a:cubicBezTo>
                    <a:pt x="819464" y="1129088"/>
                    <a:pt x="822179" y="1129155"/>
                    <a:pt x="817470" y="1129200"/>
                  </a:cubicBezTo>
                  <a:cubicBezTo>
                    <a:pt x="817046" y="1129205"/>
                    <a:pt x="810887" y="1129145"/>
                    <a:pt x="810694" y="1129135"/>
                  </a:cubicBezTo>
                  <a:cubicBezTo>
                    <a:pt x="808653" y="1129034"/>
                    <a:pt x="812701" y="1129028"/>
                    <a:pt x="816083" y="1129058"/>
                  </a:cubicBezTo>
                  <a:close/>
                  <a:moveTo>
                    <a:pt x="711588" y="1128918"/>
                  </a:moveTo>
                  <a:cubicBezTo>
                    <a:pt x="717271" y="1128924"/>
                    <a:pt x="725174" y="1128956"/>
                    <a:pt x="734863" y="1129029"/>
                  </a:cubicBezTo>
                  <a:cubicBezTo>
                    <a:pt x="734919" y="1129152"/>
                    <a:pt x="735028" y="1129114"/>
                    <a:pt x="732113" y="1129114"/>
                  </a:cubicBezTo>
                  <a:cubicBezTo>
                    <a:pt x="697471" y="1129108"/>
                    <a:pt x="694539" y="1128898"/>
                    <a:pt x="711588" y="1128918"/>
                  </a:cubicBezTo>
                  <a:close/>
                  <a:moveTo>
                    <a:pt x="1013377" y="1128858"/>
                  </a:moveTo>
                  <a:cubicBezTo>
                    <a:pt x="1004736" y="1128851"/>
                    <a:pt x="1014445" y="1129120"/>
                    <a:pt x="1002910" y="1128916"/>
                  </a:cubicBezTo>
                  <a:cubicBezTo>
                    <a:pt x="1007488" y="1129149"/>
                    <a:pt x="1015312" y="1129152"/>
                    <a:pt x="1013377" y="1128858"/>
                  </a:cubicBezTo>
                  <a:close/>
                  <a:moveTo>
                    <a:pt x="1025981" y="1128825"/>
                  </a:moveTo>
                  <a:cubicBezTo>
                    <a:pt x="1023952" y="1128797"/>
                    <a:pt x="1021394" y="1128807"/>
                    <a:pt x="1021910" y="1128901"/>
                  </a:cubicBezTo>
                  <a:cubicBezTo>
                    <a:pt x="1022053" y="1128912"/>
                    <a:pt x="1026677" y="1128990"/>
                    <a:pt x="1026884" y="1128984"/>
                  </a:cubicBezTo>
                  <a:cubicBezTo>
                    <a:pt x="1029513" y="1128922"/>
                    <a:pt x="1028011" y="1128854"/>
                    <a:pt x="1025981" y="1128825"/>
                  </a:cubicBezTo>
                  <a:close/>
                  <a:moveTo>
                    <a:pt x="1054960" y="1128785"/>
                  </a:moveTo>
                  <a:cubicBezTo>
                    <a:pt x="1054226" y="1128793"/>
                    <a:pt x="1049824" y="1129202"/>
                    <a:pt x="1050460" y="1129282"/>
                  </a:cubicBezTo>
                  <a:cubicBezTo>
                    <a:pt x="1056015" y="1129273"/>
                    <a:pt x="1061870" y="1128716"/>
                    <a:pt x="1054960" y="1128785"/>
                  </a:cubicBezTo>
                  <a:close/>
                  <a:moveTo>
                    <a:pt x="626533" y="1128784"/>
                  </a:moveTo>
                  <a:cubicBezTo>
                    <a:pt x="629589" y="1128801"/>
                    <a:pt x="632567" y="1128848"/>
                    <a:pt x="629698" y="1128895"/>
                  </a:cubicBezTo>
                  <a:cubicBezTo>
                    <a:pt x="629417" y="1128899"/>
                    <a:pt x="623178" y="1128865"/>
                    <a:pt x="622898" y="1128858"/>
                  </a:cubicBezTo>
                  <a:cubicBezTo>
                    <a:pt x="620342" y="1128782"/>
                    <a:pt x="623477" y="1128767"/>
                    <a:pt x="626533" y="1128784"/>
                  </a:cubicBezTo>
                  <a:close/>
                  <a:moveTo>
                    <a:pt x="654259" y="1128686"/>
                  </a:moveTo>
                  <a:cubicBezTo>
                    <a:pt x="657362" y="1128705"/>
                    <a:pt x="661054" y="1128747"/>
                    <a:pt x="662957" y="1128742"/>
                  </a:cubicBezTo>
                  <a:cubicBezTo>
                    <a:pt x="663860" y="1128930"/>
                    <a:pt x="652903" y="1128753"/>
                    <a:pt x="649094" y="1128764"/>
                  </a:cubicBezTo>
                  <a:cubicBezTo>
                    <a:pt x="648642" y="1128670"/>
                    <a:pt x="651156" y="1128666"/>
                    <a:pt x="654259" y="1128686"/>
                  </a:cubicBezTo>
                  <a:close/>
                  <a:moveTo>
                    <a:pt x="974506" y="1128489"/>
                  </a:moveTo>
                  <a:cubicBezTo>
                    <a:pt x="969833" y="1128608"/>
                    <a:pt x="980666" y="1128794"/>
                    <a:pt x="982673" y="1128697"/>
                  </a:cubicBezTo>
                  <a:cubicBezTo>
                    <a:pt x="983670" y="1128648"/>
                    <a:pt x="976559" y="1128436"/>
                    <a:pt x="974506" y="1128489"/>
                  </a:cubicBezTo>
                  <a:close/>
                  <a:moveTo>
                    <a:pt x="908284" y="1128439"/>
                  </a:moveTo>
                  <a:cubicBezTo>
                    <a:pt x="906365" y="1128452"/>
                    <a:pt x="905224" y="1128484"/>
                    <a:pt x="907101" y="1128532"/>
                  </a:cubicBezTo>
                  <a:cubicBezTo>
                    <a:pt x="907681" y="1128546"/>
                    <a:pt x="914386" y="1128543"/>
                    <a:pt x="914141" y="1128460"/>
                  </a:cubicBezTo>
                  <a:cubicBezTo>
                    <a:pt x="912902" y="1128432"/>
                    <a:pt x="910204" y="1128426"/>
                    <a:pt x="908284" y="1128439"/>
                  </a:cubicBezTo>
                  <a:close/>
                  <a:moveTo>
                    <a:pt x="2026679" y="1128221"/>
                  </a:moveTo>
                  <a:cubicBezTo>
                    <a:pt x="2031261" y="1128210"/>
                    <a:pt x="2035590" y="1128248"/>
                    <a:pt x="2035366" y="1128358"/>
                  </a:cubicBezTo>
                  <a:cubicBezTo>
                    <a:pt x="2034980" y="1128549"/>
                    <a:pt x="2019254" y="1128385"/>
                    <a:pt x="2016476" y="1128382"/>
                  </a:cubicBezTo>
                  <a:cubicBezTo>
                    <a:pt x="2017263" y="1128294"/>
                    <a:pt x="2022097" y="1128233"/>
                    <a:pt x="2026679" y="1128221"/>
                  </a:cubicBezTo>
                  <a:close/>
                  <a:moveTo>
                    <a:pt x="727747" y="1127990"/>
                  </a:moveTo>
                  <a:cubicBezTo>
                    <a:pt x="725044" y="1127975"/>
                    <a:pt x="722923" y="1127983"/>
                    <a:pt x="723417" y="1128077"/>
                  </a:cubicBezTo>
                  <a:cubicBezTo>
                    <a:pt x="726417" y="1128063"/>
                    <a:pt x="734200" y="1128128"/>
                    <a:pt x="735570" y="1128038"/>
                  </a:cubicBezTo>
                  <a:cubicBezTo>
                    <a:pt x="733735" y="1128043"/>
                    <a:pt x="730450" y="1128005"/>
                    <a:pt x="727747" y="1127990"/>
                  </a:cubicBezTo>
                  <a:close/>
                  <a:moveTo>
                    <a:pt x="683433" y="1127843"/>
                  </a:moveTo>
                  <a:cubicBezTo>
                    <a:pt x="681858" y="1127802"/>
                    <a:pt x="679327" y="1127794"/>
                    <a:pt x="677225" y="1127899"/>
                  </a:cubicBezTo>
                  <a:cubicBezTo>
                    <a:pt x="679361" y="1127887"/>
                    <a:pt x="683555" y="1127986"/>
                    <a:pt x="683909" y="1127981"/>
                  </a:cubicBezTo>
                  <a:cubicBezTo>
                    <a:pt x="685628" y="1127957"/>
                    <a:pt x="685008" y="1127884"/>
                    <a:pt x="683433" y="1127843"/>
                  </a:cubicBezTo>
                  <a:close/>
                  <a:moveTo>
                    <a:pt x="604799" y="1127833"/>
                  </a:moveTo>
                  <a:cubicBezTo>
                    <a:pt x="603611" y="1127799"/>
                    <a:pt x="597978" y="1127821"/>
                    <a:pt x="597853" y="1127868"/>
                  </a:cubicBezTo>
                  <a:cubicBezTo>
                    <a:pt x="597493" y="1128010"/>
                    <a:pt x="609551" y="1127966"/>
                    <a:pt x="604799" y="1127833"/>
                  </a:cubicBezTo>
                  <a:close/>
                  <a:moveTo>
                    <a:pt x="465501" y="1127467"/>
                  </a:moveTo>
                  <a:cubicBezTo>
                    <a:pt x="463698" y="1127476"/>
                    <a:pt x="463249" y="1127505"/>
                    <a:pt x="465480" y="1127560"/>
                  </a:cubicBezTo>
                  <a:cubicBezTo>
                    <a:pt x="466118" y="1127577"/>
                    <a:pt x="481724" y="1127697"/>
                    <a:pt x="482429" y="1127686"/>
                  </a:cubicBezTo>
                  <a:cubicBezTo>
                    <a:pt x="488494" y="1127583"/>
                    <a:pt x="470908" y="1127439"/>
                    <a:pt x="465501" y="1127467"/>
                  </a:cubicBezTo>
                  <a:close/>
                  <a:moveTo>
                    <a:pt x="2024733" y="1127435"/>
                  </a:moveTo>
                  <a:cubicBezTo>
                    <a:pt x="2029008" y="1127719"/>
                    <a:pt x="2047542" y="1127671"/>
                    <a:pt x="2048376" y="1127717"/>
                  </a:cubicBezTo>
                  <a:cubicBezTo>
                    <a:pt x="2048360" y="1127717"/>
                    <a:pt x="2048360" y="1127717"/>
                    <a:pt x="2048345" y="1127717"/>
                  </a:cubicBezTo>
                  <a:cubicBezTo>
                    <a:pt x="2048839" y="1127745"/>
                    <a:pt x="2047604" y="1128372"/>
                    <a:pt x="2044147" y="1128277"/>
                  </a:cubicBezTo>
                  <a:cubicBezTo>
                    <a:pt x="2033313" y="1127978"/>
                    <a:pt x="2041184" y="1127625"/>
                    <a:pt x="2018529" y="1128145"/>
                  </a:cubicBezTo>
                  <a:cubicBezTo>
                    <a:pt x="2028051" y="1127765"/>
                    <a:pt x="2019053" y="1127861"/>
                    <a:pt x="2020905" y="1127705"/>
                  </a:cubicBezTo>
                  <a:cubicBezTo>
                    <a:pt x="2022402" y="1127581"/>
                    <a:pt x="2027989" y="1127694"/>
                    <a:pt x="2024733" y="1127435"/>
                  </a:cubicBezTo>
                  <a:close/>
                  <a:moveTo>
                    <a:pt x="496333" y="1127332"/>
                  </a:moveTo>
                  <a:cubicBezTo>
                    <a:pt x="494195" y="1127304"/>
                    <a:pt x="491996" y="1127308"/>
                    <a:pt x="493666" y="1127392"/>
                  </a:cubicBezTo>
                  <a:cubicBezTo>
                    <a:pt x="493831" y="1127399"/>
                    <a:pt x="498430" y="1127464"/>
                    <a:pt x="498640" y="1127459"/>
                  </a:cubicBezTo>
                  <a:cubicBezTo>
                    <a:pt x="500551" y="1127419"/>
                    <a:pt x="498472" y="1127360"/>
                    <a:pt x="496333" y="1127332"/>
                  </a:cubicBezTo>
                  <a:close/>
                  <a:moveTo>
                    <a:pt x="450676" y="1127201"/>
                  </a:moveTo>
                  <a:cubicBezTo>
                    <a:pt x="448183" y="1127201"/>
                    <a:pt x="445757" y="1127214"/>
                    <a:pt x="445648" y="1127254"/>
                  </a:cubicBezTo>
                  <a:cubicBezTo>
                    <a:pt x="448548" y="1127293"/>
                    <a:pt x="460913" y="1127319"/>
                    <a:pt x="456101" y="1127219"/>
                  </a:cubicBezTo>
                  <a:cubicBezTo>
                    <a:pt x="455727" y="1127211"/>
                    <a:pt x="453168" y="1127200"/>
                    <a:pt x="450676" y="1127201"/>
                  </a:cubicBezTo>
                  <a:close/>
                  <a:moveTo>
                    <a:pt x="318041" y="1127092"/>
                  </a:moveTo>
                  <a:cubicBezTo>
                    <a:pt x="331176" y="1127225"/>
                    <a:pt x="343693" y="1127165"/>
                    <a:pt x="356763" y="1127172"/>
                  </a:cubicBezTo>
                  <a:cubicBezTo>
                    <a:pt x="352936" y="1127393"/>
                    <a:pt x="375991" y="1127050"/>
                    <a:pt x="362506" y="1127279"/>
                  </a:cubicBezTo>
                  <a:cubicBezTo>
                    <a:pt x="368716" y="1127240"/>
                    <a:pt x="422394" y="1127353"/>
                    <a:pt x="426952" y="1127419"/>
                  </a:cubicBezTo>
                  <a:cubicBezTo>
                    <a:pt x="426956" y="1127419"/>
                    <a:pt x="426962" y="1127419"/>
                    <a:pt x="426967" y="1127419"/>
                  </a:cubicBezTo>
                  <a:cubicBezTo>
                    <a:pt x="428362" y="1127441"/>
                    <a:pt x="427666" y="1127875"/>
                    <a:pt x="421893" y="1127688"/>
                  </a:cubicBezTo>
                  <a:cubicBezTo>
                    <a:pt x="421135" y="1127663"/>
                    <a:pt x="424680" y="1127560"/>
                    <a:pt x="424061" y="1127532"/>
                  </a:cubicBezTo>
                  <a:cubicBezTo>
                    <a:pt x="423697" y="1127515"/>
                    <a:pt x="411141" y="1127416"/>
                    <a:pt x="410562" y="1127424"/>
                  </a:cubicBezTo>
                  <a:cubicBezTo>
                    <a:pt x="409940" y="1127435"/>
                    <a:pt x="410673" y="1127575"/>
                    <a:pt x="410042" y="1127588"/>
                  </a:cubicBezTo>
                  <a:cubicBezTo>
                    <a:pt x="409330" y="1127603"/>
                    <a:pt x="401602" y="1127458"/>
                    <a:pt x="397554" y="1127444"/>
                  </a:cubicBezTo>
                  <a:cubicBezTo>
                    <a:pt x="389927" y="1127418"/>
                    <a:pt x="389103" y="1127529"/>
                    <a:pt x="388478" y="1127527"/>
                  </a:cubicBezTo>
                  <a:cubicBezTo>
                    <a:pt x="386655" y="1127523"/>
                    <a:pt x="383592" y="1127433"/>
                    <a:pt x="379897" y="1127421"/>
                  </a:cubicBezTo>
                  <a:cubicBezTo>
                    <a:pt x="361277" y="1127365"/>
                    <a:pt x="332801" y="1127367"/>
                    <a:pt x="318041" y="1127092"/>
                  </a:cubicBezTo>
                  <a:close/>
                  <a:moveTo>
                    <a:pt x="249127" y="1126712"/>
                  </a:moveTo>
                  <a:cubicBezTo>
                    <a:pt x="251878" y="1126720"/>
                    <a:pt x="254880" y="1126745"/>
                    <a:pt x="255103" y="1126750"/>
                  </a:cubicBezTo>
                  <a:cubicBezTo>
                    <a:pt x="258637" y="1126831"/>
                    <a:pt x="247843" y="1126868"/>
                    <a:pt x="244650" y="1126776"/>
                  </a:cubicBezTo>
                  <a:cubicBezTo>
                    <a:pt x="243874" y="1126714"/>
                    <a:pt x="246376" y="1126705"/>
                    <a:pt x="249127" y="1126712"/>
                  </a:cubicBezTo>
                  <a:close/>
                  <a:moveTo>
                    <a:pt x="169785" y="1126376"/>
                  </a:moveTo>
                  <a:cubicBezTo>
                    <a:pt x="170289" y="1126501"/>
                    <a:pt x="157423" y="1126401"/>
                    <a:pt x="154079" y="1126415"/>
                  </a:cubicBezTo>
                  <a:cubicBezTo>
                    <a:pt x="156958" y="1126328"/>
                    <a:pt x="165105" y="1126379"/>
                    <a:pt x="169785" y="1126376"/>
                  </a:cubicBezTo>
                  <a:close/>
                  <a:moveTo>
                    <a:pt x="232807" y="1126171"/>
                  </a:moveTo>
                  <a:cubicBezTo>
                    <a:pt x="226238" y="1126256"/>
                    <a:pt x="246864" y="1126330"/>
                    <a:pt x="247914" y="1126307"/>
                  </a:cubicBezTo>
                  <a:cubicBezTo>
                    <a:pt x="247252" y="1126239"/>
                    <a:pt x="233465" y="1126162"/>
                    <a:pt x="232807" y="1126171"/>
                  </a:cubicBezTo>
                  <a:close/>
                  <a:moveTo>
                    <a:pt x="190447" y="1126101"/>
                  </a:moveTo>
                  <a:cubicBezTo>
                    <a:pt x="186068" y="1126155"/>
                    <a:pt x="184266" y="1126233"/>
                    <a:pt x="191108" y="1126217"/>
                  </a:cubicBezTo>
                  <a:cubicBezTo>
                    <a:pt x="191381" y="1126216"/>
                    <a:pt x="188731" y="1126092"/>
                    <a:pt x="194029" y="1126120"/>
                  </a:cubicBezTo>
                  <a:cubicBezTo>
                    <a:pt x="194472" y="1126123"/>
                    <a:pt x="195295" y="1126257"/>
                    <a:pt x="201957" y="1126226"/>
                  </a:cubicBezTo>
                  <a:cubicBezTo>
                    <a:pt x="203308" y="1126220"/>
                    <a:pt x="205403" y="1126137"/>
                    <a:pt x="205252" y="1126131"/>
                  </a:cubicBezTo>
                  <a:cubicBezTo>
                    <a:pt x="201784" y="1126018"/>
                    <a:pt x="194827" y="1126048"/>
                    <a:pt x="190447" y="1126101"/>
                  </a:cubicBezTo>
                  <a:close/>
                  <a:moveTo>
                    <a:pt x="2034579" y="1126086"/>
                  </a:moveTo>
                  <a:cubicBezTo>
                    <a:pt x="2036500" y="1126061"/>
                    <a:pt x="2039201" y="1126062"/>
                    <a:pt x="2040443" y="1126100"/>
                  </a:cubicBezTo>
                  <a:cubicBezTo>
                    <a:pt x="2040675" y="1126225"/>
                    <a:pt x="2033962" y="1126251"/>
                    <a:pt x="2033391" y="1126231"/>
                  </a:cubicBezTo>
                  <a:cubicBezTo>
                    <a:pt x="2031516" y="1126164"/>
                    <a:pt x="2032658" y="1126112"/>
                    <a:pt x="2034579" y="1126086"/>
                  </a:cubicBezTo>
                  <a:close/>
                  <a:moveTo>
                    <a:pt x="200098" y="1125993"/>
                  </a:moveTo>
                  <a:cubicBezTo>
                    <a:pt x="196534" y="1125984"/>
                    <a:pt x="193933" y="1125988"/>
                    <a:pt x="196968" y="1126026"/>
                  </a:cubicBezTo>
                  <a:cubicBezTo>
                    <a:pt x="197502" y="1126032"/>
                    <a:pt x="208802" y="1126100"/>
                    <a:pt x="209005" y="1126038"/>
                  </a:cubicBezTo>
                  <a:cubicBezTo>
                    <a:pt x="208188" y="1126024"/>
                    <a:pt x="203661" y="1126002"/>
                    <a:pt x="200098" y="1125993"/>
                  </a:cubicBezTo>
                  <a:close/>
                  <a:moveTo>
                    <a:pt x="133656" y="1125827"/>
                  </a:moveTo>
                  <a:cubicBezTo>
                    <a:pt x="134693" y="1125821"/>
                    <a:pt x="139083" y="1125912"/>
                    <a:pt x="142097" y="1125879"/>
                  </a:cubicBezTo>
                  <a:cubicBezTo>
                    <a:pt x="138663" y="1126055"/>
                    <a:pt x="122803" y="1125890"/>
                    <a:pt x="133656" y="1125827"/>
                  </a:cubicBezTo>
                  <a:close/>
                  <a:moveTo>
                    <a:pt x="197541" y="1125764"/>
                  </a:moveTo>
                  <a:cubicBezTo>
                    <a:pt x="194032" y="1125735"/>
                    <a:pt x="189509" y="1125724"/>
                    <a:pt x="190875" y="1125785"/>
                  </a:cubicBezTo>
                  <a:cubicBezTo>
                    <a:pt x="191051" y="1125793"/>
                    <a:pt x="197005" y="1125847"/>
                    <a:pt x="198125" y="1125845"/>
                  </a:cubicBezTo>
                  <a:cubicBezTo>
                    <a:pt x="203546" y="1125838"/>
                    <a:pt x="201051" y="1125792"/>
                    <a:pt x="197541" y="1125764"/>
                  </a:cubicBezTo>
                  <a:close/>
                  <a:moveTo>
                    <a:pt x="49139" y="1125748"/>
                  </a:moveTo>
                  <a:cubicBezTo>
                    <a:pt x="49969" y="1125739"/>
                    <a:pt x="69763" y="1125742"/>
                    <a:pt x="65994" y="1125862"/>
                  </a:cubicBezTo>
                  <a:cubicBezTo>
                    <a:pt x="63431" y="1125944"/>
                    <a:pt x="43982" y="1125807"/>
                    <a:pt x="49139" y="1125748"/>
                  </a:cubicBezTo>
                  <a:close/>
                  <a:moveTo>
                    <a:pt x="143246" y="1125609"/>
                  </a:moveTo>
                  <a:cubicBezTo>
                    <a:pt x="142828" y="1125617"/>
                    <a:pt x="142533" y="1125703"/>
                    <a:pt x="142734" y="1125708"/>
                  </a:cubicBezTo>
                  <a:cubicBezTo>
                    <a:pt x="144299" y="1125734"/>
                    <a:pt x="176225" y="1125754"/>
                    <a:pt x="180703" y="1125729"/>
                  </a:cubicBezTo>
                  <a:cubicBezTo>
                    <a:pt x="176322" y="1125663"/>
                    <a:pt x="144682" y="1125586"/>
                    <a:pt x="143246" y="1125609"/>
                  </a:cubicBezTo>
                  <a:close/>
                  <a:moveTo>
                    <a:pt x="57921" y="1125590"/>
                  </a:moveTo>
                  <a:cubicBezTo>
                    <a:pt x="64110" y="1125600"/>
                    <a:pt x="71243" y="1125629"/>
                    <a:pt x="72017" y="1125641"/>
                  </a:cubicBezTo>
                  <a:cubicBezTo>
                    <a:pt x="70232" y="1125696"/>
                    <a:pt x="50291" y="1125669"/>
                    <a:pt x="49489" y="1125652"/>
                  </a:cubicBezTo>
                  <a:cubicBezTo>
                    <a:pt x="46488" y="1125588"/>
                    <a:pt x="51733" y="1125579"/>
                    <a:pt x="57921" y="1125590"/>
                  </a:cubicBezTo>
                  <a:close/>
                  <a:moveTo>
                    <a:pt x="115574" y="1125572"/>
                  </a:moveTo>
                  <a:cubicBezTo>
                    <a:pt x="118457" y="1125577"/>
                    <a:pt x="116299" y="1125646"/>
                    <a:pt x="118075" y="1125651"/>
                  </a:cubicBezTo>
                  <a:cubicBezTo>
                    <a:pt x="119199" y="1125655"/>
                    <a:pt x="142532" y="1125617"/>
                    <a:pt x="139166" y="1125729"/>
                  </a:cubicBezTo>
                  <a:cubicBezTo>
                    <a:pt x="136775" y="1125810"/>
                    <a:pt x="104840" y="1125658"/>
                    <a:pt x="99713" y="1125646"/>
                  </a:cubicBezTo>
                  <a:cubicBezTo>
                    <a:pt x="104305" y="1125504"/>
                    <a:pt x="108007" y="1125629"/>
                    <a:pt x="114176" y="1125637"/>
                  </a:cubicBezTo>
                  <a:cubicBezTo>
                    <a:pt x="115839" y="1125638"/>
                    <a:pt x="115395" y="1125572"/>
                    <a:pt x="115574" y="1125572"/>
                  </a:cubicBezTo>
                  <a:close/>
                  <a:moveTo>
                    <a:pt x="59001" y="1125428"/>
                  </a:moveTo>
                  <a:cubicBezTo>
                    <a:pt x="65388" y="1125483"/>
                    <a:pt x="79515" y="1125387"/>
                    <a:pt x="73688" y="1125575"/>
                  </a:cubicBezTo>
                  <a:cubicBezTo>
                    <a:pt x="70761" y="1125669"/>
                    <a:pt x="68850" y="1125543"/>
                    <a:pt x="68481" y="1125541"/>
                  </a:cubicBezTo>
                  <a:cubicBezTo>
                    <a:pt x="64862" y="1125516"/>
                    <a:pt x="57354" y="1125521"/>
                    <a:pt x="59001" y="1125428"/>
                  </a:cubicBezTo>
                  <a:close/>
                  <a:moveTo>
                    <a:pt x="2034556" y="1125421"/>
                  </a:moveTo>
                  <a:cubicBezTo>
                    <a:pt x="2037172" y="1125389"/>
                    <a:pt x="2040559" y="1125419"/>
                    <a:pt x="2041215" y="1125563"/>
                  </a:cubicBezTo>
                  <a:cubicBezTo>
                    <a:pt x="2041462" y="1125615"/>
                    <a:pt x="2033468" y="1125686"/>
                    <a:pt x="2032526" y="1125648"/>
                  </a:cubicBezTo>
                  <a:cubicBezTo>
                    <a:pt x="2030096" y="1125547"/>
                    <a:pt x="2031940" y="1125454"/>
                    <a:pt x="2034556" y="1125421"/>
                  </a:cubicBezTo>
                  <a:close/>
                  <a:moveTo>
                    <a:pt x="2015689" y="1125410"/>
                  </a:moveTo>
                  <a:cubicBezTo>
                    <a:pt x="2019439" y="1125544"/>
                    <a:pt x="2011121" y="1125620"/>
                    <a:pt x="2008652" y="1125543"/>
                  </a:cubicBezTo>
                  <a:cubicBezTo>
                    <a:pt x="2008405" y="1125418"/>
                    <a:pt x="2015103" y="1125392"/>
                    <a:pt x="2015689" y="1125410"/>
                  </a:cubicBezTo>
                  <a:close/>
                  <a:moveTo>
                    <a:pt x="85936" y="1125048"/>
                  </a:moveTo>
                  <a:cubicBezTo>
                    <a:pt x="83176" y="1125063"/>
                    <a:pt x="81338" y="1125098"/>
                    <a:pt x="82617" y="1125118"/>
                  </a:cubicBezTo>
                  <a:cubicBezTo>
                    <a:pt x="83745" y="1125137"/>
                    <a:pt x="93921" y="1125172"/>
                    <a:pt x="94786" y="1125094"/>
                  </a:cubicBezTo>
                  <a:cubicBezTo>
                    <a:pt x="92378" y="1125038"/>
                    <a:pt x="88696" y="1125033"/>
                    <a:pt x="85936" y="1125048"/>
                  </a:cubicBezTo>
                  <a:close/>
                  <a:moveTo>
                    <a:pt x="269333" y="1125034"/>
                  </a:moveTo>
                  <a:cubicBezTo>
                    <a:pt x="266277" y="1125025"/>
                    <a:pt x="263143" y="1125040"/>
                    <a:pt x="265695" y="1125098"/>
                  </a:cubicBezTo>
                  <a:cubicBezTo>
                    <a:pt x="265946" y="1125103"/>
                    <a:pt x="272221" y="1125123"/>
                    <a:pt x="272502" y="1125120"/>
                  </a:cubicBezTo>
                  <a:cubicBezTo>
                    <a:pt x="275367" y="1125079"/>
                    <a:pt x="272389" y="1125044"/>
                    <a:pt x="269333" y="1125034"/>
                  </a:cubicBezTo>
                  <a:close/>
                  <a:moveTo>
                    <a:pt x="61023" y="1124948"/>
                  </a:moveTo>
                  <a:cubicBezTo>
                    <a:pt x="63350" y="1124945"/>
                    <a:pt x="66416" y="1124955"/>
                    <a:pt x="67611" y="1124970"/>
                  </a:cubicBezTo>
                  <a:cubicBezTo>
                    <a:pt x="72920" y="1125038"/>
                    <a:pt x="59320" y="1125015"/>
                    <a:pt x="58868" y="1125006"/>
                  </a:cubicBezTo>
                  <a:cubicBezTo>
                    <a:pt x="57108" y="1124968"/>
                    <a:pt x="58696" y="1124951"/>
                    <a:pt x="61023" y="1124948"/>
                  </a:cubicBezTo>
                  <a:close/>
                  <a:moveTo>
                    <a:pt x="38625" y="1124876"/>
                  </a:moveTo>
                  <a:cubicBezTo>
                    <a:pt x="38107" y="1124882"/>
                    <a:pt x="39800" y="1124932"/>
                    <a:pt x="40091" y="1124966"/>
                  </a:cubicBezTo>
                  <a:lnTo>
                    <a:pt x="33447" y="1124956"/>
                  </a:lnTo>
                  <a:lnTo>
                    <a:pt x="33131" y="1124953"/>
                  </a:lnTo>
                  <a:cubicBezTo>
                    <a:pt x="33136" y="1124953"/>
                    <a:pt x="33141" y="1124955"/>
                    <a:pt x="33146" y="1124955"/>
                  </a:cubicBezTo>
                  <a:lnTo>
                    <a:pt x="33447" y="1124956"/>
                  </a:lnTo>
                  <a:lnTo>
                    <a:pt x="47191" y="1125062"/>
                  </a:lnTo>
                  <a:cubicBezTo>
                    <a:pt x="51510" y="1125028"/>
                    <a:pt x="54877" y="1124960"/>
                    <a:pt x="55542" y="1124964"/>
                  </a:cubicBezTo>
                  <a:cubicBezTo>
                    <a:pt x="56866" y="1124973"/>
                    <a:pt x="54790" y="1125087"/>
                    <a:pt x="55092" y="1125091"/>
                  </a:cubicBezTo>
                  <a:cubicBezTo>
                    <a:pt x="55780" y="1125098"/>
                    <a:pt x="69874" y="1125118"/>
                    <a:pt x="70556" y="1125111"/>
                  </a:cubicBezTo>
                  <a:cubicBezTo>
                    <a:pt x="71044" y="1125106"/>
                    <a:pt x="68494" y="1124932"/>
                    <a:pt x="71403" y="1124885"/>
                  </a:cubicBezTo>
                  <a:cubicBezTo>
                    <a:pt x="65729" y="1124970"/>
                    <a:pt x="39961" y="1124861"/>
                    <a:pt x="38625" y="1124876"/>
                  </a:cubicBezTo>
                  <a:close/>
                  <a:moveTo>
                    <a:pt x="118830" y="1124674"/>
                  </a:moveTo>
                  <a:cubicBezTo>
                    <a:pt x="112960" y="1124639"/>
                    <a:pt x="105997" y="1124660"/>
                    <a:pt x="116094" y="1124929"/>
                  </a:cubicBezTo>
                  <a:cubicBezTo>
                    <a:pt x="99458" y="1124716"/>
                    <a:pt x="110643" y="1124981"/>
                    <a:pt x="108075" y="1125040"/>
                  </a:cubicBezTo>
                  <a:cubicBezTo>
                    <a:pt x="105328" y="1125103"/>
                    <a:pt x="95917" y="1125010"/>
                    <a:pt x="96395" y="1125132"/>
                  </a:cubicBezTo>
                  <a:cubicBezTo>
                    <a:pt x="96400" y="1125132"/>
                    <a:pt x="96405" y="1125132"/>
                    <a:pt x="96410" y="1125132"/>
                  </a:cubicBezTo>
                  <a:cubicBezTo>
                    <a:pt x="102166" y="1125135"/>
                    <a:pt x="107922" y="1125138"/>
                    <a:pt x="113677" y="1125141"/>
                  </a:cubicBezTo>
                  <a:cubicBezTo>
                    <a:pt x="108044" y="1124865"/>
                    <a:pt x="119806" y="1124967"/>
                    <a:pt x="123795" y="1125192"/>
                  </a:cubicBezTo>
                  <a:cubicBezTo>
                    <a:pt x="125435" y="1125141"/>
                    <a:pt x="127074" y="1125091"/>
                    <a:pt x="128715" y="1125040"/>
                  </a:cubicBezTo>
                  <a:cubicBezTo>
                    <a:pt x="131420" y="1125379"/>
                    <a:pt x="132480" y="1124850"/>
                    <a:pt x="137799" y="1125137"/>
                  </a:cubicBezTo>
                  <a:cubicBezTo>
                    <a:pt x="144879" y="1124746"/>
                    <a:pt x="118239" y="1125100"/>
                    <a:pt x="115014" y="1124757"/>
                  </a:cubicBezTo>
                  <a:cubicBezTo>
                    <a:pt x="129480" y="1124801"/>
                    <a:pt x="124701" y="1124710"/>
                    <a:pt x="118830" y="1124674"/>
                  </a:cubicBezTo>
                  <a:close/>
                  <a:moveTo>
                    <a:pt x="98965" y="1124653"/>
                  </a:moveTo>
                  <a:cubicBezTo>
                    <a:pt x="95209" y="1124662"/>
                    <a:pt x="92558" y="1124687"/>
                    <a:pt x="96138" y="1124731"/>
                  </a:cubicBezTo>
                  <a:cubicBezTo>
                    <a:pt x="96706" y="1124739"/>
                    <a:pt x="109225" y="1124723"/>
                    <a:pt x="108416" y="1124668"/>
                  </a:cubicBezTo>
                  <a:cubicBezTo>
                    <a:pt x="107581" y="1124650"/>
                    <a:pt x="102721" y="1124644"/>
                    <a:pt x="98965" y="1124653"/>
                  </a:cubicBezTo>
                  <a:close/>
                  <a:moveTo>
                    <a:pt x="187900" y="1124631"/>
                  </a:moveTo>
                  <a:cubicBezTo>
                    <a:pt x="187704" y="1124635"/>
                    <a:pt x="189298" y="1124734"/>
                    <a:pt x="189500" y="1124737"/>
                  </a:cubicBezTo>
                  <a:cubicBezTo>
                    <a:pt x="197610" y="1124884"/>
                    <a:pt x="192482" y="1124587"/>
                    <a:pt x="187900" y="1124631"/>
                  </a:cubicBezTo>
                  <a:close/>
                  <a:moveTo>
                    <a:pt x="73058" y="1124432"/>
                  </a:moveTo>
                  <a:cubicBezTo>
                    <a:pt x="69423" y="1124558"/>
                    <a:pt x="53978" y="1124533"/>
                    <a:pt x="45051" y="1124544"/>
                  </a:cubicBezTo>
                  <a:cubicBezTo>
                    <a:pt x="52897" y="1124611"/>
                    <a:pt x="65628" y="1124728"/>
                    <a:pt x="73369" y="1124777"/>
                  </a:cubicBezTo>
                  <a:cubicBezTo>
                    <a:pt x="75580" y="1124791"/>
                    <a:pt x="77725" y="1124736"/>
                    <a:pt x="79609" y="1124746"/>
                  </a:cubicBezTo>
                  <a:cubicBezTo>
                    <a:pt x="82631" y="1124762"/>
                    <a:pt x="79947" y="1124842"/>
                    <a:pt x="80153" y="1124847"/>
                  </a:cubicBezTo>
                  <a:cubicBezTo>
                    <a:pt x="80158" y="1124847"/>
                    <a:pt x="80164" y="1124847"/>
                    <a:pt x="80169" y="1124847"/>
                  </a:cubicBezTo>
                  <a:cubicBezTo>
                    <a:pt x="84120" y="1124901"/>
                    <a:pt x="89212" y="1124719"/>
                    <a:pt x="80775" y="1124683"/>
                  </a:cubicBezTo>
                  <a:cubicBezTo>
                    <a:pt x="83738" y="1124660"/>
                    <a:pt x="86702" y="1124635"/>
                    <a:pt x="89665" y="1124612"/>
                  </a:cubicBezTo>
                  <a:cubicBezTo>
                    <a:pt x="78614" y="1124487"/>
                    <a:pt x="79425" y="1124751"/>
                    <a:pt x="76252" y="1124734"/>
                  </a:cubicBezTo>
                  <a:cubicBezTo>
                    <a:pt x="71818" y="1124711"/>
                    <a:pt x="72168" y="1124498"/>
                    <a:pt x="73058" y="1124432"/>
                  </a:cubicBezTo>
                  <a:close/>
                  <a:moveTo>
                    <a:pt x="95978" y="1124061"/>
                  </a:moveTo>
                  <a:cubicBezTo>
                    <a:pt x="93101" y="1124044"/>
                    <a:pt x="89293" y="1124048"/>
                    <a:pt x="88072" y="1124108"/>
                  </a:cubicBezTo>
                  <a:cubicBezTo>
                    <a:pt x="90560" y="1124104"/>
                    <a:pt x="96875" y="1124146"/>
                    <a:pt x="98299" y="1124135"/>
                  </a:cubicBezTo>
                  <a:cubicBezTo>
                    <a:pt x="100802" y="1124115"/>
                    <a:pt x="98855" y="1124078"/>
                    <a:pt x="95978" y="1124061"/>
                  </a:cubicBezTo>
                  <a:close/>
                  <a:moveTo>
                    <a:pt x="76237" y="1124046"/>
                  </a:moveTo>
                  <a:cubicBezTo>
                    <a:pt x="73460" y="1123973"/>
                    <a:pt x="63938" y="1124132"/>
                    <a:pt x="61992" y="1124171"/>
                  </a:cubicBezTo>
                  <a:cubicBezTo>
                    <a:pt x="76245" y="1124124"/>
                    <a:pt x="70876" y="1124300"/>
                    <a:pt x="73416" y="1124365"/>
                  </a:cubicBezTo>
                  <a:cubicBezTo>
                    <a:pt x="78811" y="1124503"/>
                    <a:pt x="76911" y="1124063"/>
                    <a:pt x="76237" y="1124046"/>
                  </a:cubicBezTo>
                  <a:close/>
                  <a:moveTo>
                    <a:pt x="72001" y="1123803"/>
                  </a:moveTo>
                  <a:cubicBezTo>
                    <a:pt x="71703" y="1123808"/>
                    <a:pt x="70383" y="1123924"/>
                    <a:pt x="70556" y="1123931"/>
                  </a:cubicBezTo>
                  <a:cubicBezTo>
                    <a:pt x="74618" y="1124117"/>
                    <a:pt x="78252" y="1123733"/>
                    <a:pt x="72001" y="1123803"/>
                  </a:cubicBezTo>
                  <a:close/>
                  <a:moveTo>
                    <a:pt x="2005374" y="1122647"/>
                  </a:moveTo>
                  <a:lnTo>
                    <a:pt x="2000565" y="1122881"/>
                  </a:lnTo>
                  <a:cubicBezTo>
                    <a:pt x="2006291" y="1123325"/>
                    <a:pt x="2003867" y="1122661"/>
                    <a:pt x="2004315" y="1122651"/>
                  </a:cubicBezTo>
                  <a:close/>
                  <a:moveTo>
                    <a:pt x="2008183" y="1122510"/>
                  </a:moveTo>
                  <a:cubicBezTo>
                    <a:pt x="2013440" y="1122437"/>
                    <a:pt x="2019656" y="1122438"/>
                    <a:pt x="2021554" y="1122586"/>
                  </a:cubicBezTo>
                  <a:lnTo>
                    <a:pt x="2005374" y="1122647"/>
                  </a:lnTo>
                  <a:close/>
                  <a:moveTo>
                    <a:pt x="1988358" y="1120714"/>
                  </a:moveTo>
                  <a:cubicBezTo>
                    <a:pt x="1985919" y="1121144"/>
                    <a:pt x="1990765" y="1120992"/>
                    <a:pt x="1992324" y="1121076"/>
                  </a:cubicBezTo>
                  <a:cubicBezTo>
                    <a:pt x="1993744" y="1121154"/>
                    <a:pt x="1994670" y="1121408"/>
                    <a:pt x="1997787" y="1121273"/>
                  </a:cubicBezTo>
                  <a:cubicBezTo>
                    <a:pt x="1994654" y="1121086"/>
                    <a:pt x="1991506" y="1120899"/>
                    <a:pt x="1988358" y="1120714"/>
                  </a:cubicBezTo>
                  <a:close/>
                  <a:moveTo>
                    <a:pt x="18832" y="1120192"/>
                  </a:moveTo>
                  <a:cubicBezTo>
                    <a:pt x="23940" y="1120257"/>
                    <a:pt x="12173" y="1120306"/>
                    <a:pt x="11675" y="1120289"/>
                  </a:cubicBezTo>
                  <a:cubicBezTo>
                    <a:pt x="10197" y="1120232"/>
                    <a:pt x="16548" y="1120163"/>
                    <a:pt x="18832" y="1120192"/>
                  </a:cubicBezTo>
                  <a:close/>
                  <a:moveTo>
                    <a:pt x="74869" y="1119309"/>
                  </a:moveTo>
                  <a:cubicBezTo>
                    <a:pt x="74968" y="1119427"/>
                    <a:pt x="60907" y="1119390"/>
                    <a:pt x="57462" y="1119425"/>
                  </a:cubicBezTo>
                  <a:cubicBezTo>
                    <a:pt x="61132" y="1119328"/>
                    <a:pt x="69516" y="1119308"/>
                    <a:pt x="74869" y="1119309"/>
                  </a:cubicBezTo>
                  <a:close/>
                  <a:moveTo>
                    <a:pt x="47732" y="1119308"/>
                  </a:moveTo>
                  <a:cubicBezTo>
                    <a:pt x="47953" y="1119303"/>
                    <a:pt x="52504" y="1119330"/>
                    <a:pt x="52683" y="1119334"/>
                  </a:cubicBezTo>
                  <a:cubicBezTo>
                    <a:pt x="55182" y="1119470"/>
                    <a:pt x="42975" y="1119416"/>
                    <a:pt x="47732" y="1119308"/>
                  </a:cubicBezTo>
                  <a:close/>
                  <a:moveTo>
                    <a:pt x="153971" y="1119053"/>
                  </a:moveTo>
                  <a:cubicBezTo>
                    <a:pt x="145680" y="1119103"/>
                    <a:pt x="153369" y="1119177"/>
                    <a:pt x="145087" y="1119166"/>
                  </a:cubicBezTo>
                  <a:cubicBezTo>
                    <a:pt x="147075" y="1119056"/>
                    <a:pt x="148370" y="1119041"/>
                    <a:pt x="153971" y="1119053"/>
                  </a:cubicBezTo>
                  <a:close/>
                  <a:moveTo>
                    <a:pt x="263581" y="1118853"/>
                  </a:moveTo>
                  <a:cubicBezTo>
                    <a:pt x="261756" y="1118879"/>
                    <a:pt x="260400" y="1118927"/>
                    <a:pt x="261498" y="1118948"/>
                  </a:cubicBezTo>
                  <a:cubicBezTo>
                    <a:pt x="261753" y="1118955"/>
                    <a:pt x="269540" y="1118976"/>
                    <a:pt x="268477" y="1118887"/>
                  </a:cubicBezTo>
                  <a:cubicBezTo>
                    <a:pt x="267700" y="1118823"/>
                    <a:pt x="265406" y="1118827"/>
                    <a:pt x="263581" y="1118853"/>
                  </a:cubicBezTo>
                  <a:close/>
                  <a:moveTo>
                    <a:pt x="310837" y="1118677"/>
                  </a:moveTo>
                  <a:cubicBezTo>
                    <a:pt x="309392" y="1118674"/>
                    <a:pt x="311366" y="1118762"/>
                    <a:pt x="305490" y="1118760"/>
                  </a:cubicBezTo>
                  <a:cubicBezTo>
                    <a:pt x="305102" y="1118760"/>
                    <a:pt x="304909" y="1118684"/>
                    <a:pt x="303710" y="1118684"/>
                  </a:cubicBezTo>
                  <a:cubicBezTo>
                    <a:pt x="300951" y="1118683"/>
                    <a:pt x="286257" y="1118674"/>
                    <a:pt x="283303" y="1118740"/>
                  </a:cubicBezTo>
                  <a:cubicBezTo>
                    <a:pt x="283279" y="1118726"/>
                    <a:pt x="283087" y="1118714"/>
                    <a:pt x="282681" y="1118703"/>
                  </a:cubicBezTo>
                  <a:cubicBezTo>
                    <a:pt x="279061" y="1118606"/>
                    <a:pt x="267852" y="1118951"/>
                    <a:pt x="269922" y="1118979"/>
                  </a:cubicBezTo>
                  <a:cubicBezTo>
                    <a:pt x="272590" y="1119016"/>
                    <a:pt x="281095" y="1118887"/>
                    <a:pt x="282947" y="1118780"/>
                  </a:cubicBezTo>
                  <a:cubicBezTo>
                    <a:pt x="283291" y="1118799"/>
                    <a:pt x="284220" y="1118822"/>
                    <a:pt x="285922" y="1118848"/>
                  </a:cubicBezTo>
                  <a:cubicBezTo>
                    <a:pt x="285918" y="1118849"/>
                    <a:pt x="285912" y="1118849"/>
                    <a:pt x="285907" y="1118849"/>
                  </a:cubicBezTo>
                  <a:cubicBezTo>
                    <a:pt x="288206" y="1118884"/>
                    <a:pt x="356942" y="1118763"/>
                    <a:pt x="310837" y="1118677"/>
                  </a:cubicBezTo>
                  <a:close/>
                  <a:moveTo>
                    <a:pt x="111921" y="1118458"/>
                  </a:moveTo>
                  <a:cubicBezTo>
                    <a:pt x="119424" y="1118518"/>
                    <a:pt x="99685" y="1118661"/>
                    <a:pt x="99371" y="1118646"/>
                  </a:cubicBezTo>
                  <a:cubicBezTo>
                    <a:pt x="99081" y="1118623"/>
                    <a:pt x="107970" y="1118427"/>
                    <a:pt x="111921" y="1118458"/>
                  </a:cubicBezTo>
                  <a:close/>
                  <a:moveTo>
                    <a:pt x="251217" y="1118434"/>
                  </a:moveTo>
                  <a:cubicBezTo>
                    <a:pt x="252523" y="1118461"/>
                    <a:pt x="247416" y="1118579"/>
                    <a:pt x="256253" y="1118606"/>
                  </a:cubicBezTo>
                  <a:cubicBezTo>
                    <a:pt x="249654" y="1118615"/>
                    <a:pt x="251047" y="1118823"/>
                    <a:pt x="246857" y="1118738"/>
                  </a:cubicBezTo>
                  <a:cubicBezTo>
                    <a:pt x="246174" y="1118725"/>
                    <a:pt x="243964" y="1118291"/>
                    <a:pt x="251217" y="1118434"/>
                  </a:cubicBezTo>
                  <a:close/>
                  <a:moveTo>
                    <a:pt x="276811" y="1118414"/>
                  </a:moveTo>
                  <a:cubicBezTo>
                    <a:pt x="280010" y="1118422"/>
                    <a:pt x="283157" y="1118446"/>
                    <a:pt x="283405" y="1118473"/>
                  </a:cubicBezTo>
                  <a:cubicBezTo>
                    <a:pt x="278698" y="1118490"/>
                    <a:pt x="274230" y="1118474"/>
                    <a:pt x="269906" y="1118450"/>
                  </a:cubicBezTo>
                  <a:cubicBezTo>
                    <a:pt x="270362" y="1118413"/>
                    <a:pt x="273612" y="1118405"/>
                    <a:pt x="276811" y="1118414"/>
                  </a:cubicBezTo>
                  <a:close/>
                  <a:moveTo>
                    <a:pt x="142187" y="1118410"/>
                  </a:moveTo>
                  <a:cubicBezTo>
                    <a:pt x="148051" y="1118406"/>
                    <a:pt x="153822" y="1118415"/>
                    <a:pt x="154444" y="1118424"/>
                  </a:cubicBezTo>
                  <a:cubicBezTo>
                    <a:pt x="160938" y="1118524"/>
                    <a:pt x="131170" y="1118547"/>
                    <a:pt x="130315" y="1118530"/>
                  </a:cubicBezTo>
                  <a:cubicBezTo>
                    <a:pt x="129863" y="1118521"/>
                    <a:pt x="129567" y="1118512"/>
                    <a:pt x="129399" y="1118502"/>
                  </a:cubicBezTo>
                  <a:cubicBezTo>
                    <a:pt x="128306" y="1118544"/>
                    <a:pt x="122682" y="1118566"/>
                    <a:pt x="122031" y="1118474"/>
                  </a:cubicBezTo>
                  <a:cubicBezTo>
                    <a:pt x="123718" y="1118478"/>
                    <a:pt x="128320" y="1118456"/>
                    <a:pt x="128854" y="1118464"/>
                  </a:cubicBezTo>
                  <a:cubicBezTo>
                    <a:pt x="129085" y="1118468"/>
                    <a:pt x="129257" y="1118471"/>
                    <a:pt x="129375" y="1118476"/>
                  </a:cubicBezTo>
                  <a:cubicBezTo>
                    <a:pt x="130367" y="1118432"/>
                    <a:pt x="136323" y="1118414"/>
                    <a:pt x="142187" y="1118410"/>
                  </a:cubicBezTo>
                  <a:close/>
                  <a:moveTo>
                    <a:pt x="335732" y="1118400"/>
                  </a:moveTo>
                  <a:cubicBezTo>
                    <a:pt x="333573" y="1118403"/>
                    <a:pt x="331302" y="1118418"/>
                    <a:pt x="331197" y="1118422"/>
                  </a:cubicBezTo>
                  <a:cubicBezTo>
                    <a:pt x="329677" y="1118498"/>
                    <a:pt x="337332" y="1118496"/>
                    <a:pt x="339590" y="1118453"/>
                  </a:cubicBezTo>
                  <a:cubicBezTo>
                    <a:pt x="339937" y="1118408"/>
                    <a:pt x="337891" y="1118398"/>
                    <a:pt x="335732" y="1118400"/>
                  </a:cubicBezTo>
                  <a:close/>
                  <a:moveTo>
                    <a:pt x="2046153" y="1118394"/>
                  </a:moveTo>
                  <a:cubicBezTo>
                    <a:pt x="2046230" y="1115608"/>
                    <a:pt x="2046277" y="1122026"/>
                    <a:pt x="2046261" y="1122298"/>
                  </a:cubicBezTo>
                  <a:cubicBezTo>
                    <a:pt x="2046200" y="1123104"/>
                    <a:pt x="2046122" y="1119639"/>
                    <a:pt x="2046153" y="1118394"/>
                  </a:cubicBezTo>
                  <a:close/>
                  <a:moveTo>
                    <a:pt x="161390" y="1118378"/>
                  </a:moveTo>
                  <a:cubicBezTo>
                    <a:pt x="164446" y="1118374"/>
                    <a:pt x="167424" y="1118393"/>
                    <a:pt x="164554" y="1118444"/>
                  </a:cubicBezTo>
                  <a:cubicBezTo>
                    <a:pt x="164249" y="1118448"/>
                    <a:pt x="158011" y="1118458"/>
                    <a:pt x="157755" y="1118453"/>
                  </a:cubicBezTo>
                  <a:cubicBezTo>
                    <a:pt x="155199" y="1118411"/>
                    <a:pt x="158333" y="1118383"/>
                    <a:pt x="161390" y="1118378"/>
                  </a:cubicBezTo>
                  <a:close/>
                  <a:moveTo>
                    <a:pt x="227694" y="1118354"/>
                  </a:moveTo>
                  <a:cubicBezTo>
                    <a:pt x="226937" y="1118451"/>
                    <a:pt x="206758" y="1118569"/>
                    <a:pt x="206991" y="1118456"/>
                  </a:cubicBezTo>
                  <a:cubicBezTo>
                    <a:pt x="213893" y="1118422"/>
                    <a:pt x="220793" y="1118388"/>
                    <a:pt x="227694" y="1118354"/>
                  </a:cubicBezTo>
                  <a:close/>
                  <a:moveTo>
                    <a:pt x="199366" y="1118343"/>
                  </a:moveTo>
                  <a:lnTo>
                    <a:pt x="203768" y="1118405"/>
                  </a:lnTo>
                  <a:cubicBezTo>
                    <a:pt x="203760" y="1118405"/>
                    <a:pt x="203752" y="1118405"/>
                    <a:pt x="203744" y="1118405"/>
                  </a:cubicBezTo>
                  <a:cubicBezTo>
                    <a:pt x="205035" y="1118288"/>
                    <a:pt x="199289" y="1118410"/>
                    <a:pt x="198724" y="1118394"/>
                  </a:cubicBezTo>
                  <a:close/>
                  <a:moveTo>
                    <a:pt x="237945" y="1118340"/>
                  </a:moveTo>
                  <a:cubicBezTo>
                    <a:pt x="242249" y="1118396"/>
                    <a:pt x="232167" y="1118445"/>
                    <a:pt x="229195" y="1118425"/>
                  </a:cubicBezTo>
                  <a:cubicBezTo>
                    <a:pt x="229162" y="1118362"/>
                    <a:pt x="237317" y="1118332"/>
                    <a:pt x="237945" y="1118340"/>
                  </a:cubicBezTo>
                  <a:close/>
                  <a:moveTo>
                    <a:pt x="200133" y="1118282"/>
                  </a:moveTo>
                  <a:lnTo>
                    <a:pt x="199366" y="1118343"/>
                  </a:lnTo>
                  <a:lnTo>
                    <a:pt x="195662" y="1118291"/>
                  </a:lnTo>
                  <a:cubicBezTo>
                    <a:pt x="199707" y="1118216"/>
                    <a:pt x="200410" y="1118239"/>
                    <a:pt x="200133" y="1118282"/>
                  </a:cubicBezTo>
                  <a:close/>
                  <a:moveTo>
                    <a:pt x="333220" y="1118117"/>
                  </a:moveTo>
                  <a:cubicBezTo>
                    <a:pt x="331050" y="1118120"/>
                    <a:pt x="328747" y="1118141"/>
                    <a:pt x="328538" y="1118189"/>
                  </a:cubicBezTo>
                  <a:cubicBezTo>
                    <a:pt x="330505" y="1118178"/>
                    <a:pt x="336599" y="1118203"/>
                    <a:pt x="337102" y="1118160"/>
                  </a:cubicBezTo>
                  <a:cubicBezTo>
                    <a:pt x="337427" y="1118132"/>
                    <a:pt x="335390" y="1118115"/>
                    <a:pt x="333220" y="1118117"/>
                  </a:cubicBezTo>
                  <a:close/>
                  <a:moveTo>
                    <a:pt x="518394" y="1117829"/>
                  </a:moveTo>
                  <a:cubicBezTo>
                    <a:pt x="515199" y="1117760"/>
                    <a:pt x="514692" y="1117919"/>
                    <a:pt x="513940" y="1117922"/>
                  </a:cubicBezTo>
                  <a:cubicBezTo>
                    <a:pt x="513102" y="1117924"/>
                    <a:pt x="495217" y="1117778"/>
                    <a:pt x="511026" y="1118055"/>
                  </a:cubicBezTo>
                  <a:cubicBezTo>
                    <a:pt x="511855" y="1118069"/>
                    <a:pt x="522996" y="1117928"/>
                    <a:pt x="518394" y="1117829"/>
                  </a:cubicBezTo>
                  <a:close/>
                  <a:moveTo>
                    <a:pt x="480602" y="1117647"/>
                  </a:moveTo>
                  <a:cubicBezTo>
                    <a:pt x="478704" y="1117661"/>
                    <a:pt x="480545" y="1117775"/>
                    <a:pt x="478474" y="1117782"/>
                  </a:cubicBezTo>
                  <a:cubicBezTo>
                    <a:pt x="471594" y="1117803"/>
                    <a:pt x="465495" y="1117735"/>
                    <a:pt x="459046" y="1117757"/>
                  </a:cubicBezTo>
                  <a:cubicBezTo>
                    <a:pt x="458464" y="1117758"/>
                    <a:pt x="462979" y="1117829"/>
                    <a:pt x="458012" y="1117842"/>
                  </a:cubicBezTo>
                  <a:cubicBezTo>
                    <a:pt x="457245" y="1117843"/>
                    <a:pt x="452632" y="1117732"/>
                    <a:pt x="446690" y="1117768"/>
                  </a:cubicBezTo>
                  <a:cubicBezTo>
                    <a:pt x="433566" y="1118184"/>
                    <a:pt x="423930" y="1117839"/>
                    <a:pt x="407275" y="1118021"/>
                  </a:cubicBezTo>
                  <a:cubicBezTo>
                    <a:pt x="407903" y="1118055"/>
                    <a:pt x="420359" y="1118115"/>
                    <a:pt x="421092" y="1118116"/>
                  </a:cubicBezTo>
                  <a:cubicBezTo>
                    <a:pt x="435014" y="1118141"/>
                    <a:pt x="459953" y="1118083"/>
                    <a:pt x="474534" y="1118045"/>
                  </a:cubicBezTo>
                  <a:cubicBezTo>
                    <a:pt x="478275" y="1118036"/>
                    <a:pt x="476458" y="1117959"/>
                    <a:pt x="478070" y="1117951"/>
                  </a:cubicBezTo>
                  <a:cubicBezTo>
                    <a:pt x="479343" y="1117945"/>
                    <a:pt x="477829" y="1118103"/>
                    <a:pt x="482094" y="1118033"/>
                  </a:cubicBezTo>
                  <a:cubicBezTo>
                    <a:pt x="484122" y="1118001"/>
                    <a:pt x="477886" y="1117856"/>
                    <a:pt x="479281" y="1117822"/>
                  </a:cubicBezTo>
                  <a:cubicBezTo>
                    <a:pt x="480176" y="1117799"/>
                    <a:pt x="484707" y="1117848"/>
                    <a:pt x="486152" y="1117792"/>
                  </a:cubicBezTo>
                  <a:cubicBezTo>
                    <a:pt x="486561" y="1117775"/>
                    <a:pt x="481940" y="1117636"/>
                    <a:pt x="480602" y="1117647"/>
                  </a:cubicBezTo>
                  <a:close/>
                  <a:moveTo>
                    <a:pt x="405542" y="1117445"/>
                  </a:moveTo>
                  <a:cubicBezTo>
                    <a:pt x="429881" y="1117272"/>
                    <a:pt x="433034" y="1117687"/>
                    <a:pt x="410764" y="1117587"/>
                  </a:cubicBezTo>
                  <a:cubicBezTo>
                    <a:pt x="410329" y="1117584"/>
                    <a:pt x="404065" y="1117491"/>
                    <a:pt x="405542" y="1117445"/>
                  </a:cubicBezTo>
                  <a:close/>
                  <a:moveTo>
                    <a:pt x="497419" y="1117411"/>
                  </a:moveTo>
                  <a:cubicBezTo>
                    <a:pt x="495169" y="1117442"/>
                    <a:pt x="465063" y="1117427"/>
                    <a:pt x="471488" y="1117570"/>
                  </a:cubicBezTo>
                  <a:cubicBezTo>
                    <a:pt x="472523" y="1117593"/>
                    <a:pt x="499010" y="1117615"/>
                    <a:pt x="497419" y="1117411"/>
                  </a:cubicBezTo>
                  <a:close/>
                  <a:moveTo>
                    <a:pt x="461719" y="1117411"/>
                  </a:moveTo>
                  <a:cubicBezTo>
                    <a:pt x="456843" y="1117419"/>
                    <a:pt x="444716" y="1117448"/>
                    <a:pt x="453055" y="1117584"/>
                  </a:cubicBezTo>
                  <a:cubicBezTo>
                    <a:pt x="454678" y="1117610"/>
                    <a:pt x="458964" y="1117578"/>
                    <a:pt x="461237" y="1117582"/>
                  </a:cubicBezTo>
                  <a:cubicBezTo>
                    <a:pt x="453993" y="1117447"/>
                    <a:pt x="462036" y="1117575"/>
                    <a:pt x="461719" y="1117411"/>
                  </a:cubicBezTo>
                  <a:close/>
                  <a:moveTo>
                    <a:pt x="469404" y="1117402"/>
                  </a:moveTo>
                  <a:cubicBezTo>
                    <a:pt x="467318" y="1117414"/>
                    <a:pt x="463953" y="1117612"/>
                    <a:pt x="467921" y="1117618"/>
                  </a:cubicBezTo>
                  <a:cubicBezTo>
                    <a:pt x="468697" y="1117562"/>
                    <a:pt x="473920" y="1117377"/>
                    <a:pt x="469404" y="1117402"/>
                  </a:cubicBezTo>
                  <a:close/>
                  <a:moveTo>
                    <a:pt x="562424" y="1117294"/>
                  </a:moveTo>
                  <a:cubicBezTo>
                    <a:pt x="560320" y="1117260"/>
                    <a:pt x="541941" y="1117331"/>
                    <a:pt x="548420" y="1117444"/>
                  </a:cubicBezTo>
                  <a:cubicBezTo>
                    <a:pt x="549202" y="1117458"/>
                    <a:pt x="569401" y="1117410"/>
                    <a:pt x="562424" y="1117294"/>
                  </a:cubicBezTo>
                  <a:close/>
                  <a:moveTo>
                    <a:pt x="710618" y="1117260"/>
                  </a:moveTo>
                  <a:cubicBezTo>
                    <a:pt x="715575" y="1117414"/>
                    <a:pt x="695408" y="1117661"/>
                    <a:pt x="691159" y="1117564"/>
                  </a:cubicBezTo>
                  <a:cubicBezTo>
                    <a:pt x="690844" y="1117464"/>
                    <a:pt x="709893" y="1117238"/>
                    <a:pt x="710618" y="1117260"/>
                  </a:cubicBezTo>
                  <a:close/>
                  <a:moveTo>
                    <a:pt x="531850" y="1117130"/>
                  </a:moveTo>
                  <a:cubicBezTo>
                    <a:pt x="529714" y="1117147"/>
                    <a:pt x="527348" y="1117188"/>
                    <a:pt x="526825" y="1117243"/>
                  </a:cubicBezTo>
                  <a:cubicBezTo>
                    <a:pt x="529123" y="1117251"/>
                    <a:pt x="534862" y="1117238"/>
                    <a:pt x="535498" y="1117167"/>
                  </a:cubicBezTo>
                  <a:cubicBezTo>
                    <a:pt x="535893" y="1117123"/>
                    <a:pt x="533986" y="1117114"/>
                    <a:pt x="531850" y="1117130"/>
                  </a:cubicBezTo>
                  <a:close/>
                  <a:moveTo>
                    <a:pt x="632107" y="1117033"/>
                  </a:moveTo>
                  <a:cubicBezTo>
                    <a:pt x="632112" y="1117033"/>
                    <a:pt x="632118" y="1117035"/>
                    <a:pt x="632123" y="1117035"/>
                  </a:cubicBezTo>
                  <a:cubicBezTo>
                    <a:pt x="648231" y="1116857"/>
                    <a:pt x="644416" y="1117542"/>
                    <a:pt x="623473" y="1117374"/>
                  </a:cubicBezTo>
                  <a:cubicBezTo>
                    <a:pt x="624128" y="1117342"/>
                    <a:pt x="624784" y="1117311"/>
                    <a:pt x="625439" y="1117278"/>
                  </a:cubicBezTo>
                  <a:cubicBezTo>
                    <a:pt x="601266" y="1117248"/>
                    <a:pt x="623786" y="1117237"/>
                    <a:pt x="629706" y="1117183"/>
                  </a:cubicBezTo>
                  <a:cubicBezTo>
                    <a:pt x="631954" y="1117161"/>
                    <a:pt x="630069" y="1117056"/>
                    <a:pt x="632107" y="1117033"/>
                  </a:cubicBezTo>
                  <a:close/>
                  <a:moveTo>
                    <a:pt x="651546" y="1116985"/>
                  </a:moveTo>
                  <a:cubicBezTo>
                    <a:pt x="654387" y="1117002"/>
                    <a:pt x="656057" y="1117055"/>
                    <a:pt x="653080" y="1117112"/>
                  </a:cubicBezTo>
                  <a:cubicBezTo>
                    <a:pt x="652185" y="1117127"/>
                    <a:pt x="645429" y="1117050"/>
                    <a:pt x="642993" y="1117073"/>
                  </a:cubicBezTo>
                  <a:cubicBezTo>
                    <a:pt x="644696" y="1116986"/>
                    <a:pt x="648706" y="1116967"/>
                    <a:pt x="651546" y="1116985"/>
                  </a:cubicBezTo>
                  <a:close/>
                  <a:moveTo>
                    <a:pt x="1146821" y="1116956"/>
                  </a:moveTo>
                  <a:cubicBezTo>
                    <a:pt x="1143332" y="1116947"/>
                    <a:pt x="1136733" y="1116812"/>
                    <a:pt x="1137489" y="1117035"/>
                  </a:cubicBezTo>
                  <a:cubicBezTo>
                    <a:pt x="1137493" y="1117035"/>
                    <a:pt x="1137500" y="1117035"/>
                    <a:pt x="1137504" y="1117035"/>
                  </a:cubicBezTo>
                  <a:cubicBezTo>
                    <a:pt x="1140609" y="1117008"/>
                    <a:pt x="1143716" y="1116982"/>
                    <a:pt x="1146821" y="1116956"/>
                  </a:cubicBezTo>
                  <a:close/>
                  <a:moveTo>
                    <a:pt x="672353" y="1116902"/>
                  </a:moveTo>
                  <a:cubicBezTo>
                    <a:pt x="673277" y="1116930"/>
                    <a:pt x="670617" y="1117044"/>
                    <a:pt x="669439" y="1117047"/>
                  </a:cubicBezTo>
                  <a:cubicBezTo>
                    <a:pt x="664768" y="1117059"/>
                    <a:pt x="669860" y="1116829"/>
                    <a:pt x="672353" y="1116902"/>
                  </a:cubicBezTo>
                  <a:close/>
                  <a:moveTo>
                    <a:pt x="675780" y="1116899"/>
                  </a:moveTo>
                  <a:cubicBezTo>
                    <a:pt x="697101" y="1116795"/>
                    <a:pt x="688225" y="1117018"/>
                    <a:pt x="689076" y="1117032"/>
                  </a:cubicBezTo>
                  <a:cubicBezTo>
                    <a:pt x="690083" y="1117047"/>
                    <a:pt x="693341" y="1116971"/>
                    <a:pt x="694003" y="1116990"/>
                  </a:cubicBezTo>
                  <a:cubicBezTo>
                    <a:pt x="709516" y="1117439"/>
                    <a:pt x="679901" y="1117200"/>
                    <a:pt x="671405" y="1117288"/>
                  </a:cubicBezTo>
                  <a:cubicBezTo>
                    <a:pt x="679640" y="1117064"/>
                    <a:pt x="690363" y="1117062"/>
                    <a:pt x="675780" y="1116899"/>
                  </a:cubicBezTo>
                  <a:close/>
                  <a:moveTo>
                    <a:pt x="603611" y="1116834"/>
                  </a:moveTo>
                  <a:cubicBezTo>
                    <a:pt x="603458" y="1117083"/>
                    <a:pt x="610824" y="1117158"/>
                    <a:pt x="614427" y="1116916"/>
                  </a:cubicBezTo>
                  <a:cubicBezTo>
                    <a:pt x="616721" y="1117115"/>
                    <a:pt x="609131" y="1117170"/>
                    <a:pt x="604146" y="1117101"/>
                  </a:cubicBezTo>
                  <a:cubicBezTo>
                    <a:pt x="603019" y="1117084"/>
                    <a:pt x="598848" y="1116890"/>
                    <a:pt x="603611" y="1116834"/>
                  </a:cubicBezTo>
                  <a:close/>
                  <a:moveTo>
                    <a:pt x="984200" y="1116787"/>
                  </a:moveTo>
                  <a:cubicBezTo>
                    <a:pt x="994553" y="1116796"/>
                    <a:pt x="1001719" y="1116882"/>
                    <a:pt x="981959" y="1117095"/>
                  </a:cubicBezTo>
                  <a:cubicBezTo>
                    <a:pt x="983819" y="1117019"/>
                    <a:pt x="985678" y="1116944"/>
                    <a:pt x="987539" y="1116870"/>
                  </a:cubicBezTo>
                  <a:cubicBezTo>
                    <a:pt x="982505" y="1116826"/>
                    <a:pt x="976312" y="1116868"/>
                    <a:pt x="976216" y="1116982"/>
                  </a:cubicBezTo>
                  <a:cubicBezTo>
                    <a:pt x="976111" y="1116965"/>
                    <a:pt x="975867" y="1116947"/>
                    <a:pt x="975463" y="1116928"/>
                  </a:cubicBezTo>
                  <a:cubicBezTo>
                    <a:pt x="975053" y="1116911"/>
                    <a:pt x="969662" y="1116977"/>
                    <a:pt x="967318" y="1116944"/>
                  </a:cubicBezTo>
                  <a:cubicBezTo>
                    <a:pt x="960306" y="1116847"/>
                    <a:pt x="973846" y="1116778"/>
                    <a:pt x="984200" y="1116787"/>
                  </a:cubicBezTo>
                  <a:close/>
                  <a:moveTo>
                    <a:pt x="1150062" y="1116737"/>
                  </a:moveTo>
                  <a:cubicBezTo>
                    <a:pt x="1149693" y="1116749"/>
                    <a:pt x="1149634" y="1116900"/>
                    <a:pt x="1148375" y="1116942"/>
                  </a:cubicBezTo>
                  <a:cubicBezTo>
                    <a:pt x="1150295" y="1116925"/>
                    <a:pt x="1152215" y="1116910"/>
                    <a:pt x="1154135" y="1116893"/>
                  </a:cubicBezTo>
                  <a:cubicBezTo>
                    <a:pt x="1151806" y="1116851"/>
                    <a:pt x="1151144" y="1116695"/>
                    <a:pt x="1150062" y="1116737"/>
                  </a:cubicBezTo>
                  <a:close/>
                  <a:moveTo>
                    <a:pt x="1127876" y="1116735"/>
                  </a:moveTo>
                  <a:cubicBezTo>
                    <a:pt x="1127513" y="1116746"/>
                    <a:pt x="1123496" y="1117024"/>
                    <a:pt x="1123851" y="1117033"/>
                  </a:cubicBezTo>
                  <a:cubicBezTo>
                    <a:pt x="1138331" y="1117433"/>
                    <a:pt x="1130444" y="1116660"/>
                    <a:pt x="1127876" y="1116735"/>
                  </a:cubicBezTo>
                  <a:close/>
                  <a:moveTo>
                    <a:pt x="1102510" y="1116618"/>
                  </a:moveTo>
                  <a:cubicBezTo>
                    <a:pt x="1100043" y="1116575"/>
                    <a:pt x="1091799" y="1116646"/>
                    <a:pt x="1095447" y="1116735"/>
                  </a:cubicBezTo>
                  <a:cubicBezTo>
                    <a:pt x="1097019" y="1116774"/>
                    <a:pt x="1101995" y="1116721"/>
                    <a:pt x="1102510" y="1116618"/>
                  </a:cubicBezTo>
                  <a:close/>
                  <a:moveTo>
                    <a:pt x="1232475" y="1116579"/>
                  </a:moveTo>
                  <a:cubicBezTo>
                    <a:pt x="1229523" y="1116588"/>
                    <a:pt x="1227599" y="1116622"/>
                    <a:pt x="1230391" y="1116684"/>
                  </a:cubicBezTo>
                  <a:cubicBezTo>
                    <a:pt x="1230863" y="1116694"/>
                    <a:pt x="1240799" y="1116731"/>
                    <a:pt x="1240719" y="1116624"/>
                  </a:cubicBezTo>
                  <a:cubicBezTo>
                    <a:pt x="1239405" y="1116587"/>
                    <a:pt x="1235426" y="1116571"/>
                    <a:pt x="1232475" y="1116579"/>
                  </a:cubicBezTo>
                  <a:close/>
                  <a:moveTo>
                    <a:pt x="1445774" y="1116573"/>
                  </a:moveTo>
                  <a:lnTo>
                    <a:pt x="1450114" y="1116669"/>
                  </a:lnTo>
                  <a:lnTo>
                    <a:pt x="1450101" y="1116669"/>
                  </a:lnTo>
                  <a:cubicBezTo>
                    <a:pt x="1450107" y="1116669"/>
                    <a:pt x="1450112" y="1116669"/>
                    <a:pt x="1450118" y="1116669"/>
                  </a:cubicBezTo>
                  <a:lnTo>
                    <a:pt x="1450114" y="1116669"/>
                  </a:lnTo>
                  <a:lnTo>
                    <a:pt x="1462822" y="1116584"/>
                  </a:lnTo>
                  <a:cubicBezTo>
                    <a:pt x="1457140" y="1116581"/>
                    <a:pt x="1451456" y="1116576"/>
                    <a:pt x="1445774" y="1116573"/>
                  </a:cubicBezTo>
                  <a:close/>
                  <a:moveTo>
                    <a:pt x="1145290" y="1116556"/>
                  </a:moveTo>
                  <a:cubicBezTo>
                    <a:pt x="1126925" y="1116481"/>
                    <a:pt x="1140907" y="1116576"/>
                    <a:pt x="1138095" y="1116735"/>
                  </a:cubicBezTo>
                  <a:cubicBezTo>
                    <a:pt x="1140494" y="1116675"/>
                    <a:pt x="1142892" y="1116615"/>
                    <a:pt x="1145290" y="1116556"/>
                  </a:cubicBezTo>
                  <a:close/>
                  <a:moveTo>
                    <a:pt x="1119801" y="1116498"/>
                  </a:moveTo>
                  <a:cubicBezTo>
                    <a:pt x="1115310" y="1116427"/>
                    <a:pt x="1107045" y="1116562"/>
                    <a:pt x="1110935" y="1116675"/>
                  </a:cubicBezTo>
                  <a:cubicBezTo>
                    <a:pt x="1111789" y="1116700"/>
                    <a:pt x="1119601" y="1116576"/>
                    <a:pt x="1119801" y="1116498"/>
                  </a:cubicBezTo>
                  <a:close/>
                  <a:moveTo>
                    <a:pt x="1215525" y="1116434"/>
                  </a:moveTo>
                  <a:cubicBezTo>
                    <a:pt x="1209898" y="1116650"/>
                    <a:pt x="1221446" y="1116576"/>
                    <a:pt x="1225496" y="1116559"/>
                  </a:cubicBezTo>
                  <a:cubicBezTo>
                    <a:pt x="1225726" y="1116440"/>
                    <a:pt x="1215918" y="1116419"/>
                    <a:pt x="1215525" y="1116434"/>
                  </a:cubicBezTo>
                  <a:close/>
                  <a:moveTo>
                    <a:pt x="1297235" y="1116408"/>
                  </a:moveTo>
                  <a:cubicBezTo>
                    <a:pt x="1289665" y="1116373"/>
                    <a:pt x="1282428" y="1116357"/>
                    <a:pt x="1282131" y="1116411"/>
                  </a:cubicBezTo>
                  <a:cubicBezTo>
                    <a:pt x="1281281" y="1116564"/>
                    <a:pt x="1290201" y="1116496"/>
                    <a:pt x="1290462" y="1116508"/>
                  </a:cubicBezTo>
                  <a:cubicBezTo>
                    <a:pt x="1290837" y="1116525"/>
                    <a:pt x="1292230" y="1116944"/>
                    <a:pt x="1293057" y="1116957"/>
                  </a:cubicBezTo>
                  <a:cubicBezTo>
                    <a:pt x="1294419" y="1116981"/>
                    <a:pt x="1318126" y="1116937"/>
                    <a:pt x="1321926" y="1117035"/>
                  </a:cubicBezTo>
                  <a:cubicBezTo>
                    <a:pt x="1311733" y="1116394"/>
                    <a:pt x="1312804" y="1116903"/>
                    <a:pt x="1311918" y="1116902"/>
                  </a:cubicBezTo>
                  <a:cubicBezTo>
                    <a:pt x="1310002" y="1116899"/>
                    <a:pt x="1305555" y="1116731"/>
                    <a:pt x="1301947" y="1116768"/>
                  </a:cubicBezTo>
                  <a:cubicBezTo>
                    <a:pt x="1306078" y="1116684"/>
                    <a:pt x="1310211" y="1116601"/>
                    <a:pt x="1314342" y="1116516"/>
                  </a:cubicBezTo>
                  <a:cubicBezTo>
                    <a:pt x="1312710" y="1116496"/>
                    <a:pt x="1304806" y="1116443"/>
                    <a:pt x="1297235" y="1116408"/>
                  </a:cubicBezTo>
                  <a:close/>
                  <a:moveTo>
                    <a:pt x="1278339" y="1116373"/>
                  </a:moveTo>
                  <a:cubicBezTo>
                    <a:pt x="1275868" y="1116349"/>
                    <a:pt x="1272623" y="1116357"/>
                    <a:pt x="1271827" y="1116439"/>
                  </a:cubicBezTo>
                  <a:cubicBezTo>
                    <a:pt x="1273944" y="1116447"/>
                    <a:pt x="1278580" y="1116541"/>
                    <a:pt x="1280211" y="1116505"/>
                  </a:cubicBezTo>
                  <a:cubicBezTo>
                    <a:pt x="1282509" y="1116455"/>
                    <a:pt x="1280811" y="1116398"/>
                    <a:pt x="1278339" y="1116373"/>
                  </a:cubicBezTo>
                  <a:close/>
                  <a:moveTo>
                    <a:pt x="1333233" y="1116350"/>
                  </a:moveTo>
                  <a:cubicBezTo>
                    <a:pt x="1335832" y="1116315"/>
                    <a:pt x="1339002" y="1116316"/>
                    <a:pt x="1340181" y="1116394"/>
                  </a:cubicBezTo>
                  <a:cubicBezTo>
                    <a:pt x="1343066" y="1116586"/>
                    <a:pt x="1330128" y="1116541"/>
                    <a:pt x="1329713" y="1116519"/>
                  </a:cubicBezTo>
                  <a:cubicBezTo>
                    <a:pt x="1328607" y="1116455"/>
                    <a:pt x="1330634" y="1116385"/>
                    <a:pt x="1333233" y="1116350"/>
                  </a:cubicBezTo>
                  <a:close/>
                  <a:moveTo>
                    <a:pt x="1494031" y="1116328"/>
                  </a:moveTo>
                  <a:cubicBezTo>
                    <a:pt x="1494370" y="1116408"/>
                    <a:pt x="1491092" y="1116647"/>
                    <a:pt x="1491708" y="1116670"/>
                  </a:cubicBezTo>
                  <a:cubicBezTo>
                    <a:pt x="1493506" y="1116740"/>
                    <a:pt x="1512056" y="1116619"/>
                    <a:pt x="1509216" y="1116407"/>
                  </a:cubicBezTo>
                  <a:cubicBezTo>
                    <a:pt x="1508213" y="1116331"/>
                    <a:pt x="1497549" y="1116550"/>
                    <a:pt x="1497055" y="1116536"/>
                  </a:cubicBezTo>
                  <a:cubicBezTo>
                    <a:pt x="1496315" y="1116516"/>
                    <a:pt x="1499725" y="1116266"/>
                    <a:pt x="1494031" y="1116328"/>
                  </a:cubicBezTo>
                  <a:close/>
                  <a:moveTo>
                    <a:pt x="1001637" y="1116276"/>
                  </a:moveTo>
                  <a:cubicBezTo>
                    <a:pt x="1004498" y="1116247"/>
                    <a:pt x="1007332" y="1116249"/>
                    <a:pt x="1007603" y="1116325"/>
                  </a:cubicBezTo>
                  <a:cubicBezTo>
                    <a:pt x="1008344" y="1116535"/>
                    <a:pt x="997551" y="1116427"/>
                    <a:pt x="995512" y="1116413"/>
                  </a:cubicBezTo>
                  <a:cubicBezTo>
                    <a:pt x="995890" y="1116365"/>
                    <a:pt x="998777" y="1116305"/>
                    <a:pt x="1001637" y="1116276"/>
                  </a:cubicBezTo>
                  <a:close/>
                  <a:moveTo>
                    <a:pt x="1041927" y="1116223"/>
                  </a:moveTo>
                  <a:cubicBezTo>
                    <a:pt x="1044983" y="1116222"/>
                    <a:pt x="1047961" y="1116259"/>
                    <a:pt x="1045091" y="1116337"/>
                  </a:cubicBezTo>
                  <a:cubicBezTo>
                    <a:pt x="1044809" y="1116345"/>
                    <a:pt x="1038571" y="1116346"/>
                    <a:pt x="1038292" y="1116340"/>
                  </a:cubicBezTo>
                  <a:cubicBezTo>
                    <a:pt x="1035736" y="1116265"/>
                    <a:pt x="1038870" y="1116225"/>
                    <a:pt x="1041927" y="1116223"/>
                  </a:cubicBezTo>
                  <a:close/>
                  <a:moveTo>
                    <a:pt x="1468682" y="1116177"/>
                  </a:moveTo>
                  <a:cubicBezTo>
                    <a:pt x="1466948" y="1116363"/>
                    <a:pt x="1469946" y="1116346"/>
                    <a:pt x="1471006" y="1116410"/>
                  </a:cubicBezTo>
                  <a:cubicBezTo>
                    <a:pt x="1477474" y="1116805"/>
                    <a:pt x="1474411" y="1116294"/>
                    <a:pt x="1468682" y="1116177"/>
                  </a:cubicBezTo>
                  <a:close/>
                  <a:moveTo>
                    <a:pt x="1223641" y="1116177"/>
                  </a:moveTo>
                  <a:cubicBezTo>
                    <a:pt x="1221269" y="1116194"/>
                    <a:pt x="1219435" y="1116234"/>
                    <a:pt x="1220864" y="1116308"/>
                  </a:cubicBezTo>
                  <a:cubicBezTo>
                    <a:pt x="1223721" y="1116456"/>
                    <a:pt x="1231721" y="1116241"/>
                    <a:pt x="1229646" y="1116186"/>
                  </a:cubicBezTo>
                  <a:cubicBezTo>
                    <a:pt x="1228923" y="1116167"/>
                    <a:pt x="1226013" y="1116160"/>
                    <a:pt x="1223641" y="1116177"/>
                  </a:cubicBezTo>
                  <a:close/>
                  <a:moveTo>
                    <a:pt x="1192942" y="1115886"/>
                  </a:moveTo>
                  <a:cubicBezTo>
                    <a:pt x="1197976" y="1115904"/>
                    <a:pt x="1202264" y="1115971"/>
                    <a:pt x="1200870" y="1116062"/>
                  </a:cubicBezTo>
                  <a:cubicBezTo>
                    <a:pt x="1198621" y="1116207"/>
                    <a:pt x="1183844" y="1116133"/>
                    <a:pt x="1180532" y="1116005"/>
                  </a:cubicBezTo>
                  <a:cubicBezTo>
                    <a:pt x="1182126" y="1115900"/>
                    <a:pt x="1187907" y="1115868"/>
                    <a:pt x="1192942" y="1115886"/>
                  </a:cubicBezTo>
                  <a:close/>
                  <a:moveTo>
                    <a:pt x="1482927" y="1115839"/>
                  </a:moveTo>
                  <a:cubicBezTo>
                    <a:pt x="1479445" y="1115961"/>
                    <a:pt x="1487459" y="1116294"/>
                    <a:pt x="1491132" y="1116013"/>
                  </a:cubicBezTo>
                  <a:cubicBezTo>
                    <a:pt x="1493027" y="1115869"/>
                    <a:pt x="1483513" y="1115819"/>
                    <a:pt x="1482927" y="1115839"/>
                  </a:cubicBezTo>
                  <a:close/>
                  <a:moveTo>
                    <a:pt x="1442075" y="1115757"/>
                  </a:moveTo>
                  <a:cubicBezTo>
                    <a:pt x="1440570" y="1115703"/>
                    <a:pt x="1429514" y="1115857"/>
                    <a:pt x="1433209" y="1115957"/>
                  </a:cubicBezTo>
                  <a:cubicBezTo>
                    <a:pt x="1436411" y="1116045"/>
                    <a:pt x="1444528" y="1115846"/>
                    <a:pt x="1442075" y="1115757"/>
                  </a:cubicBezTo>
                  <a:close/>
                  <a:moveTo>
                    <a:pt x="1274482" y="1115489"/>
                  </a:moveTo>
                  <a:cubicBezTo>
                    <a:pt x="1276893" y="1115488"/>
                    <a:pt x="1279224" y="1115530"/>
                    <a:pt x="1276793" y="1115615"/>
                  </a:cubicBezTo>
                  <a:cubicBezTo>
                    <a:pt x="1276603" y="1115621"/>
                    <a:pt x="1271873" y="1115623"/>
                    <a:pt x="1271694" y="1115615"/>
                  </a:cubicBezTo>
                  <a:cubicBezTo>
                    <a:pt x="1269582" y="1115532"/>
                    <a:pt x="1272072" y="1115489"/>
                    <a:pt x="1274482" y="1115489"/>
                  </a:cubicBezTo>
                  <a:close/>
                  <a:moveTo>
                    <a:pt x="1437353" y="1115340"/>
                  </a:moveTo>
                  <a:cubicBezTo>
                    <a:pt x="1433823" y="1115350"/>
                    <a:pt x="1430796" y="1115386"/>
                    <a:pt x="1432346" y="1115484"/>
                  </a:cubicBezTo>
                  <a:cubicBezTo>
                    <a:pt x="1433366" y="1115548"/>
                    <a:pt x="1461174" y="1115516"/>
                    <a:pt x="1445377" y="1115349"/>
                  </a:cubicBezTo>
                  <a:cubicBezTo>
                    <a:pt x="1444917" y="1115345"/>
                    <a:pt x="1440884" y="1115329"/>
                    <a:pt x="1437353" y="1115340"/>
                  </a:cubicBezTo>
                  <a:close/>
                  <a:moveTo>
                    <a:pt x="1472064" y="1115218"/>
                  </a:moveTo>
                  <a:cubicBezTo>
                    <a:pt x="1470923" y="1115170"/>
                    <a:pt x="1464762" y="1115247"/>
                    <a:pt x="1464998" y="1115352"/>
                  </a:cubicBezTo>
                  <a:cubicBezTo>
                    <a:pt x="1465395" y="1115521"/>
                    <a:pt x="1473861" y="1115294"/>
                    <a:pt x="1472064" y="1115218"/>
                  </a:cubicBezTo>
                  <a:close/>
                  <a:moveTo>
                    <a:pt x="1446729" y="1115079"/>
                  </a:moveTo>
                  <a:cubicBezTo>
                    <a:pt x="1440846" y="1115281"/>
                    <a:pt x="1453032" y="1115308"/>
                    <a:pt x="1456878" y="1115113"/>
                  </a:cubicBezTo>
                  <a:cubicBezTo>
                    <a:pt x="1455137" y="1115130"/>
                    <a:pt x="1447126" y="1115065"/>
                    <a:pt x="1446729" y="1115079"/>
                  </a:cubicBezTo>
                  <a:close/>
                  <a:moveTo>
                    <a:pt x="1373408" y="1115061"/>
                  </a:moveTo>
                  <a:cubicBezTo>
                    <a:pt x="1380120" y="1115064"/>
                    <a:pt x="1387097" y="1115074"/>
                    <a:pt x="1388703" y="1115082"/>
                  </a:cubicBezTo>
                  <a:cubicBezTo>
                    <a:pt x="1389946" y="1115346"/>
                    <a:pt x="1379396" y="1115121"/>
                    <a:pt x="1376829" y="1115156"/>
                  </a:cubicBezTo>
                  <a:cubicBezTo>
                    <a:pt x="1376377" y="1115163"/>
                    <a:pt x="1376087" y="1115386"/>
                    <a:pt x="1373581" y="1115411"/>
                  </a:cubicBezTo>
                  <a:cubicBezTo>
                    <a:pt x="1373578" y="1115413"/>
                    <a:pt x="1373575" y="1115413"/>
                    <a:pt x="1373573" y="1115413"/>
                  </a:cubicBezTo>
                  <a:cubicBezTo>
                    <a:pt x="1372635" y="1115422"/>
                    <a:pt x="1371394" y="1115232"/>
                    <a:pt x="1371070" y="1115231"/>
                  </a:cubicBezTo>
                  <a:cubicBezTo>
                    <a:pt x="1370308" y="1115231"/>
                    <a:pt x="1353143" y="1115352"/>
                    <a:pt x="1359702" y="1115087"/>
                  </a:cubicBezTo>
                  <a:cubicBezTo>
                    <a:pt x="1360249" y="1115065"/>
                    <a:pt x="1366696" y="1115059"/>
                    <a:pt x="1373408" y="1115061"/>
                  </a:cubicBezTo>
                  <a:close/>
                  <a:moveTo>
                    <a:pt x="1950268" y="1114763"/>
                  </a:moveTo>
                  <a:cubicBezTo>
                    <a:pt x="1948491" y="1114708"/>
                    <a:pt x="1946334" y="1114688"/>
                    <a:pt x="1945840" y="1114786"/>
                  </a:cubicBezTo>
                  <a:cubicBezTo>
                    <a:pt x="1945223" y="1114910"/>
                    <a:pt x="1951118" y="1115008"/>
                    <a:pt x="1952415" y="1114953"/>
                  </a:cubicBezTo>
                  <a:cubicBezTo>
                    <a:pt x="1953441" y="1114910"/>
                    <a:pt x="1952044" y="1114819"/>
                    <a:pt x="1950268" y="1114763"/>
                  </a:cubicBezTo>
                  <a:close/>
                  <a:moveTo>
                    <a:pt x="1341758" y="1114633"/>
                  </a:moveTo>
                  <a:cubicBezTo>
                    <a:pt x="1343283" y="1114687"/>
                    <a:pt x="1335382" y="1114815"/>
                    <a:pt x="1332993" y="1114766"/>
                  </a:cubicBezTo>
                  <a:cubicBezTo>
                    <a:pt x="1333184" y="1114643"/>
                    <a:pt x="1340758" y="1114599"/>
                    <a:pt x="1341758" y="1114633"/>
                  </a:cubicBezTo>
                  <a:close/>
                  <a:moveTo>
                    <a:pt x="7582" y="1114274"/>
                  </a:moveTo>
                  <a:cubicBezTo>
                    <a:pt x="7717" y="1112228"/>
                    <a:pt x="7791" y="1116764"/>
                    <a:pt x="7713" y="1118116"/>
                  </a:cubicBezTo>
                  <a:cubicBezTo>
                    <a:pt x="7588" y="1118241"/>
                    <a:pt x="7562" y="1114586"/>
                    <a:pt x="7582" y="1114274"/>
                  </a:cubicBezTo>
                  <a:close/>
                  <a:moveTo>
                    <a:pt x="1477284" y="1114187"/>
                  </a:moveTo>
                  <a:cubicBezTo>
                    <a:pt x="1479386" y="1114203"/>
                    <a:pt x="1487214" y="1114142"/>
                    <a:pt x="1487458" y="1114218"/>
                  </a:cubicBezTo>
                  <a:cubicBezTo>
                    <a:pt x="1487797" y="1114339"/>
                    <a:pt x="1477970" y="1114485"/>
                    <a:pt x="1477284" y="1114187"/>
                  </a:cubicBezTo>
                  <a:close/>
                  <a:moveTo>
                    <a:pt x="1420680" y="1113869"/>
                  </a:moveTo>
                  <a:cubicBezTo>
                    <a:pt x="1423557" y="1113888"/>
                    <a:pt x="1421963" y="1114255"/>
                    <a:pt x="1422569" y="1114271"/>
                  </a:cubicBezTo>
                  <a:cubicBezTo>
                    <a:pt x="1423078" y="1114284"/>
                    <a:pt x="1433130" y="1114044"/>
                    <a:pt x="1429174" y="1114428"/>
                  </a:cubicBezTo>
                  <a:cubicBezTo>
                    <a:pt x="1429179" y="1114430"/>
                    <a:pt x="1429185" y="1114430"/>
                    <a:pt x="1429190" y="1114430"/>
                  </a:cubicBezTo>
                  <a:cubicBezTo>
                    <a:pt x="1428042" y="1114541"/>
                    <a:pt x="1420709" y="1114505"/>
                    <a:pt x="1419041" y="1114467"/>
                  </a:cubicBezTo>
                  <a:cubicBezTo>
                    <a:pt x="1418754" y="1114459"/>
                    <a:pt x="1420004" y="1114177"/>
                    <a:pt x="1416702" y="1114207"/>
                  </a:cubicBezTo>
                  <a:cubicBezTo>
                    <a:pt x="1414052" y="1114232"/>
                    <a:pt x="1418010" y="1114507"/>
                    <a:pt x="1412848" y="1114476"/>
                  </a:cubicBezTo>
                  <a:cubicBezTo>
                    <a:pt x="1407630" y="1114446"/>
                    <a:pt x="1414601" y="1114221"/>
                    <a:pt x="1414146" y="1114209"/>
                  </a:cubicBezTo>
                  <a:cubicBezTo>
                    <a:pt x="1413535" y="1114192"/>
                    <a:pt x="1405463" y="1114345"/>
                    <a:pt x="1405713" y="1114178"/>
                  </a:cubicBezTo>
                  <a:cubicBezTo>
                    <a:pt x="1405902" y="1114055"/>
                    <a:pt x="1414549" y="1114110"/>
                    <a:pt x="1416686" y="1114078"/>
                  </a:cubicBezTo>
                  <a:cubicBezTo>
                    <a:pt x="1419424" y="1114035"/>
                    <a:pt x="1416104" y="1113840"/>
                    <a:pt x="1420680" y="1113869"/>
                  </a:cubicBezTo>
                  <a:close/>
                  <a:moveTo>
                    <a:pt x="8165" y="1113804"/>
                  </a:moveTo>
                  <a:cubicBezTo>
                    <a:pt x="8368" y="1111151"/>
                    <a:pt x="8540" y="1117827"/>
                    <a:pt x="8251" y="1118543"/>
                  </a:cubicBezTo>
                  <a:cubicBezTo>
                    <a:pt x="8197" y="1118676"/>
                    <a:pt x="8127" y="1114310"/>
                    <a:pt x="8165" y="1113804"/>
                  </a:cubicBezTo>
                  <a:close/>
                  <a:moveTo>
                    <a:pt x="1473352" y="1113735"/>
                  </a:moveTo>
                  <a:cubicBezTo>
                    <a:pt x="1471017" y="1113812"/>
                    <a:pt x="1470965" y="1114075"/>
                    <a:pt x="1468185" y="1114051"/>
                  </a:cubicBezTo>
                  <a:cubicBezTo>
                    <a:pt x="1459907" y="1113985"/>
                    <a:pt x="1465995" y="1113840"/>
                    <a:pt x="1473352" y="1113735"/>
                  </a:cubicBezTo>
                  <a:close/>
                  <a:moveTo>
                    <a:pt x="1930346" y="1113729"/>
                  </a:moveTo>
                  <a:cubicBezTo>
                    <a:pt x="1929837" y="1113706"/>
                    <a:pt x="1918494" y="1113885"/>
                    <a:pt x="1916487" y="1113880"/>
                  </a:cubicBezTo>
                  <a:cubicBezTo>
                    <a:pt x="1919589" y="1114150"/>
                    <a:pt x="1933880" y="1113905"/>
                    <a:pt x="1930346" y="1113729"/>
                  </a:cubicBezTo>
                  <a:close/>
                  <a:moveTo>
                    <a:pt x="1486782" y="1113635"/>
                  </a:moveTo>
                  <a:cubicBezTo>
                    <a:pt x="1489410" y="1113817"/>
                    <a:pt x="1481581" y="1113761"/>
                    <a:pt x="1481419" y="1113774"/>
                  </a:cubicBezTo>
                  <a:cubicBezTo>
                    <a:pt x="1481053" y="1113801"/>
                    <a:pt x="1486103" y="1114453"/>
                    <a:pt x="1474138" y="1114050"/>
                  </a:cubicBezTo>
                  <a:cubicBezTo>
                    <a:pt x="1472382" y="1113991"/>
                    <a:pt x="1478655" y="1113798"/>
                    <a:pt x="1478031" y="1113777"/>
                  </a:cubicBezTo>
                  <a:cubicBezTo>
                    <a:pt x="1476724" y="1113734"/>
                    <a:pt x="1475690" y="1113715"/>
                    <a:pt x="1474860" y="1113714"/>
                  </a:cubicBezTo>
                  <a:cubicBezTo>
                    <a:pt x="1480433" y="1113641"/>
                    <a:pt x="1486222" y="1113596"/>
                    <a:pt x="1486782" y="1113635"/>
                  </a:cubicBezTo>
                  <a:close/>
                  <a:moveTo>
                    <a:pt x="1526031" y="1113597"/>
                  </a:moveTo>
                  <a:cubicBezTo>
                    <a:pt x="1522593" y="1113618"/>
                    <a:pt x="1518855" y="1113653"/>
                    <a:pt x="1517504" y="1113621"/>
                  </a:cubicBezTo>
                  <a:cubicBezTo>
                    <a:pt x="1515374" y="1113925"/>
                    <a:pt x="1525606" y="1113624"/>
                    <a:pt x="1527597" y="1113687"/>
                  </a:cubicBezTo>
                  <a:cubicBezTo>
                    <a:pt x="1527597" y="1113687"/>
                    <a:pt x="1527612" y="1113687"/>
                    <a:pt x="1527612" y="1113687"/>
                  </a:cubicBezTo>
                  <a:cubicBezTo>
                    <a:pt x="1528214" y="1113707"/>
                    <a:pt x="1518816" y="1114397"/>
                    <a:pt x="1532474" y="1113859"/>
                  </a:cubicBezTo>
                  <a:cubicBezTo>
                    <a:pt x="1525174" y="1113805"/>
                    <a:pt x="1532875" y="1113707"/>
                    <a:pt x="1532751" y="1113650"/>
                  </a:cubicBezTo>
                  <a:cubicBezTo>
                    <a:pt x="1532605" y="1113567"/>
                    <a:pt x="1529468" y="1113576"/>
                    <a:pt x="1526031" y="1113597"/>
                  </a:cubicBezTo>
                  <a:close/>
                  <a:moveTo>
                    <a:pt x="1899965" y="1113536"/>
                  </a:moveTo>
                  <a:cubicBezTo>
                    <a:pt x="1897432" y="1113589"/>
                    <a:pt x="1895399" y="1113674"/>
                    <a:pt x="1896224" y="1113710"/>
                  </a:cubicBezTo>
                  <a:cubicBezTo>
                    <a:pt x="1896718" y="1113732"/>
                    <a:pt x="1907937" y="1113659"/>
                    <a:pt x="1906703" y="1113559"/>
                  </a:cubicBezTo>
                  <a:cubicBezTo>
                    <a:pt x="1905530" y="1113464"/>
                    <a:pt x="1902498" y="1113483"/>
                    <a:pt x="1899965" y="1113536"/>
                  </a:cubicBezTo>
                  <a:close/>
                  <a:moveTo>
                    <a:pt x="1533230" y="1113406"/>
                  </a:moveTo>
                  <a:cubicBezTo>
                    <a:pt x="1532998" y="1113419"/>
                    <a:pt x="1534912" y="1113687"/>
                    <a:pt x="1535298" y="1113684"/>
                  </a:cubicBezTo>
                  <a:cubicBezTo>
                    <a:pt x="1541301" y="1113644"/>
                    <a:pt x="1536965" y="1113209"/>
                    <a:pt x="1533230" y="1113406"/>
                  </a:cubicBezTo>
                  <a:close/>
                  <a:moveTo>
                    <a:pt x="1886440" y="1113391"/>
                  </a:moveTo>
                  <a:cubicBezTo>
                    <a:pt x="1886193" y="1113372"/>
                    <a:pt x="1877720" y="1113419"/>
                    <a:pt x="1877705" y="1113544"/>
                  </a:cubicBezTo>
                  <a:cubicBezTo>
                    <a:pt x="1881378" y="1113548"/>
                    <a:pt x="1888693" y="1113609"/>
                    <a:pt x="1886440" y="1113391"/>
                  </a:cubicBezTo>
                  <a:close/>
                  <a:moveTo>
                    <a:pt x="1546147" y="1113329"/>
                  </a:moveTo>
                  <a:cubicBezTo>
                    <a:pt x="1545422" y="1113340"/>
                    <a:pt x="1539357" y="1113664"/>
                    <a:pt x="1539573" y="1113683"/>
                  </a:cubicBezTo>
                  <a:cubicBezTo>
                    <a:pt x="1544233" y="1114071"/>
                    <a:pt x="1553616" y="1113223"/>
                    <a:pt x="1546147" y="1113329"/>
                  </a:cubicBezTo>
                  <a:close/>
                  <a:moveTo>
                    <a:pt x="1683900" y="1113071"/>
                  </a:moveTo>
                  <a:cubicBezTo>
                    <a:pt x="1677279" y="1113325"/>
                    <a:pt x="1690721" y="1113272"/>
                    <a:pt x="1690644" y="1113105"/>
                  </a:cubicBezTo>
                  <a:cubicBezTo>
                    <a:pt x="1690598" y="1113044"/>
                    <a:pt x="1684162" y="1113061"/>
                    <a:pt x="1683900" y="1113071"/>
                  </a:cubicBezTo>
                  <a:close/>
                  <a:moveTo>
                    <a:pt x="1651568" y="1113005"/>
                  </a:moveTo>
                  <a:cubicBezTo>
                    <a:pt x="1648482" y="1113085"/>
                    <a:pt x="1631182" y="1113007"/>
                    <a:pt x="1630950" y="1113121"/>
                  </a:cubicBezTo>
                  <a:cubicBezTo>
                    <a:pt x="1630719" y="1113246"/>
                    <a:pt x="1650241" y="1113176"/>
                    <a:pt x="1651568" y="1113005"/>
                  </a:cubicBezTo>
                  <a:close/>
                  <a:moveTo>
                    <a:pt x="1858964" y="1112492"/>
                  </a:moveTo>
                  <a:cubicBezTo>
                    <a:pt x="1861107" y="1112449"/>
                    <a:pt x="1864001" y="1112441"/>
                    <a:pt x="1865590" y="1112521"/>
                  </a:cubicBezTo>
                  <a:cubicBezTo>
                    <a:pt x="1865652" y="1112658"/>
                    <a:pt x="1857303" y="1112693"/>
                    <a:pt x="1856840" y="1112675"/>
                  </a:cubicBezTo>
                  <a:cubicBezTo>
                    <a:pt x="1855428" y="1112615"/>
                    <a:pt x="1856820" y="1112536"/>
                    <a:pt x="1858964" y="1112492"/>
                  </a:cubicBezTo>
                  <a:close/>
                  <a:moveTo>
                    <a:pt x="1753934" y="1112457"/>
                  </a:moveTo>
                  <a:cubicBezTo>
                    <a:pt x="1759366" y="1112571"/>
                    <a:pt x="1755153" y="1113119"/>
                    <a:pt x="1750693" y="1112913"/>
                  </a:cubicBezTo>
                  <a:cubicBezTo>
                    <a:pt x="1750184" y="1112888"/>
                    <a:pt x="1746557" y="1112303"/>
                    <a:pt x="1753934" y="1112457"/>
                  </a:cubicBezTo>
                  <a:close/>
                  <a:moveTo>
                    <a:pt x="1808693" y="1112369"/>
                  </a:moveTo>
                  <a:cubicBezTo>
                    <a:pt x="1811105" y="1112369"/>
                    <a:pt x="1813435" y="1112420"/>
                    <a:pt x="1811004" y="1112522"/>
                  </a:cubicBezTo>
                  <a:cubicBezTo>
                    <a:pt x="1810773" y="1112530"/>
                    <a:pt x="1806066" y="1112531"/>
                    <a:pt x="1805896" y="1112524"/>
                  </a:cubicBezTo>
                  <a:cubicBezTo>
                    <a:pt x="1803790" y="1112421"/>
                    <a:pt x="1806282" y="1112369"/>
                    <a:pt x="1808693" y="1112369"/>
                  </a:cubicBezTo>
                  <a:close/>
                  <a:moveTo>
                    <a:pt x="1829971" y="1112289"/>
                  </a:moveTo>
                  <a:cubicBezTo>
                    <a:pt x="1830527" y="1112314"/>
                    <a:pt x="1818767" y="1112822"/>
                    <a:pt x="1832903" y="1112598"/>
                  </a:cubicBezTo>
                  <a:cubicBezTo>
                    <a:pt x="1831283" y="1112547"/>
                    <a:pt x="1829662" y="1112496"/>
                    <a:pt x="1828042" y="1112445"/>
                  </a:cubicBezTo>
                  <a:cubicBezTo>
                    <a:pt x="1834694" y="1112312"/>
                    <a:pt x="1835326" y="1112636"/>
                    <a:pt x="1836931" y="1112652"/>
                  </a:cubicBezTo>
                  <a:cubicBezTo>
                    <a:pt x="1841947" y="1112700"/>
                    <a:pt x="1847364" y="1112183"/>
                    <a:pt x="1855373" y="1112774"/>
                  </a:cubicBezTo>
                  <a:cubicBezTo>
                    <a:pt x="1857503" y="1112929"/>
                    <a:pt x="1853985" y="1113122"/>
                    <a:pt x="1854247" y="1113146"/>
                  </a:cubicBezTo>
                  <a:cubicBezTo>
                    <a:pt x="1856793" y="1113359"/>
                    <a:pt x="1860034" y="1112760"/>
                    <a:pt x="1863877" y="1113187"/>
                  </a:cubicBezTo>
                  <a:cubicBezTo>
                    <a:pt x="1864155" y="1113220"/>
                    <a:pt x="1855250" y="1113510"/>
                    <a:pt x="1870822" y="1113463"/>
                  </a:cubicBezTo>
                  <a:cubicBezTo>
                    <a:pt x="1869757" y="1113425"/>
                    <a:pt x="1868677" y="1113386"/>
                    <a:pt x="1867612" y="1113346"/>
                  </a:cubicBezTo>
                  <a:cubicBezTo>
                    <a:pt x="1869803" y="1113246"/>
                    <a:pt x="1885575" y="1113142"/>
                    <a:pt x="1887705" y="1113158"/>
                  </a:cubicBezTo>
                  <a:cubicBezTo>
                    <a:pt x="1893909" y="1113206"/>
                    <a:pt x="1888492" y="1113527"/>
                    <a:pt x="1894727" y="1113473"/>
                  </a:cubicBezTo>
                  <a:cubicBezTo>
                    <a:pt x="1890730" y="1113065"/>
                    <a:pt x="1909681" y="1112953"/>
                    <a:pt x="1908586" y="1113318"/>
                  </a:cubicBezTo>
                  <a:cubicBezTo>
                    <a:pt x="1911240" y="1112855"/>
                    <a:pt x="1927336" y="1113158"/>
                    <a:pt x="1934899" y="1113147"/>
                  </a:cubicBezTo>
                  <a:cubicBezTo>
                    <a:pt x="1939683" y="1113139"/>
                    <a:pt x="1949421" y="1112909"/>
                    <a:pt x="1950933" y="1112928"/>
                  </a:cubicBezTo>
                  <a:cubicBezTo>
                    <a:pt x="1952785" y="1112951"/>
                    <a:pt x="1952230" y="1113268"/>
                    <a:pt x="1955563" y="1113329"/>
                  </a:cubicBezTo>
                  <a:cubicBezTo>
                    <a:pt x="1956520" y="1113346"/>
                    <a:pt x="1966443" y="1113085"/>
                    <a:pt x="1975163" y="1113388"/>
                  </a:cubicBezTo>
                  <a:cubicBezTo>
                    <a:pt x="1976860" y="1113447"/>
                    <a:pt x="1980410" y="1113976"/>
                    <a:pt x="1977261" y="1114118"/>
                  </a:cubicBezTo>
                  <a:cubicBezTo>
                    <a:pt x="1971891" y="1114363"/>
                    <a:pt x="1961721" y="1113957"/>
                    <a:pt x="1961844" y="1114274"/>
                  </a:cubicBezTo>
                  <a:cubicBezTo>
                    <a:pt x="1961998" y="1114612"/>
                    <a:pt x="1975703" y="1114376"/>
                    <a:pt x="1979391" y="1114411"/>
                  </a:cubicBezTo>
                  <a:cubicBezTo>
                    <a:pt x="1996414" y="1114573"/>
                    <a:pt x="1986583" y="1114962"/>
                    <a:pt x="1987015" y="1115070"/>
                  </a:cubicBezTo>
                  <a:cubicBezTo>
                    <a:pt x="1988157" y="1115335"/>
                    <a:pt x="1997463" y="1115306"/>
                    <a:pt x="1997849" y="1115329"/>
                  </a:cubicBezTo>
                  <a:cubicBezTo>
                    <a:pt x="1999454" y="1115433"/>
                    <a:pt x="1992864" y="1115660"/>
                    <a:pt x="1992756" y="1115822"/>
                  </a:cubicBezTo>
                  <a:cubicBezTo>
                    <a:pt x="1992648" y="1116035"/>
                    <a:pt x="2001614" y="1116402"/>
                    <a:pt x="1999562" y="1116478"/>
                  </a:cubicBezTo>
                  <a:cubicBezTo>
                    <a:pt x="1996645" y="1116586"/>
                    <a:pt x="1988404" y="1116280"/>
                    <a:pt x="1987895" y="1116297"/>
                  </a:cubicBezTo>
                  <a:cubicBezTo>
                    <a:pt x="1981089" y="1116516"/>
                    <a:pt x="1990410" y="1116988"/>
                    <a:pt x="1992972" y="1117226"/>
                  </a:cubicBezTo>
                  <a:cubicBezTo>
                    <a:pt x="1993759" y="1117299"/>
                    <a:pt x="1990657" y="1117427"/>
                    <a:pt x="1991305" y="1117447"/>
                  </a:cubicBezTo>
                  <a:cubicBezTo>
                    <a:pt x="2001151" y="1117762"/>
                    <a:pt x="1993373" y="1116752"/>
                    <a:pt x="1999932" y="1116809"/>
                  </a:cubicBezTo>
                  <a:cubicBezTo>
                    <a:pt x="2005781" y="1116860"/>
                    <a:pt x="1998250" y="1117197"/>
                    <a:pt x="1998481" y="1117214"/>
                  </a:cubicBezTo>
                  <a:cubicBezTo>
                    <a:pt x="1998775" y="1117234"/>
                    <a:pt x="2005766" y="1117240"/>
                    <a:pt x="2006861" y="1117352"/>
                  </a:cubicBezTo>
                  <a:cubicBezTo>
                    <a:pt x="2007402" y="1117410"/>
                    <a:pt x="1989222" y="1118066"/>
                    <a:pt x="1989978" y="1118345"/>
                  </a:cubicBezTo>
                  <a:cubicBezTo>
                    <a:pt x="1995781" y="1118275"/>
                    <a:pt x="2001584" y="1118206"/>
                    <a:pt x="2007386" y="1118135"/>
                  </a:cubicBezTo>
                  <a:cubicBezTo>
                    <a:pt x="2007834" y="1118504"/>
                    <a:pt x="1999485" y="1118243"/>
                    <a:pt x="1998636" y="1118283"/>
                  </a:cubicBezTo>
                  <a:cubicBezTo>
                    <a:pt x="1996892" y="1118360"/>
                    <a:pt x="2001738" y="1118541"/>
                    <a:pt x="2001522" y="1118658"/>
                  </a:cubicBezTo>
                  <a:cubicBezTo>
                    <a:pt x="2001414" y="1118732"/>
                    <a:pt x="1995735" y="1119002"/>
                    <a:pt x="2000874" y="1119106"/>
                  </a:cubicBezTo>
                  <a:cubicBezTo>
                    <a:pt x="2002633" y="1119141"/>
                    <a:pt x="2006337" y="1118879"/>
                    <a:pt x="2012757" y="1119137"/>
                  </a:cubicBezTo>
                  <a:cubicBezTo>
                    <a:pt x="1990395" y="1119496"/>
                    <a:pt x="2005889" y="1119688"/>
                    <a:pt x="2006553" y="1119817"/>
                  </a:cubicBezTo>
                  <a:cubicBezTo>
                    <a:pt x="2007201" y="1119948"/>
                    <a:pt x="1996522" y="1120263"/>
                    <a:pt x="2009485" y="1120198"/>
                  </a:cubicBezTo>
                  <a:cubicBezTo>
                    <a:pt x="2010041" y="1120918"/>
                    <a:pt x="2009207" y="1120427"/>
                    <a:pt x="2005519" y="1120555"/>
                  </a:cubicBezTo>
                  <a:cubicBezTo>
                    <a:pt x="2001012" y="1120712"/>
                    <a:pt x="2011445" y="1120942"/>
                    <a:pt x="1994948" y="1120772"/>
                  </a:cubicBezTo>
                  <a:cubicBezTo>
                    <a:pt x="1995889" y="1121106"/>
                    <a:pt x="2009146" y="1121076"/>
                    <a:pt x="2009840" y="1121104"/>
                  </a:cubicBezTo>
                  <a:cubicBezTo>
                    <a:pt x="2010442" y="1121127"/>
                    <a:pt x="2007494" y="1121294"/>
                    <a:pt x="2008559" y="1121350"/>
                  </a:cubicBezTo>
                  <a:cubicBezTo>
                    <a:pt x="2020983" y="1121996"/>
                    <a:pt x="2012448" y="1121701"/>
                    <a:pt x="2016044" y="1122117"/>
                  </a:cubicBezTo>
                  <a:cubicBezTo>
                    <a:pt x="2016368" y="1122154"/>
                    <a:pt x="2028113" y="1122306"/>
                    <a:pt x="2019162" y="1122368"/>
                  </a:cubicBezTo>
                  <a:cubicBezTo>
                    <a:pt x="2002880" y="1122478"/>
                    <a:pt x="1996074" y="1122004"/>
                    <a:pt x="1993327" y="1123018"/>
                  </a:cubicBezTo>
                  <a:cubicBezTo>
                    <a:pt x="2005380" y="1123461"/>
                    <a:pt x="2019979" y="1122808"/>
                    <a:pt x="2023637" y="1122796"/>
                  </a:cubicBezTo>
                  <a:cubicBezTo>
                    <a:pt x="2029254" y="1122780"/>
                    <a:pt x="2023436" y="1122989"/>
                    <a:pt x="2024131" y="1123047"/>
                  </a:cubicBezTo>
                  <a:cubicBezTo>
                    <a:pt x="2024378" y="1123066"/>
                    <a:pt x="2029208" y="1123049"/>
                    <a:pt x="2029270" y="1123066"/>
                  </a:cubicBezTo>
                  <a:cubicBezTo>
                    <a:pt x="2032711" y="1123848"/>
                    <a:pt x="2007757" y="1123074"/>
                    <a:pt x="1999901" y="1123208"/>
                  </a:cubicBezTo>
                  <a:cubicBezTo>
                    <a:pt x="2002016" y="1123325"/>
                    <a:pt x="2004115" y="1123441"/>
                    <a:pt x="2006213" y="1123558"/>
                  </a:cubicBezTo>
                  <a:cubicBezTo>
                    <a:pt x="2003358" y="1123563"/>
                    <a:pt x="2000503" y="1123566"/>
                    <a:pt x="1997648" y="1123569"/>
                  </a:cubicBezTo>
                  <a:cubicBezTo>
                    <a:pt x="2011260" y="1123807"/>
                    <a:pt x="1998127" y="1123658"/>
                    <a:pt x="1994731" y="1124283"/>
                  </a:cubicBezTo>
                  <a:cubicBezTo>
                    <a:pt x="1993975" y="1124422"/>
                    <a:pt x="2002911" y="1124188"/>
                    <a:pt x="1992710" y="1124572"/>
                  </a:cubicBezTo>
                  <a:cubicBezTo>
                    <a:pt x="2000241" y="1124668"/>
                    <a:pt x="1997833" y="1124794"/>
                    <a:pt x="2004655" y="1124621"/>
                  </a:cubicBezTo>
                  <a:cubicBezTo>
                    <a:pt x="2004469" y="1124873"/>
                    <a:pt x="1989145" y="1125145"/>
                    <a:pt x="1983095" y="1125268"/>
                  </a:cubicBezTo>
                  <a:cubicBezTo>
                    <a:pt x="2004454" y="1125569"/>
                    <a:pt x="1992278" y="1124637"/>
                    <a:pt x="2010751" y="1125140"/>
                  </a:cubicBezTo>
                  <a:cubicBezTo>
                    <a:pt x="2014161" y="1124830"/>
                    <a:pt x="2005349" y="1124884"/>
                    <a:pt x="2006074" y="1124833"/>
                  </a:cubicBezTo>
                  <a:cubicBezTo>
                    <a:pt x="2008652" y="1124649"/>
                    <a:pt x="2014701" y="1124949"/>
                    <a:pt x="2021986" y="1124302"/>
                  </a:cubicBezTo>
                  <a:cubicBezTo>
                    <a:pt x="2023174" y="1124195"/>
                    <a:pt x="2018158" y="1123864"/>
                    <a:pt x="2025582" y="1123884"/>
                  </a:cubicBezTo>
                  <a:cubicBezTo>
                    <a:pt x="2026415" y="1123885"/>
                    <a:pt x="2031153" y="1124171"/>
                    <a:pt x="2031075" y="1124191"/>
                  </a:cubicBezTo>
                  <a:cubicBezTo>
                    <a:pt x="2030458" y="1124412"/>
                    <a:pt x="2025767" y="1124325"/>
                    <a:pt x="2025566" y="1124418"/>
                  </a:cubicBezTo>
                  <a:cubicBezTo>
                    <a:pt x="2025396" y="1124506"/>
                    <a:pt x="2030613" y="1124456"/>
                    <a:pt x="2030643" y="1124479"/>
                  </a:cubicBezTo>
                  <a:cubicBezTo>
                    <a:pt x="2030798" y="1124757"/>
                    <a:pt x="2026276" y="1124583"/>
                    <a:pt x="2026924" y="1124669"/>
                  </a:cubicBezTo>
                  <a:cubicBezTo>
                    <a:pt x="2028344" y="1124859"/>
                    <a:pt x="2047157" y="1125472"/>
                    <a:pt x="2022603" y="1125276"/>
                  </a:cubicBezTo>
                  <a:cubicBezTo>
                    <a:pt x="2043005" y="1124979"/>
                    <a:pt x="2025226" y="1124972"/>
                    <a:pt x="2017279" y="1125086"/>
                  </a:cubicBezTo>
                  <a:cubicBezTo>
                    <a:pt x="2015257" y="1125114"/>
                    <a:pt x="2014748" y="1125279"/>
                    <a:pt x="2011862" y="1125333"/>
                  </a:cubicBezTo>
                  <a:cubicBezTo>
                    <a:pt x="2008142" y="1125404"/>
                    <a:pt x="2003790" y="1125321"/>
                    <a:pt x="2001877" y="1125350"/>
                  </a:cubicBezTo>
                  <a:cubicBezTo>
                    <a:pt x="1999809" y="1125381"/>
                    <a:pt x="2011553" y="1125780"/>
                    <a:pt x="1994577" y="1125648"/>
                  </a:cubicBezTo>
                  <a:cubicBezTo>
                    <a:pt x="2003219" y="1126041"/>
                    <a:pt x="2018467" y="1125645"/>
                    <a:pt x="2026955" y="1125925"/>
                  </a:cubicBezTo>
                  <a:cubicBezTo>
                    <a:pt x="2044085" y="1126498"/>
                    <a:pt x="2015026" y="1126581"/>
                    <a:pt x="2012001" y="1126629"/>
                  </a:cubicBezTo>
                  <a:cubicBezTo>
                    <a:pt x="2011183" y="1126643"/>
                    <a:pt x="2013899" y="1126868"/>
                    <a:pt x="2013359" y="1126882"/>
                  </a:cubicBezTo>
                  <a:cubicBezTo>
                    <a:pt x="2012479" y="1126901"/>
                    <a:pt x="1995982" y="1126777"/>
                    <a:pt x="1994361" y="1126958"/>
                  </a:cubicBezTo>
                  <a:cubicBezTo>
                    <a:pt x="1992725" y="1127137"/>
                    <a:pt x="2000395" y="1126958"/>
                    <a:pt x="2000905" y="1127149"/>
                  </a:cubicBezTo>
                  <a:cubicBezTo>
                    <a:pt x="2001244" y="1127279"/>
                    <a:pt x="1981351" y="1127475"/>
                    <a:pt x="1992123" y="1127578"/>
                  </a:cubicBezTo>
                  <a:cubicBezTo>
                    <a:pt x="1999546" y="1127652"/>
                    <a:pt x="2013235" y="1127154"/>
                    <a:pt x="2015535" y="1127716"/>
                  </a:cubicBezTo>
                  <a:cubicBezTo>
                    <a:pt x="2004624" y="1127743"/>
                    <a:pt x="1993697" y="1127773"/>
                    <a:pt x="1982786" y="1127799"/>
                  </a:cubicBezTo>
                  <a:cubicBezTo>
                    <a:pt x="1988759" y="1128020"/>
                    <a:pt x="1994731" y="1128240"/>
                    <a:pt x="2000704" y="1128463"/>
                  </a:cubicBezTo>
                  <a:cubicBezTo>
                    <a:pt x="1988450" y="1128506"/>
                    <a:pt x="1977863" y="1128251"/>
                    <a:pt x="1966227" y="1128527"/>
                  </a:cubicBezTo>
                  <a:cubicBezTo>
                    <a:pt x="1994191" y="1129254"/>
                    <a:pt x="1957137" y="1129044"/>
                    <a:pt x="1956736" y="1129125"/>
                  </a:cubicBezTo>
                  <a:cubicBezTo>
                    <a:pt x="1956597" y="1129172"/>
                    <a:pt x="1967601" y="1129739"/>
                    <a:pt x="1969375" y="1129842"/>
                  </a:cubicBezTo>
                  <a:cubicBezTo>
                    <a:pt x="1959622" y="1130031"/>
                    <a:pt x="1929975" y="1130058"/>
                    <a:pt x="1947322" y="1130768"/>
                  </a:cubicBezTo>
                  <a:cubicBezTo>
                    <a:pt x="1944174" y="1130609"/>
                    <a:pt x="1936550" y="1130960"/>
                    <a:pt x="1936658" y="1130987"/>
                  </a:cubicBezTo>
                  <a:cubicBezTo>
                    <a:pt x="1937615" y="1131284"/>
                    <a:pt x="1954251" y="1131140"/>
                    <a:pt x="1951535" y="1131398"/>
                  </a:cubicBezTo>
                  <a:cubicBezTo>
                    <a:pt x="1948387" y="1131699"/>
                    <a:pt x="1943989" y="1131267"/>
                    <a:pt x="1939158" y="1131287"/>
                  </a:cubicBezTo>
                  <a:cubicBezTo>
                    <a:pt x="1914357" y="1131392"/>
                    <a:pt x="1921163" y="1132935"/>
                    <a:pt x="1896286" y="1132612"/>
                  </a:cubicBezTo>
                  <a:cubicBezTo>
                    <a:pt x="1896780" y="1132668"/>
                    <a:pt x="1897273" y="1132724"/>
                    <a:pt x="1897767" y="1132779"/>
                  </a:cubicBezTo>
                  <a:cubicBezTo>
                    <a:pt x="1870729" y="1132603"/>
                    <a:pt x="1843691" y="1132430"/>
                    <a:pt x="1816668" y="1132261"/>
                  </a:cubicBezTo>
                  <a:cubicBezTo>
                    <a:pt x="1806081" y="1132677"/>
                    <a:pt x="1777932" y="1132850"/>
                    <a:pt x="1764104" y="1132753"/>
                  </a:cubicBezTo>
                  <a:cubicBezTo>
                    <a:pt x="1761326" y="1132734"/>
                    <a:pt x="1747653" y="1132455"/>
                    <a:pt x="1746619" y="1132412"/>
                  </a:cubicBezTo>
                  <a:cubicBezTo>
                    <a:pt x="1744705" y="1132329"/>
                    <a:pt x="1755215" y="1132333"/>
                    <a:pt x="1750462" y="1132173"/>
                  </a:cubicBezTo>
                  <a:cubicBezTo>
                    <a:pt x="1749458" y="1132139"/>
                    <a:pt x="1726325" y="1131967"/>
                    <a:pt x="1727976" y="1132217"/>
                  </a:cubicBezTo>
                  <a:cubicBezTo>
                    <a:pt x="1730569" y="1132254"/>
                    <a:pt x="1738686" y="1132157"/>
                    <a:pt x="1740014" y="1132220"/>
                  </a:cubicBezTo>
                  <a:cubicBezTo>
                    <a:pt x="1749350" y="1132663"/>
                    <a:pt x="1678005" y="1132095"/>
                    <a:pt x="1674471" y="1132248"/>
                  </a:cubicBezTo>
                  <a:cubicBezTo>
                    <a:pt x="1676045" y="1132332"/>
                    <a:pt x="1677634" y="1132415"/>
                    <a:pt x="1679208" y="1132498"/>
                  </a:cubicBezTo>
                  <a:cubicBezTo>
                    <a:pt x="1674702" y="1132444"/>
                    <a:pt x="1670211" y="1132390"/>
                    <a:pt x="1665705" y="1132336"/>
                  </a:cubicBezTo>
                  <a:cubicBezTo>
                    <a:pt x="1667526" y="1132275"/>
                    <a:pt x="1669347" y="1132213"/>
                    <a:pt x="1671168" y="1132151"/>
                  </a:cubicBezTo>
                  <a:cubicBezTo>
                    <a:pt x="1665983" y="1132089"/>
                    <a:pt x="1659038" y="1132117"/>
                    <a:pt x="1654238" y="1132037"/>
                  </a:cubicBezTo>
                  <a:cubicBezTo>
                    <a:pt x="1653451" y="1132023"/>
                    <a:pt x="1655488" y="1131835"/>
                    <a:pt x="1653621" y="1131819"/>
                  </a:cubicBezTo>
                  <a:cubicBezTo>
                    <a:pt x="1651769" y="1131805"/>
                    <a:pt x="1652124" y="1132072"/>
                    <a:pt x="1649423" y="1132092"/>
                  </a:cubicBezTo>
                  <a:cubicBezTo>
                    <a:pt x="1646383" y="1132112"/>
                    <a:pt x="1632509" y="1131881"/>
                    <a:pt x="1627694" y="1131870"/>
                  </a:cubicBezTo>
                  <a:cubicBezTo>
                    <a:pt x="1609715" y="1131828"/>
                    <a:pt x="1591566" y="1131918"/>
                    <a:pt x="1573540" y="1131750"/>
                  </a:cubicBezTo>
                  <a:cubicBezTo>
                    <a:pt x="1592152" y="1131619"/>
                    <a:pt x="1573401" y="1131361"/>
                    <a:pt x="1568185" y="1131427"/>
                  </a:cubicBezTo>
                  <a:cubicBezTo>
                    <a:pt x="1567043" y="1131443"/>
                    <a:pt x="1567213" y="1131926"/>
                    <a:pt x="1548555" y="1131742"/>
                  </a:cubicBezTo>
                  <a:cubicBezTo>
                    <a:pt x="1536687" y="1131625"/>
                    <a:pt x="1547644" y="1130980"/>
                    <a:pt x="1527844" y="1131257"/>
                  </a:cubicBezTo>
                  <a:cubicBezTo>
                    <a:pt x="1543076" y="1131782"/>
                    <a:pt x="1528106" y="1131700"/>
                    <a:pt x="1516177" y="1131676"/>
                  </a:cubicBezTo>
                  <a:cubicBezTo>
                    <a:pt x="1514109" y="1131671"/>
                    <a:pt x="1497503" y="1131545"/>
                    <a:pt x="1490162" y="1131541"/>
                  </a:cubicBezTo>
                  <a:cubicBezTo>
                    <a:pt x="1487651" y="1131540"/>
                    <a:pt x="1483825" y="1131771"/>
                    <a:pt x="1480494" y="1131767"/>
                  </a:cubicBezTo>
                  <a:cubicBezTo>
                    <a:pt x="1478203" y="1131762"/>
                    <a:pt x="1476468" y="1131623"/>
                    <a:pt x="1473065" y="1131619"/>
                  </a:cubicBezTo>
                  <a:cubicBezTo>
                    <a:pt x="1457199" y="1131595"/>
                    <a:pt x="1441595" y="1131551"/>
                    <a:pt x="1425700" y="1131453"/>
                  </a:cubicBezTo>
                  <a:cubicBezTo>
                    <a:pt x="1434989" y="1130869"/>
                    <a:pt x="1418410" y="1131166"/>
                    <a:pt x="1417666" y="1131136"/>
                  </a:cubicBezTo>
                  <a:cubicBezTo>
                    <a:pt x="1413879" y="1130956"/>
                    <a:pt x="1431005" y="1130964"/>
                    <a:pt x="1424233" y="1130838"/>
                  </a:cubicBezTo>
                  <a:cubicBezTo>
                    <a:pt x="1414766" y="1130827"/>
                    <a:pt x="1405301" y="1130816"/>
                    <a:pt x="1395837" y="1130804"/>
                  </a:cubicBezTo>
                  <a:cubicBezTo>
                    <a:pt x="1403605" y="1130904"/>
                    <a:pt x="1385552" y="1131282"/>
                    <a:pt x="1382229" y="1131072"/>
                  </a:cubicBezTo>
                  <a:cubicBezTo>
                    <a:pt x="1383692" y="1131609"/>
                    <a:pt x="1339090" y="1130469"/>
                    <a:pt x="1332301" y="1130626"/>
                  </a:cubicBezTo>
                  <a:cubicBezTo>
                    <a:pt x="1330886" y="1130659"/>
                    <a:pt x="1340143" y="1130947"/>
                    <a:pt x="1318671" y="1130759"/>
                  </a:cubicBezTo>
                  <a:cubicBezTo>
                    <a:pt x="1316345" y="1130739"/>
                    <a:pt x="1317225" y="1130585"/>
                    <a:pt x="1316004" y="1130594"/>
                  </a:cubicBezTo>
                  <a:cubicBezTo>
                    <a:pt x="1315274" y="1130602"/>
                    <a:pt x="1310854" y="1131085"/>
                    <a:pt x="1306143" y="1130794"/>
                  </a:cubicBezTo>
                  <a:cubicBezTo>
                    <a:pt x="1304424" y="1130688"/>
                    <a:pt x="1315427" y="1130396"/>
                    <a:pt x="1291263" y="1130452"/>
                  </a:cubicBezTo>
                  <a:cubicBezTo>
                    <a:pt x="1300886" y="1130987"/>
                    <a:pt x="1257755" y="1130612"/>
                    <a:pt x="1249819" y="1130463"/>
                  </a:cubicBezTo>
                  <a:cubicBezTo>
                    <a:pt x="1251404" y="1130535"/>
                    <a:pt x="1252989" y="1130606"/>
                    <a:pt x="1254574" y="1130679"/>
                  </a:cubicBezTo>
                  <a:cubicBezTo>
                    <a:pt x="1246730" y="1130474"/>
                    <a:pt x="1245314" y="1130637"/>
                    <a:pt x="1243547" y="1130622"/>
                  </a:cubicBezTo>
                  <a:cubicBezTo>
                    <a:pt x="1236427" y="1130561"/>
                    <a:pt x="1226636" y="1130361"/>
                    <a:pt x="1220002" y="1130355"/>
                  </a:cubicBezTo>
                  <a:cubicBezTo>
                    <a:pt x="1212239" y="1130348"/>
                    <a:pt x="1212213" y="1130651"/>
                    <a:pt x="1203161" y="1130503"/>
                  </a:cubicBezTo>
                  <a:cubicBezTo>
                    <a:pt x="1205310" y="1130577"/>
                    <a:pt x="1207456" y="1130651"/>
                    <a:pt x="1209605" y="1130725"/>
                  </a:cubicBezTo>
                  <a:cubicBezTo>
                    <a:pt x="1203353" y="1130687"/>
                    <a:pt x="1197103" y="1130649"/>
                    <a:pt x="1190852" y="1130612"/>
                  </a:cubicBezTo>
                  <a:cubicBezTo>
                    <a:pt x="1205327" y="1130264"/>
                    <a:pt x="1187730" y="1130583"/>
                    <a:pt x="1186571" y="1130588"/>
                  </a:cubicBezTo>
                  <a:cubicBezTo>
                    <a:pt x="1184721" y="1130595"/>
                    <a:pt x="1187378" y="1130443"/>
                    <a:pt x="1184286" y="1130452"/>
                  </a:cubicBezTo>
                  <a:cubicBezTo>
                    <a:pt x="1183966" y="1130455"/>
                    <a:pt x="1184429" y="1130609"/>
                    <a:pt x="1179662" y="1130609"/>
                  </a:cubicBezTo>
                  <a:cubicBezTo>
                    <a:pt x="1169703" y="1130611"/>
                    <a:pt x="1171277" y="1130426"/>
                    <a:pt x="1167097" y="1130413"/>
                  </a:cubicBezTo>
                  <a:cubicBezTo>
                    <a:pt x="1166714" y="1130413"/>
                    <a:pt x="1168055" y="1130555"/>
                    <a:pt x="1160832" y="1130563"/>
                  </a:cubicBezTo>
                  <a:cubicBezTo>
                    <a:pt x="1137881" y="1130586"/>
                    <a:pt x="1160947" y="1130458"/>
                    <a:pt x="1161828" y="1130443"/>
                  </a:cubicBezTo>
                  <a:cubicBezTo>
                    <a:pt x="1162984" y="1130421"/>
                    <a:pt x="1155115" y="1129825"/>
                    <a:pt x="1174611" y="1130091"/>
                  </a:cubicBezTo>
                  <a:cubicBezTo>
                    <a:pt x="1168064" y="1130004"/>
                    <a:pt x="1167405" y="1129750"/>
                    <a:pt x="1166669" y="1129742"/>
                  </a:cubicBezTo>
                  <a:cubicBezTo>
                    <a:pt x="1166016" y="1129734"/>
                    <a:pt x="1154675" y="1129736"/>
                    <a:pt x="1154048" y="1129742"/>
                  </a:cubicBezTo>
                  <a:cubicBezTo>
                    <a:pt x="1148472" y="1129810"/>
                    <a:pt x="1153380" y="1129997"/>
                    <a:pt x="1152292" y="1130024"/>
                  </a:cubicBezTo>
                  <a:cubicBezTo>
                    <a:pt x="1151405" y="1130046"/>
                    <a:pt x="1137739" y="1129781"/>
                    <a:pt x="1134535" y="1130282"/>
                  </a:cubicBezTo>
                  <a:cubicBezTo>
                    <a:pt x="1127998" y="1129788"/>
                    <a:pt x="1138297" y="1129865"/>
                    <a:pt x="1149262" y="1129827"/>
                  </a:cubicBezTo>
                  <a:cubicBezTo>
                    <a:pt x="1150861" y="1129733"/>
                    <a:pt x="1138821" y="1129602"/>
                    <a:pt x="1138188" y="1129600"/>
                  </a:cubicBezTo>
                  <a:cubicBezTo>
                    <a:pt x="1122656" y="1129554"/>
                    <a:pt x="1131255" y="1129969"/>
                    <a:pt x="1127860" y="1130206"/>
                  </a:cubicBezTo>
                  <a:cubicBezTo>
                    <a:pt x="1126076" y="1130330"/>
                    <a:pt x="1119749" y="1130044"/>
                    <a:pt x="1125592" y="1130412"/>
                  </a:cubicBezTo>
                  <a:cubicBezTo>
                    <a:pt x="1111495" y="1130399"/>
                    <a:pt x="1120044" y="1130228"/>
                    <a:pt x="1119133" y="1130196"/>
                  </a:cubicBezTo>
                  <a:cubicBezTo>
                    <a:pt x="1117760" y="1130148"/>
                    <a:pt x="1112827" y="1130230"/>
                    <a:pt x="1112210" y="1130214"/>
                  </a:cubicBezTo>
                  <a:cubicBezTo>
                    <a:pt x="1111304" y="1130193"/>
                    <a:pt x="1114454" y="1130083"/>
                    <a:pt x="1110881" y="1130029"/>
                  </a:cubicBezTo>
                  <a:cubicBezTo>
                    <a:pt x="1110287" y="1130021"/>
                    <a:pt x="1104529" y="1130208"/>
                    <a:pt x="1111952" y="1130330"/>
                  </a:cubicBezTo>
                  <a:cubicBezTo>
                    <a:pt x="1102035" y="1130268"/>
                    <a:pt x="1102851" y="1130446"/>
                    <a:pt x="1099489" y="1130082"/>
                  </a:cubicBezTo>
                  <a:cubicBezTo>
                    <a:pt x="1092657" y="1130723"/>
                    <a:pt x="1094532" y="1129673"/>
                    <a:pt x="1091842" y="1129628"/>
                  </a:cubicBezTo>
                  <a:cubicBezTo>
                    <a:pt x="1084689" y="1129507"/>
                    <a:pt x="1086764" y="1130034"/>
                    <a:pt x="1086386" y="1130058"/>
                  </a:cubicBezTo>
                  <a:cubicBezTo>
                    <a:pt x="1083784" y="1130211"/>
                    <a:pt x="1063982" y="1129967"/>
                    <a:pt x="1059080" y="1130026"/>
                  </a:cubicBezTo>
                  <a:cubicBezTo>
                    <a:pt x="1061013" y="1129662"/>
                    <a:pt x="1074776" y="1130074"/>
                    <a:pt x="1077854" y="1130012"/>
                  </a:cubicBezTo>
                  <a:cubicBezTo>
                    <a:pt x="1082984" y="1129908"/>
                    <a:pt x="1079368" y="1129850"/>
                    <a:pt x="1075402" y="1129762"/>
                  </a:cubicBezTo>
                  <a:lnTo>
                    <a:pt x="1072965" y="1129534"/>
                  </a:lnTo>
                  <a:lnTo>
                    <a:pt x="1078337" y="1129666"/>
                  </a:lnTo>
                  <a:cubicBezTo>
                    <a:pt x="1082473" y="1129663"/>
                    <a:pt x="1087222" y="1129606"/>
                    <a:pt x="1087964" y="1129487"/>
                  </a:cubicBezTo>
                  <a:cubicBezTo>
                    <a:pt x="1086809" y="1129467"/>
                    <a:pt x="1083019" y="1129470"/>
                    <a:pt x="1079465" y="1129480"/>
                  </a:cubicBezTo>
                  <a:lnTo>
                    <a:pt x="1072788" y="1129518"/>
                  </a:lnTo>
                  <a:lnTo>
                    <a:pt x="1070844" y="1129336"/>
                  </a:lnTo>
                  <a:cubicBezTo>
                    <a:pt x="1067720" y="1129455"/>
                    <a:pt x="1064597" y="1129574"/>
                    <a:pt x="1061472" y="1129691"/>
                  </a:cubicBezTo>
                  <a:cubicBezTo>
                    <a:pt x="1055744" y="1129375"/>
                    <a:pt x="1063870" y="1129270"/>
                    <a:pt x="1048456" y="1129331"/>
                  </a:cubicBezTo>
                  <a:cubicBezTo>
                    <a:pt x="1045935" y="1129580"/>
                    <a:pt x="1059354" y="1129324"/>
                    <a:pt x="1056663" y="1129518"/>
                  </a:cubicBezTo>
                  <a:cubicBezTo>
                    <a:pt x="1055075" y="1129632"/>
                    <a:pt x="1046138" y="1129631"/>
                    <a:pt x="1045962" y="1129693"/>
                  </a:cubicBezTo>
                  <a:cubicBezTo>
                    <a:pt x="1045786" y="1129767"/>
                    <a:pt x="1053863" y="1129703"/>
                    <a:pt x="1052590" y="1129815"/>
                  </a:cubicBezTo>
                  <a:cubicBezTo>
                    <a:pt x="1049811" y="1130055"/>
                    <a:pt x="1020345" y="1129723"/>
                    <a:pt x="1042775" y="1129659"/>
                  </a:cubicBezTo>
                  <a:cubicBezTo>
                    <a:pt x="1036518" y="1129643"/>
                    <a:pt x="1033296" y="1129140"/>
                    <a:pt x="1027870" y="1129277"/>
                  </a:cubicBezTo>
                  <a:cubicBezTo>
                    <a:pt x="1024362" y="1129365"/>
                    <a:pt x="1044099" y="1130111"/>
                    <a:pt x="1014488" y="1129887"/>
                  </a:cubicBezTo>
                  <a:cubicBezTo>
                    <a:pt x="1013858" y="1129654"/>
                    <a:pt x="1026326" y="1129858"/>
                    <a:pt x="1026651" y="1129842"/>
                  </a:cubicBezTo>
                  <a:cubicBezTo>
                    <a:pt x="1027106" y="1129818"/>
                    <a:pt x="1024850" y="1129285"/>
                    <a:pt x="1024459" y="1129259"/>
                  </a:cubicBezTo>
                  <a:cubicBezTo>
                    <a:pt x="1023078" y="1129171"/>
                    <a:pt x="992840" y="1129356"/>
                    <a:pt x="986451" y="1129077"/>
                  </a:cubicBezTo>
                  <a:cubicBezTo>
                    <a:pt x="988979" y="1129382"/>
                    <a:pt x="963602" y="1129061"/>
                    <a:pt x="960838" y="1129143"/>
                  </a:cubicBezTo>
                  <a:cubicBezTo>
                    <a:pt x="960101" y="1129165"/>
                    <a:pt x="962851" y="1129353"/>
                    <a:pt x="962066" y="1129370"/>
                  </a:cubicBezTo>
                  <a:cubicBezTo>
                    <a:pt x="957158" y="1129467"/>
                    <a:pt x="943883" y="1129106"/>
                    <a:pt x="937727" y="1129078"/>
                  </a:cubicBezTo>
                  <a:cubicBezTo>
                    <a:pt x="930835" y="1129049"/>
                    <a:pt x="931708" y="1129205"/>
                    <a:pt x="931322" y="1129203"/>
                  </a:cubicBezTo>
                  <a:cubicBezTo>
                    <a:pt x="928290" y="1129185"/>
                    <a:pt x="930713" y="1129089"/>
                    <a:pt x="928859" y="1129083"/>
                  </a:cubicBezTo>
                  <a:cubicBezTo>
                    <a:pt x="926060" y="1129075"/>
                    <a:pt x="906815" y="1128995"/>
                    <a:pt x="905849" y="1129014"/>
                  </a:cubicBezTo>
                  <a:cubicBezTo>
                    <a:pt x="905567" y="1129020"/>
                    <a:pt x="908709" y="1129202"/>
                    <a:pt x="904513" y="1129222"/>
                  </a:cubicBezTo>
                  <a:cubicBezTo>
                    <a:pt x="903786" y="1129225"/>
                    <a:pt x="904247" y="1129021"/>
                    <a:pt x="891822" y="1129071"/>
                  </a:cubicBezTo>
                  <a:cubicBezTo>
                    <a:pt x="876860" y="1129129"/>
                    <a:pt x="902213" y="1129359"/>
                    <a:pt x="895995" y="1129554"/>
                  </a:cubicBezTo>
                  <a:cubicBezTo>
                    <a:pt x="886385" y="1129217"/>
                    <a:pt x="886697" y="1129520"/>
                    <a:pt x="884090" y="1129487"/>
                  </a:cubicBezTo>
                  <a:cubicBezTo>
                    <a:pt x="883188" y="1129475"/>
                    <a:pt x="876471" y="1129197"/>
                    <a:pt x="869178" y="1129191"/>
                  </a:cubicBezTo>
                  <a:cubicBezTo>
                    <a:pt x="874412" y="1129166"/>
                    <a:pt x="879649" y="1129142"/>
                    <a:pt x="884884" y="1129117"/>
                  </a:cubicBezTo>
                  <a:cubicBezTo>
                    <a:pt x="879737" y="1129055"/>
                    <a:pt x="869743" y="1129080"/>
                    <a:pt x="865502" y="1129017"/>
                  </a:cubicBezTo>
                  <a:cubicBezTo>
                    <a:pt x="863434" y="1128986"/>
                    <a:pt x="865139" y="1128782"/>
                    <a:pt x="860645" y="1128774"/>
                  </a:cubicBezTo>
                  <a:cubicBezTo>
                    <a:pt x="859691" y="1128774"/>
                    <a:pt x="855907" y="1129267"/>
                    <a:pt x="867678" y="1129078"/>
                  </a:cubicBezTo>
                  <a:cubicBezTo>
                    <a:pt x="868619" y="1129262"/>
                    <a:pt x="863018" y="1129126"/>
                    <a:pt x="860420" y="1129169"/>
                  </a:cubicBezTo>
                  <a:cubicBezTo>
                    <a:pt x="860028" y="1129176"/>
                    <a:pt x="858477" y="1129472"/>
                    <a:pt x="855159" y="1129274"/>
                  </a:cubicBezTo>
                  <a:cubicBezTo>
                    <a:pt x="854362" y="1129225"/>
                    <a:pt x="863037" y="1128376"/>
                    <a:pt x="840666" y="1128939"/>
                  </a:cubicBezTo>
                  <a:cubicBezTo>
                    <a:pt x="839945" y="1128958"/>
                    <a:pt x="842451" y="1129075"/>
                    <a:pt x="841746" y="1129095"/>
                  </a:cubicBezTo>
                  <a:cubicBezTo>
                    <a:pt x="841264" y="1129109"/>
                    <a:pt x="835554" y="1129046"/>
                    <a:pt x="834923" y="1129060"/>
                  </a:cubicBezTo>
                  <a:cubicBezTo>
                    <a:pt x="834278" y="1129074"/>
                    <a:pt x="837036" y="1129202"/>
                    <a:pt x="836267" y="1129223"/>
                  </a:cubicBezTo>
                  <a:cubicBezTo>
                    <a:pt x="832329" y="1129330"/>
                    <a:pt x="827159" y="1128844"/>
                    <a:pt x="835281" y="1128906"/>
                  </a:cubicBezTo>
                  <a:cubicBezTo>
                    <a:pt x="832567" y="1128838"/>
                    <a:pt x="829852" y="1128771"/>
                    <a:pt x="827137" y="1128705"/>
                  </a:cubicBezTo>
                  <a:cubicBezTo>
                    <a:pt x="830042" y="1129068"/>
                    <a:pt x="822873" y="1128791"/>
                    <a:pt x="819117" y="1128791"/>
                  </a:cubicBezTo>
                  <a:cubicBezTo>
                    <a:pt x="795043" y="1128785"/>
                    <a:pt x="811164" y="1129063"/>
                    <a:pt x="807025" y="1129168"/>
                  </a:cubicBezTo>
                  <a:cubicBezTo>
                    <a:pt x="800369" y="1129335"/>
                    <a:pt x="805453" y="1128753"/>
                    <a:pt x="795571" y="1128901"/>
                  </a:cubicBezTo>
                  <a:cubicBezTo>
                    <a:pt x="794656" y="1128915"/>
                    <a:pt x="806602" y="1129206"/>
                    <a:pt x="783277" y="1128989"/>
                  </a:cubicBezTo>
                  <a:cubicBezTo>
                    <a:pt x="786719" y="1128990"/>
                    <a:pt x="790162" y="1128990"/>
                    <a:pt x="793605" y="1128992"/>
                  </a:cubicBezTo>
                  <a:cubicBezTo>
                    <a:pt x="791620" y="1128649"/>
                    <a:pt x="781174" y="1128975"/>
                    <a:pt x="780370" y="1128977"/>
                  </a:cubicBezTo>
                  <a:cubicBezTo>
                    <a:pt x="771212" y="1128993"/>
                    <a:pt x="777404" y="1128893"/>
                    <a:pt x="763803" y="1129020"/>
                  </a:cubicBezTo>
                  <a:cubicBezTo>
                    <a:pt x="762588" y="1129031"/>
                    <a:pt x="759941" y="1128941"/>
                    <a:pt x="757346" y="1128973"/>
                  </a:cubicBezTo>
                  <a:cubicBezTo>
                    <a:pt x="746578" y="1129105"/>
                    <a:pt x="771552" y="1129122"/>
                    <a:pt x="772234" y="1129259"/>
                  </a:cubicBezTo>
                  <a:cubicBezTo>
                    <a:pt x="772558" y="1129327"/>
                    <a:pt x="745700" y="1129217"/>
                    <a:pt x="744779" y="1129183"/>
                  </a:cubicBezTo>
                  <a:cubicBezTo>
                    <a:pt x="740865" y="1129034"/>
                    <a:pt x="756954" y="1129165"/>
                    <a:pt x="753887" y="1128983"/>
                  </a:cubicBezTo>
                  <a:cubicBezTo>
                    <a:pt x="752768" y="1128919"/>
                    <a:pt x="714489" y="1128915"/>
                    <a:pt x="706810" y="1128825"/>
                  </a:cubicBezTo>
                  <a:cubicBezTo>
                    <a:pt x="697948" y="1128719"/>
                    <a:pt x="693959" y="1128273"/>
                    <a:pt x="693902" y="1128760"/>
                  </a:cubicBezTo>
                  <a:cubicBezTo>
                    <a:pt x="691401" y="1128274"/>
                    <a:pt x="689191" y="1128594"/>
                    <a:pt x="688059" y="1128586"/>
                  </a:cubicBezTo>
                  <a:cubicBezTo>
                    <a:pt x="674354" y="1128498"/>
                    <a:pt x="674330" y="1128493"/>
                    <a:pt x="662578" y="1128501"/>
                  </a:cubicBezTo>
                  <a:cubicBezTo>
                    <a:pt x="659982" y="1128503"/>
                    <a:pt x="657790" y="1128353"/>
                    <a:pt x="656874" y="1128375"/>
                  </a:cubicBezTo>
                  <a:cubicBezTo>
                    <a:pt x="656340" y="1128387"/>
                    <a:pt x="657338" y="1128543"/>
                    <a:pt x="654721" y="1128581"/>
                  </a:cubicBezTo>
                  <a:cubicBezTo>
                    <a:pt x="651086" y="1128634"/>
                    <a:pt x="629238" y="1128407"/>
                    <a:pt x="627615" y="1128319"/>
                  </a:cubicBezTo>
                  <a:cubicBezTo>
                    <a:pt x="625991" y="1128231"/>
                    <a:pt x="636840" y="1128313"/>
                    <a:pt x="634897" y="1128169"/>
                  </a:cubicBezTo>
                  <a:cubicBezTo>
                    <a:pt x="627044" y="1128131"/>
                    <a:pt x="619512" y="1128142"/>
                    <a:pt x="611606" y="1128103"/>
                  </a:cubicBezTo>
                  <a:cubicBezTo>
                    <a:pt x="608324" y="1128086"/>
                    <a:pt x="610011" y="1127998"/>
                    <a:pt x="608592" y="1127992"/>
                  </a:cubicBezTo>
                  <a:cubicBezTo>
                    <a:pt x="607987" y="1127989"/>
                    <a:pt x="596649" y="1128037"/>
                    <a:pt x="597129" y="1128072"/>
                  </a:cubicBezTo>
                  <a:cubicBezTo>
                    <a:pt x="598255" y="1128157"/>
                    <a:pt x="633269" y="1128211"/>
                    <a:pt x="624048" y="1128348"/>
                  </a:cubicBezTo>
                  <a:cubicBezTo>
                    <a:pt x="622270" y="1128375"/>
                    <a:pt x="615985" y="1128137"/>
                    <a:pt x="616985" y="1128405"/>
                  </a:cubicBezTo>
                  <a:cubicBezTo>
                    <a:pt x="585704" y="1128243"/>
                    <a:pt x="554423" y="1128086"/>
                    <a:pt x="523141" y="1127930"/>
                  </a:cubicBezTo>
                  <a:cubicBezTo>
                    <a:pt x="541114" y="1127797"/>
                    <a:pt x="561340" y="1128029"/>
                    <a:pt x="580165" y="1128071"/>
                  </a:cubicBezTo>
                  <a:cubicBezTo>
                    <a:pt x="582745" y="1128077"/>
                    <a:pt x="591468" y="1128129"/>
                    <a:pt x="590408" y="1127993"/>
                  </a:cubicBezTo>
                  <a:cubicBezTo>
                    <a:pt x="574399" y="1127910"/>
                    <a:pt x="554497" y="1127918"/>
                    <a:pt x="539126" y="1127787"/>
                  </a:cubicBezTo>
                  <a:cubicBezTo>
                    <a:pt x="538634" y="1127782"/>
                    <a:pt x="540441" y="1127672"/>
                    <a:pt x="538598" y="1127648"/>
                  </a:cubicBezTo>
                  <a:cubicBezTo>
                    <a:pt x="535154" y="1127604"/>
                    <a:pt x="523939" y="1127756"/>
                    <a:pt x="522053" y="1127702"/>
                  </a:cubicBezTo>
                  <a:cubicBezTo>
                    <a:pt x="521730" y="1127691"/>
                    <a:pt x="528113" y="1127558"/>
                    <a:pt x="526172" y="1127456"/>
                  </a:cubicBezTo>
                  <a:cubicBezTo>
                    <a:pt x="521190" y="1127197"/>
                    <a:pt x="519926" y="1127737"/>
                    <a:pt x="515642" y="1127717"/>
                  </a:cubicBezTo>
                  <a:cubicBezTo>
                    <a:pt x="512330" y="1127702"/>
                    <a:pt x="490072" y="1127376"/>
                    <a:pt x="484527" y="1127523"/>
                  </a:cubicBezTo>
                  <a:cubicBezTo>
                    <a:pt x="478633" y="1127679"/>
                    <a:pt x="500932" y="1127674"/>
                    <a:pt x="499285" y="1127811"/>
                  </a:cubicBezTo>
                  <a:cubicBezTo>
                    <a:pt x="484196" y="1127909"/>
                    <a:pt x="468919" y="1127706"/>
                    <a:pt x="454663" y="1127680"/>
                  </a:cubicBezTo>
                  <a:cubicBezTo>
                    <a:pt x="454413" y="1127680"/>
                    <a:pt x="456593" y="1127796"/>
                    <a:pt x="453413" y="1127802"/>
                  </a:cubicBezTo>
                  <a:cubicBezTo>
                    <a:pt x="447877" y="1127810"/>
                    <a:pt x="446423" y="1127652"/>
                    <a:pt x="443729" y="1127618"/>
                  </a:cubicBezTo>
                  <a:cubicBezTo>
                    <a:pt x="440824" y="1127583"/>
                    <a:pt x="430547" y="1127574"/>
                    <a:pt x="429174" y="1127513"/>
                  </a:cubicBezTo>
                  <a:cubicBezTo>
                    <a:pt x="429000" y="1127506"/>
                    <a:pt x="431081" y="1127361"/>
                    <a:pt x="431396" y="1127358"/>
                  </a:cubicBezTo>
                  <a:cubicBezTo>
                    <a:pt x="435872" y="1127308"/>
                    <a:pt x="437463" y="1127510"/>
                    <a:pt x="437870" y="1127513"/>
                  </a:cubicBezTo>
                  <a:cubicBezTo>
                    <a:pt x="439400" y="1127526"/>
                    <a:pt x="440903" y="1127455"/>
                    <a:pt x="442300" y="1127464"/>
                  </a:cubicBezTo>
                  <a:cubicBezTo>
                    <a:pt x="444597" y="1127478"/>
                    <a:pt x="445863" y="1127552"/>
                    <a:pt x="448897" y="1127568"/>
                  </a:cubicBezTo>
                  <a:cubicBezTo>
                    <a:pt x="450990" y="1127578"/>
                    <a:pt x="448970" y="1127438"/>
                    <a:pt x="450987" y="1127450"/>
                  </a:cubicBezTo>
                  <a:cubicBezTo>
                    <a:pt x="451727" y="1127455"/>
                    <a:pt x="459715" y="1127790"/>
                    <a:pt x="460461" y="1127475"/>
                  </a:cubicBezTo>
                  <a:cubicBezTo>
                    <a:pt x="460691" y="1127373"/>
                    <a:pt x="395372" y="1127060"/>
                    <a:pt x="388842" y="1127118"/>
                  </a:cubicBezTo>
                  <a:cubicBezTo>
                    <a:pt x="394442" y="1127171"/>
                    <a:pt x="400043" y="1127225"/>
                    <a:pt x="405644" y="1127277"/>
                  </a:cubicBezTo>
                  <a:cubicBezTo>
                    <a:pt x="394271" y="1127155"/>
                    <a:pt x="380609" y="1127356"/>
                    <a:pt x="379641" y="1126996"/>
                  </a:cubicBezTo>
                  <a:cubicBezTo>
                    <a:pt x="337468" y="1126848"/>
                    <a:pt x="295295" y="1126702"/>
                    <a:pt x="253122" y="1126557"/>
                  </a:cubicBezTo>
                  <a:cubicBezTo>
                    <a:pt x="245590" y="1126509"/>
                    <a:pt x="249720" y="1126310"/>
                    <a:pt x="237331" y="1126337"/>
                  </a:cubicBezTo>
                  <a:cubicBezTo>
                    <a:pt x="240531" y="1126413"/>
                    <a:pt x="243734" y="1126489"/>
                    <a:pt x="246936" y="1126564"/>
                  </a:cubicBezTo>
                  <a:cubicBezTo>
                    <a:pt x="240585" y="1126500"/>
                    <a:pt x="212448" y="1126331"/>
                    <a:pt x="207894" y="1126362"/>
                  </a:cubicBezTo>
                  <a:cubicBezTo>
                    <a:pt x="207305" y="1126365"/>
                    <a:pt x="206485" y="1126549"/>
                    <a:pt x="199454" y="1126544"/>
                  </a:cubicBezTo>
                  <a:cubicBezTo>
                    <a:pt x="193216" y="1126540"/>
                    <a:pt x="192213" y="1126401"/>
                    <a:pt x="188878" y="1126365"/>
                  </a:cubicBezTo>
                  <a:cubicBezTo>
                    <a:pt x="186078" y="1126336"/>
                    <a:pt x="182933" y="1126362"/>
                    <a:pt x="182101" y="1126353"/>
                  </a:cubicBezTo>
                  <a:cubicBezTo>
                    <a:pt x="181464" y="1126345"/>
                    <a:pt x="181211" y="1126260"/>
                    <a:pt x="179677" y="1126242"/>
                  </a:cubicBezTo>
                  <a:cubicBezTo>
                    <a:pt x="174833" y="1126185"/>
                    <a:pt x="178759" y="1126429"/>
                    <a:pt x="173950" y="1126148"/>
                  </a:cubicBezTo>
                  <a:cubicBezTo>
                    <a:pt x="175121" y="1126140"/>
                    <a:pt x="176291" y="1126134"/>
                    <a:pt x="177462" y="1126126"/>
                  </a:cubicBezTo>
                  <a:cubicBezTo>
                    <a:pt x="174539" y="1126099"/>
                    <a:pt x="171080" y="1126051"/>
                    <a:pt x="169429" y="1126004"/>
                  </a:cubicBezTo>
                  <a:lnTo>
                    <a:pt x="171848" y="1125909"/>
                  </a:lnTo>
                  <a:lnTo>
                    <a:pt x="172535" y="1125909"/>
                  </a:lnTo>
                  <a:lnTo>
                    <a:pt x="173553" y="1125966"/>
                  </a:lnTo>
                  <a:cubicBezTo>
                    <a:pt x="195175" y="1126012"/>
                    <a:pt x="197354" y="1125975"/>
                    <a:pt x="192232" y="1125936"/>
                  </a:cubicBezTo>
                  <a:lnTo>
                    <a:pt x="172535" y="1125909"/>
                  </a:lnTo>
                  <a:lnTo>
                    <a:pt x="172240" y="1125893"/>
                  </a:lnTo>
                  <a:lnTo>
                    <a:pt x="171848" y="1125909"/>
                  </a:lnTo>
                  <a:lnTo>
                    <a:pt x="167112" y="1125902"/>
                  </a:lnTo>
                  <a:cubicBezTo>
                    <a:pt x="163219" y="1125776"/>
                    <a:pt x="141407" y="1125794"/>
                    <a:pt x="140681" y="1125770"/>
                  </a:cubicBezTo>
                  <a:cubicBezTo>
                    <a:pt x="139674" y="1125734"/>
                    <a:pt x="143407" y="1125651"/>
                    <a:pt x="138513" y="1125560"/>
                  </a:cubicBezTo>
                  <a:cubicBezTo>
                    <a:pt x="137484" y="1125540"/>
                    <a:pt x="108320" y="1125538"/>
                    <a:pt x="118822" y="1125410"/>
                  </a:cubicBezTo>
                  <a:cubicBezTo>
                    <a:pt x="120989" y="1125384"/>
                    <a:pt x="134971" y="1125447"/>
                    <a:pt x="138343" y="1125450"/>
                  </a:cubicBezTo>
                  <a:cubicBezTo>
                    <a:pt x="130412" y="1125189"/>
                    <a:pt x="111821" y="1125496"/>
                    <a:pt x="109729" y="1125483"/>
                  </a:cubicBezTo>
                  <a:cubicBezTo>
                    <a:pt x="101297" y="1125427"/>
                    <a:pt x="125931" y="1125308"/>
                    <a:pt x="106933" y="1125240"/>
                  </a:cubicBezTo>
                  <a:cubicBezTo>
                    <a:pt x="92323" y="1125188"/>
                    <a:pt x="106039" y="1125376"/>
                    <a:pt x="100420" y="1125433"/>
                  </a:cubicBezTo>
                  <a:cubicBezTo>
                    <a:pt x="97263" y="1125463"/>
                    <a:pt x="80730" y="1125253"/>
                    <a:pt x="81179" y="1125478"/>
                  </a:cubicBezTo>
                  <a:cubicBezTo>
                    <a:pt x="75504" y="1125489"/>
                    <a:pt x="78826" y="1125378"/>
                    <a:pt x="78125" y="1125368"/>
                  </a:cubicBezTo>
                  <a:cubicBezTo>
                    <a:pt x="77440" y="1125359"/>
                    <a:pt x="66283" y="1125401"/>
                    <a:pt x="62661" y="1125345"/>
                  </a:cubicBezTo>
                  <a:cubicBezTo>
                    <a:pt x="62222" y="1125339"/>
                    <a:pt x="63604" y="1125226"/>
                    <a:pt x="63150" y="1125217"/>
                  </a:cubicBezTo>
                  <a:cubicBezTo>
                    <a:pt x="62267" y="1125199"/>
                    <a:pt x="51507" y="1125199"/>
                    <a:pt x="51074" y="1125208"/>
                  </a:cubicBezTo>
                  <a:cubicBezTo>
                    <a:pt x="50799" y="1125214"/>
                    <a:pt x="53364" y="1125319"/>
                    <a:pt x="52310" y="1125341"/>
                  </a:cubicBezTo>
                  <a:cubicBezTo>
                    <a:pt x="51081" y="1125365"/>
                    <a:pt x="40727" y="1125319"/>
                    <a:pt x="40156" y="1125345"/>
                  </a:cubicBezTo>
                  <a:cubicBezTo>
                    <a:pt x="39349" y="1125387"/>
                    <a:pt x="52132" y="1125387"/>
                    <a:pt x="50002" y="1125493"/>
                  </a:cubicBezTo>
                  <a:cubicBezTo>
                    <a:pt x="44110" y="1125452"/>
                    <a:pt x="34510" y="1125503"/>
                    <a:pt x="30621" y="1125581"/>
                  </a:cubicBezTo>
                  <a:cubicBezTo>
                    <a:pt x="31574" y="1125558"/>
                    <a:pt x="37287" y="1125569"/>
                    <a:pt x="39270" y="1125583"/>
                  </a:cubicBezTo>
                  <a:cubicBezTo>
                    <a:pt x="38337" y="1125742"/>
                    <a:pt x="26069" y="1125706"/>
                    <a:pt x="30263" y="1125591"/>
                  </a:cubicBezTo>
                  <a:cubicBezTo>
                    <a:pt x="27598" y="1125652"/>
                    <a:pt x="29417" y="1125694"/>
                    <a:pt x="27916" y="1125754"/>
                  </a:cubicBezTo>
                  <a:cubicBezTo>
                    <a:pt x="27523" y="1125768"/>
                    <a:pt x="23735" y="1125762"/>
                    <a:pt x="23005" y="1125788"/>
                  </a:cubicBezTo>
                  <a:cubicBezTo>
                    <a:pt x="22910" y="1125793"/>
                    <a:pt x="26818" y="1125864"/>
                    <a:pt x="26036" y="1125895"/>
                  </a:cubicBezTo>
                  <a:cubicBezTo>
                    <a:pt x="24619" y="1125949"/>
                    <a:pt x="13135" y="1125904"/>
                    <a:pt x="12195" y="1125885"/>
                  </a:cubicBezTo>
                  <a:cubicBezTo>
                    <a:pt x="9551" y="1125834"/>
                    <a:pt x="18913" y="1125808"/>
                    <a:pt x="19695" y="1125743"/>
                  </a:cubicBezTo>
                  <a:cubicBezTo>
                    <a:pt x="19806" y="1125734"/>
                    <a:pt x="11842" y="1125581"/>
                    <a:pt x="11721" y="1125570"/>
                  </a:cubicBezTo>
                  <a:cubicBezTo>
                    <a:pt x="11256" y="1125446"/>
                    <a:pt x="20117" y="1125557"/>
                    <a:pt x="19104" y="1125442"/>
                  </a:cubicBezTo>
                  <a:cubicBezTo>
                    <a:pt x="16912" y="1125413"/>
                    <a:pt x="14721" y="1125385"/>
                    <a:pt x="12530" y="1125356"/>
                  </a:cubicBezTo>
                  <a:cubicBezTo>
                    <a:pt x="20983" y="1125263"/>
                    <a:pt x="36620" y="1125357"/>
                    <a:pt x="40653" y="1125234"/>
                  </a:cubicBezTo>
                  <a:cubicBezTo>
                    <a:pt x="28120" y="1125246"/>
                    <a:pt x="15005" y="1125211"/>
                    <a:pt x="15032" y="1124922"/>
                  </a:cubicBezTo>
                  <a:cubicBezTo>
                    <a:pt x="15041" y="1124800"/>
                    <a:pt x="20448" y="1124740"/>
                    <a:pt x="20239" y="1124708"/>
                  </a:cubicBezTo>
                  <a:cubicBezTo>
                    <a:pt x="19442" y="1124595"/>
                    <a:pt x="11935" y="1124703"/>
                    <a:pt x="11659" y="1124695"/>
                  </a:cubicBezTo>
                  <a:cubicBezTo>
                    <a:pt x="11431" y="1124689"/>
                    <a:pt x="11327" y="1124682"/>
                    <a:pt x="11327" y="1124675"/>
                  </a:cubicBezTo>
                  <a:cubicBezTo>
                    <a:pt x="11328" y="1124612"/>
                    <a:pt x="22027" y="1124583"/>
                    <a:pt x="22562" y="1124554"/>
                  </a:cubicBezTo>
                  <a:cubicBezTo>
                    <a:pt x="23462" y="1124503"/>
                    <a:pt x="18700" y="1124277"/>
                    <a:pt x="18708" y="1124229"/>
                  </a:cubicBezTo>
                  <a:cubicBezTo>
                    <a:pt x="18874" y="1124220"/>
                    <a:pt x="26493" y="1124178"/>
                    <a:pt x="23922" y="1124090"/>
                  </a:cubicBezTo>
                  <a:cubicBezTo>
                    <a:pt x="21321" y="1124002"/>
                    <a:pt x="14652" y="1123993"/>
                    <a:pt x="14418" y="1123984"/>
                  </a:cubicBezTo>
                  <a:cubicBezTo>
                    <a:pt x="13145" y="1123931"/>
                    <a:pt x="24810" y="1123899"/>
                    <a:pt x="25158" y="1123870"/>
                  </a:cubicBezTo>
                  <a:cubicBezTo>
                    <a:pt x="25341" y="1123854"/>
                    <a:pt x="19077" y="1123754"/>
                    <a:pt x="18894" y="1123728"/>
                  </a:cubicBezTo>
                  <a:cubicBezTo>
                    <a:pt x="18738" y="1123700"/>
                    <a:pt x="23499" y="1123646"/>
                    <a:pt x="25375" y="1123563"/>
                  </a:cubicBezTo>
                  <a:cubicBezTo>
                    <a:pt x="26774" y="1123501"/>
                    <a:pt x="22700" y="1123449"/>
                    <a:pt x="23417" y="1123439"/>
                  </a:cubicBezTo>
                  <a:cubicBezTo>
                    <a:pt x="23929" y="1123433"/>
                    <a:pt x="34951" y="1123442"/>
                    <a:pt x="35493" y="1123432"/>
                  </a:cubicBezTo>
                  <a:cubicBezTo>
                    <a:pt x="36300" y="1123416"/>
                    <a:pt x="33718" y="1123337"/>
                    <a:pt x="34094" y="1123319"/>
                  </a:cubicBezTo>
                  <a:cubicBezTo>
                    <a:pt x="34627" y="1123293"/>
                    <a:pt x="38187" y="1123322"/>
                    <a:pt x="37724" y="1123294"/>
                  </a:cubicBezTo>
                  <a:cubicBezTo>
                    <a:pt x="37375" y="1123271"/>
                    <a:pt x="23576" y="1123003"/>
                    <a:pt x="23666" y="1122935"/>
                  </a:cubicBezTo>
                  <a:cubicBezTo>
                    <a:pt x="23824" y="1122816"/>
                    <a:pt x="38437" y="1123092"/>
                    <a:pt x="24839" y="1122620"/>
                  </a:cubicBezTo>
                  <a:cubicBezTo>
                    <a:pt x="24744" y="1122618"/>
                    <a:pt x="21434" y="1122651"/>
                    <a:pt x="21342" y="1122648"/>
                  </a:cubicBezTo>
                  <a:cubicBezTo>
                    <a:pt x="19300" y="1122561"/>
                    <a:pt x="29910" y="1122428"/>
                    <a:pt x="16936" y="1122453"/>
                  </a:cubicBezTo>
                  <a:cubicBezTo>
                    <a:pt x="41070" y="1122302"/>
                    <a:pt x="19939" y="1122274"/>
                    <a:pt x="23510" y="1122075"/>
                  </a:cubicBezTo>
                  <a:cubicBezTo>
                    <a:pt x="24889" y="1121998"/>
                    <a:pt x="34245" y="1121962"/>
                    <a:pt x="34289" y="1121950"/>
                  </a:cubicBezTo>
                  <a:cubicBezTo>
                    <a:pt x="33379" y="1121853"/>
                    <a:pt x="30399" y="1121930"/>
                    <a:pt x="29385" y="1121882"/>
                  </a:cubicBezTo>
                  <a:cubicBezTo>
                    <a:pt x="28827" y="1121856"/>
                    <a:pt x="37198" y="1121748"/>
                    <a:pt x="35314" y="1121681"/>
                  </a:cubicBezTo>
                  <a:cubicBezTo>
                    <a:pt x="34340" y="1121648"/>
                    <a:pt x="25455" y="1121664"/>
                    <a:pt x="25088" y="1121658"/>
                  </a:cubicBezTo>
                  <a:cubicBezTo>
                    <a:pt x="21571" y="1121598"/>
                    <a:pt x="25884" y="1121527"/>
                    <a:pt x="25111" y="1121482"/>
                  </a:cubicBezTo>
                  <a:cubicBezTo>
                    <a:pt x="24598" y="1121451"/>
                    <a:pt x="19236" y="1121455"/>
                    <a:pt x="19096" y="1121448"/>
                  </a:cubicBezTo>
                  <a:cubicBezTo>
                    <a:pt x="18871" y="1121438"/>
                    <a:pt x="26151" y="1121309"/>
                    <a:pt x="27668" y="1121265"/>
                  </a:cubicBezTo>
                  <a:cubicBezTo>
                    <a:pt x="28821" y="1121231"/>
                    <a:pt x="24493" y="1121183"/>
                    <a:pt x="25298" y="1121167"/>
                  </a:cubicBezTo>
                  <a:cubicBezTo>
                    <a:pt x="30144" y="1121076"/>
                    <a:pt x="40457" y="1121286"/>
                    <a:pt x="30520" y="1120989"/>
                  </a:cubicBezTo>
                  <a:cubicBezTo>
                    <a:pt x="29913" y="1120970"/>
                    <a:pt x="26154" y="1120982"/>
                    <a:pt x="26044" y="1120978"/>
                  </a:cubicBezTo>
                  <a:cubicBezTo>
                    <a:pt x="23721" y="1120894"/>
                    <a:pt x="30642" y="1120877"/>
                    <a:pt x="31880" y="1120803"/>
                  </a:cubicBezTo>
                  <a:cubicBezTo>
                    <a:pt x="34005" y="1120677"/>
                    <a:pt x="24058" y="1120760"/>
                    <a:pt x="32330" y="1120661"/>
                  </a:cubicBezTo>
                  <a:cubicBezTo>
                    <a:pt x="26124" y="1120590"/>
                    <a:pt x="22667" y="1120600"/>
                    <a:pt x="15405" y="1120632"/>
                  </a:cubicBezTo>
                  <a:cubicBezTo>
                    <a:pt x="35512" y="1120541"/>
                    <a:pt x="42608" y="1120204"/>
                    <a:pt x="20285" y="1120254"/>
                  </a:cubicBezTo>
                  <a:cubicBezTo>
                    <a:pt x="27386" y="1120246"/>
                    <a:pt x="26599" y="1120067"/>
                    <a:pt x="28717" y="1120059"/>
                  </a:cubicBezTo>
                  <a:cubicBezTo>
                    <a:pt x="30034" y="1120055"/>
                    <a:pt x="40330" y="1120215"/>
                    <a:pt x="35610" y="1119820"/>
                  </a:cubicBezTo>
                  <a:cubicBezTo>
                    <a:pt x="35017" y="1119771"/>
                    <a:pt x="28763" y="1119848"/>
                    <a:pt x="30722" y="1119742"/>
                  </a:cubicBezTo>
                  <a:cubicBezTo>
                    <a:pt x="45733" y="1119734"/>
                    <a:pt x="31040" y="1119675"/>
                    <a:pt x="31025" y="1119661"/>
                  </a:cubicBezTo>
                  <a:cubicBezTo>
                    <a:pt x="31219" y="1119424"/>
                    <a:pt x="67898" y="1119532"/>
                    <a:pt x="74201" y="1119492"/>
                  </a:cubicBezTo>
                  <a:cubicBezTo>
                    <a:pt x="81514" y="1119442"/>
                    <a:pt x="88013" y="1119231"/>
                    <a:pt x="89603" y="1119226"/>
                  </a:cubicBezTo>
                  <a:cubicBezTo>
                    <a:pt x="94833" y="1119212"/>
                    <a:pt x="90493" y="1119323"/>
                    <a:pt x="91662" y="1119357"/>
                  </a:cubicBezTo>
                  <a:cubicBezTo>
                    <a:pt x="92848" y="1119391"/>
                    <a:pt x="107720" y="1119163"/>
                    <a:pt x="108462" y="1119171"/>
                  </a:cubicBezTo>
                  <a:cubicBezTo>
                    <a:pt x="111344" y="1119206"/>
                    <a:pt x="108421" y="1119333"/>
                    <a:pt x="108720" y="1119339"/>
                  </a:cubicBezTo>
                  <a:cubicBezTo>
                    <a:pt x="112287" y="1119404"/>
                    <a:pt x="132261" y="1119262"/>
                    <a:pt x="137853" y="1119277"/>
                  </a:cubicBezTo>
                  <a:cubicBezTo>
                    <a:pt x="137680" y="1119197"/>
                    <a:pt x="126452" y="1119218"/>
                    <a:pt x="133462" y="1119075"/>
                  </a:cubicBezTo>
                  <a:cubicBezTo>
                    <a:pt x="141626" y="1118905"/>
                    <a:pt x="142092" y="1119254"/>
                    <a:pt x="142306" y="1119269"/>
                  </a:cubicBezTo>
                  <a:cubicBezTo>
                    <a:pt x="179705" y="1119177"/>
                    <a:pt x="217104" y="1119084"/>
                    <a:pt x="254504" y="1118991"/>
                  </a:cubicBezTo>
                  <a:cubicBezTo>
                    <a:pt x="254038" y="1118791"/>
                    <a:pt x="229587" y="1119002"/>
                    <a:pt x="229031" y="1118978"/>
                  </a:cubicBezTo>
                  <a:cubicBezTo>
                    <a:pt x="225764" y="1118833"/>
                    <a:pt x="267070" y="1118729"/>
                    <a:pt x="272136" y="1118788"/>
                  </a:cubicBezTo>
                  <a:cubicBezTo>
                    <a:pt x="268287" y="1118754"/>
                    <a:pt x="264438" y="1118720"/>
                    <a:pt x="260589" y="1118686"/>
                  </a:cubicBezTo>
                  <a:cubicBezTo>
                    <a:pt x="267162" y="1118434"/>
                    <a:pt x="281708" y="1118701"/>
                    <a:pt x="291214" y="1118573"/>
                  </a:cubicBezTo>
                  <a:cubicBezTo>
                    <a:pt x="294285" y="1118530"/>
                    <a:pt x="288388" y="1118454"/>
                    <a:pt x="288510" y="1118448"/>
                  </a:cubicBezTo>
                  <a:cubicBezTo>
                    <a:pt x="291963" y="1118346"/>
                    <a:pt x="297502" y="1118402"/>
                    <a:pt x="293359" y="1118538"/>
                  </a:cubicBezTo>
                  <a:cubicBezTo>
                    <a:pt x="301786" y="1118396"/>
                    <a:pt x="300556" y="1118532"/>
                    <a:pt x="307020" y="1118524"/>
                  </a:cubicBezTo>
                  <a:cubicBezTo>
                    <a:pt x="307354" y="1118524"/>
                    <a:pt x="304577" y="1118434"/>
                    <a:pt x="309693" y="1118380"/>
                  </a:cubicBezTo>
                  <a:cubicBezTo>
                    <a:pt x="312092" y="1118356"/>
                    <a:pt x="324876" y="1118320"/>
                    <a:pt x="326589" y="1118229"/>
                  </a:cubicBezTo>
                  <a:cubicBezTo>
                    <a:pt x="327293" y="1118191"/>
                    <a:pt x="320807" y="1117829"/>
                    <a:pt x="320007" y="1118158"/>
                  </a:cubicBezTo>
                  <a:cubicBezTo>
                    <a:pt x="306101" y="1118039"/>
                    <a:pt x="315563" y="1118320"/>
                    <a:pt x="310161" y="1118326"/>
                  </a:cubicBezTo>
                  <a:cubicBezTo>
                    <a:pt x="309332" y="1118328"/>
                    <a:pt x="311238" y="1118141"/>
                    <a:pt x="297634" y="1118265"/>
                  </a:cubicBezTo>
                  <a:cubicBezTo>
                    <a:pt x="300225" y="1117933"/>
                    <a:pt x="315891" y="1118130"/>
                    <a:pt x="318577" y="1118083"/>
                  </a:cubicBezTo>
                  <a:cubicBezTo>
                    <a:pt x="324114" y="1117984"/>
                    <a:pt x="301293" y="1117885"/>
                    <a:pt x="297105" y="1118149"/>
                  </a:cubicBezTo>
                  <a:cubicBezTo>
                    <a:pt x="299062" y="1117891"/>
                    <a:pt x="295486" y="1118120"/>
                    <a:pt x="290399" y="1118124"/>
                  </a:cubicBezTo>
                  <a:cubicBezTo>
                    <a:pt x="284831" y="1118129"/>
                    <a:pt x="287257" y="1118047"/>
                    <a:pt x="284245" y="1118056"/>
                  </a:cubicBezTo>
                  <a:cubicBezTo>
                    <a:pt x="276004" y="1118079"/>
                    <a:pt x="279420" y="1118245"/>
                    <a:pt x="272627" y="1118106"/>
                  </a:cubicBezTo>
                  <a:cubicBezTo>
                    <a:pt x="279249" y="1118578"/>
                    <a:pt x="260997" y="1118203"/>
                    <a:pt x="255677" y="1118093"/>
                  </a:cubicBezTo>
                  <a:cubicBezTo>
                    <a:pt x="264332" y="1118042"/>
                    <a:pt x="272987" y="1117991"/>
                    <a:pt x="281641" y="1117941"/>
                  </a:cubicBezTo>
                  <a:cubicBezTo>
                    <a:pt x="281146" y="1117916"/>
                    <a:pt x="280652" y="1117891"/>
                    <a:pt x="280157" y="1117868"/>
                  </a:cubicBezTo>
                  <a:cubicBezTo>
                    <a:pt x="282436" y="1117863"/>
                    <a:pt x="284715" y="1117860"/>
                    <a:pt x="286995" y="1117857"/>
                  </a:cubicBezTo>
                  <a:cubicBezTo>
                    <a:pt x="286629" y="1117883"/>
                    <a:pt x="286265" y="1117910"/>
                    <a:pt x="285899" y="1117936"/>
                  </a:cubicBezTo>
                  <a:cubicBezTo>
                    <a:pt x="297654" y="1117737"/>
                    <a:pt x="300522" y="1117911"/>
                    <a:pt x="301480" y="1117910"/>
                  </a:cubicBezTo>
                  <a:cubicBezTo>
                    <a:pt x="313819" y="1117894"/>
                    <a:pt x="328071" y="1117849"/>
                    <a:pt x="340545" y="1117812"/>
                  </a:cubicBezTo>
                  <a:cubicBezTo>
                    <a:pt x="342417" y="1117808"/>
                    <a:pt x="341133" y="1117643"/>
                    <a:pt x="354774" y="1117734"/>
                  </a:cubicBezTo>
                  <a:cubicBezTo>
                    <a:pt x="359126" y="1117762"/>
                    <a:pt x="355016" y="1117907"/>
                    <a:pt x="359950" y="1117873"/>
                  </a:cubicBezTo>
                  <a:cubicBezTo>
                    <a:pt x="366119" y="1117494"/>
                    <a:pt x="366003" y="1117782"/>
                    <a:pt x="367838" y="1117777"/>
                  </a:cubicBezTo>
                  <a:cubicBezTo>
                    <a:pt x="373101" y="1117760"/>
                    <a:pt x="376318" y="1117661"/>
                    <a:pt x="376804" y="1117658"/>
                  </a:cubicBezTo>
                  <a:cubicBezTo>
                    <a:pt x="383309" y="1117624"/>
                    <a:pt x="392834" y="1117610"/>
                    <a:pt x="399978" y="1117576"/>
                  </a:cubicBezTo>
                  <a:cubicBezTo>
                    <a:pt x="400112" y="1117573"/>
                    <a:pt x="396395" y="1117473"/>
                    <a:pt x="401035" y="1117491"/>
                  </a:cubicBezTo>
                  <a:cubicBezTo>
                    <a:pt x="402665" y="1117498"/>
                    <a:pt x="417281" y="1117941"/>
                    <a:pt x="430060" y="1117745"/>
                  </a:cubicBezTo>
                  <a:cubicBezTo>
                    <a:pt x="426737" y="1117721"/>
                    <a:pt x="423413" y="1117698"/>
                    <a:pt x="420090" y="1117675"/>
                  </a:cubicBezTo>
                  <a:cubicBezTo>
                    <a:pt x="423998" y="1117711"/>
                    <a:pt x="451382" y="1117504"/>
                    <a:pt x="444685" y="1117391"/>
                  </a:cubicBezTo>
                  <a:cubicBezTo>
                    <a:pt x="440580" y="1117323"/>
                    <a:pt x="430561" y="1117672"/>
                    <a:pt x="429461" y="1117370"/>
                  </a:cubicBezTo>
                  <a:cubicBezTo>
                    <a:pt x="438574" y="1117433"/>
                    <a:pt x="488900" y="1117138"/>
                    <a:pt x="492819" y="1117198"/>
                  </a:cubicBezTo>
                  <a:cubicBezTo>
                    <a:pt x="493360" y="1117207"/>
                    <a:pt x="490027" y="1117320"/>
                    <a:pt x="490775" y="1117331"/>
                  </a:cubicBezTo>
                  <a:cubicBezTo>
                    <a:pt x="491354" y="1117340"/>
                    <a:pt x="502882" y="1117280"/>
                    <a:pt x="504413" y="1117316"/>
                  </a:cubicBezTo>
                  <a:cubicBezTo>
                    <a:pt x="505324" y="1117336"/>
                    <a:pt x="500230" y="1117414"/>
                    <a:pt x="500645" y="1117451"/>
                  </a:cubicBezTo>
                  <a:cubicBezTo>
                    <a:pt x="501007" y="1117476"/>
                    <a:pt x="515403" y="1117479"/>
                    <a:pt x="516226" y="1117345"/>
                  </a:cubicBezTo>
                  <a:cubicBezTo>
                    <a:pt x="512690" y="1117408"/>
                    <a:pt x="502754" y="1117393"/>
                    <a:pt x="507964" y="1117268"/>
                  </a:cubicBezTo>
                  <a:cubicBezTo>
                    <a:pt x="508634" y="1117252"/>
                    <a:pt x="512108" y="1117325"/>
                    <a:pt x="512923" y="1117305"/>
                  </a:cubicBezTo>
                  <a:cubicBezTo>
                    <a:pt x="520479" y="1117123"/>
                    <a:pt x="497899" y="1117231"/>
                    <a:pt x="494404" y="1117240"/>
                  </a:cubicBezTo>
                  <a:cubicBezTo>
                    <a:pt x="508588" y="1117032"/>
                    <a:pt x="530526" y="1117158"/>
                    <a:pt x="546960" y="1116998"/>
                  </a:cubicBezTo>
                  <a:cubicBezTo>
                    <a:pt x="553601" y="1117089"/>
                    <a:pt x="537115" y="1117197"/>
                    <a:pt x="544628" y="1117266"/>
                  </a:cubicBezTo>
                  <a:cubicBezTo>
                    <a:pt x="560215" y="1117410"/>
                    <a:pt x="548776" y="1117099"/>
                    <a:pt x="549259" y="1117084"/>
                  </a:cubicBezTo>
                  <a:cubicBezTo>
                    <a:pt x="553131" y="1116961"/>
                    <a:pt x="566319" y="1117524"/>
                    <a:pt x="566325" y="1117064"/>
                  </a:cubicBezTo>
                  <a:cubicBezTo>
                    <a:pt x="571976" y="1117116"/>
                    <a:pt x="570148" y="1117180"/>
                    <a:pt x="578122" y="1117095"/>
                  </a:cubicBezTo>
                  <a:cubicBezTo>
                    <a:pt x="577072" y="1117067"/>
                    <a:pt x="576023" y="1117038"/>
                    <a:pt x="574974" y="1117008"/>
                  </a:cubicBezTo>
                  <a:cubicBezTo>
                    <a:pt x="583829" y="1116712"/>
                    <a:pt x="602567" y="1117336"/>
                    <a:pt x="601163" y="1117394"/>
                  </a:cubicBezTo>
                  <a:cubicBezTo>
                    <a:pt x="597387" y="1117544"/>
                    <a:pt x="587627" y="1117354"/>
                    <a:pt x="586793" y="1117362"/>
                  </a:cubicBezTo>
                  <a:cubicBezTo>
                    <a:pt x="585560" y="1117374"/>
                    <a:pt x="582150" y="1117853"/>
                    <a:pt x="568649" y="1117471"/>
                  </a:cubicBezTo>
                  <a:cubicBezTo>
                    <a:pt x="563120" y="1117799"/>
                    <a:pt x="590048" y="1117626"/>
                    <a:pt x="577795" y="1117873"/>
                  </a:cubicBezTo>
                  <a:cubicBezTo>
                    <a:pt x="586070" y="1117816"/>
                    <a:pt x="620111" y="1117951"/>
                    <a:pt x="625011" y="1117797"/>
                  </a:cubicBezTo>
                  <a:cubicBezTo>
                    <a:pt x="625596" y="1117777"/>
                    <a:pt x="622872" y="1117462"/>
                    <a:pt x="631283" y="1117604"/>
                  </a:cubicBezTo>
                  <a:cubicBezTo>
                    <a:pt x="635276" y="1117672"/>
                    <a:pt x="625649" y="1117701"/>
                    <a:pt x="627476" y="1117769"/>
                  </a:cubicBezTo>
                  <a:cubicBezTo>
                    <a:pt x="633096" y="1117981"/>
                    <a:pt x="709553" y="1117646"/>
                    <a:pt x="724077" y="1117595"/>
                  </a:cubicBezTo>
                  <a:cubicBezTo>
                    <a:pt x="725020" y="1117592"/>
                    <a:pt x="724674" y="1117698"/>
                    <a:pt x="725600" y="1117695"/>
                  </a:cubicBezTo>
                  <a:cubicBezTo>
                    <a:pt x="728446" y="1117686"/>
                    <a:pt x="738816" y="1117501"/>
                    <a:pt x="743908" y="1117538"/>
                  </a:cubicBezTo>
                  <a:cubicBezTo>
                    <a:pt x="733357" y="1117368"/>
                    <a:pt x="753849" y="1117299"/>
                    <a:pt x="759062" y="1117306"/>
                  </a:cubicBezTo>
                  <a:cubicBezTo>
                    <a:pt x="766974" y="1117319"/>
                    <a:pt x="766485" y="1117510"/>
                    <a:pt x="769903" y="1117542"/>
                  </a:cubicBezTo>
                  <a:cubicBezTo>
                    <a:pt x="783077" y="1117667"/>
                    <a:pt x="803490" y="1117158"/>
                    <a:pt x="813725" y="1117561"/>
                  </a:cubicBezTo>
                  <a:cubicBezTo>
                    <a:pt x="813163" y="1117135"/>
                    <a:pt x="831426" y="1117728"/>
                    <a:pt x="839733" y="1117714"/>
                  </a:cubicBezTo>
                  <a:cubicBezTo>
                    <a:pt x="846240" y="1117703"/>
                    <a:pt x="855682" y="1117391"/>
                    <a:pt x="846899" y="1117238"/>
                  </a:cubicBezTo>
                  <a:cubicBezTo>
                    <a:pt x="858131" y="1117229"/>
                    <a:pt x="869956" y="1117118"/>
                    <a:pt x="880493" y="1117064"/>
                  </a:cubicBezTo>
                  <a:cubicBezTo>
                    <a:pt x="882234" y="1117055"/>
                    <a:pt x="879837" y="1117192"/>
                    <a:pt x="882808" y="1117172"/>
                  </a:cubicBezTo>
                  <a:cubicBezTo>
                    <a:pt x="883078" y="1117169"/>
                    <a:pt x="883450" y="1117041"/>
                    <a:pt x="886002" y="1117021"/>
                  </a:cubicBezTo>
                  <a:cubicBezTo>
                    <a:pt x="907068" y="1116853"/>
                    <a:pt x="896818" y="1117154"/>
                    <a:pt x="900759" y="1117224"/>
                  </a:cubicBezTo>
                  <a:cubicBezTo>
                    <a:pt x="902965" y="1117265"/>
                    <a:pt x="904593" y="1117283"/>
                    <a:pt x="905787" y="1117288"/>
                  </a:cubicBezTo>
                  <a:cubicBezTo>
                    <a:pt x="893509" y="1117343"/>
                    <a:pt x="879345" y="1117427"/>
                    <a:pt x="875558" y="1117440"/>
                  </a:cubicBezTo>
                  <a:cubicBezTo>
                    <a:pt x="878789" y="1117715"/>
                    <a:pt x="902773" y="1117320"/>
                    <a:pt x="909797" y="1117379"/>
                  </a:cubicBezTo>
                  <a:cubicBezTo>
                    <a:pt x="910041" y="1117382"/>
                    <a:pt x="909192" y="1117541"/>
                    <a:pt x="909440" y="1117542"/>
                  </a:cubicBezTo>
                  <a:cubicBezTo>
                    <a:pt x="909445" y="1117542"/>
                    <a:pt x="909450" y="1117542"/>
                    <a:pt x="909456" y="1117542"/>
                  </a:cubicBezTo>
                  <a:cubicBezTo>
                    <a:pt x="912087" y="1117549"/>
                    <a:pt x="928853" y="1117450"/>
                    <a:pt x="925401" y="1117269"/>
                  </a:cubicBezTo>
                  <a:cubicBezTo>
                    <a:pt x="924475" y="1117220"/>
                    <a:pt x="916758" y="1117240"/>
                    <a:pt x="907605" y="1117278"/>
                  </a:cubicBezTo>
                  <a:cubicBezTo>
                    <a:pt x="910082" y="1117237"/>
                    <a:pt x="908233" y="1117065"/>
                    <a:pt x="908670" y="1117056"/>
                  </a:cubicBezTo>
                  <a:cubicBezTo>
                    <a:pt x="913971" y="1116956"/>
                    <a:pt x="926958" y="1117095"/>
                    <a:pt x="931563" y="1117107"/>
                  </a:cubicBezTo>
                  <a:cubicBezTo>
                    <a:pt x="932617" y="1117110"/>
                    <a:pt x="932542" y="1116996"/>
                    <a:pt x="932714" y="1116994"/>
                  </a:cubicBezTo>
                  <a:cubicBezTo>
                    <a:pt x="936904" y="1117010"/>
                    <a:pt x="935185" y="1117343"/>
                    <a:pt x="939483" y="1116993"/>
                  </a:cubicBezTo>
                  <a:cubicBezTo>
                    <a:pt x="947070" y="1117383"/>
                    <a:pt x="925263" y="1117090"/>
                    <a:pt x="926801" y="1117351"/>
                  </a:cubicBezTo>
                  <a:cubicBezTo>
                    <a:pt x="927981" y="1117550"/>
                    <a:pt x="976415" y="1117329"/>
                    <a:pt x="976270" y="1117001"/>
                  </a:cubicBezTo>
                  <a:cubicBezTo>
                    <a:pt x="976439" y="1117035"/>
                    <a:pt x="977104" y="1117076"/>
                    <a:pt x="978469" y="1117123"/>
                  </a:cubicBezTo>
                  <a:cubicBezTo>
                    <a:pt x="981499" y="1117226"/>
                    <a:pt x="994979" y="1117158"/>
                    <a:pt x="997307" y="1117092"/>
                  </a:cubicBezTo>
                  <a:cubicBezTo>
                    <a:pt x="997699" y="1117079"/>
                    <a:pt x="997543" y="1116758"/>
                    <a:pt x="998029" y="1116754"/>
                  </a:cubicBezTo>
                  <a:cubicBezTo>
                    <a:pt x="999247" y="1116743"/>
                    <a:pt x="1015724" y="1116954"/>
                    <a:pt x="1021879" y="1116748"/>
                  </a:cubicBezTo>
                  <a:cubicBezTo>
                    <a:pt x="1018556" y="1116711"/>
                    <a:pt x="1015232" y="1116673"/>
                    <a:pt x="1011909" y="1116637"/>
                  </a:cubicBezTo>
                  <a:cubicBezTo>
                    <a:pt x="1031978" y="1116581"/>
                    <a:pt x="1028876" y="1116493"/>
                    <a:pt x="1022189" y="1116414"/>
                  </a:cubicBezTo>
                  <a:cubicBezTo>
                    <a:pt x="1021856" y="1116414"/>
                    <a:pt x="1021530" y="1116402"/>
                    <a:pt x="1021211" y="1116402"/>
                  </a:cubicBezTo>
                  <a:cubicBezTo>
                    <a:pt x="1016028" y="1116343"/>
                    <a:pt x="1009383" y="1116294"/>
                    <a:pt x="1009283" y="1116269"/>
                  </a:cubicBezTo>
                  <a:cubicBezTo>
                    <a:pt x="1008901" y="1116173"/>
                    <a:pt x="1042952" y="1116021"/>
                    <a:pt x="1036403" y="1116343"/>
                  </a:cubicBezTo>
                  <a:cubicBezTo>
                    <a:pt x="1035490" y="1116386"/>
                    <a:pt x="1019735" y="1116295"/>
                    <a:pt x="1027537" y="1116490"/>
                  </a:cubicBezTo>
                  <a:cubicBezTo>
                    <a:pt x="1028901" y="1116524"/>
                    <a:pt x="1039018" y="1116434"/>
                    <a:pt x="1039551" y="1116457"/>
                  </a:cubicBezTo>
                  <a:cubicBezTo>
                    <a:pt x="1043107" y="1116607"/>
                    <a:pt x="1021011" y="1116874"/>
                    <a:pt x="1023712" y="1117090"/>
                  </a:cubicBezTo>
                  <a:cubicBezTo>
                    <a:pt x="1029075" y="1116863"/>
                    <a:pt x="1035957" y="1116959"/>
                    <a:pt x="1042107" y="1116888"/>
                  </a:cubicBezTo>
                  <a:cubicBezTo>
                    <a:pt x="1044906" y="1116857"/>
                    <a:pt x="1045593" y="1116690"/>
                    <a:pt x="1045939" y="1116686"/>
                  </a:cubicBezTo>
                  <a:cubicBezTo>
                    <a:pt x="1051098" y="1116630"/>
                    <a:pt x="1048202" y="1116811"/>
                    <a:pt x="1049925" y="1116802"/>
                  </a:cubicBezTo>
                  <a:cubicBezTo>
                    <a:pt x="1050849" y="1116797"/>
                    <a:pt x="1061016" y="1116402"/>
                    <a:pt x="1059095" y="1116916"/>
                  </a:cubicBezTo>
                  <a:cubicBezTo>
                    <a:pt x="1092595" y="1116456"/>
                    <a:pt x="1068361" y="1116516"/>
                    <a:pt x="1047811" y="1116599"/>
                  </a:cubicBezTo>
                  <a:cubicBezTo>
                    <a:pt x="1054305" y="1116397"/>
                    <a:pt x="1067035" y="1116453"/>
                    <a:pt x="1072748" y="1116394"/>
                  </a:cubicBezTo>
                  <a:cubicBezTo>
                    <a:pt x="1074798" y="1116374"/>
                    <a:pt x="1073583" y="1116206"/>
                    <a:pt x="1077045" y="1116163"/>
                  </a:cubicBezTo>
                  <a:cubicBezTo>
                    <a:pt x="1084172" y="1116072"/>
                    <a:pt x="1118196" y="1116175"/>
                    <a:pt x="1127059" y="1116200"/>
                  </a:cubicBezTo>
                  <a:cubicBezTo>
                    <a:pt x="1121616" y="1116277"/>
                    <a:pt x="1123207" y="1116462"/>
                    <a:pt x="1127410" y="1116439"/>
                  </a:cubicBezTo>
                  <a:cubicBezTo>
                    <a:pt x="1131612" y="1116414"/>
                    <a:pt x="1128083" y="1116169"/>
                    <a:pt x="1128902" y="1116140"/>
                  </a:cubicBezTo>
                  <a:cubicBezTo>
                    <a:pt x="1129780" y="1116109"/>
                    <a:pt x="1149494" y="1116177"/>
                    <a:pt x="1152775" y="1116135"/>
                  </a:cubicBezTo>
                  <a:cubicBezTo>
                    <a:pt x="1137932" y="1116268"/>
                    <a:pt x="1141281" y="1116448"/>
                    <a:pt x="1153878" y="1116437"/>
                  </a:cubicBezTo>
                  <a:cubicBezTo>
                    <a:pt x="1152057" y="1116496"/>
                    <a:pt x="1150236" y="1116556"/>
                    <a:pt x="1148415" y="1116616"/>
                  </a:cubicBezTo>
                  <a:cubicBezTo>
                    <a:pt x="1155798" y="1116519"/>
                    <a:pt x="1171322" y="1116775"/>
                    <a:pt x="1175589" y="1116678"/>
                  </a:cubicBezTo>
                  <a:cubicBezTo>
                    <a:pt x="1176259" y="1116663"/>
                    <a:pt x="1173855" y="1116505"/>
                    <a:pt x="1174230" y="1116496"/>
                  </a:cubicBezTo>
                  <a:cubicBezTo>
                    <a:pt x="1177974" y="1116417"/>
                    <a:pt x="1190710" y="1116552"/>
                    <a:pt x="1191303" y="1116495"/>
                  </a:cubicBezTo>
                  <a:cubicBezTo>
                    <a:pt x="1191806" y="1116447"/>
                    <a:pt x="1186372" y="1116323"/>
                    <a:pt x="1188389" y="1116251"/>
                  </a:cubicBezTo>
                  <a:cubicBezTo>
                    <a:pt x="1188809" y="1116235"/>
                    <a:pt x="1194047" y="1116444"/>
                    <a:pt x="1199206" y="1116376"/>
                  </a:cubicBezTo>
                  <a:cubicBezTo>
                    <a:pt x="1201120" y="1116351"/>
                    <a:pt x="1199968" y="1116198"/>
                    <a:pt x="1200450" y="1116187"/>
                  </a:cubicBezTo>
                  <a:cubicBezTo>
                    <a:pt x="1204469" y="1116103"/>
                    <a:pt x="1202097" y="1116371"/>
                    <a:pt x="1209441" y="1116311"/>
                  </a:cubicBezTo>
                  <a:cubicBezTo>
                    <a:pt x="1214821" y="1116266"/>
                    <a:pt x="1218829" y="1115996"/>
                    <a:pt x="1226264" y="1116062"/>
                  </a:cubicBezTo>
                  <a:cubicBezTo>
                    <a:pt x="1201850" y="1115797"/>
                    <a:pt x="1222374" y="1115880"/>
                    <a:pt x="1232583" y="1115752"/>
                  </a:cubicBezTo>
                  <a:cubicBezTo>
                    <a:pt x="1234218" y="1115732"/>
                    <a:pt x="1232817" y="1115448"/>
                    <a:pt x="1242592" y="1115561"/>
                  </a:cubicBezTo>
                  <a:cubicBezTo>
                    <a:pt x="1221789" y="1116138"/>
                    <a:pt x="1248523" y="1115820"/>
                    <a:pt x="1253992" y="1115811"/>
                  </a:cubicBezTo>
                  <a:cubicBezTo>
                    <a:pt x="1254292" y="1115812"/>
                    <a:pt x="1254395" y="1116002"/>
                    <a:pt x="1257077" y="1115998"/>
                  </a:cubicBezTo>
                  <a:cubicBezTo>
                    <a:pt x="1257304" y="1115998"/>
                    <a:pt x="1256979" y="1115869"/>
                    <a:pt x="1259471" y="1115852"/>
                  </a:cubicBezTo>
                  <a:cubicBezTo>
                    <a:pt x="1283112" y="1115695"/>
                    <a:pt x="1267996" y="1115883"/>
                    <a:pt x="1272487" y="1115999"/>
                  </a:cubicBezTo>
                  <a:cubicBezTo>
                    <a:pt x="1274399" y="1116048"/>
                    <a:pt x="1285897" y="1115834"/>
                    <a:pt x="1288992" y="1115822"/>
                  </a:cubicBezTo>
                  <a:cubicBezTo>
                    <a:pt x="1289705" y="1115819"/>
                    <a:pt x="1289378" y="1115956"/>
                    <a:pt x="1292133" y="1115943"/>
                  </a:cubicBezTo>
                  <a:cubicBezTo>
                    <a:pt x="1297007" y="1115920"/>
                    <a:pt x="1301373" y="1115765"/>
                    <a:pt x="1304589" y="1115743"/>
                  </a:cubicBezTo>
                  <a:cubicBezTo>
                    <a:pt x="1304965" y="1115741"/>
                    <a:pt x="1304981" y="1115957"/>
                    <a:pt x="1311078" y="1115871"/>
                  </a:cubicBezTo>
                  <a:cubicBezTo>
                    <a:pt x="1312793" y="1115848"/>
                    <a:pt x="1314717" y="1115766"/>
                    <a:pt x="1312282" y="1115710"/>
                  </a:cubicBezTo>
                  <a:cubicBezTo>
                    <a:pt x="1304208" y="1115528"/>
                    <a:pt x="1288889" y="1115920"/>
                    <a:pt x="1279760" y="1115743"/>
                  </a:cubicBezTo>
                  <a:cubicBezTo>
                    <a:pt x="1271438" y="1115582"/>
                    <a:pt x="1297684" y="1115493"/>
                    <a:pt x="1299048" y="1115487"/>
                  </a:cubicBezTo>
                  <a:cubicBezTo>
                    <a:pt x="1299550" y="1115485"/>
                    <a:pt x="1294423" y="1115607"/>
                    <a:pt x="1299632" y="1115613"/>
                  </a:cubicBezTo>
                  <a:cubicBezTo>
                    <a:pt x="1304078" y="1115619"/>
                    <a:pt x="1312206" y="1115223"/>
                    <a:pt x="1318833" y="1115286"/>
                  </a:cubicBezTo>
                  <a:cubicBezTo>
                    <a:pt x="1319339" y="1115289"/>
                    <a:pt x="1324634" y="1115593"/>
                    <a:pt x="1324390" y="1115612"/>
                  </a:cubicBezTo>
                  <a:cubicBezTo>
                    <a:pt x="1324168" y="1115627"/>
                    <a:pt x="1316037" y="1115718"/>
                    <a:pt x="1317217" y="1115806"/>
                  </a:cubicBezTo>
                  <a:cubicBezTo>
                    <a:pt x="1317358" y="1115817"/>
                    <a:pt x="1322526" y="1115800"/>
                    <a:pt x="1323201" y="1115868"/>
                  </a:cubicBezTo>
                  <a:cubicBezTo>
                    <a:pt x="1324028" y="1115948"/>
                    <a:pt x="1326255" y="1116763"/>
                    <a:pt x="1327358" y="1116780"/>
                  </a:cubicBezTo>
                  <a:cubicBezTo>
                    <a:pt x="1330190" y="1116825"/>
                    <a:pt x="1328347" y="1116643"/>
                    <a:pt x="1330179" y="1116650"/>
                  </a:cubicBezTo>
                  <a:cubicBezTo>
                    <a:pt x="1334107" y="1116669"/>
                    <a:pt x="1347734" y="1116883"/>
                    <a:pt x="1348177" y="1116595"/>
                  </a:cubicBezTo>
                  <a:cubicBezTo>
                    <a:pt x="1345925" y="1116584"/>
                    <a:pt x="1343675" y="1116572"/>
                    <a:pt x="1341424" y="1116559"/>
                  </a:cubicBezTo>
                  <a:cubicBezTo>
                    <a:pt x="1353949" y="1116501"/>
                    <a:pt x="1348609" y="1116391"/>
                    <a:pt x="1350384" y="1116334"/>
                  </a:cubicBezTo>
                  <a:cubicBezTo>
                    <a:pt x="1352294" y="1116271"/>
                    <a:pt x="1351757" y="1116524"/>
                    <a:pt x="1355980" y="1116538"/>
                  </a:cubicBezTo>
                  <a:cubicBezTo>
                    <a:pt x="1356898" y="1116541"/>
                    <a:pt x="1374562" y="1116448"/>
                    <a:pt x="1374241" y="1116342"/>
                  </a:cubicBezTo>
                  <a:cubicBezTo>
                    <a:pt x="1364472" y="1116535"/>
                    <a:pt x="1368095" y="1116212"/>
                    <a:pt x="1367644" y="1116207"/>
                  </a:cubicBezTo>
                  <a:cubicBezTo>
                    <a:pt x="1365932" y="1116190"/>
                    <a:pt x="1363746" y="1116373"/>
                    <a:pt x="1361449" y="1116374"/>
                  </a:cubicBezTo>
                  <a:cubicBezTo>
                    <a:pt x="1345299" y="1116385"/>
                    <a:pt x="1361586" y="1116070"/>
                    <a:pt x="1357775" y="1116007"/>
                  </a:cubicBezTo>
                  <a:cubicBezTo>
                    <a:pt x="1356461" y="1115987"/>
                    <a:pt x="1353847" y="1116143"/>
                    <a:pt x="1353290" y="1116136"/>
                  </a:cubicBezTo>
                  <a:cubicBezTo>
                    <a:pt x="1351481" y="1116116"/>
                    <a:pt x="1351452" y="1115920"/>
                    <a:pt x="1350243" y="1115940"/>
                  </a:cubicBezTo>
                  <a:cubicBezTo>
                    <a:pt x="1347427" y="1115984"/>
                    <a:pt x="1350716" y="1116252"/>
                    <a:pt x="1350493" y="1116266"/>
                  </a:cubicBezTo>
                  <a:cubicBezTo>
                    <a:pt x="1347976" y="1116445"/>
                    <a:pt x="1338112" y="1116255"/>
                    <a:pt x="1344252" y="1115939"/>
                  </a:cubicBezTo>
                  <a:cubicBezTo>
                    <a:pt x="1340567" y="1115842"/>
                    <a:pt x="1340135" y="1116206"/>
                    <a:pt x="1337212" y="1116069"/>
                  </a:cubicBezTo>
                  <a:cubicBezTo>
                    <a:pt x="1331402" y="1115795"/>
                    <a:pt x="1340107" y="1115846"/>
                    <a:pt x="1342465" y="1115792"/>
                  </a:cubicBezTo>
                  <a:cubicBezTo>
                    <a:pt x="1350927" y="1115598"/>
                    <a:pt x="1353436" y="1115731"/>
                    <a:pt x="1365414" y="1115650"/>
                  </a:cubicBezTo>
                  <a:cubicBezTo>
                    <a:pt x="1369726" y="1115623"/>
                    <a:pt x="1374836" y="1115430"/>
                    <a:pt x="1376837" y="1115414"/>
                  </a:cubicBezTo>
                  <a:cubicBezTo>
                    <a:pt x="1378098" y="1115403"/>
                    <a:pt x="1390000" y="1115999"/>
                    <a:pt x="1390350" y="1115016"/>
                  </a:cubicBezTo>
                  <a:cubicBezTo>
                    <a:pt x="1394977" y="1115098"/>
                    <a:pt x="1402236" y="1115727"/>
                    <a:pt x="1407004" y="1115686"/>
                  </a:cubicBezTo>
                  <a:cubicBezTo>
                    <a:pt x="1411283" y="1115647"/>
                    <a:pt x="1409922" y="1115302"/>
                    <a:pt x="1410322" y="1115286"/>
                  </a:cubicBezTo>
                  <a:cubicBezTo>
                    <a:pt x="1410934" y="1115263"/>
                    <a:pt x="1416109" y="1115277"/>
                    <a:pt x="1417861" y="1115223"/>
                  </a:cubicBezTo>
                  <a:cubicBezTo>
                    <a:pt x="1419912" y="1115158"/>
                    <a:pt x="1418887" y="1115027"/>
                    <a:pt x="1422142" y="1114962"/>
                  </a:cubicBezTo>
                  <a:cubicBezTo>
                    <a:pt x="1430241" y="1114803"/>
                    <a:pt x="1430028" y="1115164"/>
                    <a:pt x="1430861" y="1115186"/>
                  </a:cubicBezTo>
                  <a:cubicBezTo>
                    <a:pt x="1440525" y="1115430"/>
                    <a:pt x="1436294" y="1114928"/>
                    <a:pt x="1438437" y="1114880"/>
                  </a:cubicBezTo>
                  <a:cubicBezTo>
                    <a:pt x="1440431" y="1114837"/>
                    <a:pt x="1468404" y="1114956"/>
                    <a:pt x="1474294" y="1114808"/>
                  </a:cubicBezTo>
                  <a:cubicBezTo>
                    <a:pt x="1471897" y="1114888"/>
                    <a:pt x="1469502" y="1114968"/>
                    <a:pt x="1467105" y="1115048"/>
                  </a:cubicBezTo>
                  <a:cubicBezTo>
                    <a:pt x="1471392" y="1115264"/>
                    <a:pt x="1475939" y="1114879"/>
                    <a:pt x="1476019" y="1115289"/>
                  </a:cubicBezTo>
                  <a:cubicBezTo>
                    <a:pt x="1476888" y="1114624"/>
                    <a:pt x="1485739" y="1115042"/>
                    <a:pt x="1488398" y="1115018"/>
                  </a:cubicBezTo>
                  <a:cubicBezTo>
                    <a:pt x="1489446" y="1115008"/>
                    <a:pt x="1489364" y="1114896"/>
                    <a:pt x="1490674" y="1114886"/>
                  </a:cubicBezTo>
                  <a:cubicBezTo>
                    <a:pt x="1495790" y="1114852"/>
                    <a:pt x="1507349" y="1114910"/>
                    <a:pt x="1510127" y="1114845"/>
                  </a:cubicBezTo>
                  <a:cubicBezTo>
                    <a:pt x="1522149" y="1114559"/>
                    <a:pt x="1491415" y="1114237"/>
                    <a:pt x="1488996" y="1114220"/>
                  </a:cubicBezTo>
                  <a:cubicBezTo>
                    <a:pt x="1493845" y="1114213"/>
                    <a:pt x="1521239" y="1113979"/>
                    <a:pt x="1508645" y="1113695"/>
                  </a:cubicBezTo>
                  <a:cubicBezTo>
                    <a:pt x="1506701" y="1113652"/>
                    <a:pt x="1503244" y="1113964"/>
                    <a:pt x="1502148" y="1113977"/>
                  </a:cubicBezTo>
                  <a:cubicBezTo>
                    <a:pt x="1494756" y="1114078"/>
                    <a:pt x="1500574" y="1113792"/>
                    <a:pt x="1499988" y="1113769"/>
                  </a:cubicBezTo>
                  <a:cubicBezTo>
                    <a:pt x="1499000" y="1113730"/>
                    <a:pt x="1494139" y="1114005"/>
                    <a:pt x="1492850" y="1113977"/>
                  </a:cubicBezTo>
                  <a:cubicBezTo>
                    <a:pt x="1492421" y="1113970"/>
                    <a:pt x="1495188" y="1113718"/>
                    <a:pt x="1488126" y="1113737"/>
                  </a:cubicBezTo>
                  <a:cubicBezTo>
                    <a:pt x="1491597" y="1113491"/>
                    <a:pt x="1511439" y="1113616"/>
                    <a:pt x="1514031" y="1113553"/>
                  </a:cubicBezTo>
                  <a:cubicBezTo>
                    <a:pt x="1514957" y="1113530"/>
                    <a:pt x="1509155" y="1113044"/>
                    <a:pt x="1526131" y="1113479"/>
                  </a:cubicBezTo>
                  <a:cubicBezTo>
                    <a:pt x="1525930" y="1113433"/>
                    <a:pt x="1525729" y="1113386"/>
                    <a:pt x="1525529" y="1113340"/>
                  </a:cubicBezTo>
                  <a:cubicBezTo>
                    <a:pt x="1534989" y="1113289"/>
                    <a:pt x="1544434" y="1113238"/>
                    <a:pt x="1553894" y="1113186"/>
                  </a:cubicBezTo>
                  <a:cubicBezTo>
                    <a:pt x="1552860" y="1113300"/>
                    <a:pt x="1547551" y="1113536"/>
                    <a:pt x="1554249" y="1113468"/>
                  </a:cubicBezTo>
                  <a:cubicBezTo>
                    <a:pt x="1558092" y="1113428"/>
                    <a:pt x="1555237" y="1113193"/>
                    <a:pt x="1555592" y="1113186"/>
                  </a:cubicBezTo>
                  <a:cubicBezTo>
                    <a:pt x="1559049" y="1113107"/>
                    <a:pt x="1620163" y="1112982"/>
                    <a:pt x="1632015" y="1112916"/>
                  </a:cubicBezTo>
                  <a:cubicBezTo>
                    <a:pt x="1636043" y="1112893"/>
                    <a:pt x="1647278" y="1112652"/>
                    <a:pt x="1648127" y="1112645"/>
                  </a:cubicBezTo>
                  <a:cubicBezTo>
                    <a:pt x="1653250" y="1112607"/>
                    <a:pt x="1671384" y="1112678"/>
                    <a:pt x="1675011" y="1112636"/>
                  </a:cubicBezTo>
                  <a:cubicBezTo>
                    <a:pt x="1677264" y="1112610"/>
                    <a:pt x="1675119" y="1112405"/>
                    <a:pt x="1677140" y="1112408"/>
                  </a:cubicBezTo>
                  <a:cubicBezTo>
                    <a:pt x="1679008" y="1112411"/>
                    <a:pt x="1677063" y="1112622"/>
                    <a:pt x="1677619" y="1112630"/>
                  </a:cubicBezTo>
                  <a:cubicBezTo>
                    <a:pt x="1682233" y="1112690"/>
                    <a:pt x="1717296" y="1112297"/>
                    <a:pt x="1725615" y="1112465"/>
                  </a:cubicBezTo>
                  <a:cubicBezTo>
                    <a:pt x="1720522" y="1112423"/>
                    <a:pt x="1695135" y="1112925"/>
                    <a:pt x="1695644" y="1113068"/>
                  </a:cubicBezTo>
                  <a:cubicBezTo>
                    <a:pt x="1695768" y="1113088"/>
                    <a:pt x="1701925" y="1113226"/>
                    <a:pt x="1703206" y="1113146"/>
                  </a:cubicBezTo>
                  <a:cubicBezTo>
                    <a:pt x="1705305" y="1113318"/>
                    <a:pt x="1712528" y="1112746"/>
                    <a:pt x="1716448" y="1112842"/>
                  </a:cubicBezTo>
                  <a:cubicBezTo>
                    <a:pt x="1716895" y="1112852"/>
                    <a:pt x="1715151" y="1113166"/>
                    <a:pt x="1722158" y="1113200"/>
                  </a:cubicBezTo>
                  <a:cubicBezTo>
                    <a:pt x="1724565" y="1113212"/>
                    <a:pt x="1730893" y="1112950"/>
                    <a:pt x="1737251" y="1113201"/>
                  </a:cubicBezTo>
                  <a:cubicBezTo>
                    <a:pt x="1746464" y="1113039"/>
                    <a:pt x="1794892" y="1113297"/>
                    <a:pt x="1798226" y="1112946"/>
                  </a:cubicBezTo>
                  <a:cubicBezTo>
                    <a:pt x="1798319" y="1112928"/>
                    <a:pt x="1791497" y="1112832"/>
                    <a:pt x="1796112" y="1112678"/>
                  </a:cubicBezTo>
                  <a:cubicBezTo>
                    <a:pt x="1802238" y="1112473"/>
                    <a:pt x="1796729" y="1113116"/>
                    <a:pt x="1803874" y="1113147"/>
                  </a:cubicBezTo>
                  <a:cubicBezTo>
                    <a:pt x="1804939" y="1113153"/>
                    <a:pt x="1824801" y="1113027"/>
                    <a:pt x="1825465" y="1112987"/>
                  </a:cubicBezTo>
                  <a:cubicBezTo>
                    <a:pt x="1831468" y="1112612"/>
                    <a:pt x="1814122" y="1112525"/>
                    <a:pt x="1814369" y="1112483"/>
                  </a:cubicBezTo>
                  <a:cubicBezTo>
                    <a:pt x="1814971" y="1112379"/>
                    <a:pt x="1829385" y="1112267"/>
                    <a:pt x="1829971" y="1112289"/>
                  </a:cubicBezTo>
                  <a:close/>
                  <a:moveTo>
                    <a:pt x="1895082" y="1111765"/>
                  </a:moveTo>
                  <a:cubicBezTo>
                    <a:pt x="1897617" y="1111619"/>
                    <a:pt x="1898956" y="1111615"/>
                    <a:pt x="1896934" y="1112122"/>
                  </a:cubicBezTo>
                  <a:cubicBezTo>
                    <a:pt x="1888816" y="1112229"/>
                    <a:pt x="1880699" y="1112334"/>
                    <a:pt x="1872581" y="1112439"/>
                  </a:cubicBezTo>
                  <a:cubicBezTo>
                    <a:pt x="1875282" y="1112173"/>
                    <a:pt x="1882041" y="1112345"/>
                    <a:pt x="1886054" y="1112258"/>
                  </a:cubicBezTo>
                  <a:cubicBezTo>
                    <a:pt x="1888817" y="1112199"/>
                    <a:pt x="1892547" y="1111911"/>
                    <a:pt x="1895082" y="1111765"/>
                  </a:cubicBezTo>
                  <a:close/>
                  <a:moveTo>
                    <a:pt x="1889202" y="1111491"/>
                  </a:moveTo>
                  <a:cubicBezTo>
                    <a:pt x="1891590" y="1111514"/>
                    <a:pt x="1893099" y="1111590"/>
                    <a:pt x="1890823" y="1111649"/>
                  </a:cubicBezTo>
                  <a:cubicBezTo>
                    <a:pt x="1889573" y="1111681"/>
                    <a:pt x="1884495" y="1111630"/>
                    <a:pt x="1882304" y="1111650"/>
                  </a:cubicBezTo>
                  <a:cubicBezTo>
                    <a:pt x="1883546" y="1111498"/>
                    <a:pt x="1886814" y="1111468"/>
                    <a:pt x="1889202" y="1111491"/>
                  </a:cubicBezTo>
                  <a:close/>
                  <a:moveTo>
                    <a:pt x="5669" y="1106162"/>
                  </a:moveTo>
                  <a:cubicBezTo>
                    <a:pt x="6048" y="1111356"/>
                    <a:pt x="5952" y="1106450"/>
                    <a:pt x="6109" y="1107464"/>
                  </a:cubicBezTo>
                  <a:cubicBezTo>
                    <a:pt x="6233" y="1108277"/>
                    <a:pt x="6119" y="1111325"/>
                    <a:pt x="6379" y="1109554"/>
                  </a:cubicBezTo>
                  <a:cubicBezTo>
                    <a:pt x="6095" y="1111882"/>
                    <a:pt x="6142" y="1121993"/>
                    <a:pt x="6095" y="1122443"/>
                  </a:cubicBezTo>
                  <a:cubicBezTo>
                    <a:pt x="6095" y="1122439"/>
                    <a:pt x="6095" y="1122435"/>
                    <a:pt x="6095" y="1122431"/>
                  </a:cubicBezTo>
                  <a:cubicBezTo>
                    <a:pt x="6068" y="1122701"/>
                    <a:pt x="5441" y="1122028"/>
                    <a:pt x="5536" y="1120142"/>
                  </a:cubicBezTo>
                  <a:cubicBezTo>
                    <a:pt x="5835" y="1114231"/>
                    <a:pt x="6189" y="1118528"/>
                    <a:pt x="5669" y="1106162"/>
                  </a:cubicBezTo>
                  <a:close/>
                  <a:moveTo>
                    <a:pt x="5432" y="1105043"/>
                  </a:moveTo>
                  <a:cubicBezTo>
                    <a:pt x="5607" y="1105907"/>
                    <a:pt x="5677" y="1115596"/>
                    <a:pt x="5456" y="1115352"/>
                  </a:cubicBezTo>
                  <a:cubicBezTo>
                    <a:pt x="5264" y="1115139"/>
                    <a:pt x="5428" y="1106563"/>
                    <a:pt x="5432" y="1105043"/>
                  </a:cubicBezTo>
                  <a:close/>
                  <a:moveTo>
                    <a:pt x="8271" y="1100774"/>
                  </a:moveTo>
                  <a:cubicBezTo>
                    <a:pt x="8395" y="1100643"/>
                    <a:pt x="8422" y="1104299"/>
                    <a:pt x="8403" y="1104615"/>
                  </a:cubicBezTo>
                  <a:cubicBezTo>
                    <a:pt x="8269" y="1106663"/>
                    <a:pt x="8194" y="1102126"/>
                    <a:pt x="8271" y="1100774"/>
                  </a:cubicBezTo>
                  <a:close/>
                  <a:moveTo>
                    <a:pt x="2045305" y="1099930"/>
                  </a:moveTo>
                  <a:cubicBezTo>
                    <a:pt x="2045443" y="1098567"/>
                    <a:pt x="2045382" y="1105225"/>
                    <a:pt x="2045274" y="1102631"/>
                  </a:cubicBezTo>
                  <a:cubicBezTo>
                    <a:pt x="2045274" y="1102510"/>
                    <a:pt x="2045289" y="1100027"/>
                    <a:pt x="2045305" y="1099930"/>
                  </a:cubicBezTo>
                  <a:close/>
                  <a:moveTo>
                    <a:pt x="11167" y="1098999"/>
                  </a:moveTo>
                  <a:lnTo>
                    <a:pt x="11303" y="1100523"/>
                  </a:lnTo>
                  <a:cubicBezTo>
                    <a:pt x="11377" y="1103391"/>
                    <a:pt x="11376" y="1106782"/>
                    <a:pt x="11228" y="1107819"/>
                  </a:cubicBezTo>
                  <a:close/>
                  <a:moveTo>
                    <a:pt x="10932" y="1096366"/>
                  </a:moveTo>
                  <a:cubicBezTo>
                    <a:pt x="10488" y="1099495"/>
                    <a:pt x="11152" y="1098172"/>
                    <a:pt x="11163" y="1098414"/>
                  </a:cubicBezTo>
                  <a:lnTo>
                    <a:pt x="11167" y="1098999"/>
                  </a:lnTo>
                  <a:close/>
                  <a:moveTo>
                    <a:pt x="2051832" y="1092669"/>
                  </a:moveTo>
                  <a:cubicBezTo>
                    <a:pt x="2051910" y="1094067"/>
                    <a:pt x="2051771" y="1104675"/>
                    <a:pt x="2051709" y="1101863"/>
                  </a:cubicBezTo>
                  <a:cubicBezTo>
                    <a:pt x="2051709" y="1101410"/>
                    <a:pt x="2051709" y="1090613"/>
                    <a:pt x="2051832" y="1092669"/>
                  </a:cubicBezTo>
                  <a:close/>
                  <a:moveTo>
                    <a:pt x="2050937" y="1091787"/>
                  </a:moveTo>
                  <a:cubicBezTo>
                    <a:pt x="2050999" y="1088892"/>
                    <a:pt x="2050984" y="1096309"/>
                    <a:pt x="2050968" y="1096556"/>
                  </a:cubicBezTo>
                  <a:cubicBezTo>
                    <a:pt x="2050891" y="1098476"/>
                    <a:pt x="2050906" y="1093092"/>
                    <a:pt x="2050937" y="1091787"/>
                  </a:cubicBezTo>
                  <a:close/>
                  <a:moveTo>
                    <a:pt x="2050845" y="1089720"/>
                  </a:moveTo>
                  <a:cubicBezTo>
                    <a:pt x="2050937" y="1092815"/>
                    <a:pt x="2050829" y="1106868"/>
                    <a:pt x="2050845" y="1107598"/>
                  </a:cubicBezTo>
                  <a:cubicBezTo>
                    <a:pt x="2050860" y="1108163"/>
                    <a:pt x="2051045" y="1103904"/>
                    <a:pt x="2050922" y="1110586"/>
                  </a:cubicBezTo>
                  <a:cubicBezTo>
                    <a:pt x="2050922" y="1110589"/>
                    <a:pt x="2050922" y="1110592"/>
                    <a:pt x="2050922" y="1110595"/>
                  </a:cubicBezTo>
                  <a:cubicBezTo>
                    <a:pt x="2051200" y="1105717"/>
                    <a:pt x="2050922" y="1099096"/>
                    <a:pt x="2050922" y="1098371"/>
                  </a:cubicBezTo>
                  <a:cubicBezTo>
                    <a:pt x="2050937" y="1097649"/>
                    <a:pt x="2051045" y="1098780"/>
                    <a:pt x="2051061" y="1098616"/>
                  </a:cubicBezTo>
                  <a:cubicBezTo>
                    <a:pt x="2051061" y="1098241"/>
                    <a:pt x="2051076" y="1090553"/>
                    <a:pt x="2051076" y="1090181"/>
                  </a:cubicBezTo>
                  <a:cubicBezTo>
                    <a:pt x="2051076" y="1089915"/>
                    <a:pt x="2050891" y="1091306"/>
                    <a:pt x="2050845" y="1089720"/>
                  </a:cubicBezTo>
                  <a:close/>
                  <a:moveTo>
                    <a:pt x="13100" y="1089712"/>
                  </a:moveTo>
                  <a:cubicBezTo>
                    <a:pt x="12669" y="1088380"/>
                    <a:pt x="12822" y="1091023"/>
                    <a:pt x="12737" y="1091869"/>
                  </a:cubicBezTo>
                  <a:cubicBezTo>
                    <a:pt x="12660" y="1092642"/>
                    <a:pt x="12406" y="1093149"/>
                    <a:pt x="12540" y="1094852"/>
                  </a:cubicBezTo>
                  <a:cubicBezTo>
                    <a:pt x="12727" y="1093139"/>
                    <a:pt x="12914" y="1091425"/>
                    <a:pt x="13100" y="1089712"/>
                  </a:cubicBezTo>
                  <a:close/>
                  <a:moveTo>
                    <a:pt x="2051601" y="1089385"/>
                  </a:moveTo>
                  <a:cubicBezTo>
                    <a:pt x="2051663" y="1090358"/>
                    <a:pt x="2051632" y="1101235"/>
                    <a:pt x="2051616" y="1101672"/>
                  </a:cubicBezTo>
                  <a:cubicBezTo>
                    <a:pt x="2051493" y="1104945"/>
                    <a:pt x="2051586" y="1090229"/>
                    <a:pt x="2051601" y="1089385"/>
                  </a:cubicBezTo>
                  <a:close/>
                  <a:moveTo>
                    <a:pt x="2051539" y="1088472"/>
                  </a:moveTo>
                  <a:cubicBezTo>
                    <a:pt x="2051632" y="1090070"/>
                    <a:pt x="2051508" y="1091112"/>
                    <a:pt x="2051508" y="1091312"/>
                  </a:cubicBezTo>
                  <a:cubicBezTo>
                    <a:pt x="2051478" y="1093288"/>
                    <a:pt x="2051493" y="1097382"/>
                    <a:pt x="2051400" y="1096484"/>
                  </a:cubicBezTo>
                  <a:cubicBezTo>
                    <a:pt x="2051447" y="1093001"/>
                    <a:pt x="2051354" y="1085295"/>
                    <a:pt x="2051539" y="1088472"/>
                  </a:cubicBezTo>
                  <a:close/>
                  <a:moveTo>
                    <a:pt x="2045274" y="1087829"/>
                  </a:moveTo>
                  <a:cubicBezTo>
                    <a:pt x="2045397" y="1087775"/>
                    <a:pt x="2045351" y="1095445"/>
                    <a:pt x="2045397" y="1097323"/>
                  </a:cubicBezTo>
                  <a:cubicBezTo>
                    <a:pt x="2045289" y="1095322"/>
                    <a:pt x="2045274" y="1090749"/>
                    <a:pt x="2045274" y="1087829"/>
                  </a:cubicBezTo>
                  <a:close/>
                  <a:moveTo>
                    <a:pt x="2049881" y="1087678"/>
                  </a:moveTo>
                  <a:cubicBezTo>
                    <a:pt x="2049815" y="1087331"/>
                    <a:pt x="2049734" y="1087688"/>
                    <a:pt x="2049765" y="1089392"/>
                  </a:cubicBezTo>
                  <a:cubicBezTo>
                    <a:pt x="2049780" y="1089556"/>
                    <a:pt x="2049888" y="1090275"/>
                    <a:pt x="2049903" y="1090181"/>
                  </a:cubicBezTo>
                  <a:cubicBezTo>
                    <a:pt x="2049996" y="1089074"/>
                    <a:pt x="2049946" y="1088024"/>
                    <a:pt x="2049881" y="1087678"/>
                  </a:cubicBezTo>
                  <a:close/>
                  <a:moveTo>
                    <a:pt x="2050011" y="1087082"/>
                  </a:moveTo>
                  <a:cubicBezTo>
                    <a:pt x="2049934" y="1088598"/>
                    <a:pt x="2050104" y="1093791"/>
                    <a:pt x="2050135" y="1094852"/>
                  </a:cubicBezTo>
                  <a:cubicBezTo>
                    <a:pt x="2050089" y="1087077"/>
                    <a:pt x="2050258" y="1090007"/>
                    <a:pt x="2050335" y="1088621"/>
                  </a:cubicBezTo>
                  <a:cubicBezTo>
                    <a:pt x="2050474" y="1085679"/>
                    <a:pt x="2050027" y="1086715"/>
                    <a:pt x="2050011" y="1087082"/>
                  </a:cubicBezTo>
                  <a:close/>
                  <a:moveTo>
                    <a:pt x="35" y="1081883"/>
                  </a:moveTo>
                  <a:cubicBezTo>
                    <a:pt x="280" y="1079582"/>
                    <a:pt x="183" y="1087318"/>
                    <a:pt x="0" y="1084664"/>
                  </a:cubicBezTo>
                  <a:cubicBezTo>
                    <a:pt x="-7" y="1084550"/>
                    <a:pt x="25" y="1081972"/>
                    <a:pt x="35" y="1081883"/>
                  </a:cubicBezTo>
                  <a:close/>
                  <a:moveTo>
                    <a:pt x="3949" y="1081319"/>
                  </a:moveTo>
                  <a:cubicBezTo>
                    <a:pt x="4063" y="1081231"/>
                    <a:pt x="4074" y="1085888"/>
                    <a:pt x="4061" y="1086091"/>
                  </a:cubicBezTo>
                  <a:cubicBezTo>
                    <a:pt x="3908" y="1088486"/>
                    <a:pt x="3873" y="1082938"/>
                    <a:pt x="3949" y="1081319"/>
                  </a:cubicBezTo>
                  <a:close/>
                  <a:moveTo>
                    <a:pt x="2327" y="1080484"/>
                  </a:moveTo>
                  <a:lnTo>
                    <a:pt x="2327" y="1080492"/>
                  </a:lnTo>
                  <a:lnTo>
                    <a:pt x="2327" y="1080492"/>
                  </a:lnTo>
                  <a:cubicBezTo>
                    <a:pt x="2327" y="1080489"/>
                    <a:pt x="2327" y="1080486"/>
                    <a:pt x="2327" y="1080484"/>
                  </a:cubicBezTo>
                  <a:close/>
                  <a:moveTo>
                    <a:pt x="2050582" y="1079758"/>
                  </a:moveTo>
                  <a:cubicBezTo>
                    <a:pt x="2050459" y="1085786"/>
                    <a:pt x="2050721" y="1085343"/>
                    <a:pt x="2050706" y="1087074"/>
                  </a:cubicBezTo>
                  <a:cubicBezTo>
                    <a:pt x="2050675" y="1089493"/>
                    <a:pt x="2050459" y="1089301"/>
                    <a:pt x="2050397" y="1088817"/>
                  </a:cubicBezTo>
                  <a:cubicBezTo>
                    <a:pt x="2050521" y="1090800"/>
                    <a:pt x="2050505" y="1099223"/>
                    <a:pt x="2050505" y="1104092"/>
                  </a:cubicBezTo>
                  <a:cubicBezTo>
                    <a:pt x="2050582" y="1099814"/>
                    <a:pt x="2050691" y="1092869"/>
                    <a:pt x="2050737" y="1088647"/>
                  </a:cubicBezTo>
                  <a:cubicBezTo>
                    <a:pt x="2050752" y="1087442"/>
                    <a:pt x="2050706" y="1086272"/>
                    <a:pt x="2050706" y="1085242"/>
                  </a:cubicBezTo>
                  <a:cubicBezTo>
                    <a:pt x="2050721" y="1083596"/>
                    <a:pt x="2050814" y="1085059"/>
                    <a:pt x="2050814" y="1084946"/>
                  </a:cubicBezTo>
                  <a:cubicBezTo>
                    <a:pt x="2050814" y="1084943"/>
                    <a:pt x="2050814" y="1084940"/>
                    <a:pt x="2050814" y="1084938"/>
                  </a:cubicBezTo>
                  <a:cubicBezTo>
                    <a:pt x="2050860" y="1082782"/>
                    <a:pt x="2050691" y="1080006"/>
                    <a:pt x="2050644" y="1084607"/>
                  </a:cubicBezTo>
                  <a:cubicBezTo>
                    <a:pt x="2050629" y="1082991"/>
                    <a:pt x="2050598" y="1081375"/>
                    <a:pt x="2050582" y="1079758"/>
                  </a:cubicBezTo>
                  <a:close/>
                  <a:moveTo>
                    <a:pt x="2051061" y="1076964"/>
                  </a:moveTo>
                  <a:cubicBezTo>
                    <a:pt x="2050953" y="1079592"/>
                    <a:pt x="2051045" y="1084999"/>
                    <a:pt x="2051092" y="1083602"/>
                  </a:cubicBezTo>
                  <a:cubicBezTo>
                    <a:pt x="2051107" y="1082988"/>
                    <a:pt x="2051138" y="1077437"/>
                    <a:pt x="2051061" y="1076964"/>
                  </a:cubicBezTo>
                  <a:close/>
                  <a:moveTo>
                    <a:pt x="2050104" y="1075049"/>
                  </a:moveTo>
                  <a:cubicBezTo>
                    <a:pt x="2050058" y="1072319"/>
                    <a:pt x="2049950" y="1079296"/>
                    <a:pt x="2050073" y="1080626"/>
                  </a:cubicBezTo>
                  <a:cubicBezTo>
                    <a:pt x="2050073" y="1079270"/>
                    <a:pt x="2050119" y="1075825"/>
                    <a:pt x="2050104" y="1075049"/>
                  </a:cubicBezTo>
                  <a:close/>
                  <a:moveTo>
                    <a:pt x="2050629" y="1069530"/>
                  </a:moveTo>
                  <a:cubicBezTo>
                    <a:pt x="2050598" y="1070442"/>
                    <a:pt x="2050613" y="1080134"/>
                    <a:pt x="2050691" y="1076227"/>
                  </a:cubicBezTo>
                  <a:cubicBezTo>
                    <a:pt x="2050706" y="1075918"/>
                    <a:pt x="2050691" y="1069089"/>
                    <a:pt x="2050629" y="1069530"/>
                  </a:cubicBezTo>
                  <a:close/>
                  <a:moveTo>
                    <a:pt x="2062" y="1068501"/>
                  </a:moveTo>
                  <a:cubicBezTo>
                    <a:pt x="2084" y="1068223"/>
                    <a:pt x="2589" y="1072192"/>
                    <a:pt x="2206" y="1073304"/>
                  </a:cubicBezTo>
                  <a:cubicBezTo>
                    <a:pt x="1911" y="1074156"/>
                    <a:pt x="2007" y="1069209"/>
                    <a:pt x="2062" y="1068501"/>
                  </a:cubicBezTo>
                  <a:close/>
                  <a:moveTo>
                    <a:pt x="2631" y="1068043"/>
                  </a:moveTo>
                  <a:cubicBezTo>
                    <a:pt x="2918" y="1074047"/>
                    <a:pt x="2813" y="1068581"/>
                    <a:pt x="2998" y="1068411"/>
                  </a:cubicBezTo>
                  <a:cubicBezTo>
                    <a:pt x="3754" y="1067739"/>
                    <a:pt x="2607" y="1076406"/>
                    <a:pt x="2749" y="1079398"/>
                  </a:cubicBezTo>
                  <a:cubicBezTo>
                    <a:pt x="2769" y="1079816"/>
                    <a:pt x="3025" y="1076736"/>
                    <a:pt x="3089" y="1077805"/>
                  </a:cubicBezTo>
                  <a:cubicBezTo>
                    <a:pt x="3245" y="1080411"/>
                    <a:pt x="2594" y="1087121"/>
                    <a:pt x="2367" y="1085434"/>
                  </a:cubicBezTo>
                  <a:lnTo>
                    <a:pt x="2327" y="1080492"/>
                  </a:lnTo>
                  <a:lnTo>
                    <a:pt x="2580" y="1079204"/>
                  </a:lnTo>
                  <a:cubicBezTo>
                    <a:pt x="2890" y="1072782"/>
                    <a:pt x="2454" y="1074486"/>
                    <a:pt x="2409" y="1073481"/>
                  </a:cubicBezTo>
                  <a:cubicBezTo>
                    <a:pt x="2311" y="1071328"/>
                    <a:pt x="2828" y="1071675"/>
                    <a:pt x="2631" y="1068043"/>
                  </a:cubicBezTo>
                  <a:close/>
                  <a:moveTo>
                    <a:pt x="2044425" y="1067618"/>
                  </a:moveTo>
                  <a:cubicBezTo>
                    <a:pt x="2044486" y="1063525"/>
                    <a:pt x="2044625" y="1074293"/>
                    <a:pt x="2044610" y="1074464"/>
                  </a:cubicBezTo>
                  <a:cubicBezTo>
                    <a:pt x="2044595" y="1074622"/>
                    <a:pt x="2044394" y="1069774"/>
                    <a:pt x="2044425" y="1067618"/>
                  </a:cubicBezTo>
                  <a:close/>
                  <a:moveTo>
                    <a:pt x="19026" y="1066518"/>
                  </a:moveTo>
                  <a:cubicBezTo>
                    <a:pt x="18904" y="1066184"/>
                    <a:pt x="18805" y="1069391"/>
                    <a:pt x="18860" y="1070108"/>
                  </a:cubicBezTo>
                  <a:cubicBezTo>
                    <a:pt x="18947" y="1071225"/>
                    <a:pt x="19223" y="1067056"/>
                    <a:pt x="19026" y="1066518"/>
                  </a:cubicBezTo>
                  <a:close/>
                  <a:moveTo>
                    <a:pt x="2051107" y="1053503"/>
                  </a:moveTo>
                  <a:cubicBezTo>
                    <a:pt x="2050706" y="1049641"/>
                    <a:pt x="2051061" y="1064172"/>
                    <a:pt x="2050721" y="1065931"/>
                  </a:cubicBezTo>
                  <a:cubicBezTo>
                    <a:pt x="2050814" y="1050150"/>
                    <a:pt x="2050351" y="1076358"/>
                    <a:pt x="2050891" y="1065342"/>
                  </a:cubicBezTo>
                  <a:cubicBezTo>
                    <a:pt x="2050675" y="1074416"/>
                    <a:pt x="2050953" y="1068316"/>
                    <a:pt x="2050999" y="1069717"/>
                  </a:cubicBezTo>
                  <a:cubicBezTo>
                    <a:pt x="2051061" y="1071216"/>
                    <a:pt x="2050968" y="1076349"/>
                    <a:pt x="2051092" y="1076088"/>
                  </a:cubicBezTo>
                  <a:cubicBezTo>
                    <a:pt x="2051092" y="1076085"/>
                    <a:pt x="2051092" y="1076081"/>
                    <a:pt x="2051092" y="1076078"/>
                  </a:cubicBezTo>
                  <a:cubicBezTo>
                    <a:pt x="2051107" y="1072939"/>
                    <a:pt x="2051107" y="1069800"/>
                    <a:pt x="2051107" y="1066660"/>
                  </a:cubicBezTo>
                  <a:cubicBezTo>
                    <a:pt x="2050829" y="1069734"/>
                    <a:pt x="2050937" y="1063317"/>
                    <a:pt x="2051154" y="1061141"/>
                  </a:cubicBezTo>
                  <a:cubicBezTo>
                    <a:pt x="2051107" y="1060248"/>
                    <a:pt x="2051061" y="1059352"/>
                    <a:pt x="2050999" y="1058459"/>
                  </a:cubicBezTo>
                  <a:cubicBezTo>
                    <a:pt x="2051339" y="1056983"/>
                    <a:pt x="2050814" y="1056405"/>
                    <a:pt x="2051107" y="1053503"/>
                  </a:cubicBezTo>
                  <a:close/>
                  <a:moveTo>
                    <a:pt x="2051694" y="1052756"/>
                  </a:moveTo>
                  <a:cubicBezTo>
                    <a:pt x="2051771" y="1054062"/>
                    <a:pt x="2051632" y="1071481"/>
                    <a:pt x="2051616" y="1074277"/>
                  </a:cubicBezTo>
                  <a:cubicBezTo>
                    <a:pt x="2051462" y="1071773"/>
                    <a:pt x="2051601" y="1069754"/>
                    <a:pt x="2051601" y="1066390"/>
                  </a:cubicBezTo>
                  <a:cubicBezTo>
                    <a:pt x="2051601" y="1065481"/>
                    <a:pt x="2051539" y="1065723"/>
                    <a:pt x="2051539" y="1065626"/>
                  </a:cubicBezTo>
                  <a:cubicBezTo>
                    <a:pt x="2051539" y="1064053"/>
                    <a:pt x="2051616" y="1065231"/>
                    <a:pt x="2051616" y="1064262"/>
                  </a:cubicBezTo>
                  <a:cubicBezTo>
                    <a:pt x="2051616" y="1063649"/>
                    <a:pt x="2051586" y="1050921"/>
                    <a:pt x="2051694" y="1052756"/>
                  </a:cubicBezTo>
                  <a:close/>
                  <a:moveTo>
                    <a:pt x="2051848" y="1051159"/>
                  </a:moveTo>
                  <a:cubicBezTo>
                    <a:pt x="2052018" y="1053033"/>
                    <a:pt x="2051863" y="1061683"/>
                    <a:pt x="2051786" y="1055763"/>
                  </a:cubicBezTo>
                  <a:cubicBezTo>
                    <a:pt x="2051786" y="1055196"/>
                    <a:pt x="2051879" y="1052803"/>
                    <a:pt x="2051848" y="1051159"/>
                  </a:cubicBezTo>
                  <a:close/>
                  <a:moveTo>
                    <a:pt x="19934" y="1050508"/>
                  </a:moveTo>
                  <a:cubicBezTo>
                    <a:pt x="19663" y="1052195"/>
                    <a:pt x="19909" y="1059994"/>
                    <a:pt x="20085" y="1058065"/>
                  </a:cubicBezTo>
                  <a:cubicBezTo>
                    <a:pt x="20108" y="1057791"/>
                    <a:pt x="19929" y="1051602"/>
                    <a:pt x="19934" y="1050508"/>
                  </a:cubicBezTo>
                  <a:close/>
                  <a:moveTo>
                    <a:pt x="2045011" y="1044682"/>
                  </a:moveTo>
                  <a:cubicBezTo>
                    <a:pt x="2045073" y="1049204"/>
                    <a:pt x="2045135" y="1045011"/>
                    <a:pt x="2045135" y="1049528"/>
                  </a:cubicBezTo>
                  <a:cubicBezTo>
                    <a:pt x="2045027" y="1048443"/>
                    <a:pt x="2045011" y="1047738"/>
                    <a:pt x="2045011" y="1044682"/>
                  </a:cubicBezTo>
                  <a:close/>
                  <a:moveTo>
                    <a:pt x="2044394" y="1044424"/>
                  </a:moveTo>
                  <a:cubicBezTo>
                    <a:pt x="2044486" y="1040882"/>
                    <a:pt x="2044517" y="1057118"/>
                    <a:pt x="2044502" y="1057585"/>
                  </a:cubicBezTo>
                  <a:cubicBezTo>
                    <a:pt x="2044486" y="1057832"/>
                    <a:pt x="2044471" y="1057993"/>
                    <a:pt x="2044471" y="1058085"/>
                  </a:cubicBezTo>
                  <a:cubicBezTo>
                    <a:pt x="2044502" y="1058681"/>
                    <a:pt x="2044533" y="1061749"/>
                    <a:pt x="2044440" y="1062104"/>
                  </a:cubicBezTo>
                  <a:cubicBezTo>
                    <a:pt x="2044440" y="1061184"/>
                    <a:pt x="2044425" y="1058673"/>
                    <a:pt x="2044425" y="1058382"/>
                  </a:cubicBezTo>
                  <a:cubicBezTo>
                    <a:pt x="2044440" y="1058257"/>
                    <a:pt x="2044440" y="1058163"/>
                    <a:pt x="2044440" y="1058098"/>
                  </a:cubicBezTo>
                  <a:cubicBezTo>
                    <a:pt x="2044348" y="1057016"/>
                    <a:pt x="2044363" y="1045103"/>
                    <a:pt x="2044394" y="1044424"/>
                  </a:cubicBezTo>
                  <a:close/>
                  <a:moveTo>
                    <a:pt x="20103" y="1039456"/>
                  </a:moveTo>
                  <a:cubicBezTo>
                    <a:pt x="20082" y="1039720"/>
                    <a:pt x="20153" y="1045839"/>
                    <a:pt x="20254" y="1045167"/>
                  </a:cubicBezTo>
                  <a:cubicBezTo>
                    <a:pt x="20445" y="1043890"/>
                    <a:pt x="20175" y="1038552"/>
                    <a:pt x="20103" y="1039456"/>
                  </a:cubicBezTo>
                  <a:close/>
                  <a:moveTo>
                    <a:pt x="2044409" y="1038909"/>
                  </a:moveTo>
                  <a:cubicBezTo>
                    <a:pt x="2044409" y="1039075"/>
                    <a:pt x="2044425" y="1042478"/>
                    <a:pt x="2044425" y="1042619"/>
                  </a:cubicBezTo>
                  <a:cubicBezTo>
                    <a:pt x="2044332" y="1045407"/>
                    <a:pt x="2044301" y="1035779"/>
                    <a:pt x="2044409" y="1038909"/>
                  </a:cubicBezTo>
                  <a:close/>
                  <a:moveTo>
                    <a:pt x="2052342" y="1036057"/>
                  </a:moveTo>
                  <a:cubicBezTo>
                    <a:pt x="2052465" y="1035782"/>
                    <a:pt x="2052373" y="1042799"/>
                    <a:pt x="2052373" y="1044623"/>
                  </a:cubicBezTo>
                  <a:cubicBezTo>
                    <a:pt x="2052295" y="1043052"/>
                    <a:pt x="2052342" y="1038609"/>
                    <a:pt x="2052342" y="1036057"/>
                  </a:cubicBezTo>
                  <a:close/>
                  <a:moveTo>
                    <a:pt x="22163" y="1031860"/>
                  </a:moveTo>
                  <a:cubicBezTo>
                    <a:pt x="22467" y="1033218"/>
                    <a:pt x="22283" y="1038990"/>
                    <a:pt x="22165" y="1036510"/>
                  </a:cubicBezTo>
                  <a:cubicBezTo>
                    <a:pt x="22133" y="1035824"/>
                    <a:pt x="22183" y="1033058"/>
                    <a:pt x="22163" y="1031860"/>
                  </a:cubicBezTo>
                  <a:close/>
                  <a:moveTo>
                    <a:pt x="2051694" y="1030101"/>
                  </a:moveTo>
                  <a:cubicBezTo>
                    <a:pt x="2051632" y="1032490"/>
                    <a:pt x="2051555" y="1049749"/>
                    <a:pt x="2051570" y="1050533"/>
                  </a:cubicBezTo>
                  <a:cubicBezTo>
                    <a:pt x="2051586" y="1050761"/>
                    <a:pt x="2051663" y="1050920"/>
                    <a:pt x="2051678" y="1050812"/>
                  </a:cubicBezTo>
                  <a:cubicBezTo>
                    <a:pt x="2051694" y="1049958"/>
                    <a:pt x="2051725" y="1032544"/>
                    <a:pt x="2051694" y="1030101"/>
                  </a:cubicBezTo>
                  <a:close/>
                  <a:moveTo>
                    <a:pt x="20269" y="1029351"/>
                  </a:moveTo>
                  <a:cubicBezTo>
                    <a:pt x="20264" y="1031354"/>
                    <a:pt x="20205" y="1035344"/>
                    <a:pt x="20423" y="1034120"/>
                  </a:cubicBezTo>
                  <a:cubicBezTo>
                    <a:pt x="20441" y="1033987"/>
                    <a:pt x="20395" y="1029357"/>
                    <a:pt x="20269" y="1029351"/>
                  </a:cubicBezTo>
                  <a:close/>
                  <a:moveTo>
                    <a:pt x="21374" y="1026555"/>
                  </a:moveTo>
                  <a:cubicBezTo>
                    <a:pt x="21641" y="1028028"/>
                    <a:pt x="21469" y="1031721"/>
                    <a:pt x="21555" y="1033904"/>
                  </a:cubicBezTo>
                  <a:cubicBezTo>
                    <a:pt x="21674" y="1036919"/>
                    <a:pt x="22706" y="1042046"/>
                    <a:pt x="21691" y="1039838"/>
                  </a:cubicBezTo>
                  <a:cubicBezTo>
                    <a:pt x="21585" y="1035410"/>
                    <a:pt x="21479" y="1030982"/>
                    <a:pt x="21374" y="1026555"/>
                  </a:cubicBezTo>
                  <a:close/>
                  <a:moveTo>
                    <a:pt x="2050687" y="1023143"/>
                  </a:moveTo>
                  <a:cubicBezTo>
                    <a:pt x="2050637" y="1023602"/>
                    <a:pt x="2050575" y="1024927"/>
                    <a:pt x="2050598" y="1026177"/>
                  </a:cubicBezTo>
                  <a:cubicBezTo>
                    <a:pt x="2050598" y="1026283"/>
                    <a:pt x="2050706" y="1025413"/>
                    <a:pt x="2050706" y="1025303"/>
                  </a:cubicBezTo>
                  <a:cubicBezTo>
                    <a:pt x="2050776" y="1023091"/>
                    <a:pt x="2050737" y="1022684"/>
                    <a:pt x="2050687" y="1023143"/>
                  </a:cubicBezTo>
                  <a:close/>
                  <a:moveTo>
                    <a:pt x="2051817" y="1020598"/>
                  </a:moveTo>
                  <a:cubicBezTo>
                    <a:pt x="2051802" y="1014684"/>
                    <a:pt x="2051632" y="1026042"/>
                    <a:pt x="2051755" y="1024553"/>
                  </a:cubicBezTo>
                  <a:cubicBezTo>
                    <a:pt x="2051755" y="1024456"/>
                    <a:pt x="2051817" y="1021209"/>
                    <a:pt x="2051817" y="1020598"/>
                  </a:cubicBezTo>
                  <a:close/>
                  <a:moveTo>
                    <a:pt x="2044246" y="1019503"/>
                  </a:moveTo>
                  <a:lnTo>
                    <a:pt x="2044305" y="1019892"/>
                  </a:lnTo>
                  <a:lnTo>
                    <a:pt x="2044255" y="1021942"/>
                  </a:lnTo>
                  <a:cubicBezTo>
                    <a:pt x="2044178" y="1019736"/>
                    <a:pt x="2044201" y="1019352"/>
                    <a:pt x="2044246" y="1019503"/>
                  </a:cubicBezTo>
                  <a:close/>
                  <a:moveTo>
                    <a:pt x="21138" y="1017975"/>
                  </a:moveTo>
                  <a:cubicBezTo>
                    <a:pt x="21259" y="1016431"/>
                    <a:pt x="21453" y="1021013"/>
                    <a:pt x="21293" y="1022747"/>
                  </a:cubicBezTo>
                  <a:cubicBezTo>
                    <a:pt x="21155" y="1022778"/>
                    <a:pt x="21119" y="1018221"/>
                    <a:pt x="21138" y="1017975"/>
                  </a:cubicBezTo>
                  <a:close/>
                  <a:moveTo>
                    <a:pt x="2044363" y="1017520"/>
                  </a:moveTo>
                  <a:cubicBezTo>
                    <a:pt x="2044363" y="1017525"/>
                    <a:pt x="2044363" y="1017530"/>
                    <a:pt x="2044363" y="1017533"/>
                  </a:cubicBezTo>
                  <a:cubicBezTo>
                    <a:pt x="2044255" y="1016829"/>
                    <a:pt x="2044378" y="1019963"/>
                    <a:pt x="2044363" y="1020272"/>
                  </a:cubicBezTo>
                  <a:lnTo>
                    <a:pt x="2044305" y="1019892"/>
                  </a:lnTo>
                  <a:close/>
                  <a:moveTo>
                    <a:pt x="2052095" y="1016712"/>
                  </a:moveTo>
                  <a:cubicBezTo>
                    <a:pt x="2051879" y="1020494"/>
                    <a:pt x="2052218" y="1031890"/>
                    <a:pt x="2052188" y="1024425"/>
                  </a:cubicBezTo>
                  <a:cubicBezTo>
                    <a:pt x="2052188" y="1024277"/>
                    <a:pt x="2052064" y="1025723"/>
                    <a:pt x="2052079" y="1022832"/>
                  </a:cubicBezTo>
                  <a:cubicBezTo>
                    <a:pt x="2052095" y="1022590"/>
                    <a:pt x="2052218" y="1022141"/>
                    <a:pt x="2052188" y="1018508"/>
                  </a:cubicBezTo>
                  <a:cubicBezTo>
                    <a:pt x="2052188" y="1017770"/>
                    <a:pt x="2052110" y="1016628"/>
                    <a:pt x="2052095" y="1016712"/>
                  </a:cubicBezTo>
                  <a:close/>
                  <a:moveTo>
                    <a:pt x="2052002" y="1014664"/>
                  </a:moveTo>
                  <a:cubicBezTo>
                    <a:pt x="2051971" y="1015554"/>
                    <a:pt x="2051910" y="1024541"/>
                    <a:pt x="2051987" y="1021229"/>
                  </a:cubicBezTo>
                  <a:cubicBezTo>
                    <a:pt x="2052002" y="1020939"/>
                    <a:pt x="2052064" y="1014775"/>
                    <a:pt x="2052002" y="1014664"/>
                  </a:cubicBezTo>
                  <a:close/>
                  <a:moveTo>
                    <a:pt x="2044317" y="1004469"/>
                  </a:moveTo>
                  <a:cubicBezTo>
                    <a:pt x="2044409" y="1004882"/>
                    <a:pt x="2044533" y="1015889"/>
                    <a:pt x="2044425" y="1015761"/>
                  </a:cubicBezTo>
                  <a:cubicBezTo>
                    <a:pt x="2044394" y="1011997"/>
                    <a:pt x="2044348" y="1008233"/>
                    <a:pt x="2044317" y="1004469"/>
                  </a:cubicBezTo>
                  <a:close/>
                  <a:moveTo>
                    <a:pt x="2044301" y="998879"/>
                  </a:moveTo>
                  <a:cubicBezTo>
                    <a:pt x="2044363" y="996530"/>
                    <a:pt x="2044409" y="1002030"/>
                    <a:pt x="2044394" y="1003651"/>
                  </a:cubicBezTo>
                  <a:cubicBezTo>
                    <a:pt x="2044332" y="1003668"/>
                    <a:pt x="2044301" y="999220"/>
                    <a:pt x="2044301" y="998879"/>
                  </a:cubicBezTo>
                  <a:close/>
                  <a:moveTo>
                    <a:pt x="2052265" y="993441"/>
                  </a:moveTo>
                  <a:cubicBezTo>
                    <a:pt x="2052203" y="993802"/>
                    <a:pt x="2052126" y="1001322"/>
                    <a:pt x="2052141" y="1001680"/>
                  </a:cubicBezTo>
                  <a:cubicBezTo>
                    <a:pt x="2052218" y="1005264"/>
                    <a:pt x="2052295" y="994013"/>
                    <a:pt x="2052265" y="993441"/>
                  </a:cubicBezTo>
                  <a:close/>
                  <a:moveTo>
                    <a:pt x="21290" y="990186"/>
                  </a:moveTo>
                  <a:cubicBezTo>
                    <a:pt x="21494" y="987885"/>
                    <a:pt x="21497" y="995621"/>
                    <a:pt x="21291" y="992967"/>
                  </a:cubicBezTo>
                  <a:cubicBezTo>
                    <a:pt x="21283" y="992842"/>
                    <a:pt x="21282" y="990275"/>
                    <a:pt x="21290" y="990186"/>
                  </a:cubicBezTo>
                  <a:close/>
                  <a:moveTo>
                    <a:pt x="2052712" y="989519"/>
                  </a:moveTo>
                  <a:cubicBezTo>
                    <a:pt x="2052789" y="987592"/>
                    <a:pt x="2052836" y="993479"/>
                    <a:pt x="2052743" y="995220"/>
                  </a:cubicBezTo>
                  <a:cubicBezTo>
                    <a:pt x="2052620" y="996067"/>
                    <a:pt x="2052712" y="989763"/>
                    <a:pt x="2052712" y="989519"/>
                  </a:cubicBezTo>
                  <a:close/>
                  <a:moveTo>
                    <a:pt x="2044579" y="988892"/>
                  </a:moveTo>
                  <a:cubicBezTo>
                    <a:pt x="2044579" y="992491"/>
                    <a:pt x="2044795" y="991731"/>
                    <a:pt x="2044703" y="994016"/>
                  </a:cubicBezTo>
                  <a:cubicBezTo>
                    <a:pt x="2044687" y="994390"/>
                    <a:pt x="2044255" y="995595"/>
                    <a:pt x="2044394" y="991638"/>
                  </a:cubicBezTo>
                  <a:cubicBezTo>
                    <a:pt x="2044425" y="990926"/>
                    <a:pt x="2044548" y="993712"/>
                    <a:pt x="2044579" y="988892"/>
                  </a:cubicBezTo>
                  <a:close/>
                  <a:moveTo>
                    <a:pt x="2044857" y="982224"/>
                  </a:moveTo>
                  <a:cubicBezTo>
                    <a:pt x="2044718" y="983071"/>
                    <a:pt x="2044872" y="987229"/>
                    <a:pt x="2044919" y="986031"/>
                  </a:cubicBezTo>
                  <a:cubicBezTo>
                    <a:pt x="2044919" y="985892"/>
                    <a:pt x="2044934" y="981644"/>
                    <a:pt x="2044857" y="982224"/>
                  </a:cubicBezTo>
                  <a:close/>
                  <a:moveTo>
                    <a:pt x="2051092" y="980029"/>
                  </a:moveTo>
                  <a:cubicBezTo>
                    <a:pt x="2050999" y="976903"/>
                    <a:pt x="2050953" y="986525"/>
                    <a:pt x="2051061" y="983743"/>
                  </a:cubicBezTo>
                  <a:cubicBezTo>
                    <a:pt x="2051076" y="983605"/>
                    <a:pt x="2051092" y="980182"/>
                    <a:pt x="2051092" y="980029"/>
                  </a:cubicBezTo>
                  <a:close/>
                  <a:moveTo>
                    <a:pt x="2044440" y="974082"/>
                  </a:moveTo>
                  <a:cubicBezTo>
                    <a:pt x="2044456" y="976650"/>
                    <a:pt x="2044440" y="979087"/>
                    <a:pt x="2044409" y="981445"/>
                  </a:cubicBezTo>
                  <a:cubicBezTo>
                    <a:pt x="2044348" y="980948"/>
                    <a:pt x="2044378" y="974353"/>
                    <a:pt x="2044440" y="974082"/>
                  </a:cubicBezTo>
                  <a:close/>
                  <a:moveTo>
                    <a:pt x="21195" y="959345"/>
                  </a:moveTo>
                  <a:cubicBezTo>
                    <a:pt x="21325" y="959319"/>
                    <a:pt x="21433" y="959829"/>
                    <a:pt x="21356" y="961837"/>
                  </a:cubicBezTo>
                  <a:cubicBezTo>
                    <a:pt x="21242" y="964807"/>
                    <a:pt x="20694" y="962502"/>
                    <a:pt x="20901" y="960069"/>
                  </a:cubicBezTo>
                  <a:cubicBezTo>
                    <a:pt x="20913" y="959934"/>
                    <a:pt x="21065" y="959372"/>
                    <a:pt x="21195" y="959345"/>
                  </a:cubicBezTo>
                  <a:close/>
                  <a:moveTo>
                    <a:pt x="2044713" y="950458"/>
                  </a:moveTo>
                  <a:cubicBezTo>
                    <a:pt x="2044689" y="950460"/>
                    <a:pt x="2044664" y="952833"/>
                    <a:pt x="2044641" y="959120"/>
                  </a:cubicBezTo>
                  <a:cubicBezTo>
                    <a:pt x="2044641" y="959907"/>
                    <a:pt x="2044733" y="958831"/>
                    <a:pt x="2044718" y="962035"/>
                  </a:cubicBezTo>
                  <a:cubicBezTo>
                    <a:pt x="2044718" y="962248"/>
                    <a:pt x="2044656" y="962353"/>
                    <a:pt x="2044656" y="963006"/>
                  </a:cubicBezTo>
                  <a:cubicBezTo>
                    <a:pt x="2044656" y="964510"/>
                    <a:pt x="2044641" y="972526"/>
                    <a:pt x="2044703" y="974137"/>
                  </a:cubicBezTo>
                  <a:cubicBezTo>
                    <a:pt x="2044687" y="974151"/>
                    <a:pt x="2044687" y="974254"/>
                    <a:pt x="2044672" y="974475"/>
                  </a:cubicBezTo>
                  <a:cubicBezTo>
                    <a:pt x="2044579" y="976452"/>
                    <a:pt x="2044919" y="982565"/>
                    <a:pt x="2044949" y="981435"/>
                  </a:cubicBezTo>
                  <a:cubicBezTo>
                    <a:pt x="2044980" y="979980"/>
                    <a:pt x="2044857" y="975343"/>
                    <a:pt x="2044749" y="974332"/>
                  </a:cubicBezTo>
                  <a:cubicBezTo>
                    <a:pt x="2044764" y="974143"/>
                    <a:pt x="2044795" y="973637"/>
                    <a:pt x="2044811" y="972708"/>
                  </a:cubicBezTo>
                  <a:cubicBezTo>
                    <a:pt x="2044811" y="972711"/>
                    <a:pt x="2044811" y="972714"/>
                    <a:pt x="2044811" y="972717"/>
                  </a:cubicBezTo>
                  <a:cubicBezTo>
                    <a:pt x="2044846" y="971777"/>
                    <a:pt x="2044784" y="950452"/>
                    <a:pt x="2044713" y="950458"/>
                  </a:cubicBezTo>
                  <a:close/>
                  <a:moveTo>
                    <a:pt x="2044132" y="944792"/>
                  </a:moveTo>
                  <a:cubicBezTo>
                    <a:pt x="2044070" y="944438"/>
                    <a:pt x="2044054" y="949236"/>
                    <a:pt x="2044147" y="949463"/>
                  </a:cubicBezTo>
                  <a:cubicBezTo>
                    <a:pt x="2044147" y="948391"/>
                    <a:pt x="2044162" y="945067"/>
                    <a:pt x="2044132" y="944792"/>
                  </a:cubicBezTo>
                  <a:close/>
                  <a:moveTo>
                    <a:pt x="2044425" y="943435"/>
                  </a:moveTo>
                  <a:cubicBezTo>
                    <a:pt x="2044332" y="943056"/>
                    <a:pt x="2044378" y="947900"/>
                    <a:pt x="2044394" y="948014"/>
                  </a:cubicBezTo>
                  <a:cubicBezTo>
                    <a:pt x="2044456" y="948841"/>
                    <a:pt x="2044456" y="944667"/>
                    <a:pt x="2044425" y="943435"/>
                  </a:cubicBezTo>
                  <a:close/>
                  <a:moveTo>
                    <a:pt x="20742" y="923637"/>
                  </a:moveTo>
                  <a:cubicBezTo>
                    <a:pt x="20489" y="920027"/>
                    <a:pt x="20541" y="927364"/>
                    <a:pt x="20707" y="927317"/>
                  </a:cubicBezTo>
                  <a:cubicBezTo>
                    <a:pt x="20770" y="927294"/>
                    <a:pt x="20752" y="923782"/>
                    <a:pt x="20742" y="923637"/>
                  </a:cubicBezTo>
                  <a:close/>
                  <a:moveTo>
                    <a:pt x="1732" y="898047"/>
                  </a:moveTo>
                  <a:cubicBezTo>
                    <a:pt x="1751" y="898338"/>
                    <a:pt x="1661" y="905961"/>
                    <a:pt x="1539" y="905381"/>
                  </a:cubicBezTo>
                  <a:cubicBezTo>
                    <a:pt x="1321" y="903801"/>
                    <a:pt x="1646" y="896804"/>
                    <a:pt x="1732" y="898047"/>
                  </a:cubicBezTo>
                  <a:close/>
                  <a:moveTo>
                    <a:pt x="2043452" y="896503"/>
                  </a:moveTo>
                  <a:cubicBezTo>
                    <a:pt x="2043522" y="895932"/>
                    <a:pt x="2043599" y="898539"/>
                    <a:pt x="2043545" y="904613"/>
                  </a:cubicBezTo>
                  <a:cubicBezTo>
                    <a:pt x="2043545" y="904850"/>
                    <a:pt x="2043452" y="908267"/>
                    <a:pt x="2043406" y="907461"/>
                  </a:cubicBezTo>
                  <a:cubicBezTo>
                    <a:pt x="2043321" y="900823"/>
                    <a:pt x="2043383" y="897074"/>
                    <a:pt x="2043452" y="896503"/>
                  </a:cubicBezTo>
                  <a:close/>
                  <a:moveTo>
                    <a:pt x="2053391" y="895776"/>
                  </a:moveTo>
                  <a:cubicBezTo>
                    <a:pt x="2053407" y="895013"/>
                    <a:pt x="2053839" y="895393"/>
                    <a:pt x="2053654" y="898543"/>
                  </a:cubicBezTo>
                  <a:cubicBezTo>
                    <a:pt x="2053623" y="898956"/>
                    <a:pt x="2053530" y="897023"/>
                    <a:pt x="2053499" y="897361"/>
                  </a:cubicBezTo>
                  <a:cubicBezTo>
                    <a:pt x="2053484" y="897560"/>
                    <a:pt x="2053376" y="904407"/>
                    <a:pt x="2053391" y="904724"/>
                  </a:cubicBezTo>
                  <a:cubicBezTo>
                    <a:pt x="2053407" y="905063"/>
                    <a:pt x="2053546" y="904664"/>
                    <a:pt x="2053561" y="905008"/>
                  </a:cubicBezTo>
                  <a:cubicBezTo>
                    <a:pt x="2053576" y="905395"/>
                    <a:pt x="2053422" y="909611"/>
                    <a:pt x="2053407" y="911818"/>
                  </a:cubicBezTo>
                  <a:cubicBezTo>
                    <a:pt x="2053391" y="915979"/>
                    <a:pt x="2053499" y="916428"/>
                    <a:pt x="2053499" y="916769"/>
                  </a:cubicBezTo>
                  <a:cubicBezTo>
                    <a:pt x="2053484" y="917764"/>
                    <a:pt x="2053391" y="919434"/>
                    <a:pt x="2053391" y="921450"/>
                  </a:cubicBezTo>
                  <a:cubicBezTo>
                    <a:pt x="2053329" y="931606"/>
                    <a:pt x="2053329" y="947139"/>
                    <a:pt x="2053052" y="955189"/>
                  </a:cubicBezTo>
                  <a:cubicBezTo>
                    <a:pt x="2053191" y="948025"/>
                    <a:pt x="2053129" y="941197"/>
                    <a:pt x="2053144" y="934068"/>
                  </a:cubicBezTo>
                  <a:cubicBezTo>
                    <a:pt x="2053360" y="936156"/>
                    <a:pt x="2053021" y="923579"/>
                    <a:pt x="2053237" y="930936"/>
                  </a:cubicBezTo>
                  <a:cubicBezTo>
                    <a:pt x="2053206" y="927549"/>
                    <a:pt x="2053314" y="898270"/>
                    <a:pt x="2053391" y="895783"/>
                  </a:cubicBezTo>
                  <a:cubicBezTo>
                    <a:pt x="2053391" y="895780"/>
                    <a:pt x="2053391" y="895777"/>
                    <a:pt x="2053391" y="895776"/>
                  </a:cubicBezTo>
                  <a:close/>
                  <a:moveTo>
                    <a:pt x="20693" y="894763"/>
                  </a:moveTo>
                  <a:cubicBezTo>
                    <a:pt x="20567" y="894634"/>
                    <a:pt x="20637" y="905279"/>
                    <a:pt x="20808" y="906005"/>
                  </a:cubicBezTo>
                  <a:cubicBezTo>
                    <a:pt x="20727" y="904324"/>
                    <a:pt x="20806" y="894885"/>
                    <a:pt x="20693" y="894763"/>
                  </a:cubicBezTo>
                  <a:close/>
                  <a:moveTo>
                    <a:pt x="2129" y="889002"/>
                  </a:moveTo>
                  <a:cubicBezTo>
                    <a:pt x="2080" y="889535"/>
                    <a:pt x="2002" y="893362"/>
                    <a:pt x="1993" y="894509"/>
                  </a:cubicBezTo>
                  <a:cubicBezTo>
                    <a:pt x="2235" y="895726"/>
                    <a:pt x="2350" y="886596"/>
                    <a:pt x="2129" y="889002"/>
                  </a:cubicBezTo>
                  <a:close/>
                  <a:moveTo>
                    <a:pt x="2053191" y="879885"/>
                  </a:moveTo>
                  <a:cubicBezTo>
                    <a:pt x="2053175" y="880292"/>
                    <a:pt x="2053144" y="885467"/>
                    <a:pt x="2053222" y="885585"/>
                  </a:cubicBezTo>
                  <a:cubicBezTo>
                    <a:pt x="2053252" y="884004"/>
                    <a:pt x="2053283" y="877260"/>
                    <a:pt x="2053191" y="879885"/>
                  </a:cubicBezTo>
                  <a:close/>
                  <a:moveTo>
                    <a:pt x="2043375" y="876820"/>
                  </a:moveTo>
                  <a:cubicBezTo>
                    <a:pt x="2043391" y="879479"/>
                    <a:pt x="2043406" y="886093"/>
                    <a:pt x="2043545" y="881545"/>
                  </a:cubicBezTo>
                  <a:cubicBezTo>
                    <a:pt x="2043576" y="880659"/>
                    <a:pt x="2043545" y="878321"/>
                    <a:pt x="2043545" y="877082"/>
                  </a:cubicBezTo>
                  <a:cubicBezTo>
                    <a:pt x="2043406" y="881034"/>
                    <a:pt x="2043545" y="876647"/>
                    <a:pt x="2043375" y="876820"/>
                  </a:cubicBezTo>
                  <a:close/>
                  <a:moveTo>
                    <a:pt x="2043447" y="871950"/>
                  </a:moveTo>
                  <a:cubicBezTo>
                    <a:pt x="2043399" y="871493"/>
                    <a:pt x="2043360" y="871396"/>
                    <a:pt x="2043375" y="872627"/>
                  </a:cubicBezTo>
                  <a:cubicBezTo>
                    <a:pt x="2043375" y="873766"/>
                    <a:pt x="2043576" y="875600"/>
                    <a:pt x="2043576" y="873437"/>
                  </a:cubicBezTo>
                  <a:cubicBezTo>
                    <a:pt x="2043553" y="873226"/>
                    <a:pt x="2043495" y="872408"/>
                    <a:pt x="2043447" y="871950"/>
                  </a:cubicBezTo>
                  <a:close/>
                  <a:moveTo>
                    <a:pt x="2053654" y="865523"/>
                  </a:moveTo>
                  <a:cubicBezTo>
                    <a:pt x="2053515" y="861112"/>
                    <a:pt x="2053299" y="879635"/>
                    <a:pt x="2053530" y="874767"/>
                  </a:cubicBezTo>
                  <a:cubicBezTo>
                    <a:pt x="2053546" y="874420"/>
                    <a:pt x="2053669" y="865907"/>
                    <a:pt x="2053654" y="865523"/>
                  </a:cubicBezTo>
                  <a:close/>
                  <a:moveTo>
                    <a:pt x="2043761" y="863493"/>
                  </a:moveTo>
                  <a:cubicBezTo>
                    <a:pt x="2043746" y="863270"/>
                    <a:pt x="2043607" y="865790"/>
                    <a:pt x="2043607" y="866520"/>
                  </a:cubicBezTo>
                  <a:cubicBezTo>
                    <a:pt x="2043622" y="867555"/>
                    <a:pt x="2043746" y="866551"/>
                    <a:pt x="2043746" y="867680"/>
                  </a:cubicBezTo>
                  <a:cubicBezTo>
                    <a:pt x="2043777" y="871434"/>
                    <a:pt x="2043699" y="874759"/>
                    <a:pt x="2043715" y="878278"/>
                  </a:cubicBezTo>
                  <a:cubicBezTo>
                    <a:pt x="2043730" y="878594"/>
                    <a:pt x="2043792" y="876131"/>
                    <a:pt x="2043808" y="878841"/>
                  </a:cubicBezTo>
                  <a:cubicBezTo>
                    <a:pt x="2043808" y="879260"/>
                    <a:pt x="2043699" y="881775"/>
                    <a:pt x="2043730" y="885018"/>
                  </a:cubicBezTo>
                  <a:cubicBezTo>
                    <a:pt x="2044147" y="892175"/>
                    <a:pt x="2043808" y="897432"/>
                    <a:pt x="2043993" y="906515"/>
                  </a:cubicBezTo>
                  <a:cubicBezTo>
                    <a:pt x="2044023" y="906173"/>
                    <a:pt x="2044085" y="899379"/>
                    <a:pt x="2044085" y="898980"/>
                  </a:cubicBezTo>
                  <a:cubicBezTo>
                    <a:pt x="2044101" y="891387"/>
                    <a:pt x="2044054" y="877783"/>
                    <a:pt x="2044008" y="869830"/>
                  </a:cubicBezTo>
                  <a:cubicBezTo>
                    <a:pt x="2044008" y="867788"/>
                    <a:pt x="2043931" y="868779"/>
                    <a:pt x="2043915" y="867901"/>
                  </a:cubicBezTo>
                  <a:cubicBezTo>
                    <a:pt x="2043915" y="867207"/>
                    <a:pt x="2044070" y="868032"/>
                    <a:pt x="2043993" y="865705"/>
                  </a:cubicBezTo>
                  <a:cubicBezTo>
                    <a:pt x="2043962" y="864600"/>
                    <a:pt x="2043823" y="868001"/>
                    <a:pt x="2043792" y="867239"/>
                  </a:cubicBezTo>
                  <a:cubicBezTo>
                    <a:pt x="2043761" y="866753"/>
                    <a:pt x="2043808" y="864281"/>
                    <a:pt x="2043761" y="863493"/>
                  </a:cubicBezTo>
                  <a:close/>
                  <a:moveTo>
                    <a:pt x="2043375" y="857347"/>
                  </a:moveTo>
                  <a:cubicBezTo>
                    <a:pt x="2043406" y="858574"/>
                    <a:pt x="2043391" y="874996"/>
                    <a:pt x="2043530" y="871491"/>
                  </a:cubicBezTo>
                  <a:cubicBezTo>
                    <a:pt x="2043561" y="870926"/>
                    <a:pt x="2043576" y="856478"/>
                    <a:pt x="2043375" y="857347"/>
                  </a:cubicBezTo>
                  <a:close/>
                  <a:moveTo>
                    <a:pt x="2053422" y="856681"/>
                  </a:moveTo>
                  <a:cubicBezTo>
                    <a:pt x="2053345" y="854596"/>
                    <a:pt x="2053191" y="861216"/>
                    <a:pt x="2053360" y="859395"/>
                  </a:cubicBezTo>
                  <a:cubicBezTo>
                    <a:pt x="2053360" y="859303"/>
                    <a:pt x="2053422" y="856796"/>
                    <a:pt x="2053422" y="856681"/>
                  </a:cubicBezTo>
                  <a:close/>
                  <a:moveTo>
                    <a:pt x="2387" y="853490"/>
                  </a:moveTo>
                  <a:cubicBezTo>
                    <a:pt x="2328" y="852269"/>
                    <a:pt x="2123" y="857188"/>
                    <a:pt x="2311" y="857178"/>
                  </a:cubicBezTo>
                  <a:cubicBezTo>
                    <a:pt x="2372" y="857171"/>
                    <a:pt x="2395" y="853647"/>
                    <a:pt x="2387" y="853490"/>
                  </a:cubicBezTo>
                  <a:close/>
                  <a:moveTo>
                    <a:pt x="2043792" y="845906"/>
                  </a:moveTo>
                  <a:cubicBezTo>
                    <a:pt x="2043730" y="847649"/>
                    <a:pt x="2043885" y="847925"/>
                    <a:pt x="2043885" y="848335"/>
                  </a:cubicBezTo>
                  <a:cubicBezTo>
                    <a:pt x="2043885" y="848792"/>
                    <a:pt x="2043746" y="858547"/>
                    <a:pt x="2044023" y="849925"/>
                  </a:cubicBezTo>
                  <a:cubicBezTo>
                    <a:pt x="2044039" y="849473"/>
                    <a:pt x="2043900" y="843395"/>
                    <a:pt x="2043792" y="845906"/>
                  </a:cubicBezTo>
                  <a:close/>
                  <a:moveTo>
                    <a:pt x="20130" y="844915"/>
                  </a:moveTo>
                  <a:cubicBezTo>
                    <a:pt x="19741" y="847456"/>
                    <a:pt x="20591" y="852573"/>
                    <a:pt x="20484" y="848505"/>
                  </a:cubicBezTo>
                  <a:cubicBezTo>
                    <a:pt x="20473" y="848110"/>
                    <a:pt x="20149" y="844798"/>
                    <a:pt x="20130" y="844915"/>
                  </a:cubicBezTo>
                  <a:close/>
                  <a:moveTo>
                    <a:pt x="20408" y="841457"/>
                  </a:moveTo>
                  <a:cubicBezTo>
                    <a:pt x="20395" y="841329"/>
                    <a:pt x="20126" y="842374"/>
                    <a:pt x="20129" y="842588"/>
                  </a:cubicBezTo>
                  <a:cubicBezTo>
                    <a:pt x="20169" y="845860"/>
                    <a:pt x="20605" y="843491"/>
                    <a:pt x="20408" y="841457"/>
                  </a:cubicBezTo>
                  <a:close/>
                  <a:moveTo>
                    <a:pt x="2043128" y="836577"/>
                  </a:moveTo>
                  <a:cubicBezTo>
                    <a:pt x="2043036" y="836147"/>
                    <a:pt x="2043098" y="840736"/>
                    <a:pt x="2043206" y="841307"/>
                  </a:cubicBezTo>
                  <a:cubicBezTo>
                    <a:pt x="2043221" y="840054"/>
                    <a:pt x="2043206" y="836923"/>
                    <a:pt x="2043128" y="836577"/>
                  </a:cubicBezTo>
                  <a:close/>
                  <a:moveTo>
                    <a:pt x="20192" y="832878"/>
                  </a:moveTo>
                  <a:cubicBezTo>
                    <a:pt x="19889" y="831719"/>
                    <a:pt x="20189" y="837301"/>
                    <a:pt x="20125" y="838383"/>
                  </a:cubicBezTo>
                  <a:cubicBezTo>
                    <a:pt x="20125" y="838386"/>
                    <a:pt x="20125" y="838389"/>
                    <a:pt x="20125" y="838392"/>
                  </a:cubicBezTo>
                  <a:cubicBezTo>
                    <a:pt x="20106" y="838722"/>
                    <a:pt x="19416" y="833591"/>
                    <a:pt x="19954" y="841040"/>
                  </a:cubicBezTo>
                  <a:cubicBezTo>
                    <a:pt x="20009" y="837065"/>
                    <a:pt x="20106" y="841259"/>
                    <a:pt x="20163" y="841198"/>
                  </a:cubicBezTo>
                  <a:cubicBezTo>
                    <a:pt x="20329" y="841036"/>
                    <a:pt x="20129" y="834356"/>
                    <a:pt x="20192" y="832878"/>
                  </a:cubicBezTo>
                  <a:close/>
                  <a:moveTo>
                    <a:pt x="2043267" y="821890"/>
                  </a:moveTo>
                  <a:cubicBezTo>
                    <a:pt x="2043221" y="823036"/>
                    <a:pt x="2043298" y="833062"/>
                    <a:pt x="2043406" y="829527"/>
                  </a:cubicBezTo>
                  <a:cubicBezTo>
                    <a:pt x="2043422" y="829102"/>
                    <a:pt x="2043375" y="818084"/>
                    <a:pt x="2043267" y="821890"/>
                  </a:cubicBezTo>
                  <a:close/>
                  <a:moveTo>
                    <a:pt x="17143" y="818809"/>
                  </a:moveTo>
                  <a:cubicBezTo>
                    <a:pt x="17073" y="819791"/>
                    <a:pt x="17194" y="829907"/>
                    <a:pt x="17407" y="828362"/>
                  </a:cubicBezTo>
                  <a:cubicBezTo>
                    <a:pt x="17483" y="827814"/>
                    <a:pt x="17262" y="821998"/>
                    <a:pt x="17277" y="821729"/>
                  </a:cubicBezTo>
                  <a:cubicBezTo>
                    <a:pt x="17297" y="821323"/>
                    <a:pt x="17547" y="823178"/>
                    <a:pt x="17486" y="820076"/>
                  </a:cubicBezTo>
                  <a:cubicBezTo>
                    <a:pt x="17405" y="820257"/>
                    <a:pt x="17166" y="818473"/>
                    <a:pt x="17143" y="818809"/>
                  </a:cubicBezTo>
                  <a:close/>
                  <a:moveTo>
                    <a:pt x="17974" y="814019"/>
                  </a:moveTo>
                  <a:cubicBezTo>
                    <a:pt x="17852" y="812119"/>
                    <a:pt x="17520" y="816491"/>
                    <a:pt x="17800" y="818495"/>
                  </a:cubicBezTo>
                  <a:cubicBezTo>
                    <a:pt x="17944" y="819524"/>
                    <a:pt x="17995" y="814339"/>
                    <a:pt x="17974" y="814019"/>
                  </a:cubicBezTo>
                  <a:close/>
                  <a:moveTo>
                    <a:pt x="19626" y="810942"/>
                  </a:moveTo>
                  <a:cubicBezTo>
                    <a:pt x="19611" y="812087"/>
                    <a:pt x="19671" y="816357"/>
                    <a:pt x="19595" y="816490"/>
                  </a:cubicBezTo>
                  <a:cubicBezTo>
                    <a:pt x="19474" y="816675"/>
                    <a:pt x="19328" y="811315"/>
                    <a:pt x="19626" y="810942"/>
                  </a:cubicBezTo>
                  <a:close/>
                  <a:moveTo>
                    <a:pt x="19763" y="809226"/>
                  </a:moveTo>
                  <a:cubicBezTo>
                    <a:pt x="19821" y="808267"/>
                    <a:pt x="20015" y="811689"/>
                    <a:pt x="20037" y="811349"/>
                  </a:cubicBezTo>
                  <a:cubicBezTo>
                    <a:pt x="20080" y="810636"/>
                    <a:pt x="20098" y="810071"/>
                    <a:pt x="20099" y="809619"/>
                  </a:cubicBezTo>
                  <a:cubicBezTo>
                    <a:pt x="20172" y="812658"/>
                    <a:pt x="20218" y="815815"/>
                    <a:pt x="20179" y="816121"/>
                  </a:cubicBezTo>
                  <a:cubicBezTo>
                    <a:pt x="19996" y="817556"/>
                    <a:pt x="20052" y="813284"/>
                    <a:pt x="20040" y="813197"/>
                  </a:cubicBezTo>
                  <a:cubicBezTo>
                    <a:pt x="20013" y="812997"/>
                    <a:pt x="19361" y="815751"/>
                    <a:pt x="19763" y="809226"/>
                  </a:cubicBezTo>
                  <a:close/>
                  <a:moveTo>
                    <a:pt x="17637" y="806249"/>
                  </a:moveTo>
                  <a:cubicBezTo>
                    <a:pt x="17450" y="805303"/>
                    <a:pt x="17467" y="806938"/>
                    <a:pt x="17403" y="807517"/>
                  </a:cubicBezTo>
                  <a:cubicBezTo>
                    <a:pt x="17009" y="811045"/>
                    <a:pt x="17519" y="809374"/>
                    <a:pt x="17637" y="806249"/>
                  </a:cubicBezTo>
                  <a:close/>
                  <a:moveTo>
                    <a:pt x="18461" y="804241"/>
                  </a:moveTo>
                  <a:cubicBezTo>
                    <a:pt x="18293" y="804455"/>
                    <a:pt x="18520" y="809074"/>
                    <a:pt x="18595" y="808093"/>
                  </a:cubicBezTo>
                  <a:cubicBezTo>
                    <a:pt x="18643" y="807472"/>
                    <a:pt x="18566" y="804111"/>
                    <a:pt x="18461" y="804241"/>
                  </a:cubicBezTo>
                  <a:close/>
                  <a:moveTo>
                    <a:pt x="19905" y="804190"/>
                  </a:moveTo>
                  <a:cubicBezTo>
                    <a:pt x="19963" y="804957"/>
                    <a:pt x="20026" y="806791"/>
                    <a:pt x="20078" y="808797"/>
                  </a:cubicBezTo>
                  <a:cubicBezTo>
                    <a:pt x="20001" y="807523"/>
                    <a:pt x="19739" y="807494"/>
                    <a:pt x="19761" y="805979"/>
                  </a:cubicBezTo>
                  <a:cubicBezTo>
                    <a:pt x="19794" y="803721"/>
                    <a:pt x="19847" y="803422"/>
                    <a:pt x="19905" y="804190"/>
                  </a:cubicBezTo>
                  <a:close/>
                  <a:moveTo>
                    <a:pt x="2447" y="798984"/>
                  </a:moveTo>
                  <a:cubicBezTo>
                    <a:pt x="2436" y="799179"/>
                    <a:pt x="2388" y="803421"/>
                    <a:pt x="2394" y="803625"/>
                  </a:cubicBezTo>
                  <a:cubicBezTo>
                    <a:pt x="2522" y="807883"/>
                    <a:pt x="2666" y="795069"/>
                    <a:pt x="2447" y="798984"/>
                  </a:cubicBezTo>
                  <a:close/>
                  <a:moveTo>
                    <a:pt x="2053792" y="798776"/>
                  </a:moveTo>
                  <a:cubicBezTo>
                    <a:pt x="2053762" y="799424"/>
                    <a:pt x="2053792" y="802497"/>
                    <a:pt x="2053839" y="802565"/>
                  </a:cubicBezTo>
                  <a:cubicBezTo>
                    <a:pt x="2053978" y="802761"/>
                    <a:pt x="2053931" y="796185"/>
                    <a:pt x="2053792" y="798776"/>
                  </a:cubicBezTo>
                  <a:close/>
                  <a:moveTo>
                    <a:pt x="18734" y="794274"/>
                  </a:moveTo>
                  <a:cubicBezTo>
                    <a:pt x="18531" y="791066"/>
                    <a:pt x="18506" y="797713"/>
                    <a:pt x="18700" y="799810"/>
                  </a:cubicBezTo>
                  <a:cubicBezTo>
                    <a:pt x="18683" y="798861"/>
                    <a:pt x="18748" y="794492"/>
                    <a:pt x="18734" y="794274"/>
                  </a:cubicBezTo>
                  <a:close/>
                  <a:moveTo>
                    <a:pt x="17240" y="793753"/>
                  </a:moveTo>
                  <a:lnTo>
                    <a:pt x="17145" y="796121"/>
                  </a:lnTo>
                  <a:lnTo>
                    <a:pt x="17145" y="796114"/>
                  </a:lnTo>
                  <a:cubicBezTo>
                    <a:pt x="17145" y="796117"/>
                    <a:pt x="17145" y="796120"/>
                    <a:pt x="17145" y="796123"/>
                  </a:cubicBezTo>
                  <a:lnTo>
                    <a:pt x="17145" y="796121"/>
                  </a:lnTo>
                  <a:lnTo>
                    <a:pt x="17229" y="803054"/>
                  </a:lnTo>
                  <a:cubicBezTo>
                    <a:pt x="17233" y="799954"/>
                    <a:pt x="17237" y="796853"/>
                    <a:pt x="17240" y="793753"/>
                  </a:cubicBezTo>
                  <a:close/>
                  <a:moveTo>
                    <a:pt x="2042882" y="793524"/>
                  </a:moveTo>
                  <a:cubicBezTo>
                    <a:pt x="2043082" y="792273"/>
                    <a:pt x="2043128" y="796412"/>
                    <a:pt x="2043067" y="799131"/>
                  </a:cubicBezTo>
                  <a:cubicBezTo>
                    <a:pt x="2043051" y="799747"/>
                    <a:pt x="2042851" y="802022"/>
                    <a:pt x="2042804" y="799424"/>
                  </a:cubicBezTo>
                  <a:cubicBezTo>
                    <a:pt x="2043051" y="799508"/>
                    <a:pt x="2043128" y="795489"/>
                    <a:pt x="2042882" y="793524"/>
                  </a:cubicBezTo>
                  <a:close/>
                  <a:moveTo>
                    <a:pt x="17856" y="786899"/>
                  </a:moveTo>
                  <a:cubicBezTo>
                    <a:pt x="17769" y="788646"/>
                    <a:pt x="17967" y="793074"/>
                    <a:pt x="18056" y="791736"/>
                  </a:cubicBezTo>
                  <a:cubicBezTo>
                    <a:pt x="18111" y="790915"/>
                    <a:pt x="17956" y="784885"/>
                    <a:pt x="17856" y="786899"/>
                  </a:cubicBezTo>
                  <a:close/>
                  <a:moveTo>
                    <a:pt x="18330" y="786428"/>
                  </a:moveTo>
                  <a:cubicBezTo>
                    <a:pt x="18265" y="786985"/>
                    <a:pt x="18297" y="802154"/>
                    <a:pt x="18464" y="793537"/>
                  </a:cubicBezTo>
                  <a:cubicBezTo>
                    <a:pt x="18474" y="793035"/>
                    <a:pt x="18526" y="784738"/>
                    <a:pt x="18330" y="786428"/>
                  </a:cubicBezTo>
                  <a:close/>
                  <a:moveTo>
                    <a:pt x="2461" y="785814"/>
                  </a:moveTo>
                  <a:cubicBezTo>
                    <a:pt x="2463" y="786834"/>
                    <a:pt x="2359" y="791367"/>
                    <a:pt x="2430" y="791427"/>
                  </a:cubicBezTo>
                  <a:cubicBezTo>
                    <a:pt x="2544" y="791517"/>
                    <a:pt x="2653" y="786330"/>
                    <a:pt x="2461" y="785814"/>
                  </a:cubicBezTo>
                  <a:close/>
                  <a:moveTo>
                    <a:pt x="2054857" y="785195"/>
                  </a:moveTo>
                  <a:cubicBezTo>
                    <a:pt x="2054857" y="785348"/>
                    <a:pt x="2054826" y="788751"/>
                    <a:pt x="2054826" y="788904"/>
                  </a:cubicBezTo>
                  <a:cubicBezTo>
                    <a:pt x="2054672" y="791692"/>
                    <a:pt x="2054765" y="782064"/>
                    <a:pt x="2054857" y="785195"/>
                  </a:cubicBezTo>
                  <a:close/>
                  <a:moveTo>
                    <a:pt x="2043169" y="778652"/>
                  </a:moveTo>
                  <a:cubicBezTo>
                    <a:pt x="2043298" y="779502"/>
                    <a:pt x="2043430" y="782878"/>
                    <a:pt x="2043345" y="788590"/>
                  </a:cubicBezTo>
                  <a:cubicBezTo>
                    <a:pt x="2043314" y="788232"/>
                    <a:pt x="2043283" y="787874"/>
                    <a:pt x="2043252" y="787518"/>
                  </a:cubicBezTo>
                  <a:cubicBezTo>
                    <a:pt x="2043221" y="800702"/>
                    <a:pt x="2043206" y="788419"/>
                    <a:pt x="2043144" y="785191"/>
                  </a:cubicBezTo>
                  <a:cubicBezTo>
                    <a:pt x="2043128" y="783964"/>
                    <a:pt x="2043020" y="784992"/>
                    <a:pt x="2043005" y="783880"/>
                  </a:cubicBezTo>
                  <a:cubicBezTo>
                    <a:pt x="2043005" y="783877"/>
                    <a:pt x="2043005" y="783874"/>
                    <a:pt x="2043005" y="783873"/>
                  </a:cubicBezTo>
                  <a:cubicBezTo>
                    <a:pt x="2042913" y="779479"/>
                    <a:pt x="2043040" y="777802"/>
                    <a:pt x="2043169" y="778652"/>
                  </a:cubicBezTo>
                  <a:close/>
                  <a:moveTo>
                    <a:pt x="2043082" y="772440"/>
                  </a:moveTo>
                  <a:cubicBezTo>
                    <a:pt x="2043098" y="772929"/>
                    <a:pt x="2043020" y="776615"/>
                    <a:pt x="2043036" y="777942"/>
                  </a:cubicBezTo>
                  <a:cubicBezTo>
                    <a:pt x="2042866" y="776085"/>
                    <a:pt x="2042959" y="769193"/>
                    <a:pt x="2043082" y="772440"/>
                  </a:cubicBezTo>
                  <a:close/>
                  <a:moveTo>
                    <a:pt x="19635" y="771903"/>
                  </a:moveTo>
                  <a:cubicBezTo>
                    <a:pt x="19758" y="772005"/>
                    <a:pt x="19703" y="776721"/>
                    <a:pt x="19736" y="777888"/>
                  </a:cubicBezTo>
                  <a:cubicBezTo>
                    <a:pt x="19778" y="779382"/>
                    <a:pt x="19973" y="777570"/>
                    <a:pt x="19944" y="780067"/>
                  </a:cubicBezTo>
                  <a:cubicBezTo>
                    <a:pt x="19926" y="781635"/>
                    <a:pt x="19559" y="780766"/>
                    <a:pt x="19542" y="781096"/>
                  </a:cubicBezTo>
                  <a:cubicBezTo>
                    <a:pt x="19529" y="781374"/>
                    <a:pt x="19769" y="786857"/>
                    <a:pt x="19384" y="784700"/>
                  </a:cubicBezTo>
                  <a:cubicBezTo>
                    <a:pt x="19384" y="784703"/>
                    <a:pt x="19384" y="784704"/>
                    <a:pt x="19383" y="784708"/>
                  </a:cubicBezTo>
                  <a:cubicBezTo>
                    <a:pt x="19273" y="784081"/>
                    <a:pt x="19308" y="780082"/>
                    <a:pt x="19347" y="779172"/>
                  </a:cubicBezTo>
                  <a:cubicBezTo>
                    <a:pt x="19354" y="779016"/>
                    <a:pt x="19638" y="779697"/>
                    <a:pt x="19606" y="777897"/>
                  </a:cubicBezTo>
                  <a:cubicBezTo>
                    <a:pt x="19581" y="776451"/>
                    <a:pt x="19307" y="778610"/>
                    <a:pt x="19337" y="775794"/>
                  </a:cubicBezTo>
                  <a:cubicBezTo>
                    <a:pt x="19367" y="772948"/>
                    <a:pt x="19592" y="776750"/>
                    <a:pt x="19605" y="776502"/>
                  </a:cubicBezTo>
                  <a:cubicBezTo>
                    <a:pt x="19622" y="776169"/>
                    <a:pt x="19469" y="771766"/>
                    <a:pt x="19635" y="771903"/>
                  </a:cubicBezTo>
                  <a:close/>
                  <a:moveTo>
                    <a:pt x="2054703" y="767053"/>
                  </a:moveTo>
                  <a:cubicBezTo>
                    <a:pt x="2054888" y="766562"/>
                    <a:pt x="2054719" y="772537"/>
                    <a:pt x="2054734" y="774615"/>
                  </a:cubicBezTo>
                  <a:cubicBezTo>
                    <a:pt x="2054549" y="775108"/>
                    <a:pt x="2054719" y="769130"/>
                    <a:pt x="2054703" y="767053"/>
                  </a:cubicBezTo>
                  <a:close/>
                  <a:moveTo>
                    <a:pt x="2042866" y="761929"/>
                  </a:moveTo>
                  <a:cubicBezTo>
                    <a:pt x="2042897" y="761424"/>
                    <a:pt x="2043005" y="762875"/>
                    <a:pt x="2043020" y="763518"/>
                  </a:cubicBezTo>
                  <a:cubicBezTo>
                    <a:pt x="2043020" y="766065"/>
                    <a:pt x="2042789" y="763287"/>
                    <a:pt x="2042866" y="761929"/>
                  </a:cubicBezTo>
                  <a:close/>
                  <a:moveTo>
                    <a:pt x="2053947" y="755625"/>
                  </a:moveTo>
                  <a:cubicBezTo>
                    <a:pt x="2053900" y="753749"/>
                    <a:pt x="2053654" y="756978"/>
                    <a:pt x="2053870" y="759270"/>
                  </a:cubicBezTo>
                  <a:cubicBezTo>
                    <a:pt x="2053854" y="758106"/>
                    <a:pt x="2053947" y="755817"/>
                    <a:pt x="2053947" y="755625"/>
                  </a:cubicBezTo>
                  <a:close/>
                  <a:moveTo>
                    <a:pt x="2043180" y="747823"/>
                  </a:moveTo>
                  <a:cubicBezTo>
                    <a:pt x="2043304" y="749014"/>
                    <a:pt x="2043182" y="758970"/>
                    <a:pt x="2043252" y="762446"/>
                  </a:cubicBezTo>
                  <a:cubicBezTo>
                    <a:pt x="2043036" y="757953"/>
                    <a:pt x="2043020" y="752104"/>
                    <a:pt x="2042866" y="760058"/>
                  </a:cubicBezTo>
                  <a:cubicBezTo>
                    <a:pt x="2042758" y="748430"/>
                    <a:pt x="2042989" y="753271"/>
                    <a:pt x="2042989" y="752807"/>
                  </a:cubicBezTo>
                  <a:cubicBezTo>
                    <a:pt x="2043005" y="752257"/>
                    <a:pt x="2042943" y="750479"/>
                    <a:pt x="2042959" y="750120"/>
                  </a:cubicBezTo>
                  <a:cubicBezTo>
                    <a:pt x="2043071" y="748004"/>
                    <a:pt x="2043139" y="747427"/>
                    <a:pt x="2043180" y="747823"/>
                  </a:cubicBezTo>
                  <a:close/>
                  <a:moveTo>
                    <a:pt x="18727" y="746805"/>
                  </a:moveTo>
                  <a:cubicBezTo>
                    <a:pt x="18771" y="747402"/>
                    <a:pt x="18747" y="760872"/>
                    <a:pt x="18731" y="762625"/>
                  </a:cubicBezTo>
                  <a:cubicBezTo>
                    <a:pt x="18467" y="763302"/>
                    <a:pt x="18692" y="757547"/>
                    <a:pt x="18657" y="756148"/>
                  </a:cubicBezTo>
                  <a:cubicBezTo>
                    <a:pt x="18651" y="755901"/>
                    <a:pt x="18427" y="755743"/>
                    <a:pt x="18401" y="754376"/>
                  </a:cubicBezTo>
                  <a:cubicBezTo>
                    <a:pt x="18401" y="754374"/>
                    <a:pt x="18401" y="754373"/>
                    <a:pt x="18400" y="754371"/>
                  </a:cubicBezTo>
                  <a:cubicBezTo>
                    <a:pt x="18391" y="753861"/>
                    <a:pt x="18581" y="753183"/>
                    <a:pt x="18583" y="753007"/>
                  </a:cubicBezTo>
                  <a:cubicBezTo>
                    <a:pt x="18583" y="752590"/>
                    <a:pt x="18461" y="743229"/>
                    <a:pt x="18727" y="746805"/>
                  </a:cubicBezTo>
                  <a:close/>
                  <a:moveTo>
                    <a:pt x="2043221" y="741056"/>
                  </a:moveTo>
                  <a:cubicBezTo>
                    <a:pt x="2043375" y="738352"/>
                    <a:pt x="2043622" y="749353"/>
                    <a:pt x="2043530" y="751671"/>
                  </a:cubicBezTo>
                  <a:cubicBezTo>
                    <a:pt x="2043422" y="751842"/>
                    <a:pt x="2043206" y="741453"/>
                    <a:pt x="2043221" y="741056"/>
                  </a:cubicBezTo>
                  <a:close/>
                  <a:moveTo>
                    <a:pt x="19048" y="732236"/>
                  </a:moveTo>
                  <a:cubicBezTo>
                    <a:pt x="19170" y="732341"/>
                    <a:pt x="19215" y="736472"/>
                    <a:pt x="19180" y="737017"/>
                  </a:cubicBezTo>
                  <a:cubicBezTo>
                    <a:pt x="19126" y="737851"/>
                    <a:pt x="18997" y="733540"/>
                    <a:pt x="19048" y="732236"/>
                  </a:cubicBezTo>
                  <a:close/>
                  <a:moveTo>
                    <a:pt x="17293" y="730448"/>
                  </a:moveTo>
                  <a:cubicBezTo>
                    <a:pt x="17422" y="729241"/>
                    <a:pt x="17575" y="734871"/>
                    <a:pt x="17419" y="736158"/>
                  </a:cubicBezTo>
                  <a:cubicBezTo>
                    <a:pt x="17227" y="737732"/>
                    <a:pt x="17272" y="730674"/>
                    <a:pt x="17293" y="730448"/>
                  </a:cubicBezTo>
                  <a:close/>
                  <a:moveTo>
                    <a:pt x="2054996" y="727832"/>
                  </a:moveTo>
                  <a:cubicBezTo>
                    <a:pt x="2055120" y="727801"/>
                    <a:pt x="2055073" y="727742"/>
                    <a:pt x="2055073" y="729332"/>
                  </a:cubicBezTo>
                  <a:cubicBezTo>
                    <a:pt x="2055073" y="754526"/>
                    <a:pt x="2054703" y="748971"/>
                    <a:pt x="2054996" y="727832"/>
                  </a:cubicBezTo>
                  <a:close/>
                  <a:moveTo>
                    <a:pt x="2054009" y="727446"/>
                  </a:moveTo>
                  <a:cubicBezTo>
                    <a:pt x="2054009" y="729447"/>
                    <a:pt x="2053854" y="734614"/>
                    <a:pt x="2054039" y="734076"/>
                  </a:cubicBezTo>
                  <a:cubicBezTo>
                    <a:pt x="2054024" y="732438"/>
                    <a:pt x="2054101" y="728193"/>
                    <a:pt x="2054009" y="727446"/>
                  </a:cubicBezTo>
                  <a:close/>
                  <a:moveTo>
                    <a:pt x="17402" y="704494"/>
                  </a:moveTo>
                  <a:cubicBezTo>
                    <a:pt x="17249" y="704030"/>
                    <a:pt x="17318" y="708896"/>
                    <a:pt x="17305" y="709038"/>
                  </a:cubicBezTo>
                  <a:cubicBezTo>
                    <a:pt x="17287" y="709241"/>
                    <a:pt x="16870" y="710002"/>
                    <a:pt x="16856" y="710454"/>
                  </a:cubicBezTo>
                  <a:cubicBezTo>
                    <a:pt x="16833" y="711197"/>
                    <a:pt x="16877" y="724128"/>
                    <a:pt x="16779" y="726200"/>
                  </a:cubicBezTo>
                  <a:cubicBezTo>
                    <a:pt x="17419" y="720640"/>
                    <a:pt x="16910" y="721223"/>
                    <a:pt x="16912" y="720742"/>
                  </a:cubicBezTo>
                  <a:cubicBezTo>
                    <a:pt x="16914" y="719697"/>
                    <a:pt x="17083" y="717271"/>
                    <a:pt x="17045" y="715303"/>
                  </a:cubicBezTo>
                  <a:cubicBezTo>
                    <a:pt x="17129" y="717557"/>
                    <a:pt x="17212" y="719810"/>
                    <a:pt x="17297" y="722063"/>
                  </a:cubicBezTo>
                  <a:cubicBezTo>
                    <a:pt x="17337" y="720283"/>
                    <a:pt x="17510" y="704818"/>
                    <a:pt x="17402" y="704494"/>
                  </a:cubicBezTo>
                  <a:close/>
                  <a:moveTo>
                    <a:pt x="17374" y="698874"/>
                  </a:moveTo>
                  <a:cubicBezTo>
                    <a:pt x="17366" y="700028"/>
                    <a:pt x="17272" y="702556"/>
                    <a:pt x="17308" y="703446"/>
                  </a:cubicBezTo>
                  <a:cubicBezTo>
                    <a:pt x="17408" y="705954"/>
                    <a:pt x="17537" y="699741"/>
                    <a:pt x="17374" y="698874"/>
                  </a:cubicBezTo>
                  <a:close/>
                  <a:moveTo>
                    <a:pt x="18198" y="698801"/>
                  </a:moveTo>
                  <a:cubicBezTo>
                    <a:pt x="18365" y="696497"/>
                    <a:pt x="18369" y="704233"/>
                    <a:pt x="18199" y="701582"/>
                  </a:cubicBezTo>
                  <a:cubicBezTo>
                    <a:pt x="18192" y="701479"/>
                    <a:pt x="18191" y="698898"/>
                    <a:pt x="18198" y="698801"/>
                  </a:cubicBezTo>
                  <a:close/>
                  <a:moveTo>
                    <a:pt x="2055320" y="684884"/>
                  </a:moveTo>
                  <a:cubicBezTo>
                    <a:pt x="2055521" y="684297"/>
                    <a:pt x="2055397" y="691862"/>
                    <a:pt x="2055351" y="692443"/>
                  </a:cubicBezTo>
                  <a:cubicBezTo>
                    <a:pt x="2055166" y="694778"/>
                    <a:pt x="2055367" y="685496"/>
                    <a:pt x="2055320" y="684884"/>
                  </a:cubicBezTo>
                  <a:close/>
                  <a:moveTo>
                    <a:pt x="2055166" y="682774"/>
                  </a:moveTo>
                  <a:cubicBezTo>
                    <a:pt x="2055166" y="683004"/>
                    <a:pt x="2055104" y="686365"/>
                    <a:pt x="2055104" y="686470"/>
                  </a:cubicBezTo>
                  <a:cubicBezTo>
                    <a:pt x="2054904" y="688696"/>
                    <a:pt x="2055073" y="677637"/>
                    <a:pt x="2055166" y="682774"/>
                  </a:cubicBezTo>
                  <a:close/>
                  <a:moveTo>
                    <a:pt x="17129" y="676272"/>
                  </a:moveTo>
                  <a:cubicBezTo>
                    <a:pt x="17119" y="676530"/>
                    <a:pt x="17083" y="681950"/>
                    <a:pt x="17189" y="681905"/>
                  </a:cubicBezTo>
                  <a:cubicBezTo>
                    <a:pt x="17263" y="680472"/>
                    <a:pt x="17254" y="673226"/>
                    <a:pt x="17129" y="676272"/>
                  </a:cubicBezTo>
                  <a:close/>
                  <a:moveTo>
                    <a:pt x="17505" y="671076"/>
                  </a:moveTo>
                  <a:cubicBezTo>
                    <a:pt x="17357" y="672633"/>
                    <a:pt x="17572" y="676998"/>
                    <a:pt x="17628" y="675865"/>
                  </a:cubicBezTo>
                  <a:cubicBezTo>
                    <a:pt x="17666" y="675076"/>
                    <a:pt x="17653" y="669516"/>
                    <a:pt x="17505" y="671076"/>
                  </a:cubicBezTo>
                  <a:close/>
                  <a:moveTo>
                    <a:pt x="17380" y="668164"/>
                  </a:moveTo>
                  <a:cubicBezTo>
                    <a:pt x="17162" y="665094"/>
                    <a:pt x="17238" y="671394"/>
                    <a:pt x="17255" y="673602"/>
                  </a:cubicBezTo>
                  <a:cubicBezTo>
                    <a:pt x="17373" y="673727"/>
                    <a:pt x="17395" y="668378"/>
                    <a:pt x="17380" y="668164"/>
                  </a:cubicBezTo>
                  <a:close/>
                  <a:moveTo>
                    <a:pt x="17809" y="649077"/>
                  </a:moveTo>
                  <a:cubicBezTo>
                    <a:pt x="18020" y="650814"/>
                    <a:pt x="17933" y="661691"/>
                    <a:pt x="17751" y="660170"/>
                  </a:cubicBezTo>
                  <a:cubicBezTo>
                    <a:pt x="17605" y="658943"/>
                    <a:pt x="17679" y="650882"/>
                    <a:pt x="17809" y="649077"/>
                  </a:cubicBezTo>
                  <a:close/>
                  <a:moveTo>
                    <a:pt x="16872" y="631537"/>
                  </a:moveTo>
                  <a:cubicBezTo>
                    <a:pt x="16888" y="632584"/>
                    <a:pt x="16904" y="633630"/>
                    <a:pt x="16920" y="634678"/>
                  </a:cubicBezTo>
                  <a:cubicBezTo>
                    <a:pt x="16962" y="633408"/>
                    <a:pt x="17117" y="633047"/>
                    <a:pt x="17077" y="632457"/>
                  </a:cubicBezTo>
                  <a:cubicBezTo>
                    <a:pt x="17063" y="632255"/>
                    <a:pt x="16913" y="632223"/>
                    <a:pt x="16872" y="631537"/>
                  </a:cubicBezTo>
                  <a:close/>
                  <a:moveTo>
                    <a:pt x="2054425" y="630043"/>
                  </a:moveTo>
                  <a:cubicBezTo>
                    <a:pt x="2054363" y="631395"/>
                    <a:pt x="2054394" y="635931"/>
                    <a:pt x="2054502" y="633885"/>
                  </a:cubicBezTo>
                  <a:cubicBezTo>
                    <a:pt x="2054518" y="633567"/>
                    <a:pt x="2054502" y="629911"/>
                    <a:pt x="2054425" y="630043"/>
                  </a:cubicBezTo>
                  <a:close/>
                  <a:moveTo>
                    <a:pt x="16779" y="625599"/>
                  </a:moveTo>
                  <a:cubicBezTo>
                    <a:pt x="16779" y="625600"/>
                    <a:pt x="16779" y="625603"/>
                    <a:pt x="16779" y="625607"/>
                  </a:cubicBezTo>
                  <a:cubicBezTo>
                    <a:pt x="16805" y="627301"/>
                    <a:pt x="16831" y="628996"/>
                    <a:pt x="16858" y="630689"/>
                  </a:cubicBezTo>
                  <a:cubicBezTo>
                    <a:pt x="16867" y="628784"/>
                    <a:pt x="17002" y="625185"/>
                    <a:pt x="16779" y="625599"/>
                  </a:cubicBezTo>
                  <a:close/>
                  <a:moveTo>
                    <a:pt x="17256" y="624710"/>
                  </a:moveTo>
                  <a:cubicBezTo>
                    <a:pt x="17222" y="625173"/>
                    <a:pt x="17158" y="626696"/>
                    <a:pt x="17079" y="625929"/>
                  </a:cubicBezTo>
                  <a:cubicBezTo>
                    <a:pt x="17138" y="627238"/>
                    <a:pt x="17198" y="628545"/>
                    <a:pt x="17258" y="629854"/>
                  </a:cubicBezTo>
                  <a:cubicBezTo>
                    <a:pt x="17296" y="624845"/>
                    <a:pt x="17290" y="624247"/>
                    <a:pt x="17256" y="624710"/>
                  </a:cubicBezTo>
                  <a:close/>
                  <a:moveTo>
                    <a:pt x="16780" y="618159"/>
                  </a:moveTo>
                  <a:cubicBezTo>
                    <a:pt x="16380" y="626059"/>
                    <a:pt x="17154" y="621756"/>
                    <a:pt x="17078" y="620355"/>
                  </a:cubicBezTo>
                  <a:cubicBezTo>
                    <a:pt x="17067" y="620157"/>
                    <a:pt x="16790" y="617966"/>
                    <a:pt x="16780" y="618159"/>
                  </a:cubicBezTo>
                  <a:close/>
                  <a:moveTo>
                    <a:pt x="17138" y="611114"/>
                  </a:moveTo>
                  <a:cubicBezTo>
                    <a:pt x="17114" y="611580"/>
                    <a:pt x="17237" y="615841"/>
                    <a:pt x="17316" y="615950"/>
                  </a:cubicBezTo>
                  <a:cubicBezTo>
                    <a:pt x="17386" y="613501"/>
                    <a:pt x="17250" y="608993"/>
                    <a:pt x="17138" y="611114"/>
                  </a:cubicBezTo>
                  <a:close/>
                  <a:moveTo>
                    <a:pt x="17078" y="602667"/>
                  </a:moveTo>
                  <a:cubicBezTo>
                    <a:pt x="17040" y="603524"/>
                    <a:pt x="17092" y="606238"/>
                    <a:pt x="17195" y="606519"/>
                  </a:cubicBezTo>
                  <a:cubicBezTo>
                    <a:pt x="17238" y="605173"/>
                    <a:pt x="17168" y="600676"/>
                    <a:pt x="17078" y="602667"/>
                  </a:cubicBezTo>
                  <a:close/>
                  <a:moveTo>
                    <a:pt x="2055552" y="598457"/>
                  </a:moveTo>
                  <a:cubicBezTo>
                    <a:pt x="2055660" y="602271"/>
                    <a:pt x="2055938" y="600181"/>
                    <a:pt x="2055830" y="604430"/>
                  </a:cubicBezTo>
                  <a:cubicBezTo>
                    <a:pt x="2055799" y="604072"/>
                    <a:pt x="2055768" y="603714"/>
                    <a:pt x="2055737" y="603357"/>
                  </a:cubicBezTo>
                  <a:cubicBezTo>
                    <a:pt x="2055783" y="609418"/>
                    <a:pt x="2055567" y="616412"/>
                    <a:pt x="2055521" y="623393"/>
                  </a:cubicBezTo>
                  <a:cubicBezTo>
                    <a:pt x="2055521" y="625165"/>
                    <a:pt x="2055737" y="623126"/>
                    <a:pt x="2055675" y="625449"/>
                  </a:cubicBezTo>
                  <a:cubicBezTo>
                    <a:pt x="2055614" y="627309"/>
                    <a:pt x="2055397" y="629367"/>
                    <a:pt x="2055367" y="628357"/>
                  </a:cubicBezTo>
                  <a:cubicBezTo>
                    <a:pt x="2055351" y="628110"/>
                    <a:pt x="2055506" y="624322"/>
                    <a:pt x="2055506" y="622427"/>
                  </a:cubicBezTo>
                  <a:cubicBezTo>
                    <a:pt x="2055506" y="616830"/>
                    <a:pt x="2055305" y="618244"/>
                    <a:pt x="2055305" y="617916"/>
                  </a:cubicBezTo>
                  <a:cubicBezTo>
                    <a:pt x="2055305" y="617555"/>
                    <a:pt x="2055444" y="614033"/>
                    <a:pt x="2055459" y="612109"/>
                  </a:cubicBezTo>
                  <a:cubicBezTo>
                    <a:pt x="2055475" y="607274"/>
                    <a:pt x="2055367" y="605064"/>
                    <a:pt x="2055552" y="598457"/>
                  </a:cubicBezTo>
                  <a:close/>
                  <a:moveTo>
                    <a:pt x="2054657" y="592662"/>
                  </a:moveTo>
                  <a:cubicBezTo>
                    <a:pt x="2054610" y="592119"/>
                    <a:pt x="2054410" y="595997"/>
                    <a:pt x="2054456" y="597118"/>
                  </a:cubicBezTo>
                  <a:cubicBezTo>
                    <a:pt x="2054580" y="599667"/>
                    <a:pt x="2054765" y="593758"/>
                    <a:pt x="2054657" y="592662"/>
                  </a:cubicBezTo>
                  <a:close/>
                  <a:moveTo>
                    <a:pt x="4294" y="590086"/>
                  </a:moveTo>
                  <a:lnTo>
                    <a:pt x="4296" y="590302"/>
                  </a:lnTo>
                  <a:lnTo>
                    <a:pt x="4280" y="590396"/>
                  </a:lnTo>
                  <a:close/>
                  <a:moveTo>
                    <a:pt x="2042832" y="586282"/>
                  </a:moveTo>
                  <a:cubicBezTo>
                    <a:pt x="2042883" y="585946"/>
                    <a:pt x="2042959" y="587664"/>
                    <a:pt x="2043067" y="593053"/>
                  </a:cubicBezTo>
                  <a:cubicBezTo>
                    <a:pt x="2042989" y="592037"/>
                    <a:pt x="2042912" y="591023"/>
                    <a:pt x="2042835" y="590009"/>
                  </a:cubicBezTo>
                  <a:cubicBezTo>
                    <a:pt x="2042789" y="592753"/>
                    <a:pt x="2042835" y="596133"/>
                    <a:pt x="2042943" y="596184"/>
                  </a:cubicBezTo>
                  <a:cubicBezTo>
                    <a:pt x="2042928" y="596241"/>
                    <a:pt x="2042912" y="596375"/>
                    <a:pt x="2042897" y="596596"/>
                  </a:cubicBezTo>
                  <a:cubicBezTo>
                    <a:pt x="2042882" y="596818"/>
                    <a:pt x="2042943" y="599760"/>
                    <a:pt x="2042912" y="601038"/>
                  </a:cubicBezTo>
                  <a:cubicBezTo>
                    <a:pt x="2042762" y="606776"/>
                    <a:pt x="2042681" y="587289"/>
                    <a:pt x="2042832" y="586282"/>
                  </a:cubicBezTo>
                  <a:close/>
                  <a:moveTo>
                    <a:pt x="2042295" y="579064"/>
                  </a:moveTo>
                  <a:cubicBezTo>
                    <a:pt x="2042496" y="578660"/>
                    <a:pt x="2042388" y="584548"/>
                    <a:pt x="2042372" y="585660"/>
                  </a:cubicBezTo>
                  <a:cubicBezTo>
                    <a:pt x="2042280" y="585248"/>
                    <a:pt x="2042141" y="579361"/>
                    <a:pt x="2042295" y="579064"/>
                  </a:cubicBezTo>
                  <a:close/>
                  <a:moveTo>
                    <a:pt x="4530" y="578129"/>
                  </a:moveTo>
                  <a:cubicBezTo>
                    <a:pt x="4541" y="581159"/>
                    <a:pt x="5097" y="584352"/>
                    <a:pt x="5028" y="580583"/>
                  </a:cubicBezTo>
                  <a:cubicBezTo>
                    <a:pt x="5020" y="580182"/>
                    <a:pt x="4611" y="577782"/>
                    <a:pt x="4530" y="578129"/>
                  </a:cubicBezTo>
                  <a:close/>
                  <a:moveTo>
                    <a:pt x="2054826" y="575915"/>
                  </a:moveTo>
                  <a:cubicBezTo>
                    <a:pt x="2054811" y="580628"/>
                    <a:pt x="2055089" y="575333"/>
                    <a:pt x="2054888" y="581625"/>
                  </a:cubicBezTo>
                  <a:cubicBezTo>
                    <a:pt x="2055120" y="579128"/>
                    <a:pt x="2055120" y="574860"/>
                    <a:pt x="2054826" y="575915"/>
                  </a:cubicBezTo>
                  <a:close/>
                  <a:moveTo>
                    <a:pt x="2055675" y="573151"/>
                  </a:moveTo>
                  <a:cubicBezTo>
                    <a:pt x="2055721" y="573240"/>
                    <a:pt x="2055675" y="576768"/>
                    <a:pt x="2055660" y="576894"/>
                  </a:cubicBezTo>
                  <a:cubicBezTo>
                    <a:pt x="2055660" y="576950"/>
                    <a:pt x="2055660" y="576998"/>
                    <a:pt x="2055660" y="577043"/>
                  </a:cubicBezTo>
                  <a:cubicBezTo>
                    <a:pt x="2055783" y="576313"/>
                    <a:pt x="2055706" y="588255"/>
                    <a:pt x="2055922" y="585677"/>
                  </a:cubicBezTo>
                  <a:cubicBezTo>
                    <a:pt x="2055999" y="589139"/>
                    <a:pt x="2055644" y="585185"/>
                    <a:pt x="2055721" y="587787"/>
                  </a:cubicBezTo>
                  <a:cubicBezTo>
                    <a:pt x="2055753" y="588674"/>
                    <a:pt x="2056138" y="589515"/>
                    <a:pt x="2055907" y="594167"/>
                  </a:cubicBezTo>
                  <a:cubicBezTo>
                    <a:pt x="2055907" y="594172"/>
                    <a:pt x="2055907" y="594176"/>
                    <a:pt x="2055907" y="594179"/>
                  </a:cubicBezTo>
                  <a:cubicBezTo>
                    <a:pt x="2055845" y="595539"/>
                    <a:pt x="2055753" y="593989"/>
                    <a:pt x="2055721" y="594239"/>
                  </a:cubicBezTo>
                  <a:cubicBezTo>
                    <a:pt x="2055706" y="594330"/>
                    <a:pt x="2055490" y="598571"/>
                    <a:pt x="2055475" y="595048"/>
                  </a:cubicBezTo>
                  <a:cubicBezTo>
                    <a:pt x="2055459" y="589677"/>
                    <a:pt x="2055768" y="594543"/>
                    <a:pt x="2055799" y="591679"/>
                  </a:cubicBezTo>
                  <a:cubicBezTo>
                    <a:pt x="2055799" y="591329"/>
                    <a:pt x="2055614" y="585909"/>
                    <a:pt x="2055567" y="586224"/>
                  </a:cubicBezTo>
                  <a:cubicBezTo>
                    <a:pt x="2055567" y="586256"/>
                    <a:pt x="2055598" y="587887"/>
                    <a:pt x="2055583" y="588156"/>
                  </a:cubicBezTo>
                  <a:cubicBezTo>
                    <a:pt x="2055506" y="589174"/>
                    <a:pt x="2055382" y="588679"/>
                    <a:pt x="2055382" y="588822"/>
                  </a:cubicBezTo>
                  <a:cubicBezTo>
                    <a:pt x="2055351" y="589292"/>
                    <a:pt x="2055521" y="597863"/>
                    <a:pt x="2055320" y="599110"/>
                  </a:cubicBezTo>
                  <a:cubicBezTo>
                    <a:pt x="2055274" y="599514"/>
                    <a:pt x="2055212" y="585444"/>
                    <a:pt x="2055243" y="584896"/>
                  </a:cubicBezTo>
                  <a:cubicBezTo>
                    <a:pt x="2055274" y="584551"/>
                    <a:pt x="2055598" y="584696"/>
                    <a:pt x="2055644" y="584338"/>
                  </a:cubicBezTo>
                  <a:cubicBezTo>
                    <a:pt x="2055660" y="584153"/>
                    <a:pt x="2055567" y="578493"/>
                    <a:pt x="2055598" y="577759"/>
                  </a:cubicBezTo>
                  <a:cubicBezTo>
                    <a:pt x="2055614" y="577546"/>
                    <a:pt x="2055629" y="577382"/>
                    <a:pt x="2055629" y="577263"/>
                  </a:cubicBezTo>
                  <a:cubicBezTo>
                    <a:pt x="2055521" y="578118"/>
                    <a:pt x="2055552" y="572995"/>
                    <a:pt x="2055675" y="573151"/>
                  </a:cubicBezTo>
                  <a:close/>
                  <a:moveTo>
                    <a:pt x="17474" y="571490"/>
                  </a:moveTo>
                  <a:cubicBezTo>
                    <a:pt x="17625" y="568701"/>
                    <a:pt x="17632" y="578330"/>
                    <a:pt x="17476" y="575200"/>
                  </a:cubicBezTo>
                  <a:cubicBezTo>
                    <a:pt x="17468" y="575046"/>
                    <a:pt x="17467" y="571643"/>
                    <a:pt x="17474" y="571490"/>
                  </a:cubicBezTo>
                  <a:close/>
                  <a:moveTo>
                    <a:pt x="2054950" y="568548"/>
                  </a:moveTo>
                  <a:cubicBezTo>
                    <a:pt x="2054826" y="565679"/>
                    <a:pt x="2054672" y="571825"/>
                    <a:pt x="2054873" y="571260"/>
                  </a:cubicBezTo>
                  <a:cubicBezTo>
                    <a:pt x="2054873" y="571183"/>
                    <a:pt x="2054950" y="568661"/>
                    <a:pt x="2054950" y="568548"/>
                  </a:cubicBezTo>
                  <a:close/>
                  <a:moveTo>
                    <a:pt x="4912" y="562556"/>
                  </a:moveTo>
                  <a:cubicBezTo>
                    <a:pt x="4902" y="562633"/>
                    <a:pt x="4823" y="565155"/>
                    <a:pt x="4828" y="565267"/>
                  </a:cubicBezTo>
                  <a:cubicBezTo>
                    <a:pt x="4954" y="568136"/>
                    <a:pt x="5101" y="561991"/>
                    <a:pt x="4912" y="562556"/>
                  </a:cubicBezTo>
                  <a:close/>
                  <a:moveTo>
                    <a:pt x="2042311" y="558616"/>
                  </a:moveTo>
                  <a:cubicBezTo>
                    <a:pt x="2042311" y="558770"/>
                    <a:pt x="2042311" y="562173"/>
                    <a:pt x="2042311" y="562326"/>
                  </a:cubicBezTo>
                  <a:cubicBezTo>
                    <a:pt x="2042156" y="565115"/>
                    <a:pt x="2042141" y="555486"/>
                    <a:pt x="2042311" y="558616"/>
                  </a:cubicBezTo>
                  <a:close/>
                  <a:moveTo>
                    <a:pt x="4897" y="552191"/>
                  </a:moveTo>
                  <a:cubicBezTo>
                    <a:pt x="4663" y="554688"/>
                    <a:pt x="4661" y="558955"/>
                    <a:pt x="4956" y="557901"/>
                  </a:cubicBezTo>
                  <a:cubicBezTo>
                    <a:pt x="4962" y="553188"/>
                    <a:pt x="4694" y="558483"/>
                    <a:pt x="4897" y="552191"/>
                  </a:cubicBezTo>
                  <a:close/>
                  <a:moveTo>
                    <a:pt x="2054973" y="551910"/>
                  </a:moveTo>
                  <a:cubicBezTo>
                    <a:pt x="2054842" y="551205"/>
                    <a:pt x="2054719" y="551349"/>
                    <a:pt x="2054749" y="553233"/>
                  </a:cubicBezTo>
                  <a:cubicBezTo>
                    <a:pt x="2054765" y="553634"/>
                    <a:pt x="2055166" y="556034"/>
                    <a:pt x="2055243" y="555687"/>
                  </a:cubicBezTo>
                  <a:cubicBezTo>
                    <a:pt x="2055243" y="554172"/>
                    <a:pt x="2055104" y="552616"/>
                    <a:pt x="2054973" y="551910"/>
                  </a:cubicBezTo>
                  <a:close/>
                  <a:moveTo>
                    <a:pt x="17400" y="548156"/>
                  </a:moveTo>
                  <a:cubicBezTo>
                    <a:pt x="17496" y="548568"/>
                    <a:pt x="17640" y="554455"/>
                    <a:pt x="17489" y="554752"/>
                  </a:cubicBezTo>
                  <a:cubicBezTo>
                    <a:pt x="17279" y="555156"/>
                    <a:pt x="17387" y="549268"/>
                    <a:pt x="17400" y="548156"/>
                  </a:cubicBezTo>
                  <a:close/>
                  <a:moveTo>
                    <a:pt x="2055504" y="543410"/>
                  </a:moveTo>
                  <a:lnTo>
                    <a:pt x="2055490" y="543729"/>
                  </a:lnTo>
                  <a:lnTo>
                    <a:pt x="2055488" y="543506"/>
                  </a:lnTo>
                  <a:close/>
                  <a:moveTo>
                    <a:pt x="5324" y="536698"/>
                  </a:moveTo>
                  <a:cubicBezTo>
                    <a:pt x="5205" y="534149"/>
                    <a:pt x="5019" y="540058"/>
                    <a:pt x="5116" y="541154"/>
                  </a:cubicBezTo>
                  <a:cubicBezTo>
                    <a:pt x="5165" y="541697"/>
                    <a:pt x="5377" y="537819"/>
                    <a:pt x="5324" y="536698"/>
                  </a:cubicBezTo>
                  <a:close/>
                  <a:moveTo>
                    <a:pt x="4452" y="534706"/>
                  </a:moveTo>
                  <a:cubicBezTo>
                    <a:pt x="4512" y="534302"/>
                    <a:pt x="4567" y="548372"/>
                    <a:pt x="4533" y="548919"/>
                  </a:cubicBezTo>
                  <a:cubicBezTo>
                    <a:pt x="4512" y="549265"/>
                    <a:pt x="4173" y="549120"/>
                    <a:pt x="4138" y="549478"/>
                  </a:cubicBezTo>
                  <a:cubicBezTo>
                    <a:pt x="4120" y="549663"/>
                    <a:pt x="4214" y="555323"/>
                    <a:pt x="4178" y="556057"/>
                  </a:cubicBezTo>
                  <a:cubicBezTo>
                    <a:pt x="4168" y="556270"/>
                    <a:pt x="4157" y="556434"/>
                    <a:pt x="4148" y="556553"/>
                  </a:cubicBezTo>
                  <a:cubicBezTo>
                    <a:pt x="4259" y="555698"/>
                    <a:pt x="4222" y="560821"/>
                    <a:pt x="4103" y="560665"/>
                  </a:cubicBezTo>
                  <a:cubicBezTo>
                    <a:pt x="4056" y="560576"/>
                    <a:pt x="4105" y="557048"/>
                    <a:pt x="4113" y="556921"/>
                  </a:cubicBezTo>
                  <a:cubicBezTo>
                    <a:pt x="4117" y="556866"/>
                    <a:pt x="4122" y="556818"/>
                    <a:pt x="4126" y="556773"/>
                  </a:cubicBezTo>
                  <a:cubicBezTo>
                    <a:pt x="3992" y="557503"/>
                    <a:pt x="4071" y="545561"/>
                    <a:pt x="3864" y="548139"/>
                  </a:cubicBezTo>
                  <a:cubicBezTo>
                    <a:pt x="3782" y="544677"/>
                    <a:pt x="4141" y="548631"/>
                    <a:pt x="4055" y="546029"/>
                  </a:cubicBezTo>
                  <a:cubicBezTo>
                    <a:pt x="4026" y="545142"/>
                    <a:pt x="3641" y="544300"/>
                    <a:pt x="3868" y="539649"/>
                  </a:cubicBezTo>
                  <a:cubicBezTo>
                    <a:pt x="3868" y="539644"/>
                    <a:pt x="3868" y="539640"/>
                    <a:pt x="3868" y="539637"/>
                  </a:cubicBezTo>
                  <a:cubicBezTo>
                    <a:pt x="3934" y="538277"/>
                    <a:pt x="4019" y="539827"/>
                    <a:pt x="4054" y="539576"/>
                  </a:cubicBezTo>
                  <a:cubicBezTo>
                    <a:pt x="4069" y="539485"/>
                    <a:pt x="4287" y="535244"/>
                    <a:pt x="4297" y="538768"/>
                  </a:cubicBezTo>
                  <a:cubicBezTo>
                    <a:pt x="4314" y="544138"/>
                    <a:pt x="4005" y="539272"/>
                    <a:pt x="3983" y="542137"/>
                  </a:cubicBezTo>
                  <a:cubicBezTo>
                    <a:pt x="3981" y="542487"/>
                    <a:pt x="4160" y="547907"/>
                    <a:pt x="4208" y="547592"/>
                  </a:cubicBezTo>
                  <a:cubicBezTo>
                    <a:pt x="4214" y="547560"/>
                    <a:pt x="4179" y="545929"/>
                    <a:pt x="4200" y="545660"/>
                  </a:cubicBezTo>
                  <a:cubicBezTo>
                    <a:pt x="4278" y="544642"/>
                    <a:pt x="4397" y="545137"/>
                    <a:pt x="4404" y="544993"/>
                  </a:cubicBezTo>
                  <a:cubicBezTo>
                    <a:pt x="4421" y="544524"/>
                    <a:pt x="4265" y="535953"/>
                    <a:pt x="4452" y="534706"/>
                  </a:cubicBezTo>
                  <a:close/>
                  <a:moveTo>
                    <a:pt x="16869" y="532778"/>
                  </a:moveTo>
                  <a:cubicBezTo>
                    <a:pt x="17064" y="525128"/>
                    <a:pt x="17144" y="562320"/>
                    <a:pt x="16719" y="540763"/>
                  </a:cubicBezTo>
                  <a:cubicBezTo>
                    <a:pt x="16794" y="541779"/>
                    <a:pt x="16869" y="542793"/>
                    <a:pt x="16944" y="543807"/>
                  </a:cubicBezTo>
                  <a:cubicBezTo>
                    <a:pt x="16987" y="541063"/>
                    <a:pt x="16946" y="537683"/>
                    <a:pt x="16831" y="537632"/>
                  </a:cubicBezTo>
                  <a:cubicBezTo>
                    <a:pt x="16849" y="537575"/>
                    <a:pt x="16867" y="537441"/>
                    <a:pt x="16885" y="537220"/>
                  </a:cubicBezTo>
                  <a:cubicBezTo>
                    <a:pt x="16903" y="536998"/>
                    <a:pt x="16836" y="534056"/>
                    <a:pt x="16869" y="532778"/>
                  </a:cubicBezTo>
                  <a:close/>
                  <a:moveTo>
                    <a:pt x="2042588" y="527297"/>
                  </a:moveTo>
                  <a:cubicBezTo>
                    <a:pt x="2042542" y="528642"/>
                    <a:pt x="2042604" y="533140"/>
                    <a:pt x="2042696" y="531149"/>
                  </a:cubicBezTo>
                  <a:cubicBezTo>
                    <a:pt x="2042743" y="530292"/>
                    <a:pt x="2042681" y="527578"/>
                    <a:pt x="2042588" y="527297"/>
                  </a:cubicBezTo>
                  <a:close/>
                  <a:moveTo>
                    <a:pt x="2042465" y="517866"/>
                  </a:moveTo>
                  <a:cubicBezTo>
                    <a:pt x="2042388" y="520315"/>
                    <a:pt x="2042527" y="524823"/>
                    <a:pt x="2042635" y="522702"/>
                  </a:cubicBezTo>
                  <a:cubicBezTo>
                    <a:pt x="2042665" y="522236"/>
                    <a:pt x="2042542" y="517975"/>
                    <a:pt x="2042465" y="517866"/>
                  </a:cubicBezTo>
                  <a:close/>
                  <a:moveTo>
                    <a:pt x="2042972" y="511071"/>
                  </a:moveTo>
                  <a:cubicBezTo>
                    <a:pt x="2042835" y="511335"/>
                    <a:pt x="2042658" y="512761"/>
                    <a:pt x="2042696" y="513461"/>
                  </a:cubicBezTo>
                  <a:cubicBezTo>
                    <a:pt x="2042712" y="513659"/>
                    <a:pt x="2042989" y="515850"/>
                    <a:pt x="2043005" y="515657"/>
                  </a:cubicBezTo>
                  <a:cubicBezTo>
                    <a:pt x="2043206" y="511707"/>
                    <a:pt x="2043109" y="510808"/>
                    <a:pt x="2042972" y="511071"/>
                  </a:cubicBezTo>
                  <a:close/>
                  <a:moveTo>
                    <a:pt x="4414" y="505459"/>
                  </a:moveTo>
                  <a:cubicBezTo>
                    <a:pt x="4424" y="505706"/>
                    <a:pt x="4273" y="509493"/>
                    <a:pt x="4275" y="511389"/>
                  </a:cubicBezTo>
                  <a:cubicBezTo>
                    <a:pt x="4280" y="516986"/>
                    <a:pt x="4471" y="515572"/>
                    <a:pt x="4474" y="515900"/>
                  </a:cubicBezTo>
                  <a:cubicBezTo>
                    <a:pt x="4477" y="516261"/>
                    <a:pt x="4328" y="519782"/>
                    <a:pt x="4322" y="521707"/>
                  </a:cubicBezTo>
                  <a:cubicBezTo>
                    <a:pt x="4308" y="526542"/>
                    <a:pt x="4409" y="528752"/>
                    <a:pt x="4221" y="535359"/>
                  </a:cubicBezTo>
                  <a:cubicBezTo>
                    <a:pt x="4122" y="531545"/>
                    <a:pt x="3845" y="533635"/>
                    <a:pt x="3950" y="529386"/>
                  </a:cubicBezTo>
                  <a:cubicBezTo>
                    <a:pt x="3983" y="529744"/>
                    <a:pt x="4016" y="530102"/>
                    <a:pt x="4048" y="530459"/>
                  </a:cubicBezTo>
                  <a:cubicBezTo>
                    <a:pt x="4000" y="524398"/>
                    <a:pt x="4211" y="517404"/>
                    <a:pt x="4252" y="510422"/>
                  </a:cubicBezTo>
                  <a:cubicBezTo>
                    <a:pt x="4263" y="508651"/>
                    <a:pt x="4039" y="510689"/>
                    <a:pt x="4111" y="508367"/>
                  </a:cubicBezTo>
                  <a:cubicBezTo>
                    <a:pt x="4169" y="506507"/>
                    <a:pt x="4377" y="504448"/>
                    <a:pt x="4414" y="505459"/>
                  </a:cubicBezTo>
                  <a:close/>
                  <a:moveTo>
                    <a:pt x="2042527" y="503962"/>
                  </a:moveTo>
                  <a:cubicBezTo>
                    <a:pt x="2042449" y="513980"/>
                    <a:pt x="2042542" y="506353"/>
                    <a:pt x="2042696" y="507887"/>
                  </a:cubicBezTo>
                  <a:cubicBezTo>
                    <a:pt x="2042635" y="506578"/>
                    <a:pt x="2042588" y="505271"/>
                    <a:pt x="2042527" y="503962"/>
                  </a:cubicBezTo>
                  <a:close/>
                  <a:moveTo>
                    <a:pt x="2042928" y="503127"/>
                  </a:moveTo>
                  <a:cubicBezTo>
                    <a:pt x="2042912" y="505032"/>
                    <a:pt x="2042774" y="508631"/>
                    <a:pt x="2043005" y="508217"/>
                  </a:cubicBezTo>
                  <a:cubicBezTo>
                    <a:pt x="2043005" y="508216"/>
                    <a:pt x="2043005" y="508212"/>
                    <a:pt x="2043005" y="508209"/>
                  </a:cubicBezTo>
                  <a:cubicBezTo>
                    <a:pt x="2042974" y="506515"/>
                    <a:pt x="2042943" y="504820"/>
                    <a:pt x="2042928" y="503127"/>
                  </a:cubicBezTo>
                  <a:close/>
                  <a:moveTo>
                    <a:pt x="5282" y="499931"/>
                  </a:moveTo>
                  <a:cubicBezTo>
                    <a:pt x="5268" y="500249"/>
                    <a:pt x="5271" y="503905"/>
                    <a:pt x="5354" y="503772"/>
                  </a:cubicBezTo>
                  <a:cubicBezTo>
                    <a:pt x="5410" y="502421"/>
                    <a:pt x="5377" y="497885"/>
                    <a:pt x="5282" y="499931"/>
                  </a:cubicBezTo>
                  <a:close/>
                  <a:moveTo>
                    <a:pt x="2042866" y="499138"/>
                  </a:moveTo>
                  <a:cubicBezTo>
                    <a:pt x="2042820" y="500408"/>
                    <a:pt x="2042665" y="500769"/>
                    <a:pt x="2042696" y="501359"/>
                  </a:cubicBezTo>
                  <a:cubicBezTo>
                    <a:pt x="2042712" y="501561"/>
                    <a:pt x="2042866" y="501593"/>
                    <a:pt x="2042912" y="502279"/>
                  </a:cubicBezTo>
                  <a:cubicBezTo>
                    <a:pt x="2042897" y="501232"/>
                    <a:pt x="2042882" y="500186"/>
                    <a:pt x="2042866" y="499138"/>
                  </a:cubicBezTo>
                  <a:close/>
                  <a:moveTo>
                    <a:pt x="2042033" y="473646"/>
                  </a:moveTo>
                  <a:cubicBezTo>
                    <a:pt x="2042172" y="474873"/>
                    <a:pt x="2042094" y="482934"/>
                    <a:pt x="2041971" y="484739"/>
                  </a:cubicBezTo>
                  <a:cubicBezTo>
                    <a:pt x="2041755" y="483001"/>
                    <a:pt x="2041848" y="472124"/>
                    <a:pt x="2042033" y="473646"/>
                  </a:cubicBezTo>
                  <a:close/>
                  <a:moveTo>
                    <a:pt x="2042527" y="460213"/>
                  </a:moveTo>
                  <a:cubicBezTo>
                    <a:pt x="2042403" y="460088"/>
                    <a:pt x="2042388" y="465437"/>
                    <a:pt x="2042403" y="465652"/>
                  </a:cubicBezTo>
                  <a:cubicBezTo>
                    <a:pt x="2042619" y="468722"/>
                    <a:pt x="2042542" y="462422"/>
                    <a:pt x="2042527" y="460213"/>
                  </a:cubicBezTo>
                  <a:close/>
                  <a:moveTo>
                    <a:pt x="2042156" y="457951"/>
                  </a:moveTo>
                  <a:cubicBezTo>
                    <a:pt x="2042110" y="458740"/>
                    <a:pt x="2042125" y="464300"/>
                    <a:pt x="2042280" y="462740"/>
                  </a:cubicBezTo>
                  <a:cubicBezTo>
                    <a:pt x="2042418" y="461183"/>
                    <a:pt x="2042202" y="456818"/>
                    <a:pt x="2042156" y="457951"/>
                  </a:cubicBezTo>
                  <a:close/>
                  <a:moveTo>
                    <a:pt x="2042588" y="451911"/>
                  </a:moveTo>
                  <a:cubicBezTo>
                    <a:pt x="2042511" y="453344"/>
                    <a:pt x="2042527" y="460590"/>
                    <a:pt x="2042650" y="457544"/>
                  </a:cubicBezTo>
                  <a:cubicBezTo>
                    <a:pt x="2042665" y="457286"/>
                    <a:pt x="2042696" y="451866"/>
                    <a:pt x="2042588" y="451911"/>
                  </a:cubicBezTo>
                  <a:close/>
                  <a:moveTo>
                    <a:pt x="4678" y="447346"/>
                  </a:moveTo>
                  <a:cubicBezTo>
                    <a:pt x="4879" y="445120"/>
                    <a:pt x="4705" y="456179"/>
                    <a:pt x="4612" y="451042"/>
                  </a:cubicBezTo>
                  <a:cubicBezTo>
                    <a:pt x="4608" y="450812"/>
                    <a:pt x="4668" y="447450"/>
                    <a:pt x="4678" y="447346"/>
                  </a:cubicBezTo>
                  <a:close/>
                  <a:moveTo>
                    <a:pt x="4430" y="441373"/>
                  </a:moveTo>
                  <a:cubicBezTo>
                    <a:pt x="4617" y="439038"/>
                    <a:pt x="4415" y="448319"/>
                    <a:pt x="4454" y="448932"/>
                  </a:cubicBezTo>
                  <a:cubicBezTo>
                    <a:pt x="4256" y="449519"/>
                    <a:pt x="4383" y="441953"/>
                    <a:pt x="4430" y="441373"/>
                  </a:cubicBezTo>
                  <a:close/>
                  <a:moveTo>
                    <a:pt x="2041585" y="432234"/>
                  </a:moveTo>
                  <a:cubicBezTo>
                    <a:pt x="2041585" y="432337"/>
                    <a:pt x="2041585" y="434918"/>
                    <a:pt x="2041585" y="435015"/>
                  </a:cubicBezTo>
                  <a:cubicBezTo>
                    <a:pt x="2041415" y="437319"/>
                    <a:pt x="2041415" y="429582"/>
                    <a:pt x="2041585" y="432234"/>
                  </a:cubicBezTo>
                  <a:close/>
                  <a:moveTo>
                    <a:pt x="2042465" y="430370"/>
                  </a:moveTo>
                  <a:cubicBezTo>
                    <a:pt x="2042372" y="427862"/>
                    <a:pt x="2042249" y="434075"/>
                    <a:pt x="2042403" y="434942"/>
                  </a:cubicBezTo>
                  <a:cubicBezTo>
                    <a:pt x="2042418" y="433788"/>
                    <a:pt x="2042511" y="431260"/>
                    <a:pt x="2042465" y="430370"/>
                  </a:cubicBezTo>
                  <a:close/>
                  <a:moveTo>
                    <a:pt x="2043005" y="407615"/>
                  </a:moveTo>
                  <a:cubicBezTo>
                    <a:pt x="2042357" y="413176"/>
                    <a:pt x="2042866" y="412593"/>
                    <a:pt x="2042866" y="413074"/>
                  </a:cubicBezTo>
                  <a:cubicBezTo>
                    <a:pt x="2042866" y="414119"/>
                    <a:pt x="2042696" y="416545"/>
                    <a:pt x="2042727" y="418513"/>
                  </a:cubicBezTo>
                  <a:cubicBezTo>
                    <a:pt x="2042650" y="416259"/>
                    <a:pt x="2042573" y="414006"/>
                    <a:pt x="2042480" y="411753"/>
                  </a:cubicBezTo>
                  <a:cubicBezTo>
                    <a:pt x="2042434" y="413532"/>
                    <a:pt x="2042264" y="428998"/>
                    <a:pt x="2042372" y="429322"/>
                  </a:cubicBezTo>
                  <a:cubicBezTo>
                    <a:pt x="2042527" y="429786"/>
                    <a:pt x="2042465" y="424920"/>
                    <a:pt x="2042480" y="424778"/>
                  </a:cubicBezTo>
                  <a:cubicBezTo>
                    <a:pt x="2042496" y="424575"/>
                    <a:pt x="2042912" y="423814"/>
                    <a:pt x="2042928" y="423362"/>
                  </a:cubicBezTo>
                  <a:cubicBezTo>
                    <a:pt x="2042943" y="422619"/>
                    <a:pt x="2042897" y="409688"/>
                    <a:pt x="2043005" y="407615"/>
                  </a:cubicBezTo>
                  <a:close/>
                  <a:moveTo>
                    <a:pt x="5736" y="399740"/>
                  </a:moveTo>
                  <a:cubicBezTo>
                    <a:pt x="5750" y="401378"/>
                    <a:pt x="5685" y="405623"/>
                    <a:pt x="5775" y="406370"/>
                  </a:cubicBezTo>
                  <a:cubicBezTo>
                    <a:pt x="5766" y="404368"/>
                    <a:pt x="5924" y="399202"/>
                    <a:pt x="5736" y="399740"/>
                  </a:cubicBezTo>
                  <a:close/>
                  <a:moveTo>
                    <a:pt x="2042357" y="397658"/>
                  </a:moveTo>
                  <a:cubicBezTo>
                    <a:pt x="2042557" y="396084"/>
                    <a:pt x="2042511" y="403141"/>
                    <a:pt x="2042480" y="403368"/>
                  </a:cubicBezTo>
                  <a:cubicBezTo>
                    <a:pt x="2042357" y="404575"/>
                    <a:pt x="2042202" y="398945"/>
                    <a:pt x="2042357" y="397658"/>
                  </a:cubicBezTo>
                  <a:close/>
                  <a:moveTo>
                    <a:pt x="2040597" y="396799"/>
                  </a:moveTo>
                  <a:cubicBezTo>
                    <a:pt x="2040659" y="395965"/>
                    <a:pt x="2040783" y="400276"/>
                    <a:pt x="2040736" y="401580"/>
                  </a:cubicBezTo>
                  <a:cubicBezTo>
                    <a:pt x="2040613" y="401475"/>
                    <a:pt x="2040567" y="397343"/>
                    <a:pt x="2040597" y="396799"/>
                  </a:cubicBezTo>
                  <a:close/>
                  <a:moveTo>
                    <a:pt x="4855" y="387859"/>
                  </a:moveTo>
                  <a:cubicBezTo>
                    <a:pt x="4912" y="388741"/>
                    <a:pt x="4931" y="395414"/>
                    <a:pt x="4784" y="405984"/>
                  </a:cubicBezTo>
                  <a:cubicBezTo>
                    <a:pt x="4660" y="406015"/>
                    <a:pt x="4699" y="406074"/>
                    <a:pt x="4700" y="404484"/>
                  </a:cubicBezTo>
                  <a:cubicBezTo>
                    <a:pt x="4704" y="391887"/>
                    <a:pt x="4798" y="386977"/>
                    <a:pt x="4855" y="387859"/>
                  </a:cubicBezTo>
                  <a:close/>
                  <a:moveTo>
                    <a:pt x="16249" y="382145"/>
                  </a:moveTo>
                  <a:cubicBezTo>
                    <a:pt x="16350" y="381974"/>
                    <a:pt x="16575" y="392363"/>
                    <a:pt x="16554" y="392760"/>
                  </a:cubicBezTo>
                  <a:cubicBezTo>
                    <a:pt x="16399" y="395464"/>
                    <a:pt x="16152" y="384463"/>
                    <a:pt x="16249" y="382145"/>
                  </a:cubicBezTo>
                  <a:close/>
                  <a:moveTo>
                    <a:pt x="5914" y="374546"/>
                  </a:moveTo>
                  <a:cubicBezTo>
                    <a:pt x="5926" y="375710"/>
                    <a:pt x="5828" y="377998"/>
                    <a:pt x="5832" y="378191"/>
                  </a:cubicBezTo>
                  <a:cubicBezTo>
                    <a:pt x="5880" y="380066"/>
                    <a:pt x="6126" y="376838"/>
                    <a:pt x="5914" y="374546"/>
                  </a:cubicBezTo>
                  <a:close/>
                  <a:moveTo>
                    <a:pt x="16526" y="371370"/>
                  </a:moveTo>
                  <a:cubicBezTo>
                    <a:pt x="16749" y="375863"/>
                    <a:pt x="16751" y="381712"/>
                    <a:pt x="16914" y="373757"/>
                  </a:cubicBezTo>
                  <a:cubicBezTo>
                    <a:pt x="17017" y="385386"/>
                    <a:pt x="16796" y="380545"/>
                    <a:pt x="16782" y="381009"/>
                  </a:cubicBezTo>
                  <a:cubicBezTo>
                    <a:pt x="16767" y="381559"/>
                    <a:pt x="16843" y="383337"/>
                    <a:pt x="16824" y="383696"/>
                  </a:cubicBezTo>
                  <a:cubicBezTo>
                    <a:pt x="16375" y="392160"/>
                    <a:pt x="16613" y="376004"/>
                    <a:pt x="16526" y="371370"/>
                  </a:cubicBezTo>
                  <a:close/>
                  <a:moveTo>
                    <a:pt x="2041045" y="371191"/>
                  </a:moveTo>
                  <a:cubicBezTo>
                    <a:pt x="2041307" y="370514"/>
                    <a:pt x="2041091" y="376268"/>
                    <a:pt x="2041122" y="377668"/>
                  </a:cubicBezTo>
                  <a:cubicBezTo>
                    <a:pt x="2041122" y="377915"/>
                    <a:pt x="2041354" y="378073"/>
                    <a:pt x="2041385" y="379440"/>
                  </a:cubicBezTo>
                  <a:cubicBezTo>
                    <a:pt x="2041385" y="379441"/>
                    <a:pt x="2041385" y="379443"/>
                    <a:pt x="2041385" y="379444"/>
                  </a:cubicBezTo>
                  <a:cubicBezTo>
                    <a:pt x="2041385" y="379955"/>
                    <a:pt x="2041199" y="380633"/>
                    <a:pt x="2041199" y="380809"/>
                  </a:cubicBezTo>
                  <a:cubicBezTo>
                    <a:pt x="2041199" y="381225"/>
                    <a:pt x="2041323" y="390587"/>
                    <a:pt x="2041045" y="387011"/>
                  </a:cubicBezTo>
                  <a:cubicBezTo>
                    <a:pt x="2041014" y="386414"/>
                    <a:pt x="2041030" y="372944"/>
                    <a:pt x="2041045" y="371191"/>
                  </a:cubicBezTo>
                  <a:close/>
                  <a:moveTo>
                    <a:pt x="16861" y="369628"/>
                  </a:moveTo>
                  <a:cubicBezTo>
                    <a:pt x="16908" y="370174"/>
                    <a:pt x="16948" y="371208"/>
                    <a:pt x="16911" y="371887"/>
                  </a:cubicBezTo>
                  <a:cubicBezTo>
                    <a:pt x="16884" y="372392"/>
                    <a:pt x="16769" y="370941"/>
                    <a:pt x="16766" y="370297"/>
                  </a:cubicBezTo>
                  <a:cubicBezTo>
                    <a:pt x="16760" y="369024"/>
                    <a:pt x="16815" y="369082"/>
                    <a:pt x="16861" y="369628"/>
                  </a:cubicBezTo>
                  <a:close/>
                  <a:moveTo>
                    <a:pt x="5050" y="359201"/>
                  </a:moveTo>
                  <a:cubicBezTo>
                    <a:pt x="5237" y="358707"/>
                    <a:pt x="5061" y="364686"/>
                    <a:pt x="5072" y="366763"/>
                  </a:cubicBezTo>
                  <a:cubicBezTo>
                    <a:pt x="4884" y="367254"/>
                    <a:pt x="5061" y="361279"/>
                    <a:pt x="5050" y="359201"/>
                  </a:cubicBezTo>
                  <a:close/>
                  <a:moveTo>
                    <a:pt x="16741" y="355874"/>
                  </a:moveTo>
                  <a:cubicBezTo>
                    <a:pt x="16914" y="357731"/>
                    <a:pt x="16815" y="364623"/>
                    <a:pt x="16702" y="361376"/>
                  </a:cubicBezTo>
                  <a:cubicBezTo>
                    <a:pt x="16686" y="360887"/>
                    <a:pt x="16764" y="357201"/>
                    <a:pt x="16741" y="355874"/>
                  </a:cubicBezTo>
                  <a:close/>
                  <a:moveTo>
                    <a:pt x="2040397" y="349108"/>
                  </a:moveTo>
                  <a:cubicBezTo>
                    <a:pt x="2040505" y="349735"/>
                    <a:pt x="2040474" y="353733"/>
                    <a:pt x="2040428" y="354644"/>
                  </a:cubicBezTo>
                  <a:cubicBezTo>
                    <a:pt x="2040428" y="354800"/>
                    <a:pt x="2040134" y="354119"/>
                    <a:pt x="2040165" y="355919"/>
                  </a:cubicBezTo>
                  <a:cubicBezTo>
                    <a:pt x="2040196" y="357365"/>
                    <a:pt x="2040474" y="355206"/>
                    <a:pt x="2040443" y="358022"/>
                  </a:cubicBezTo>
                  <a:cubicBezTo>
                    <a:pt x="2040412" y="360868"/>
                    <a:pt x="2040181" y="357065"/>
                    <a:pt x="2040181" y="357314"/>
                  </a:cubicBezTo>
                  <a:cubicBezTo>
                    <a:pt x="2040150" y="357647"/>
                    <a:pt x="2040304" y="362050"/>
                    <a:pt x="2040150" y="361913"/>
                  </a:cubicBezTo>
                  <a:cubicBezTo>
                    <a:pt x="2040026" y="361811"/>
                    <a:pt x="2040073" y="357095"/>
                    <a:pt x="2040042" y="355928"/>
                  </a:cubicBezTo>
                  <a:cubicBezTo>
                    <a:pt x="2039996" y="354434"/>
                    <a:pt x="2039810" y="356246"/>
                    <a:pt x="2039841" y="353749"/>
                  </a:cubicBezTo>
                  <a:cubicBezTo>
                    <a:pt x="2039857" y="352181"/>
                    <a:pt x="2040227" y="353050"/>
                    <a:pt x="2040243" y="352720"/>
                  </a:cubicBezTo>
                  <a:cubicBezTo>
                    <a:pt x="2040243" y="352442"/>
                    <a:pt x="2040011" y="346958"/>
                    <a:pt x="2040397" y="349116"/>
                  </a:cubicBezTo>
                  <a:cubicBezTo>
                    <a:pt x="2040397" y="349113"/>
                    <a:pt x="2040397" y="349111"/>
                    <a:pt x="2040397" y="349108"/>
                  </a:cubicBezTo>
                  <a:close/>
                  <a:moveTo>
                    <a:pt x="4956" y="344912"/>
                  </a:moveTo>
                  <a:cubicBezTo>
                    <a:pt x="5108" y="342123"/>
                    <a:pt x="5013" y="351752"/>
                    <a:pt x="4919" y="348621"/>
                  </a:cubicBezTo>
                  <a:cubicBezTo>
                    <a:pt x="4914" y="348468"/>
                    <a:pt x="4949" y="345065"/>
                    <a:pt x="4956" y="344912"/>
                  </a:cubicBezTo>
                  <a:close/>
                  <a:moveTo>
                    <a:pt x="2057342" y="342389"/>
                  </a:moveTo>
                  <a:cubicBezTo>
                    <a:pt x="2057234" y="342299"/>
                    <a:pt x="2057126" y="347486"/>
                    <a:pt x="2057311" y="348002"/>
                  </a:cubicBezTo>
                  <a:cubicBezTo>
                    <a:pt x="2057311" y="346982"/>
                    <a:pt x="2057419" y="342449"/>
                    <a:pt x="2057342" y="342389"/>
                  </a:cubicBezTo>
                  <a:close/>
                  <a:moveTo>
                    <a:pt x="2041724" y="342080"/>
                  </a:moveTo>
                  <a:cubicBezTo>
                    <a:pt x="2041662" y="342901"/>
                    <a:pt x="2041817" y="348931"/>
                    <a:pt x="2041925" y="346917"/>
                  </a:cubicBezTo>
                  <a:cubicBezTo>
                    <a:pt x="2042017" y="345170"/>
                    <a:pt x="2041817" y="340742"/>
                    <a:pt x="2041724" y="342080"/>
                  </a:cubicBezTo>
                  <a:close/>
                  <a:moveTo>
                    <a:pt x="16555" y="340646"/>
                  </a:moveTo>
                  <a:cubicBezTo>
                    <a:pt x="16573" y="338690"/>
                    <a:pt x="16590" y="346204"/>
                    <a:pt x="16631" y="348625"/>
                  </a:cubicBezTo>
                  <a:cubicBezTo>
                    <a:pt x="16651" y="349852"/>
                    <a:pt x="16758" y="348824"/>
                    <a:pt x="16780" y="349935"/>
                  </a:cubicBezTo>
                  <a:cubicBezTo>
                    <a:pt x="16780" y="349939"/>
                    <a:pt x="16779" y="349942"/>
                    <a:pt x="16779" y="349943"/>
                  </a:cubicBezTo>
                  <a:cubicBezTo>
                    <a:pt x="16956" y="358731"/>
                    <a:pt x="16270" y="356650"/>
                    <a:pt x="16439" y="345225"/>
                  </a:cubicBezTo>
                  <a:cubicBezTo>
                    <a:pt x="16471" y="345583"/>
                    <a:pt x="16503" y="345941"/>
                    <a:pt x="16534" y="346298"/>
                  </a:cubicBezTo>
                  <a:cubicBezTo>
                    <a:pt x="16542" y="343002"/>
                    <a:pt x="16548" y="341298"/>
                    <a:pt x="16555" y="340646"/>
                  </a:cubicBezTo>
                  <a:close/>
                  <a:moveTo>
                    <a:pt x="2041409" y="337676"/>
                  </a:moveTo>
                  <a:cubicBezTo>
                    <a:pt x="2041383" y="337457"/>
                    <a:pt x="2041350" y="338125"/>
                    <a:pt x="2041307" y="340279"/>
                  </a:cubicBezTo>
                  <a:cubicBezTo>
                    <a:pt x="2041307" y="340781"/>
                    <a:pt x="2041246" y="349077"/>
                    <a:pt x="2041446" y="347388"/>
                  </a:cubicBezTo>
                  <a:cubicBezTo>
                    <a:pt x="2041493" y="346970"/>
                    <a:pt x="2041487" y="338333"/>
                    <a:pt x="2041409" y="337676"/>
                  </a:cubicBezTo>
                  <a:close/>
                  <a:moveTo>
                    <a:pt x="16979" y="334392"/>
                  </a:moveTo>
                  <a:cubicBezTo>
                    <a:pt x="16730" y="334308"/>
                    <a:pt x="16656" y="338327"/>
                    <a:pt x="16898" y="340292"/>
                  </a:cubicBezTo>
                  <a:cubicBezTo>
                    <a:pt x="16698" y="341543"/>
                    <a:pt x="16643" y="337404"/>
                    <a:pt x="16713" y="334685"/>
                  </a:cubicBezTo>
                  <a:cubicBezTo>
                    <a:pt x="16729" y="334069"/>
                    <a:pt x="16923" y="331794"/>
                    <a:pt x="16979" y="334392"/>
                  </a:cubicBezTo>
                  <a:close/>
                  <a:moveTo>
                    <a:pt x="2041076" y="334006"/>
                  </a:moveTo>
                  <a:cubicBezTo>
                    <a:pt x="2041091" y="334955"/>
                    <a:pt x="2041030" y="339324"/>
                    <a:pt x="2041045" y="339541"/>
                  </a:cubicBezTo>
                  <a:cubicBezTo>
                    <a:pt x="2041246" y="342750"/>
                    <a:pt x="2041277" y="336103"/>
                    <a:pt x="2041076" y="334006"/>
                  </a:cubicBezTo>
                  <a:close/>
                  <a:moveTo>
                    <a:pt x="5945" y="331251"/>
                  </a:moveTo>
                  <a:cubicBezTo>
                    <a:pt x="5803" y="331055"/>
                    <a:pt x="5847" y="337631"/>
                    <a:pt x="5981" y="335040"/>
                  </a:cubicBezTo>
                  <a:cubicBezTo>
                    <a:pt x="6014" y="334392"/>
                    <a:pt x="5992" y="331319"/>
                    <a:pt x="5945" y="331251"/>
                  </a:cubicBezTo>
                  <a:close/>
                  <a:moveTo>
                    <a:pt x="2042542" y="330762"/>
                  </a:moveTo>
                  <a:cubicBezTo>
                    <a:pt x="2042542" y="333862"/>
                    <a:pt x="2042542" y="336963"/>
                    <a:pt x="2042542" y="340063"/>
                  </a:cubicBezTo>
                  <a:lnTo>
                    <a:pt x="2042635" y="337695"/>
                  </a:lnTo>
                  <a:lnTo>
                    <a:pt x="2042635" y="337702"/>
                  </a:lnTo>
                  <a:cubicBezTo>
                    <a:pt x="2042635" y="337699"/>
                    <a:pt x="2042635" y="337696"/>
                    <a:pt x="2042635" y="337693"/>
                  </a:cubicBezTo>
                  <a:lnTo>
                    <a:pt x="2042635" y="337695"/>
                  </a:lnTo>
                  <a:close/>
                  <a:moveTo>
                    <a:pt x="2057388" y="330191"/>
                  </a:moveTo>
                  <a:cubicBezTo>
                    <a:pt x="2057250" y="325933"/>
                    <a:pt x="2057111" y="338747"/>
                    <a:pt x="2057327" y="334831"/>
                  </a:cubicBezTo>
                  <a:cubicBezTo>
                    <a:pt x="2057342" y="334637"/>
                    <a:pt x="2057388" y="330395"/>
                    <a:pt x="2057388" y="330191"/>
                  </a:cubicBezTo>
                  <a:close/>
                  <a:moveTo>
                    <a:pt x="2041184" y="325723"/>
                  </a:moveTo>
                  <a:cubicBezTo>
                    <a:pt x="2041138" y="326343"/>
                    <a:pt x="2041215" y="329705"/>
                    <a:pt x="2041323" y="329575"/>
                  </a:cubicBezTo>
                  <a:cubicBezTo>
                    <a:pt x="2041492" y="329360"/>
                    <a:pt x="2041261" y="324741"/>
                    <a:pt x="2041184" y="325723"/>
                  </a:cubicBezTo>
                  <a:close/>
                  <a:moveTo>
                    <a:pt x="2039702" y="325019"/>
                  </a:moveTo>
                  <a:cubicBezTo>
                    <a:pt x="2039780" y="326292"/>
                    <a:pt x="2040042" y="326322"/>
                    <a:pt x="2040011" y="327837"/>
                  </a:cubicBezTo>
                  <a:cubicBezTo>
                    <a:pt x="2039949" y="332353"/>
                    <a:pt x="2039810" y="329032"/>
                    <a:pt x="2039702" y="325019"/>
                  </a:cubicBezTo>
                  <a:close/>
                  <a:moveTo>
                    <a:pt x="2042453" y="324438"/>
                  </a:moveTo>
                  <a:cubicBezTo>
                    <a:pt x="2042361" y="324806"/>
                    <a:pt x="2042203" y="326005"/>
                    <a:pt x="2042141" y="327567"/>
                  </a:cubicBezTo>
                  <a:cubicBezTo>
                    <a:pt x="2042326" y="328513"/>
                    <a:pt x="2042311" y="326877"/>
                    <a:pt x="2042372" y="326299"/>
                  </a:cubicBezTo>
                  <a:cubicBezTo>
                    <a:pt x="2042573" y="324535"/>
                    <a:pt x="2042546" y="324071"/>
                    <a:pt x="2042453" y="324438"/>
                  </a:cubicBezTo>
                  <a:close/>
                  <a:moveTo>
                    <a:pt x="2039594" y="317695"/>
                  </a:moveTo>
                  <a:cubicBezTo>
                    <a:pt x="2039780" y="316260"/>
                    <a:pt x="2039733" y="320531"/>
                    <a:pt x="2039733" y="320619"/>
                  </a:cubicBezTo>
                  <a:cubicBezTo>
                    <a:pt x="2039764" y="320818"/>
                    <a:pt x="2040412" y="318065"/>
                    <a:pt x="2040011" y="324590"/>
                  </a:cubicBezTo>
                  <a:cubicBezTo>
                    <a:pt x="2039965" y="325549"/>
                    <a:pt x="2039764" y="322127"/>
                    <a:pt x="2039749" y="322467"/>
                  </a:cubicBezTo>
                  <a:cubicBezTo>
                    <a:pt x="2039702" y="323180"/>
                    <a:pt x="2039687" y="323745"/>
                    <a:pt x="2039687" y="324197"/>
                  </a:cubicBezTo>
                  <a:cubicBezTo>
                    <a:pt x="2039610" y="321158"/>
                    <a:pt x="2039563" y="318000"/>
                    <a:pt x="2039594" y="317695"/>
                  </a:cubicBezTo>
                  <a:close/>
                  <a:moveTo>
                    <a:pt x="2040181" y="317326"/>
                  </a:moveTo>
                  <a:cubicBezTo>
                    <a:pt x="2040304" y="317141"/>
                    <a:pt x="2040443" y="322501"/>
                    <a:pt x="2040150" y="322874"/>
                  </a:cubicBezTo>
                  <a:cubicBezTo>
                    <a:pt x="2040165" y="321729"/>
                    <a:pt x="2040104" y="317459"/>
                    <a:pt x="2040181" y="317326"/>
                  </a:cubicBezTo>
                  <a:close/>
                  <a:moveTo>
                    <a:pt x="2041986" y="315321"/>
                  </a:moveTo>
                  <a:cubicBezTo>
                    <a:pt x="2041832" y="314292"/>
                    <a:pt x="2041786" y="319477"/>
                    <a:pt x="2041801" y="319797"/>
                  </a:cubicBezTo>
                  <a:cubicBezTo>
                    <a:pt x="2041925" y="321697"/>
                    <a:pt x="2042264" y="317324"/>
                    <a:pt x="2041986" y="315321"/>
                  </a:cubicBezTo>
                  <a:close/>
                  <a:moveTo>
                    <a:pt x="2042372" y="305454"/>
                  </a:moveTo>
                  <a:cubicBezTo>
                    <a:pt x="2042295" y="306001"/>
                    <a:pt x="2042511" y="311818"/>
                    <a:pt x="2042496" y="312087"/>
                  </a:cubicBezTo>
                  <a:cubicBezTo>
                    <a:pt x="2042480" y="312492"/>
                    <a:pt x="2042233" y="310637"/>
                    <a:pt x="2042295" y="313739"/>
                  </a:cubicBezTo>
                  <a:cubicBezTo>
                    <a:pt x="2042372" y="313559"/>
                    <a:pt x="2042619" y="315343"/>
                    <a:pt x="2042635" y="315006"/>
                  </a:cubicBezTo>
                  <a:cubicBezTo>
                    <a:pt x="2042712" y="314025"/>
                    <a:pt x="2042588" y="303909"/>
                    <a:pt x="2042372" y="305454"/>
                  </a:cubicBezTo>
                  <a:close/>
                  <a:moveTo>
                    <a:pt x="16369" y="304288"/>
                  </a:moveTo>
                  <a:cubicBezTo>
                    <a:pt x="16356" y="304714"/>
                    <a:pt x="16404" y="315732"/>
                    <a:pt x="16519" y="311926"/>
                  </a:cubicBezTo>
                  <a:cubicBezTo>
                    <a:pt x="16554" y="310779"/>
                    <a:pt x="16482" y="300754"/>
                    <a:pt x="16369" y="304288"/>
                  </a:cubicBezTo>
                  <a:close/>
                  <a:moveTo>
                    <a:pt x="2039610" y="292618"/>
                  </a:moveTo>
                  <a:cubicBezTo>
                    <a:pt x="2039456" y="292780"/>
                    <a:pt x="2039656" y="299459"/>
                    <a:pt x="2039594" y="300938"/>
                  </a:cubicBezTo>
                  <a:cubicBezTo>
                    <a:pt x="2039888" y="302097"/>
                    <a:pt x="2039594" y="296515"/>
                    <a:pt x="2039656" y="295433"/>
                  </a:cubicBezTo>
                  <a:cubicBezTo>
                    <a:pt x="2039656" y="295430"/>
                    <a:pt x="2039656" y="295427"/>
                    <a:pt x="2039656" y="295424"/>
                  </a:cubicBezTo>
                  <a:cubicBezTo>
                    <a:pt x="2039671" y="295094"/>
                    <a:pt x="2040366" y="300225"/>
                    <a:pt x="2039826" y="292776"/>
                  </a:cubicBezTo>
                  <a:cubicBezTo>
                    <a:pt x="2039764" y="296751"/>
                    <a:pt x="2039671" y="292556"/>
                    <a:pt x="2039610" y="292618"/>
                  </a:cubicBezTo>
                  <a:close/>
                  <a:moveTo>
                    <a:pt x="16570" y="292509"/>
                  </a:moveTo>
                  <a:cubicBezTo>
                    <a:pt x="16562" y="293762"/>
                    <a:pt x="16575" y="296893"/>
                    <a:pt x="16646" y="297239"/>
                  </a:cubicBezTo>
                  <a:cubicBezTo>
                    <a:pt x="16735" y="297669"/>
                    <a:pt x="16680" y="293080"/>
                    <a:pt x="16570" y="292509"/>
                  </a:cubicBezTo>
                  <a:close/>
                  <a:moveTo>
                    <a:pt x="2039425" y="289804"/>
                  </a:moveTo>
                  <a:cubicBezTo>
                    <a:pt x="2039336" y="290241"/>
                    <a:pt x="2039278" y="291342"/>
                    <a:pt x="2039378" y="292359"/>
                  </a:cubicBezTo>
                  <a:cubicBezTo>
                    <a:pt x="2039378" y="292487"/>
                    <a:pt x="2039656" y="291442"/>
                    <a:pt x="2039656" y="291228"/>
                  </a:cubicBezTo>
                  <a:cubicBezTo>
                    <a:pt x="2039633" y="289592"/>
                    <a:pt x="2039514" y="289366"/>
                    <a:pt x="2039425" y="289804"/>
                  </a:cubicBezTo>
                  <a:close/>
                  <a:moveTo>
                    <a:pt x="2039583" y="284628"/>
                  </a:moveTo>
                  <a:cubicBezTo>
                    <a:pt x="2039432" y="283539"/>
                    <a:pt x="2039247" y="283277"/>
                    <a:pt x="2039301" y="285311"/>
                  </a:cubicBezTo>
                  <a:cubicBezTo>
                    <a:pt x="2039301" y="285706"/>
                    <a:pt x="2039625" y="289018"/>
                    <a:pt x="2039656" y="288900"/>
                  </a:cubicBezTo>
                  <a:cubicBezTo>
                    <a:pt x="2039849" y="287630"/>
                    <a:pt x="2039733" y="285716"/>
                    <a:pt x="2039583" y="284628"/>
                  </a:cubicBezTo>
                  <a:close/>
                  <a:moveTo>
                    <a:pt x="15928" y="281281"/>
                  </a:moveTo>
                  <a:cubicBezTo>
                    <a:pt x="15930" y="279863"/>
                    <a:pt x="15897" y="279580"/>
                    <a:pt x="15759" y="283891"/>
                  </a:cubicBezTo>
                  <a:cubicBezTo>
                    <a:pt x="15744" y="284343"/>
                    <a:pt x="15885" y="290420"/>
                    <a:pt x="15985" y="287910"/>
                  </a:cubicBezTo>
                  <a:cubicBezTo>
                    <a:pt x="16053" y="286167"/>
                    <a:pt x="15894" y="285891"/>
                    <a:pt x="15892" y="285480"/>
                  </a:cubicBezTo>
                  <a:cubicBezTo>
                    <a:pt x="15891" y="285252"/>
                    <a:pt x="15927" y="282699"/>
                    <a:pt x="15928" y="281281"/>
                  </a:cubicBezTo>
                  <a:close/>
                  <a:moveTo>
                    <a:pt x="2057465" y="276638"/>
                  </a:moveTo>
                  <a:cubicBezTo>
                    <a:pt x="2057404" y="276645"/>
                    <a:pt x="2057388" y="280169"/>
                    <a:pt x="2057388" y="280326"/>
                  </a:cubicBezTo>
                  <a:cubicBezTo>
                    <a:pt x="2057450" y="281547"/>
                    <a:pt x="2057651" y="276628"/>
                    <a:pt x="2057465" y="276638"/>
                  </a:cubicBezTo>
                  <a:close/>
                  <a:moveTo>
                    <a:pt x="6422" y="274421"/>
                  </a:moveTo>
                  <a:cubicBezTo>
                    <a:pt x="6415" y="274512"/>
                    <a:pt x="6350" y="277020"/>
                    <a:pt x="6354" y="277134"/>
                  </a:cubicBezTo>
                  <a:cubicBezTo>
                    <a:pt x="6434" y="279219"/>
                    <a:pt x="6590" y="272600"/>
                    <a:pt x="6422" y="274421"/>
                  </a:cubicBezTo>
                  <a:close/>
                  <a:moveTo>
                    <a:pt x="16243" y="262325"/>
                  </a:moveTo>
                  <a:cubicBezTo>
                    <a:pt x="16221" y="262890"/>
                    <a:pt x="16199" y="277338"/>
                    <a:pt x="16402" y="276469"/>
                  </a:cubicBezTo>
                  <a:cubicBezTo>
                    <a:pt x="16371" y="275242"/>
                    <a:pt x="16387" y="258820"/>
                    <a:pt x="16243" y="262325"/>
                  </a:cubicBezTo>
                  <a:close/>
                  <a:moveTo>
                    <a:pt x="16196" y="260379"/>
                  </a:moveTo>
                  <a:cubicBezTo>
                    <a:pt x="16251" y="260802"/>
                    <a:pt x="16436" y="263651"/>
                    <a:pt x="16411" y="261189"/>
                  </a:cubicBezTo>
                  <a:cubicBezTo>
                    <a:pt x="16398" y="260050"/>
                    <a:pt x="16201" y="258215"/>
                    <a:pt x="16196" y="260379"/>
                  </a:cubicBezTo>
                  <a:close/>
                  <a:moveTo>
                    <a:pt x="6253" y="259049"/>
                  </a:moveTo>
                  <a:cubicBezTo>
                    <a:pt x="6237" y="259396"/>
                    <a:pt x="6116" y="267909"/>
                    <a:pt x="6127" y="268293"/>
                  </a:cubicBezTo>
                  <a:cubicBezTo>
                    <a:pt x="6264" y="272704"/>
                    <a:pt x="6476" y="254181"/>
                    <a:pt x="6253" y="259049"/>
                  </a:cubicBezTo>
                  <a:close/>
                  <a:moveTo>
                    <a:pt x="16364" y="251931"/>
                  </a:moveTo>
                  <a:cubicBezTo>
                    <a:pt x="16338" y="250514"/>
                    <a:pt x="16297" y="249997"/>
                    <a:pt x="16229" y="252271"/>
                  </a:cubicBezTo>
                  <a:cubicBezTo>
                    <a:pt x="16203" y="253157"/>
                    <a:pt x="16236" y="255495"/>
                    <a:pt x="16232" y="256734"/>
                  </a:cubicBezTo>
                  <a:cubicBezTo>
                    <a:pt x="16366" y="252781"/>
                    <a:pt x="16239" y="257169"/>
                    <a:pt x="16403" y="256996"/>
                  </a:cubicBezTo>
                  <a:cubicBezTo>
                    <a:pt x="16399" y="255667"/>
                    <a:pt x="16389" y="253348"/>
                    <a:pt x="16364" y="251931"/>
                  </a:cubicBezTo>
                  <a:close/>
                  <a:moveTo>
                    <a:pt x="6559" y="248230"/>
                  </a:moveTo>
                  <a:cubicBezTo>
                    <a:pt x="6521" y="249812"/>
                    <a:pt x="6494" y="256556"/>
                    <a:pt x="6595" y="253931"/>
                  </a:cubicBezTo>
                  <a:cubicBezTo>
                    <a:pt x="6610" y="253524"/>
                    <a:pt x="6639" y="248349"/>
                    <a:pt x="6559" y="248230"/>
                  </a:cubicBezTo>
                  <a:close/>
                  <a:moveTo>
                    <a:pt x="2057789" y="239307"/>
                  </a:moveTo>
                  <a:cubicBezTo>
                    <a:pt x="2057543" y="238090"/>
                    <a:pt x="2057435" y="247220"/>
                    <a:pt x="2057651" y="244814"/>
                  </a:cubicBezTo>
                  <a:cubicBezTo>
                    <a:pt x="2057697" y="244281"/>
                    <a:pt x="2057774" y="240454"/>
                    <a:pt x="2057789" y="239307"/>
                  </a:cubicBezTo>
                  <a:close/>
                  <a:moveTo>
                    <a:pt x="2058237" y="228435"/>
                  </a:moveTo>
                  <a:cubicBezTo>
                    <a:pt x="2058453" y="230015"/>
                    <a:pt x="2058129" y="237012"/>
                    <a:pt x="2058052" y="235768"/>
                  </a:cubicBezTo>
                  <a:cubicBezTo>
                    <a:pt x="2058021" y="235478"/>
                    <a:pt x="2058114" y="227855"/>
                    <a:pt x="2058237" y="228435"/>
                  </a:cubicBezTo>
                  <a:close/>
                  <a:moveTo>
                    <a:pt x="2038977" y="227811"/>
                  </a:moveTo>
                  <a:cubicBezTo>
                    <a:pt x="2039054" y="229492"/>
                    <a:pt x="2038977" y="238931"/>
                    <a:pt x="2039085" y="239053"/>
                  </a:cubicBezTo>
                  <a:cubicBezTo>
                    <a:pt x="2039209" y="239182"/>
                    <a:pt x="2039147" y="228537"/>
                    <a:pt x="2038977" y="227811"/>
                  </a:cubicBezTo>
                  <a:close/>
                  <a:moveTo>
                    <a:pt x="15792" y="227300"/>
                  </a:moveTo>
                  <a:cubicBezTo>
                    <a:pt x="15759" y="227643"/>
                    <a:pt x="15698" y="234437"/>
                    <a:pt x="15696" y="234836"/>
                  </a:cubicBezTo>
                  <a:cubicBezTo>
                    <a:pt x="15672" y="242429"/>
                    <a:pt x="15730" y="256033"/>
                    <a:pt x="15768" y="263986"/>
                  </a:cubicBezTo>
                  <a:cubicBezTo>
                    <a:pt x="15777" y="266027"/>
                    <a:pt x="15855" y="265037"/>
                    <a:pt x="15862" y="265915"/>
                  </a:cubicBezTo>
                  <a:cubicBezTo>
                    <a:pt x="15868" y="266609"/>
                    <a:pt x="15711" y="265784"/>
                    <a:pt x="15780" y="268111"/>
                  </a:cubicBezTo>
                  <a:cubicBezTo>
                    <a:pt x="15812" y="269216"/>
                    <a:pt x="15957" y="265814"/>
                    <a:pt x="15992" y="266577"/>
                  </a:cubicBezTo>
                  <a:cubicBezTo>
                    <a:pt x="16014" y="267063"/>
                    <a:pt x="15966" y="269535"/>
                    <a:pt x="16021" y="270322"/>
                  </a:cubicBezTo>
                  <a:cubicBezTo>
                    <a:pt x="16038" y="270546"/>
                    <a:pt x="16177" y="268026"/>
                    <a:pt x="16167" y="267296"/>
                  </a:cubicBezTo>
                  <a:cubicBezTo>
                    <a:pt x="16152" y="266260"/>
                    <a:pt x="16038" y="267265"/>
                    <a:pt x="16032" y="266135"/>
                  </a:cubicBezTo>
                  <a:cubicBezTo>
                    <a:pt x="16010" y="262382"/>
                    <a:pt x="16078" y="259056"/>
                    <a:pt x="16057" y="255538"/>
                  </a:cubicBezTo>
                  <a:cubicBezTo>
                    <a:pt x="16055" y="255221"/>
                    <a:pt x="15984" y="257684"/>
                    <a:pt x="15972" y="254974"/>
                  </a:cubicBezTo>
                  <a:cubicBezTo>
                    <a:pt x="15970" y="254556"/>
                    <a:pt x="16080" y="252041"/>
                    <a:pt x="16045" y="248798"/>
                  </a:cubicBezTo>
                  <a:cubicBezTo>
                    <a:pt x="15628" y="241641"/>
                    <a:pt x="15974" y="236384"/>
                    <a:pt x="15792" y="227300"/>
                  </a:cubicBezTo>
                  <a:close/>
                  <a:moveTo>
                    <a:pt x="16369" y="226354"/>
                  </a:moveTo>
                  <a:cubicBezTo>
                    <a:pt x="16541" y="239631"/>
                    <a:pt x="16126" y="241350"/>
                    <a:pt x="16226" y="229203"/>
                  </a:cubicBezTo>
                  <a:cubicBezTo>
                    <a:pt x="16228" y="228966"/>
                    <a:pt x="16322" y="225549"/>
                    <a:pt x="16369" y="226354"/>
                  </a:cubicBezTo>
                  <a:close/>
                  <a:moveTo>
                    <a:pt x="2039070" y="206499"/>
                  </a:moveTo>
                  <a:cubicBezTo>
                    <a:pt x="2039008" y="206522"/>
                    <a:pt x="2039023" y="210034"/>
                    <a:pt x="2039039" y="210179"/>
                  </a:cubicBezTo>
                  <a:cubicBezTo>
                    <a:pt x="2039286" y="213789"/>
                    <a:pt x="2039239" y="206452"/>
                    <a:pt x="2039070" y="206499"/>
                  </a:cubicBezTo>
                  <a:close/>
                  <a:moveTo>
                    <a:pt x="15391" y="185802"/>
                  </a:moveTo>
                  <a:cubicBezTo>
                    <a:pt x="15316" y="184974"/>
                    <a:pt x="15317" y="189149"/>
                    <a:pt x="15361" y="190381"/>
                  </a:cubicBezTo>
                  <a:cubicBezTo>
                    <a:pt x="15449" y="190760"/>
                    <a:pt x="15401" y="185916"/>
                    <a:pt x="15391" y="185802"/>
                  </a:cubicBezTo>
                  <a:close/>
                  <a:moveTo>
                    <a:pt x="15625" y="184353"/>
                  </a:moveTo>
                  <a:cubicBezTo>
                    <a:pt x="15636" y="185425"/>
                    <a:pt x="15611" y="188749"/>
                    <a:pt x="15654" y="189024"/>
                  </a:cubicBezTo>
                  <a:cubicBezTo>
                    <a:pt x="15711" y="189377"/>
                    <a:pt x="15720" y="184579"/>
                    <a:pt x="15625" y="184353"/>
                  </a:cubicBezTo>
                  <a:close/>
                  <a:moveTo>
                    <a:pt x="6721" y="178627"/>
                  </a:moveTo>
                  <a:cubicBezTo>
                    <a:pt x="6589" y="185791"/>
                    <a:pt x="6649" y="192618"/>
                    <a:pt x="6641" y="199748"/>
                  </a:cubicBezTo>
                  <a:cubicBezTo>
                    <a:pt x="6420" y="197660"/>
                    <a:pt x="6763" y="210236"/>
                    <a:pt x="6534" y="202880"/>
                  </a:cubicBezTo>
                  <a:cubicBezTo>
                    <a:pt x="6573" y="206267"/>
                    <a:pt x="6461" y="235546"/>
                    <a:pt x="6394" y="238032"/>
                  </a:cubicBezTo>
                  <a:cubicBezTo>
                    <a:pt x="6394" y="238035"/>
                    <a:pt x="6394" y="238039"/>
                    <a:pt x="6394" y="238040"/>
                  </a:cubicBezTo>
                  <a:cubicBezTo>
                    <a:pt x="6373" y="238802"/>
                    <a:pt x="5939" y="238423"/>
                    <a:pt x="6126" y="235273"/>
                  </a:cubicBezTo>
                  <a:cubicBezTo>
                    <a:pt x="6150" y="234859"/>
                    <a:pt x="6253" y="236793"/>
                    <a:pt x="6282" y="236455"/>
                  </a:cubicBezTo>
                  <a:cubicBezTo>
                    <a:pt x="6298" y="236256"/>
                    <a:pt x="6397" y="229409"/>
                    <a:pt x="6389" y="229092"/>
                  </a:cubicBezTo>
                  <a:cubicBezTo>
                    <a:pt x="6379" y="228753"/>
                    <a:pt x="6239" y="229152"/>
                    <a:pt x="6225" y="228808"/>
                  </a:cubicBezTo>
                  <a:cubicBezTo>
                    <a:pt x="6210" y="228421"/>
                    <a:pt x="6356" y="224205"/>
                    <a:pt x="6369" y="221998"/>
                  </a:cubicBezTo>
                  <a:cubicBezTo>
                    <a:pt x="6395" y="217837"/>
                    <a:pt x="6284" y="217388"/>
                    <a:pt x="6285" y="217047"/>
                  </a:cubicBezTo>
                  <a:cubicBezTo>
                    <a:pt x="6291" y="216051"/>
                    <a:pt x="6380" y="214382"/>
                    <a:pt x="6392" y="212366"/>
                  </a:cubicBezTo>
                  <a:cubicBezTo>
                    <a:pt x="6448" y="202210"/>
                    <a:pt x="6446" y="186677"/>
                    <a:pt x="6721" y="178627"/>
                  </a:cubicBezTo>
                  <a:close/>
                  <a:moveTo>
                    <a:pt x="2038775" y="170837"/>
                  </a:moveTo>
                  <a:cubicBezTo>
                    <a:pt x="2038900" y="171346"/>
                    <a:pt x="2038985" y="172530"/>
                    <a:pt x="2038884" y="173747"/>
                  </a:cubicBezTo>
                  <a:cubicBezTo>
                    <a:pt x="2038854" y="174017"/>
                    <a:pt x="2038267" y="175996"/>
                    <a:pt x="2038422" y="171979"/>
                  </a:cubicBezTo>
                  <a:cubicBezTo>
                    <a:pt x="2038484" y="170494"/>
                    <a:pt x="2038649" y="170328"/>
                    <a:pt x="2038775" y="170837"/>
                  </a:cubicBezTo>
                  <a:close/>
                  <a:moveTo>
                    <a:pt x="14834" y="152380"/>
                  </a:moveTo>
                  <a:cubicBezTo>
                    <a:pt x="14796" y="153836"/>
                    <a:pt x="14927" y="158473"/>
                    <a:pt x="15033" y="159484"/>
                  </a:cubicBezTo>
                  <a:cubicBezTo>
                    <a:pt x="15014" y="159672"/>
                    <a:pt x="14991" y="160179"/>
                    <a:pt x="14965" y="161108"/>
                  </a:cubicBezTo>
                  <a:cubicBezTo>
                    <a:pt x="14965" y="161105"/>
                    <a:pt x="14965" y="161102"/>
                    <a:pt x="14965" y="161098"/>
                  </a:cubicBezTo>
                  <a:cubicBezTo>
                    <a:pt x="14929" y="162353"/>
                    <a:pt x="15050" y="199846"/>
                    <a:pt x="15137" y="174696"/>
                  </a:cubicBezTo>
                  <a:cubicBezTo>
                    <a:pt x="15139" y="173909"/>
                    <a:pt x="15052" y="174985"/>
                    <a:pt x="15054" y="171781"/>
                  </a:cubicBezTo>
                  <a:cubicBezTo>
                    <a:pt x="15054" y="171568"/>
                    <a:pt x="15129" y="171463"/>
                    <a:pt x="15129" y="170810"/>
                  </a:cubicBezTo>
                  <a:cubicBezTo>
                    <a:pt x="15130" y="169306"/>
                    <a:pt x="15140" y="161290"/>
                    <a:pt x="15073" y="159679"/>
                  </a:cubicBezTo>
                  <a:cubicBezTo>
                    <a:pt x="15086" y="159665"/>
                    <a:pt x="15099" y="159561"/>
                    <a:pt x="15110" y="159341"/>
                  </a:cubicBezTo>
                  <a:cubicBezTo>
                    <a:pt x="15207" y="157364"/>
                    <a:pt x="14862" y="151251"/>
                    <a:pt x="14834" y="152380"/>
                  </a:cubicBezTo>
                  <a:close/>
                  <a:moveTo>
                    <a:pt x="15363" y="152371"/>
                  </a:moveTo>
                  <a:cubicBezTo>
                    <a:pt x="15438" y="152868"/>
                    <a:pt x="15394" y="159463"/>
                    <a:pt x="15341" y="159734"/>
                  </a:cubicBezTo>
                  <a:cubicBezTo>
                    <a:pt x="15323" y="157166"/>
                    <a:pt x="15338" y="154729"/>
                    <a:pt x="15363" y="152371"/>
                  </a:cubicBezTo>
                  <a:close/>
                  <a:moveTo>
                    <a:pt x="8716" y="150073"/>
                  </a:moveTo>
                  <a:cubicBezTo>
                    <a:pt x="8710" y="150211"/>
                    <a:pt x="8690" y="153634"/>
                    <a:pt x="8693" y="153786"/>
                  </a:cubicBezTo>
                  <a:cubicBezTo>
                    <a:pt x="8776" y="156913"/>
                    <a:pt x="8833" y="147291"/>
                    <a:pt x="8716" y="150073"/>
                  </a:cubicBezTo>
                  <a:close/>
                  <a:moveTo>
                    <a:pt x="14864" y="147785"/>
                  </a:moveTo>
                  <a:cubicBezTo>
                    <a:pt x="14859" y="147923"/>
                    <a:pt x="14838" y="152172"/>
                    <a:pt x="14926" y="151592"/>
                  </a:cubicBezTo>
                  <a:cubicBezTo>
                    <a:pt x="15055" y="150745"/>
                    <a:pt x="14908" y="146587"/>
                    <a:pt x="14864" y="147785"/>
                  </a:cubicBezTo>
                  <a:close/>
                  <a:moveTo>
                    <a:pt x="2038483" y="140849"/>
                  </a:moveTo>
                  <a:cubicBezTo>
                    <a:pt x="2038499" y="140974"/>
                    <a:pt x="2038499" y="143541"/>
                    <a:pt x="2038483" y="143630"/>
                  </a:cubicBezTo>
                  <a:cubicBezTo>
                    <a:pt x="2038283" y="145931"/>
                    <a:pt x="2038283" y="138195"/>
                    <a:pt x="2038483" y="140849"/>
                  </a:cubicBezTo>
                  <a:close/>
                  <a:moveTo>
                    <a:pt x="15287" y="139365"/>
                  </a:moveTo>
                  <a:cubicBezTo>
                    <a:pt x="15379" y="139512"/>
                    <a:pt x="15451" y="140200"/>
                    <a:pt x="15378" y="142178"/>
                  </a:cubicBezTo>
                  <a:cubicBezTo>
                    <a:pt x="15352" y="142889"/>
                    <a:pt x="15234" y="140104"/>
                    <a:pt x="15207" y="144923"/>
                  </a:cubicBezTo>
                  <a:cubicBezTo>
                    <a:pt x="15198" y="141324"/>
                    <a:pt x="14990" y="142085"/>
                    <a:pt x="15075" y="139800"/>
                  </a:cubicBezTo>
                  <a:cubicBezTo>
                    <a:pt x="15083" y="139613"/>
                    <a:pt x="15195" y="139218"/>
                    <a:pt x="15287" y="139365"/>
                  </a:cubicBezTo>
                  <a:close/>
                  <a:moveTo>
                    <a:pt x="7037" y="138596"/>
                  </a:moveTo>
                  <a:cubicBezTo>
                    <a:pt x="7161" y="137749"/>
                    <a:pt x="7074" y="144053"/>
                    <a:pt x="7064" y="144297"/>
                  </a:cubicBezTo>
                  <a:cubicBezTo>
                    <a:pt x="6982" y="146224"/>
                    <a:pt x="6945" y="140337"/>
                    <a:pt x="7037" y="138596"/>
                  </a:cubicBezTo>
                  <a:close/>
                  <a:moveTo>
                    <a:pt x="7643" y="132136"/>
                  </a:moveTo>
                  <a:cubicBezTo>
                    <a:pt x="7557" y="128552"/>
                    <a:pt x="7483" y="139803"/>
                    <a:pt x="7507" y="140375"/>
                  </a:cubicBezTo>
                  <a:cubicBezTo>
                    <a:pt x="7574" y="140014"/>
                    <a:pt x="7651" y="132494"/>
                    <a:pt x="7643" y="132136"/>
                  </a:cubicBezTo>
                  <a:close/>
                  <a:moveTo>
                    <a:pt x="15388" y="130165"/>
                  </a:moveTo>
                  <a:cubicBezTo>
                    <a:pt x="15452" y="130148"/>
                    <a:pt x="15481" y="134596"/>
                    <a:pt x="15473" y="134937"/>
                  </a:cubicBezTo>
                  <a:cubicBezTo>
                    <a:pt x="15418" y="137286"/>
                    <a:pt x="15367" y="131785"/>
                    <a:pt x="15388" y="130165"/>
                  </a:cubicBezTo>
                  <a:close/>
                  <a:moveTo>
                    <a:pt x="15358" y="118055"/>
                  </a:moveTo>
                  <a:cubicBezTo>
                    <a:pt x="15391" y="121819"/>
                    <a:pt x="15425" y="125583"/>
                    <a:pt x="15459" y="129347"/>
                  </a:cubicBezTo>
                  <a:cubicBezTo>
                    <a:pt x="15362" y="128933"/>
                    <a:pt x="15245" y="117927"/>
                    <a:pt x="15358" y="118055"/>
                  </a:cubicBezTo>
                  <a:close/>
                  <a:moveTo>
                    <a:pt x="15419" y="113544"/>
                  </a:moveTo>
                  <a:lnTo>
                    <a:pt x="15470" y="113898"/>
                  </a:lnTo>
                  <a:lnTo>
                    <a:pt x="15409" y="116296"/>
                  </a:lnTo>
                  <a:cubicBezTo>
                    <a:pt x="15409" y="116291"/>
                    <a:pt x="15409" y="116286"/>
                    <a:pt x="15409" y="116283"/>
                  </a:cubicBezTo>
                  <a:cubicBezTo>
                    <a:pt x="15526" y="116987"/>
                    <a:pt x="15403" y="113853"/>
                    <a:pt x="15419" y="113544"/>
                  </a:cubicBezTo>
                  <a:close/>
                  <a:moveTo>
                    <a:pt x="7788" y="112587"/>
                  </a:moveTo>
                  <a:cubicBezTo>
                    <a:pt x="7781" y="112877"/>
                    <a:pt x="7714" y="119041"/>
                    <a:pt x="7775" y="119152"/>
                  </a:cubicBezTo>
                  <a:cubicBezTo>
                    <a:pt x="7803" y="118262"/>
                    <a:pt x="7865" y="109275"/>
                    <a:pt x="7788" y="112587"/>
                  </a:cubicBezTo>
                  <a:close/>
                  <a:moveTo>
                    <a:pt x="15522" y="111874"/>
                  </a:moveTo>
                  <a:cubicBezTo>
                    <a:pt x="15597" y="114080"/>
                    <a:pt x="15574" y="114464"/>
                    <a:pt x="15531" y="114313"/>
                  </a:cubicBezTo>
                  <a:lnTo>
                    <a:pt x="15470" y="113898"/>
                  </a:lnTo>
                  <a:close/>
                  <a:moveTo>
                    <a:pt x="2038483" y="111069"/>
                  </a:moveTo>
                  <a:cubicBezTo>
                    <a:pt x="2038622" y="111038"/>
                    <a:pt x="2038653" y="115595"/>
                    <a:pt x="2038637" y="115840"/>
                  </a:cubicBezTo>
                  <a:cubicBezTo>
                    <a:pt x="2038514" y="117385"/>
                    <a:pt x="2038329" y="112803"/>
                    <a:pt x="2038483" y="111069"/>
                  </a:cubicBezTo>
                  <a:close/>
                  <a:moveTo>
                    <a:pt x="8028" y="109263"/>
                  </a:moveTo>
                  <a:cubicBezTo>
                    <a:pt x="8020" y="109360"/>
                    <a:pt x="7967" y="112607"/>
                    <a:pt x="7968" y="113218"/>
                  </a:cubicBezTo>
                  <a:cubicBezTo>
                    <a:pt x="7984" y="119132"/>
                    <a:pt x="8150" y="107774"/>
                    <a:pt x="8028" y="109263"/>
                  </a:cubicBezTo>
                  <a:close/>
                  <a:moveTo>
                    <a:pt x="7712" y="109030"/>
                  </a:moveTo>
                  <a:cubicBezTo>
                    <a:pt x="7659" y="106642"/>
                    <a:pt x="7581" y="105659"/>
                    <a:pt x="7597" y="109391"/>
                  </a:cubicBezTo>
                  <a:cubicBezTo>
                    <a:pt x="7598" y="109539"/>
                    <a:pt x="7722" y="108093"/>
                    <a:pt x="7693" y="110984"/>
                  </a:cubicBezTo>
                  <a:cubicBezTo>
                    <a:pt x="7691" y="111226"/>
                    <a:pt x="7556" y="111675"/>
                    <a:pt x="7587" y="115308"/>
                  </a:cubicBezTo>
                  <a:cubicBezTo>
                    <a:pt x="7593" y="116046"/>
                    <a:pt x="7676" y="117188"/>
                    <a:pt x="7682" y="117104"/>
                  </a:cubicBezTo>
                  <a:cubicBezTo>
                    <a:pt x="7795" y="115213"/>
                    <a:pt x="7765" y="111419"/>
                    <a:pt x="7712" y="109030"/>
                  </a:cubicBezTo>
                  <a:close/>
                  <a:moveTo>
                    <a:pt x="9182" y="107639"/>
                  </a:moveTo>
                  <a:cubicBezTo>
                    <a:pt x="9178" y="107533"/>
                    <a:pt x="9080" y="108403"/>
                    <a:pt x="9076" y="108513"/>
                  </a:cubicBezTo>
                  <a:cubicBezTo>
                    <a:pt x="8930" y="112937"/>
                    <a:pt x="9226" y="110139"/>
                    <a:pt x="9182" y="107639"/>
                  </a:cubicBezTo>
                  <a:close/>
                  <a:moveTo>
                    <a:pt x="2039363" y="99696"/>
                  </a:moveTo>
                  <a:cubicBezTo>
                    <a:pt x="2039332" y="99829"/>
                    <a:pt x="2039378" y="104459"/>
                    <a:pt x="2039517" y="104465"/>
                  </a:cubicBezTo>
                  <a:cubicBezTo>
                    <a:pt x="2039517" y="102461"/>
                    <a:pt x="2039579" y="98472"/>
                    <a:pt x="2039363" y="99696"/>
                  </a:cubicBezTo>
                  <a:close/>
                  <a:moveTo>
                    <a:pt x="2037619" y="97305"/>
                  </a:moveTo>
                  <a:cubicBezTo>
                    <a:pt x="2037650" y="97992"/>
                    <a:pt x="2037603" y="100758"/>
                    <a:pt x="2037619" y="101955"/>
                  </a:cubicBezTo>
                  <a:cubicBezTo>
                    <a:pt x="2037310" y="100598"/>
                    <a:pt x="2037495" y="94825"/>
                    <a:pt x="2037619" y="97305"/>
                  </a:cubicBezTo>
                  <a:close/>
                  <a:moveTo>
                    <a:pt x="2038082" y="93977"/>
                  </a:moveTo>
                  <a:cubicBezTo>
                    <a:pt x="2038190" y="98406"/>
                    <a:pt x="2038298" y="102834"/>
                    <a:pt x="2038406" y="107261"/>
                  </a:cubicBezTo>
                  <a:cubicBezTo>
                    <a:pt x="2038144" y="105787"/>
                    <a:pt x="2038313" y="102094"/>
                    <a:pt x="2038221" y="99912"/>
                  </a:cubicBezTo>
                  <a:cubicBezTo>
                    <a:pt x="2038097" y="96896"/>
                    <a:pt x="2037079" y="91771"/>
                    <a:pt x="2038082" y="93977"/>
                  </a:cubicBezTo>
                  <a:close/>
                  <a:moveTo>
                    <a:pt x="15360" y="91198"/>
                  </a:moveTo>
                  <a:cubicBezTo>
                    <a:pt x="15445" y="88409"/>
                    <a:pt x="15472" y="98037"/>
                    <a:pt x="15370" y="94907"/>
                  </a:cubicBezTo>
                  <a:cubicBezTo>
                    <a:pt x="15365" y="94740"/>
                    <a:pt x="15356" y="91338"/>
                    <a:pt x="15360" y="91198"/>
                  </a:cubicBezTo>
                  <a:close/>
                  <a:moveTo>
                    <a:pt x="7399" y="89193"/>
                  </a:moveTo>
                  <a:cubicBezTo>
                    <a:pt x="7485" y="90764"/>
                    <a:pt x="7434" y="95207"/>
                    <a:pt x="7437" y="97759"/>
                  </a:cubicBezTo>
                  <a:cubicBezTo>
                    <a:pt x="7312" y="98035"/>
                    <a:pt x="7412" y="91016"/>
                    <a:pt x="7399" y="89193"/>
                  </a:cubicBezTo>
                  <a:close/>
                  <a:moveTo>
                    <a:pt x="2039517" y="88649"/>
                  </a:moveTo>
                  <a:cubicBezTo>
                    <a:pt x="2039332" y="89926"/>
                    <a:pt x="2039610" y="95263"/>
                    <a:pt x="2039671" y="94359"/>
                  </a:cubicBezTo>
                  <a:cubicBezTo>
                    <a:pt x="2039702" y="94095"/>
                    <a:pt x="2039625" y="87977"/>
                    <a:pt x="2039517" y="88649"/>
                  </a:cubicBezTo>
                  <a:close/>
                  <a:moveTo>
                    <a:pt x="14648" y="84289"/>
                  </a:moveTo>
                  <a:cubicBezTo>
                    <a:pt x="14756" y="85373"/>
                    <a:pt x="14772" y="86079"/>
                    <a:pt x="14760" y="89133"/>
                  </a:cubicBezTo>
                  <a:cubicBezTo>
                    <a:pt x="14710" y="84612"/>
                    <a:pt x="14637" y="88805"/>
                    <a:pt x="14648" y="84289"/>
                  </a:cubicBezTo>
                  <a:close/>
                  <a:moveTo>
                    <a:pt x="8106" y="83004"/>
                  </a:moveTo>
                  <a:cubicBezTo>
                    <a:pt x="8080" y="83858"/>
                    <a:pt x="8059" y="101272"/>
                    <a:pt x="8084" y="103715"/>
                  </a:cubicBezTo>
                  <a:cubicBezTo>
                    <a:pt x="8151" y="101325"/>
                    <a:pt x="8227" y="84067"/>
                    <a:pt x="8204" y="83284"/>
                  </a:cubicBezTo>
                  <a:cubicBezTo>
                    <a:pt x="8197" y="83056"/>
                    <a:pt x="8110" y="82895"/>
                    <a:pt x="8106" y="83004"/>
                  </a:cubicBezTo>
                  <a:close/>
                  <a:moveTo>
                    <a:pt x="7871" y="77433"/>
                  </a:moveTo>
                  <a:cubicBezTo>
                    <a:pt x="7898" y="75776"/>
                    <a:pt x="7955" y="75093"/>
                    <a:pt x="7987" y="78053"/>
                  </a:cubicBezTo>
                  <a:cubicBezTo>
                    <a:pt x="7993" y="78619"/>
                    <a:pt x="7902" y="81013"/>
                    <a:pt x="7935" y="82657"/>
                  </a:cubicBezTo>
                  <a:cubicBezTo>
                    <a:pt x="7847" y="81721"/>
                    <a:pt x="7844" y="79090"/>
                    <a:pt x="7871" y="77433"/>
                  </a:cubicBezTo>
                  <a:close/>
                  <a:moveTo>
                    <a:pt x="2039687" y="75751"/>
                  </a:moveTo>
                  <a:cubicBezTo>
                    <a:pt x="2039671" y="76025"/>
                    <a:pt x="2039857" y="82214"/>
                    <a:pt x="2039841" y="83309"/>
                  </a:cubicBezTo>
                  <a:cubicBezTo>
                    <a:pt x="2040119" y="81620"/>
                    <a:pt x="2039872" y="73821"/>
                    <a:pt x="2039687" y="75751"/>
                  </a:cubicBezTo>
                  <a:close/>
                  <a:moveTo>
                    <a:pt x="15338" y="71712"/>
                  </a:moveTo>
                  <a:cubicBezTo>
                    <a:pt x="15336" y="72632"/>
                    <a:pt x="15358" y="75142"/>
                    <a:pt x="15349" y="75434"/>
                  </a:cubicBezTo>
                  <a:cubicBezTo>
                    <a:pt x="15345" y="75560"/>
                    <a:pt x="15342" y="75653"/>
                    <a:pt x="15338" y="75718"/>
                  </a:cubicBezTo>
                  <a:cubicBezTo>
                    <a:pt x="15425" y="76800"/>
                    <a:pt x="15408" y="88713"/>
                    <a:pt x="15389" y="89392"/>
                  </a:cubicBezTo>
                  <a:cubicBezTo>
                    <a:pt x="15289" y="92934"/>
                    <a:pt x="15266" y="76697"/>
                    <a:pt x="15284" y="76231"/>
                  </a:cubicBezTo>
                  <a:cubicBezTo>
                    <a:pt x="15293" y="75984"/>
                    <a:pt x="15302" y="75822"/>
                    <a:pt x="15310" y="75731"/>
                  </a:cubicBezTo>
                  <a:cubicBezTo>
                    <a:pt x="15270" y="75134"/>
                    <a:pt x="15247" y="72067"/>
                    <a:pt x="15338" y="71712"/>
                  </a:cubicBezTo>
                  <a:close/>
                  <a:moveTo>
                    <a:pt x="2040921" y="63709"/>
                  </a:moveTo>
                  <a:cubicBezTo>
                    <a:pt x="2040829" y="62590"/>
                    <a:pt x="2040551" y="66759"/>
                    <a:pt x="2040752" y="67299"/>
                  </a:cubicBezTo>
                  <a:cubicBezTo>
                    <a:pt x="2040875" y="67632"/>
                    <a:pt x="2040968" y="64424"/>
                    <a:pt x="2040921" y="63709"/>
                  </a:cubicBezTo>
                  <a:close/>
                  <a:moveTo>
                    <a:pt x="2057574" y="60513"/>
                  </a:moveTo>
                  <a:cubicBezTo>
                    <a:pt x="2057867" y="59660"/>
                    <a:pt x="2057774" y="64607"/>
                    <a:pt x="2057712" y="65315"/>
                  </a:cubicBezTo>
                  <a:cubicBezTo>
                    <a:pt x="2057697" y="65593"/>
                    <a:pt x="2057188" y="61624"/>
                    <a:pt x="2057574" y="60513"/>
                  </a:cubicBezTo>
                  <a:close/>
                  <a:moveTo>
                    <a:pt x="8167" y="59539"/>
                  </a:moveTo>
                  <a:cubicBezTo>
                    <a:pt x="8310" y="62044"/>
                    <a:pt x="8184" y="64062"/>
                    <a:pt x="8177" y="67427"/>
                  </a:cubicBezTo>
                  <a:cubicBezTo>
                    <a:pt x="8175" y="68335"/>
                    <a:pt x="8241" y="68092"/>
                    <a:pt x="8241" y="68190"/>
                  </a:cubicBezTo>
                  <a:cubicBezTo>
                    <a:pt x="8237" y="69762"/>
                    <a:pt x="8167" y="68585"/>
                    <a:pt x="8162" y="69555"/>
                  </a:cubicBezTo>
                  <a:cubicBezTo>
                    <a:pt x="8158" y="70167"/>
                    <a:pt x="8196" y="82894"/>
                    <a:pt x="8083" y="81059"/>
                  </a:cubicBezTo>
                  <a:cubicBezTo>
                    <a:pt x="8003" y="79754"/>
                    <a:pt x="8154" y="62335"/>
                    <a:pt x="8167" y="59539"/>
                  </a:cubicBezTo>
                  <a:close/>
                  <a:moveTo>
                    <a:pt x="15168" y="59352"/>
                  </a:moveTo>
                  <a:cubicBezTo>
                    <a:pt x="15190" y="59194"/>
                    <a:pt x="15386" y="64043"/>
                    <a:pt x="15355" y="66198"/>
                  </a:cubicBezTo>
                  <a:cubicBezTo>
                    <a:pt x="15295" y="70290"/>
                    <a:pt x="15152" y="59523"/>
                    <a:pt x="15168" y="59352"/>
                  </a:cubicBezTo>
                  <a:close/>
                  <a:moveTo>
                    <a:pt x="8681" y="57729"/>
                  </a:moveTo>
                  <a:cubicBezTo>
                    <a:pt x="8681" y="57731"/>
                    <a:pt x="8681" y="57734"/>
                    <a:pt x="8681" y="57737"/>
                  </a:cubicBezTo>
                  <a:cubicBezTo>
                    <a:pt x="8677" y="60877"/>
                    <a:pt x="8674" y="64016"/>
                    <a:pt x="8671" y="67156"/>
                  </a:cubicBezTo>
                  <a:cubicBezTo>
                    <a:pt x="8947" y="64082"/>
                    <a:pt x="8847" y="70498"/>
                    <a:pt x="8621" y="72675"/>
                  </a:cubicBezTo>
                  <a:cubicBezTo>
                    <a:pt x="8672" y="73569"/>
                    <a:pt x="8723" y="74463"/>
                    <a:pt x="8774" y="75358"/>
                  </a:cubicBezTo>
                  <a:cubicBezTo>
                    <a:pt x="8434" y="76833"/>
                    <a:pt x="8964" y="77412"/>
                    <a:pt x="8676" y="80313"/>
                  </a:cubicBezTo>
                  <a:cubicBezTo>
                    <a:pt x="9067" y="84175"/>
                    <a:pt x="8714" y="69644"/>
                    <a:pt x="9057" y="67885"/>
                  </a:cubicBezTo>
                  <a:cubicBezTo>
                    <a:pt x="8969" y="83665"/>
                    <a:pt x="9422" y="57459"/>
                    <a:pt x="8885" y="68474"/>
                  </a:cubicBezTo>
                  <a:cubicBezTo>
                    <a:pt x="9097" y="59399"/>
                    <a:pt x="8833" y="65500"/>
                    <a:pt x="8774" y="64099"/>
                  </a:cubicBezTo>
                  <a:cubicBezTo>
                    <a:pt x="8711" y="62601"/>
                    <a:pt x="8803" y="57468"/>
                    <a:pt x="8681" y="57729"/>
                  </a:cubicBezTo>
                  <a:close/>
                  <a:moveTo>
                    <a:pt x="9082" y="57589"/>
                  </a:moveTo>
                  <a:cubicBezTo>
                    <a:pt x="9075" y="57898"/>
                    <a:pt x="9091" y="64727"/>
                    <a:pt x="9145" y="64286"/>
                  </a:cubicBezTo>
                  <a:cubicBezTo>
                    <a:pt x="9182" y="63374"/>
                    <a:pt x="9171" y="53682"/>
                    <a:pt x="9082" y="57589"/>
                  </a:cubicBezTo>
                  <a:close/>
                  <a:moveTo>
                    <a:pt x="9705" y="53189"/>
                  </a:moveTo>
                  <a:cubicBezTo>
                    <a:pt x="9708" y="54546"/>
                    <a:pt x="9667" y="57991"/>
                    <a:pt x="9678" y="58767"/>
                  </a:cubicBezTo>
                  <a:cubicBezTo>
                    <a:pt x="9720" y="61497"/>
                    <a:pt x="9825" y="54520"/>
                    <a:pt x="9705" y="53189"/>
                  </a:cubicBezTo>
                  <a:close/>
                  <a:moveTo>
                    <a:pt x="8694" y="50213"/>
                  </a:moveTo>
                  <a:cubicBezTo>
                    <a:pt x="8676" y="50828"/>
                    <a:pt x="8641" y="56379"/>
                    <a:pt x="8719" y="56851"/>
                  </a:cubicBezTo>
                  <a:cubicBezTo>
                    <a:pt x="8832" y="54224"/>
                    <a:pt x="8737" y="48818"/>
                    <a:pt x="8694" y="50213"/>
                  </a:cubicBezTo>
                  <a:close/>
                  <a:moveTo>
                    <a:pt x="2059780" y="49153"/>
                  </a:moveTo>
                  <a:cubicBezTo>
                    <a:pt x="2059780" y="49266"/>
                    <a:pt x="2059749" y="51844"/>
                    <a:pt x="2059749" y="51933"/>
                  </a:cubicBezTo>
                  <a:cubicBezTo>
                    <a:pt x="2059503" y="54234"/>
                    <a:pt x="2059595" y="46498"/>
                    <a:pt x="2059780" y="49153"/>
                  </a:cubicBezTo>
                  <a:close/>
                  <a:moveTo>
                    <a:pt x="2057412" y="48382"/>
                  </a:moveTo>
                  <a:lnTo>
                    <a:pt x="2057450" y="53324"/>
                  </a:lnTo>
                  <a:lnTo>
                    <a:pt x="2057203" y="54612"/>
                  </a:lnTo>
                  <a:cubicBezTo>
                    <a:pt x="2056894" y="61034"/>
                    <a:pt x="2057327" y="59330"/>
                    <a:pt x="2057373" y="60334"/>
                  </a:cubicBezTo>
                  <a:cubicBezTo>
                    <a:pt x="2057465" y="62488"/>
                    <a:pt x="2056956" y="62141"/>
                    <a:pt x="2057141" y="65773"/>
                  </a:cubicBezTo>
                  <a:cubicBezTo>
                    <a:pt x="2056864" y="59769"/>
                    <a:pt x="2056972" y="65234"/>
                    <a:pt x="2056786" y="65404"/>
                  </a:cubicBezTo>
                  <a:cubicBezTo>
                    <a:pt x="2056030" y="66077"/>
                    <a:pt x="2057172" y="57411"/>
                    <a:pt x="2057033" y="54417"/>
                  </a:cubicBezTo>
                  <a:cubicBezTo>
                    <a:pt x="2057003" y="54000"/>
                    <a:pt x="2056755" y="57080"/>
                    <a:pt x="2056694" y="56011"/>
                  </a:cubicBezTo>
                  <a:cubicBezTo>
                    <a:pt x="2056532" y="53406"/>
                    <a:pt x="2057186" y="46694"/>
                    <a:pt x="2057412" y="48382"/>
                  </a:cubicBezTo>
                  <a:close/>
                  <a:moveTo>
                    <a:pt x="2055721" y="47724"/>
                  </a:moveTo>
                  <a:cubicBezTo>
                    <a:pt x="2055876" y="45329"/>
                    <a:pt x="2055907" y="50878"/>
                    <a:pt x="2055830" y="52497"/>
                  </a:cubicBezTo>
                  <a:cubicBezTo>
                    <a:pt x="2055721" y="52585"/>
                    <a:pt x="2055706" y="47928"/>
                    <a:pt x="2055721" y="47724"/>
                  </a:cubicBezTo>
                  <a:close/>
                  <a:moveTo>
                    <a:pt x="9881" y="43635"/>
                  </a:moveTo>
                  <a:cubicBezTo>
                    <a:pt x="9696" y="45850"/>
                    <a:pt x="10081" y="47833"/>
                    <a:pt x="10009" y="44423"/>
                  </a:cubicBezTo>
                  <a:cubicBezTo>
                    <a:pt x="10006" y="44261"/>
                    <a:pt x="9890" y="43540"/>
                    <a:pt x="9881" y="43635"/>
                  </a:cubicBezTo>
                  <a:close/>
                  <a:moveTo>
                    <a:pt x="9643" y="38964"/>
                  </a:moveTo>
                  <a:cubicBezTo>
                    <a:pt x="9689" y="46738"/>
                    <a:pt x="9513" y="43809"/>
                    <a:pt x="9448" y="45195"/>
                  </a:cubicBezTo>
                  <a:cubicBezTo>
                    <a:pt x="9310" y="48137"/>
                    <a:pt x="9750" y="47101"/>
                    <a:pt x="9768" y="46733"/>
                  </a:cubicBezTo>
                  <a:cubicBezTo>
                    <a:pt x="9841" y="45218"/>
                    <a:pt x="9682" y="40025"/>
                    <a:pt x="9643" y="38964"/>
                  </a:cubicBezTo>
                  <a:close/>
                  <a:moveTo>
                    <a:pt x="2047234" y="38963"/>
                  </a:moveTo>
                  <a:cubicBezTo>
                    <a:pt x="2047048" y="40677"/>
                    <a:pt x="2046863" y="42391"/>
                    <a:pt x="2046678" y="44104"/>
                  </a:cubicBezTo>
                  <a:cubicBezTo>
                    <a:pt x="2047110" y="45436"/>
                    <a:pt x="2046956" y="42793"/>
                    <a:pt x="2047048" y="41947"/>
                  </a:cubicBezTo>
                  <a:cubicBezTo>
                    <a:pt x="2047126" y="41173"/>
                    <a:pt x="2047372" y="40667"/>
                    <a:pt x="2047234" y="38963"/>
                  </a:cubicBezTo>
                  <a:close/>
                  <a:moveTo>
                    <a:pt x="8384" y="37332"/>
                  </a:moveTo>
                  <a:cubicBezTo>
                    <a:pt x="8330" y="40816"/>
                    <a:pt x="8426" y="48521"/>
                    <a:pt x="8238" y="45343"/>
                  </a:cubicBezTo>
                  <a:cubicBezTo>
                    <a:pt x="8144" y="43746"/>
                    <a:pt x="8270" y="42705"/>
                    <a:pt x="8272" y="42503"/>
                  </a:cubicBezTo>
                  <a:cubicBezTo>
                    <a:pt x="8296" y="40529"/>
                    <a:pt x="8292" y="36434"/>
                    <a:pt x="8384" y="37332"/>
                  </a:cubicBezTo>
                  <a:close/>
                  <a:moveTo>
                    <a:pt x="8807" y="37260"/>
                  </a:moveTo>
                  <a:cubicBezTo>
                    <a:pt x="8884" y="35339"/>
                    <a:pt x="8874" y="40725"/>
                    <a:pt x="8843" y="42028"/>
                  </a:cubicBezTo>
                  <a:cubicBezTo>
                    <a:pt x="8774" y="44924"/>
                    <a:pt x="8798" y="37506"/>
                    <a:pt x="8807" y="37260"/>
                  </a:cubicBezTo>
                  <a:close/>
                  <a:moveTo>
                    <a:pt x="14388" y="36493"/>
                  </a:moveTo>
                  <a:cubicBezTo>
                    <a:pt x="14485" y="38494"/>
                    <a:pt x="14506" y="43067"/>
                    <a:pt x="14504" y="45987"/>
                  </a:cubicBezTo>
                  <a:cubicBezTo>
                    <a:pt x="14387" y="46041"/>
                    <a:pt x="14424" y="38371"/>
                    <a:pt x="14388" y="36493"/>
                  </a:cubicBezTo>
                  <a:close/>
                  <a:moveTo>
                    <a:pt x="2048619" y="34877"/>
                  </a:moveTo>
                  <a:lnTo>
                    <a:pt x="2048854" y="37450"/>
                  </a:lnTo>
                  <a:cubicBezTo>
                    <a:pt x="2049286" y="34322"/>
                    <a:pt x="2048623" y="35644"/>
                    <a:pt x="2048623" y="35402"/>
                  </a:cubicBezTo>
                  <a:close/>
                  <a:moveTo>
                    <a:pt x="8161" y="32144"/>
                  </a:moveTo>
                  <a:cubicBezTo>
                    <a:pt x="8289" y="28870"/>
                    <a:pt x="8196" y="43587"/>
                    <a:pt x="8172" y="44432"/>
                  </a:cubicBezTo>
                  <a:cubicBezTo>
                    <a:pt x="8118" y="43458"/>
                    <a:pt x="8144" y="32581"/>
                    <a:pt x="8161" y="32144"/>
                  </a:cubicBezTo>
                  <a:close/>
                  <a:moveTo>
                    <a:pt x="8066" y="31953"/>
                  </a:moveTo>
                  <a:cubicBezTo>
                    <a:pt x="8075" y="32405"/>
                    <a:pt x="8072" y="43202"/>
                    <a:pt x="7951" y="41147"/>
                  </a:cubicBezTo>
                  <a:cubicBezTo>
                    <a:pt x="7869" y="39749"/>
                    <a:pt x="8007" y="29140"/>
                    <a:pt x="8066" y="31953"/>
                  </a:cubicBezTo>
                  <a:close/>
                  <a:moveTo>
                    <a:pt x="14506" y="31186"/>
                  </a:moveTo>
                  <a:cubicBezTo>
                    <a:pt x="14510" y="31306"/>
                    <a:pt x="14484" y="33788"/>
                    <a:pt x="14479" y="33886"/>
                  </a:cubicBezTo>
                  <a:cubicBezTo>
                    <a:pt x="14343" y="35249"/>
                    <a:pt x="14397" y="28590"/>
                    <a:pt x="14506" y="31186"/>
                  </a:cubicBezTo>
                  <a:close/>
                  <a:moveTo>
                    <a:pt x="9269" y="29723"/>
                  </a:moveTo>
                  <a:cubicBezTo>
                    <a:pt x="9202" y="34003"/>
                    <a:pt x="9085" y="40946"/>
                    <a:pt x="9036" y="45169"/>
                  </a:cubicBezTo>
                  <a:cubicBezTo>
                    <a:pt x="9022" y="46375"/>
                    <a:pt x="9078" y="47545"/>
                    <a:pt x="9068" y="48573"/>
                  </a:cubicBezTo>
                  <a:cubicBezTo>
                    <a:pt x="9051" y="50221"/>
                    <a:pt x="8970" y="48757"/>
                    <a:pt x="8967" y="48870"/>
                  </a:cubicBezTo>
                  <a:cubicBezTo>
                    <a:pt x="8967" y="48873"/>
                    <a:pt x="8967" y="48875"/>
                    <a:pt x="8967" y="48878"/>
                  </a:cubicBezTo>
                  <a:cubicBezTo>
                    <a:pt x="8913" y="51033"/>
                    <a:pt x="9094" y="53810"/>
                    <a:pt x="9129" y="49209"/>
                  </a:cubicBezTo>
                  <a:cubicBezTo>
                    <a:pt x="9153" y="50825"/>
                    <a:pt x="9177" y="52442"/>
                    <a:pt x="9202" y="54058"/>
                  </a:cubicBezTo>
                  <a:cubicBezTo>
                    <a:pt x="9326" y="48030"/>
                    <a:pt x="9062" y="48472"/>
                    <a:pt x="9078" y="46742"/>
                  </a:cubicBezTo>
                  <a:cubicBezTo>
                    <a:pt x="9102" y="44323"/>
                    <a:pt x="9316" y="44514"/>
                    <a:pt x="9382" y="45000"/>
                  </a:cubicBezTo>
                  <a:cubicBezTo>
                    <a:pt x="9256" y="43016"/>
                    <a:pt x="9279" y="34592"/>
                    <a:pt x="9269" y="29723"/>
                  </a:cubicBezTo>
                  <a:close/>
                  <a:moveTo>
                    <a:pt x="2051369" y="29201"/>
                  </a:moveTo>
                  <a:cubicBezTo>
                    <a:pt x="2051508" y="27153"/>
                    <a:pt x="2051586" y="31689"/>
                    <a:pt x="2051508" y="33041"/>
                  </a:cubicBezTo>
                  <a:cubicBezTo>
                    <a:pt x="2051385" y="33172"/>
                    <a:pt x="2051354" y="29517"/>
                    <a:pt x="2051369" y="29201"/>
                  </a:cubicBezTo>
                  <a:close/>
                  <a:moveTo>
                    <a:pt x="2048545" y="25996"/>
                  </a:moveTo>
                  <a:lnTo>
                    <a:pt x="2048619" y="34877"/>
                  </a:lnTo>
                  <a:lnTo>
                    <a:pt x="2048474" y="33294"/>
                  </a:lnTo>
                  <a:cubicBezTo>
                    <a:pt x="2048399" y="30425"/>
                    <a:pt x="2048399" y="27034"/>
                    <a:pt x="2048545" y="25996"/>
                  </a:cubicBezTo>
                  <a:close/>
                  <a:moveTo>
                    <a:pt x="8859" y="23221"/>
                  </a:moveTo>
                  <a:cubicBezTo>
                    <a:pt x="8574" y="28099"/>
                    <a:pt x="8858" y="34720"/>
                    <a:pt x="8850" y="35446"/>
                  </a:cubicBezTo>
                  <a:cubicBezTo>
                    <a:pt x="8840" y="36167"/>
                    <a:pt x="8726" y="35035"/>
                    <a:pt x="8722" y="35200"/>
                  </a:cubicBezTo>
                  <a:cubicBezTo>
                    <a:pt x="8714" y="35575"/>
                    <a:pt x="8695" y="43263"/>
                    <a:pt x="8702" y="43635"/>
                  </a:cubicBezTo>
                  <a:cubicBezTo>
                    <a:pt x="8708" y="43901"/>
                    <a:pt x="8881" y="42510"/>
                    <a:pt x="8929" y="44097"/>
                  </a:cubicBezTo>
                  <a:cubicBezTo>
                    <a:pt x="8844" y="41001"/>
                    <a:pt x="8953" y="26947"/>
                    <a:pt x="8937" y="26218"/>
                  </a:cubicBezTo>
                  <a:cubicBezTo>
                    <a:pt x="8924" y="25653"/>
                    <a:pt x="8736" y="29912"/>
                    <a:pt x="8859" y="23229"/>
                  </a:cubicBezTo>
                  <a:cubicBezTo>
                    <a:pt x="8859" y="23227"/>
                    <a:pt x="8859" y="23224"/>
                    <a:pt x="8859" y="23221"/>
                  </a:cubicBezTo>
                  <a:close/>
                  <a:moveTo>
                    <a:pt x="177476" y="22164"/>
                  </a:moveTo>
                  <a:cubicBezTo>
                    <a:pt x="174989" y="22468"/>
                    <a:pt x="164405" y="22284"/>
                    <a:pt x="168951" y="22166"/>
                  </a:cubicBezTo>
                  <a:cubicBezTo>
                    <a:pt x="170212" y="22134"/>
                    <a:pt x="175282" y="22184"/>
                    <a:pt x="177476" y="22164"/>
                  </a:cubicBezTo>
                  <a:close/>
                  <a:moveTo>
                    <a:pt x="187205" y="21375"/>
                  </a:moveTo>
                  <a:cubicBezTo>
                    <a:pt x="184504" y="21642"/>
                    <a:pt x="177732" y="21470"/>
                    <a:pt x="173731" y="21556"/>
                  </a:cubicBezTo>
                  <a:cubicBezTo>
                    <a:pt x="168203" y="21675"/>
                    <a:pt x="158804" y="22707"/>
                    <a:pt x="162851" y="21692"/>
                  </a:cubicBezTo>
                  <a:cubicBezTo>
                    <a:pt x="170970" y="21586"/>
                    <a:pt x="179087" y="21480"/>
                    <a:pt x="187205" y="21375"/>
                  </a:cubicBezTo>
                  <a:close/>
                  <a:moveTo>
                    <a:pt x="253881" y="21291"/>
                  </a:moveTo>
                  <a:cubicBezTo>
                    <a:pt x="258100" y="21495"/>
                    <a:pt x="243916" y="21498"/>
                    <a:pt x="248783" y="21292"/>
                  </a:cubicBezTo>
                  <a:cubicBezTo>
                    <a:pt x="249012" y="21284"/>
                    <a:pt x="253717" y="21283"/>
                    <a:pt x="253881" y="21291"/>
                  </a:cubicBezTo>
                  <a:close/>
                  <a:moveTo>
                    <a:pt x="202934" y="21139"/>
                  </a:moveTo>
                  <a:cubicBezTo>
                    <a:pt x="205765" y="21260"/>
                    <a:pt x="197365" y="21454"/>
                    <a:pt x="194184" y="21294"/>
                  </a:cubicBezTo>
                  <a:cubicBezTo>
                    <a:pt x="194128" y="21156"/>
                    <a:pt x="202484" y="21120"/>
                    <a:pt x="202934" y="21139"/>
                  </a:cubicBezTo>
                  <a:close/>
                  <a:moveTo>
                    <a:pt x="309095" y="20902"/>
                  </a:moveTo>
                  <a:cubicBezTo>
                    <a:pt x="309589" y="20926"/>
                    <a:pt x="313218" y="21511"/>
                    <a:pt x="305854" y="21357"/>
                  </a:cubicBezTo>
                  <a:cubicBezTo>
                    <a:pt x="300409" y="21243"/>
                    <a:pt x="304632" y="20695"/>
                    <a:pt x="309095" y="20902"/>
                  </a:cubicBezTo>
                  <a:close/>
                  <a:moveTo>
                    <a:pt x="419106" y="20640"/>
                  </a:moveTo>
                  <a:cubicBezTo>
                    <a:pt x="414091" y="20663"/>
                    <a:pt x="408879" y="20724"/>
                    <a:pt x="408213" y="20809"/>
                  </a:cubicBezTo>
                  <a:cubicBezTo>
                    <a:pt x="411294" y="20728"/>
                    <a:pt x="428598" y="20807"/>
                    <a:pt x="428822" y="20694"/>
                  </a:cubicBezTo>
                  <a:cubicBezTo>
                    <a:pt x="428942" y="20631"/>
                    <a:pt x="424122" y="20617"/>
                    <a:pt x="419106" y="20640"/>
                  </a:cubicBezTo>
                  <a:close/>
                  <a:moveTo>
                    <a:pt x="374965" y="20568"/>
                  </a:moveTo>
                  <a:cubicBezTo>
                    <a:pt x="372440" y="20571"/>
                    <a:pt x="369099" y="20625"/>
                    <a:pt x="369141" y="20708"/>
                  </a:cubicBezTo>
                  <a:cubicBezTo>
                    <a:pt x="369181" y="20771"/>
                    <a:pt x="375621" y="20753"/>
                    <a:pt x="375886" y="20743"/>
                  </a:cubicBezTo>
                  <a:cubicBezTo>
                    <a:pt x="379197" y="20617"/>
                    <a:pt x="377489" y="20566"/>
                    <a:pt x="374965" y="20568"/>
                  </a:cubicBezTo>
                  <a:close/>
                  <a:moveTo>
                    <a:pt x="175487" y="20263"/>
                  </a:moveTo>
                  <a:cubicBezTo>
                    <a:pt x="173481" y="20275"/>
                    <a:pt x="172213" y="20315"/>
                    <a:pt x="173334" y="20424"/>
                  </a:cubicBezTo>
                  <a:cubicBezTo>
                    <a:pt x="173580" y="20442"/>
                    <a:pt x="182066" y="20396"/>
                    <a:pt x="182077" y="20270"/>
                  </a:cubicBezTo>
                  <a:cubicBezTo>
                    <a:pt x="180241" y="20268"/>
                    <a:pt x="177494" y="20252"/>
                    <a:pt x="175487" y="20263"/>
                  </a:cubicBezTo>
                  <a:close/>
                  <a:moveTo>
                    <a:pt x="520210" y="20131"/>
                  </a:moveTo>
                  <a:cubicBezTo>
                    <a:pt x="515551" y="19742"/>
                    <a:pt x="506170" y="20592"/>
                    <a:pt x="513628" y="20485"/>
                  </a:cubicBezTo>
                  <a:cubicBezTo>
                    <a:pt x="514352" y="20474"/>
                    <a:pt x="520426" y="20150"/>
                    <a:pt x="520210" y="20131"/>
                  </a:cubicBezTo>
                  <a:close/>
                  <a:moveTo>
                    <a:pt x="524476" y="20130"/>
                  </a:moveTo>
                  <a:cubicBezTo>
                    <a:pt x="518479" y="20170"/>
                    <a:pt x="522822" y="20606"/>
                    <a:pt x="526552" y="20409"/>
                  </a:cubicBezTo>
                  <a:cubicBezTo>
                    <a:pt x="526786" y="20396"/>
                    <a:pt x="524871" y="20127"/>
                    <a:pt x="524476" y="20130"/>
                  </a:cubicBezTo>
                  <a:close/>
                  <a:moveTo>
                    <a:pt x="163550" y="20104"/>
                  </a:moveTo>
                  <a:cubicBezTo>
                    <a:pt x="163067" y="20083"/>
                    <a:pt x="151850" y="20154"/>
                    <a:pt x="153083" y="20255"/>
                  </a:cubicBezTo>
                  <a:cubicBezTo>
                    <a:pt x="155423" y="20446"/>
                    <a:pt x="165209" y="20176"/>
                    <a:pt x="163550" y="20104"/>
                  </a:cubicBezTo>
                  <a:close/>
                  <a:moveTo>
                    <a:pt x="133876" y="19843"/>
                  </a:moveTo>
                  <a:cubicBezTo>
                    <a:pt x="130357" y="19893"/>
                    <a:pt x="127667" y="19998"/>
                    <a:pt x="129436" y="20086"/>
                  </a:cubicBezTo>
                  <a:cubicBezTo>
                    <a:pt x="129939" y="20109"/>
                    <a:pt x="141285" y="19930"/>
                    <a:pt x="143291" y="19935"/>
                  </a:cubicBezTo>
                  <a:cubicBezTo>
                    <a:pt x="141744" y="19800"/>
                    <a:pt x="137396" y="19793"/>
                    <a:pt x="133876" y="19843"/>
                  </a:cubicBezTo>
                  <a:close/>
                  <a:moveTo>
                    <a:pt x="534636" y="19832"/>
                  </a:moveTo>
                  <a:cubicBezTo>
                    <a:pt x="535205" y="19724"/>
                    <a:pt x="534143" y="19686"/>
                    <a:pt x="527313" y="19955"/>
                  </a:cubicBezTo>
                  <a:cubicBezTo>
                    <a:pt x="534603" y="20010"/>
                    <a:pt x="526911" y="20107"/>
                    <a:pt x="527025" y="20164"/>
                  </a:cubicBezTo>
                  <a:cubicBezTo>
                    <a:pt x="527323" y="20330"/>
                    <a:pt x="539568" y="20130"/>
                    <a:pt x="542279" y="20193"/>
                  </a:cubicBezTo>
                  <a:cubicBezTo>
                    <a:pt x="544403" y="19890"/>
                    <a:pt x="534169" y="20190"/>
                    <a:pt x="532185" y="20126"/>
                  </a:cubicBezTo>
                  <a:cubicBezTo>
                    <a:pt x="532180" y="20126"/>
                    <a:pt x="532175" y="20126"/>
                    <a:pt x="532169" y="20126"/>
                  </a:cubicBezTo>
                  <a:cubicBezTo>
                    <a:pt x="531867" y="20117"/>
                    <a:pt x="534067" y="19939"/>
                    <a:pt x="534636" y="19832"/>
                  </a:cubicBezTo>
                  <a:close/>
                  <a:moveTo>
                    <a:pt x="591595" y="19762"/>
                  </a:moveTo>
                  <a:cubicBezTo>
                    <a:pt x="599873" y="19828"/>
                    <a:pt x="593785" y="19974"/>
                    <a:pt x="586428" y="20079"/>
                  </a:cubicBezTo>
                  <a:cubicBezTo>
                    <a:pt x="588763" y="20002"/>
                    <a:pt x="588815" y="19740"/>
                    <a:pt x="591595" y="19762"/>
                  </a:cubicBezTo>
                  <a:close/>
                  <a:moveTo>
                    <a:pt x="577652" y="19742"/>
                  </a:moveTo>
                  <a:cubicBezTo>
                    <a:pt x="577931" y="19626"/>
                    <a:pt x="579660" y="19563"/>
                    <a:pt x="585642" y="19764"/>
                  </a:cubicBezTo>
                  <a:cubicBezTo>
                    <a:pt x="587399" y="19822"/>
                    <a:pt x="581125" y="20016"/>
                    <a:pt x="581749" y="20038"/>
                  </a:cubicBezTo>
                  <a:cubicBezTo>
                    <a:pt x="583056" y="20081"/>
                    <a:pt x="584090" y="20099"/>
                    <a:pt x="584920" y="20100"/>
                  </a:cubicBezTo>
                  <a:cubicBezTo>
                    <a:pt x="579347" y="20173"/>
                    <a:pt x="573558" y="20219"/>
                    <a:pt x="572998" y="20180"/>
                  </a:cubicBezTo>
                  <a:cubicBezTo>
                    <a:pt x="570370" y="19997"/>
                    <a:pt x="578199" y="20053"/>
                    <a:pt x="578361" y="20041"/>
                  </a:cubicBezTo>
                  <a:cubicBezTo>
                    <a:pt x="578544" y="20028"/>
                    <a:pt x="577373" y="19858"/>
                    <a:pt x="577652" y="19742"/>
                  </a:cubicBezTo>
                  <a:close/>
                  <a:moveTo>
                    <a:pt x="577025" y="19454"/>
                  </a:moveTo>
                  <a:cubicBezTo>
                    <a:pt x="579525" y="19440"/>
                    <a:pt x="582153" y="19478"/>
                    <a:pt x="582496" y="19627"/>
                  </a:cubicBezTo>
                  <a:cubicBezTo>
                    <a:pt x="580395" y="19612"/>
                    <a:pt x="572566" y="19672"/>
                    <a:pt x="572322" y="19596"/>
                  </a:cubicBezTo>
                  <a:cubicBezTo>
                    <a:pt x="572153" y="19536"/>
                    <a:pt x="574525" y="19469"/>
                    <a:pt x="577025" y="19454"/>
                  </a:cubicBezTo>
                  <a:close/>
                  <a:moveTo>
                    <a:pt x="646932" y="19338"/>
                  </a:moveTo>
                  <a:cubicBezTo>
                    <a:pt x="652150" y="19368"/>
                    <a:pt x="645179" y="19593"/>
                    <a:pt x="645634" y="19606"/>
                  </a:cubicBezTo>
                  <a:cubicBezTo>
                    <a:pt x="646245" y="19623"/>
                    <a:pt x="654317" y="19470"/>
                    <a:pt x="654067" y="19636"/>
                  </a:cubicBezTo>
                  <a:cubicBezTo>
                    <a:pt x="653878" y="19759"/>
                    <a:pt x="645231" y="19704"/>
                    <a:pt x="643094" y="19737"/>
                  </a:cubicBezTo>
                  <a:cubicBezTo>
                    <a:pt x="640356" y="19779"/>
                    <a:pt x="643676" y="19974"/>
                    <a:pt x="639100" y="19945"/>
                  </a:cubicBezTo>
                  <a:cubicBezTo>
                    <a:pt x="636223" y="19927"/>
                    <a:pt x="637817" y="19560"/>
                    <a:pt x="637211" y="19544"/>
                  </a:cubicBezTo>
                  <a:cubicBezTo>
                    <a:pt x="636702" y="19530"/>
                    <a:pt x="626650" y="19770"/>
                    <a:pt x="630606" y="19385"/>
                  </a:cubicBezTo>
                  <a:cubicBezTo>
                    <a:pt x="630601" y="19385"/>
                    <a:pt x="630595" y="19385"/>
                    <a:pt x="630590" y="19384"/>
                  </a:cubicBezTo>
                  <a:cubicBezTo>
                    <a:pt x="631738" y="19274"/>
                    <a:pt x="639070" y="19309"/>
                    <a:pt x="640739" y="19348"/>
                  </a:cubicBezTo>
                  <a:cubicBezTo>
                    <a:pt x="641026" y="19355"/>
                    <a:pt x="639776" y="19639"/>
                    <a:pt x="643078" y="19607"/>
                  </a:cubicBezTo>
                  <a:cubicBezTo>
                    <a:pt x="645728" y="19582"/>
                    <a:pt x="641770" y="19308"/>
                    <a:pt x="646932" y="19338"/>
                  </a:cubicBezTo>
                  <a:close/>
                  <a:moveTo>
                    <a:pt x="726787" y="19049"/>
                  </a:moveTo>
                  <a:cubicBezTo>
                    <a:pt x="726596" y="19171"/>
                    <a:pt x="719022" y="19216"/>
                    <a:pt x="718021" y="19181"/>
                  </a:cubicBezTo>
                  <a:cubicBezTo>
                    <a:pt x="716497" y="19127"/>
                    <a:pt x="724398" y="18998"/>
                    <a:pt x="726787" y="19049"/>
                  </a:cubicBezTo>
                  <a:close/>
                  <a:moveTo>
                    <a:pt x="2051082" y="18933"/>
                  </a:moveTo>
                  <a:cubicBezTo>
                    <a:pt x="2051234" y="17945"/>
                    <a:pt x="2051339" y="18728"/>
                    <a:pt x="2051246" y="25424"/>
                  </a:cubicBezTo>
                  <a:cubicBezTo>
                    <a:pt x="2050953" y="14300"/>
                    <a:pt x="2050937" y="24000"/>
                    <a:pt x="2051045" y="28332"/>
                  </a:cubicBezTo>
                  <a:cubicBezTo>
                    <a:pt x="2051076" y="29437"/>
                    <a:pt x="2051246" y="29716"/>
                    <a:pt x="2051292" y="31291"/>
                  </a:cubicBezTo>
                  <a:cubicBezTo>
                    <a:pt x="2051369" y="33315"/>
                    <a:pt x="2051292" y="35685"/>
                    <a:pt x="2051308" y="36733"/>
                  </a:cubicBezTo>
                  <a:cubicBezTo>
                    <a:pt x="2051339" y="37860"/>
                    <a:pt x="2051740" y="31457"/>
                    <a:pt x="2051616" y="40718"/>
                  </a:cubicBezTo>
                  <a:cubicBezTo>
                    <a:pt x="2052002" y="36005"/>
                    <a:pt x="2051616" y="27680"/>
                    <a:pt x="2051894" y="23050"/>
                  </a:cubicBezTo>
                  <a:cubicBezTo>
                    <a:pt x="2052465" y="13710"/>
                    <a:pt x="2052542" y="29563"/>
                    <a:pt x="2052589" y="31214"/>
                  </a:cubicBezTo>
                  <a:cubicBezTo>
                    <a:pt x="2052604" y="31654"/>
                    <a:pt x="2052836" y="30179"/>
                    <a:pt x="2052851" y="30473"/>
                  </a:cubicBezTo>
                  <a:cubicBezTo>
                    <a:pt x="2052866" y="30952"/>
                    <a:pt x="2052743" y="39949"/>
                    <a:pt x="2052928" y="40836"/>
                  </a:cubicBezTo>
                  <a:cubicBezTo>
                    <a:pt x="2053098" y="41721"/>
                    <a:pt x="2052928" y="37541"/>
                    <a:pt x="2053113" y="37263"/>
                  </a:cubicBezTo>
                  <a:cubicBezTo>
                    <a:pt x="2053237" y="37075"/>
                    <a:pt x="2053437" y="47928"/>
                    <a:pt x="2053546" y="42053"/>
                  </a:cubicBezTo>
                  <a:cubicBezTo>
                    <a:pt x="2053623" y="38003"/>
                    <a:pt x="2053113" y="30539"/>
                    <a:pt x="2053685" y="29281"/>
                  </a:cubicBezTo>
                  <a:cubicBezTo>
                    <a:pt x="2053715" y="35237"/>
                    <a:pt x="2053731" y="41192"/>
                    <a:pt x="2053762" y="47148"/>
                  </a:cubicBezTo>
                  <a:cubicBezTo>
                    <a:pt x="2053978" y="43888"/>
                    <a:pt x="2054209" y="40629"/>
                    <a:pt x="2054425" y="37369"/>
                  </a:cubicBezTo>
                  <a:cubicBezTo>
                    <a:pt x="2054472" y="44053"/>
                    <a:pt x="2054209" y="49832"/>
                    <a:pt x="2054487" y="56181"/>
                  </a:cubicBezTo>
                  <a:cubicBezTo>
                    <a:pt x="2055212" y="40925"/>
                    <a:pt x="2055012" y="61134"/>
                    <a:pt x="2055089" y="61356"/>
                  </a:cubicBezTo>
                  <a:cubicBezTo>
                    <a:pt x="2055135" y="61430"/>
                    <a:pt x="2055706" y="55426"/>
                    <a:pt x="2055814" y="54460"/>
                  </a:cubicBezTo>
                  <a:cubicBezTo>
                    <a:pt x="2055999" y="59780"/>
                    <a:pt x="2056030" y="75948"/>
                    <a:pt x="2056740" y="66489"/>
                  </a:cubicBezTo>
                  <a:cubicBezTo>
                    <a:pt x="2056570" y="68206"/>
                    <a:pt x="2056925" y="72364"/>
                    <a:pt x="2056956" y="72309"/>
                  </a:cubicBezTo>
                  <a:cubicBezTo>
                    <a:pt x="2057250" y="71781"/>
                    <a:pt x="2057111" y="62713"/>
                    <a:pt x="2057357" y="64192"/>
                  </a:cubicBezTo>
                  <a:cubicBezTo>
                    <a:pt x="2057666" y="65906"/>
                    <a:pt x="2057234" y="68307"/>
                    <a:pt x="2057250" y="70944"/>
                  </a:cubicBezTo>
                  <a:cubicBezTo>
                    <a:pt x="2057357" y="84474"/>
                    <a:pt x="2058901" y="80762"/>
                    <a:pt x="2058577" y="94329"/>
                  </a:cubicBezTo>
                  <a:cubicBezTo>
                    <a:pt x="2058638" y="94059"/>
                    <a:pt x="2058685" y="93790"/>
                    <a:pt x="2058747" y="93520"/>
                  </a:cubicBezTo>
                  <a:cubicBezTo>
                    <a:pt x="2058577" y="108266"/>
                    <a:pt x="2058391" y="123013"/>
                    <a:pt x="2058222" y="137759"/>
                  </a:cubicBezTo>
                  <a:cubicBezTo>
                    <a:pt x="2058638" y="143530"/>
                    <a:pt x="2058824" y="158884"/>
                    <a:pt x="2058715" y="166426"/>
                  </a:cubicBezTo>
                  <a:cubicBezTo>
                    <a:pt x="2058700" y="167944"/>
                    <a:pt x="2058422" y="175402"/>
                    <a:pt x="2058376" y="175963"/>
                  </a:cubicBezTo>
                  <a:cubicBezTo>
                    <a:pt x="2058299" y="177005"/>
                    <a:pt x="2058299" y="171276"/>
                    <a:pt x="2058145" y="173864"/>
                  </a:cubicBezTo>
                  <a:cubicBezTo>
                    <a:pt x="2058098" y="174412"/>
                    <a:pt x="2057928" y="187035"/>
                    <a:pt x="2058175" y="186132"/>
                  </a:cubicBezTo>
                  <a:cubicBezTo>
                    <a:pt x="2058222" y="184718"/>
                    <a:pt x="2058129" y="180291"/>
                    <a:pt x="2058191" y="179567"/>
                  </a:cubicBezTo>
                  <a:cubicBezTo>
                    <a:pt x="2058623" y="174477"/>
                    <a:pt x="2058067" y="213392"/>
                    <a:pt x="2058206" y="215320"/>
                  </a:cubicBezTo>
                  <a:cubicBezTo>
                    <a:pt x="2058299" y="214459"/>
                    <a:pt x="2058376" y="213596"/>
                    <a:pt x="2058469" y="212735"/>
                  </a:cubicBezTo>
                  <a:cubicBezTo>
                    <a:pt x="2058407" y="215190"/>
                    <a:pt x="2058361" y="217646"/>
                    <a:pt x="2058299" y="220101"/>
                  </a:cubicBezTo>
                  <a:cubicBezTo>
                    <a:pt x="2058237" y="219109"/>
                    <a:pt x="2058175" y="218115"/>
                    <a:pt x="2058114" y="217121"/>
                  </a:cubicBezTo>
                  <a:cubicBezTo>
                    <a:pt x="2058052" y="219944"/>
                    <a:pt x="2058083" y="223739"/>
                    <a:pt x="2058006" y="226358"/>
                  </a:cubicBezTo>
                  <a:cubicBezTo>
                    <a:pt x="2057990" y="226787"/>
                    <a:pt x="2057805" y="225675"/>
                    <a:pt x="2057789" y="226688"/>
                  </a:cubicBezTo>
                  <a:cubicBezTo>
                    <a:pt x="2057774" y="227703"/>
                    <a:pt x="2058037" y="227507"/>
                    <a:pt x="2058052" y="228981"/>
                  </a:cubicBezTo>
                  <a:cubicBezTo>
                    <a:pt x="2058083" y="230635"/>
                    <a:pt x="2057851" y="238210"/>
                    <a:pt x="2057836" y="240833"/>
                  </a:cubicBezTo>
                  <a:cubicBezTo>
                    <a:pt x="2057789" y="250644"/>
                    <a:pt x="2057882" y="260538"/>
                    <a:pt x="2057712" y="270369"/>
                  </a:cubicBezTo>
                  <a:cubicBezTo>
                    <a:pt x="2057589" y="260220"/>
                    <a:pt x="2057327" y="270447"/>
                    <a:pt x="2057388" y="273289"/>
                  </a:cubicBezTo>
                  <a:cubicBezTo>
                    <a:pt x="2057404" y="273920"/>
                    <a:pt x="2057898" y="273818"/>
                    <a:pt x="2057712" y="284000"/>
                  </a:cubicBezTo>
                  <a:cubicBezTo>
                    <a:pt x="2057589" y="290471"/>
                    <a:pt x="2056941" y="284494"/>
                    <a:pt x="2057218" y="295293"/>
                  </a:cubicBezTo>
                  <a:cubicBezTo>
                    <a:pt x="2057743" y="286990"/>
                    <a:pt x="2057666" y="295155"/>
                    <a:pt x="2057635" y="301663"/>
                  </a:cubicBezTo>
                  <a:cubicBezTo>
                    <a:pt x="2057635" y="302785"/>
                    <a:pt x="2057512" y="311847"/>
                    <a:pt x="2057512" y="315851"/>
                  </a:cubicBezTo>
                  <a:cubicBezTo>
                    <a:pt x="2057512" y="317220"/>
                    <a:pt x="2057743" y="319308"/>
                    <a:pt x="2057728" y="321124"/>
                  </a:cubicBezTo>
                  <a:cubicBezTo>
                    <a:pt x="2057728" y="322374"/>
                    <a:pt x="2057589" y="323320"/>
                    <a:pt x="2057589" y="325175"/>
                  </a:cubicBezTo>
                  <a:cubicBezTo>
                    <a:pt x="2057558" y="333830"/>
                    <a:pt x="2057512" y="342341"/>
                    <a:pt x="2057419" y="351011"/>
                  </a:cubicBezTo>
                  <a:cubicBezTo>
                    <a:pt x="2056833" y="345945"/>
                    <a:pt x="2057126" y="354988"/>
                    <a:pt x="2057095" y="355394"/>
                  </a:cubicBezTo>
                  <a:cubicBezTo>
                    <a:pt x="2056925" y="357459"/>
                    <a:pt x="2056925" y="348117"/>
                    <a:pt x="2056802" y="351812"/>
                  </a:cubicBezTo>
                  <a:cubicBezTo>
                    <a:pt x="2056786" y="356974"/>
                    <a:pt x="2056786" y="362138"/>
                    <a:pt x="2056771" y="367300"/>
                  </a:cubicBezTo>
                  <a:cubicBezTo>
                    <a:pt x="2056864" y="363064"/>
                    <a:pt x="2057250" y="372910"/>
                    <a:pt x="2057033" y="374722"/>
                  </a:cubicBezTo>
                  <a:cubicBezTo>
                    <a:pt x="2057574" y="373924"/>
                    <a:pt x="2056431" y="398252"/>
                    <a:pt x="2056586" y="401956"/>
                  </a:cubicBezTo>
                  <a:cubicBezTo>
                    <a:pt x="2056617" y="402728"/>
                    <a:pt x="2056910" y="397678"/>
                    <a:pt x="2056725" y="409392"/>
                  </a:cubicBezTo>
                  <a:cubicBezTo>
                    <a:pt x="2056709" y="410660"/>
                    <a:pt x="2056555" y="410180"/>
                    <a:pt x="2056555" y="410846"/>
                  </a:cubicBezTo>
                  <a:cubicBezTo>
                    <a:pt x="2056570" y="411244"/>
                    <a:pt x="2057049" y="413654"/>
                    <a:pt x="2056755" y="416224"/>
                  </a:cubicBezTo>
                  <a:cubicBezTo>
                    <a:pt x="2056648" y="417162"/>
                    <a:pt x="2056370" y="411160"/>
                    <a:pt x="2056416" y="424342"/>
                  </a:cubicBezTo>
                  <a:cubicBezTo>
                    <a:pt x="2056956" y="419091"/>
                    <a:pt x="2056570" y="442619"/>
                    <a:pt x="2056431" y="446946"/>
                  </a:cubicBezTo>
                  <a:cubicBezTo>
                    <a:pt x="2056493" y="446082"/>
                    <a:pt x="2056570" y="445217"/>
                    <a:pt x="2056648" y="444353"/>
                  </a:cubicBezTo>
                  <a:cubicBezTo>
                    <a:pt x="2056431" y="448631"/>
                    <a:pt x="2056601" y="449403"/>
                    <a:pt x="2056586" y="450367"/>
                  </a:cubicBezTo>
                  <a:cubicBezTo>
                    <a:pt x="2056524" y="454252"/>
                    <a:pt x="2056323" y="459592"/>
                    <a:pt x="2056323" y="463211"/>
                  </a:cubicBezTo>
                  <a:cubicBezTo>
                    <a:pt x="2056308" y="467445"/>
                    <a:pt x="2056617" y="467459"/>
                    <a:pt x="2056462" y="472396"/>
                  </a:cubicBezTo>
                  <a:cubicBezTo>
                    <a:pt x="2056540" y="471225"/>
                    <a:pt x="2056617" y="470053"/>
                    <a:pt x="2056694" y="468882"/>
                  </a:cubicBezTo>
                  <a:cubicBezTo>
                    <a:pt x="2056648" y="472291"/>
                    <a:pt x="2056617" y="475700"/>
                    <a:pt x="2056586" y="479111"/>
                  </a:cubicBezTo>
                  <a:cubicBezTo>
                    <a:pt x="2056231" y="471215"/>
                    <a:pt x="2056555" y="480813"/>
                    <a:pt x="2056555" y="481446"/>
                  </a:cubicBezTo>
                  <a:cubicBezTo>
                    <a:pt x="2056555" y="482455"/>
                    <a:pt x="2056401" y="481006"/>
                    <a:pt x="2056416" y="482691"/>
                  </a:cubicBezTo>
                  <a:cubicBezTo>
                    <a:pt x="2056416" y="482867"/>
                    <a:pt x="2056570" y="482614"/>
                    <a:pt x="2056570" y="485215"/>
                  </a:cubicBezTo>
                  <a:cubicBezTo>
                    <a:pt x="2056570" y="490647"/>
                    <a:pt x="2056385" y="489787"/>
                    <a:pt x="2056385" y="492068"/>
                  </a:cubicBezTo>
                  <a:cubicBezTo>
                    <a:pt x="2056385" y="492277"/>
                    <a:pt x="2056524" y="491545"/>
                    <a:pt x="2056524" y="495485"/>
                  </a:cubicBezTo>
                  <a:cubicBezTo>
                    <a:pt x="2056555" y="508004"/>
                    <a:pt x="2056431" y="495422"/>
                    <a:pt x="2056401" y="494942"/>
                  </a:cubicBezTo>
                  <a:cubicBezTo>
                    <a:pt x="2056385" y="494311"/>
                    <a:pt x="2055799" y="498604"/>
                    <a:pt x="2056061" y="487969"/>
                  </a:cubicBezTo>
                  <a:cubicBezTo>
                    <a:pt x="2055968" y="491540"/>
                    <a:pt x="2055721" y="491898"/>
                    <a:pt x="2055706" y="492301"/>
                  </a:cubicBezTo>
                  <a:cubicBezTo>
                    <a:pt x="2055706" y="492658"/>
                    <a:pt x="2055706" y="498843"/>
                    <a:pt x="2055706" y="499184"/>
                  </a:cubicBezTo>
                  <a:cubicBezTo>
                    <a:pt x="2055783" y="502226"/>
                    <a:pt x="2055968" y="499550"/>
                    <a:pt x="2055984" y="500143"/>
                  </a:cubicBezTo>
                  <a:cubicBezTo>
                    <a:pt x="2056015" y="500627"/>
                    <a:pt x="2055753" y="508081"/>
                    <a:pt x="2056246" y="509828"/>
                  </a:cubicBezTo>
                  <a:cubicBezTo>
                    <a:pt x="2055753" y="513395"/>
                    <a:pt x="2055830" y="507776"/>
                    <a:pt x="2055799" y="501796"/>
                  </a:cubicBezTo>
                  <a:cubicBezTo>
                    <a:pt x="2055706" y="500924"/>
                    <a:pt x="2055567" y="507492"/>
                    <a:pt x="2055567" y="507836"/>
                  </a:cubicBezTo>
                  <a:cubicBezTo>
                    <a:pt x="2055521" y="516307"/>
                    <a:pt x="2055938" y="511617"/>
                    <a:pt x="2056169" y="513469"/>
                  </a:cubicBezTo>
                  <a:cubicBezTo>
                    <a:pt x="2056293" y="514443"/>
                    <a:pt x="2056015" y="517893"/>
                    <a:pt x="2056370" y="514707"/>
                  </a:cubicBezTo>
                  <a:cubicBezTo>
                    <a:pt x="2056370" y="522397"/>
                    <a:pt x="2056200" y="517733"/>
                    <a:pt x="2056154" y="518230"/>
                  </a:cubicBezTo>
                  <a:cubicBezTo>
                    <a:pt x="2056107" y="518980"/>
                    <a:pt x="2056200" y="521670"/>
                    <a:pt x="2056185" y="522006"/>
                  </a:cubicBezTo>
                  <a:cubicBezTo>
                    <a:pt x="2056154" y="522500"/>
                    <a:pt x="2056046" y="520782"/>
                    <a:pt x="2055999" y="522732"/>
                  </a:cubicBezTo>
                  <a:cubicBezTo>
                    <a:pt x="2055984" y="523056"/>
                    <a:pt x="2056169" y="526195"/>
                    <a:pt x="2056293" y="522147"/>
                  </a:cubicBezTo>
                  <a:cubicBezTo>
                    <a:pt x="2056231" y="527556"/>
                    <a:pt x="2056416" y="527110"/>
                    <a:pt x="2056046" y="528945"/>
                  </a:cubicBezTo>
                  <a:cubicBezTo>
                    <a:pt x="2056694" y="532672"/>
                    <a:pt x="2055644" y="531649"/>
                    <a:pt x="2055598" y="533116"/>
                  </a:cubicBezTo>
                  <a:cubicBezTo>
                    <a:pt x="2055475" y="537018"/>
                    <a:pt x="2055999" y="535887"/>
                    <a:pt x="2056030" y="536092"/>
                  </a:cubicBezTo>
                  <a:cubicBezTo>
                    <a:pt x="2056185" y="537512"/>
                    <a:pt x="2055938" y="548311"/>
                    <a:pt x="2055999" y="550987"/>
                  </a:cubicBezTo>
                  <a:cubicBezTo>
                    <a:pt x="2055629" y="549932"/>
                    <a:pt x="2056046" y="542424"/>
                    <a:pt x="2055984" y="540746"/>
                  </a:cubicBezTo>
                  <a:cubicBezTo>
                    <a:pt x="2055876" y="537948"/>
                    <a:pt x="2055818" y="539920"/>
                    <a:pt x="2055732" y="542083"/>
                  </a:cubicBezTo>
                  <a:lnTo>
                    <a:pt x="2055504" y="543410"/>
                  </a:lnTo>
                  <a:lnTo>
                    <a:pt x="2055631" y="540482"/>
                  </a:lnTo>
                  <a:cubicBezTo>
                    <a:pt x="2055629" y="538227"/>
                    <a:pt x="2055575" y="535637"/>
                    <a:pt x="2055459" y="535231"/>
                  </a:cubicBezTo>
                  <a:cubicBezTo>
                    <a:pt x="2055436" y="535861"/>
                    <a:pt x="2055436" y="537928"/>
                    <a:pt x="2055446" y="539867"/>
                  </a:cubicBezTo>
                  <a:lnTo>
                    <a:pt x="2055488" y="543506"/>
                  </a:lnTo>
                  <a:lnTo>
                    <a:pt x="2055305" y="544569"/>
                  </a:lnTo>
                  <a:cubicBezTo>
                    <a:pt x="2055428" y="546273"/>
                    <a:pt x="2055536" y="547977"/>
                    <a:pt x="2055660" y="549682"/>
                  </a:cubicBezTo>
                  <a:cubicBezTo>
                    <a:pt x="2055336" y="552806"/>
                    <a:pt x="2055228" y="548373"/>
                    <a:pt x="2055305" y="556781"/>
                  </a:cubicBezTo>
                  <a:cubicBezTo>
                    <a:pt x="2055552" y="558156"/>
                    <a:pt x="2055289" y="550836"/>
                    <a:pt x="2055490" y="552305"/>
                  </a:cubicBezTo>
                  <a:cubicBezTo>
                    <a:pt x="2055598" y="553171"/>
                    <a:pt x="2055598" y="558046"/>
                    <a:pt x="2055660" y="558142"/>
                  </a:cubicBezTo>
                  <a:cubicBezTo>
                    <a:pt x="2055737" y="558238"/>
                    <a:pt x="2055675" y="553832"/>
                    <a:pt x="2055783" y="554526"/>
                  </a:cubicBezTo>
                  <a:cubicBezTo>
                    <a:pt x="2056015" y="556042"/>
                    <a:pt x="2055691" y="572113"/>
                    <a:pt x="2055629" y="559880"/>
                  </a:cubicBezTo>
                  <a:cubicBezTo>
                    <a:pt x="2055614" y="563292"/>
                    <a:pt x="2055104" y="565050"/>
                    <a:pt x="2055243" y="568010"/>
                  </a:cubicBezTo>
                  <a:cubicBezTo>
                    <a:pt x="2055336" y="569924"/>
                    <a:pt x="2056077" y="559158"/>
                    <a:pt x="2055860" y="575308"/>
                  </a:cubicBezTo>
                  <a:cubicBezTo>
                    <a:pt x="2055614" y="575652"/>
                    <a:pt x="2055830" y="568851"/>
                    <a:pt x="2055814" y="568675"/>
                  </a:cubicBezTo>
                  <a:cubicBezTo>
                    <a:pt x="2055783" y="568427"/>
                    <a:pt x="2055258" y="569658"/>
                    <a:pt x="2055228" y="569871"/>
                  </a:cubicBezTo>
                  <a:cubicBezTo>
                    <a:pt x="2055135" y="570623"/>
                    <a:pt x="2055320" y="587117"/>
                    <a:pt x="2055043" y="590602"/>
                  </a:cubicBezTo>
                  <a:cubicBezTo>
                    <a:pt x="2055351" y="589222"/>
                    <a:pt x="2055027" y="603065"/>
                    <a:pt x="2055104" y="604573"/>
                  </a:cubicBezTo>
                  <a:cubicBezTo>
                    <a:pt x="2055135" y="604974"/>
                    <a:pt x="2055320" y="603474"/>
                    <a:pt x="2055336" y="603903"/>
                  </a:cubicBezTo>
                  <a:cubicBezTo>
                    <a:pt x="2055428" y="606579"/>
                    <a:pt x="2055073" y="613820"/>
                    <a:pt x="2055043" y="617179"/>
                  </a:cubicBezTo>
                  <a:cubicBezTo>
                    <a:pt x="2055012" y="620938"/>
                    <a:pt x="2055166" y="620461"/>
                    <a:pt x="2055166" y="620671"/>
                  </a:cubicBezTo>
                  <a:cubicBezTo>
                    <a:pt x="2055151" y="622326"/>
                    <a:pt x="2055058" y="621004"/>
                    <a:pt x="2055043" y="622015"/>
                  </a:cubicBezTo>
                  <a:cubicBezTo>
                    <a:pt x="2055043" y="623543"/>
                    <a:pt x="2054965" y="634039"/>
                    <a:pt x="2054981" y="634567"/>
                  </a:cubicBezTo>
                  <a:cubicBezTo>
                    <a:pt x="2054981" y="634721"/>
                    <a:pt x="2055166" y="633007"/>
                    <a:pt x="2055181" y="635295"/>
                  </a:cubicBezTo>
                  <a:cubicBezTo>
                    <a:pt x="2055197" y="635692"/>
                    <a:pt x="2054981" y="635440"/>
                    <a:pt x="2055043" y="642217"/>
                  </a:cubicBezTo>
                  <a:cubicBezTo>
                    <a:pt x="2055089" y="650379"/>
                    <a:pt x="2055320" y="636550"/>
                    <a:pt x="2055521" y="639940"/>
                  </a:cubicBezTo>
                  <a:cubicBezTo>
                    <a:pt x="2055181" y="645183"/>
                    <a:pt x="2055490" y="645013"/>
                    <a:pt x="2055459" y="646435"/>
                  </a:cubicBezTo>
                  <a:cubicBezTo>
                    <a:pt x="2055444" y="646927"/>
                    <a:pt x="2055166" y="650591"/>
                    <a:pt x="2055151" y="654569"/>
                  </a:cubicBezTo>
                  <a:cubicBezTo>
                    <a:pt x="2055135" y="651714"/>
                    <a:pt x="2055104" y="648858"/>
                    <a:pt x="2055089" y="646002"/>
                  </a:cubicBezTo>
                  <a:cubicBezTo>
                    <a:pt x="2055027" y="648810"/>
                    <a:pt x="2055043" y="654261"/>
                    <a:pt x="2054981" y="656574"/>
                  </a:cubicBezTo>
                  <a:cubicBezTo>
                    <a:pt x="2054950" y="657702"/>
                    <a:pt x="2054749" y="656773"/>
                    <a:pt x="2054734" y="659224"/>
                  </a:cubicBezTo>
                  <a:cubicBezTo>
                    <a:pt x="2054734" y="659744"/>
                    <a:pt x="2055228" y="661807"/>
                    <a:pt x="2055043" y="655387"/>
                  </a:cubicBezTo>
                  <a:cubicBezTo>
                    <a:pt x="2055228" y="654873"/>
                    <a:pt x="2055089" y="657929"/>
                    <a:pt x="2055135" y="659346"/>
                  </a:cubicBezTo>
                  <a:cubicBezTo>
                    <a:pt x="2055135" y="659560"/>
                    <a:pt x="2055444" y="660406"/>
                    <a:pt x="2055243" y="662216"/>
                  </a:cubicBezTo>
                  <a:cubicBezTo>
                    <a:pt x="2055197" y="662650"/>
                    <a:pt x="2054348" y="657920"/>
                    <a:pt x="2054904" y="670121"/>
                  </a:cubicBezTo>
                  <a:cubicBezTo>
                    <a:pt x="2054919" y="670514"/>
                    <a:pt x="2055043" y="669147"/>
                    <a:pt x="2055058" y="669531"/>
                  </a:cubicBezTo>
                  <a:cubicBezTo>
                    <a:pt x="2055073" y="669795"/>
                    <a:pt x="2055012" y="672910"/>
                    <a:pt x="2055027" y="673254"/>
                  </a:cubicBezTo>
                  <a:cubicBezTo>
                    <a:pt x="2055043" y="673606"/>
                    <a:pt x="2055166" y="672101"/>
                    <a:pt x="2055181" y="672521"/>
                  </a:cubicBezTo>
                  <a:cubicBezTo>
                    <a:pt x="2055289" y="674669"/>
                    <a:pt x="2054811" y="677488"/>
                    <a:pt x="2054873" y="673059"/>
                  </a:cubicBezTo>
                  <a:cubicBezTo>
                    <a:pt x="2054811" y="674539"/>
                    <a:pt x="2054734" y="676019"/>
                    <a:pt x="2054672" y="677501"/>
                  </a:cubicBezTo>
                  <a:cubicBezTo>
                    <a:pt x="2055027" y="675916"/>
                    <a:pt x="2054765" y="679826"/>
                    <a:pt x="2054749" y="681874"/>
                  </a:cubicBezTo>
                  <a:cubicBezTo>
                    <a:pt x="2054749" y="695006"/>
                    <a:pt x="2055027" y="686213"/>
                    <a:pt x="2055135" y="688470"/>
                  </a:cubicBezTo>
                  <a:cubicBezTo>
                    <a:pt x="2055305" y="692102"/>
                    <a:pt x="2054719" y="689328"/>
                    <a:pt x="2054873" y="694719"/>
                  </a:cubicBezTo>
                  <a:cubicBezTo>
                    <a:pt x="2054888" y="695218"/>
                    <a:pt x="2055166" y="688702"/>
                    <a:pt x="2054950" y="701425"/>
                  </a:cubicBezTo>
                  <a:cubicBezTo>
                    <a:pt x="2054950" y="699546"/>
                    <a:pt x="2054950" y="697668"/>
                    <a:pt x="2054965" y="695790"/>
                  </a:cubicBezTo>
                  <a:cubicBezTo>
                    <a:pt x="2054610" y="696874"/>
                    <a:pt x="2054934" y="702571"/>
                    <a:pt x="2054950" y="703010"/>
                  </a:cubicBezTo>
                  <a:cubicBezTo>
                    <a:pt x="2054965" y="708005"/>
                    <a:pt x="2054857" y="704629"/>
                    <a:pt x="2054981" y="712047"/>
                  </a:cubicBezTo>
                  <a:cubicBezTo>
                    <a:pt x="2054996" y="712709"/>
                    <a:pt x="2054904" y="714152"/>
                    <a:pt x="2054934" y="715569"/>
                  </a:cubicBezTo>
                  <a:cubicBezTo>
                    <a:pt x="2055073" y="721441"/>
                    <a:pt x="2055089" y="707820"/>
                    <a:pt x="2055228" y="707448"/>
                  </a:cubicBezTo>
                  <a:cubicBezTo>
                    <a:pt x="2055289" y="707271"/>
                    <a:pt x="2055181" y="721921"/>
                    <a:pt x="2055151" y="722422"/>
                  </a:cubicBezTo>
                  <a:cubicBezTo>
                    <a:pt x="2054996" y="724558"/>
                    <a:pt x="2055135" y="715782"/>
                    <a:pt x="2054950" y="717455"/>
                  </a:cubicBezTo>
                  <a:cubicBezTo>
                    <a:pt x="2054888" y="718066"/>
                    <a:pt x="2054888" y="738945"/>
                    <a:pt x="2054796" y="743133"/>
                  </a:cubicBezTo>
                  <a:cubicBezTo>
                    <a:pt x="2054688" y="747967"/>
                    <a:pt x="2054240" y="750143"/>
                    <a:pt x="2054734" y="750174"/>
                  </a:cubicBezTo>
                  <a:cubicBezTo>
                    <a:pt x="2054240" y="751538"/>
                    <a:pt x="2054564" y="752743"/>
                    <a:pt x="2054549" y="753362"/>
                  </a:cubicBezTo>
                  <a:cubicBezTo>
                    <a:pt x="2054472" y="760836"/>
                    <a:pt x="2054456" y="760850"/>
                    <a:pt x="2054472" y="767261"/>
                  </a:cubicBezTo>
                  <a:cubicBezTo>
                    <a:pt x="2054472" y="768676"/>
                    <a:pt x="2054317" y="769871"/>
                    <a:pt x="2054333" y="770372"/>
                  </a:cubicBezTo>
                  <a:cubicBezTo>
                    <a:pt x="2054348" y="770664"/>
                    <a:pt x="2054502" y="770119"/>
                    <a:pt x="2054549" y="771547"/>
                  </a:cubicBezTo>
                  <a:cubicBezTo>
                    <a:pt x="2054595" y="773528"/>
                    <a:pt x="2054379" y="785445"/>
                    <a:pt x="2054286" y="786331"/>
                  </a:cubicBezTo>
                  <a:cubicBezTo>
                    <a:pt x="2054194" y="787215"/>
                    <a:pt x="2054271" y="781299"/>
                    <a:pt x="2054132" y="782359"/>
                  </a:cubicBezTo>
                  <a:cubicBezTo>
                    <a:pt x="2054101" y="786643"/>
                    <a:pt x="2054101" y="790750"/>
                    <a:pt x="2054070" y="795063"/>
                  </a:cubicBezTo>
                  <a:cubicBezTo>
                    <a:pt x="2054055" y="796853"/>
                    <a:pt x="2053962" y="795933"/>
                    <a:pt x="2053962" y="796707"/>
                  </a:cubicBezTo>
                  <a:cubicBezTo>
                    <a:pt x="2053947" y="797037"/>
                    <a:pt x="2054009" y="803221"/>
                    <a:pt x="2054039" y="802958"/>
                  </a:cubicBezTo>
                  <a:cubicBezTo>
                    <a:pt x="2054117" y="802346"/>
                    <a:pt x="2054178" y="783248"/>
                    <a:pt x="2054317" y="788276"/>
                  </a:cubicBezTo>
                  <a:cubicBezTo>
                    <a:pt x="2054348" y="789246"/>
                    <a:pt x="2054101" y="792674"/>
                    <a:pt x="2054379" y="792129"/>
                  </a:cubicBezTo>
                  <a:cubicBezTo>
                    <a:pt x="2054209" y="809192"/>
                    <a:pt x="2054055" y="826254"/>
                    <a:pt x="2053900" y="843317"/>
                  </a:cubicBezTo>
                  <a:cubicBezTo>
                    <a:pt x="2053762" y="833512"/>
                    <a:pt x="2053993" y="822481"/>
                    <a:pt x="2054039" y="812212"/>
                  </a:cubicBezTo>
                  <a:cubicBezTo>
                    <a:pt x="2054039" y="810804"/>
                    <a:pt x="2054101" y="806047"/>
                    <a:pt x="2053962" y="806625"/>
                  </a:cubicBezTo>
                  <a:cubicBezTo>
                    <a:pt x="2053870" y="815357"/>
                    <a:pt x="2053885" y="826213"/>
                    <a:pt x="2053746" y="834597"/>
                  </a:cubicBezTo>
                  <a:cubicBezTo>
                    <a:pt x="2053746" y="834866"/>
                    <a:pt x="2053638" y="833881"/>
                    <a:pt x="2053607" y="834886"/>
                  </a:cubicBezTo>
                  <a:cubicBezTo>
                    <a:pt x="2053576" y="836764"/>
                    <a:pt x="2053715" y="842881"/>
                    <a:pt x="2053669" y="843909"/>
                  </a:cubicBezTo>
                  <a:cubicBezTo>
                    <a:pt x="2053654" y="844085"/>
                    <a:pt x="2053530" y="840605"/>
                    <a:pt x="2053422" y="841664"/>
                  </a:cubicBezTo>
                  <a:cubicBezTo>
                    <a:pt x="2053160" y="844380"/>
                    <a:pt x="2053700" y="845070"/>
                    <a:pt x="2053685" y="847406"/>
                  </a:cubicBezTo>
                  <a:cubicBezTo>
                    <a:pt x="2053669" y="849214"/>
                    <a:pt x="2053345" y="861355"/>
                    <a:pt x="2053484" y="864379"/>
                  </a:cubicBezTo>
                  <a:cubicBezTo>
                    <a:pt x="2053638" y="867594"/>
                    <a:pt x="2053638" y="855431"/>
                    <a:pt x="2053777" y="856330"/>
                  </a:cubicBezTo>
                  <a:cubicBezTo>
                    <a:pt x="2053870" y="864560"/>
                    <a:pt x="2053669" y="872892"/>
                    <a:pt x="2053654" y="880669"/>
                  </a:cubicBezTo>
                  <a:cubicBezTo>
                    <a:pt x="2053654" y="880806"/>
                    <a:pt x="2053762" y="879616"/>
                    <a:pt x="2053762" y="881351"/>
                  </a:cubicBezTo>
                  <a:cubicBezTo>
                    <a:pt x="2053777" y="884369"/>
                    <a:pt x="2053623" y="885163"/>
                    <a:pt x="2053592" y="886632"/>
                  </a:cubicBezTo>
                  <a:cubicBezTo>
                    <a:pt x="2053546" y="888217"/>
                    <a:pt x="2053546" y="893822"/>
                    <a:pt x="2053484" y="894570"/>
                  </a:cubicBezTo>
                  <a:cubicBezTo>
                    <a:pt x="2053468" y="894666"/>
                    <a:pt x="2053329" y="893532"/>
                    <a:pt x="2053329" y="893359"/>
                  </a:cubicBezTo>
                  <a:cubicBezTo>
                    <a:pt x="2053268" y="890918"/>
                    <a:pt x="2053468" y="890050"/>
                    <a:pt x="2053484" y="889828"/>
                  </a:cubicBezTo>
                  <a:cubicBezTo>
                    <a:pt x="2053499" y="888993"/>
                    <a:pt x="2053422" y="888174"/>
                    <a:pt x="2053422" y="887413"/>
                  </a:cubicBezTo>
                  <a:cubicBezTo>
                    <a:pt x="2053437" y="886158"/>
                    <a:pt x="2053515" y="885468"/>
                    <a:pt x="2053530" y="883814"/>
                  </a:cubicBezTo>
                  <a:cubicBezTo>
                    <a:pt x="2053546" y="882672"/>
                    <a:pt x="2053407" y="883774"/>
                    <a:pt x="2053422" y="882673"/>
                  </a:cubicBezTo>
                  <a:cubicBezTo>
                    <a:pt x="2053422" y="882269"/>
                    <a:pt x="2053762" y="877912"/>
                    <a:pt x="2053437" y="877506"/>
                  </a:cubicBezTo>
                  <a:cubicBezTo>
                    <a:pt x="2053345" y="877380"/>
                    <a:pt x="2053021" y="913010"/>
                    <a:pt x="2053083" y="916570"/>
                  </a:cubicBezTo>
                  <a:cubicBezTo>
                    <a:pt x="2053144" y="913516"/>
                    <a:pt x="2053191" y="910462"/>
                    <a:pt x="2053237" y="907406"/>
                  </a:cubicBezTo>
                  <a:cubicBezTo>
                    <a:pt x="2053113" y="913610"/>
                    <a:pt x="2053329" y="921061"/>
                    <a:pt x="2052959" y="921589"/>
                  </a:cubicBezTo>
                  <a:cubicBezTo>
                    <a:pt x="2052820" y="944593"/>
                    <a:pt x="2052666" y="967597"/>
                    <a:pt x="2052527" y="990601"/>
                  </a:cubicBezTo>
                  <a:cubicBezTo>
                    <a:pt x="2052481" y="994708"/>
                    <a:pt x="2052280" y="992456"/>
                    <a:pt x="2052311" y="999214"/>
                  </a:cubicBezTo>
                  <a:cubicBezTo>
                    <a:pt x="2052373" y="997467"/>
                    <a:pt x="2052450" y="995720"/>
                    <a:pt x="2052527" y="993974"/>
                  </a:cubicBezTo>
                  <a:cubicBezTo>
                    <a:pt x="2052465" y="997438"/>
                    <a:pt x="2052295" y="1012786"/>
                    <a:pt x="2052326" y="1015270"/>
                  </a:cubicBezTo>
                  <a:cubicBezTo>
                    <a:pt x="2052326" y="1015591"/>
                    <a:pt x="2052512" y="1016037"/>
                    <a:pt x="2052512" y="1019872"/>
                  </a:cubicBezTo>
                  <a:cubicBezTo>
                    <a:pt x="2052512" y="1023275"/>
                    <a:pt x="2052373" y="1023823"/>
                    <a:pt x="2052326" y="1025643"/>
                  </a:cubicBezTo>
                  <a:cubicBezTo>
                    <a:pt x="2052295" y="1027169"/>
                    <a:pt x="2052326" y="1028885"/>
                    <a:pt x="2052311" y="1029339"/>
                  </a:cubicBezTo>
                  <a:cubicBezTo>
                    <a:pt x="2052311" y="1029686"/>
                    <a:pt x="2052234" y="1029823"/>
                    <a:pt x="2052203" y="1030661"/>
                  </a:cubicBezTo>
                  <a:cubicBezTo>
                    <a:pt x="2052157" y="1033303"/>
                    <a:pt x="2052388" y="1031161"/>
                    <a:pt x="2052110" y="1033785"/>
                  </a:cubicBezTo>
                  <a:cubicBezTo>
                    <a:pt x="2052110" y="1033146"/>
                    <a:pt x="2052095" y="1032507"/>
                    <a:pt x="2052095" y="1031868"/>
                  </a:cubicBezTo>
                  <a:cubicBezTo>
                    <a:pt x="2052064" y="1033463"/>
                    <a:pt x="2052014" y="1035350"/>
                    <a:pt x="2051967" y="1036251"/>
                  </a:cubicBezTo>
                  <a:lnTo>
                    <a:pt x="2051870" y="1034824"/>
                  </a:lnTo>
                  <a:lnTo>
                    <a:pt x="2051871" y="1034627"/>
                  </a:lnTo>
                  <a:lnTo>
                    <a:pt x="2051925" y="1034001"/>
                  </a:lnTo>
                  <a:cubicBezTo>
                    <a:pt x="2051972" y="1022208"/>
                    <a:pt x="2051937" y="1021020"/>
                    <a:pt x="2051900" y="1023813"/>
                  </a:cubicBezTo>
                  <a:lnTo>
                    <a:pt x="2051871" y="1034627"/>
                  </a:lnTo>
                  <a:lnTo>
                    <a:pt x="2051863" y="1034717"/>
                  </a:lnTo>
                  <a:lnTo>
                    <a:pt x="2051870" y="1034824"/>
                  </a:lnTo>
                  <a:lnTo>
                    <a:pt x="2051863" y="1037515"/>
                  </a:lnTo>
                  <a:cubicBezTo>
                    <a:pt x="2051740" y="1039637"/>
                    <a:pt x="2051755" y="1051536"/>
                    <a:pt x="2051740" y="1051931"/>
                  </a:cubicBezTo>
                  <a:cubicBezTo>
                    <a:pt x="2051694" y="1052480"/>
                    <a:pt x="2051616" y="1050445"/>
                    <a:pt x="2051524" y="1053113"/>
                  </a:cubicBezTo>
                  <a:cubicBezTo>
                    <a:pt x="2051508" y="1053675"/>
                    <a:pt x="2051508" y="1069583"/>
                    <a:pt x="2051369" y="1063854"/>
                  </a:cubicBezTo>
                  <a:cubicBezTo>
                    <a:pt x="2051354" y="1062672"/>
                    <a:pt x="2051416" y="1055045"/>
                    <a:pt x="2051416" y="1053207"/>
                  </a:cubicBezTo>
                  <a:cubicBezTo>
                    <a:pt x="2051154" y="1057533"/>
                    <a:pt x="2051462" y="1067674"/>
                    <a:pt x="2051447" y="1068814"/>
                  </a:cubicBezTo>
                  <a:cubicBezTo>
                    <a:pt x="2051385" y="1073413"/>
                    <a:pt x="2051277" y="1059976"/>
                    <a:pt x="2051200" y="1070339"/>
                  </a:cubicBezTo>
                  <a:cubicBezTo>
                    <a:pt x="2051154" y="1078308"/>
                    <a:pt x="2051339" y="1070827"/>
                    <a:pt x="2051400" y="1073892"/>
                  </a:cubicBezTo>
                  <a:cubicBezTo>
                    <a:pt x="2051431" y="1075614"/>
                    <a:pt x="2051215" y="1084631"/>
                    <a:pt x="2051447" y="1084386"/>
                  </a:cubicBezTo>
                  <a:cubicBezTo>
                    <a:pt x="2051447" y="1087482"/>
                    <a:pt x="2051339" y="1085670"/>
                    <a:pt x="2051339" y="1086053"/>
                  </a:cubicBezTo>
                  <a:cubicBezTo>
                    <a:pt x="2051323" y="1086426"/>
                    <a:pt x="2051369" y="1092513"/>
                    <a:pt x="2051308" y="1094488"/>
                  </a:cubicBezTo>
                  <a:cubicBezTo>
                    <a:pt x="2051308" y="1094727"/>
                    <a:pt x="2051200" y="1093973"/>
                    <a:pt x="2051184" y="1094221"/>
                  </a:cubicBezTo>
                  <a:cubicBezTo>
                    <a:pt x="2051169" y="1094703"/>
                    <a:pt x="2051169" y="1100572"/>
                    <a:pt x="2051169" y="1100808"/>
                  </a:cubicBezTo>
                  <a:cubicBezTo>
                    <a:pt x="2051184" y="1100958"/>
                    <a:pt x="2051277" y="1099558"/>
                    <a:pt x="2051308" y="1100133"/>
                  </a:cubicBezTo>
                  <a:cubicBezTo>
                    <a:pt x="2051339" y="1100803"/>
                    <a:pt x="2051277" y="1106452"/>
                    <a:pt x="2051308" y="1106763"/>
                  </a:cubicBezTo>
                  <a:cubicBezTo>
                    <a:pt x="2051354" y="1107203"/>
                    <a:pt x="2051354" y="1100231"/>
                    <a:pt x="2051462" y="1101393"/>
                  </a:cubicBezTo>
                  <a:cubicBezTo>
                    <a:pt x="2051416" y="1104606"/>
                    <a:pt x="2051462" y="1109842"/>
                    <a:pt x="2051539" y="1111964"/>
                  </a:cubicBezTo>
                  <a:cubicBezTo>
                    <a:pt x="2051524" y="1111444"/>
                    <a:pt x="2051539" y="1108328"/>
                    <a:pt x="2051555" y="1107246"/>
                  </a:cubicBezTo>
                  <a:cubicBezTo>
                    <a:pt x="2051709" y="1107756"/>
                    <a:pt x="2051678" y="1114446"/>
                    <a:pt x="2051555" y="1112159"/>
                  </a:cubicBezTo>
                  <a:cubicBezTo>
                    <a:pt x="2051616" y="1113612"/>
                    <a:pt x="2051663" y="1112620"/>
                    <a:pt x="2051725" y="1113440"/>
                  </a:cubicBezTo>
                  <a:cubicBezTo>
                    <a:pt x="2051740" y="1113654"/>
                    <a:pt x="2051725" y="1115721"/>
                    <a:pt x="2051755" y="1116117"/>
                  </a:cubicBezTo>
                  <a:cubicBezTo>
                    <a:pt x="2051755" y="1116170"/>
                    <a:pt x="2051832" y="1114038"/>
                    <a:pt x="2051863" y="1114464"/>
                  </a:cubicBezTo>
                  <a:cubicBezTo>
                    <a:pt x="2051910" y="1115238"/>
                    <a:pt x="2051863" y="1121502"/>
                    <a:pt x="2051848" y="1122014"/>
                  </a:cubicBezTo>
                  <a:cubicBezTo>
                    <a:pt x="2051802" y="1123457"/>
                    <a:pt x="2051771" y="1118350"/>
                    <a:pt x="2051709" y="1117924"/>
                  </a:cubicBezTo>
                  <a:cubicBezTo>
                    <a:pt x="2051694" y="1117863"/>
                    <a:pt x="2051555" y="1122207"/>
                    <a:pt x="2051539" y="1122273"/>
                  </a:cubicBezTo>
                  <a:cubicBezTo>
                    <a:pt x="2051416" y="1122527"/>
                    <a:pt x="2051524" y="1117693"/>
                    <a:pt x="2051400" y="1118245"/>
                  </a:cubicBezTo>
                  <a:cubicBezTo>
                    <a:pt x="2051385" y="1119441"/>
                    <a:pt x="2051354" y="1120636"/>
                    <a:pt x="2051323" y="1121832"/>
                  </a:cubicBezTo>
                  <a:cubicBezTo>
                    <a:pt x="2051231" y="1117221"/>
                    <a:pt x="2051323" y="1108691"/>
                    <a:pt x="2051200" y="1106492"/>
                  </a:cubicBezTo>
                  <a:cubicBezTo>
                    <a:pt x="2051215" y="1113329"/>
                    <a:pt x="2051184" y="1120482"/>
                    <a:pt x="2050891" y="1120466"/>
                  </a:cubicBezTo>
                  <a:cubicBezTo>
                    <a:pt x="2050768" y="1120462"/>
                    <a:pt x="2050706" y="1117512"/>
                    <a:pt x="2050675" y="1117627"/>
                  </a:cubicBezTo>
                  <a:cubicBezTo>
                    <a:pt x="2050567" y="1118062"/>
                    <a:pt x="2050675" y="1122156"/>
                    <a:pt x="2050660" y="1122306"/>
                  </a:cubicBezTo>
                  <a:cubicBezTo>
                    <a:pt x="2050660" y="1122431"/>
                    <a:pt x="2050644" y="1122488"/>
                    <a:pt x="2050644" y="1122488"/>
                  </a:cubicBezTo>
                  <a:cubicBezTo>
                    <a:pt x="2050582" y="1122488"/>
                    <a:pt x="2050552" y="1116651"/>
                    <a:pt x="2050521" y="1116359"/>
                  </a:cubicBezTo>
                  <a:cubicBezTo>
                    <a:pt x="2050474" y="1115869"/>
                    <a:pt x="2050243" y="1118466"/>
                    <a:pt x="2050197" y="1118461"/>
                  </a:cubicBezTo>
                  <a:cubicBezTo>
                    <a:pt x="2050181" y="1118372"/>
                    <a:pt x="2050150" y="1114216"/>
                    <a:pt x="2050058" y="1115617"/>
                  </a:cubicBezTo>
                  <a:cubicBezTo>
                    <a:pt x="2049965" y="1117037"/>
                    <a:pt x="2049965" y="1120675"/>
                    <a:pt x="2049950" y="1120801"/>
                  </a:cubicBezTo>
                  <a:cubicBezTo>
                    <a:pt x="2049903" y="1121497"/>
                    <a:pt x="2049857" y="1115134"/>
                    <a:pt x="2049842" y="1114944"/>
                  </a:cubicBezTo>
                  <a:cubicBezTo>
                    <a:pt x="2049826" y="1114844"/>
                    <a:pt x="2049718" y="1118261"/>
                    <a:pt x="2049687" y="1118360"/>
                  </a:cubicBezTo>
                  <a:cubicBezTo>
                    <a:pt x="2049672" y="1118446"/>
                    <a:pt x="2049610" y="1115849"/>
                    <a:pt x="2049533" y="1114826"/>
                  </a:cubicBezTo>
                  <a:cubicBezTo>
                    <a:pt x="2049471" y="1114062"/>
                    <a:pt x="2049410" y="1116284"/>
                    <a:pt x="2049410" y="1115893"/>
                  </a:cubicBezTo>
                  <a:cubicBezTo>
                    <a:pt x="2049394" y="1115614"/>
                    <a:pt x="2049410" y="1109602"/>
                    <a:pt x="2049394" y="1109307"/>
                  </a:cubicBezTo>
                  <a:cubicBezTo>
                    <a:pt x="2049379" y="1108865"/>
                    <a:pt x="2049301" y="1110274"/>
                    <a:pt x="2049286" y="1110069"/>
                  </a:cubicBezTo>
                  <a:cubicBezTo>
                    <a:pt x="2049255" y="1109779"/>
                    <a:pt x="2049286" y="1107838"/>
                    <a:pt x="2049255" y="1108089"/>
                  </a:cubicBezTo>
                  <a:cubicBezTo>
                    <a:pt x="2049240" y="1108280"/>
                    <a:pt x="2048962" y="1115806"/>
                    <a:pt x="2048900" y="1115758"/>
                  </a:cubicBezTo>
                  <a:cubicBezTo>
                    <a:pt x="2048777" y="1115671"/>
                    <a:pt x="2049055" y="1107702"/>
                    <a:pt x="2048592" y="1115117"/>
                  </a:cubicBezTo>
                  <a:cubicBezTo>
                    <a:pt x="2048576" y="1115170"/>
                    <a:pt x="2048623" y="1116975"/>
                    <a:pt x="2048607" y="1117025"/>
                  </a:cubicBezTo>
                  <a:cubicBezTo>
                    <a:pt x="2048530" y="1118139"/>
                    <a:pt x="2048391" y="1112352"/>
                    <a:pt x="2048422" y="1119429"/>
                  </a:cubicBezTo>
                  <a:cubicBezTo>
                    <a:pt x="2048268" y="1106265"/>
                    <a:pt x="2048237" y="1117790"/>
                    <a:pt x="2048036" y="1115842"/>
                  </a:cubicBezTo>
                  <a:cubicBezTo>
                    <a:pt x="2047959" y="1115091"/>
                    <a:pt x="2047928" y="1109987"/>
                    <a:pt x="2047913" y="1109963"/>
                  </a:cubicBezTo>
                  <a:cubicBezTo>
                    <a:pt x="2047820" y="1110460"/>
                    <a:pt x="2047897" y="1112085"/>
                    <a:pt x="2047851" y="1112639"/>
                  </a:cubicBezTo>
                  <a:cubicBezTo>
                    <a:pt x="2047820" y="1112943"/>
                    <a:pt x="2047712" y="1108376"/>
                    <a:pt x="2047650" y="1109404"/>
                  </a:cubicBezTo>
                  <a:cubicBezTo>
                    <a:pt x="2047619" y="1109935"/>
                    <a:pt x="2047635" y="1114782"/>
                    <a:pt x="2047619" y="1114981"/>
                  </a:cubicBezTo>
                  <a:cubicBezTo>
                    <a:pt x="2047558" y="1116900"/>
                    <a:pt x="2047496" y="1114548"/>
                    <a:pt x="2047450" y="1114969"/>
                  </a:cubicBezTo>
                  <a:cubicBezTo>
                    <a:pt x="2047419" y="1115250"/>
                    <a:pt x="2047419" y="1118174"/>
                    <a:pt x="2047419" y="1118250"/>
                  </a:cubicBezTo>
                  <a:cubicBezTo>
                    <a:pt x="2047403" y="1118373"/>
                    <a:pt x="2047280" y="1114403"/>
                    <a:pt x="2047234" y="1113575"/>
                  </a:cubicBezTo>
                  <a:cubicBezTo>
                    <a:pt x="2047203" y="1112946"/>
                    <a:pt x="2047156" y="1115307"/>
                    <a:pt x="2047141" y="1114867"/>
                  </a:cubicBezTo>
                  <a:cubicBezTo>
                    <a:pt x="2047048" y="1112224"/>
                    <a:pt x="2047249" y="1106598"/>
                    <a:pt x="2046956" y="1112020"/>
                  </a:cubicBezTo>
                  <a:cubicBezTo>
                    <a:pt x="2046940" y="1112350"/>
                    <a:pt x="2046940" y="1114400"/>
                    <a:pt x="2046940" y="1114461"/>
                  </a:cubicBezTo>
                  <a:cubicBezTo>
                    <a:pt x="2046863" y="1115728"/>
                    <a:pt x="2046848" y="1111953"/>
                    <a:pt x="2046771" y="1111277"/>
                  </a:cubicBezTo>
                  <a:cubicBezTo>
                    <a:pt x="2046647" y="1110119"/>
                    <a:pt x="2046724" y="1115543"/>
                    <a:pt x="2046632" y="1111032"/>
                  </a:cubicBezTo>
                  <a:cubicBezTo>
                    <a:pt x="2046554" y="1114417"/>
                    <a:pt x="2046570" y="1116302"/>
                    <a:pt x="2046601" y="1120264"/>
                  </a:cubicBezTo>
                  <a:cubicBezTo>
                    <a:pt x="2046508" y="1109296"/>
                    <a:pt x="2046169" y="1105425"/>
                    <a:pt x="2046215" y="1117602"/>
                  </a:cubicBezTo>
                  <a:cubicBezTo>
                    <a:pt x="2046215" y="1113728"/>
                    <a:pt x="2046030" y="1114157"/>
                    <a:pt x="2046030" y="1113003"/>
                  </a:cubicBezTo>
                  <a:cubicBezTo>
                    <a:pt x="2046014" y="1112284"/>
                    <a:pt x="2046184" y="1106668"/>
                    <a:pt x="2045783" y="1109243"/>
                  </a:cubicBezTo>
                  <a:cubicBezTo>
                    <a:pt x="2045737" y="1109566"/>
                    <a:pt x="2045814" y="1112977"/>
                    <a:pt x="2045706" y="1111909"/>
                  </a:cubicBezTo>
                  <a:cubicBezTo>
                    <a:pt x="2045706" y="1103722"/>
                    <a:pt x="2045644" y="1111734"/>
                    <a:pt x="2045629" y="1111744"/>
                  </a:cubicBezTo>
                  <a:cubicBezTo>
                    <a:pt x="2045397" y="1111637"/>
                    <a:pt x="2045505" y="1091632"/>
                    <a:pt x="2045459" y="1088193"/>
                  </a:cubicBezTo>
                  <a:cubicBezTo>
                    <a:pt x="2045412" y="1084204"/>
                    <a:pt x="2045196" y="1080659"/>
                    <a:pt x="2045196" y="1079792"/>
                  </a:cubicBezTo>
                  <a:cubicBezTo>
                    <a:pt x="2045181" y="1076940"/>
                    <a:pt x="2045289" y="1079307"/>
                    <a:pt x="2045320" y="1078668"/>
                  </a:cubicBezTo>
                  <a:cubicBezTo>
                    <a:pt x="2045351" y="1078021"/>
                    <a:pt x="2045135" y="1069910"/>
                    <a:pt x="2045135" y="1069504"/>
                  </a:cubicBezTo>
                  <a:cubicBezTo>
                    <a:pt x="2045166" y="1067933"/>
                    <a:pt x="2045305" y="1069527"/>
                    <a:pt x="2045305" y="1069365"/>
                  </a:cubicBezTo>
                  <a:cubicBezTo>
                    <a:pt x="2045366" y="1067419"/>
                    <a:pt x="2045227" y="1056524"/>
                    <a:pt x="2045243" y="1053474"/>
                  </a:cubicBezTo>
                  <a:cubicBezTo>
                    <a:pt x="2045166" y="1053568"/>
                    <a:pt x="2045181" y="1059692"/>
                    <a:pt x="2045042" y="1055868"/>
                  </a:cubicBezTo>
                  <a:cubicBezTo>
                    <a:pt x="2044872" y="1051417"/>
                    <a:pt x="2045227" y="1051161"/>
                    <a:pt x="2045243" y="1051045"/>
                  </a:cubicBezTo>
                  <a:cubicBezTo>
                    <a:pt x="2045150" y="1030644"/>
                    <a:pt x="2045058" y="1010245"/>
                    <a:pt x="2044965" y="989846"/>
                  </a:cubicBezTo>
                  <a:cubicBezTo>
                    <a:pt x="2044764" y="990099"/>
                    <a:pt x="2044965" y="1003436"/>
                    <a:pt x="2044949" y="1003740"/>
                  </a:cubicBezTo>
                  <a:cubicBezTo>
                    <a:pt x="2044795" y="1005521"/>
                    <a:pt x="2044687" y="982993"/>
                    <a:pt x="2044749" y="980229"/>
                  </a:cubicBezTo>
                  <a:cubicBezTo>
                    <a:pt x="2044718" y="982327"/>
                    <a:pt x="2044687" y="984428"/>
                    <a:pt x="2044656" y="986527"/>
                  </a:cubicBezTo>
                  <a:cubicBezTo>
                    <a:pt x="2044394" y="982942"/>
                    <a:pt x="2044672" y="975008"/>
                    <a:pt x="2044533" y="969822"/>
                  </a:cubicBezTo>
                  <a:cubicBezTo>
                    <a:pt x="2044502" y="968146"/>
                    <a:pt x="2044425" y="971364"/>
                    <a:pt x="2044409" y="971298"/>
                  </a:cubicBezTo>
                  <a:cubicBezTo>
                    <a:pt x="2044317" y="969415"/>
                    <a:pt x="2044363" y="966393"/>
                    <a:pt x="2044502" y="968652"/>
                  </a:cubicBezTo>
                  <a:cubicBezTo>
                    <a:pt x="2044363" y="964055"/>
                    <a:pt x="2044502" y="964728"/>
                    <a:pt x="2044486" y="961200"/>
                  </a:cubicBezTo>
                  <a:cubicBezTo>
                    <a:pt x="2044486" y="961018"/>
                    <a:pt x="2044394" y="962533"/>
                    <a:pt x="2044348" y="959742"/>
                  </a:cubicBezTo>
                  <a:cubicBezTo>
                    <a:pt x="2044317" y="958434"/>
                    <a:pt x="2044286" y="951460"/>
                    <a:pt x="2044193" y="950527"/>
                  </a:cubicBezTo>
                  <a:cubicBezTo>
                    <a:pt x="2044162" y="950142"/>
                    <a:pt x="2043792" y="953681"/>
                    <a:pt x="2044132" y="954118"/>
                  </a:cubicBezTo>
                  <a:cubicBezTo>
                    <a:pt x="2044008" y="961703"/>
                    <a:pt x="2044286" y="956541"/>
                    <a:pt x="2044286" y="959488"/>
                  </a:cubicBezTo>
                  <a:cubicBezTo>
                    <a:pt x="2044286" y="959939"/>
                    <a:pt x="2044101" y="958900"/>
                    <a:pt x="2044224" y="966320"/>
                  </a:cubicBezTo>
                  <a:cubicBezTo>
                    <a:pt x="2043900" y="964907"/>
                    <a:pt x="2044101" y="956362"/>
                    <a:pt x="2044054" y="954897"/>
                  </a:cubicBezTo>
                  <a:cubicBezTo>
                    <a:pt x="2043946" y="951877"/>
                    <a:pt x="2043854" y="964325"/>
                    <a:pt x="2044116" y="966609"/>
                  </a:cubicBezTo>
                  <a:cubicBezTo>
                    <a:pt x="2043854" y="965541"/>
                    <a:pt x="2044085" y="967492"/>
                    <a:pt x="2044085" y="970267"/>
                  </a:cubicBezTo>
                  <a:cubicBezTo>
                    <a:pt x="2044101" y="973304"/>
                    <a:pt x="2044008" y="971980"/>
                    <a:pt x="2044023" y="973623"/>
                  </a:cubicBezTo>
                  <a:cubicBezTo>
                    <a:pt x="2044039" y="978119"/>
                    <a:pt x="2044209" y="976255"/>
                    <a:pt x="2044070" y="979962"/>
                  </a:cubicBezTo>
                  <a:cubicBezTo>
                    <a:pt x="2044548" y="976349"/>
                    <a:pt x="2044162" y="986304"/>
                    <a:pt x="2044054" y="989206"/>
                  </a:cubicBezTo>
                  <a:cubicBezTo>
                    <a:pt x="2044008" y="984485"/>
                    <a:pt x="2043962" y="979764"/>
                    <a:pt x="2043900" y="975045"/>
                  </a:cubicBezTo>
                  <a:cubicBezTo>
                    <a:pt x="2043885" y="975313"/>
                    <a:pt x="2043854" y="975583"/>
                    <a:pt x="2043838" y="975853"/>
                  </a:cubicBezTo>
                  <a:cubicBezTo>
                    <a:pt x="2043823" y="974609"/>
                    <a:pt x="2043823" y="973367"/>
                    <a:pt x="2043823" y="972123"/>
                  </a:cubicBezTo>
                  <a:cubicBezTo>
                    <a:pt x="2043854" y="972322"/>
                    <a:pt x="2043869" y="972521"/>
                    <a:pt x="2043900" y="972721"/>
                  </a:cubicBezTo>
                  <a:cubicBezTo>
                    <a:pt x="2043699" y="966310"/>
                    <a:pt x="2043869" y="964745"/>
                    <a:pt x="2043869" y="964222"/>
                  </a:cubicBezTo>
                  <a:cubicBezTo>
                    <a:pt x="2043854" y="957493"/>
                    <a:pt x="2043823" y="949719"/>
                    <a:pt x="2043777" y="942914"/>
                  </a:cubicBezTo>
                  <a:cubicBezTo>
                    <a:pt x="2043777" y="941893"/>
                    <a:pt x="2043607" y="942594"/>
                    <a:pt x="2043699" y="935152"/>
                  </a:cubicBezTo>
                  <a:cubicBezTo>
                    <a:pt x="2043730" y="932779"/>
                    <a:pt x="2043869" y="935021"/>
                    <a:pt x="2043838" y="932330"/>
                  </a:cubicBezTo>
                  <a:cubicBezTo>
                    <a:pt x="2043452" y="928965"/>
                    <a:pt x="2043746" y="929029"/>
                    <a:pt x="2043746" y="928027"/>
                  </a:cubicBezTo>
                  <a:cubicBezTo>
                    <a:pt x="2043730" y="925157"/>
                    <a:pt x="2043622" y="923402"/>
                    <a:pt x="2043622" y="923137"/>
                  </a:cubicBezTo>
                  <a:cubicBezTo>
                    <a:pt x="2043591" y="919589"/>
                    <a:pt x="2043576" y="914392"/>
                    <a:pt x="2043545" y="910496"/>
                  </a:cubicBezTo>
                  <a:cubicBezTo>
                    <a:pt x="2043545" y="910423"/>
                    <a:pt x="2043437" y="912451"/>
                    <a:pt x="2043452" y="909920"/>
                  </a:cubicBezTo>
                  <a:cubicBezTo>
                    <a:pt x="2043468" y="909031"/>
                    <a:pt x="2043900" y="901058"/>
                    <a:pt x="2043715" y="894087"/>
                  </a:cubicBezTo>
                  <a:cubicBezTo>
                    <a:pt x="2043684" y="895901"/>
                    <a:pt x="2043669" y="897714"/>
                    <a:pt x="2043638" y="899526"/>
                  </a:cubicBezTo>
                  <a:cubicBezTo>
                    <a:pt x="2043669" y="897395"/>
                    <a:pt x="2043468" y="882459"/>
                    <a:pt x="2043360" y="886110"/>
                  </a:cubicBezTo>
                  <a:cubicBezTo>
                    <a:pt x="2043283" y="888349"/>
                    <a:pt x="2043638" y="893814"/>
                    <a:pt x="2043329" y="894415"/>
                  </a:cubicBezTo>
                  <a:cubicBezTo>
                    <a:pt x="2043406" y="889444"/>
                    <a:pt x="2043098" y="861993"/>
                    <a:pt x="2043159" y="859856"/>
                  </a:cubicBezTo>
                  <a:cubicBezTo>
                    <a:pt x="2043175" y="859560"/>
                    <a:pt x="2043283" y="861379"/>
                    <a:pt x="2043298" y="860970"/>
                  </a:cubicBezTo>
                  <a:cubicBezTo>
                    <a:pt x="2043298" y="860654"/>
                    <a:pt x="2043252" y="854367"/>
                    <a:pt x="2043283" y="853532"/>
                  </a:cubicBezTo>
                  <a:cubicBezTo>
                    <a:pt x="2043298" y="853035"/>
                    <a:pt x="2043375" y="855814"/>
                    <a:pt x="2043422" y="855587"/>
                  </a:cubicBezTo>
                  <a:cubicBezTo>
                    <a:pt x="2043437" y="855390"/>
                    <a:pt x="2043437" y="847538"/>
                    <a:pt x="2043314" y="847088"/>
                  </a:cubicBezTo>
                  <a:cubicBezTo>
                    <a:pt x="2043375" y="849018"/>
                    <a:pt x="2043360" y="854438"/>
                    <a:pt x="2043236" y="851595"/>
                  </a:cubicBezTo>
                  <a:cubicBezTo>
                    <a:pt x="2043221" y="851229"/>
                    <a:pt x="2043298" y="849334"/>
                    <a:pt x="2043267" y="848891"/>
                  </a:cubicBezTo>
                  <a:cubicBezTo>
                    <a:pt x="2043082" y="844769"/>
                    <a:pt x="2043190" y="857086"/>
                    <a:pt x="2043206" y="858992"/>
                  </a:cubicBezTo>
                  <a:cubicBezTo>
                    <a:pt x="2042989" y="851255"/>
                    <a:pt x="2043128" y="839289"/>
                    <a:pt x="2042959" y="830325"/>
                  </a:cubicBezTo>
                  <a:cubicBezTo>
                    <a:pt x="2043051" y="826702"/>
                    <a:pt x="2043159" y="835694"/>
                    <a:pt x="2043236" y="831595"/>
                  </a:cubicBezTo>
                  <a:cubicBezTo>
                    <a:pt x="2043375" y="823094"/>
                    <a:pt x="2043067" y="829335"/>
                    <a:pt x="2043051" y="829071"/>
                  </a:cubicBezTo>
                  <a:cubicBezTo>
                    <a:pt x="2042928" y="826958"/>
                    <a:pt x="2043483" y="819765"/>
                    <a:pt x="2043036" y="819762"/>
                  </a:cubicBezTo>
                  <a:cubicBezTo>
                    <a:pt x="2043082" y="816680"/>
                    <a:pt x="2043144" y="817677"/>
                    <a:pt x="2043067" y="813328"/>
                  </a:cubicBezTo>
                  <a:cubicBezTo>
                    <a:pt x="2043036" y="813899"/>
                    <a:pt x="2043005" y="814471"/>
                    <a:pt x="2042974" y="815044"/>
                  </a:cubicBezTo>
                  <a:cubicBezTo>
                    <a:pt x="2042681" y="810215"/>
                    <a:pt x="2043298" y="799994"/>
                    <a:pt x="2043360" y="800759"/>
                  </a:cubicBezTo>
                  <a:cubicBezTo>
                    <a:pt x="2043514" y="802820"/>
                    <a:pt x="2043314" y="808142"/>
                    <a:pt x="2043329" y="808596"/>
                  </a:cubicBezTo>
                  <a:cubicBezTo>
                    <a:pt x="2043345" y="809270"/>
                    <a:pt x="2043823" y="811130"/>
                    <a:pt x="2043437" y="818495"/>
                  </a:cubicBezTo>
                  <a:cubicBezTo>
                    <a:pt x="2043761" y="821510"/>
                    <a:pt x="2043591" y="806823"/>
                    <a:pt x="2043838" y="813505"/>
                  </a:cubicBezTo>
                  <a:cubicBezTo>
                    <a:pt x="2043777" y="808991"/>
                    <a:pt x="2043915" y="790424"/>
                    <a:pt x="2043761" y="787751"/>
                  </a:cubicBezTo>
                  <a:cubicBezTo>
                    <a:pt x="2043746" y="787431"/>
                    <a:pt x="2043422" y="788918"/>
                    <a:pt x="2043576" y="784330"/>
                  </a:cubicBezTo>
                  <a:cubicBezTo>
                    <a:pt x="2043638" y="782152"/>
                    <a:pt x="2043669" y="787404"/>
                    <a:pt x="2043730" y="786407"/>
                  </a:cubicBezTo>
                  <a:cubicBezTo>
                    <a:pt x="2043946" y="783340"/>
                    <a:pt x="2043607" y="741636"/>
                    <a:pt x="2043561" y="733715"/>
                  </a:cubicBezTo>
                  <a:cubicBezTo>
                    <a:pt x="2043561" y="733201"/>
                    <a:pt x="2043669" y="733389"/>
                    <a:pt x="2043669" y="732884"/>
                  </a:cubicBezTo>
                  <a:cubicBezTo>
                    <a:pt x="2043653" y="731332"/>
                    <a:pt x="2043468" y="725676"/>
                    <a:pt x="2043499" y="722898"/>
                  </a:cubicBezTo>
                  <a:cubicBezTo>
                    <a:pt x="2043329" y="728653"/>
                    <a:pt x="2043267" y="717476"/>
                    <a:pt x="2043267" y="714632"/>
                  </a:cubicBezTo>
                  <a:cubicBezTo>
                    <a:pt x="2043283" y="710317"/>
                    <a:pt x="2043483" y="710584"/>
                    <a:pt x="2043514" y="708720"/>
                  </a:cubicBezTo>
                  <a:cubicBezTo>
                    <a:pt x="2043638" y="701533"/>
                    <a:pt x="2043128" y="690399"/>
                    <a:pt x="2043530" y="684817"/>
                  </a:cubicBezTo>
                  <a:cubicBezTo>
                    <a:pt x="2043098" y="685121"/>
                    <a:pt x="2043699" y="675161"/>
                    <a:pt x="2043684" y="670630"/>
                  </a:cubicBezTo>
                  <a:cubicBezTo>
                    <a:pt x="2043669" y="667081"/>
                    <a:pt x="2043360" y="661931"/>
                    <a:pt x="2043206" y="666721"/>
                  </a:cubicBezTo>
                  <a:cubicBezTo>
                    <a:pt x="2043190" y="660594"/>
                    <a:pt x="2043082" y="654145"/>
                    <a:pt x="2043036" y="648398"/>
                  </a:cubicBezTo>
                  <a:cubicBezTo>
                    <a:pt x="2043020" y="647447"/>
                    <a:pt x="2043159" y="648756"/>
                    <a:pt x="2043144" y="647134"/>
                  </a:cubicBezTo>
                  <a:cubicBezTo>
                    <a:pt x="2043128" y="646987"/>
                    <a:pt x="2043005" y="646783"/>
                    <a:pt x="2042989" y="645393"/>
                  </a:cubicBezTo>
                  <a:cubicBezTo>
                    <a:pt x="2042820" y="633902"/>
                    <a:pt x="2043113" y="639493"/>
                    <a:pt x="2043190" y="637343"/>
                  </a:cubicBezTo>
                  <a:cubicBezTo>
                    <a:pt x="2043236" y="636139"/>
                    <a:pt x="2043252" y="635252"/>
                    <a:pt x="2043252" y="634601"/>
                  </a:cubicBezTo>
                  <a:cubicBezTo>
                    <a:pt x="2043314" y="641297"/>
                    <a:pt x="2043391" y="649023"/>
                    <a:pt x="2043406" y="651089"/>
                  </a:cubicBezTo>
                  <a:cubicBezTo>
                    <a:pt x="2043684" y="649327"/>
                    <a:pt x="2043283" y="636244"/>
                    <a:pt x="2043345" y="632414"/>
                  </a:cubicBezTo>
                  <a:cubicBezTo>
                    <a:pt x="2043345" y="632280"/>
                    <a:pt x="2043514" y="632743"/>
                    <a:pt x="2043514" y="632608"/>
                  </a:cubicBezTo>
                  <a:cubicBezTo>
                    <a:pt x="2043514" y="632605"/>
                    <a:pt x="2043514" y="632602"/>
                    <a:pt x="2043514" y="632599"/>
                  </a:cubicBezTo>
                  <a:cubicBezTo>
                    <a:pt x="2043514" y="631164"/>
                    <a:pt x="2043422" y="622020"/>
                    <a:pt x="2043236" y="623901"/>
                  </a:cubicBezTo>
                  <a:cubicBezTo>
                    <a:pt x="2043190" y="624407"/>
                    <a:pt x="2043206" y="628616"/>
                    <a:pt x="2043252" y="633608"/>
                  </a:cubicBezTo>
                  <a:cubicBezTo>
                    <a:pt x="2043206" y="632257"/>
                    <a:pt x="2043036" y="633266"/>
                    <a:pt x="2043020" y="633028"/>
                  </a:cubicBezTo>
                  <a:cubicBezTo>
                    <a:pt x="2042928" y="630136"/>
                    <a:pt x="2043067" y="623052"/>
                    <a:pt x="2043067" y="620540"/>
                  </a:cubicBezTo>
                  <a:cubicBezTo>
                    <a:pt x="2043082" y="619966"/>
                    <a:pt x="2042959" y="620008"/>
                    <a:pt x="2042959" y="619913"/>
                  </a:cubicBezTo>
                  <a:cubicBezTo>
                    <a:pt x="2042974" y="617628"/>
                    <a:pt x="2043314" y="618566"/>
                    <a:pt x="2042959" y="616222"/>
                  </a:cubicBezTo>
                  <a:cubicBezTo>
                    <a:pt x="2043345" y="612083"/>
                    <a:pt x="2043051" y="623977"/>
                    <a:pt x="2043314" y="623139"/>
                  </a:cubicBezTo>
                  <a:cubicBezTo>
                    <a:pt x="2043514" y="622495"/>
                    <a:pt x="2043298" y="596076"/>
                    <a:pt x="2042959" y="596155"/>
                  </a:cubicBezTo>
                  <a:cubicBezTo>
                    <a:pt x="2043005" y="596064"/>
                    <a:pt x="2043036" y="595701"/>
                    <a:pt x="2043082" y="594956"/>
                  </a:cubicBezTo>
                  <a:cubicBezTo>
                    <a:pt x="2043190" y="593303"/>
                    <a:pt x="2043128" y="585949"/>
                    <a:pt x="2043051" y="584680"/>
                  </a:cubicBezTo>
                  <a:cubicBezTo>
                    <a:pt x="2043051" y="584466"/>
                    <a:pt x="2042727" y="584552"/>
                    <a:pt x="2042727" y="584287"/>
                  </a:cubicBezTo>
                  <a:cubicBezTo>
                    <a:pt x="2042712" y="583622"/>
                    <a:pt x="2042928" y="574635"/>
                    <a:pt x="2042712" y="571277"/>
                  </a:cubicBezTo>
                  <a:cubicBezTo>
                    <a:pt x="2042681" y="573090"/>
                    <a:pt x="2042635" y="574904"/>
                    <a:pt x="2042604" y="576716"/>
                  </a:cubicBezTo>
                  <a:cubicBezTo>
                    <a:pt x="2042542" y="565769"/>
                    <a:pt x="2042465" y="567460"/>
                    <a:pt x="2042372" y="571109"/>
                  </a:cubicBezTo>
                  <a:cubicBezTo>
                    <a:pt x="2042372" y="571291"/>
                    <a:pt x="2042372" y="571468"/>
                    <a:pt x="2042372" y="571643"/>
                  </a:cubicBezTo>
                  <a:cubicBezTo>
                    <a:pt x="2042311" y="574468"/>
                    <a:pt x="2042264" y="578094"/>
                    <a:pt x="2042233" y="578149"/>
                  </a:cubicBezTo>
                  <a:cubicBezTo>
                    <a:pt x="2042141" y="578356"/>
                    <a:pt x="2041986" y="559783"/>
                    <a:pt x="2042311" y="563355"/>
                  </a:cubicBezTo>
                  <a:cubicBezTo>
                    <a:pt x="2042357" y="563854"/>
                    <a:pt x="2042264" y="572447"/>
                    <a:pt x="2042449" y="568192"/>
                  </a:cubicBezTo>
                  <a:cubicBezTo>
                    <a:pt x="2042496" y="567448"/>
                    <a:pt x="2042403" y="561928"/>
                    <a:pt x="2042418" y="561639"/>
                  </a:cubicBezTo>
                  <a:cubicBezTo>
                    <a:pt x="2042573" y="559699"/>
                    <a:pt x="2042835" y="571751"/>
                    <a:pt x="2043051" y="570277"/>
                  </a:cubicBezTo>
                  <a:cubicBezTo>
                    <a:pt x="2042835" y="567352"/>
                    <a:pt x="2042928" y="563599"/>
                    <a:pt x="2042851" y="560244"/>
                  </a:cubicBezTo>
                  <a:cubicBezTo>
                    <a:pt x="2042820" y="558718"/>
                    <a:pt x="2042650" y="558343"/>
                    <a:pt x="2042650" y="558154"/>
                  </a:cubicBezTo>
                  <a:cubicBezTo>
                    <a:pt x="2042588" y="555340"/>
                    <a:pt x="2042774" y="556920"/>
                    <a:pt x="2042774" y="555980"/>
                  </a:cubicBezTo>
                  <a:cubicBezTo>
                    <a:pt x="2042758" y="555475"/>
                    <a:pt x="2042372" y="549930"/>
                    <a:pt x="2042882" y="550978"/>
                  </a:cubicBezTo>
                  <a:cubicBezTo>
                    <a:pt x="2042418" y="532706"/>
                    <a:pt x="2042480" y="545924"/>
                    <a:pt x="2042557" y="557133"/>
                  </a:cubicBezTo>
                  <a:cubicBezTo>
                    <a:pt x="2042357" y="553591"/>
                    <a:pt x="2042418" y="546646"/>
                    <a:pt x="2042357" y="543530"/>
                  </a:cubicBezTo>
                  <a:cubicBezTo>
                    <a:pt x="2042341" y="542413"/>
                    <a:pt x="2042172" y="543075"/>
                    <a:pt x="2042125" y="541186"/>
                  </a:cubicBezTo>
                  <a:cubicBezTo>
                    <a:pt x="2042033" y="537300"/>
                    <a:pt x="2042141" y="518741"/>
                    <a:pt x="2042172" y="513906"/>
                  </a:cubicBezTo>
                  <a:cubicBezTo>
                    <a:pt x="2042249" y="516875"/>
                    <a:pt x="2042434" y="516008"/>
                    <a:pt x="2042403" y="513716"/>
                  </a:cubicBezTo>
                  <a:cubicBezTo>
                    <a:pt x="2042388" y="511423"/>
                    <a:pt x="2042141" y="513348"/>
                    <a:pt x="2042110" y="512901"/>
                  </a:cubicBezTo>
                  <a:cubicBezTo>
                    <a:pt x="2042079" y="512423"/>
                    <a:pt x="2042141" y="501669"/>
                    <a:pt x="2042094" y="499880"/>
                  </a:cubicBezTo>
                  <a:cubicBezTo>
                    <a:pt x="2042233" y="507976"/>
                    <a:pt x="2042418" y="506149"/>
                    <a:pt x="2042403" y="499278"/>
                  </a:cubicBezTo>
                  <a:cubicBezTo>
                    <a:pt x="2042465" y="500271"/>
                    <a:pt x="2042527" y="501265"/>
                    <a:pt x="2042588" y="502259"/>
                  </a:cubicBezTo>
                  <a:cubicBezTo>
                    <a:pt x="2042480" y="498231"/>
                    <a:pt x="2042743" y="489764"/>
                    <a:pt x="2042650" y="487435"/>
                  </a:cubicBezTo>
                  <a:cubicBezTo>
                    <a:pt x="2042635" y="487070"/>
                    <a:pt x="2042465" y="488383"/>
                    <a:pt x="2042465" y="488178"/>
                  </a:cubicBezTo>
                  <a:cubicBezTo>
                    <a:pt x="2042388" y="486134"/>
                    <a:pt x="2042511" y="479188"/>
                    <a:pt x="2042465" y="478864"/>
                  </a:cubicBezTo>
                  <a:cubicBezTo>
                    <a:pt x="2042418" y="478591"/>
                    <a:pt x="2042295" y="481554"/>
                    <a:pt x="2042218" y="480454"/>
                  </a:cubicBezTo>
                  <a:cubicBezTo>
                    <a:pt x="2042202" y="480225"/>
                    <a:pt x="2042403" y="477367"/>
                    <a:pt x="2042341" y="474554"/>
                  </a:cubicBezTo>
                  <a:cubicBezTo>
                    <a:pt x="2042311" y="473510"/>
                    <a:pt x="2042172" y="474138"/>
                    <a:pt x="2042156" y="473876"/>
                  </a:cubicBezTo>
                  <a:cubicBezTo>
                    <a:pt x="2042064" y="471683"/>
                    <a:pt x="2042341" y="472978"/>
                    <a:pt x="2042280" y="468972"/>
                  </a:cubicBezTo>
                  <a:cubicBezTo>
                    <a:pt x="2042233" y="466036"/>
                    <a:pt x="2041955" y="463851"/>
                    <a:pt x="2042033" y="459794"/>
                  </a:cubicBezTo>
                  <a:cubicBezTo>
                    <a:pt x="2041770" y="473112"/>
                    <a:pt x="2041848" y="461917"/>
                    <a:pt x="2041724" y="456348"/>
                  </a:cubicBezTo>
                  <a:cubicBezTo>
                    <a:pt x="2041693" y="455456"/>
                    <a:pt x="2041415" y="456221"/>
                    <a:pt x="2041523" y="450889"/>
                  </a:cubicBezTo>
                  <a:cubicBezTo>
                    <a:pt x="2042110" y="462237"/>
                    <a:pt x="2041786" y="447653"/>
                    <a:pt x="2041770" y="444671"/>
                  </a:cubicBezTo>
                  <a:cubicBezTo>
                    <a:pt x="2041770" y="444506"/>
                    <a:pt x="2041971" y="444450"/>
                    <a:pt x="2041971" y="442987"/>
                  </a:cubicBezTo>
                  <a:cubicBezTo>
                    <a:pt x="2041955" y="442864"/>
                    <a:pt x="2041832" y="443041"/>
                    <a:pt x="2041817" y="441682"/>
                  </a:cubicBezTo>
                  <a:cubicBezTo>
                    <a:pt x="2041662" y="428786"/>
                    <a:pt x="2041848" y="437032"/>
                    <a:pt x="2041971" y="434583"/>
                  </a:cubicBezTo>
                  <a:cubicBezTo>
                    <a:pt x="2042017" y="433539"/>
                    <a:pt x="2041801" y="427268"/>
                    <a:pt x="2041786" y="425579"/>
                  </a:cubicBezTo>
                  <a:cubicBezTo>
                    <a:pt x="2041786" y="425190"/>
                    <a:pt x="2041925" y="425369"/>
                    <a:pt x="2041909" y="423866"/>
                  </a:cubicBezTo>
                  <a:cubicBezTo>
                    <a:pt x="2041894" y="421209"/>
                    <a:pt x="2041724" y="418827"/>
                    <a:pt x="2041709" y="417073"/>
                  </a:cubicBezTo>
                  <a:cubicBezTo>
                    <a:pt x="2041709" y="416867"/>
                    <a:pt x="2041925" y="416858"/>
                    <a:pt x="2041832" y="413532"/>
                  </a:cubicBezTo>
                  <a:cubicBezTo>
                    <a:pt x="2041817" y="412597"/>
                    <a:pt x="2041724" y="411548"/>
                    <a:pt x="2041678" y="412875"/>
                  </a:cubicBezTo>
                  <a:cubicBezTo>
                    <a:pt x="2041492" y="417281"/>
                    <a:pt x="2041894" y="425636"/>
                    <a:pt x="2041709" y="430615"/>
                  </a:cubicBezTo>
                  <a:cubicBezTo>
                    <a:pt x="2041554" y="435155"/>
                    <a:pt x="2041462" y="420838"/>
                    <a:pt x="2041446" y="420094"/>
                  </a:cubicBezTo>
                  <a:cubicBezTo>
                    <a:pt x="2041446" y="419821"/>
                    <a:pt x="2041570" y="422616"/>
                    <a:pt x="2041585" y="419776"/>
                  </a:cubicBezTo>
                  <a:cubicBezTo>
                    <a:pt x="2041585" y="417350"/>
                    <a:pt x="2041184" y="412917"/>
                    <a:pt x="2041246" y="409302"/>
                  </a:cubicBezTo>
                  <a:cubicBezTo>
                    <a:pt x="2041261" y="409026"/>
                    <a:pt x="2041554" y="406139"/>
                    <a:pt x="2041585" y="406271"/>
                  </a:cubicBezTo>
                  <a:cubicBezTo>
                    <a:pt x="2041585" y="406393"/>
                    <a:pt x="2041678" y="410829"/>
                    <a:pt x="2041770" y="410183"/>
                  </a:cubicBezTo>
                  <a:cubicBezTo>
                    <a:pt x="2041786" y="410106"/>
                    <a:pt x="2041770" y="407288"/>
                    <a:pt x="2041832" y="406919"/>
                  </a:cubicBezTo>
                  <a:cubicBezTo>
                    <a:pt x="2041909" y="406469"/>
                    <a:pt x="2042727" y="405254"/>
                    <a:pt x="2042743" y="404652"/>
                  </a:cubicBezTo>
                  <a:cubicBezTo>
                    <a:pt x="2042789" y="403108"/>
                    <a:pt x="2042604" y="404114"/>
                    <a:pt x="2042619" y="403114"/>
                  </a:cubicBezTo>
                  <a:cubicBezTo>
                    <a:pt x="2042635" y="400972"/>
                    <a:pt x="2042851" y="393539"/>
                    <a:pt x="2042557" y="393297"/>
                  </a:cubicBezTo>
                  <a:cubicBezTo>
                    <a:pt x="2042542" y="394525"/>
                    <a:pt x="2042542" y="395752"/>
                    <a:pt x="2042527" y="396981"/>
                  </a:cubicBezTo>
                  <a:cubicBezTo>
                    <a:pt x="2042465" y="390149"/>
                    <a:pt x="2042357" y="393061"/>
                    <a:pt x="2042295" y="392093"/>
                  </a:cubicBezTo>
                  <a:cubicBezTo>
                    <a:pt x="2042233" y="391051"/>
                    <a:pt x="2042496" y="391345"/>
                    <a:pt x="2042511" y="389041"/>
                  </a:cubicBezTo>
                  <a:cubicBezTo>
                    <a:pt x="2042511" y="388541"/>
                    <a:pt x="2042418" y="378904"/>
                    <a:pt x="2042311" y="379080"/>
                  </a:cubicBezTo>
                  <a:cubicBezTo>
                    <a:pt x="2042496" y="384409"/>
                    <a:pt x="2042172" y="382432"/>
                    <a:pt x="2042172" y="382679"/>
                  </a:cubicBezTo>
                  <a:cubicBezTo>
                    <a:pt x="2042156" y="383613"/>
                    <a:pt x="2042341" y="384804"/>
                    <a:pt x="2042341" y="386057"/>
                  </a:cubicBezTo>
                  <a:cubicBezTo>
                    <a:pt x="2042357" y="394866"/>
                    <a:pt x="2042033" y="385982"/>
                    <a:pt x="2041971" y="388062"/>
                  </a:cubicBezTo>
                  <a:cubicBezTo>
                    <a:pt x="2041955" y="388778"/>
                    <a:pt x="2042110" y="390204"/>
                    <a:pt x="2042110" y="390508"/>
                  </a:cubicBezTo>
                  <a:cubicBezTo>
                    <a:pt x="2042079" y="391494"/>
                    <a:pt x="2041894" y="391511"/>
                    <a:pt x="2041909" y="392169"/>
                  </a:cubicBezTo>
                  <a:cubicBezTo>
                    <a:pt x="2041955" y="393706"/>
                    <a:pt x="2042218" y="391913"/>
                    <a:pt x="2042233" y="392033"/>
                  </a:cubicBezTo>
                  <a:cubicBezTo>
                    <a:pt x="2042418" y="393407"/>
                    <a:pt x="2042218" y="398786"/>
                    <a:pt x="2041909" y="395437"/>
                  </a:cubicBezTo>
                  <a:cubicBezTo>
                    <a:pt x="2041801" y="397448"/>
                    <a:pt x="2042172" y="397683"/>
                    <a:pt x="2042033" y="399277"/>
                  </a:cubicBezTo>
                  <a:cubicBezTo>
                    <a:pt x="2041755" y="402447"/>
                    <a:pt x="2041817" y="397698"/>
                    <a:pt x="2041755" y="396413"/>
                  </a:cubicBezTo>
                  <a:cubicBezTo>
                    <a:pt x="2041570" y="391797"/>
                    <a:pt x="2041693" y="390428"/>
                    <a:pt x="2041616" y="383895"/>
                  </a:cubicBezTo>
                  <a:cubicBezTo>
                    <a:pt x="2041585" y="381543"/>
                    <a:pt x="2041400" y="378756"/>
                    <a:pt x="2041385" y="377664"/>
                  </a:cubicBezTo>
                  <a:cubicBezTo>
                    <a:pt x="2041369" y="376977"/>
                    <a:pt x="2041971" y="370484"/>
                    <a:pt x="2040983" y="370293"/>
                  </a:cubicBezTo>
                  <a:cubicBezTo>
                    <a:pt x="2041060" y="367770"/>
                    <a:pt x="2041693" y="363810"/>
                    <a:pt x="2041647" y="361209"/>
                  </a:cubicBezTo>
                  <a:cubicBezTo>
                    <a:pt x="2041616" y="358876"/>
                    <a:pt x="2041261" y="359618"/>
                    <a:pt x="2041246" y="359399"/>
                  </a:cubicBezTo>
                  <a:cubicBezTo>
                    <a:pt x="2041230" y="359066"/>
                    <a:pt x="2041246" y="356243"/>
                    <a:pt x="2041184" y="355288"/>
                  </a:cubicBezTo>
                  <a:cubicBezTo>
                    <a:pt x="2041122" y="354169"/>
                    <a:pt x="2040999" y="354727"/>
                    <a:pt x="2040921" y="352953"/>
                  </a:cubicBezTo>
                  <a:cubicBezTo>
                    <a:pt x="2040767" y="348534"/>
                    <a:pt x="2041122" y="348650"/>
                    <a:pt x="2041153" y="348196"/>
                  </a:cubicBezTo>
                  <a:cubicBezTo>
                    <a:pt x="2041400" y="342926"/>
                    <a:pt x="2040891" y="345233"/>
                    <a:pt x="2040844" y="344063"/>
                  </a:cubicBezTo>
                  <a:cubicBezTo>
                    <a:pt x="2040798" y="342975"/>
                    <a:pt x="2040921" y="327718"/>
                    <a:pt x="2040767" y="324507"/>
                  </a:cubicBezTo>
                  <a:cubicBezTo>
                    <a:pt x="2040860" y="325813"/>
                    <a:pt x="2040937" y="327120"/>
                    <a:pt x="2041014" y="328427"/>
                  </a:cubicBezTo>
                  <a:cubicBezTo>
                    <a:pt x="2041230" y="326089"/>
                    <a:pt x="2040844" y="323609"/>
                    <a:pt x="2041261" y="323565"/>
                  </a:cubicBezTo>
                  <a:cubicBezTo>
                    <a:pt x="2040597" y="323090"/>
                    <a:pt x="2041014" y="318263"/>
                    <a:pt x="2040983" y="316812"/>
                  </a:cubicBezTo>
                  <a:cubicBezTo>
                    <a:pt x="2040968" y="316241"/>
                    <a:pt x="2040860" y="316286"/>
                    <a:pt x="2040844" y="315571"/>
                  </a:cubicBezTo>
                  <a:cubicBezTo>
                    <a:pt x="2040814" y="312776"/>
                    <a:pt x="2040875" y="306477"/>
                    <a:pt x="2040814" y="304961"/>
                  </a:cubicBezTo>
                  <a:cubicBezTo>
                    <a:pt x="2040520" y="298407"/>
                    <a:pt x="2040196" y="315167"/>
                    <a:pt x="2040181" y="316486"/>
                  </a:cubicBezTo>
                  <a:cubicBezTo>
                    <a:pt x="2040181" y="313846"/>
                    <a:pt x="2039949" y="298902"/>
                    <a:pt x="2039656" y="305771"/>
                  </a:cubicBezTo>
                  <a:cubicBezTo>
                    <a:pt x="2039625" y="306833"/>
                    <a:pt x="2039934" y="308715"/>
                    <a:pt x="2039949" y="309310"/>
                  </a:cubicBezTo>
                  <a:cubicBezTo>
                    <a:pt x="2040042" y="313346"/>
                    <a:pt x="2039764" y="310173"/>
                    <a:pt x="2039733" y="310489"/>
                  </a:cubicBezTo>
                  <a:cubicBezTo>
                    <a:pt x="2039702" y="311026"/>
                    <a:pt x="2039965" y="313682"/>
                    <a:pt x="2039949" y="314385"/>
                  </a:cubicBezTo>
                  <a:cubicBezTo>
                    <a:pt x="2039934" y="314618"/>
                    <a:pt x="2039687" y="313111"/>
                    <a:pt x="2039702" y="316962"/>
                  </a:cubicBezTo>
                  <a:cubicBezTo>
                    <a:pt x="2039456" y="315068"/>
                    <a:pt x="2039579" y="304248"/>
                    <a:pt x="2039517" y="302828"/>
                  </a:cubicBezTo>
                  <a:cubicBezTo>
                    <a:pt x="2039502" y="302324"/>
                    <a:pt x="2039008" y="305494"/>
                    <a:pt x="2039440" y="296234"/>
                  </a:cubicBezTo>
                  <a:cubicBezTo>
                    <a:pt x="2039394" y="296341"/>
                    <a:pt x="2039347" y="296449"/>
                    <a:pt x="2039301" y="296557"/>
                  </a:cubicBezTo>
                  <a:cubicBezTo>
                    <a:pt x="2039255" y="291400"/>
                    <a:pt x="2039209" y="286244"/>
                    <a:pt x="2039147" y="281088"/>
                  </a:cubicBezTo>
                  <a:cubicBezTo>
                    <a:pt x="2039270" y="281649"/>
                    <a:pt x="2039502" y="284544"/>
                    <a:pt x="2039440" y="280898"/>
                  </a:cubicBezTo>
                  <a:cubicBezTo>
                    <a:pt x="2039394" y="278798"/>
                    <a:pt x="2039162" y="280352"/>
                    <a:pt x="2039147" y="280161"/>
                  </a:cubicBezTo>
                  <a:cubicBezTo>
                    <a:pt x="2039070" y="278276"/>
                    <a:pt x="2038946" y="244937"/>
                    <a:pt x="2038884" y="238477"/>
                  </a:cubicBezTo>
                  <a:cubicBezTo>
                    <a:pt x="2038854" y="236279"/>
                    <a:pt x="2038622" y="230152"/>
                    <a:pt x="2038607" y="229685"/>
                  </a:cubicBezTo>
                  <a:cubicBezTo>
                    <a:pt x="2038576" y="226891"/>
                    <a:pt x="2038637" y="217001"/>
                    <a:pt x="2038607" y="215028"/>
                  </a:cubicBezTo>
                  <a:cubicBezTo>
                    <a:pt x="2038576" y="213795"/>
                    <a:pt x="2038375" y="214967"/>
                    <a:pt x="2038375" y="213866"/>
                  </a:cubicBezTo>
                  <a:cubicBezTo>
                    <a:pt x="2038375" y="212843"/>
                    <a:pt x="2038591" y="213903"/>
                    <a:pt x="2038591" y="213599"/>
                  </a:cubicBezTo>
                  <a:cubicBezTo>
                    <a:pt x="2038653" y="211082"/>
                    <a:pt x="2038267" y="191961"/>
                    <a:pt x="2038437" y="187421"/>
                  </a:cubicBezTo>
                  <a:cubicBezTo>
                    <a:pt x="2038391" y="190195"/>
                    <a:pt x="2038884" y="204043"/>
                    <a:pt x="2039039" y="203765"/>
                  </a:cubicBezTo>
                  <a:cubicBezTo>
                    <a:pt x="2039054" y="203705"/>
                    <a:pt x="2039193" y="200339"/>
                    <a:pt x="2039116" y="199645"/>
                  </a:cubicBezTo>
                  <a:cubicBezTo>
                    <a:pt x="2039286" y="198498"/>
                    <a:pt x="2038715" y="194560"/>
                    <a:pt x="2038807" y="192418"/>
                  </a:cubicBezTo>
                  <a:cubicBezTo>
                    <a:pt x="2038823" y="192175"/>
                    <a:pt x="2039131" y="193129"/>
                    <a:pt x="2039162" y="189307"/>
                  </a:cubicBezTo>
                  <a:cubicBezTo>
                    <a:pt x="2039178" y="187990"/>
                    <a:pt x="2038915" y="184542"/>
                    <a:pt x="2039162" y="181072"/>
                  </a:cubicBezTo>
                  <a:cubicBezTo>
                    <a:pt x="2039008" y="176047"/>
                    <a:pt x="2039255" y="149630"/>
                    <a:pt x="2038915" y="147819"/>
                  </a:cubicBezTo>
                  <a:cubicBezTo>
                    <a:pt x="2038900" y="147765"/>
                    <a:pt x="2038792" y="151484"/>
                    <a:pt x="2038637" y="148971"/>
                  </a:cubicBezTo>
                  <a:cubicBezTo>
                    <a:pt x="2038437" y="145630"/>
                    <a:pt x="2039085" y="148630"/>
                    <a:pt x="2039116" y="144737"/>
                  </a:cubicBezTo>
                  <a:cubicBezTo>
                    <a:pt x="2039116" y="144150"/>
                    <a:pt x="2038992" y="133316"/>
                    <a:pt x="2038946" y="132961"/>
                  </a:cubicBezTo>
                  <a:cubicBezTo>
                    <a:pt x="2038576" y="129680"/>
                    <a:pt x="2038483" y="139147"/>
                    <a:pt x="2038452" y="139014"/>
                  </a:cubicBezTo>
                  <a:cubicBezTo>
                    <a:pt x="2038344" y="138684"/>
                    <a:pt x="2038236" y="130818"/>
                    <a:pt x="2038252" y="130498"/>
                  </a:cubicBezTo>
                  <a:cubicBezTo>
                    <a:pt x="2038283" y="130194"/>
                    <a:pt x="2038792" y="136610"/>
                    <a:pt x="2038560" y="128901"/>
                  </a:cubicBezTo>
                  <a:cubicBezTo>
                    <a:pt x="2038514" y="129784"/>
                    <a:pt x="2038468" y="130667"/>
                    <a:pt x="2038406" y="131549"/>
                  </a:cubicBezTo>
                  <a:cubicBezTo>
                    <a:pt x="2038283" y="127924"/>
                    <a:pt x="2038607" y="127578"/>
                    <a:pt x="2038622" y="126700"/>
                  </a:cubicBezTo>
                  <a:cubicBezTo>
                    <a:pt x="2038668" y="123970"/>
                    <a:pt x="2038144" y="121016"/>
                    <a:pt x="2038746" y="116643"/>
                  </a:cubicBezTo>
                  <a:cubicBezTo>
                    <a:pt x="2038900" y="115485"/>
                    <a:pt x="2039085" y="117405"/>
                    <a:pt x="2039116" y="117262"/>
                  </a:cubicBezTo>
                  <a:cubicBezTo>
                    <a:pt x="2039317" y="115871"/>
                    <a:pt x="2038730" y="114098"/>
                    <a:pt x="2039147" y="112010"/>
                  </a:cubicBezTo>
                  <a:cubicBezTo>
                    <a:pt x="2039178" y="111852"/>
                    <a:pt x="2039471" y="116714"/>
                    <a:pt x="2039424" y="108215"/>
                  </a:cubicBezTo>
                  <a:cubicBezTo>
                    <a:pt x="2039394" y="108800"/>
                    <a:pt x="2039347" y="109385"/>
                    <a:pt x="2039317" y="109970"/>
                  </a:cubicBezTo>
                  <a:cubicBezTo>
                    <a:pt x="2039209" y="108772"/>
                    <a:pt x="2039100" y="100167"/>
                    <a:pt x="2039131" y="99009"/>
                  </a:cubicBezTo>
                  <a:cubicBezTo>
                    <a:pt x="2039178" y="95627"/>
                    <a:pt x="2039486" y="98576"/>
                    <a:pt x="2039440" y="95177"/>
                  </a:cubicBezTo>
                  <a:cubicBezTo>
                    <a:pt x="2039023" y="97357"/>
                    <a:pt x="2038915" y="87021"/>
                    <a:pt x="2039286" y="87615"/>
                  </a:cubicBezTo>
                  <a:cubicBezTo>
                    <a:pt x="2038823" y="86171"/>
                    <a:pt x="2039116" y="77390"/>
                    <a:pt x="2039116" y="73263"/>
                  </a:cubicBezTo>
                  <a:cubicBezTo>
                    <a:pt x="2039100" y="70658"/>
                    <a:pt x="2038869" y="65346"/>
                    <a:pt x="2038900" y="64518"/>
                  </a:cubicBezTo>
                  <a:cubicBezTo>
                    <a:pt x="2038915" y="63510"/>
                    <a:pt x="2039239" y="63816"/>
                    <a:pt x="2039301" y="61996"/>
                  </a:cubicBezTo>
                  <a:cubicBezTo>
                    <a:pt x="2039317" y="61477"/>
                    <a:pt x="2039054" y="56058"/>
                    <a:pt x="2039347" y="51302"/>
                  </a:cubicBezTo>
                  <a:cubicBezTo>
                    <a:pt x="2039409" y="50380"/>
                    <a:pt x="2039934" y="48444"/>
                    <a:pt x="2040088" y="50157"/>
                  </a:cubicBezTo>
                  <a:cubicBezTo>
                    <a:pt x="2040335" y="53090"/>
                    <a:pt x="2039919" y="58638"/>
                    <a:pt x="2040243" y="58567"/>
                  </a:cubicBezTo>
                  <a:cubicBezTo>
                    <a:pt x="2040582" y="58484"/>
                    <a:pt x="2040335" y="51011"/>
                    <a:pt x="2040381" y="49000"/>
                  </a:cubicBezTo>
                  <a:cubicBezTo>
                    <a:pt x="2040536" y="39715"/>
                    <a:pt x="2040921" y="45077"/>
                    <a:pt x="2041030" y="44838"/>
                  </a:cubicBezTo>
                  <a:cubicBezTo>
                    <a:pt x="2041307" y="44218"/>
                    <a:pt x="2041277" y="39145"/>
                    <a:pt x="2041292" y="38933"/>
                  </a:cubicBezTo>
                  <a:cubicBezTo>
                    <a:pt x="2041400" y="38056"/>
                    <a:pt x="2041631" y="41651"/>
                    <a:pt x="2041786" y="41705"/>
                  </a:cubicBezTo>
                  <a:cubicBezTo>
                    <a:pt x="2042002" y="41771"/>
                    <a:pt x="2042372" y="36880"/>
                    <a:pt x="2042449" y="37992"/>
                  </a:cubicBezTo>
                  <a:cubicBezTo>
                    <a:pt x="2042557" y="39584"/>
                    <a:pt x="2042249" y="44078"/>
                    <a:pt x="2042264" y="44363"/>
                  </a:cubicBezTo>
                  <a:cubicBezTo>
                    <a:pt x="2042480" y="48072"/>
                    <a:pt x="2042959" y="42988"/>
                    <a:pt x="2043190" y="41587"/>
                  </a:cubicBezTo>
                  <a:cubicBezTo>
                    <a:pt x="2043267" y="41162"/>
                    <a:pt x="2043391" y="42854"/>
                    <a:pt x="2043406" y="42502"/>
                  </a:cubicBezTo>
                  <a:cubicBezTo>
                    <a:pt x="2043730" y="37126"/>
                    <a:pt x="2042712" y="41369"/>
                    <a:pt x="2042774" y="37793"/>
                  </a:cubicBezTo>
                  <a:cubicBezTo>
                    <a:pt x="2042820" y="34602"/>
                    <a:pt x="2043159" y="38707"/>
                    <a:pt x="2043175" y="38586"/>
                  </a:cubicBezTo>
                  <a:cubicBezTo>
                    <a:pt x="2043206" y="38428"/>
                    <a:pt x="2043206" y="34613"/>
                    <a:pt x="2043314" y="34016"/>
                  </a:cubicBezTo>
                  <a:cubicBezTo>
                    <a:pt x="2043375" y="33722"/>
                    <a:pt x="2044039" y="43637"/>
                    <a:pt x="2044317" y="43223"/>
                  </a:cubicBezTo>
                  <a:cubicBezTo>
                    <a:pt x="2044240" y="40059"/>
                    <a:pt x="2044178" y="36896"/>
                    <a:pt x="2044101" y="33732"/>
                  </a:cubicBezTo>
                  <a:cubicBezTo>
                    <a:pt x="2044471" y="33484"/>
                    <a:pt x="2044209" y="38034"/>
                    <a:pt x="2044255" y="38505"/>
                  </a:cubicBezTo>
                  <a:cubicBezTo>
                    <a:pt x="2044332" y="39452"/>
                    <a:pt x="2044502" y="36810"/>
                    <a:pt x="2044625" y="36924"/>
                  </a:cubicBezTo>
                  <a:cubicBezTo>
                    <a:pt x="2044703" y="36985"/>
                    <a:pt x="2044965" y="40085"/>
                    <a:pt x="2045073" y="37284"/>
                  </a:cubicBezTo>
                  <a:cubicBezTo>
                    <a:pt x="2045104" y="36322"/>
                    <a:pt x="2044842" y="34301"/>
                    <a:pt x="2045104" y="30795"/>
                  </a:cubicBezTo>
                  <a:cubicBezTo>
                    <a:pt x="2045459" y="42997"/>
                    <a:pt x="2045659" y="34541"/>
                    <a:pt x="2045783" y="34182"/>
                  </a:cubicBezTo>
                  <a:cubicBezTo>
                    <a:pt x="2045906" y="33829"/>
                    <a:pt x="2046230" y="39655"/>
                    <a:pt x="2046169" y="32583"/>
                  </a:cubicBezTo>
                  <a:cubicBezTo>
                    <a:pt x="2046879" y="32277"/>
                    <a:pt x="2046385" y="32736"/>
                    <a:pt x="2046524" y="34745"/>
                  </a:cubicBezTo>
                  <a:cubicBezTo>
                    <a:pt x="2046678" y="37207"/>
                    <a:pt x="2046909" y="31518"/>
                    <a:pt x="2046740" y="40514"/>
                  </a:cubicBezTo>
                  <a:cubicBezTo>
                    <a:pt x="2047079" y="40002"/>
                    <a:pt x="2047048" y="32771"/>
                    <a:pt x="2047064" y="32389"/>
                  </a:cubicBezTo>
                  <a:cubicBezTo>
                    <a:pt x="2047095" y="32058"/>
                    <a:pt x="2047264" y="33665"/>
                    <a:pt x="2047311" y="33092"/>
                  </a:cubicBezTo>
                  <a:cubicBezTo>
                    <a:pt x="2047959" y="26313"/>
                    <a:pt x="2047666" y="30969"/>
                    <a:pt x="2048082" y="29006"/>
                  </a:cubicBezTo>
                  <a:cubicBezTo>
                    <a:pt x="2048113" y="28831"/>
                    <a:pt x="2048268" y="22424"/>
                    <a:pt x="2048329" y="27302"/>
                  </a:cubicBezTo>
                  <a:cubicBezTo>
                    <a:pt x="2048437" y="36189"/>
                    <a:pt x="2047974" y="39902"/>
                    <a:pt x="2048977" y="41396"/>
                  </a:cubicBezTo>
                  <a:cubicBezTo>
                    <a:pt x="2049425" y="34823"/>
                    <a:pt x="2048777" y="26858"/>
                    <a:pt x="2048761" y="24860"/>
                  </a:cubicBezTo>
                  <a:cubicBezTo>
                    <a:pt x="2048746" y="21802"/>
                    <a:pt x="2048947" y="24970"/>
                    <a:pt x="2049008" y="24593"/>
                  </a:cubicBezTo>
                  <a:cubicBezTo>
                    <a:pt x="2049024" y="24463"/>
                    <a:pt x="2049008" y="21827"/>
                    <a:pt x="2049039" y="21792"/>
                  </a:cubicBezTo>
                  <a:cubicBezTo>
                    <a:pt x="2049811" y="19912"/>
                    <a:pt x="2049039" y="33524"/>
                    <a:pt x="2049178" y="37810"/>
                  </a:cubicBezTo>
                  <a:cubicBezTo>
                    <a:pt x="2049286" y="36661"/>
                    <a:pt x="2049410" y="35512"/>
                    <a:pt x="2049518" y="34364"/>
                  </a:cubicBezTo>
                  <a:cubicBezTo>
                    <a:pt x="2049533" y="35922"/>
                    <a:pt x="2049533" y="37481"/>
                    <a:pt x="2049533" y="39039"/>
                  </a:cubicBezTo>
                  <a:cubicBezTo>
                    <a:pt x="2049780" y="31615"/>
                    <a:pt x="2049626" y="38777"/>
                    <a:pt x="2050243" y="40629"/>
                  </a:cubicBezTo>
                  <a:cubicBezTo>
                    <a:pt x="2050382" y="41044"/>
                    <a:pt x="2050150" y="36167"/>
                    <a:pt x="2050536" y="41731"/>
                  </a:cubicBezTo>
                  <a:cubicBezTo>
                    <a:pt x="2050629" y="37627"/>
                    <a:pt x="2050752" y="38936"/>
                    <a:pt x="2050582" y="35220"/>
                  </a:cubicBezTo>
                  <a:cubicBezTo>
                    <a:pt x="2050845" y="35316"/>
                    <a:pt x="2051107" y="43676"/>
                    <a:pt x="2051231" y="46974"/>
                  </a:cubicBezTo>
                  <a:cubicBezTo>
                    <a:pt x="2051539" y="35324"/>
                    <a:pt x="2050598" y="41968"/>
                    <a:pt x="2051107" y="31897"/>
                  </a:cubicBezTo>
                  <a:cubicBezTo>
                    <a:pt x="2050798" y="30029"/>
                    <a:pt x="2050845" y="34836"/>
                    <a:pt x="2050798" y="34444"/>
                  </a:cubicBezTo>
                  <a:cubicBezTo>
                    <a:pt x="2050613" y="33038"/>
                    <a:pt x="2050922" y="29741"/>
                    <a:pt x="2050274" y="25763"/>
                  </a:cubicBezTo>
                  <a:cubicBezTo>
                    <a:pt x="2050166" y="25116"/>
                    <a:pt x="2049826" y="27856"/>
                    <a:pt x="2049842" y="23801"/>
                  </a:cubicBezTo>
                  <a:cubicBezTo>
                    <a:pt x="2049857" y="23352"/>
                    <a:pt x="2050135" y="20768"/>
                    <a:pt x="2050150" y="20804"/>
                  </a:cubicBezTo>
                  <a:cubicBezTo>
                    <a:pt x="2050382" y="21147"/>
                    <a:pt x="2050289" y="23704"/>
                    <a:pt x="2050382" y="23809"/>
                  </a:cubicBezTo>
                  <a:cubicBezTo>
                    <a:pt x="2050474" y="23908"/>
                    <a:pt x="2050428" y="21055"/>
                    <a:pt x="2050444" y="21046"/>
                  </a:cubicBezTo>
                  <a:cubicBezTo>
                    <a:pt x="2050721" y="20958"/>
                    <a:pt x="2050552" y="23426"/>
                    <a:pt x="2050629" y="23067"/>
                  </a:cubicBezTo>
                  <a:cubicBezTo>
                    <a:pt x="2050729" y="22680"/>
                    <a:pt x="2050930" y="19921"/>
                    <a:pt x="2051082" y="18933"/>
                  </a:cubicBezTo>
                  <a:close/>
                  <a:moveTo>
                    <a:pt x="107357" y="18861"/>
                  </a:moveTo>
                  <a:cubicBezTo>
                    <a:pt x="105308" y="18948"/>
                    <a:pt x="112950" y="19224"/>
                    <a:pt x="113940" y="19027"/>
                  </a:cubicBezTo>
                  <a:cubicBezTo>
                    <a:pt x="114551" y="18905"/>
                    <a:pt x="108669" y="18806"/>
                    <a:pt x="107357" y="18861"/>
                  </a:cubicBezTo>
                  <a:close/>
                  <a:moveTo>
                    <a:pt x="611625" y="18569"/>
                  </a:moveTo>
                  <a:cubicBezTo>
                    <a:pt x="608833" y="18562"/>
                    <a:pt x="604825" y="18604"/>
                    <a:pt x="602902" y="18701"/>
                  </a:cubicBezTo>
                  <a:cubicBezTo>
                    <a:pt x="604643" y="18684"/>
                    <a:pt x="612654" y="18749"/>
                    <a:pt x="613051" y="18735"/>
                  </a:cubicBezTo>
                  <a:cubicBezTo>
                    <a:pt x="615993" y="18634"/>
                    <a:pt x="614417" y="18577"/>
                    <a:pt x="611625" y="18569"/>
                  </a:cubicBezTo>
                  <a:close/>
                  <a:moveTo>
                    <a:pt x="2054317" y="18464"/>
                  </a:moveTo>
                  <a:cubicBezTo>
                    <a:pt x="2054518" y="18677"/>
                    <a:pt x="2054348" y="27253"/>
                    <a:pt x="2054348" y="28773"/>
                  </a:cubicBezTo>
                  <a:cubicBezTo>
                    <a:pt x="2054178" y="27909"/>
                    <a:pt x="2054101" y="18220"/>
                    <a:pt x="2054317" y="18464"/>
                  </a:cubicBezTo>
                  <a:close/>
                  <a:moveTo>
                    <a:pt x="590426" y="18438"/>
                  </a:moveTo>
                  <a:cubicBezTo>
                    <a:pt x="588484" y="18483"/>
                    <a:pt x="586817" y="18559"/>
                    <a:pt x="587716" y="18596"/>
                  </a:cubicBezTo>
                  <a:cubicBezTo>
                    <a:pt x="588857" y="18644"/>
                    <a:pt x="595018" y="18567"/>
                    <a:pt x="594782" y="18462"/>
                  </a:cubicBezTo>
                  <a:cubicBezTo>
                    <a:pt x="594584" y="18378"/>
                    <a:pt x="592368" y="18393"/>
                    <a:pt x="590426" y="18438"/>
                  </a:cubicBezTo>
                  <a:close/>
                  <a:moveTo>
                    <a:pt x="686207" y="18401"/>
                  </a:moveTo>
                  <a:cubicBezTo>
                    <a:pt x="687145" y="18392"/>
                    <a:pt x="688386" y="18582"/>
                    <a:pt x="688710" y="18584"/>
                  </a:cubicBezTo>
                  <a:cubicBezTo>
                    <a:pt x="689472" y="18584"/>
                    <a:pt x="706637" y="18462"/>
                    <a:pt x="700079" y="18728"/>
                  </a:cubicBezTo>
                  <a:cubicBezTo>
                    <a:pt x="698985" y="18772"/>
                    <a:pt x="674290" y="18748"/>
                    <a:pt x="671077" y="18732"/>
                  </a:cubicBezTo>
                  <a:cubicBezTo>
                    <a:pt x="669836" y="18468"/>
                    <a:pt x="680384" y="18693"/>
                    <a:pt x="682950" y="18658"/>
                  </a:cubicBezTo>
                  <a:cubicBezTo>
                    <a:pt x="683403" y="18652"/>
                    <a:pt x="683693" y="18428"/>
                    <a:pt x="686199" y="18402"/>
                  </a:cubicBezTo>
                  <a:cubicBezTo>
                    <a:pt x="686202" y="18402"/>
                    <a:pt x="686205" y="18402"/>
                    <a:pt x="686207" y="18401"/>
                  </a:cubicBezTo>
                  <a:close/>
                  <a:moveTo>
                    <a:pt x="614612" y="18311"/>
                  </a:moveTo>
                  <a:cubicBezTo>
                    <a:pt x="609507" y="18332"/>
                    <a:pt x="606505" y="18382"/>
                    <a:pt x="614403" y="18465"/>
                  </a:cubicBezTo>
                  <a:cubicBezTo>
                    <a:pt x="615324" y="18475"/>
                    <a:pt x="630535" y="18527"/>
                    <a:pt x="627434" y="18331"/>
                  </a:cubicBezTo>
                  <a:cubicBezTo>
                    <a:pt x="626924" y="18299"/>
                    <a:pt x="619717" y="18290"/>
                    <a:pt x="614612" y="18311"/>
                  </a:cubicBezTo>
                  <a:close/>
                  <a:moveTo>
                    <a:pt x="788086" y="18199"/>
                  </a:moveTo>
                  <a:cubicBezTo>
                    <a:pt x="792310" y="18366"/>
                    <a:pt x="778126" y="18370"/>
                    <a:pt x="782987" y="18200"/>
                  </a:cubicBezTo>
                  <a:cubicBezTo>
                    <a:pt x="783177" y="18193"/>
                    <a:pt x="787907" y="18192"/>
                    <a:pt x="788086" y="18199"/>
                  </a:cubicBezTo>
                  <a:close/>
                  <a:moveTo>
                    <a:pt x="626573" y="17857"/>
                  </a:moveTo>
                  <a:cubicBezTo>
                    <a:pt x="623369" y="17770"/>
                    <a:pt x="615253" y="17968"/>
                    <a:pt x="617705" y="18057"/>
                  </a:cubicBezTo>
                  <a:cubicBezTo>
                    <a:pt x="619210" y="18112"/>
                    <a:pt x="630266" y="17957"/>
                    <a:pt x="626573" y="17857"/>
                  </a:cubicBezTo>
                  <a:close/>
                  <a:moveTo>
                    <a:pt x="575434" y="17737"/>
                  </a:moveTo>
                  <a:cubicBezTo>
                    <a:pt x="573406" y="17674"/>
                    <a:pt x="570485" y="17661"/>
                    <a:pt x="568648" y="17801"/>
                  </a:cubicBezTo>
                  <a:cubicBezTo>
                    <a:pt x="566760" y="17945"/>
                    <a:pt x="576267" y="17996"/>
                    <a:pt x="576853" y="17975"/>
                  </a:cubicBezTo>
                  <a:cubicBezTo>
                    <a:pt x="578594" y="17914"/>
                    <a:pt x="577461" y="17801"/>
                    <a:pt x="575434" y="17737"/>
                  </a:cubicBezTo>
                  <a:close/>
                  <a:moveTo>
                    <a:pt x="868680" y="17678"/>
                  </a:moveTo>
                  <a:cubicBezTo>
                    <a:pt x="873070" y="17694"/>
                    <a:pt x="877592" y="17745"/>
                    <a:pt x="879248" y="17810"/>
                  </a:cubicBezTo>
                  <a:cubicBezTo>
                    <a:pt x="876061" y="18021"/>
                    <a:pt x="856122" y="17934"/>
                    <a:pt x="858910" y="17752"/>
                  </a:cubicBezTo>
                  <a:cubicBezTo>
                    <a:pt x="860035" y="17679"/>
                    <a:pt x="864291" y="17661"/>
                    <a:pt x="868680" y="17678"/>
                  </a:cubicBezTo>
                  <a:close/>
                  <a:moveTo>
                    <a:pt x="832676" y="17491"/>
                  </a:moveTo>
                  <a:cubicBezTo>
                    <a:pt x="830578" y="17533"/>
                    <a:pt x="829097" y="17601"/>
                    <a:pt x="830134" y="17629"/>
                  </a:cubicBezTo>
                  <a:cubicBezTo>
                    <a:pt x="831580" y="17667"/>
                    <a:pt x="841775" y="17654"/>
                    <a:pt x="838916" y="17506"/>
                  </a:cubicBezTo>
                  <a:cubicBezTo>
                    <a:pt x="837488" y="17432"/>
                    <a:pt x="834773" y="17449"/>
                    <a:pt x="832676" y="17491"/>
                  </a:cubicBezTo>
                  <a:close/>
                  <a:moveTo>
                    <a:pt x="1021488" y="17475"/>
                  </a:moveTo>
                  <a:cubicBezTo>
                    <a:pt x="1026601" y="17626"/>
                    <a:pt x="1008949" y="17633"/>
                    <a:pt x="1014689" y="17477"/>
                  </a:cubicBezTo>
                  <a:cubicBezTo>
                    <a:pt x="1014971" y="17469"/>
                    <a:pt x="1021209" y="17468"/>
                    <a:pt x="1021488" y="17475"/>
                  </a:cubicBezTo>
                  <a:close/>
                  <a:moveTo>
                    <a:pt x="1057180" y="17362"/>
                  </a:moveTo>
                  <a:cubicBezTo>
                    <a:pt x="1060041" y="17364"/>
                    <a:pt x="1063249" y="17395"/>
                    <a:pt x="1064268" y="17401"/>
                  </a:cubicBezTo>
                  <a:cubicBezTo>
                    <a:pt x="1063513" y="17497"/>
                    <a:pt x="1052720" y="17641"/>
                    <a:pt x="1052176" y="17490"/>
                  </a:cubicBezTo>
                  <a:cubicBezTo>
                    <a:pt x="1051806" y="17385"/>
                    <a:pt x="1054319" y="17360"/>
                    <a:pt x="1057180" y="17362"/>
                  </a:cubicBezTo>
                  <a:close/>
                  <a:moveTo>
                    <a:pt x="585362" y="17329"/>
                  </a:moveTo>
                  <a:cubicBezTo>
                    <a:pt x="586036" y="17422"/>
                    <a:pt x="588234" y="17579"/>
                    <a:pt x="591098" y="17638"/>
                  </a:cubicBezTo>
                  <a:cubicBezTo>
                    <a:pt x="592832" y="17451"/>
                    <a:pt x="589834" y="17468"/>
                    <a:pt x="588774" y="17404"/>
                  </a:cubicBezTo>
                  <a:cubicBezTo>
                    <a:pt x="585540" y="17207"/>
                    <a:pt x="584689" y="17236"/>
                    <a:pt x="585362" y="17329"/>
                  </a:cubicBezTo>
                  <a:close/>
                  <a:moveTo>
                    <a:pt x="779569" y="17309"/>
                  </a:moveTo>
                  <a:cubicBezTo>
                    <a:pt x="774973" y="17409"/>
                    <a:pt x="786362" y="17538"/>
                    <a:pt x="787954" y="17375"/>
                  </a:cubicBezTo>
                  <a:cubicBezTo>
                    <a:pt x="785836" y="17367"/>
                    <a:pt x="781202" y="17273"/>
                    <a:pt x="779569" y="17309"/>
                  </a:cubicBezTo>
                  <a:close/>
                  <a:moveTo>
                    <a:pt x="723596" y="17277"/>
                  </a:moveTo>
                  <a:cubicBezTo>
                    <a:pt x="726521" y="17267"/>
                    <a:pt x="729860" y="17284"/>
                    <a:pt x="730067" y="17294"/>
                  </a:cubicBezTo>
                  <a:cubicBezTo>
                    <a:pt x="732280" y="17423"/>
                    <a:pt x="721957" y="17576"/>
                    <a:pt x="719599" y="17420"/>
                  </a:cubicBezTo>
                  <a:cubicBezTo>
                    <a:pt x="718157" y="17324"/>
                    <a:pt x="720670" y="17287"/>
                    <a:pt x="723596" y="17277"/>
                  </a:cubicBezTo>
                  <a:close/>
                  <a:moveTo>
                    <a:pt x="842899" y="17230"/>
                  </a:moveTo>
                  <a:cubicBezTo>
                    <a:pt x="840209" y="17224"/>
                    <a:pt x="836309" y="17248"/>
                    <a:pt x="834284" y="17256"/>
                  </a:cubicBezTo>
                  <a:cubicBezTo>
                    <a:pt x="834054" y="17374"/>
                    <a:pt x="843862" y="17396"/>
                    <a:pt x="844255" y="17381"/>
                  </a:cubicBezTo>
                  <a:cubicBezTo>
                    <a:pt x="847069" y="17272"/>
                    <a:pt x="845588" y="17237"/>
                    <a:pt x="842899" y="17230"/>
                  </a:cubicBezTo>
                  <a:close/>
                  <a:moveTo>
                    <a:pt x="609662" y="17146"/>
                  </a:moveTo>
                  <a:lnTo>
                    <a:pt x="609666" y="17146"/>
                  </a:lnTo>
                  <a:lnTo>
                    <a:pt x="596958" y="17230"/>
                  </a:lnTo>
                  <a:cubicBezTo>
                    <a:pt x="602640" y="17234"/>
                    <a:pt x="608324" y="17238"/>
                    <a:pt x="614006" y="17241"/>
                  </a:cubicBezTo>
                  <a:lnTo>
                    <a:pt x="609666" y="17146"/>
                  </a:lnTo>
                  <a:lnTo>
                    <a:pt x="609679" y="17146"/>
                  </a:lnTo>
                  <a:cubicBezTo>
                    <a:pt x="609673" y="17146"/>
                    <a:pt x="609668" y="17146"/>
                    <a:pt x="609662" y="17146"/>
                  </a:cubicBezTo>
                  <a:close/>
                  <a:moveTo>
                    <a:pt x="568072" y="17144"/>
                  </a:moveTo>
                  <a:cubicBezTo>
                    <a:pt x="566273" y="17074"/>
                    <a:pt x="547725" y="17195"/>
                    <a:pt x="550556" y="17408"/>
                  </a:cubicBezTo>
                  <a:cubicBezTo>
                    <a:pt x="551562" y="17484"/>
                    <a:pt x="562226" y="17263"/>
                    <a:pt x="562718" y="17278"/>
                  </a:cubicBezTo>
                  <a:cubicBezTo>
                    <a:pt x="563462" y="17298"/>
                    <a:pt x="560061" y="17548"/>
                    <a:pt x="565748" y="17487"/>
                  </a:cubicBezTo>
                  <a:cubicBezTo>
                    <a:pt x="565416" y="17406"/>
                    <a:pt x="568688" y="17167"/>
                    <a:pt x="568072" y="17144"/>
                  </a:cubicBezTo>
                  <a:close/>
                  <a:moveTo>
                    <a:pt x="948845" y="17139"/>
                  </a:moveTo>
                  <a:cubicBezTo>
                    <a:pt x="947991" y="17115"/>
                    <a:pt x="940179" y="17238"/>
                    <a:pt x="939979" y="17317"/>
                  </a:cubicBezTo>
                  <a:cubicBezTo>
                    <a:pt x="944470" y="17387"/>
                    <a:pt x="952735" y="17251"/>
                    <a:pt x="948845" y="17139"/>
                  </a:cubicBezTo>
                  <a:close/>
                  <a:moveTo>
                    <a:pt x="824018" y="17117"/>
                  </a:moveTo>
                  <a:cubicBezTo>
                    <a:pt x="821485" y="17120"/>
                    <a:pt x="819021" y="17137"/>
                    <a:pt x="819061" y="17190"/>
                  </a:cubicBezTo>
                  <a:cubicBezTo>
                    <a:pt x="821690" y="17264"/>
                    <a:pt x="834974" y="17255"/>
                    <a:pt x="829389" y="17130"/>
                  </a:cubicBezTo>
                  <a:cubicBezTo>
                    <a:pt x="829153" y="17125"/>
                    <a:pt x="826551" y="17114"/>
                    <a:pt x="824018" y="17117"/>
                  </a:cubicBezTo>
                  <a:close/>
                  <a:moveTo>
                    <a:pt x="921685" y="17080"/>
                  </a:moveTo>
                  <a:cubicBezTo>
                    <a:pt x="919286" y="17139"/>
                    <a:pt x="916888" y="17199"/>
                    <a:pt x="914490" y="17259"/>
                  </a:cubicBezTo>
                  <a:cubicBezTo>
                    <a:pt x="932855" y="17334"/>
                    <a:pt x="918873" y="17238"/>
                    <a:pt x="921685" y="17080"/>
                  </a:cubicBezTo>
                  <a:close/>
                  <a:moveTo>
                    <a:pt x="964333" y="17079"/>
                  </a:moveTo>
                  <a:cubicBezTo>
                    <a:pt x="962761" y="17041"/>
                    <a:pt x="957785" y="17093"/>
                    <a:pt x="957270" y="17196"/>
                  </a:cubicBezTo>
                  <a:cubicBezTo>
                    <a:pt x="959737" y="17239"/>
                    <a:pt x="967981" y="17169"/>
                    <a:pt x="964333" y="17079"/>
                  </a:cubicBezTo>
                  <a:close/>
                  <a:moveTo>
                    <a:pt x="911405" y="16873"/>
                  </a:moveTo>
                  <a:cubicBezTo>
                    <a:pt x="909485" y="16889"/>
                    <a:pt x="907565" y="16905"/>
                    <a:pt x="905645" y="16921"/>
                  </a:cubicBezTo>
                  <a:cubicBezTo>
                    <a:pt x="907974" y="16963"/>
                    <a:pt x="908636" y="17118"/>
                    <a:pt x="909718" y="17078"/>
                  </a:cubicBezTo>
                  <a:cubicBezTo>
                    <a:pt x="910087" y="17064"/>
                    <a:pt x="910146" y="16914"/>
                    <a:pt x="911405" y="16873"/>
                  </a:cubicBezTo>
                  <a:close/>
                  <a:moveTo>
                    <a:pt x="935929" y="16781"/>
                  </a:moveTo>
                  <a:cubicBezTo>
                    <a:pt x="921449" y="16381"/>
                    <a:pt x="929336" y="17155"/>
                    <a:pt x="931904" y="17079"/>
                  </a:cubicBezTo>
                  <a:cubicBezTo>
                    <a:pt x="932267" y="17068"/>
                    <a:pt x="936284" y="16791"/>
                    <a:pt x="935929" y="16781"/>
                  </a:cubicBezTo>
                  <a:close/>
                  <a:moveTo>
                    <a:pt x="922276" y="16780"/>
                  </a:moveTo>
                  <a:cubicBezTo>
                    <a:pt x="919171" y="16806"/>
                    <a:pt x="916064" y="16832"/>
                    <a:pt x="912959" y="16859"/>
                  </a:cubicBezTo>
                  <a:cubicBezTo>
                    <a:pt x="916448" y="16868"/>
                    <a:pt x="923049" y="17003"/>
                    <a:pt x="922291" y="16780"/>
                  </a:cubicBezTo>
                  <a:cubicBezTo>
                    <a:pt x="922287" y="16780"/>
                    <a:pt x="922280" y="16780"/>
                    <a:pt x="922276" y="16780"/>
                  </a:cubicBezTo>
                  <a:close/>
                  <a:moveTo>
                    <a:pt x="737854" y="16780"/>
                  </a:moveTo>
                  <a:cubicBezTo>
                    <a:pt x="748047" y="17420"/>
                    <a:pt x="746976" y="16911"/>
                    <a:pt x="747862" y="16913"/>
                  </a:cubicBezTo>
                  <a:cubicBezTo>
                    <a:pt x="749777" y="16915"/>
                    <a:pt x="754225" y="17084"/>
                    <a:pt x="757833" y="17046"/>
                  </a:cubicBezTo>
                  <a:cubicBezTo>
                    <a:pt x="753702" y="17130"/>
                    <a:pt x="749569" y="17213"/>
                    <a:pt x="745438" y="17298"/>
                  </a:cubicBezTo>
                  <a:cubicBezTo>
                    <a:pt x="748702" y="17338"/>
                    <a:pt x="777055" y="17511"/>
                    <a:pt x="777649" y="17403"/>
                  </a:cubicBezTo>
                  <a:cubicBezTo>
                    <a:pt x="778499" y="17250"/>
                    <a:pt x="769579" y="17319"/>
                    <a:pt x="769318" y="17306"/>
                  </a:cubicBezTo>
                  <a:cubicBezTo>
                    <a:pt x="768943" y="17288"/>
                    <a:pt x="767550" y="16871"/>
                    <a:pt x="766723" y="16857"/>
                  </a:cubicBezTo>
                  <a:cubicBezTo>
                    <a:pt x="765361" y="16834"/>
                    <a:pt x="741654" y="16878"/>
                    <a:pt x="737854" y="16780"/>
                  </a:cubicBezTo>
                  <a:close/>
                  <a:moveTo>
                    <a:pt x="1390341" y="16767"/>
                  </a:moveTo>
                  <a:cubicBezTo>
                    <a:pt x="1395012" y="16755"/>
                    <a:pt x="1389920" y="16985"/>
                    <a:pt x="1387427" y="16912"/>
                  </a:cubicBezTo>
                  <a:cubicBezTo>
                    <a:pt x="1386503" y="16885"/>
                    <a:pt x="1389163" y="16770"/>
                    <a:pt x="1390341" y="16767"/>
                  </a:cubicBezTo>
                  <a:close/>
                  <a:moveTo>
                    <a:pt x="1077821" y="16720"/>
                  </a:moveTo>
                  <a:cubicBezTo>
                    <a:pt x="1075961" y="16795"/>
                    <a:pt x="1074102" y="16870"/>
                    <a:pt x="1072241" y="16945"/>
                  </a:cubicBezTo>
                  <a:cubicBezTo>
                    <a:pt x="1077275" y="16988"/>
                    <a:pt x="1083468" y="16947"/>
                    <a:pt x="1083564" y="16832"/>
                  </a:cubicBezTo>
                  <a:cubicBezTo>
                    <a:pt x="1083669" y="16850"/>
                    <a:pt x="1083913" y="16868"/>
                    <a:pt x="1084317" y="16886"/>
                  </a:cubicBezTo>
                  <a:cubicBezTo>
                    <a:pt x="1084727" y="16904"/>
                    <a:pt x="1090118" y="16837"/>
                    <a:pt x="1092462" y="16870"/>
                  </a:cubicBezTo>
                  <a:cubicBezTo>
                    <a:pt x="1106488" y="17065"/>
                    <a:pt x="1038301" y="17145"/>
                    <a:pt x="1077821" y="16720"/>
                  </a:cubicBezTo>
                  <a:close/>
                  <a:moveTo>
                    <a:pt x="1447764" y="16705"/>
                  </a:moveTo>
                  <a:cubicBezTo>
                    <a:pt x="1449998" y="16675"/>
                    <a:pt x="1453142" y="16679"/>
                    <a:pt x="1455634" y="16714"/>
                  </a:cubicBezTo>
                  <a:cubicBezTo>
                    <a:pt x="1456762" y="16730"/>
                    <a:pt x="1460932" y="16924"/>
                    <a:pt x="1456169" y="16980"/>
                  </a:cubicBezTo>
                  <a:cubicBezTo>
                    <a:pt x="1456322" y="16731"/>
                    <a:pt x="1448956" y="16657"/>
                    <a:pt x="1445353" y="16899"/>
                  </a:cubicBezTo>
                  <a:cubicBezTo>
                    <a:pt x="1444206" y="16799"/>
                    <a:pt x="1445530" y="16735"/>
                    <a:pt x="1447764" y="16705"/>
                  </a:cubicBezTo>
                  <a:close/>
                  <a:moveTo>
                    <a:pt x="1406700" y="16703"/>
                  </a:moveTo>
                  <a:cubicBezTo>
                    <a:pt x="1407596" y="16687"/>
                    <a:pt x="1414353" y="16765"/>
                    <a:pt x="1416787" y="16742"/>
                  </a:cubicBezTo>
                  <a:cubicBezTo>
                    <a:pt x="1413382" y="16915"/>
                    <a:pt x="1400746" y="16816"/>
                    <a:pt x="1406700" y="16703"/>
                  </a:cubicBezTo>
                  <a:close/>
                  <a:moveTo>
                    <a:pt x="1532952" y="16571"/>
                  </a:moveTo>
                  <a:cubicBezTo>
                    <a:pt x="1530653" y="16563"/>
                    <a:pt x="1524912" y="16576"/>
                    <a:pt x="1524279" y="16647"/>
                  </a:cubicBezTo>
                  <a:cubicBezTo>
                    <a:pt x="1523492" y="16736"/>
                    <a:pt x="1531903" y="16681"/>
                    <a:pt x="1532952" y="16571"/>
                  </a:cubicBezTo>
                  <a:close/>
                  <a:moveTo>
                    <a:pt x="1388375" y="16527"/>
                  </a:moveTo>
                  <a:cubicBezTo>
                    <a:pt x="1380140" y="16750"/>
                    <a:pt x="1369417" y="16752"/>
                    <a:pt x="1384000" y="16915"/>
                  </a:cubicBezTo>
                  <a:cubicBezTo>
                    <a:pt x="1362679" y="17018"/>
                    <a:pt x="1371555" y="16797"/>
                    <a:pt x="1370704" y="16783"/>
                  </a:cubicBezTo>
                  <a:cubicBezTo>
                    <a:pt x="1369697" y="16768"/>
                    <a:pt x="1366439" y="16844"/>
                    <a:pt x="1365777" y="16825"/>
                  </a:cubicBezTo>
                  <a:cubicBezTo>
                    <a:pt x="1350264" y="16376"/>
                    <a:pt x="1379879" y="16614"/>
                    <a:pt x="1388375" y="16527"/>
                  </a:cubicBezTo>
                  <a:close/>
                  <a:moveTo>
                    <a:pt x="1436307" y="16440"/>
                  </a:moveTo>
                  <a:cubicBezTo>
                    <a:pt x="1435652" y="16472"/>
                    <a:pt x="1434996" y="16504"/>
                    <a:pt x="1434341" y="16535"/>
                  </a:cubicBezTo>
                  <a:cubicBezTo>
                    <a:pt x="1458514" y="16566"/>
                    <a:pt x="1435994" y="16577"/>
                    <a:pt x="1430074" y="16632"/>
                  </a:cubicBezTo>
                  <a:cubicBezTo>
                    <a:pt x="1427826" y="16652"/>
                    <a:pt x="1429712" y="16759"/>
                    <a:pt x="1427673" y="16781"/>
                  </a:cubicBezTo>
                  <a:cubicBezTo>
                    <a:pt x="1427668" y="16781"/>
                    <a:pt x="1427662" y="16780"/>
                    <a:pt x="1427657" y="16780"/>
                  </a:cubicBezTo>
                  <a:cubicBezTo>
                    <a:pt x="1411549" y="16957"/>
                    <a:pt x="1415364" y="16271"/>
                    <a:pt x="1436307" y="16440"/>
                  </a:cubicBezTo>
                  <a:close/>
                  <a:moveTo>
                    <a:pt x="1511362" y="16370"/>
                  </a:moveTo>
                  <a:cubicBezTo>
                    <a:pt x="1510575" y="16357"/>
                    <a:pt x="1490379" y="16405"/>
                    <a:pt x="1497349" y="16520"/>
                  </a:cubicBezTo>
                  <a:cubicBezTo>
                    <a:pt x="1499463" y="16555"/>
                    <a:pt x="1517843" y="16483"/>
                    <a:pt x="1511362" y="16370"/>
                  </a:cubicBezTo>
                  <a:close/>
                  <a:moveTo>
                    <a:pt x="1368621" y="16250"/>
                  </a:moveTo>
                  <a:cubicBezTo>
                    <a:pt x="1368936" y="16351"/>
                    <a:pt x="1349887" y="16576"/>
                    <a:pt x="1349162" y="16555"/>
                  </a:cubicBezTo>
                  <a:cubicBezTo>
                    <a:pt x="1344205" y="16400"/>
                    <a:pt x="1364372" y="16153"/>
                    <a:pt x="1368621" y="16250"/>
                  </a:cubicBezTo>
                  <a:close/>
                  <a:moveTo>
                    <a:pt x="1574341" y="16239"/>
                  </a:moveTo>
                  <a:cubicBezTo>
                    <a:pt x="1567788" y="16256"/>
                    <a:pt x="1561565" y="16302"/>
                    <a:pt x="1562367" y="16403"/>
                  </a:cubicBezTo>
                  <a:cubicBezTo>
                    <a:pt x="1564605" y="16372"/>
                    <a:pt x="1594714" y="16388"/>
                    <a:pt x="1588294" y="16244"/>
                  </a:cubicBezTo>
                  <a:cubicBezTo>
                    <a:pt x="1587777" y="16233"/>
                    <a:pt x="1580894" y="16222"/>
                    <a:pt x="1574341" y="16239"/>
                  </a:cubicBezTo>
                  <a:close/>
                  <a:moveTo>
                    <a:pt x="1606721" y="16230"/>
                  </a:moveTo>
                  <a:cubicBezTo>
                    <a:pt x="1605100" y="16204"/>
                    <a:pt x="1600810" y="16237"/>
                    <a:pt x="1598541" y="16233"/>
                  </a:cubicBezTo>
                  <a:cubicBezTo>
                    <a:pt x="1605795" y="16367"/>
                    <a:pt x="1597739" y="16240"/>
                    <a:pt x="1598063" y="16404"/>
                  </a:cubicBezTo>
                  <a:cubicBezTo>
                    <a:pt x="1602940" y="16395"/>
                    <a:pt x="1615070" y="16366"/>
                    <a:pt x="1606721" y="16230"/>
                  </a:cubicBezTo>
                  <a:close/>
                  <a:moveTo>
                    <a:pt x="1649022" y="16227"/>
                  </a:moveTo>
                  <a:cubicBezTo>
                    <a:pt x="1649454" y="16229"/>
                    <a:pt x="1655720" y="16323"/>
                    <a:pt x="1654238" y="16370"/>
                  </a:cubicBezTo>
                  <a:cubicBezTo>
                    <a:pt x="1629901" y="16542"/>
                    <a:pt x="1626753" y="16127"/>
                    <a:pt x="1649022" y="16227"/>
                  </a:cubicBezTo>
                  <a:close/>
                  <a:moveTo>
                    <a:pt x="1591859" y="16197"/>
                  </a:moveTo>
                  <a:cubicBezTo>
                    <a:pt x="1591087" y="16252"/>
                    <a:pt x="1585856" y="16437"/>
                    <a:pt x="1590377" y="16412"/>
                  </a:cubicBezTo>
                  <a:cubicBezTo>
                    <a:pt x="1592461" y="16399"/>
                    <a:pt x="1595825" y="16202"/>
                    <a:pt x="1591859" y="16197"/>
                  </a:cubicBezTo>
                  <a:close/>
                  <a:moveTo>
                    <a:pt x="1548755" y="15760"/>
                  </a:moveTo>
                  <a:cubicBezTo>
                    <a:pt x="1547922" y="15745"/>
                    <a:pt x="1536779" y="15886"/>
                    <a:pt x="1541394" y="15986"/>
                  </a:cubicBezTo>
                  <a:cubicBezTo>
                    <a:pt x="1544573" y="16054"/>
                    <a:pt x="1545082" y="15895"/>
                    <a:pt x="1545838" y="15893"/>
                  </a:cubicBezTo>
                  <a:cubicBezTo>
                    <a:pt x="1546672" y="15891"/>
                    <a:pt x="1564558" y="16036"/>
                    <a:pt x="1548755" y="15760"/>
                  </a:cubicBezTo>
                  <a:close/>
                  <a:moveTo>
                    <a:pt x="2052064" y="15701"/>
                  </a:moveTo>
                  <a:cubicBezTo>
                    <a:pt x="2052188" y="15575"/>
                    <a:pt x="2052218" y="19229"/>
                    <a:pt x="2052203" y="19541"/>
                  </a:cubicBezTo>
                  <a:cubicBezTo>
                    <a:pt x="2052064" y="21588"/>
                    <a:pt x="2051987" y="17052"/>
                    <a:pt x="2052064" y="15701"/>
                  </a:cubicBezTo>
                  <a:close/>
                  <a:moveTo>
                    <a:pt x="1638682" y="15697"/>
                  </a:moveTo>
                  <a:cubicBezTo>
                    <a:pt x="1624762" y="15673"/>
                    <a:pt x="1599822" y="15731"/>
                    <a:pt x="1585254" y="15769"/>
                  </a:cubicBezTo>
                  <a:cubicBezTo>
                    <a:pt x="1581504" y="15778"/>
                    <a:pt x="1583325" y="15856"/>
                    <a:pt x="1581704" y="15863"/>
                  </a:cubicBezTo>
                  <a:cubicBezTo>
                    <a:pt x="1580439" y="15869"/>
                    <a:pt x="1581951" y="15712"/>
                    <a:pt x="1577692" y="15781"/>
                  </a:cubicBezTo>
                  <a:cubicBezTo>
                    <a:pt x="1575655" y="15813"/>
                    <a:pt x="1581889" y="15958"/>
                    <a:pt x="1580500" y="15993"/>
                  </a:cubicBezTo>
                  <a:cubicBezTo>
                    <a:pt x="1579605" y="16015"/>
                    <a:pt x="1575068" y="15967"/>
                    <a:pt x="1573633" y="16022"/>
                  </a:cubicBezTo>
                  <a:cubicBezTo>
                    <a:pt x="1573216" y="16039"/>
                    <a:pt x="1577846" y="16178"/>
                    <a:pt x="1579173" y="16168"/>
                  </a:cubicBezTo>
                  <a:cubicBezTo>
                    <a:pt x="1581071" y="16153"/>
                    <a:pt x="1579235" y="16039"/>
                    <a:pt x="1581303" y="16033"/>
                  </a:cubicBezTo>
                  <a:cubicBezTo>
                    <a:pt x="1588186" y="16011"/>
                    <a:pt x="1594282" y="16079"/>
                    <a:pt x="1600733" y="16058"/>
                  </a:cubicBezTo>
                  <a:cubicBezTo>
                    <a:pt x="1601319" y="16056"/>
                    <a:pt x="1596797" y="15985"/>
                    <a:pt x="1601767" y="15973"/>
                  </a:cubicBezTo>
                  <a:cubicBezTo>
                    <a:pt x="1602538" y="15971"/>
                    <a:pt x="1607153" y="16081"/>
                    <a:pt x="1613094" y="16046"/>
                  </a:cubicBezTo>
                  <a:cubicBezTo>
                    <a:pt x="1626212" y="15629"/>
                    <a:pt x="1635858" y="15975"/>
                    <a:pt x="1652510" y="15793"/>
                  </a:cubicBezTo>
                  <a:cubicBezTo>
                    <a:pt x="1651877" y="15760"/>
                    <a:pt x="1639423" y="15699"/>
                    <a:pt x="1638682" y="15697"/>
                  </a:cubicBezTo>
                  <a:close/>
                  <a:moveTo>
                    <a:pt x="1731248" y="15626"/>
                  </a:moveTo>
                  <a:cubicBezTo>
                    <a:pt x="1729272" y="15637"/>
                    <a:pt x="1723176" y="15612"/>
                    <a:pt x="1722683" y="15655"/>
                  </a:cubicBezTo>
                  <a:cubicBezTo>
                    <a:pt x="1722034" y="15712"/>
                    <a:pt x="1730831" y="15721"/>
                    <a:pt x="1731248" y="15626"/>
                  </a:cubicBezTo>
                  <a:close/>
                  <a:moveTo>
                    <a:pt x="1860405" y="15471"/>
                  </a:moveTo>
                  <a:lnTo>
                    <a:pt x="1864124" y="15523"/>
                  </a:lnTo>
                  <a:cubicBezTo>
                    <a:pt x="1860073" y="15598"/>
                    <a:pt x="1859367" y="15575"/>
                    <a:pt x="1859643" y="15532"/>
                  </a:cubicBezTo>
                  <a:close/>
                  <a:moveTo>
                    <a:pt x="1856006" y="15410"/>
                  </a:moveTo>
                  <a:cubicBezTo>
                    <a:pt x="1856022" y="15410"/>
                    <a:pt x="1856022" y="15410"/>
                    <a:pt x="1856037" y="15410"/>
                  </a:cubicBezTo>
                  <a:cubicBezTo>
                    <a:pt x="1854741" y="15527"/>
                    <a:pt x="1860497" y="15404"/>
                    <a:pt x="1861053" y="15420"/>
                  </a:cubicBezTo>
                  <a:lnTo>
                    <a:pt x="1860405" y="15471"/>
                  </a:lnTo>
                  <a:close/>
                  <a:moveTo>
                    <a:pt x="1830589" y="15389"/>
                  </a:moveTo>
                  <a:cubicBezTo>
                    <a:pt x="1830619" y="15453"/>
                    <a:pt x="1822455" y="15482"/>
                    <a:pt x="1821838" y="15474"/>
                  </a:cubicBezTo>
                  <a:cubicBezTo>
                    <a:pt x="1817532" y="15419"/>
                    <a:pt x="1827610" y="15368"/>
                    <a:pt x="1830589" y="15389"/>
                  </a:cubicBezTo>
                  <a:close/>
                  <a:moveTo>
                    <a:pt x="1902027" y="15361"/>
                  </a:moveTo>
                  <a:cubicBezTo>
                    <a:pt x="1907135" y="15446"/>
                    <a:pt x="1889480" y="15473"/>
                    <a:pt x="1895221" y="15371"/>
                  </a:cubicBezTo>
                  <a:cubicBezTo>
                    <a:pt x="1895530" y="15366"/>
                    <a:pt x="1901764" y="15357"/>
                    <a:pt x="1902027" y="15361"/>
                  </a:cubicBezTo>
                  <a:close/>
                  <a:moveTo>
                    <a:pt x="1776373" y="15342"/>
                  </a:moveTo>
                  <a:cubicBezTo>
                    <a:pt x="1781080" y="15324"/>
                    <a:pt x="1785556" y="15339"/>
                    <a:pt x="1789877" y="15364"/>
                  </a:cubicBezTo>
                  <a:cubicBezTo>
                    <a:pt x="1788966" y="15439"/>
                    <a:pt x="1776867" y="15395"/>
                    <a:pt x="1776373" y="15342"/>
                  </a:cubicBezTo>
                  <a:close/>
                  <a:moveTo>
                    <a:pt x="1725806" y="15332"/>
                  </a:moveTo>
                  <a:cubicBezTo>
                    <a:pt x="1723802" y="15329"/>
                    <a:pt x="1721325" y="15340"/>
                    <a:pt x="1720198" y="15362"/>
                  </a:cubicBezTo>
                  <a:cubicBezTo>
                    <a:pt x="1719488" y="15450"/>
                    <a:pt x="1728377" y="15402"/>
                    <a:pt x="1728578" y="15392"/>
                  </a:cubicBezTo>
                  <a:cubicBezTo>
                    <a:pt x="1729342" y="15355"/>
                    <a:pt x="1727810" y="15336"/>
                    <a:pt x="1725806" y="15332"/>
                  </a:cubicBezTo>
                  <a:close/>
                  <a:moveTo>
                    <a:pt x="1842810" y="15331"/>
                  </a:moveTo>
                  <a:cubicBezTo>
                    <a:pt x="1847920" y="15304"/>
                    <a:pt x="1852905" y="15303"/>
                    <a:pt x="1852781" y="15359"/>
                  </a:cubicBezTo>
                  <a:cubicBezTo>
                    <a:pt x="1845882" y="15392"/>
                    <a:pt x="1838984" y="15426"/>
                    <a:pt x="1832086" y="15460"/>
                  </a:cubicBezTo>
                  <a:cubicBezTo>
                    <a:pt x="1832464" y="15412"/>
                    <a:pt x="1837700" y="15358"/>
                    <a:pt x="1842810" y="15331"/>
                  </a:cubicBezTo>
                  <a:close/>
                  <a:moveTo>
                    <a:pt x="1929466" y="15285"/>
                  </a:moveTo>
                  <a:cubicBezTo>
                    <a:pt x="1929914" y="15294"/>
                    <a:pt x="1930207" y="15303"/>
                    <a:pt x="1930377" y="15311"/>
                  </a:cubicBezTo>
                  <a:cubicBezTo>
                    <a:pt x="1931473" y="15271"/>
                    <a:pt x="1937090" y="15248"/>
                    <a:pt x="1937754" y="15339"/>
                  </a:cubicBezTo>
                  <a:cubicBezTo>
                    <a:pt x="1936056" y="15337"/>
                    <a:pt x="1931457" y="15359"/>
                    <a:pt x="1930932" y="15350"/>
                  </a:cubicBezTo>
                  <a:cubicBezTo>
                    <a:pt x="1930701" y="15346"/>
                    <a:pt x="1930516" y="15343"/>
                    <a:pt x="1930408" y="15339"/>
                  </a:cubicBezTo>
                  <a:cubicBezTo>
                    <a:pt x="1928417" y="15426"/>
                    <a:pt x="1906579" y="15409"/>
                    <a:pt x="1905329" y="15390"/>
                  </a:cubicBezTo>
                  <a:cubicBezTo>
                    <a:pt x="1898848" y="15290"/>
                    <a:pt x="1928602" y="15267"/>
                    <a:pt x="1929466" y="15285"/>
                  </a:cubicBezTo>
                  <a:close/>
                  <a:moveTo>
                    <a:pt x="2051524" y="15272"/>
                  </a:moveTo>
                  <a:cubicBezTo>
                    <a:pt x="2051586" y="15140"/>
                    <a:pt x="2051647" y="19506"/>
                    <a:pt x="2051616" y="20011"/>
                  </a:cubicBezTo>
                  <a:cubicBezTo>
                    <a:pt x="2051416" y="22665"/>
                    <a:pt x="2051246" y="15989"/>
                    <a:pt x="2051524" y="15272"/>
                  </a:cubicBezTo>
                  <a:close/>
                  <a:moveTo>
                    <a:pt x="1960409" y="15169"/>
                  </a:moveTo>
                  <a:cubicBezTo>
                    <a:pt x="1960702" y="15191"/>
                    <a:pt x="1951813" y="15387"/>
                    <a:pt x="1947862" y="15356"/>
                  </a:cubicBezTo>
                  <a:cubicBezTo>
                    <a:pt x="1940362" y="15296"/>
                    <a:pt x="1960100" y="15153"/>
                    <a:pt x="1960409" y="15169"/>
                  </a:cubicBezTo>
                  <a:close/>
                  <a:moveTo>
                    <a:pt x="1812918" y="15076"/>
                  </a:moveTo>
                  <a:cubicBezTo>
                    <a:pt x="1813612" y="15091"/>
                    <a:pt x="1815819" y="15524"/>
                    <a:pt x="1808566" y="15379"/>
                  </a:cubicBezTo>
                  <a:cubicBezTo>
                    <a:pt x="1807254" y="15353"/>
                    <a:pt x="1812362" y="15235"/>
                    <a:pt x="1803535" y="15208"/>
                  </a:cubicBezTo>
                  <a:cubicBezTo>
                    <a:pt x="1810125" y="15199"/>
                    <a:pt x="1808736" y="14991"/>
                    <a:pt x="1812918" y="15076"/>
                  </a:cubicBezTo>
                  <a:close/>
                  <a:moveTo>
                    <a:pt x="1798288" y="14865"/>
                  </a:moveTo>
                  <a:cubicBezTo>
                    <a:pt x="1798025" y="14860"/>
                    <a:pt x="1790247" y="14839"/>
                    <a:pt x="1791297" y="14927"/>
                  </a:cubicBezTo>
                  <a:cubicBezTo>
                    <a:pt x="1792855" y="15056"/>
                    <a:pt x="1800479" y="14909"/>
                    <a:pt x="1798288" y="14865"/>
                  </a:cubicBezTo>
                  <a:close/>
                  <a:moveTo>
                    <a:pt x="1789861" y="14835"/>
                  </a:moveTo>
                  <a:cubicBezTo>
                    <a:pt x="1787192" y="14797"/>
                    <a:pt x="1778688" y="14928"/>
                    <a:pt x="1776836" y="15034"/>
                  </a:cubicBezTo>
                  <a:cubicBezTo>
                    <a:pt x="1776497" y="15015"/>
                    <a:pt x="1775555" y="14992"/>
                    <a:pt x="1773858" y="14966"/>
                  </a:cubicBezTo>
                  <a:cubicBezTo>
                    <a:pt x="1773858" y="14966"/>
                    <a:pt x="1773873" y="14966"/>
                    <a:pt x="1773873" y="14966"/>
                  </a:cubicBezTo>
                  <a:cubicBezTo>
                    <a:pt x="1771574" y="14930"/>
                    <a:pt x="1702836" y="15051"/>
                    <a:pt x="1748949" y="15138"/>
                  </a:cubicBezTo>
                  <a:cubicBezTo>
                    <a:pt x="1750384" y="15140"/>
                    <a:pt x="1748409" y="15053"/>
                    <a:pt x="1754289" y="15055"/>
                  </a:cubicBezTo>
                  <a:cubicBezTo>
                    <a:pt x="1754675" y="15055"/>
                    <a:pt x="1754875" y="15130"/>
                    <a:pt x="1756064" y="15130"/>
                  </a:cubicBezTo>
                  <a:cubicBezTo>
                    <a:pt x="1758826" y="15131"/>
                    <a:pt x="1773518" y="15141"/>
                    <a:pt x="1776481" y="15074"/>
                  </a:cubicBezTo>
                  <a:cubicBezTo>
                    <a:pt x="1776497" y="15087"/>
                    <a:pt x="1776697" y="15100"/>
                    <a:pt x="1777099" y="15111"/>
                  </a:cubicBezTo>
                  <a:cubicBezTo>
                    <a:pt x="1780725" y="15208"/>
                    <a:pt x="1791929" y="14863"/>
                    <a:pt x="1789861" y="14835"/>
                  </a:cubicBezTo>
                  <a:close/>
                  <a:moveTo>
                    <a:pt x="1914697" y="14649"/>
                  </a:moveTo>
                  <a:cubicBezTo>
                    <a:pt x="1912706" y="14757"/>
                    <a:pt x="1911410" y="14773"/>
                    <a:pt x="1905808" y="14761"/>
                  </a:cubicBezTo>
                  <a:cubicBezTo>
                    <a:pt x="1914095" y="14711"/>
                    <a:pt x="1906410" y="14638"/>
                    <a:pt x="1914697" y="14649"/>
                  </a:cubicBezTo>
                  <a:close/>
                  <a:moveTo>
                    <a:pt x="2010415" y="14402"/>
                  </a:moveTo>
                  <a:cubicBezTo>
                    <a:pt x="2012560" y="14412"/>
                    <a:pt x="2014424" y="14453"/>
                    <a:pt x="2012047" y="14507"/>
                  </a:cubicBezTo>
                  <a:cubicBezTo>
                    <a:pt x="2011831" y="14511"/>
                    <a:pt x="2007278" y="14485"/>
                    <a:pt x="2007093" y="14480"/>
                  </a:cubicBezTo>
                  <a:cubicBezTo>
                    <a:pt x="2005843" y="14412"/>
                    <a:pt x="2008270" y="14392"/>
                    <a:pt x="2010415" y="14402"/>
                  </a:cubicBezTo>
                  <a:close/>
                  <a:moveTo>
                    <a:pt x="2002324" y="14389"/>
                  </a:moveTo>
                  <a:cubicBezTo>
                    <a:pt x="1998651" y="14486"/>
                    <a:pt x="1990271" y="14507"/>
                    <a:pt x="1984916" y="14505"/>
                  </a:cubicBezTo>
                  <a:cubicBezTo>
                    <a:pt x="1984808" y="14388"/>
                    <a:pt x="1998867" y="14425"/>
                    <a:pt x="2002324" y="14389"/>
                  </a:cubicBezTo>
                  <a:close/>
                  <a:moveTo>
                    <a:pt x="2048098" y="13525"/>
                  </a:moveTo>
                  <a:cubicBezTo>
                    <a:pt x="2049580" y="13582"/>
                    <a:pt x="2043237" y="13651"/>
                    <a:pt x="2040953" y="13622"/>
                  </a:cubicBezTo>
                  <a:cubicBezTo>
                    <a:pt x="2035844" y="13557"/>
                    <a:pt x="2047604" y="13507"/>
                    <a:pt x="2048098" y="13525"/>
                  </a:cubicBezTo>
                  <a:close/>
                  <a:moveTo>
                    <a:pt x="61991" y="12541"/>
                  </a:moveTo>
                  <a:cubicBezTo>
                    <a:pt x="65133" y="12728"/>
                    <a:pt x="68275" y="12915"/>
                    <a:pt x="71417" y="13101"/>
                  </a:cubicBezTo>
                  <a:cubicBezTo>
                    <a:pt x="73859" y="12670"/>
                    <a:pt x="69013" y="12823"/>
                    <a:pt x="67462" y="12738"/>
                  </a:cubicBezTo>
                  <a:cubicBezTo>
                    <a:pt x="66042" y="12661"/>
                    <a:pt x="65115" y="12407"/>
                    <a:pt x="61991" y="12541"/>
                  </a:cubicBezTo>
                  <a:close/>
                  <a:moveTo>
                    <a:pt x="13524" y="11518"/>
                  </a:moveTo>
                  <a:cubicBezTo>
                    <a:pt x="13581" y="10712"/>
                    <a:pt x="13650" y="14176"/>
                    <a:pt x="13621" y="15422"/>
                  </a:cubicBezTo>
                  <a:cubicBezTo>
                    <a:pt x="13556" y="18208"/>
                    <a:pt x="13506" y="11789"/>
                    <a:pt x="13524" y="11518"/>
                  </a:cubicBezTo>
                  <a:close/>
                  <a:moveTo>
                    <a:pt x="2053685" y="11373"/>
                  </a:moveTo>
                  <a:cubicBezTo>
                    <a:pt x="2053685" y="11377"/>
                    <a:pt x="2053685" y="11381"/>
                    <a:pt x="2053685" y="11385"/>
                  </a:cubicBezTo>
                  <a:cubicBezTo>
                    <a:pt x="2053715" y="11115"/>
                    <a:pt x="2054333" y="11788"/>
                    <a:pt x="2054240" y="13674"/>
                  </a:cubicBezTo>
                  <a:cubicBezTo>
                    <a:pt x="2053947" y="19585"/>
                    <a:pt x="2053592" y="15289"/>
                    <a:pt x="2054117" y="27654"/>
                  </a:cubicBezTo>
                  <a:cubicBezTo>
                    <a:pt x="2053731" y="22459"/>
                    <a:pt x="2053823" y="27367"/>
                    <a:pt x="2053669" y="26352"/>
                  </a:cubicBezTo>
                  <a:cubicBezTo>
                    <a:pt x="2053546" y="25539"/>
                    <a:pt x="2053654" y="22491"/>
                    <a:pt x="2053407" y="24263"/>
                  </a:cubicBezTo>
                  <a:cubicBezTo>
                    <a:pt x="2053685" y="21934"/>
                    <a:pt x="2053638" y="11824"/>
                    <a:pt x="2053685" y="11373"/>
                  </a:cubicBezTo>
                  <a:close/>
                  <a:moveTo>
                    <a:pt x="9137" y="11328"/>
                  </a:moveTo>
                  <a:cubicBezTo>
                    <a:pt x="9202" y="11328"/>
                    <a:pt x="9230" y="17164"/>
                    <a:pt x="9259" y="17456"/>
                  </a:cubicBezTo>
                  <a:cubicBezTo>
                    <a:pt x="9311" y="17947"/>
                    <a:pt x="9536" y="15350"/>
                    <a:pt x="9584" y="15354"/>
                  </a:cubicBezTo>
                  <a:cubicBezTo>
                    <a:pt x="9593" y="15444"/>
                    <a:pt x="9634" y="19600"/>
                    <a:pt x="9722" y="18198"/>
                  </a:cubicBezTo>
                  <a:cubicBezTo>
                    <a:pt x="9811" y="16779"/>
                    <a:pt x="9821" y="13141"/>
                    <a:pt x="9830" y="13014"/>
                  </a:cubicBezTo>
                  <a:cubicBezTo>
                    <a:pt x="9882" y="12319"/>
                    <a:pt x="9914" y="18682"/>
                    <a:pt x="9944" y="18872"/>
                  </a:cubicBezTo>
                  <a:cubicBezTo>
                    <a:pt x="9959" y="18972"/>
                    <a:pt x="10059" y="15555"/>
                    <a:pt x="10086" y="15456"/>
                  </a:cubicBezTo>
                  <a:cubicBezTo>
                    <a:pt x="10113" y="15370"/>
                    <a:pt x="10167" y="17967"/>
                    <a:pt x="10250" y="18991"/>
                  </a:cubicBezTo>
                  <a:cubicBezTo>
                    <a:pt x="10313" y="19754"/>
                    <a:pt x="10364" y="17532"/>
                    <a:pt x="10374" y="17923"/>
                  </a:cubicBezTo>
                  <a:cubicBezTo>
                    <a:pt x="10380" y="18202"/>
                    <a:pt x="10370" y="24214"/>
                    <a:pt x="10381" y="24510"/>
                  </a:cubicBezTo>
                  <a:cubicBezTo>
                    <a:pt x="10397" y="24950"/>
                    <a:pt x="10475" y="23542"/>
                    <a:pt x="10494" y="23747"/>
                  </a:cubicBezTo>
                  <a:cubicBezTo>
                    <a:pt x="10521" y="24037"/>
                    <a:pt x="10491" y="25978"/>
                    <a:pt x="10520" y="25726"/>
                  </a:cubicBezTo>
                  <a:cubicBezTo>
                    <a:pt x="10542" y="25536"/>
                    <a:pt x="10811" y="18010"/>
                    <a:pt x="10879" y="18058"/>
                  </a:cubicBezTo>
                  <a:cubicBezTo>
                    <a:pt x="10998" y="18144"/>
                    <a:pt x="10721" y="26115"/>
                    <a:pt x="11193" y="18698"/>
                  </a:cubicBezTo>
                  <a:cubicBezTo>
                    <a:pt x="11196" y="18646"/>
                    <a:pt x="11163" y="16841"/>
                    <a:pt x="11166" y="16791"/>
                  </a:cubicBezTo>
                  <a:cubicBezTo>
                    <a:pt x="11252" y="15677"/>
                    <a:pt x="11384" y="21464"/>
                    <a:pt x="11361" y="14387"/>
                  </a:cubicBezTo>
                  <a:cubicBezTo>
                    <a:pt x="11512" y="27552"/>
                    <a:pt x="11539" y="16026"/>
                    <a:pt x="11739" y="17973"/>
                  </a:cubicBezTo>
                  <a:cubicBezTo>
                    <a:pt x="11816" y="18726"/>
                    <a:pt x="11852" y="23829"/>
                    <a:pt x="11863" y="23852"/>
                  </a:cubicBezTo>
                  <a:cubicBezTo>
                    <a:pt x="11961" y="23357"/>
                    <a:pt x="11884" y="21731"/>
                    <a:pt x="11931" y="21178"/>
                  </a:cubicBezTo>
                  <a:cubicBezTo>
                    <a:pt x="11957" y="20874"/>
                    <a:pt x="12066" y="25440"/>
                    <a:pt x="12132" y="24412"/>
                  </a:cubicBezTo>
                  <a:cubicBezTo>
                    <a:pt x="12166" y="23881"/>
                    <a:pt x="12148" y="19034"/>
                    <a:pt x="12155" y="18834"/>
                  </a:cubicBezTo>
                  <a:cubicBezTo>
                    <a:pt x="12215" y="16916"/>
                    <a:pt x="12287" y="19268"/>
                    <a:pt x="12331" y="18847"/>
                  </a:cubicBezTo>
                  <a:cubicBezTo>
                    <a:pt x="12361" y="18567"/>
                    <a:pt x="12359" y="15642"/>
                    <a:pt x="12364" y="15566"/>
                  </a:cubicBezTo>
                  <a:cubicBezTo>
                    <a:pt x="12375" y="15443"/>
                    <a:pt x="12504" y="19414"/>
                    <a:pt x="12548" y="20241"/>
                  </a:cubicBezTo>
                  <a:cubicBezTo>
                    <a:pt x="12582" y="20870"/>
                    <a:pt x="12630" y="18509"/>
                    <a:pt x="12645" y="18948"/>
                  </a:cubicBezTo>
                  <a:cubicBezTo>
                    <a:pt x="12736" y="21592"/>
                    <a:pt x="12528" y="27217"/>
                    <a:pt x="12826" y="21797"/>
                  </a:cubicBezTo>
                  <a:cubicBezTo>
                    <a:pt x="12844" y="21466"/>
                    <a:pt x="12832" y="19416"/>
                    <a:pt x="12835" y="19355"/>
                  </a:cubicBezTo>
                  <a:cubicBezTo>
                    <a:pt x="12920" y="18088"/>
                    <a:pt x="12936" y="21863"/>
                    <a:pt x="13009" y="22539"/>
                  </a:cubicBezTo>
                  <a:cubicBezTo>
                    <a:pt x="13136" y="23698"/>
                    <a:pt x="13053" y="18272"/>
                    <a:pt x="13152" y="22784"/>
                  </a:cubicBezTo>
                  <a:cubicBezTo>
                    <a:pt x="13223" y="19399"/>
                    <a:pt x="13214" y="17513"/>
                    <a:pt x="13181" y="13552"/>
                  </a:cubicBezTo>
                  <a:cubicBezTo>
                    <a:pt x="13272" y="24520"/>
                    <a:pt x="13609" y="28391"/>
                    <a:pt x="13560" y="16214"/>
                  </a:cubicBezTo>
                  <a:cubicBezTo>
                    <a:pt x="13568" y="20087"/>
                    <a:pt x="13746" y="19658"/>
                    <a:pt x="13754" y="20813"/>
                  </a:cubicBezTo>
                  <a:cubicBezTo>
                    <a:pt x="13758" y="21532"/>
                    <a:pt x="13598" y="27148"/>
                    <a:pt x="13993" y="24573"/>
                  </a:cubicBezTo>
                  <a:cubicBezTo>
                    <a:pt x="14042" y="24250"/>
                    <a:pt x="13965" y="20838"/>
                    <a:pt x="14072" y="21907"/>
                  </a:cubicBezTo>
                  <a:cubicBezTo>
                    <a:pt x="14079" y="30095"/>
                    <a:pt x="14138" y="22081"/>
                    <a:pt x="14152" y="22072"/>
                  </a:cubicBezTo>
                  <a:cubicBezTo>
                    <a:pt x="14390" y="22178"/>
                    <a:pt x="14281" y="42185"/>
                    <a:pt x="14322" y="45623"/>
                  </a:cubicBezTo>
                  <a:cubicBezTo>
                    <a:pt x="14371" y="49612"/>
                    <a:pt x="14583" y="53157"/>
                    <a:pt x="14587" y="54024"/>
                  </a:cubicBezTo>
                  <a:cubicBezTo>
                    <a:pt x="14600" y="56877"/>
                    <a:pt x="14490" y="54510"/>
                    <a:pt x="14456" y="55147"/>
                  </a:cubicBezTo>
                  <a:cubicBezTo>
                    <a:pt x="14422" y="55794"/>
                    <a:pt x="14651" y="63906"/>
                    <a:pt x="14642" y="64311"/>
                  </a:cubicBezTo>
                  <a:cubicBezTo>
                    <a:pt x="14607" y="65883"/>
                    <a:pt x="14480" y="64288"/>
                    <a:pt x="14475" y="64451"/>
                  </a:cubicBezTo>
                  <a:cubicBezTo>
                    <a:pt x="14410" y="66397"/>
                    <a:pt x="14552" y="77292"/>
                    <a:pt x="14537" y="80342"/>
                  </a:cubicBezTo>
                  <a:cubicBezTo>
                    <a:pt x="14616" y="80248"/>
                    <a:pt x="14594" y="74124"/>
                    <a:pt x="14738" y="77947"/>
                  </a:cubicBezTo>
                  <a:cubicBezTo>
                    <a:pt x="14908" y="82400"/>
                    <a:pt x="14559" y="82655"/>
                    <a:pt x="14544" y="82771"/>
                  </a:cubicBezTo>
                  <a:cubicBezTo>
                    <a:pt x="14636" y="103171"/>
                    <a:pt x="14729" y="123571"/>
                    <a:pt x="14821" y="143970"/>
                  </a:cubicBezTo>
                  <a:cubicBezTo>
                    <a:pt x="15022" y="143717"/>
                    <a:pt x="14810" y="130380"/>
                    <a:pt x="14836" y="130075"/>
                  </a:cubicBezTo>
                  <a:cubicBezTo>
                    <a:pt x="14981" y="128295"/>
                    <a:pt x="15085" y="150823"/>
                    <a:pt x="15025" y="153587"/>
                  </a:cubicBezTo>
                  <a:cubicBezTo>
                    <a:pt x="15059" y="151488"/>
                    <a:pt x="15094" y="149388"/>
                    <a:pt x="15127" y="147289"/>
                  </a:cubicBezTo>
                  <a:cubicBezTo>
                    <a:pt x="15379" y="150874"/>
                    <a:pt x="15112" y="158808"/>
                    <a:pt x="15240" y="163994"/>
                  </a:cubicBezTo>
                  <a:cubicBezTo>
                    <a:pt x="15283" y="165670"/>
                    <a:pt x="15359" y="162452"/>
                    <a:pt x="15365" y="162518"/>
                  </a:cubicBezTo>
                  <a:cubicBezTo>
                    <a:pt x="15467" y="164401"/>
                    <a:pt x="15411" y="167423"/>
                    <a:pt x="15275" y="165163"/>
                  </a:cubicBezTo>
                  <a:cubicBezTo>
                    <a:pt x="15417" y="169761"/>
                    <a:pt x="15282" y="169088"/>
                    <a:pt x="15289" y="172616"/>
                  </a:cubicBezTo>
                  <a:cubicBezTo>
                    <a:pt x="15289" y="172798"/>
                    <a:pt x="15379" y="171283"/>
                    <a:pt x="15433" y="174074"/>
                  </a:cubicBezTo>
                  <a:cubicBezTo>
                    <a:pt x="15458" y="175381"/>
                    <a:pt x="15493" y="182356"/>
                    <a:pt x="15584" y="183289"/>
                  </a:cubicBezTo>
                  <a:cubicBezTo>
                    <a:pt x="15623" y="183674"/>
                    <a:pt x="15984" y="180135"/>
                    <a:pt x="15655" y="179698"/>
                  </a:cubicBezTo>
                  <a:cubicBezTo>
                    <a:pt x="15774" y="172113"/>
                    <a:pt x="15494" y="177275"/>
                    <a:pt x="15486" y="174327"/>
                  </a:cubicBezTo>
                  <a:cubicBezTo>
                    <a:pt x="15486" y="173877"/>
                    <a:pt x="15672" y="174915"/>
                    <a:pt x="15549" y="167495"/>
                  </a:cubicBezTo>
                  <a:cubicBezTo>
                    <a:pt x="15880" y="168909"/>
                    <a:pt x="15683" y="177454"/>
                    <a:pt x="15730" y="178919"/>
                  </a:cubicBezTo>
                  <a:cubicBezTo>
                    <a:pt x="15829" y="181939"/>
                    <a:pt x="15929" y="169491"/>
                    <a:pt x="15664" y="167207"/>
                  </a:cubicBezTo>
                  <a:cubicBezTo>
                    <a:pt x="15922" y="168275"/>
                    <a:pt x="15693" y="166324"/>
                    <a:pt x="15689" y="163549"/>
                  </a:cubicBezTo>
                  <a:cubicBezTo>
                    <a:pt x="15684" y="160512"/>
                    <a:pt x="15766" y="161836"/>
                    <a:pt x="15757" y="160193"/>
                  </a:cubicBezTo>
                  <a:cubicBezTo>
                    <a:pt x="15734" y="155697"/>
                    <a:pt x="15569" y="157561"/>
                    <a:pt x="15707" y="153854"/>
                  </a:cubicBezTo>
                  <a:cubicBezTo>
                    <a:pt x="15236" y="157467"/>
                    <a:pt x="15611" y="147511"/>
                    <a:pt x="15720" y="144610"/>
                  </a:cubicBezTo>
                  <a:cubicBezTo>
                    <a:pt x="15771" y="149331"/>
                    <a:pt x="15821" y="154052"/>
                    <a:pt x="15873" y="158771"/>
                  </a:cubicBezTo>
                  <a:cubicBezTo>
                    <a:pt x="15897" y="158503"/>
                    <a:pt x="15922" y="158233"/>
                    <a:pt x="15946" y="157963"/>
                  </a:cubicBezTo>
                  <a:cubicBezTo>
                    <a:pt x="15949" y="159206"/>
                    <a:pt x="15953" y="160449"/>
                    <a:pt x="15956" y="161693"/>
                  </a:cubicBezTo>
                  <a:cubicBezTo>
                    <a:pt x="15930" y="161494"/>
                    <a:pt x="15904" y="161294"/>
                    <a:pt x="15878" y="161095"/>
                  </a:cubicBezTo>
                  <a:cubicBezTo>
                    <a:pt x="16076" y="167506"/>
                    <a:pt x="15903" y="169071"/>
                    <a:pt x="15903" y="169594"/>
                  </a:cubicBezTo>
                  <a:cubicBezTo>
                    <a:pt x="15919" y="176323"/>
                    <a:pt x="15963" y="184096"/>
                    <a:pt x="16001" y="190902"/>
                  </a:cubicBezTo>
                  <a:cubicBezTo>
                    <a:pt x="16006" y="191922"/>
                    <a:pt x="16170" y="191222"/>
                    <a:pt x="16080" y="198663"/>
                  </a:cubicBezTo>
                  <a:cubicBezTo>
                    <a:pt x="16051" y="201037"/>
                    <a:pt x="15907" y="198795"/>
                    <a:pt x="15941" y="201486"/>
                  </a:cubicBezTo>
                  <a:cubicBezTo>
                    <a:pt x="16319" y="204850"/>
                    <a:pt x="16032" y="204787"/>
                    <a:pt x="16037" y="205789"/>
                  </a:cubicBezTo>
                  <a:cubicBezTo>
                    <a:pt x="16053" y="208659"/>
                    <a:pt x="16152" y="210414"/>
                    <a:pt x="16155" y="210679"/>
                  </a:cubicBezTo>
                  <a:cubicBezTo>
                    <a:pt x="16188" y="214227"/>
                    <a:pt x="16202" y="219424"/>
                    <a:pt x="16238" y="223320"/>
                  </a:cubicBezTo>
                  <a:cubicBezTo>
                    <a:pt x="16239" y="223393"/>
                    <a:pt x="16341" y="221365"/>
                    <a:pt x="16322" y="223896"/>
                  </a:cubicBezTo>
                  <a:cubicBezTo>
                    <a:pt x="16316" y="224785"/>
                    <a:pt x="15873" y="232757"/>
                    <a:pt x="16068" y="239728"/>
                  </a:cubicBezTo>
                  <a:cubicBezTo>
                    <a:pt x="16092" y="237915"/>
                    <a:pt x="16115" y="236102"/>
                    <a:pt x="16138" y="234290"/>
                  </a:cubicBezTo>
                  <a:cubicBezTo>
                    <a:pt x="16103" y="236421"/>
                    <a:pt x="16309" y="251357"/>
                    <a:pt x="16422" y="247706"/>
                  </a:cubicBezTo>
                  <a:cubicBezTo>
                    <a:pt x="16490" y="245466"/>
                    <a:pt x="16142" y="240002"/>
                    <a:pt x="16443" y="239401"/>
                  </a:cubicBezTo>
                  <a:cubicBezTo>
                    <a:pt x="16380" y="244372"/>
                    <a:pt x="16675" y="271822"/>
                    <a:pt x="16614" y="273960"/>
                  </a:cubicBezTo>
                  <a:cubicBezTo>
                    <a:pt x="16606" y="274256"/>
                    <a:pt x="16493" y="272437"/>
                    <a:pt x="16482" y="272846"/>
                  </a:cubicBezTo>
                  <a:cubicBezTo>
                    <a:pt x="16474" y="273162"/>
                    <a:pt x="16533" y="279449"/>
                    <a:pt x="16498" y="280284"/>
                  </a:cubicBezTo>
                  <a:cubicBezTo>
                    <a:pt x="16477" y="280781"/>
                    <a:pt x="16399" y="278002"/>
                    <a:pt x="16363" y="278229"/>
                  </a:cubicBezTo>
                  <a:cubicBezTo>
                    <a:pt x="16337" y="278426"/>
                    <a:pt x="16335" y="286278"/>
                    <a:pt x="16468" y="286727"/>
                  </a:cubicBezTo>
                  <a:cubicBezTo>
                    <a:pt x="16405" y="284798"/>
                    <a:pt x="16421" y="279378"/>
                    <a:pt x="16546" y="282221"/>
                  </a:cubicBezTo>
                  <a:cubicBezTo>
                    <a:pt x="16562" y="282587"/>
                    <a:pt x="16488" y="284482"/>
                    <a:pt x="16508" y="284925"/>
                  </a:cubicBezTo>
                  <a:cubicBezTo>
                    <a:pt x="16691" y="289047"/>
                    <a:pt x="16583" y="276730"/>
                    <a:pt x="16574" y="274824"/>
                  </a:cubicBezTo>
                  <a:cubicBezTo>
                    <a:pt x="16782" y="282561"/>
                    <a:pt x="16655" y="294527"/>
                    <a:pt x="16815" y="303490"/>
                  </a:cubicBezTo>
                  <a:cubicBezTo>
                    <a:pt x="16725" y="307114"/>
                    <a:pt x="16616" y="298121"/>
                    <a:pt x="16548" y="302220"/>
                  </a:cubicBezTo>
                  <a:cubicBezTo>
                    <a:pt x="16404" y="310722"/>
                    <a:pt x="16713" y="304481"/>
                    <a:pt x="16729" y="304745"/>
                  </a:cubicBezTo>
                  <a:cubicBezTo>
                    <a:pt x="16853" y="306858"/>
                    <a:pt x="16290" y="314051"/>
                    <a:pt x="16749" y="314054"/>
                  </a:cubicBezTo>
                  <a:cubicBezTo>
                    <a:pt x="16697" y="317136"/>
                    <a:pt x="16633" y="316139"/>
                    <a:pt x="16718" y="320488"/>
                  </a:cubicBezTo>
                  <a:cubicBezTo>
                    <a:pt x="16747" y="319917"/>
                    <a:pt x="16776" y="319345"/>
                    <a:pt x="16804" y="318772"/>
                  </a:cubicBezTo>
                  <a:cubicBezTo>
                    <a:pt x="17101" y="323601"/>
                    <a:pt x="16477" y="333822"/>
                    <a:pt x="16419" y="333057"/>
                  </a:cubicBezTo>
                  <a:cubicBezTo>
                    <a:pt x="16269" y="330996"/>
                    <a:pt x="16459" y="325674"/>
                    <a:pt x="16451" y="325220"/>
                  </a:cubicBezTo>
                  <a:cubicBezTo>
                    <a:pt x="16439" y="324545"/>
                    <a:pt x="15961" y="322686"/>
                    <a:pt x="16342" y="315321"/>
                  </a:cubicBezTo>
                  <a:cubicBezTo>
                    <a:pt x="16014" y="312306"/>
                    <a:pt x="16188" y="326993"/>
                    <a:pt x="15941" y="320311"/>
                  </a:cubicBezTo>
                  <a:cubicBezTo>
                    <a:pt x="15999" y="324825"/>
                    <a:pt x="15862" y="343392"/>
                    <a:pt x="16015" y="346065"/>
                  </a:cubicBezTo>
                  <a:cubicBezTo>
                    <a:pt x="16036" y="346384"/>
                    <a:pt x="16351" y="344898"/>
                    <a:pt x="16209" y="349486"/>
                  </a:cubicBezTo>
                  <a:cubicBezTo>
                    <a:pt x="16141" y="351664"/>
                    <a:pt x="16112" y="346412"/>
                    <a:pt x="16043" y="347409"/>
                  </a:cubicBezTo>
                  <a:cubicBezTo>
                    <a:pt x="15832" y="350476"/>
                    <a:pt x="16167" y="392180"/>
                    <a:pt x="16218" y="400101"/>
                  </a:cubicBezTo>
                  <a:cubicBezTo>
                    <a:pt x="16221" y="400615"/>
                    <a:pt x="16115" y="400427"/>
                    <a:pt x="16118" y="400931"/>
                  </a:cubicBezTo>
                  <a:cubicBezTo>
                    <a:pt x="16128" y="402484"/>
                    <a:pt x="16312" y="408140"/>
                    <a:pt x="16276" y="410918"/>
                  </a:cubicBezTo>
                  <a:cubicBezTo>
                    <a:pt x="16446" y="405163"/>
                    <a:pt x="16514" y="416340"/>
                    <a:pt x="16507" y="419184"/>
                  </a:cubicBezTo>
                  <a:cubicBezTo>
                    <a:pt x="16494" y="423499"/>
                    <a:pt x="16303" y="423232"/>
                    <a:pt x="16271" y="425096"/>
                  </a:cubicBezTo>
                  <a:cubicBezTo>
                    <a:pt x="16147" y="432283"/>
                    <a:pt x="16656" y="443416"/>
                    <a:pt x="16252" y="448998"/>
                  </a:cubicBezTo>
                  <a:cubicBezTo>
                    <a:pt x="16678" y="448694"/>
                    <a:pt x="16085" y="458655"/>
                    <a:pt x="16099" y="463186"/>
                  </a:cubicBezTo>
                  <a:cubicBezTo>
                    <a:pt x="16110" y="466735"/>
                    <a:pt x="16422" y="471885"/>
                    <a:pt x="16575" y="467095"/>
                  </a:cubicBezTo>
                  <a:cubicBezTo>
                    <a:pt x="16584" y="473222"/>
                    <a:pt x="16695" y="479671"/>
                    <a:pt x="16750" y="485418"/>
                  </a:cubicBezTo>
                  <a:cubicBezTo>
                    <a:pt x="16759" y="486369"/>
                    <a:pt x="16622" y="485060"/>
                    <a:pt x="16641" y="486682"/>
                  </a:cubicBezTo>
                  <a:cubicBezTo>
                    <a:pt x="16644" y="486829"/>
                    <a:pt x="16773" y="487032"/>
                    <a:pt x="16793" y="488423"/>
                  </a:cubicBezTo>
                  <a:cubicBezTo>
                    <a:pt x="16960" y="499914"/>
                    <a:pt x="16660" y="494323"/>
                    <a:pt x="16589" y="496473"/>
                  </a:cubicBezTo>
                  <a:cubicBezTo>
                    <a:pt x="16549" y="497676"/>
                    <a:pt x="16531" y="498564"/>
                    <a:pt x="16526" y="499215"/>
                  </a:cubicBezTo>
                  <a:cubicBezTo>
                    <a:pt x="16471" y="492519"/>
                    <a:pt x="16386" y="484793"/>
                    <a:pt x="16373" y="482727"/>
                  </a:cubicBezTo>
                  <a:cubicBezTo>
                    <a:pt x="16099" y="484489"/>
                    <a:pt x="16493" y="497572"/>
                    <a:pt x="16434" y="501402"/>
                  </a:cubicBezTo>
                  <a:cubicBezTo>
                    <a:pt x="16432" y="501536"/>
                    <a:pt x="16272" y="501073"/>
                    <a:pt x="16271" y="501208"/>
                  </a:cubicBezTo>
                  <a:cubicBezTo>
                    <a:pt x="16271" y="501211"/>
                    <a:pt x="16271" y="501214"/>
                    <a:pt x="16271" y="501217"/>
                  </a:cubicBezTo>
                  <a:cubicBezTo>
                    <a:pt x="16265" y="502652"/>
                    <a:pt x="16363" y="511796"/>
                    <a:pt x="16545" y="509915"/>
                  </a:cubicBezTo>
                  <a:cubicBezTo>
                    <a:pt x="16593" y="509408"/>
                    <a:pt x="16574" y="505200"/>
                    <a:pt x="16534" y="500207"/>
                  </a:cubicBezTo>
                  <a:cubicBezTo>
                    <a:pt x="16576" y="501559"/>
                    <a:pt x="16748" y="500550"/>
                    <a:pt x="16757" y="500788"/>
                  </a:cubicBezTo>
                  <a:cubicBezTo>
                    <a:pt x="16858" y="503680"/>
                    <a:pt x="16718" y="510763"/>
                    <a:pt x="16706" y="513276"/>
                  </a:cubicBezTo>
                  <a:cubicBezTo>
                    <a:pt x="16703" y="513850"/>
                    <a:pt x="16818" y="513808"/>
                    <a:pt x="16818" y="513902"/>
                  </a:cubicBezTo>
                  <a:cubicBezTo>
                    <a:pt x="16803" y="516188"/>
                    <a:pt x="16471" y="515250"/>
                    <a:pt x="16820" y="517594"/>
                  </a:cubicBezTo>
                  <a:cubicBezTo>
                    <a:pt x="16430" y="521733"/>
                    <a:pt x="16723" y="509839"/>
                    <a:pt x="16463" y="510677"/>
                  </a:cubicBezTo>
                  <a:cubicBezTo>
                    <a:pt x="16263" y="511321"/>
                    <a:pt x="16484" y="537740"/>
                    <a:pt x="16813" y="537661"/>
                  </a:cubicBezTo>
                  <a:cubicBezTo>
                    <a:pt x="16778" y="537752"/>
                    <a:pt x="16737" y="538115"/>
                    <a:pt x="16691" y="538860"/>
                  </a:cubicBezTo>
                  <a:cubicBezTo>
                    <a:pt x="16588" y="540513"/>
                    <a:pt x="16655" y="547867"/>
                    <a:pt x="16721" y="549136"/>
                  </a:cubicBezTo>
                  <a:cubicBezTo>
                    <a:pt x="16734" y="549350"/>
                    <a:pt x="17055" y="549264"/>
                    <a:pt x="17059" y="549529"/>
                  </a:cubicBezTo>
                  <a:cubicBezTo>
                    <a:pt x="17070" y="550194"/>
                    <a:pt x="16859" y="559181"/>
                    <a:pt x="17066" y="562539"/>
                  </a:cubicBezTo>
                  <a:cubicBezTo>
                    <a:pt x="17103" y="560726"/>
                    <a:pt x="17140" y="558912"/>
                    <a:pt x="17176" y="557100"/>
                  </a:cubicBezTo>
                  <a:cubicBezTo>
                    <a:pt x="17232" y="568047"/>
                    <a:pt x="17321" y="566355"/>
                    <a:pt x="17400" y="562707"/>
                  </a:cubicBezTo>
                  <a:cubicBezTo>
                    <a:pt x="17404" y="562534"/>
                    <a:pt x="17408" y="562355"/>
                    <a:pt x="17412" y="562173"/>
                  </a:cubicBezTo>
                  <a:cubicBezTo>
                    <a:pt x="17469" y="559347"/>
                    <a:pt x="17520" y="555722"/>
                    <a:pt x="17545" y="555667"/>
                  </a:cubicBezTo>
                  <a:cubicBezTo>
                    <a:pt x="17640" y="555460"/>
                    <a:pt x="17793" y="574033"/>
                    <a:pt x="17471" y="570461"/>
                  </a:cubicBezTo>
                  <a:cubicBezTo>
                    <a:pt x="17427" y="569962"/>
                    <a:pt x="17518" y="561369"/>
                    <a:pt x="17324" y="565624"/>
                  </a:cubicBezTo>
                  <a:cubicBezTo>
                    <a:pt x="17290" y="566368"/>
                    <a:pt x="17379" y="571888"/>
                    <a:pt x="17356" y="572177"/>
                  </a:cubicBezTo>
                  <a:cubicBezTo>
                    <a:pt x="17206" y="574117"/>
                    <a:pt x="16939" y="562065"/>
                    <a:pt x="16723" y="563539"/>
                  </a:cubicBezTo>
                  <a:cubicBezTo>
                    <a:pt x="16949" y="566463"/>
                    <a:pt x="16854" y="570217"/>
                    <a:pt x="16925" y="573572"/>
                  </a:cubicBezTo>
                  <a:cubicBezTo>
                    <a:pt x="16957" y="575098"/>
                    <a:pt x="17123" y="575473"/>
                    <a:pt x="17127" y="575661"/>
                  </a:cubicBezTo>
                  <a:cubicBezTo>
                    <a:pt x="17183" y="578476"/>
                    <a:pt x="17003" y="576896"/>
                    <a:pt x="17012" y="577836"/>
                  </a:cubicBezTo>
                  <a:cubicBezTo>
                    <a:pt x="17017" y="578341"/>
                    <a:pt x="17412" y="583886"/>
                    <a:pt x="16898" y="582838"/>
                  </a:cubicBezTo>
                  <a:cubicBezTo>
                    <a:pt x="17357" y="601110"/>
                    <a:pt x="17297" y="587892"/>
                    <a:pt x="17214" y="576683"/>
                  </a:cubicBezTo>
                  <a:cubicBezTo>
                    <a:pt x="17416" y="580225"/>
                    <a:pt x="17360" y="587170"/>
                    <a:pt x="17418" y="590286"/>
                  </a:cubicBezTo>
                  <a:cubicBezTo>
                    <a:pt x="17440" y="591403"/>
                    <a:pt x="17607" y="590741"/>
                    <a:pt x="17651" y="592630"/>
                  </a:cubicBezTo>
                  <a:cubicBezTo>
                    <a:pt x="17742" y="596516"/>
                    <a:pt x="17637" y="615075"/>
                    <a:pt x="17613" y="619910"/>
                  </a:cubicBezTo>
                  <a:cubicBezTo>
                    <a:pt x="17537" y="616941"/>
                    <a:pt x="17351" y="617808"/>
                    <a:pt x="17375" y="620100"/>
                  </a:cubicBezTo>
                  <a:cubicBezTo>
                    <a:pt x="17399" y="622393"/>
                    <a:pt x="17644" y="620467"/>
                    <a:pt x="17674" y="620915"/>
                  </a:cubicBezTo>
                  <a:cubicBezTo>
                    <a:pt x="17705" y="621393"/>
                    <a:pt x="17637" y="632147"/>
                    <a:pt x="17679" y="633936"/>
                  </a:cubicBezTo>
                  <a:cubicBezTo>
                    <a:pt x="17546" y="625840"/>
                    <a:pt x="17365" y="627667"/>
                    <a:pt x="17377" y="634537"/>
                  </a:cubicBezTo>
                  <a:cubicBezTo>
                    <a:pt x="17317" y="633545"/>
                    <a:pt x="17257" y="632551"/>
                    <a:pt x="17197" y="631557"/>
                  </a:cubicBezTo>
                  <a:cubicBezTo>
                    <a:pt x="17293" y="635585"/>
                    <a:pt x="17037" y="644052"/>
                    <a:pt x="17135" y="646381"/>
                  </a:cubicBezTo>
                  <a:cubicBezTo>
                    <a:pt x="17151" y="646746"/>
                    <a:pt x="17308" y="645433"/>
                    <a:pt x="17317" y="645638"/>
                  </a:cubicBezTo>
                  <a:cubicBezTo>
                    <a:pt x="17396" y="647682"/>
                    <a:pt x="17261" y="654628"/>
                    <a:pt x="17318" y="654952"/>
                  </a:cubicBezTo>
                  <a:cubicBezTo>
                    <a:pt x="17366" y="655225"/>
                    <a:pt x="17490" y="652262"/>
                    <a:pt x="17563" y="653362"/>
                  </a:cubicBezTo>
                  <a:cubicBezTo>
                    <a:pt x="17578" y="653591"/>
                    <a:pt x="17370" y="656449"/>
                    <a:pt x="17437" y="659262"/>
                  </a:cubicBezTo>
                  <a:cubicBezTo>
                    <a:pt x="17462" y="660306"/>
                    <a:pt x="17615" y="659677"/>
                    <a:pt x="17625" y="659940"/>
                  </a:cubicBezTo>
                  <a:cubicBezTo>
                    <a:pt x="17711" y="662133"/>
                    <a:pt x="17442" y="660838"/>
                    <a:pt x="17503" y="664844"/>
                  </a:cubicBezTo>
                  <a:cubicBezTo>
                    <a:pt x="17548" y="667780"/>
                    <a:pt x="17817" y="669965"/>
                    <a:pt x="17751" y="674022"/>
                  </a:cubicBezTo>
                  <a:cubicBezTo>
                    <a:pt x="18016" y="660704"/>
                    <a:pt x="17932" y="671899"/>
                    <a:pt x="18061" y="677468"/>
                  </a:cubicBezTo>
                  <a:cubicBezTo>
                    <a:pt x="18081" y="678360"/>
                    <a:pt x="18365" y="677595"/>
                    <a:pt x="18252" y="682927"/>
                  </a:cubicBezTo>
                  <a:cubicBezTo>
                    <a:pt x="17675" y="671579"/>
                    <a:pt x="17993" y="686163"/>
                    <a:pt x="18002" y="689145"/>
                  </a:cubicBezTo>
                  <a:cubicBezTo>
                    <a:pt x="18002" y="689310"/>
                    <a:pt x="17811" y="689365"/>
                    <a:pt x="17815" y="690829"/>
                  </a:cubicBezTo>
                  <a:cubicBezTo>
                    <a:pt x="17816" y="690952"/>
                    <a:pt x="17944" y="690774"/>
                    <a:pt x="17960" y="692134"/>
                  </a:cubicBezTo>
                  <a:cubicBezTo>
                    <a:pt x="18118" y="705030"/>
                    <a:pt x="17931" y="696784"/>
                    <a:pt x="17815" y="699233"/>
                  </a:cubicBezTo>
                  <a:cubicBezTo>
                    <a:pt x="17765" y="700276"/>
                    <a:pt x="17979" y="706548"/>
                    <a:pt x="17992" y="708237"/>
                  </a:cubicBezTo>
                  <a:cubicBezTo>
                    <a:pt x="17994" y="708626"/>
                    <a:pt x="17858" y="708447"/>
                    <a:pt x="17870" y="709950"/>
                  </a:cubicBezTo>
                  <a:cubicBezTo>
                    <a:pt x="17893" y="712607"/>
                    <a:pt x="18050" y="714988"/>
                    <a:pt x="18070" y="716743"/>
                  </a:cubicBezTo>
                  <a:cubicBezTo>
                    <a:pt x="18071" y="716948"/>
                    <a:pt x="17856" y="716958"/>
                    <a:pt x="17942" y="720283"/>
                  </a:cubicBezTo>
                  <a:cubicBezTo>
                    <a:pt x="17966" y="721219"/>
                    <a:pt x="18048" y="722268"/>
                    <a:pt x="18103" y="720941"/>
                  </a:cubicBezTo>
                  <a:cubicBezTo>
                    <a:pt x="18285" y="716535"/>
                    <a:pt x="17892" y="708180"/>
                    <a:pt x="18070" y="703201"/>
                  </a:cubicBezTo>
                  <a:cubicBezTo>
                    <a:pt x="18231" y="698661"/>
                    <a:pt x="18321" y="712978"/>
                    <a:pt x="18326" y="713721"/>
                  </a:cubicBezTo>
                  <a:cubicBezTo>
                    <a:pt x="18328" y="713995"/>
                    <a:pt x="18207" y="711200"/>
                    <a:pt x="18200" y="714039"/>
                  </a:cubicBezTo>
                  <a:cubicBezTo>
                    <a:pt x="18194" y="716465"/>
                    <a:pt x="18590" y="720899"/>
                    <a:pt x="18528" y="724514"/>
                  </a:cubicBezTo>
                  <a:cubicBezTo>
                    <a:pt x="18523" y="724790"/>
                    <a:pt x="18220" y="727677"/>
                    <a:pt x="18201" y="727545"/>
                  </a:cubicBezTo>
                  <a:cubicBezTo>
                    <a:pt x="18187" y="727423"/>
                    <a:pt x="18096" y="722987"/>
                    <a:pt x="18007" y="723632"/>
                  </a:cubicBezTo>
                  <a:cubicBezTo>
                    <a:pt x="17997" y="723710"/>
                    <a:pt x="18013" y="726528"/>
                    <a:pt x="17946" y="726896"/>
                  </a:cubicBezTo>
                  <a:cubicBezTo>
                    <a:pt x="17865" y="727347"/>
                    <a:pt x="17051" y="728562"/>
                    <a:pt x="17033" y="729163"/>
                  </a:cubicBezTo>
                  <a:cubicBezTo>
                    <a:pt x="16988" y="730708"/>
                    <a:pt x="17171" y="729702"/>
                    <a:pt x="17162" y="730702"/>
                  </a:cubicBezTo>
                  <a:cubicBezTo>
                    <a:pt x="17144" y="732844"/>
                    <a:pt x="16931" y="740277"/>
                    <a:pt x="17218" y="740519"/>
                  </a:cubicBezTo>
                  <a:cubicBezTo>
                    <a:pt x="17230" y="739290"/>
                    <a:pt x="17242" y="738064"/>
                    <a:pt x="17253" y="736835"/>
                  </a:cubicBezTo>
                  <a:cubicBezTo>
                    <a:pt x="17312" y="743667"/>
                    <a:pt x="17422" y="740755"/>
                    <a:pt x="17480" y="741723"/>
                  </a:cubicBezTo>
                  <a:cubicBezTo>
                    <a:pt x="17542" y="742764"/>
                    <a:pt x="17289" y="742471"/>
                    <a:pt x="17275" y="744775"/>
                  </a:cubicBezTo>
                  <a:cubicBezTo>
                    <a:pt x="17272" y="745275"/>
                    <a:pt x="17366" y="754912"/>
                    <a:pt x="17472" y="754736"/>
                  </a:cubicBezTo>
                  <a:cubicBezTo>
                    <a:pt x="17279" y="749407"/>
                    <a:pt x="17602" y="751384"/>
                    <a:pt x="17606" y="751137"/>
                  </a:cubicBezTo>
                  <a:cubicBezTo>
                    <a:pt x="17622" y="750203"/>
                    <a:pt x="17441" y="749012"/>
                    <a:pt x="17439" y="747758"/>
                  </a:cubicBezTo>
                  <a:cubicBezTo>
                    <a:pt x="17428" y="738949"/>
                    <a:pt x="17744" y="747834"/>
                    <a:pt x="17806" y="745754"/>
                  </a:cubicBezTo>
                  <a:cubicBezTo>
                    <a:pt x="17826" y="745038"/>
                    <a:pt x="17670" y="743612"/>
                    <a:pt x="17677" y="743308"/>
                  </a:cubicBezTo>
                  <a:cubicBezTo>
                    <a:pt x="17697" y="742321"/>
                    <a:pt x="17892" y="742305"/>
                    <a:pt x="17873" y="741647"/>
                  </a:cubicBezTo>
                  <a:cubicBezTo>
                    <a:pt x="17830" y="740110"/>
                    <a:pt x="17562" y="741903"/>
                    <a:pt x="17547" y="741783"/>
                  </a:cubicBezTo>
                  <a:cubicBezTo>
                    <a:pt x="17368" y="740409"/>
                    <a:pt x="17558" y="735029"/>
                    <a:pt x="17874" y="738378"/>
                  </a:cubicBezTo>
                  <a:cubicBezTo>
                    <a:pt x="17972" y="736368"/>
                    <a:pt x="17607" y="736133"/>
                    <a:pt x="17745" y="734539"/>
                  </a:cubicBezTo>
                  <a:cubicBezTo>
                    <a:pt x="18018" y="731369"/>
                    <a:pt x="17967" y="736117"/>
                    <a:pt x="18021" y="737403"/>
                  </a:cubicBezTo>
                  <a:cubicBezTo>
                    <a:pt x="18216" y="742019"/>
                    <a:pt x="18083" y="743388"/>
                    <a:pt x="18162" y="749921"/>
                  </a:cubicBezTo>
                  <a:cubicBezTo>
                    <a:pt x="18191" y="752273"/>
                    <a:pt x="18384" y="755060"/>
                    <a:pt x="18399" y="756152"/>
                  </a:cubicBezTo>
                  <a:cubicBezTo>
                    <a:pt x="18410" y="756839"/>
                    <a:pt x="17814" y="763332"/>
                    <a:pt x="18797" y="763523"/>
                  </a:cubicBezTo>
                  <a:cubicBezTo>
                    <a:pt x="18716" y="766046"/>
                    <a:pt x="18086" y="770006"/>
                    <a:pt x="18127" y="772607"/>
                  </a:cubicBezTo>
                  <a:cubicBezTo>
                    <a:pt x="18166" y="774940"/>
                    <a:pt x="18512" y="774198"/>
                    <a:pt x="18527" y="774417"/>
                  </a:cubicBezTo>
                  <a:cubicBezTo>
                    <a:pt x="18550" y="774750"/>
                    <a:pt x="18537" y="777573"/>
                    <a:pt x="18591" y="778528"/>
                  </a:cubicBezTo>
                  <a:cubicBezTo>
                    <a:pt x="18655" y="779647"/>
                    <a:pt x="18787" y="779089"/>
                    <a:pt x="18850" y="780863"/>
                  </a:cubicBezTo>
                  <a:cubicBezTo>
                    <a:pt x="19010" y="785282"/>
                    <a:pt x="18649" y="785166"/>
                    <a:pt x="18628" y="785620"/>
                  </a:cubicBezTo>
                  <a:cubicBezTo>
                    <a:pt x="18384" y="790890"/>
                    <a:pt x="18885" y="788583"/>
                    <a:pt x="18933" y="789753"/>
                  </a:cubicBezTo>
                  <a:cubicBezTo>
                    <a:pt x="18977" y="790841"/>
                    <a:pt x="18857" y="806097"/>
                    <a:pt x="19005" y="809309"/>
                  </a:cubicBezTo>
                  <a:cubicBezTo>
                    <a:pt x="18925" y="808003"/>
                    <a:pt x="18845" y="806696"/>
                    <a:pt x="18765" y="805389"/>
                  </a:cubicBezTo>
                  <a:cubicBezTo>
                    <a:pt x="18549" y="807727"/>
                    <a:pt x="18934" y="810207"/>
                    <a:pt x="18525" y="810250"/>
                  </a:cubicBezTo>
                  <a:cubicBezTo>
                    <a:pt x="19189" y="810726"/>
                    <a:pt x="18771" y="815553"/>
                    <a:pt x="18795" y="817004"/>
                  </a:cubicBezTo>
                  <a:cubicBezTo>
                    <a:pt x="18805" y="817575"/>
                    <a:pt x="18918" y="817530"/>
                    <a:pt x="18927" y="818245"/>
                  </a:cubicBezTo>
                  <a:cubicBezTo>
                    <a:pt x="18961" y="821039"/>
                    <a:pt x="18903" y="827339"/>
                    <a:pt x="18969" y="828855"/>
                  </a:cubicBezTo>
                  <a:cubicBezTo>
                    <a:pt x="19253" y="835409"/>
                    <a:pt x="19577" y="818649"/>
                    <a:pt x="19593" y="817329"/>
                  </a:cubicBezTo>
                  <a:cubicBezTo>
                    <a:pt x="19600" y="819970"/>
                    <a:pt x="19835" y="834914"/>
                    <a:pt x="20118" y="828044"/>
                  </a:cubicBezTo>
                  <a:cubicBezTo>
                    <a:pt x="20161" y="826983"/>
                    <a:pt x="19851" y="825101"/>
                    <a:pt x="19835" y="824506"/>
                  </a:cubicBezTo>
                  <a:cubicBezTo>
                    <a:pt x="19735" y="820470"/>
                    <a:pt x="20021" y="823643"/>
                    <a:pt x="20045" y="823327"/>
                  </a:cubicBezTo>
                  <a:cubicBezTo>
                    <a:pt x="20083" y="822789"/>
                    <a:pt x="19809" y="820134"/>
                    <a:pt x="19836" y="819431"/>
                  </a:cubicBezTo>
                  <a:cubicBezTo>
                    <a:pt x="19844" y="819198"/>
                    <a:pt x="20095" y="820705"/>
                    <a:pt x="20077" y="816854"/>
                  </a:cubicBezTo>
                  <a:cubicBezTo>
                    <a:pt x="20322" y="818748"/>
                    <a:pt x="20197" y="829568"/>
                    <a:pt x="20260" y="830987"/>
                  </a:cubicBezTo>
                  <a:cubicBezTo>
                    <a:pt x="20283" y="831492"/>
                    <a:pt x="20769" y="828322"/>
                    <a:pt x="20334" y="837582"/>
                  </a:cubicBezTo>
                  <a:cubicBezTo>
                    <a:pt x="20381" y="837475"/>
                    <a:pt x="20427" y="837367"/>
                    <a:pt x="20473" y="837259"/>
                  </a:cubicBezTo>
                  <a:cubicBezTo>
                    <a:pt x="20524" y="842415"/>
                    <a:pt x="20576" y="847571"/>
                    <a:pt x="20627" y="852728"/>
                  </a:cubicBezTo>
                  <a:cubicBezTo>
                    <a:pt x="20514" y="852167"/>
                    <a:pt x="20277" y="849272"/>
                    <a:pt x="20345" y="852917"/>
                  </a:cubicBezTo>
                  <a:cubicBezTo>
                    <a:pt x="20385" y="855018"/>
                    <a:pt x="20620" y="853464"/>
                    <a:pt x="20628" y="853655"/>
                  </a:cubicBezTo>
                  <a:cubicBezTo>
                    <a:pt x="20707" y="855539"/>
                    <a:pt x="20831" y="888879"/>
                    <a:pt x="20898" y="895339"/>
                  </a:cubicBezTo>
                  <a:cubicBezTo>
                    <a:pt x="20921" y="897537"/>
                    <a:pt x="21161" y="903663"/>
                    <a:pt x="21168" y="904131"/>
                  </a:cubicBezTo>
                  <a:cubicBezTo>
                    <a:pt x="21206" y="906924"/>
                    <a:pt x="21136" y="916815"/>
                    <a:pt x="21177" y="918788"/>
                  </a:cubicBezTo>
                  <a:cubicBezTo>
                    <a:pt x="21203" y="920021"/>
                    <a:pt x="21409" y="918849"/>
                    <a:pt x="21406" y="919950"/>
                  </a:cubicBezTo>
                  <a:cubicBezTo>
                    <a:pt x="21403" y="920973"/>
                    <a:pt x="21190" y="919913"/>
                    <a:pt x="21183" y="920217"/>
                  </a:cubicBezTo>
                  <a:cubicBezTo>
                    <a:pt x="21124" y="922734"/>
                    <a:pt x="21517" y="941855"/>
                    <a:pt x="21348" y="946395"/>
                  </a:cubicBezTo>
                  <a:cubicBezTo>
                    <a:pt x="21389" y="943620"/>
                    <a:pt x="20888" y="929773"/>
                    <a:pt x="20745" y="930050"/>
                  </a:cubicBezTo>
                  <a:cubicBezTo>
                    <a:pt x="20725" y="930111"/>
                    <a:pt x="20587" y="933476"/>
                    <a:pt x="20668" y="934171"/>
                  </a:cubicBezTo>
                  <a:cubicBezTo>
                    <a:pt x="20495" y="935318"/>
                    <a:pt x="21067" y="939256"/>
                    <a:pt x="20972" y="941398"/>
                  </a:cubicBezTo>
                  <a:cubicBezTo>
                    <a:pt x="20961" y="941640"/>
                    <a:pt x="20647" y="940687"/>
                    <a:pt x="20613" y="944509"/>
                  </a:cubicBezTo>
                  <a:cubicBezTo>
                    <a:pt x="20601" y="945826"/>
                    <a:pt x="20864" y="949273"/>
                    <a:pt x="20612" y="952744"/>
                  </a:cubicBezTo>
                  <a:cubicBezTo>
                    <a:pt x="20774" y="957769"/>
                    <a:pt x="20517" y="984185"/>
                    <a:pt x="20867" y="985997"/>
                  </a:cubicBezTo>
                  <a:cubicBezTo>
                    <a:pt x="20885" y="986051"/>
                    <a:pt x="20981" y="982332"/>
                    <a:pt x="21135" y="984844"/>
                  </a:cubicBezTo>
                  <a:cubicBezTo>
                    <a:pt x="21341" y="988186"/>
                    <a:pt x="20697" y="985186"/>
                    <a:pt x="20665" y="989079"/>
                  </a:cubicBezTo>
                  <a:cubicBezTo>
                    <a:pt x="20660" y="989666"/>
                    <a:pt x="20786" y="1000499"/>
                    <a:pt x="20827" y="1000854"/>
                  </a:cubicBezTo>
                  <a:cubicBezTo>
                    <a:pt x="21201" y="1004135"/>
                    <a:pt x="21289" y="994669"/>
                    <a:pt x="21330" y="994802"/>
                  </a:cubicBezTo>
                  <a:cubicBezTo>
                    <a:pt x="21435" y="995132"/>
                    <a:pt x="21547" y="1002998"/>
                    <a:pt x="21524" y="1003317"/>
                  </a:cubicBezTo>
                  <a:cubicBezTo>
                    <a:pt x="21500" y="1003621"/>
                    <a:pt x="20992" y="997206"/>
                    <a:pt x="21216" y="1004915"/>
                  </a:cubicBezTo>
                  <a:cubicBezTo>
                    <a:pt x="21267" y="1004032"/>
                    <a:pt x="21318" y="1003149"/>
                    <a:pt x="21369" y="1002266"/>
                  </a:cubicBezTo>
                  <a:cubicBezTo>
                    <a:pt x="21500" y="1005892"/>
                    <a:pt x="21176" y="1006237"/>
                    <a:pt x="21162" y="1007115"/>
                  </a:cubicBezTo>
                  <a:cubicBezTo>
                    <a:pt x="21114" y="1009846"/>
                    <a:pt x="21630" y="1012799"/>
                    <a:pt x="21040" y="1017173"/>
                  </a:cubicBezTo>
                  <a:cubicBezTo>
                    <a:pt x="20883" y="1018330"/>
                    <a:pt x="20691" y="1016411"/>
                    <a:pt x="20667" y="1016554"/>
                  </a:cubicBezTo>
                  <a:cubicBezTo>
                    <a:pt x="20455" y="1017945"/>
                    <a:pt x="21054" y="1019718"/>
                    <a:pt x="20626" y="1021806"/>
                  </a:cubicBezTo>
                  <a:cubicBezTo>
                    <a:pt x="20594" y="1021963"/>
                    <a:pt x="20304" y="1017102"/>
                    <a:pt x="20349" y="1025601"/>
                  </a:cubicBezTo>
                  <a:cubicBezTo>
                    <a:pt x="20388" y="1025016"/>
                    <a:pt x="20427" y="1024431"/>
                    <a:pt x="20466" y="1023846"/>
                  </a:cubicBezTo>
                  <a:cubicBezTo>
                    <a:pt x="20567" y="1025044"/>
                    <a:pt x="20671" y="1033649"/>
                    <a:pt x="20655" y="1034806"/>
                  </a:cubicBezTo>
                  <a:cubicBezTo>
                    <a:pt x="20608" y="1038189"/>
                    <a:pt x="20286" y="1035240"/>
                    <a:pt x="20341" y="1038639"/>
                  </a:cubicBezTo>
                  <a:cubicBezTo>
                    <a:pt x="20748" y="1036459"/>
                    <a:pt x="20861" y="1046795"/>
                    <a:pt x="20495" y="1046201"/>
                  </a:cubicBezTo>
                  <a:cubicBezTo>
                    <a:pt x="20958" y="1047645"/>
                    <a:pt x="20655" y="1056425"/>
                    <a:pt x="20666" y="1060553"/>
                  </a:cubicBezTo>
                  <a:cubicBezTo>
                    <a:pt x="20674" y="1063158"/>
                    <a:pt x="20904" y="1068470"/>
                    <a:pt x="20885" y="1069297"/>
                  </a:cubicBezTo>
                  <a:cubicBezTo>
                    <a:pt x="20862" y="1070307"/>
                    <a:pt x="20545" y="1069999"/>
                    <a:pt x="20485" y="1071821"/>
                  </a:cubicBezTo>
                  <a:cubicBezTo>
                    <a:pt x="20467" y="1072339"/>
                    <a:pt x="20729" y="1077758"/>
                    <a:pt x="20425" y="1082514"/>
                  </a:cubicBezTo>
                  <a:cubicBezTo>
                    <a:pt x="20367" y="1083435"/>
                    <a:pt x="19838" y="1085372"/>
                    <a:pt x="19695" y="1083659"/>
                  </a:cubicBezTo>
                  <a:cubicBezTo>
                    <a:pt x="19451" y="1080725"/>
                    <a:pt x="19857" y="1075179"/>
                    <a:pt x="19540" y="1075248"/>
                  </a:cubicBezTo>
                  <a:cubicBezTo>
                    <a:pt x="19202" y="1075331"/>
                    <a:pt x="19438" y="1082804"/>
                    <a:pt x="19403" y="1084816"/>
                  </a:cubicBezTo>
                  <a:cubicBezTo>
                    <a:pt x="19240" y="1094101"/>
                    <a:pt x="18851" y="1088739"/>
                    <a:pt x="18743" y="1088979"/>
                  </a:cubicBezTo>
                  <a:cubicBezTo>
                    <a:pt x="18479" y="1089597"/>
                    <a:pt x="18507" y="1094672"/>
                    <a:pt x="18484" y="1094883"/>
                  </a:cubicBezTo>
                  <a:cubicBezTo>
                    <a:pt x="18381" y="1095760"/>
                    <a:pt x="18154" y="1092166"/>
                    <a:pt x="17991" y="1092110"/>
                  </a:cubicBezTo>
                  <a:cubicBezTo>
                    <a:pt x="17779" y="1092045"/>
                    <a:pt x="17412" y="1096936"/>
                    <a:pt x="17336" y="1095823"/>
                  </a:cubicBezTo>
                  <a:cubicBezTo>
                    <a:pt x="17229" y="1094232"/>
                    <a:pt x="17533" y="1089738"/>
                    <a:pt x="17516" y="1089452"/>
                  </a:cubicBezTo>
                  <a:cubicBezTo>
                    <a:pt x="17297" y="1085744"/>
                    <a:pt x="16825" y="1090828"/>
                    <a:pt x="16587" y="1092229"/>
                  </a:cubicBezTo>
                  <a:cubicBezTo>
                    <a:pt x="16514" y="1092655"/>
                    <a:pt x="16387" y="1090962"/>
                    <a:pt x="16367" y="1091314"/>
                  </a:cubicBezTo>
                  <a:cubicBezTo>
                    <a:pt x="16051" y="1096690"/>
                    <a:pt x="17061" y="1092446"/>
                    <a:pt x="17004" y="1096024"/>
                  </a:cubicBezTo>
                  <a:cubicBezTo>
                    <a:pt x="16953" y="1099214"/>
                    <a:pt x="16616" y="1095109"/>
                    <a:pt x="16599" y="1095231"/>
                  </a:cubicBezTo>
                  <a:cubicBezTo>
                    <a:pt x="16580" y="1095388"/>
                    <a:pt x="16574" y="1099203"/>
                    <a:pt x="16461" y="1099800"/>
                  </a:cubicBezTo>
                  <a:cubicBezTo>
                    <a:pt x="16403" y="1100093"/>
                    <a:pt x="15747" y="1090179"/>
                    <a:pt x="15468" y="1090593"/>
                  </a:cubicBezTo>
                  <a:cubicBezTo>
                    <a:pt x="15538" y="1093757"/>
                    <a:pt x="15607" y="1096920"/>
                    <a:pt x="15678" y="1100084"/>
                  </a:cubicBezTo>
                  <a:cubicBezTo>
                    <a:pt x="15309" y="1100331"/>
                    <a:pt x="15570" y="1095781"/>
                    <a:pt x="15531" y="1095311"/>
                  </a:cubicBezTo>
                  <a:cubicBezTo>
                    <a:pt x="15453" y="1094363"/>
                    <a:pt x="15272" y="1097005"/>
                    <a:pt x="15156" y="1096893"/>
                  </a:cubicBezTo>
                  <a:cubicBezTo>
                    <a:pt x="15081" y="1096831"/>
                    <a:pt x="14811" y="1093730"/>
                    <a:pt x="14708" y="1096531"/>
                  </a:cubicBezTo>
                  <a:cubicBezTo>
                    <a:pt x="14672" y="1097494"/>
                    <a:pt x="14935" y="1099515"/>
                    <a:pt x="14677" y="1103021"/>
                  </a:cubicBezTo>
                  <a:cubicBezTo>
                    <a:pt x="14317" y="1090818"/>
                    <a:pt x="14127" y="1099275"/>
                    <a:pt x="13996" y="1099635"/>
                  </a:cubicBezTo>
                  <a:cubicBezTo>
                    <a:pt x="13865" y="1099987"/>
                    <a:pt x="13551" y="1094161"/>
                    <a:pt x="13614" y="1101232"/>
                  </a:cubicBezTo>
                  <a:cubicBezTo>
                    <a:pt x="12896" y="1101539"/>
                    <a:pt x="13387" y="1101080"/>
                    <a:pt x="13259" y="1099070"/>
                  </a:cubicBezTo>
                  <a:cubicBezTo>
                    <a:pt x="13101" y="1096609"/>
                    <a:pt x="12871" y="1102299"/>
                    <a:pt x="13041" y="1093301"/>
                  </a:cubicBezTo>
                  <a:cubicBezTo>
                    <a:pt x="12707" y="1093814"/>
                    <a:pt x="12736" y="1101044"/>
                    <a:pt x="12710" y="1101427"/>
                  </a:cubicBezTo>
                  <a:cubicBezTo>
                    <a:pt x="12686" y="1101759"/>
                    <a:pt x="12519" y="1100150"/>
                    <a:pt x="12463" y="1100723"/>
                  </a:cubicBezTo>
                  <a:cubicBezTo>
                    <a:pt x="11817" y="1107503"/>
                    <a:pt x="12111" y="1102847"/>
                    <a:pt x="11697" y="1104810"/>
                  </a:cubicBezTo>
                  <a:cubicBezTo>
                    <a:pt x="11660" y="1104984"/>
                    <a:pt x="11506" y="1111392"/>
                    <a:pt x="11445" y="1106513"/>
                  </a:cubicBezTo>
                  <a:cubicBezTo>
                    <a:pt x="11335" y="1097627"/>
                    <a:pt x="11809" y="1093914"/>
                    <a:pt x="10795" y="1092420"/>
                  </a:cubicBezTo>
                  <a:cubicBezTo>
                    <a:pt x="10352" y="1098993"/>
                    <a:pt x="11006" y="1106958"/>
                    <a:pt x="11018" y="1108955"/>
                  </a:cubicBezTo>
                  <a:cubicBezTo>
                    <a:pt x="11033" y="1112014"/>
                    <a:pt x="10825" y="1108845"/>
                    <a:pt x="10766" y="1109222"/>
                  </a:cubicBezTo>
                  <a:cubicBezTo>
                    <a:pt x="10748" y="1109353"/>
                    <a:pt x="10764" y="1111989"/>
                    <a:pt x="10747" y="1112024"/>
                  </a:cubicBezTo>
                  <a:cubicBezTo>
                    <a:pt x="9965" y="1113904"/>
                    <a:pt x="10739" y="1100291"/>
                    <a:pt x="10605" y="1096007"/>
                  </a:cubicBezTo>
                  <a:cubicBezTo>
                    <a:pt x="10489" y="1097155"/>
                    <a:pt x="10372" y="1098303"/>
                    <a:pt x="10255" y="1099453"/>
                  </a:cubicBezTo>
                  <a:cubicBezTo>
                    <a:pt x="10251" y="1097894"/>
                    <a:pt x="10247" y="1096335"/>
                    <a:pt x="10244" y="1094777"/>
                  </a:cubicBezTo>
                  <a:cubicBezTo>
                    <a:pt x="10006" y="1102201"/>
                    <a:pt x="10155" y="1095039"/>
                    <a:pt x="9530" y="1093187"/>
                  </a:cubicBezTo>
                  <a:cubicBezTo>
                    <a:pt x="9390" y="1092772"/>
                    <a:pt x="9626" y="1097649"/>
                    <a:pt x="9241" y="1092085"/>
                  </a:cubicBezTo>
                  <a:cubicBezTo>
                    <a:pt x="9146" y="1096189"/>
                    <a:pt x="9020" y="1094880"/>
                    <a:pt x="9192" y="1098596"/>
                  </a:cubicBezTo>
                  <a:cubicBezTo>
                    <a:pt x="8940" y="1098501"/>
                    <a:pt x="8668" y="1090139"/>
                    <a:pt x="8546" y="1086841"/>
                  </a:cubicBezTo>
                  <a:cubicBezTo>
                    <a:pt x="8245" y="1098491"/>
                    <a:pt x="9177" y="1091848"/>
                    <a:pt x="8674" y="1101919"/>
                  </a:cubicBezTo>
                  <a:cubicBezTo>
                    <a:pt x="8984" y="1103786"/>
                    <a:pt x="8929" y="1098979"/>
                    <a:pt x="8980" y="1099371"/>
                  </a:cubicBezTo>
                  <a:cubicBezTo>
                    <a:pt x="9164" y="1100779"/>
                    <a:pt x="8864" y="1104075"/>
                    <a:pt x="9511" y="1108052"/>
                  </a:cubicBezTo>
                  <a:cubicBezTo>
                    <a:pt x="9618" y="1108700"/>
                    <a:pt x="9949" y="1105959"/>
                    <a:pt x="9930" y="1110015"/>
                  </a:cubicBezTo>
                  <a:cubicBezTo>
                    <a:pt x="9927" y="1110464"/>
                    <a:pt x="9643" y="1113048"/>
                    <a:pt x="9623" y="1113012"/>
                  </a:cubicBezTo>
                  <a:cubicBezTo>
                    <a:pt x="9402" y="1112670"/>
                    <a:pt x="9487" y="1110112"/>
                    <a:pt x="9395" y="1110007"/>
                  </a:cubicBezTo>
                  <a:cubicBezTo>
                    <a:pt x="9308" y="1109907"/>
                    <a:pt x="9358" y="1112761"/>
                    <a:pt x="9333" y="1112770"/>
                  </a:cubicBezTo>
                  <a:cubicBezTo>
                    <a:pt x="9056" y="1112858"/>
                    <a:pt x="9230" y="1110390"/>
                    <a:pt x="9143" y="1110748"/>
                  </a:cubicBezTo>
                  <a:cubicBezTo>
                    <a:pt x="8955" y="1111523"/>
                    <a:pt x="8342" y="1121784"/>
                    <a:pt x="8538" y="1108392"/>
                  </a:cubicBezTo>
                  <a:cubicBezTo>
                    <a:pt x="8834" y="1119516"/>
                    <a:pt x="8841" y="1109816"/>
                    <a:pt x="8727" y="1105484"/>
                  </a:cubicBezTo>
                  <a:cubicBezTo>
                    <a:pt x="8699" y="1104379"/>
                    <a:pt x="8535" y="1104100"/>
                    <a:pt x="8480" y="1102526"/>
                  </a:cubicBezTo>
                  <a:cubicBezTo>
                    <a:pt x="8410" y="1100501"/>
                    <a:pt x="8492" y="1098130"/>
                    <a:pt x="8464" y="1097082"/>
                  </a:cubicBezTo>
                  <a:cubicBezTo>
                    <a:pt x="8433" y="1095956"/>
                    <a:pt x="8034" y="1102359"/>
                    <a:pt x="8166" y="1093098"/>
                  </a:cubicBezTo>
                  <a:cubicBezTo>
                    <a:pt x="7772" y="1097811"/>
                    <a:pt x="8168" y="1106135"/>
                    <a:pt x="7887" y="1110765"/>
                  </a:cubicBezTo>
                  <a:cubicBezTo>
                    <a:pt x="7316" y="1120105"/>
                    <a:pt x="7232" y="1104252"/>
                    <a:pt x="7183" y="1102601"/>
                  </a:cubicBezTo>
                  <a:cubicBezTo>
                    <a:pt x="7170" y="1102161"/>
                    <a:pt x="6944" y="1103637"/>
                    <a:pt x="6931" y="1103343"/>
                  </a:cubicBezTo>
                  <a:cubicBezTo>
                    <a:pt x="6912" y="1102864"/>
                    <a:pt x="7037" y="1093866"/>
                    <a:pt x="6856" y="1092979"/>
                  </a:cubicBezTo>
                  <a:cubicBezTo>
                    <a:pt x="6676" y="1092095"/>
                    <a:pt x="6856" y="1096275"/>
                    <a:pt x="6664" y="1096553"/>
                  </a:cubicBezTo>
                  <a:cubicBezTo>
                    <a:pt x="6535" y="1096741"/>
                    <a:pt x="6339" y="1085888"/>
                    <a:pt x="6234" y="1091763"/>
                  </a:cubicBezTo>
                  <a:cubicBezTo>
                    <a:pt x="6162" y="1095812"/>
                    <a:pt x="6659" y="1103277"/>
                    <a:pt x="6098" y="1104535"/>
                  </a:cubicBezTo>
                  <a:cubicBezTo>
                    <a:pt x="6069" y="1098579"/>
                    <a:pt x="6041" y="1092624"/>
                    <a:pt x="6014" y="1086668"/>
                  </a:cubicBezTo>
                  <a:cubicBezTo>
                    <a:pt x="5794" y="1089928"/>
                    <a:pt x="5573" y="1093187"/>
                    <a:pt x="5350" y="1096447"/>
                  </a:cubicBezTo>
                  <a:cubicBezTo>
                    <a:pt x="5307" y="1089763"/>
                    <a:pt x="5563" y="1083985"/>
                    <a:pt x="5285" y="1077636"/>
                  </a:cubicBezTo>
                  <a:cubicBezTo>
                    <a:pt x="4559" y="1092891"/>
                    <a:pt x="4769" y="1072682"/>
                    <a:pt x="4689" y="1072459"/>
                  </a:cubicBezTo>
                  <a:cubicBezTo>
                    <a:pt x="4642" y="1072385"/>
                    <a:pt x="4075" y="1078390"/>
                    <a:pt x="3971" y="1079356"/>
                  </a:cubicBezTo>
                  <a:cubicBezTo>
                    <a:pt x="3783" y="1074035"/>
                    <a:pt x="3756" y="1057868"/>
                    <a:pt x="3045" y="1067326"/>
                  </a:cubicBezTo>
                  <a:cubicBezTo>
                    <a:pt x="3204" y="1065610"/>
                    <a:pt x="2853" y="1061453"/>
                    <a:pt x="2825" y="1061507"/>
                  </a:cubicBezTo>
                  <a:cubicBezTo>
                    <a:pt x="2529" y="1062035"/>
                    <a:pt x="2674" y="1071103"/>
                    <a:pt x="2415" y="1069624"/>
                  </a:cubicBezTo>
                  <a:cubicBezTo>
                    <a:pt x="2115" y="1067910"/>
                    <a:pt x="2546" y="1065509"/>
                    <a:pt x="2526" y="1062871"/>
                  </a:cubicBezTo>
                  <a:cubicBezTo>
                    <a:pt x="2421" y="1049341"/>
                    <a:pt x="879" y="1053053"/>
                    <a:pt x="1201" y="1039487"/>
                  </a:cubicBezTo>
                  <a:cubicBezTo>
                    <a:pt x="1145" y="1039756"/>
                    <a:pt x="1090" y="1040026"/>
                    <a:pt x="1034" y="1040296"/>
                  </a:cubicBezTo>
                  <a:cubicBezTo>
                    <a:pt x="1209" y="1025550"/>
                    <a:pt x="1382" y="1010802"/>
                    <a:pt x="1553" y="996056"/>
                  </a:cubicBezTo>
                  <a:cubicBezTo>
                    <a:pt x="1136" y="990286"/>
                    <a:pt x="963" y="974932"/>
                    <a:pt x="1060" y="967390"/>
                  </a:cubicBezTo>
                  <a:cubicBezTo>
                    <a:pt x="1079" y="965871"/>
                    <a:pt x="1357" y="958414"/>
                    <a:pt x="1401" y="957853"/>
                  </a:cubicBezTo>
                  <a:cubicBezTo>
                    <a:pt x="1485" y="956811"/>
                    <a:pt x="1480" y="962540"/>
                    <a:pt x="1641" y="959951"/>
                  </a:cubicBezTo>
                  <a:cubicBezTo>
                    <a:pt x="1675" y="959404"/>
                    <a:pt x="1846" y="946781"/>
                    <a:pt x="1596" y="947684"/>
                  </a:cubicBezTo>
                  <a:cubicBezTo>
                    <a:pt x="1559" y="949098"/>
                    <a:pt x="1656" y="953525"/>
                    <a:pt x="1593" y="954249"/>
                  </a:cubicBezTo>
                  <a:cubicBezTo>
                    <a:pt x="1149" y="959339"/>
                    <a:pt x="1718" y="920423"/>
                    <a:pt x="1566" y="918496"/>
                  </a:cubicBezTo>
                  <a:cubicBezTo>
                    <a:pt x="1482" y="919357"/>
                    <a:pt x="1399" y="920220"/>
                    <a:pt x="1315" y="921081"/>
                  </a:cubicBezTo>
                  <a:cubicBezTo>
                    <a:pt x="1369" y="918625"/>
                    <a:pt x="1423" y="916170"/>
                    <a:pt x="1477" y="913715"/>
                  </a:cubicBezTo>
                  <a:cubicBezTo>
                    <a:pt x="1538" y="914707"/>
                    <a:pt x="1600" y="915701"/>
                    <a:pt x="1662" y="916695"/>
                  </a:cubicBezTo>
                  <a:cubicBezTo>
                    <a:pt x="1723" y="913872"/>
                    <a:pt x="1697" y="910077"/>
                    <a:pt x="1777" y="907458"/>
                  </a:cubicBezTo>
                  <a:cubicBezTo>
                    <a:pt x="1790" y="907029"/>
                    <a:pt x="1979" y="908140"/>
                    <a:pt x="1994" y="907128"/>
                  </a:cubicBezTo>
                  <a:cubicBezTo>
                    <a:pt x="2009" y="906113"/>
                    <a:pt x="1740" y="906309"/>
                    <a:pt x="1721" y="904835"/>
                  </a:cubicBezTo>
                  <a:cubicBezTo>
                    <a:pt x="1700" y="903180"/>
                    <a:pt x="1932" y="895606"/>
                    <a:pt x="1943" y="892982"/>
                  </a:cubicBezTo>
                  <a:cubicBezTo>
                    <a:pt x="1984" y="883172"/>
                    <a:pt x="1896" y="873278"/>
                    <a:pt x="2064" y="863447"/>
                  </a:cubicBezTo>
                  <a:cubicBezTo>
                    <a:pt x="2195" y="873596"/>
                    <a:pt x="2452" y="863368"/>
                    <a:pt x="2385" y="860527"/>
                  </a:cubicBezTo>
                  <a:cubicBezTo>
                    <a:pt x="2370" y="859896"/>
                    <a:pt x="1888" y="859998"/>
                    <a:pt x="2072" y="849815"/>
                  </a:cubicBezTo>
                  <a:cubicBezTo>
                    <a:pt x="2188" y="843344"/>
                    <a:pt x="2833" y="849322"/>
                    <a:pt x="2556" y="838523"/>
                  </a:cubicBezTo>
                  <a:cubicBezTo>
                    <a:pt x="2031" y="846826"/>
                    <a:pt x="2113" y="838661"/>
                    <a:pt x="2138" y="832153"/>
                  </a:cubicBezTo>
                  <a:cubicBezTo>
                    <a:pt x="2142" y="831031"/>
                    <a:pt x="2269" y="821968"/>
                    <a:pt x="2272" y="817965"/>
                  </a:cubicBezTo>
                  <a:cubicBezTo>
                    <a:pt x="2273" y="816596"/>
                    <a:pt x="2042" y="814508"/>
                    <a:pt x="2047" y="812692"/>
                  </a:cubicBezTo>
                  <a:cubicBezTo>
                    <a:pt x="2051" y="811442"/>
                    <a:pt x="2190" y="810496"/>
                    <a:pt x="2195" y="808641"/>
                  </a:cubicBezTo>
                  <a:cubicBezTo>
                    <a:pt x="2219" y="799986"/>
                    <a:pt x="2262" y="791475"/>
                    <a:pt x="2360" y="782805"/>
                  </a:cubicBezTo>
                  <a:cubicBezTo>
                    <a:pt x="2945" y="787871"/>
                    <a:pt x="2646" y="778828"/>
                    <a:pt x="2678" y="778422"/>
                  </a:cubicBezTo>
                  <a:cubicBezTo>
                    <a:pt x="2857" y="776357"/>
                    <a:pt x="2849" y="785698"/>
                    <a:pt x="2975" y="782004"/>
                  </a:cubicBezTo>
                  <a:cubicBezTo>
                    <a:pt x="2986" y="776842"/>
                    <a:pt x="2997" y="771678"/>
                    <a:pt x="3009" y="766515"/>
                  </a:cubicBezTo>
                  <a:cubicBezTo>
                    <a:pt x="2909" y="770752"/>
                    <a:pt x="2531" y="760906"/>
                    <a:pt x="2741" y="759094"/>
                  </a:cubicBezTo>
                  <a:cubicBezTo>
                    <a:pt x="2204" y="759892"/>
                    <a:pt x="3345" y="735563"/>
                    <a:pt x="3187" y="731860"/>
                  </a:cubicBezTo>
                  <a:cubicBezTo>
                    <a:pt x="3155" y="731088"/>
                    <a:pt x="2866" y="736138"/>
                    <a:pt x="3054" y="724424"/>
                  </a:cubicBezTo>
                  <a:cubicBezTo>
                    <a:pt x="3075" y="723156"/>
                    <a:pt x="3229" y="723635"/>
                    <a:pt x="3219" y="722970"/>
                  </a:cubicBezTo>
                  <a:cubicBezTo>
                    <a:pt x="3212" y="722572"/>
                    <a:pt x="2728" y="720162"/>
                    <a:pt x="3019" y="717592"/>
                  </a:cubicBezTo>
                  <a:cubicBezTo>
                    <a:pt x="3125" y="716654"/>
                    <a:pt x="3416" y="722655"/>
                    <a:pt x="3362" y="709474"/>
                  </a:cubicBezTo>
                  <a:cubicBezTo>
                    <a:pt x="2827" y="714725"/>
                    <a:pt x="3201" y="691197"/>
                    <a:pt x="3350" y="686870"/>
                  </a:cubicBezTo>
                  <a:cubicBezTo>
                    <a:pt x="3278" y="687734"/>
                    <a:pt x="3207" y="688598"/>
                    <a:pt x="3135" y="689463"/>
                  </a:cubicBezTo>
                  <a:cubicBezTo>
                    <a:pt x="3340" y="685185"/>
                    <a:pt x="3176" y="684413"/>
                    <a:pt x="3191" y="683449"/>
                  </a:cubicBezTo>
                  <a:cubicBezTo>
                    <a:pt x="3252" y="679564"/>
                    <a:pt x="3452" y="674224"/>
                    <a:pt x="3458" y="670605"/>
                  </a:cubicBezTo>
                  <a:cubicBezTo>
                    <a:pt x="3466" y="666371"/>
                    <a:pt x="3163" y="666357"/>
                    <a:pt x="3311" y="661420"/>
                  </a:cubicBezTo>
                  <a:cubicBezTo>
                    <a:pt x="3237" y="662591"/>
                    <a:pt x="3163" y="663763"/>
                    <a:pt x="3089" y="664934"/>
                  </a:cubicBezTo>
                  <a:cubicBezTo>
                    <a:pt x="3126" y="661525"/>
                    <a:pt x="3164" y="658116"/>
                    <a:pt x="3201" y="654705"/>
                  </a:cubicBezTo>
                  <a:cubicBezTo>
                    <a:pt x="3550" y="662600"/>
                    <a:pt x="3230" y="653003"/>
                    <a:pt x="3225" y="652370"/>
                  </a:cubicBezTo>
                  <a:cubicBezTo>
                    <a:pt x="3217" y="651361"/>
                    <a:pt x="3371" y="652810"/>
                    <a:pt x="3361" y="651125"/>
                  </a:cubicBezTo>
                  <a:cubicBezTo>
                    <a:pt x="3359" y="650949"/>
                    <a:pt x="3204" y="651202"/>
                    <a:pt x="3203" y="648601"/>
                  </a:cubicBezTo>
                  <a:cubicBezTo>
                    <a:pt x="3202" y="643169"/>
                    <a:pt x="3388" y="644029"/>
                    <a:pt x="3400" y="641748"/>
                  </a:cubicBezTo>
                  <a:cubicBezTo>
                    <a:pt x="3400" y="641539"/>
                    <a:pt x="3258" y="642271"/>
                    <a:pt x="3251" y="638331"/>
                  </a:cubicBezTo>
                  <a:cubicBezTo>
                    <a:pt x="3227" y="625812"/>
                    <a:pt x="3354" y="638394"/>
                    <a:pt x="3371" y="638874"/>
                  </a:cubicBezTo>
                  <a:cubicBezTo>
                    <a:pt x="3392" y="639505"/>
                    <a:pt x="3987" y="635212"/>
                    <a:pt x="3723" y="645847"/>
                  </a:cubicBezTo>
                  <a:cubicBezTo>
                    <a:pt x="3809" y="642275"/>
                    <a:pt x="4063" y="641917"/>
                    <a:pt x="4072" y="641515"/>
                  </a:cubicBezTo>
                  <a:cubicBezTo>
                    <a:pt x="4079" y="641158"/>
                    <a:pt x="4078" y="634973"/>
                    <a:pt x="4071" y="634632"/>
                  </a:cubicBezTo>
                  <a:cubicBezTo>
                    <a:pt x="4003" y="631590"/>
                    <a:pt x="3817" y="634266"/>
                    <a:pt x="3789" y="633673"/>
                  </a:cubicBezTo>
                  <a:cubicBezTo>
                    <a:pt x="3768" y="633189"/>
                    <a:pt x="4033" y="625735"/>
                    <a:pt x="3530" y="623988"/>
                  </a:cubicBezTo>
                  <a:cubicBezTo>
                    <a:pt x="4024" y="620421"/>
                    <a:pt x="3948" y="626040"/>
                    <a:pt x="3987" y="632020"/>
                  </a:cubicBezTo>
                  <a:cubicBezTo>
                    <a:pt x="4080" y="632892"/>
                    <a:pt x="4211" y="626324"/>
                    <a:pt x="4213" y="625980"/>
                  </a:cubicBezTo>
                  <a:cubicBezTo>
                    <a:pt x="4259" y="617509"/>
                    <a:pt x="3845" y="622199"/>
                    <a:pt x="3607" y="620347"/>
                  </a:cubicBezTo>
                  <a:cubicBezTo>
                    <a:pt x="3484" y="619373"/>
                    <a:pt x="3769" y="615922"/>
                    <a:pt x="3402" y="619109"/>
                  </a:cubicBezTo>
                  <a:cubicBezTo>
                    <a:pt x="3413" y="611419"/>
                    <a:pt x="3585" y="616083"/>
                    <a:pt x="3618" y="615586"/>
                  </a:cubicBezTo>
                  <a:cubicBezTo>
                    <a:pt x="3666" y="614836"/>
                    <a:pt x="3583" y="612146"/>
                    <a:pt x="3599" y="611810"/>
                  </a:cubicBezTo>
                  <a:cubicBezTo>
                    <a:pt x="3621" y="611316"/>
                    <a:pt x="3730" y="613033"/>
                    <a:pt x="3784" y="611084"/>
                  </a:cubicBezTo>
                  <a:cubicBezTo>
                    <a:pt x="3792" y="610760"/>
                    <a:pt x="3606" y="607621"/>
                    <a:pt x="3483" y="611669"/>
                  </a:cubicBezTo>
                  <a:cubicBezTo>
                    <a:pt x="3545" y="606260"/>
                    <a:pt x="3368" y="606706"/>
                    <a:pt x="3731" y="604871"/>
                  </a:cubicBezTo>
                  <a:cubicBezTo>
                    <a:pt x="3089" y="601144"/>
                    <a:pt x="4140" y="602167"/>
                    <a:pt x="4185" y="600700"/>
                  </a:cubicBezTo>
                  <a:cubicBezTo>
                    <a:pt x="4305" y="596798"/>
                    <a:pt x="3779" y="597929"/>
                    <a:pt x="3755" y="597724"/>
                  </a:cubicBezTo>
                  <a:cubicBezTo>
                    <a:pt x="3602" y="596304"/>
                    <a:pt x="3845" y="585504"/>
                    <a:pt x="3787" y="582828"/>
                  </a:cubicBezTo>
                  <a:cubicBezTo>
                    <a:pt x="4151" y="583884"/>
                    <a:pt x="3740" y="591392"/>
                    <a:pt x="3801" y="593070"/>
                  </a:cubicBezTo>
                  <a:cubicBezTo>
                    <a:pt x="3905" y="595868"/>
                    <a:pt x="3963" y="593896"/>
                    <a:pt x="4051" y="591733"/>
                  </a:cubicBezTo>
                  <a:lnTo>
                    <a:pt x="4280" y="590396"/>
                  </a:lnTo>
                  <a:lnTo>
                    <a:pt x="4148" y="593333"/>
                  </a:lnTo>
                  <a:cubicBezTo>
                    <a:pt x="4151" y="595589"/>
                    <a:pt x="4208" y="598179"/>
                    <a:pt x="4326" y="598585"/>
                  </a:cubicBezTo>
                  <a:cubicBezTo>
                    <a:pt x="4347" y="597955"/>
                    <a:pt x="4344" y="595887"/>
                    <a:pt x="4334" y="593949"/>
                  </a:cubicBezTo>
                  <a:lnTo>
                    <a:pt x="4296" y="590302"/>
                  </a:lnTo>
                  <a:lnTo>
                    <a:pt x="4477" y="589247"/>
                  </a:lnTo>
                  <a:cubicBezTo>
                    <a:pt x="4358" y="587543"/>
                    <a:pt x="4240" y="585839"/>
                    <a:pt x="4122" y="584134"/>
                  </a:cubicBezTo>
                  <a:cubicBezTo>
                    <a:pt x="4439" y="581010"/>
                    <a:pt x="4544" y="585443"/>
                    <a:pt x="4482" y="577035"/>
                  </a:cubicBezTo>
                  <a:cubicBezTo>
                    <a:pt x="4233" y="575660"/>
                    <a:pt x="4489" y="582980"/>
                    <a:pt x="4295" y="581510"/>
                  </a:cubicBezTo>
                  <a:cubicBezTo>
                    <a:pt x="4180" y="580645"/>
                    <a:pt x="4183" y="575769"/>
                    <a:pt x="4121" y="575674"/>
                  </a:cubicBezTo>
                  <a:cubicBezTo>
                    <a:pt x="4047" y="575578"/>
                    <a:pt x="4110" y="579984"/>
                    <a:pt x="3998" y="579290"/>
                  </a:cubicBezTo>
                  <a:cubicBezTo>
                    <a:pt x="3757" y="577774"/>
                    <a:pt x="4091" y="561702"/>
                    <a:pt x="4154" y="573936"/>
                  </a:cubicBezTo>
                  <a:cubicBezTo>
                    <a:pt x="4170" y="570524"/>
                    <a:pt x="4674" y="568766"/>
                    <a:pt x="4536" y="565806"/>
                  </a:cubicBezTo>
                  <a:cubicBezTo>
                    <a:pt x="4449" y="563892"/>
                    <a:pt x="3702" y="574658"/>
                    <a:pt x="3926" y="558508"/>
                  </a:cubicBezTo>
                  <a:cubicBezTo>
                    <a:pt x="4159" y="558164"/>
                    <a:pt x="3955" y="564965"/>
                    <a:pt x="3971" y="565141"/>
                  </a:cubicBezTo>
                  <a:cubicBezTo>
                    <a:pt x="3996" y="565389"/>
                    <a:pt x="4527" y="564158"/>
                    <a:pt x="4554" y="563945"/>
                  </a:cubicBezTo>
                  <a:cubicBezTo>
                    <a:pt x="4643" y="563193"/>
                    <a:pt x="4457" y="546699"/>
                    <a:pt x="4736" y="543214"/>
                  </a:cubicBezTo>
                  <a:cubicBezTo>
                    <a:pt x="4431" y="544594"/>
                    <a:pt x="4752" y="530750"/>
                    <a:pt x="4671" y="529243"/>
                  </a:cubicBezTo>
                  <a:cubicBezTo>
                    <a:pt x="4648" y="528841"/>
                    <a:pt x="4459" y="530341"/>
                    <a:pt x="4443" y="529912"/>
                  </a:cubicBezTo>
                  <a:cubicBezTo>
                    <a:pt x="4345" y="527236"/>
                    <a:pt x="4708" y="519995"/>
                    <a:pt x="4734" y="516637"/>
                  </a:cubicBezTo>
                  <a:cubicBezTo>
                    <a:pt x="4765" y="512878"/>
                    <a:pt x="4608" y="513355"/>
                    <a:pt x="4610" y="513145"/>
                  </a:cubicBezTo>
                  <a:cubicBezTo>
                    <a:pt x="4628" y="511490"/>
                    <a:pt x="4724" y="512811"/>
                    <a:pt x="4730" y="511801"/>
                  </a:cubicBezTo>
                  <a:cubicBezTo>
                    <a:pt x="4738" y="510273"/>
                    <a:pt x="4818" y="499777"/>
                    <a:pt x="4800" y="499249"/>
                  </a:cubicBezTo>
                  <a:cubicBezTo>
                    <a:pt x="4794" y="499095"/>
                    <a:pt x="4611" y="500809"/>
                    <a:pt x="4591" y="498521"/>
                  </a:cubicBezTo>
                  <a:cubicBezTo>
                    <a:pt x="4588" y="498124"/>
                    <a:pt x="4792" y="498376"/>
                    <a:pt x="4742" y="491599"/>
                  </a:cubicBezTo>
                  <a:cubicBezTo>
                    <a:pt x="4684" y="483437"/>
                    <a:pt x="4455" y="497266"/>
                    <a:pt x="4260" y="493875"/>
                  </a:cubicBezTo>
                  <a:cubicBezTo>
                    <a:pt x="4597" y="488633"/>
                    <a:pt x="4294" y="488803"/>
                    <a:pt x="4327" y="487381"/>
                  </a:cubicBezTo>
                  <a:cubicBezTo>
                    <a:pt x="4338" y="486889"/>
                    <a:pt x="4615" y="483225"/>
                    <a:pt x="4623" y="479247"/>
                  </a:cubicBezTo>
                  <a:cubicBezTo>
                    <a:pt x="4647" y="482102"/>
                    <a:pt x="4671" y="484958"/>
                    <a:pt x="4696" y="487813"/>
                  </a:cubicBezTo>
                  <a:cubicBezTo>
                    <a:pt x="4757" y="485006"/>
                    <a:pt x="4734" y="479555"/>
                    <a:pt x="4797" y="477242"/>
                  </a:cubicBezTo>
                  <a:cubicBezTo>
                    <a:pt x="4828" y="476114"/>
                    <a:pt x="5031" y="477043"/>
                    <a:pt x="5039" y="474592"/>
                  </a:cubicBezTo>
                  <a:cubicBezTo>
                    <a:pt x="5039" y="474072"/>
                    <a:pt x="4546" y="472009"/>
                    <a:pt x="4736" y="478429"/>
                  </a:cubicBezTo>
                  <a:cubicBezTo>
                    <a:pt x="4551" y="478943"/>
                    <a:pt x="4687" y="475887"/>
                    <a:pt x="4644" y="474470"/>
                  </a:cubicBezTo>
                  <a:cubicBezTo>
                    <a:pt x="4638" y="474256"/>
                    <a:pt x="4342" y="473410"/>
                    <a:pt x="4540" y="471600"/>
                  </a:cubicBezTo>
                  <a:cubicBezTo>
                    <a:pt x="4588" y="471166"/>
                    <a:pt x="5438" y="475896"/>
                    <a:pt x="4874" y="463695"/>
                  </a:cubicBezTo>
                  <a:cubicBezTo>
                    <a:pt x="4856" y="463301"/>
                    <a:pt x="4738" y="464669"/>
                    <a:pt x="4718" y="464285"/>
                  </a:cubicBezTo>
                  <a:cubicBezTo>
                    <a:pt x="4704" y="464021"/>
                    <a:pt x="4767" y="460906"/>
                    <a:pt x="4753" y="460562"/>
                  </a:cubicBezTo>
                  <a:cubicBezTo>
                    <a:pt x="4739" y="460210"/>
                    <a:pt x="4611" y="461715"/>
                    <a:pt x="4590" y="461295"/>
                  </a:cubicBezTo>
                  <a:cubicBezTo>
                    <a:pt x="4483" y="459147"/>
                    <a:pt x="4970" y="456327"/>
                    <a:pt x="4908" y="460757"/>
                  </a:cubicBezTo>
                  <a:cubicBezTo>
                    <a:pt x="4975" y="459277"/>
                    <a:pt x="5042" y="457797"/>
                    <a:pt x="5108" y="456315"/>
                  </a:cubicBezTo>
                  <a:cubicBezTo>
                    <a:pt x="4745" y="457900"/>
                    <a:pt x="5022" y="453989"/>
                    <a:pt x="5022" y="451941"/>
                  </a:cubicBezTo>
                  <a:cubicBezTo>
                    <a:pt x="5028" y="438810"/>
                    <a:pt x="4750" y="447603"/>
                    <a:pt x="4645" y="445345"/>
                  </a:cubicBezTo>
                  <a:cubicBezTo>
                    <a:pt x="4478" y="441714"/>
                    <a:pt x="5060" y="444487"/>
                    <a:pt x="4912" y="439097"/>
                  </a:cubicBezTo>
                  <a:cubicBezTo>
                    <a:pt x="4898" y="438598"/>
                    <a:pt x="4606" y="445114"/>
                    <a:pt x="4825" y="432391"/>
                  </a:cubicBezTo>
                  <a:cubicBezTo>
                    <a:pt x="4824" y="434269"/>
                    <a:pt x="4822" y="436148"/>
                    <a:pt x="4821" y="438026"/>
                  </a:cubicBezTo>
                  <a:cubicBezTo>
                    <a:pt x="5164" y="436942"/>
                    <a:pt x="4838" y="431245"/>
                    <a:pt x="4836" y="430806"/>
                  </a:cubicBezTo>
                  <a:cubicBezTo>
                    <a:pt x="4820" y="425811"/>
                    <a:pt x="4920" y="429187"/>
                    <a:pt x="4794" y="421769"/>
                  </a:cubicBezTo>
                  <a:cubicBezTo>
                    <a:pt x="4782" y="421107"/>
                    <a:pt x="4873" y="419664"/>
                    <a:pt x="4840" y="418247"/>
                  </a:cubicBezTo>
                  <a:cubicBezTo>
                    <a:pt x="4709" y="412375"/>
                    <a:pt x="4691" y="425996"/>
                    <a:pt x="4554" y="426368"/>
                  </a:cubicBezTo>
                  <a:cubicBezTo>
                    <a:pt x="4487" y="426545"/>
                    <a:pt x="4596" y="411895"/>
                    <a:pt x="4630" y="411393"/>
                  </a:cubicBezTo>
                  <a:cubicBezTo>
                    <a:pt x="4780" y="409257"/>
                    <a:pt x="4649" y="418034"/>
                    <a:pt x="4831" y="416361"/>
                  </a:cubicBezTo>
                  <a:cubicBezTo>
                    <a:pt x="4894" y="415750"/>
                    <a:pt x="4898" y="394871"/>
                    <a:pt x="4989" y="390683"/>
                  </a:cubicBezTo>
                  <a:cubicBezTo>
                    <a:pt x="5094" y="385849"/>
                    <a:pt x="5540" y="383673"/>
                    <a:pt x="5053" y="383642"/>
                  </a:cubicBezTo>
                  <a:cubicBezTo>
                    <a:pt x="5539" y="382278"/>
                    <a:pt x="5220" y="381073"/>
                    <a:pt x="5227" y="380454"/>
                  </a:cubicBezTo>
                  <a:cubicBezTo>
                    <a:pt x="5315" y="372980"/>
                    <a:pt x="5319" y="372966"/>
                    <a:pt x="5312" y="366555"/>
                  </a:cubicBezTo>
                  <a:cubicBezTo>
                    <a:pt x="5311" y="365140"/>
                    <a:pt x="5460" y="363945"/>
                    <a:pt x="5439" y="363444"/>
                  </a:cubicBezTo>
                  <a:cubicBezTo>
                    <a:pt x="5426" y="363152"/>
                    <a:pt x="5270" y="363697"/>
                    <a:pt x="5232" y="362269"/>
                  </a:cubicBezTo>
                  <a:cubicBezTo>
                    <a:pt x="5180" y="360288"/>
                    <a:pt x="5407" y="348371"/>
                    <a:pt x="5494" y="347485"/>
                  </a:cubicBezTo>
                  <a:cubicBezTo>
                    <a:pt x="5582" y="346600"/>
                    <a:pt x="5501" y="352517"/>
                    <a:pt x="5644" y="351457"/>
                  </a:cubicBezTo>
                  <a:cubicBezTo>
                    <a:pt x="5682" y="347173"/>
                    <a:pt x="5672" y="343066"/>
                    <a:pt x="5710" y="338753"/>
                  </a:cubicBezTo>
                  <a:cubicBezTo>
                    <a:pt x="5727" y="336963"/>
                    <a:pt x="5816" y="337882"/>
                    <a:pt x="5822" y="337109"/>
                  </a:cubicBezTo>
                  <a:cubicBezTo>
                    <a:pt x="5825" y="336779"/>
                    <a:pt x="5777" y="330595"/>
                    <a:pt x="5741" y="330857"/>
                  </a:cubicBezTo>
                  <a:cubicBezTo>
                    <a:pt x="5657" y="331470"/>
                    <a:pt x="5602" y="350568"/>
                    <a:pt x="5464" y="345540"/>
                  </a:cubicBezTo>
                  <a:cubicBezTo>
                    <a:pt x="5438" y="344569"/>
                    <a:pt x="5676" y="341142"/>
                    <a:pt x="5408" y="341687"/>
                  </a:cubicBezTo>
                  <a:cubicBezTo>
                    <a:pt x="5569" y="324624"/>
                    <a:pt x="5728" y="307562"/>
                    <a:pt x="5883" y="290499"/>
                  </a:cubicBezTo>
                  <a:cubicBezTo>
                    <a:pt x="6016" y="300304"/>
                    <a:pt x="5784" y="311335"/>
                    <a:pt x="5743" y="321604"/>
                  </a:cubicBezTo>
                  <a:cubicBezTo>
                    <a:pt x="5737" y="323011"/>
                    <a:pt x="5684" y="327769"/>
                    <a:pt x="5820" y="327191"/>
                  </a:cubicBezTo>
                  <a:cubicBezTo>
                    <a:pt x="5903" y="318459"/>
                    <a:pt x="5896" y="307603"/>
                    <a:pt x="6027" y="299219"/>
                  </a:cubicBezTo>
                  <a:cubicBezTo>
                    <a:pt x="6031" y="298950"/>
                    <a:pt x="6141" y="299935"/>
                    <a:pt x="6165" y="298930"/>
                  </a:cubicBezTo>
                  <a:cubicBezTo>
                    <a:pt x="6209" y="297052"/>
                    <a:pt x="6057" y="290934"/>
                    <a:pt x="6111" y="289907"/>
                  </a:cubicBezTo>
                  <a:cubicBezTo>
                    <a:pt x="6123" y="289731"/>
                    <a:pt x="6255" y="293211"/>
                    <a:pt x="6357" y="292152"/>
                  </a:cubicBezTo>
                  <a:cubicBezTo>
                    <a:pt x="6617" y="289436"/>
                    <a:pt x="6076" y="288746"/>
                    <a:pt x="6096" y="286410"/>
                  </a:cubicBezTo>
                  <a:cubicBezTo>
                    <a:pt x="6112" y="284602"/>
                    <a:pt x="6437" y="272461"/>
                    <a:pt x="6290" y="269437"/>
                  </a:cubicBezTo>
                  <a:cubicBezTo>
                    <a:pt x="6134" y="266222"/>
                    <a:pt x="6140" y="278384"/>
                    <a:pt x="6001" y="277486"/>
                  </a:cubicBezTo>
                  <a:cubicBezTo>
                    <a:pt x="5905" y="269256"/>
                    <a:pt x="6106" y="260924"/>
                    <a:pt x="6132" y="253147"/>
                  </a:cubicBezTo>
                  <a:cubicBezTo>
                    <a:pt x="6133" y="253010"/>
                    <a:pt x="6017" y="254200"/>
                    <a:pt x="6012" y="252465"/>
                  </a:cubicBezTo>
                  <a:cubicBezTo>
                    <a:pt x="6003" y="249446"/>
                    <a:pt x="6162" y="248653"/>
                    <a:pt x="6195" y="247184"/>
                  </a:cubicBezTo>
                  <a:cubicBezTo>
                    <a:pt x="6230" y="245599"/>
                    <a:pt x="6240" y="239994"/>
                    <a:pt x="6299" y="239245"/>
                  </a:cubicBezTo>
                  <a:cubicBezTo>
                    <a:pt x="6307" y="239150"/>
                    <a:pt x="6452" y="240284"/>
                    <a:pt x="6456" y="240457"/>
                  </a:cubicBezTo>
                  <a:cubicBezTo>
                    <a:pt x="6505" y="242898"/>
                    <a:pt x="6303" y="243766"/>
                    <a:pt x="6299" y="243988"/>
                  </a:cubicBezTo>
                  <a:cubicBezTo>
                    <a:pt x="6287" y="244823"/>
                    <a:pt x="6358" y="245642"/>
                    <a:pt x="6349" y="246403"/>
                  </a:cubicBezTo>
                  <a:cubicBezTo>
                    <a:pt x="6335" y="247658"/>
                    <a:pt x="6261" y="248348"/>
                    <a:pt x="6245" y="250002"/>
                  </a:cubicBezTo>
                  <a:cubicBezTo>
                    <a:pt x="6235" y="251144"/>
                    <a:pt x="6376" y="250042"/>
                    <a:pt x="6364" y="251143"/>
                  </a:cubicBezTo>
                  <a:cubicBezTo>
                    <a:pt x="6359" y="251547"/>
                    <a:pt x="6024" y="255904"/>
                    <a:pt x="6339" y="256309"/>
                  </a:cubicBezTo>
                  <a:cubicBezTo>
                    <a:pt x="6440" y="256436"/>
                    <a:pt x="6753" y="220806"/>
                    <a:pt x="6695" y="217246"/>
                  </a:cubicBezTo>
                  <a:cubicBezTo>
                    <a:pt x="6642" y="220300"/>
                    <a:pt x="6589" y="223354"/>
                    <a:pt x="6535" y="226410"/>
                  </a:cubicBezTo>
                  <a:cubicBezTo>
                    <a:pt x="6658" y="220206"/>
                    <a:pt x="6457" y="212755"/>
                    <a:pt x="6817" y="212227"/>
                  </a:cubicBezTo>
                  <a:cubicBezTo>
                    <a:pt x="6965" y="189223"/>
                    <a:pt x="7112" y="166219"/>
                    <a:pt x="7256" y="143215"/>
                  </a:cubicBezTo>
                  <a:cubicBezTo>
                    <a:pt x="7305" y="139108"/>
                    <a:pt x="7504" y="141360"/>
                    <a:pt x="7476" y="134602"/>
                  </a:cubicBezTo>
                  <a:cubicBezTo>
                    <a:pt x="7401" y="136349"/>
                    <a:pt x="7325" y="138096"/>
                    <a:pt x="7249" y="139841"/>
                  </a:cubicBezTo>
                  <a:cubicBezTo>
                    <a:pt x="7314" y="136378"/>
                    <a:pt x="7481" y="121030"/>
                    <a:pt x="7451" y="118546"/>
                  </a:cubicBezTo>
                  <a:cubicBezTo>
                    <a:pt x="7447" y="118225"/>
                    <a:pt x="7264" y="117779"/>
                    <a:pt x="7269" y="113944"/>
                  </a:cubicBezTo>
                  <a:cubicBezTo>
                    <a:pt x="7273" y="110541"/>
                    <a:pt x="7413" y="109993"/>
                    <a:pt x="7448" y="108173"/>
                  </a:cubicBezTo>
                  <a:cubicBezTo>
                    <a:pt x="7478" y="106647"/>
                    <a:pt x="7451" y="104931"/>
                    <a:pt x="7461" y="104477"/>
                  </a:cubicBezTo>
                  <a:cubicBezTo>
                    <a:pt x="7468" y="104130"/>
                    <a:pt x="7552" y="103993"/>
                    <a:pt x="7571" y="103155"/>
                  </a:cubicBezTo>
                  <a:cubicBezTo>
                    <a:pt x="7629" y="100513"/>
                    <a:pt x="7385" y="102655"/>
                    <a:pt x="7666" y="100031"/>
                  </a:cubicBezTo>
                  <a:cubicBezTo>
                    <a:pt x="7673" y="100670"/>
                    <a:pt x="7680" y="101309"/>
                    <a:pt x="7687" y="101947"/>
                  </a:cubicBezTo>
                  <a:cubicBezTo>
                    <a:pt x="7715" y="100353"/>
                    <a:pt x="7763" y="98466"/>
                    <a:pt x="7810" y="97565"/>
                  </a:cubicBezTo>
                  <a:lnTo>
                    <a:pt x="7904" y="98862"/>
                  </a:lnTo>
                  <a:lnTo>
                    <a:pt x="7903" y="99277"/>
                  </a:lnTo>
                  <a:lnTo>
                    <a:pt x="7848" y="99815"/>
                  </a:lnTo>
                  <a:cubicBezTo>
                    <a:pt x="7802" y="111609"/>
                    <a:pt x="7839" y="112797"/>
                    <a:pt x="7877" y="110003"/>
                  </a:cubicBezTo>
                  <a:lnTo>
                    <a:pt x="7903" y="99277"/>
                  </a:lnTo>
                  <a:lnTo>
                    <a:pt x="7921" y="99099"/>
                  </a:lnTo>
                  <a:lnTo>
                    <a:pt x="7904" y="98862"/>
                  </a:lnTo>
                  <a:lnTo>
                    <a:pt x="7910" y="96301"/>
                  </a:lnTo>
                  <a:cubicBezTo>
                    <a:pt x="8038" y="94178"/>
                    <a:pt x="8019" y="82281"/>
                    <a:pt x="8044" y="81885"/>
                  </a:cubicBezTo>
                  <a:cubicBezTo>
                    <a:pt x="8079" y="81335"/>
                    <a:pt x="8163" y="83371"/>
                    <a:pt x="8254" y="80703"/>
                  </a:cubicBezTo>
                  <a:cubicBezTo>
                    <a:pt x="8273" y="80141"/>
                    <a:pt x="8276" y="64234"/>
                    <a:pt x="8403" y="69962"/>
                  </a:cubicBezTo>
                  <a:cubicBezTo>
                    <a:pt x="8430" y="71144"/>
                    <a:pt x="8367" y="78770"/>
                    <a:pt x="8363" y="80609"/>
                  </a:cubicBezTo>
                  <a:cubicBezTo>
                    <a:pt x="8625" y="76284"/>
                    <a:pt x="8316" y="66142"/>
                    <a:pt x="8331" y="65002"/>
                  </a:cubicBezTo>
                  <a:cubicBezTo>
                    <a:pt x="8387" y="60402"/>
                    <a:pt x="8505" y="73839"/>
                    <a:pt x="8573" y="63476"/>
                  </a:cubicBezTo>
                  <a:cubicBezTo>
                    <a:pt x="8625" y="55508"/>
                    <a:pt x="8437" y="62989"/>
                    <a:pt x="8381" y="59924"/>
                  </a:cubicBezTo>
                  <a:cubicBezTo>
                    <a:pt x="8350" y="58202"/>
                    <a:pt x="8560" y="49184"/>
                    <a:pt x="8336" y="49429"/>
                  </a:cubicBezTo>
                  <a:cubicBezTo>
                    <a:pt x="8325" y="46334"/>
                    <a:pt x="8435" y="48145"/>
                    <a:pt x="8445" y="47763"/>
                  </a:cubicBezTo>
                  <a:cubicBezTo>
                    <a:pt x="8454" y="47389"/>
                    <a:pt x="8413" y="41304"/>
                    <a:pt x="8468" y="39328"/>
                  </a:cubicBezTo>
                  <a:cubicBezTo>
                    <a:pt x="8475" y="39089"/>
                    <a:pt x="8586" y="39843"/>
                    <a:pt x="8596" y="39595"/>
                  </a:cubicBezTo>
                  <a:cubicBezTo>
                    <a:pt x="8615" y="39113"/>
                    <a:pt x="8615" y="33244"/>
                    <a:pt x="8606" y="33008"/>
                  </a:cubicBezTo>
                  <a:cubicBezTo>
                    <a:pt x="8600" y="32858"/>
                    <a:pt x="8495" y="34257"/>
                    <a:pt x="8473" y="33682"/>
                  </a:cubicBezTo>
                  <a:cubicBezTo>
                    <a:pt x="8448" y="33012"/>
                    <a:pt x="8495" y="27364"/>
                    <a:pt x="8468" y="27053"/>
                  </a:cubicBezTo>
                  <a:cubicBezTo>
                    <a:pt x="8427" y="26613"/>
                    <a:pt x="8426" y="33585"/>
                    <a:pt x="8320" y="32423"/>
                  </a:cubicBezTo>
                  <a:cubicBezTo>
                    <a:pt x="8362" y="29209"/>
                    <a:pt x="8311" y="23973"/>
                    <a:pt x="8232" y="21852"/>
                  </a:cubicBezTo>
                  <a:cubicBezTo>
                    <a:pt x="8255" y="22372"/>
                    <a:pt x="8245" y="25488"/>
                    <a:pt x="8231" y="26570"/>
                  </a:cubicBezTo>
                  <a:cubicBezTo>
                    <a:pt x="8072" y="26060"/>
                    <a:pt x="8106" y="19369"/>
                    <a:pt x="8222" y="21657"/>
                  </a:cubicBezTo>
                  <a:cubicBezTo>
                    <a:pt x="8161" y="20203"/>
                    <a:pt x="8120" y="21195"/>
                    <a:pt x="8060" y="20377"/>
                  </a:cubicBezTo>
                  <a:cubicBezTo>
                    <a:pt x="8045" y="20162"/>
                    <a:pt x="8051" y="18096"/>
                    <a:pt x="8026" y="17698"/>
                  </a:cubicBezTo>
                  <a:cubicBezTo>
                    <a:pt x="8021" y="17646"/>
                    <a:pt x="7950" y="19778"/>
                    <a:pt x="7919" y="19351"/>
                  </a:cubicBezTo>
                  <a:cubicBezTo>
                    <a:pt x="7865" y="18578"/>
                    <a:pt x="7910" y="12314"/>
                    <a:pt x="7928" y="11802"/>
                  </a:cubicBezTo>
                  <a:cubicBezTo>
                    <a:pt x="7978" y="10359"/>
                    <a:pt x="8005" y="15466"/>
                    <a:pt x="8070" y="15892"/>
                  </a:cubicBezTo>
                  <a:cubicBezTo>
                    <a:pt x="8080" y="15953"/>
                    <a:pt x="8231" y="11609"/>
                    <a:pt x="8243" y="11543"/>
                  </a:cubicBezTo>
                  <a:cubicBezTo>
                    <a:pt x="8368" y="11289"/>
                    <a:pt x="8257" y="16123"/>
                    <a:pt x="8371" y="15570"/>
                  </a:cubicBezTo>
                  <a:cubicBezTo>
                    <a:pt x="8400" y="14375"/>
                    <a:pt x="8429" y="13179"/>
                    <a:pt x="8457" y="11984"/>
                  </a:cubicBezTo>
                  <a:cubicBezTo>
                    <a:pt x="8551" y="16595"/>
                    <a:pt x="8457" y="25125"/>
                    <a:pt x="8579" y="27324"/>
                  </a:cubicBezTo>
                  <a:cubicBezTo>
                    <a:pt x="8567" y="20488"/>
                    <a:pt x="8602" y="13334"/>
                    <a:pt x="8890" y="13349"/>
                  </a:cubicBezTo>
                  <a:cubicBezTo>
                    <a:pt x="9012" y="13354"/>
                    <a:pt x="9074" y="16303"/>
                    <a:pt x="9105" y="16189"/>
                  </a:cubicBezTo>
                  <a:cubicBezTo>
                    <a:pt x="9218" y="15754"/>
                    <a:pt x="9111" y="11660"/>
                    <a:pt x="9117" y="11509"/>
                  </a:cubicBezTo>
                  <a:cubicBezTo>
                    <a:pt x="9124" y="11385"/>
                    <a:pt x="9131" y="11328"/>
                    <a:pt x="9137" y="11328"/>
                  </a:cubicBezTo>
                  <a:close/>
                  <a:moveTo>
                    <a:pt x="54391" y="11168"/>
                  </a:moveTo>
                  <a:lnTo>
                    <a:pt x="51597" y="11304"/>
                  </a:lnTo>
                  <a:cubicBezTo>
                    <a:pt x="46339" y="11378"/>
                    <a:pt x="40121" y="11377"/>
                    <a:pt x="38219" y="11229"/>
                  </a:cubicBezTo>
                  <a:close/>
                  <a:moveTo>
                    <a:pt x="59216" y="10933"/>
                  </a:moveTo>
                  <a:cubicBezTo>
                    <a:pt x="53482" y="10489"/>
                    <a:pt x="55907" y="11153"/>
                    <a:pt x="55463" y="11164"/>
                  </a:cubicBezTo>
                  <a:lnTo>
                    <a:pt x="54391" y="11168"/>
                  </a:lnTo>
                  <a:close/>
                  <a:moveTo>
                    <a:pt x="1989222" y="9882"/>
                  </a:moveTo>
                  <a:cubicBezTo>
                    <a:pt x="1985163" y="9697"/>
                    <a:pt x="1981521" y="10082"/>
                    <a:pt x="1987771" y="10010"/>
                  </a:cubicBezTo>
                  <a:cubicBezTo>
                    <a:pt x="1988080" y="10007"/>
                    <a:pt x="1989392" y="9891"/>
                    <a:pt x="1989222" y="9882"/>
                  </a:cubicBezTo>
                  <a:close/>
                  <a:moveTo>
                    <a:pt x="1961474" y="9679"/>
                  </a:moveTo>
                  <a:cubicBezTo>
                    <a:pt x="1956474" y="9721"/>
                    <a:pt x="1969267" y="9826"/>
                    <a:pt x="1971706" y="9706"/>
                  </a:cubicBezTo>
                  <a:cubicBezTo>
                    <a:pt x="1969221" y="9709"/>
                    <a:pt x="1962909" y="9668"/>
                    <a:pt x="1961474" y="9679"/>
                  </a:cubicBezTo>
                  <a:close/>
                  <a:moveTo>
                    <a:pt x="1986367" y="9449"/>
                  </a:moveTo>
                  <a:cubicBezTo>
                    <a:pt x="1980965" y="9311"/>
                    <a:pt x="1982864" y="9751"/>
                    <a:pt x="1983543" y="9769"/>
                  </a:cubicBezTo>
                  <a:cubicBezTo>
                    <a:pt x="1986321" y="9842"/>
                    <a:pt x="1995843" y="9683"/>
                    <a:pt x="1997787" y="9644"/>
                  </a:cubicBezTo>
                  <a:cubicBezTo>
                    <a:pt x="1983543" y="9690"/>
                    <a:pt x="1988898" y="9514"/>
                    <a:pt x="1986367" y="9449"/>
                  </a:cubicBezTo>
                  <a:close/>
                  <a:moveTo>
                    <a:pt x="1963634" y="9083"/>
                  </a:moveTo>
                  <a:cubicBezTo>
                    <a:pt x="1963079" y="9076"/>
                    <a:pt x="1950548" y="9092"/>
                    <a:pt x="1951365" y="9146"/>
                  </a:cubicBezTo>
                  <a:cubicBezTo>
                    <a:pt x="1953032" y="9183"/>
                    <a:pt x="1970795" y="9172"/>
                    <a:pt x="1963634" y="9083"/>
                  </a:cubicBezTo>
                  <a:close/>
                  <a:moveTo>
                    <a:pt x="1870282" y="9077"/>
                  </a:moveTo>
                  <a:cubicBezTo>
                    <a:pt x="1862164" y="8931"/>
                    <a:pt x="1867303" y="9227"/>
                    <a:pt x="1871887" y="9183"/>
                  </a:cubicBezTo>
                  <a:cubicBezTo>
                    <a:pt x="1872072" y="9179"/>
                    <a:pt x="1870482" y="9081"/>
                    <a:pt x="1870282" y="9077"/>
                  </a:cubicBezTo>
                  <a:close/>
                  <a:moveTo>
                    <a:pt x="1979607" y="8968"/>
                  </a:moveTo>
                  <a:cubicBezTo>
                    <a:pt x="1975657" y="8914"/>
                    <a:pt x="1970564" y="9095"/>
                    <a:pt x="1979005" y="9130"/>
                  </a:cubicBezTo>
                  <a:cubicBezTo>
                    <a:pt x="1976042" y="9154"/>
                    <a:pt x="1973079" y="9178"/>
                    <a:pt x="1970116" y="9203"/>
                  </a:cubicBezTo>
                  <a:cubicBezTo>
                    <a:pt x="1981166" y="9327"/>
                    <a:pt x="1980348" y="9063"/>
                    <a:pt x="1983527" y="9079"/>
                  </a:cubicBezTo>
                  <a:cubicBezTo>
                    <a:pt x="1987957" y="9103"/>
                    <a:pt x="1987617" y="9317"/>
                    <a:pt x="1986722" y="9383"/>
                  </a:cubicBezTo>
                  <a:cubicBezTo>
                    <a:pt x="1990364" y="9257"/>
                    <a:pt x="2005797" y="9280"/>
                    <a:pt x="2014732" y="9270"/>
                  </a:cubicBezTo>
                  <a:cubicBezTo>
                    <a:pt x="2006877" y="9203"/>
                    <a:pt x="1994145" y="9086"/>
                    <a:pt x="1986413" y="9037"/>
                  </a:cubicBezTo>
                  <a:cubicBezTo>
                    <a:pt x="1984206" y="9023"/>
                    <a:pt x="1982061" y="9079"/>
                    <a:pt x="1980178" y="9069"/>
                  </a:cubicBezTo>
                  <a:cubicBezTo>
                    <a:pt x="1977154" y="9052"/>
                    <a:pt x="1979839" y="8971"/>
                    <a:pt x="1979623" y="8968"/>
                  </a:cubicBezTo>
                  <a:cubicBezTo>
                    <a:pt x="1979623" y="8968"/>
                    <a:pt x="1979623" y="8968"/>
                    <a:pt x="1979607" y="8968"/>
                  </a:cubicBezTo>
                  <a:close/>
                  <a:moveTo>
                    <a:pt x="1994379" y="8797"/>
                  </a:moveTo>
                  <a:cubicBezTo>
                    <a:pt x="1997170" y="8795"/>
                    <a:pt x="2000681" y="8804"/>
                    <a:pt x="2000905" y="8808"/>
                  </a:cubicBezTo>
                  <a:cubicBezTo>
                    <a:pt x="2004439" y="8885"/>
                    <a:pt x="1994562" y="8875"/>
                    <a:pt x="1992170" y="8844"/>
                  </a:cubicBezTo>
                  <a:cubicBezTo>
                    <a:pt x="1989516" y="8810"/>
                    <a:pt x="1991587" y="8798"/>
                    <a:pt x="1994379" y="8797"/>
                  </a:cubicBezTo>
                  <a:close/>
                  <a:moveTo>
                    <a:pt x="1989222" y="8703"/>
                  </a:moveTo>
                  <a:cubicBezTo>
                    <a:pt x="1988744" y="8709"/>
                    <a:pt x="1991290" y="8882"/>
                    <a:pt x="1988373" y="8930"/>
                  </a:cubicBezTo>
                  <a:cubicBezTo>
                    <a:pt x="1994053" y="8845"/>
                    <a:pt x="2019825" y="8954"/>
                    <a:pt x="2021152" y="8938"/>
                  </a:cubicBezTo>
                  <a:cubicBezTo>
                    <a:pt x="2022186" y="8925"/>
                    <a:pt x="2014378" y="8737"/>
                    <a:pt x="2026631" y="8860"/>
                  </a:cubicBezTo>
                  <a:cubicBezTo>
                    <a:pt x="2026647" y="8860"/>
                    <a:pt x="2026647" y="8860"/>
                    <a:pt x="2026647" y="8860"/>
                  </a:cubicBezTo>
                  <a:cubicBezTo>
                    <a:pt x="2017711" y="8575"/>
                    <a:pt x="2005565" y="8859"/>
                    <a:pt x="2004238" y="8851"/>
                  </a:cubicBezTo>
                  <a:cubicBezTo>
                    <a:pt x="2002911" y="8841"/>
                    <a:pt x="2004994" y="8727"/>
                    <a:pt x="2004686" y="8723"/>
                  </a:cubicBezTo>
                  <a:cubicBezTo>
                    <a:pt x="2004006" y="8715"/>
                    <a:pt x="1989901" y="8696"/>
                    <a:pt x="1989222" y="8703"/>
                  </a:cubicBezTo>
                  <a:close/>
                  <a:moveTo>
                    <a:pt x="1787284" y="8694"/>
                  </a:moveTo>
                  <a:cubicBezTo>
                    <a:pt x="1781543" y="8777"/>
                    <a:pt x="1799183" y="8834"/>
                    <a:pt x="1794090" y="8717"/>
                  </a:cubicBezTo>
                  <a:cubicBezTo>
                    <a:pt x="1793828" y="8711"/>
                    <a:pt x="1787562" y="8691"/>
                    <a:pt x="1787284" y="8694"/>
                  </a:cubicBezTo>
                  <a:close/>
                  <a:moveTo>
                    <a:pt x="1970982" y="8672"/>
                  </a:moveTo>
                  <a:cubicBezTo>
                    <a:pt x="1968187" y="8670"/>
                    <a:pt x="1965425" y="8681"/>
                    <a:pt x="1964992" y="8720"/>
                  </a:cubicBezTo>
                  <a:cubicBezTo>
                    <a:pt x="1969808" y="8833"/>
                    <a:pt x="1979715" y="8738"/>
                    <a:pt x="1977169" y="8695"/>
                  </a:cubicBezTo>
                  <a:cubicBezTo>
                    <a:pt x="1976606" y="8686"/>
                    <a:pt x="1973778" y="8673"/>
                    <a:pt x="1970982" y="8672"/>
                  </a:cubicBezTo>
                  <a:close/>
                  <a:moveTo>
                    <a:pt x="1935979" y="8622"/>
                  </a:moveTo>
                  <a:cubicBezTo>
                    <a:pt x="1934343" y="8673"/>
                    <a:pt x="1932707" y="8724"/>
                    <a:pt x="1931071" y="8775"/>
                  </a:cubicBezTo>
                  <a:cubicBezTo>
                    <a:pt x="1928355" y="8435"/>
                    <a:pt x="1927306" y="8965"/>
                    <a:pt x="1921981" y="8677"/>
                  </a:cubicBezTo>
                  <a:cubicBezTo>
                    <a:pt x="1914898" y="9068"/>
                    <a:pt x="1941535" y="8715"/>
                    <a:pt x="1944760" y="9058"/>
                  </a:cubicBezTo>
                  <a:cubicBezTo>
                    <a:pt x="1915839" y="8970"/>
                    <a:pt x="1963881" y="9423"/>
                    <a:pt x="1943680" y="8886"/>
                  </a:cubicBezTo>
                  <a:cubicBezTo>
                    <a:pt x="1960316" y="9098"/>
                    <a:pt x="1949143" y="8834"/>
                    <a:pt x="1951705" y="8775"/>
                  </a:cubicBezTo>
                  <a:cubicBezTo>
                    <a:pt x="1954452" y="8712"/>
                    <a:pt x="1963866" y="8804"/>
                    <a:pt x="1963388" y="8682"/>
                  </a:cubicBezTo>
                  <a:cubicBezTo>
                    <a:pt x="1963388" y="8682"/>
                    <a:pt x="1963372" y="8682"/>
                    <a:pt x="1963372" y="8682"/>
                  </a:cubicBezTo>
                  <a:cubicBezTo>
                    <a:pt x="1957616" y="8678"/>
                    <a:pt x="1951859" y="8675"/>
                    <a:pt x="1946103" y="8672"/>
                  </a:cubicBezTo>
                  <a:cubicBezTo>
                    <a:pt x="1951736" y="8948"/>
                    <a:pt x="1939976" y="8848"/>
                    <a:pt x="1935979" y="8622"/>
                  </a:cubicBezTo>
                  <a:close/>
                  <a:moveTo>
                    <a:pt x="45277" y="8259"/>
                  </a:moveTo>
                  <a:cubicBezTo>
                    <a:pt x="47197" y="8233"/>
                    <a:pt x="49896" y="8234"/>
                    <a:pt x="51135" y="8272"/>
                  </a:cubicBezTo>
                  <a:cubicBezTo>
                    <a:pt x="51375" y="8396"/>
                    <a:pt x="44674" y="8423"/>
                    <a:pt x="44094" y="8404"/>
                  </a:cubicBezTo>
                  <a:cubicBezTo>
                    <a:pt x="42217" y="8337"/>
                    <a:pt x="43358" y="8285"/>
                    <a:pt x="45277" y="8259"/>
                  </a:cubicBezTo>
                  <a:close/>
                  <a:moveTo>
                    <a:pt x="1986089" y="8239"/>
                  </a:moveTo>
                  <a:cubicBezTo>
                    <a:pt x="1989021" y="8145"/>
                    <a:pt x="1990935" y="8271"/>
                    <a:pt x="1991305" y="8273"/>
                  </a:cubicBezTo>
                  <a:cubicBezTo>
                    <a:pt x="1994917" y="8297"/>
                    <a:pt x="2002433" y="8293"/>
                    <a:pt x="2000781" y="8385"/>
                  </a:cubicBezTo>
                  <a:cubicBezTo>
                    <a:pt x="1994392" y="8331"/>
                    <a:pt x="1980271" y="8427"/>
                    <a:pt x="1986089" y="8239"/>
                  </a:cubicBezTo>
                  <a:close/>
                  <a:moveTo>
                    <a:pt x="27246" y="8166"/>
                  </a:moveTo>
                  <a:cubicBezTo>
                    <a:pt x="32111" y="8369"/>
                    <a:pt x="19873" y="8541"/>
                    <a:pt x="18558" y="8252"/>
                  </a:cubicBezTo>
                  <a:cubicBezTo>
                    <a:pt x="18315" y="8198"/>
                    <a:pt x="26320" y="8128"/>
                    <a:pt x="27246" y="8166"/>
                  </a:cubicBezTo>
                  <a:close/>
                  <a:moveTo>
                    <a:pt x="1999392" y="8141"/>
                  </a:moveTo>
                  <a:cubicBezTo>
                    <a:pt x="2004701" y="8143"/>
                    <a:pt x="2009887" y="8154"/>
                    <a:pt x="2010288" y="8162"/>
                  </a:cubicBezTo>
                  <a:cubicBezTo>
                    <a:pt x="2016291" y="8290"/>
                    <a:pt x="1989315" y="8197"/>
                    <a:pt x="1987756" y="8173"/>
                  </a:cubicBezTo>
                  <a:cubicBezTo>
                    <a:pt x="1988651" y="8146"/>
                    <a:pt x="1994083" y="8139"/>
                    <a:pt x="1999392" y="8141"/>
                  </a:cubicBezTo>
                  <a:close/>
                  <a:moveTo>
                    <a:pt x="1920608" y="8084"/>
                  </a:moveTo>
                  <a:cubicBezTo>
                    <a:pt x="1923000" y="8004"/>
                    <a:pt x="1954946" y="8156"/>
                    <a:pt x="1960069" y="8168"/>
                  </a:cubicBezTo>
                  <a:cubicBezTo>
                    <a:pt x="1955471" y="8311"/>
                    <a:pt x="1951767" y="8185"/>
                    <a:pt x="1945609" y="8178"/>
                  </a:cubicBezTo>
                  <a:cubicBezTo>
                    <a:pt x="1943942" y="8176"/>
                    <a:pt x="1944390" y="8242"/>
                    <a:pt x="1944205" y="8242"/>
                  </a:cubicBezTo>
                  <a:cubicBezTo>
                    <a:pt x="1941319" y="8238"/>
                    <a:pt x="1943479" y="8168"/>
                    <a:pt x="1941704" y="8163"/>
                  </a:cubicBezTo>
                  <a:cubicBezTo>
                    <a:pt x="1940578" y="8159"/>
                    <a:pt x="1917244" y="8197"/>
                    <a:pt x="1920608" y="8084"/>
                  </a:cubicBezTo>
                  <a:close/>
                  <a:moveTo>
                    <a:pt x="1899154" y="8077"/>
                  </a:moveTo>
                  <a:cubicBezTo>
                    <a:pt x="1890418" y="8072"/>
                    <a:pt x="1881316" y="8073"/>
                    <a:pt x="1879078" y="8085"/>
                  </a:cubicBezTo>
                  <a:cubicBezTo>
                    <a:pt x="1883461" y="8152"/>
                    <a:pt x="1915098" y="8228"/>
                    <a:pt x="1916534" y="8205"/>
                  </a:cubicBezTo>
                  <a:cubicBezTo>
                    <a:pt x="1916950" y="8198"/>
                    <a:pt x="1917244" y="8111"/>
                    <a:pt x="1917043" y="8107"/>
                  </a:cubicBezTo>
                  <a:cubicBezTo>
                    <a:pt x="1916264" y="8094"/>
                    <a:pt x="1907891" y="8082"/>
                    <a:pt x="1899154" y="8077"/>
                  </a:cubicBezTo>
                  <a:close/>
                  <a:moveTo>
                    <a:pt x="1861655" y="7969"/>
                  </a:moveTo>
                  <a:cubicBezTo>
                    <a:pt x="1850821" y="7985"/>
                    <a:pt x="1871640" y="8151"/>
                    <a:pt x="1868908" y="8029"/>
                  </a:cubicBezTo>
                  <a:cubicBezTo>
                    <a:pt x="1868723" y="8021"/>
                    <a:pt x="1862781" y="7968"/>
                    <a:pt x="1861655" y="7969"/>
                  </a:cubicBezTo>
                  <a:close/>
                  <a:moveTo>
                    <a:pt x="1993790" y="7952"/>
                  </a:moveTo>
                  <a:cubicBezTo>
                    <a:pt x="1996352" y="7870"/>
                    <a:pt x="2015797" y="8008"/>
                    <a:pt x="2010643" y="8067"/>
                  </a:cubicBezTo>
                  <a:cubicBezTo>
                    <a:pt x="2009809" y="8076"/>
                    <a:pt x="1990025" y="8073"/>
                    <a:pt x="1993790" y="7952"/>
                  </a:cubicBezTo>
                  <a:close/>
                  <a:moveTo>
                    <a:pt x="1927263" y="7872"/>
                  </a:moveTo>
                  <a:cubicBezTo>
                    <a:pt x="1930300" y="7899"/>
                    <a:pt x="1931550" y="7956"/>
                    <a:pt x="1926117" y="7988"/>
                  </a:cubicBezTo>
                  <a:cubicBezTo>
                    <a:pt x="1925083" y="7994"/>
                    <a:pt x="1920700" y="7903"/>
                    <a:pt x="1917691" y="7936"/>
                  </a:cubicBezTo>
                  <a:cubicBezTo>
                    <a:pt x="1919404" y="7848"/>
                    <a:pt x="1924227" y="7845"/>
                    <a:pt x="1927263" y="7872"/>
                  </a:cubicBezTo>
                  <a:close/>
                  <a:moveTo>
                    <a:pt x="1856666" y="7757"/>
                  </a:moveTo>
                  <a:cubicBezTo>
                    <a:pt x="1853749" y="7747"/>
                    <a:pt x="1850875" y="7746"/>
                    <a:pt x="1850775" y="7776"/>
                  </a:cubicBezTo>
                  <a:cubicBezTo>
                    <a:pt x="1852410" y="7804"/>
                    <a:pt x="1868877" y="7866"/>
                    <a:pt x="1862812" y="7789"/>
                  </a:cubicBezTo>
                  <a:cubicBezTo>
                    <a:pt x="1862542" y="7786"/>
                    <a:pt x="1859583" y="7767"/>
                    <a:pt x="1856666" y="7757"/>
                  </a:cubicBezTo>
                  <a:close/>
                  <a:moveTo>
                    <a:pt x="1857827" y="7588"/>
                  </a:moveTo>
                  <a:cubicBezTo>
                    <a:pt x="1856469" y="7594"/>
                    <a:pt x="1854370" y="7677"/>
                    <a:pt x="1854525" y="7683"/>
                  </a:cubicBezTo>
                  <a:cubicBezTo>
                    <a:pt x="1861470" y="7908"/>
                    <a:pt x="1882350" y="7566"/>
                    <a:pt x="1868677" y="7598"/>
                  </a:cubicBezTo>
                  <a:cubicBezTo>
                    <a:pt x="1868399" y="7599"/>
                    <a:pt x="1871053" y="7723"/>
                    <a:pt x="1865744" y="7694"/>
                  </a:cubicBezTo>
                  <a:cubicBezTo>
                    <a:pt x="1865312" y="7692"/>
                    <a:pt x="1864479" y="7557"/>
                    <a:pt x="1857827" y="7588"/>
                  </a:cubicBezTo>
                  <a:close/>
                  <a:moveTo>
                    <a:pt x="26384" y="7583"/>
                  </a:moveTo>
                  <a:cubicBezTo>
                    <a:pt x="30138" y="7718"/>
                    <a:pt x="21822" y="7792"/>
                    <a:pt x="19343" y="7714"/>
                  </a:cubicBezTo>
                  <a:cubicBezTo>
                    <a:pt x="19113" y="7589"/>
                    <a:pt x="25812" y="7563"/>
                    <a:pt x="26384" y="7583"/>
                  </a:cubicBezTo>
                  <a:close/>
                  <a:moveTo>
                    <a:pt x="1811869" y="7508"/>
                  </a:moveTo>
                  <a:cubicBezTo>
                    <a:pt x="1812532" y="7575"/>
                    <a:pt x="1826314" y="7652"/>
                    <a:pt x="1826977" y="7644"/>
                  </a:cubicBezTo>
                  <a:cubicBezTo>
                    <a:pt x="1833536" y="7558"/>
                    <a:pt x="1812918" y="7484"/>
                    <a:pt x="1811869" y="7508"/>
                  </a:cubicBezTo>
                  <a:close/>
                  <a:moveTo>
                    <a:pt x="1896403" y="7377"/>
                  </a:moveTo>
                  <a:cubicBezTo>
                    <a:pt x="1899974" y="7385"/>
                    <a:pt x="1904026" y="7407"/>
                    <a:pt x="1905700" y="7400"/>
                  </a:cubicBezTo>
                  <a:cubicBezTo>
                    <a:pt x="1902814" y="7486"/>
                    <a:pt x="1894681" y="7435"/>
                    <a:pt x="1889989" y="7438"/>
                  </a:cubicBezTo>
                  <a:cubicBezTo>
                    <a:pt x="1889742" y="7376"/>
                    <a:pt x="1892833" y="7369"/>
                    <a:pt x="1896403" y="7377"/>
                  </a:cubicBezTo>
                  <a:close/>
                  <a:moveTo>
                    <a:pt x="1807378" y="6986"/>
                  </a:moveTo>
                  <a:cubicBezTo>
                    <a:pt x="1810032" y="6978"/>
                    <a:pt x="1813528" y="6992"/>
                    <a:pt x="1815125" y="7038"/>
                  </a:cubicBezTo>
                  <a:cubicBezTo>
                    <a:pt x="1816684" y="7162"/>
                    <a:pt x="1805124" y="7075"/>
                    <a:pt x="1804677" y="7065"/>
                  </a:cubicBezTo>
                  <a:cubicBezTo>
                    <a:pt x="1802910" y="7024"/>
                    <a:pt x="1804723" y="6994"/>
                    <a:pt x="1807378" y="6986"/>
                  </a:cubicBezTo>
                  <a:close/>
                  <a:moveTo>
                    <a:pt x="1606011" y="6526"/>
                  </a:moveTo>
                  <a:cubicBezTo>
                    <a:pt x="1603159" y="6527"/>
                    <a:pt x="1601273" y="6546"/>
                    <a:pt x="1603680" y="6596"/>
                  </a:cubicBezTo>
                  <a:cubicBezTo>
                    <a:pt x="1604421" y="6611"/>
                    <a:pt x="1613912" y="6640"/>
                    <a:pt x="1614128" y="6560"/>
                  </a:cubicBezTo>
                  <a:cubicBezTo>
                    <a:pt x="1612678" y="6541"/>
                    <a:pt x="1608862" y="6525"/>
                    <a:pt x="1606011" y="6526"/>
                  </a:cubicBezTo>
                  <a:close/>
                  <a:moveTo>
                    <a:pt x="1561148" y="6355"/>
                  </a:moveTo>
                  <a:cubicBezTo>
                    <a:pt x="1557320" y="6435"/>
                    <a:pt x="1569451" y="6591"/>
                    <a:pt x="1566117" y="6423"/>
                  </a:cubicBezTo>
                  <a:cubicBezTo>
                    <a:pt x="1565947" y="6416"/>
                    <a:pt x="1561348" y="6351"/>
                    <a:pt x="1561148" y="6355"/>
                  </a:cubicBezTo>
                  <a:close/>
                  <a:moveTo>
                    <a:pt x="1577352" y="6128"/>
                  </a:moveTo>
                  <a:cubicBezTo>
                    <a:pt x="1569265" y="6265"/>
                    <a:pt x="1603218" y="6477"/>
                    <a:pt x="1594297" y="6254"/>
                  </a:cubicBezTo>
                  <a:cubicBezTo>
                    <a:pt x="1593665" y="6238"/>
                    <a:pt x="1578062" y="6117"/>
                    <a:pt x="1577352" y="6128"/>
                  </a:cubicBezTo>
                  <a:close/>
                  <a:moveTo>
                    <a:pt x="1637895" y="6127"/>
                  </a:moveTo>
                  <a:cubicBezTo>
                    <a:pt x="1638651" y="6151"/>
                    <a:pt x="1635102" y="6254"/>
                    <a:pt x="1635719" y="6283"/>
                  </a:cubicBezTo>
                  <a:cubicBezTo>
                    <a:pt x="1636089" y="6299"/>
                    <a:pt x="1648636" y="6398"/>
                    <a:pt x="1649223" y="6390"/>
                  </a:cubicBezTo>
                  <a:cubicBezTo>
                    <a:pt x="1649840" y="6380"/>
                    <a:pt x="1649115" y="6240"/>
                    <a:pt x="1649732" y="6226"/>
                  </a:cubicBezTo>
                  <a:cubicBezTo>
                    <a:pt x="1650457" y="6211"/>
                    <a:pt x="1658174" y="6357"/>
                    <a:pt x="1662232" y="6370"/>
                  </a:cubicBezTo>
                  <a:cubicBezTo>
                    <a:pt x="1669856" y="6396"/>
                    <a:pt x="1670674" y="6285"/>
                    <a:pt x="1671307" y="6286"/>
                  </a:cubicBezTo>
                  <a:cubicBezTo>
                    <a:pt x="1673128" y="6292"/>
                    <a:pt x="1676184" y="6382"/>
                    <a:pt x="1679887" y="6393"/>
                  </a:cubicBezTo>
                  <a:cubicBezTo>
                    <a:pt x="1698499" y="6449"/>
                    <a:pt x="1726973" y="6447"/>
                    <a:pt x="1741742" y="6722"/>
                  </a:cubicBezTo>
                  <a:cubicBezTo>
                    <a:pt x="1728609" y="6590"/>
                    <a:pt x="1716093" y="6650"/>
                    <a:pt x="1703021" y="6642"/>
                  </a:cubicBezTo>
                  <a:cubicBezTo>
                    <a:pt x="1706849" y="6421"/>
                    <a:pt x="1683792" y="6764"/>
                    <a:pt x="1697280" y="6535"/>
                  </a:cubicBezTo>
                  <a:cubicBezTo>
                    <a:pt x="1691061" y="6574"/>
                    <a:pt x="1637386" y="6462"/>
                    <a:pt x="1632833" y="6395"/>
                  </a:cubicBezTo>
                  <a:cubicBezTo>
                    <a:pt x="1632818" y="6395"/>
                    <a:pt x="1632818" y="6395"/>
                    <a:pt x="1632818" y="6395"/>
                  </a:cubicBezTo>
                  <a:cubicBezTo>
                    <a:pt x="1631413" y="6374"/>
                    <a:pt x="1632108" y="5940"/>
                    <a:pt x="1637895" y="6127"/>
                  </a:cubicBezTo>
                  <a:close/>
                  <a:moveTo>
                    <a:pt x="1456807" y="5861"/>
                  </a:moveTo>
                  <a:cubicBezTo>
                    <a:pt x="1454432" y="5871"/>
                    <a:pt x="1452605" y="5915"/>
                    <a:pt x="1454981" y="5982"/>
                  </a:cubicBezTo>
                  <a:cubicBezTo>
                    <a:pt x="1456169" y="6015"/>
                    <a:pt x="1461802" y="5993"/>
                    <a:pt x="1461927" y="5946"/>
                  </a:cubicBezTo>
                  <a:cubicBezTo>
                    <a:pt x="1462107" y="5875"/>
                    <a:pt x="1459183" y="5851"/>
                    <a:pt x="1456807" y="5861"/>
                  </a:cubicBezTo>
                  <a:close/>
                  <a:moveTo>
                    <a:pt x="1375871" y="5833"/>
                  </a:moveTo>
                  <a:cubicBezTo>
                    <a:pt x="1372433" y="5881"/>
                    <a:pt x="1378351" y="6127"/>
                    <a:pt x="1382555" y="5915"/>
                  </a:cubicBezTo>
                  <a:cubicBezTo>
                    <a:pt x="1380419" y="5927"/>
                    <a:pt x="1376225" y="5829"/>
                    <a:pt x="1375871" y="5833"/>
                  </a:cubicBezTo>
                  <a:close/>
                  <a:moveTo>
                    <a:pt x="1336363" y="5737"/>
                  </a:moveTo>
                  <a:cubicBezTo>
                    <a:pt x="1333363" y="5751"/>
                    <a:pt x="1325580" y="5686"/>
                    <a:pt x="1324210" y="5776"/>
                  </a:cubicBezTo>
                  <a:cubicBezTo>
                    <a:pt x="1327880" y="5767"/>
                    <a:pt x="1337351" y="5925"/>
                    <a:pt x="1336363" y="5737"/>
                  </a:cubicBezTo>
                  <a:close/>
                  <a:moveTo>
                    <a:pt x="15629" y="5537"/>
                  </a:moveTo>
                  <a:cubicBezTo>
                    <a:pt x="26465" y="5836"/>
                    <a:pt x="18588" y="6190"/>
                    <a:pt x="41258" y="5670"/>
                  </a:cubicBezTo>
                  <a:cubicBezTo>
                    <a:pt x="31734" y="6049"/>
                    <a:pt x="40731" y="5953"/>
                    <a:pt x="38872" y="6110"/>
                  </a:cubicBezTo>
                  <a:cubicBezTo>
                    <a:pt x="37381" y="6234"/>
                    <a:pt x="31793" y="6120"/>
                    <a:pt x="35041" y="6380"/>
                  </a:cubicBezTo>
                  <a:cubicBezTo>
                    <a:pt x="30771" y="6096"/>
                    <a:pt x="12235" y="6143"/>
                    <a:pt x="11409" y="6096"/>
                  </a:cubicBezTo>
                  <a:cubicBezTo>
                    <a:pt x="11417" y="6096"/>
                    <a:pt x="11425" y="6096"/>
                    <a:pt x="11432" y="6096"/>
                  </a:cubicBezTo>
                  <a:cubicBezTo>
                    <a:pt x="10936" y="6069"/>
                    <a:pt x="12171" y="5442"/>
                    <a:pt x="15629" y="5537"/>
                  </a:cubicBezTo>
                  <a:close/>
                  <a:moveTo>
                    <a:pt x="32961" y="5372"/>
                  </a:moveTo>
                  <a:cubicBezTo>
                    <a:pt x="37288" y="5389"/>
                    <a:pt x="41916" y="5431"/>
                    <a:pt x="43309" y="5433"/>
                  </a:cubicBezTo>
                  <a:cubicBezTo>
                    <a:pt x="41726" y="5608"/>
                    <a:pt x="23963" y="5678"/>
                    <a:pt x="24410" y="5457"/>
                  </a:cubicBezTo>
                  <a:cubicBezTo>
                    <a:pt x="24605" y="5361"/>
                    <a:pt x="28633" y="5354"/>
                    <a:pt x="32961" y="5372"/>
                  </a:cubicBezTo>
                  <a:close/>
                  <a:moveTo>
                    <a:pt x="1152679" y="5283"/>
                  </a:moveTo>
                  <a:cubicBezTo>
                    <a:pt x="1152099" y="5269"/>
                    <a:pt x="1145395" y="5272"/>
                    <a:pt x="1145639" y="5355"/>
                  </a:cubicBezTo>
                  <a:cubicBezTo>
                    <a:pt x="1148117" y="5411"/>
                    <a:pt x="1156433" y="5378"/>
                    <a:pt x="1152679" y="5283"/>
                  </a:cubicBezTo>
                  <a:close/>
                  <a:moveTo>
                    <a:pt x="1077107" y="5117"/>
                  </a:moveTo>
                  <a:cubicBezTo>
                    <a:pt x="1076110" y="5166"/>
                    <a:pt x="1083221" y="5378"/>
                    <a:pt x="1085274" y="5325"/>
                  </a:cubicBezTo>
                  <a:cubicBezTo>
                    <a:pt x="1089947" y="5206"/>
                    <a:pt x="1079114" y="5020"/>
                    <a:pt x="1077107" y="5117"/>
                  </a:cubicBezTo>
                  <a:close/>
                  <a:moveTo>
                    <a:pt x="1401988" y="4996"/>
                  </a:moveTo>
                  <a:cubicBezTo>
                    <a:pt x="1405090" y="5015"/>
                    <a:pt x="1408782" y="5057"/>
                    <a:pt x="1410686" y="5051"/>
                  </a:cubicBezTo>
                  <a:cubicBezTo>
                    <a:pt x="1411590" y="5238"/>
                    <a:pt x="1400630" y="5062"/>
                    <a:pt x="1396823" y="5073"/>
                  </a:cubicBezTo>
                  <a:cubicBezTo>
                    <a:pt x="1396372" y="4979"/>
                    <a:pt x="1398885" y="4976"/>
                    <a:pt x="1401988" y="4996"/>
                  </a:cubicBezTo>
                  <a:close/>
                  <a:moveTo>
                    <a:pt x="1430082" y="4920"/>
                  </a:moveTo>
                  <a:cubicBezTo>
                    <a:pt x="1430363" y="4915"/>
                    <a:pt x="1436602" y="4950"/>
                    <a:pt x="1436882" y="4957"/>
                  </a:cubicBezTo>
                  <a:cubicBezTo>
                    <a:pt x="1441994" y="5109"/>
                    <a:pt x="1424344" y="5014"/>
                    <a:pt x="1430082" y="4920"/>
                  </a:cubicBezTo>
                  <a:close/>
                  <a:moveTo>
                    <a:pt x="1032896" y="4829"/>
                  </a:moveTo>
                  <a:cubicBezTo>
                    <a:pt x="1027638" y="4955"/>
                    <a:pt x="1038903" y="5102"/>
                    <a:pt x="1037870" y="4913"/>
                  </a:cubicBezTo>
                  <a:cubicBezTo>
                    <a:pt x="1037727" y="4903"/>
                    <a:pt x="1033103" y="4824"/>
                    <a:pt x="1032896" y="4829"/>
                  </a:cubicBezTo>
                  <a:close/>
                  <a:moveTo>
                    <a:pt x="1049194" y="4729"/>
                  </a:moveTo>
                  <a:cubicBezTo>
                    <a:pt x="1046908" y="4736"/>
                    <a:pt x="1045436" y="4810"/>
                    <a:pt x="1046403" y="4957"/>
                  </a:cubicBezTo>
                  <a:cubicBezTo>
                    <a:pt x="1055044" y="4963"/>
                    <a:pt x="1045335" y="4695"/>
                    <a:pt x="1056870" y="4898"/>
                  </a:cubicBezTo>
                  <a:cubicBezTo>
                    <a:pt x="1054581" y="4781"/>
                    <a:pt x="1051481" y="4722"/>
                    <a:pt x="1049194" y="4729"/>
                  </a:cubicBezTo>
                  <a:close/>
                  <a:moveTo>
                    <a:pt x="1327667" y="4701"/>
                  </a:moveTo>
                  <a:cubicBezTo>
                    <a:pt x="1373856" y="4709"/>
                    <a:pt x="1363673" y="5078"/>
                    <a:pt x="1324917" y="4785"/>
                  </a:cubicBezTo>
                  <a:cubicBezTo>
                    <a:pt x="1324861" y="4661"/>
                    <a:pt x="1324752" y="4700"/>
                    <a:pt x="1327667" y="4701"/>
                  </a:cubicBezTo>
                  <a:close/>
                  <a:moveTo>
                    <a:pt x="1242310" y="4613"/>
                  </a:moveTo>
                  <a:cubicBezTo>
                    <a:pt x="1242734" y="4609"/>
                    <a:pt x="1248893" y="4669"/>
                    <a:pt x="1249086" y="4679"/>
                  </a:cubicBezTo>
                  <a:cubicBezTo>
                    <a:pt x="1253168" y="4880"/>
                    <a:pt x="1232893" y="4706"/>
                    <a:pt x="1242310" y="4613"/>
                  </a:cubicBezTo>
                  <a:close/>
                  <a:moveTo>
                    <a:pt x="1009320" y="4531"/>
                  </a:moveTo>
                  <a:cubicBezTo>
                    <a:pt x="1003765" y="4542"/>
                    <a:pt x="997910" y="5098"/>
                    <a:pt x="1004820" y="5029"/>
                  </a:cubicBezTo>
                  <a:cubicBezTo>
                    <a:pt x="1005554" y="5021"/>
                    <a:pt x="1009955" y="4612"/>
                    <a:pt x="1009320" y="4531"/>
                  </a:cubicBezTo>
                  <a:close/>
                  <a:moveTo>
                    <a:pt x="1252307" y="4351"/>
                  </a:moveTo>
                  <a:cubicBezTo>
                    <a:pt x="1255772" y="4364"/>
                    <a:pt x="1259505" y="4408"/>
                    <a:pt x="1260036" y="4431"/>
                  </a:cubicBezTo>
                  <a:cubicBezTo>
                    <a:pt x="1264317" y="4618"/>
                    <a:pt x="1247304" y="4416"/>
                    <a:pt x="1246180" y="4455"/>
                  </a:cubicBezTo>
                  <a:cubicBezTo>
                    <a:pt x="1245643" y="4356"/>
                    <a:pt x="1248841" y="4338"/>
                    <a:pt x="1252307" y="4351"/>
                  </a:cubicBezTo>
                  <a:close/>
                  <a:moveTo>
                    <a:pt x="986829" y="4281"/>
                  </a:moveTo>
                  <a:lnTo>
                    <a:pt x="987397" y="4295"/>
                  </a:lnTo>
                  <a:lnTo>
                    <a:pt x="987002" y="4297"/>
                  </a:lnTo>
                  <a:close/>
                  <a:moveTo>
                    <a:pt x="1098678" y="3951"/>
                  </a:moveTo>
                  <a:cubicBezTo>
                    <a:pt x="1098023" y="3984"/>
                    <a:pt x="1097368" y="4017"/>
                    <a:pt x="1096712" y="4049"/>
                  </a:cubicBezTo>
                  <a:cubicBezTo>
                    <a:pt x="1107824" y="4001"/>
                    <a:pt x="1120646" y="4212"/>
                    <a:pt x="1133445" y="4253"/>
                  </a:cubicBezTo>
                  <a:cubicBezTo>
                    <a:pt x="1136694" y="4264"/>
                    <a:pt x="1132958" y="4040"/>
                    <a:pt x="1137216" y="4112"/>
                  </a:cubicBezTo>
                  <a:cubicBezTo>
                    <a:pt x="1140625" y="4170"/>
                    <a:pt x="1144400" y="4378"/>
                    <a:pt x="1142546" y="4415"/>
                  </a:cubicBezTo>
                  <a:cubicBezTo>
                    <a:pt x="1142094" y="4425"/>
                    <a:pt x="1135149" y="4274"/>
                    <a:pt x="1131674" y="4276"/>
                  </a:cubicBezTo>
                  <a:cubicBezTo>
                    <a:pt x="1121414" y="4281"/>
                    <a:pt x="1124005" y="4472"/>
                    <a:pt x="1123406" y="4475"/>
                  </a:cubicBezTo>
                  <a:cubicBezTo>
                    <a:pt x="1122744" y="4478"/>
                    <a:pt x="1116286" y="4329"/>
                    <a:pt x="1112759" y="4323"/>
                  </a:cubicBezTo>
                  <a:cubicBezTo>
                    <a:pt x="1103893" y="4309"/>
                    <a:pt x="1099842" y="4410"/>
                    <a:pt x="1087729" y="4222"/>
                  </a:cubicBezTo>
                  <a:cubicBezTo>
                    <a:pt x="1094720" y="4123"/>
                    <a:pt x="1090891" y="3846"/>
                    <a:pt x="1098678" y="3951"/>
                  </a:cubicBezTo>
                  <a:close/>
                  <a:moveTo>
                    <a:pt x="79669" y="3920"/>
                  </a:moveTo>
                  <a:cubicBezTo>
                    <a:pt x="82035" y="3902"/>
                    <a:pt x="85320" y="3912"/>
                    <a:pt x="86804" y="3950"/>
                  </a:cubicBezTo>
                  <a:cubicBezTo>
                    <a:pt x="86965" y="4064"/>
                    <a:pt x="78427" y="4075"/>
                    <a:pt x="78053" y="4062"/>
                  </a:cubicBezTo>
                  <a:cubicBezTo>
                    <a:pt x="75858" y="3986"/>
                    <a:pt x="77304" y="3939"/>
                    <a:pt x="79669" y="3920"/>
                  </a:cubicBezTo>
                  <a:close/>
                  <a:moveTo>
                    <a:pt x="1064299" y="3865"/>
                  </a:moveTo>
                  <a:cubicBezTo>
                    <a:pt x="1070646" y="3783"/>
                    <a:pt x="1063399" y="4142"/>
                    <a:pt x="1068169" y="4056"/>
                  </a:cubicBezTo>
                  <a:cubicBezTo>
                    <a:pt x="1069796" y="4027"/>
                    <a:pt x="1071338" y="3642"/>
                    <a:pt x="1079864" y="3869"/>
                  </a:cubicBezTo>
                  <a:cubicBezTo>
                    <a:pt x="1079872" y="3869"/>
                    <a:pt x="1079880" y="3869"/>
                    <a:pt x="1079888" y="3869"/>
                  </a:cubicBezTo>
                  <a:cubicBezTo>
                    <a:pt x="1082381" y="3935"/>
                    <a:pt x="1079540" y="4020"/>
                    <a:pt x="1079997" y="4055"/>
                  </a:cubicBezTo>
                  <a:cubicBezTo>
                    <a:pt x="1080164" y="4070"/>
                    <a:pt x="1087939" y="4288"/>
                    <a:pt x="1081482" y="4298"/>
                  </a:cubicBezTo>
                  <a:cubicBezTo>
                    <a:pt x="1071634" y="4315"/>
                    <a:pt x="1080554" y="4006"/>
                    <a:pt x="1075302" y="3984"/>
                  </a:cubicBezTo>
                  <a:cubicBezTo>
                    <a:pt x="1074661" y="3982"/>
                    <a:pt x="1064723" y="4161"/>
                    <a:pt x="1065302" y="4209"/>
                  </a:cubicBezTo>
                  <a:cubicBezTo>
                    <a:pt x="1065362" y="4215"/>
                    <a:pt x="1068352" y="4180"/>
                    <a:pt x="1068845" y="4201"/>
                  </a:cubicBezTo>
                  <a:cubicBezTo>
                    <a:pt x="1070710" y="4279"/>
                    <a:pt x="1069802" y="4398"/>
                    <a:pt x="1070065" y="4405"/>
                  </a:cubicBezTo>
                  <a:cubicBezTo>
                    <a:pt x="1070926" y="4422"/>
                    <a:pt x="1086641" y="4266"/>
                    <a:pt x="1088925" y="4453"/>
                  </a:cubicBezTo>
                  <a:cubicBezTo>
                    <a:pt x="1089669" y="4513"/>
                    <a:pt x="1063875" y="4568"/>
                    <a:pt x="1062870" y="4534"/>
                  </a:cubicBezTo>
                  <a:cubicBezTo>
                    <a:pt x="1062234" y="4513"/>
                    <a:pt x="1062503" y="4174"/>
                    <a:pt x="1061844" y="4139"/>
                  </a:cubicBezTo>
                  <a:cubicBezTo>
                    <a:pt x="1061506" y="4121"/>
                    <a:pt x="1051130" y="4215"/>
                    <a:pt x="1049783" y="4179"/>
                  </a:cubicBezTo>
                  <a:cubicBezTo>
                    <a:pt x="1049392" y="4169"/>
                    <a:pt x="1049093" y="4158"/>
                    <a:pt x="1048874" y="4149"/>
                  </a:cubicBezTo>
                  <a:cubicBezTo>
                    <a:pt x="1050443" y="4260"/>
                    <a:pt x="1041048" y="4223"/>
                    <a:pt x="1041336" y="4104"/>
                  </a:cubicBezTo>
                  <a:cubicBezTo>
                    <a:pt x="1041498" y="4057"/>
                    <a:pt x="1047966" y="4106"/>
                    <a:pt x="1048198" y="4114"/>
                  </a:cubicBezTo>
                  <a:cubicBezTo>
                    <a:pt x="1048300" y="4118"/>
                    <a:pt x="1048388" y="4123"/>
                    <a:pt x="1048470" y="4127"/>
                  </a:cubicBezTo>
                  <a:cubicBezTo>
                    <a:pt x="1047130" y="3993"/>
                    <a:pt x="1069026" y="4072"/>
                    <a:pt x="1064299" y="3865"/>
                  </a:cubicBezTo>
                  <a:close/>
                  <a:moveTo>
                    <a:pt x="618273" y="2431"/>
                  </a:moveTo>
                  <a:cubicBezTo>
                    <a:pt x="618107" y="2545"/>
                    <a:pt x="627618" y="2654"/>
                    <a:pt x="628562" y="2462"/>
                  </a:cubicBezTo>
                  <a:cubicBezTo>
                    <a:pt x="626690" y="2464"/>
                    <a:pt x="618383" y="2360"/>
                    <a:pt x="618273" y="2431"/>
                  </a:cubicBezTo>
                  <a:close/>
                  <a:moveTo>
                    <a:pt x="595908" y="2395"/>
                  </a:moveTo>
                  <a:cubicBezTo>
                    <a:pt x="588102" y="2523"/>
                    <a:pt x="611596" y="2667"/>
                    <a:pt x="604418" y="2448"/>
                  </a:cubicBezTo>
                  <a:cubicBezTo>
                    <a:pt x="604060" y="2437"/>
                    <a:pt x="596283" y="2389"/>
                    <a:pt x="595908" y="2395"/>
                  </a:cubicBezTo>
                  <a:close/>
                  <a:moveTo>
                    <a:pt x="88320" y="2328"/>
                  </a:moveTo>
                  <a:lnTo>
                    <a:pt x="90681" y="2581"/>
                  </a:lnTo>
                  <a:cubicBezTo>
                    <a:pt x="102454" y="2891"/>
                    <a:pt x="99331" y="2455"/>
                    <a:pt x="101172" y="2410"/>
                  </a:cubicBezTo>
                  <a:cubicBezTo>
                    <a:pt x="105120" y="2312"/>
                    <a:pt x="104484" y="2829"/>
                    <a:pt x="111143" y="2632"/>
                  </a:cubicBezTo>
                  <a:cubicBezTo>
                    <a:pt x="100136" y="2919"/>
                    <a:pt x="110155" y="2814"/>
                    <a:pt x="110467" y="2999"/>
                  </a:cubicBezTo>
                  <a:cubicBezTo>
                    <a:pt x="111700" y="3755"/>
                    <a:pt x="95812" y="2608"/>
                    <a:pt x="90324" y="2750"/>
                  </a:cubicBezTo>
                  <a:cubicBezTo>
                    <a:pt x="89559" y="2770"/>
                    <a:pt x="95205" y="3026"/>
                    <a:pt x="93246" y="3090"/>
                  </a:cubicBezTo>
                  <a:cubicBezTo>
                    <a:pt x="88469" y="3246"/>
                    <a:pt x="76165" y="2595"/>
                    <a:pt x="79260" y="2368"/>
                  </a:cubicBezTo>
                  <a:close/>
                  <a:moveTo>
                    <a:pt x="88319" y="2328"/>
                  </a:moveTo>
                  <a:cubicBezTo>
                    <a:pt x="88324" y="2328"/>
                    <a:pt x="88329" y="2328"/>
                    <a:pt x="88335" y="2328"/>
                  </a:cubicBezTo>
                  <a:lnTo>
                    <a:pt x="88320" y="2328"/>
                  </a:lnTo>
                  <a:close/>
                  <a:moveTo>
                    <a:pt x="501942" y="2257"/>
                  </a:moveTo>
                  <a:cubicBezTo>
                    <a:pt x="499970" y="2222"/>
                    <a:pt x="497720" y="2218"/>
                    <a:pt x="497728" y="2312"/>
                  </a:cubicBezTo>
                  <a:cubicBezTo>
                    <a:pt x="497742" y="2373"/>
                    <a:pt x="504200" y="2396"/>
                    <a:pt x="504489" y="2388"/>
                  </a:cubicBezTo>
                  <a:cubicBezTo>
                    <a:pt x="505609" y="2359"/>
                    <a:pt x="503914" y="2293"/>
                    <a:pt x="501942" y="2257"/>
                  </a:cubicBezTo>
                  <a:close/>
                  <a:moveTo>
                    <a:pt x="104829" y="2004"/>
                  </a:moveTo>
                  <a:cubicBezTo>
                    <a:pt x="107063" y="1998"/>
                    <a:pt x="109655" y="2036"/>
                    <a:pt x="110304" y="2063"/>
                  </a:cubicBezTo>
                  <a:cubicBezTo>
                    <a:pt x="110813" y="2085"/>
                    <a:pt x="103536" y="2590"/>
                    <a:pt x="101499" y="2207"/>
                  </a:cubicBezTo>
                  <a:cubicBezTo>
                    <a:pt x="100718" y="2060"/>
                    <a:pt x="102594" y="2010"/>
                    <a:pt x="104829" y="2004"/>
                  </a:cubicBezTo>
                  <a:close/>
                  <a:moveTo>
                    <a:pt x="429288" y="1994"/>
                  </a:moveTo>
                  <a:cubicBezTo>
                    <a:pt x="427055" y="2236"/>
                    <a:pt x="443795" y="2351"/>
                    <a:pt x="439383" y="2130"/>
                  </a:cubicBezTo>
                  <a:cubicBezTo>
                    <a:pt x="438407" y="2081"/>
                    <a:pt x="431392" y="2003"/>
                    <a:pt x="429288" y="1994"/>
                  </a:cubicBezTo>
                  <a:close/>
                  <a:moveTo>
                    <a:pt x="418020" y="1523"/>
                  </a:moveTo>
                  <a:cubicBezTo>
                    <a:pt x="421304" y="1587"/>
                    <a:pt x="423941" y="1690"/>
                    <a:pt x="422800" y="1733"/>
                  </a:cubicBezTo>
                  <a:cubicBezTo>
                    <a:pt x="422269" y="1752"/>
                    <a:pt x="408292" y="1662"/>
                    <a:pt x="409357" y="1540"/>
                  </a:cubicBezTo>
                  <a:cubicBezTo>
                    <a:pt x="410806" y="1431"/>
                    <a:pt x="414737" y="1458"/>
                    <a:pt x="418020" y="1523"/>
                  </a:cubicBezTo>
                  <a:close/>
                  <a:moveTo>
                    <a:pt x="162011" y="1035"/>
                  </a:moveTo>
                  <a:cubicBezTo>
                    <a:pt x="189048" y="1210"/>
                    <a:pt x="216083" y="1383"/>
                    <a:pt x="243118" y="1554"/>
                  </a:cubicBezTo>
                  <a:cubicBezTo>
                    <a:pt x="253696" y="1137"/>
                    <a:pt x="281847" y="964"/>
                    <a:pt x="295674" y="1061"/>
                  </a:cubicBezTo>
                  <a:cubicBezTo>
                    <a:pt x="298458" y="1080"/>
                    <a:pt x="312127" y="1358"/>
                    <a:pt x="313158" y="1402"/>
                  </a:cubicBezTo>
                  <a:cubicBezTo>
                    <a:pt x="315069" y="1486"/>
                    <a:pt x="304565" y="1481"/>
                    <a:pt x="309312" y="1642"/>
                  </a:cubicBezTo>
                  <a:cubicBezTo>
                    <a:pt x="310314" y="1676"/>
                    <a:pt x="333455" y="1847"/>
                    <a:pt x="331801" y="1597"/>
                  </a:cubicBezTo>
                  <a:cubicBezTo>
                    <a:pt x="329208" y="1560"/>
                    <a:pt x="321092" y="1657"/>
                    <a:pt x="319763" y="1594"/>
                  </a:cubicBezTo>
                  <a:cubicBezTo>
                    <a:pt x="310433" y="1150"/>
                    <a:pt x="381778" y="1719"/>
                    <a:pt x="385313" y="1567"/>
                  </a:cubicBezTo>
                  <a:cubicBezTo>
                    <a:pt x="383732" y="1483"/>
                    <a:pt x="382152" y="1400"/>
                    <a:pt x="380572" y="1316"/>
                  </a:cubicBezTo>
                  <a:cubicBezTo>
                    <a:pt x="385075" y="1370"/>
                    <a:pt x="389577" y="1424"/>
                    <a:pt x="394078" y="1478"/>
                  </a:cubicBezTo>
                  <a:cubicBezTo>
                    <a:pt x="392257" y="1539"/>
                    <a:pt x="390436" y="1601"/>
                    <a:pt x="388615" y="1663"/>
                  </a:cubicBezTo>
                  <a:cubicBezTo>
                    <a:pt x="393790" y="1724"/>
                    <a:pt x="400745" y="1698"/>
                    <a:pt x="405548" y="1778"/>
                  </a:cubicBezTo>
                  <a:cubicBezTo>
                    <a:pt x="406333" y="1791"/>
                    <a:pt x="404296" y="1980"/>
                    <a:pt x="406154" y="1995"/>
                  </a:cubicBezTo>
                  <a:cubicBezTo>
                    <a:pt x="408014" y="2010"/>
                    <a:pt x="407655" y="1741"/>
                    <a:pt x="410358" y="1722"/>
                  </a:cubicBezTo>
                  <a:cubicBezTo>
                    <a:pt x="413391" y="1701"/>
                    <a:pt x="427277" y="1933"/>
                    <a:pt x="432086" y="1944"/>
                  </a:cubicBezTo>
                  <a:cubicBezTo>
                    <a:pt x="450073" y="1985"/>
                    <a:pt x="468213" y="1897"/>
                    <a:pt x="486235" y="2065"/>
                  </a:cubicBezTo>
                  <a:cubicBezTo>
                    <a:pt x="467629" y="2196"/>
                    <a:pt x="486379" y="2453"/>
                    <a:pt x="491589" y="2386"/>
                  </a:cubicBezTo>
                  <a:cubicBezTo>
                    <a:pt x="492745" y="2371"/>
                    <a:pt x="492559" y="1889"/>
                    <a:pt x="511227" y="2073"/>
                  </a:cubicBezTo>
                  <a:cubicBezTo>
                    <a:pt x="523090" y="2189"/>
                    <a:pt x="512133" y="2834"/>
                    <a:pt x="531928" y="2557"/>
                  </a:cubicBezTo>
                  <a:cubicBezTo>
                    <a:pt x="516706" y="2032"/>
                    <a:pt x="531675" y="2114"/>
                    <a:pt x="543608" y="2139"/>
                  </a:cubicBezTo>
                  <a:cubicBezTo>
                    <a:pt x="545665" y="2143"/>
                    <a:pt x="562280" y="2270"/>
                    <a:pt x="569618" y="2273"/>
                  </a:cubicBezTo>
                  <a:cubicBezTo>
                    <a:pt x="572129" y="2274"/>
                    <a:pt x="575955" y="2043"/>
                    <a:pt x="579286" y="2048"/>
                  </a:cubicBezTo>
                  <a:cubicBezTo>
                    <a:pt x="581577" y="2052"/>
                    <a:pt x="583312" y="2191"/>
                    <a:pt x="586715" y="2196"/>
                  </a:cubicBezTo>
                  <a:cubicBezTo>
                    <a:pt x="602581" y="2220"/>
                    <a:pt x="618185" y="2263"/>
                    <a:pt x="634080" y="2361"/>
                  </a:cubicBezTo>
                  <a:cubicBezTo>
                    <a:pt x="624791" y="2946"/>
                    <a:pt x="641370" y="2647"/>
                    <a:pt x="642114" y="2679"/>
                  </a:cubicBezTo>
                  <a:cubicBezTo>
                    <a:pt x="645901" y="2858"/>
                    <a:pt x="628775" y="2850"/>
                    <a:pt x="635547" y="2976"/>
                  </a:cubicBezTo>
                  <a:cubicBezTo>
                    <a:pt x="645014" y="2987"/>
                    <a:pt x="654479" y="2998"/>
                    <a:pt x="663944" y="3010"/>
                  </a:cubicBezTo>
                  <a:cubicBezTo>
                    <a:pt x="656175" y="2910"/>
                    <a:pt x="674228" y="2532"/>
                    <a:pt x="677551" y="2742"/>
                  </a:cubicBezTo>
                  <a:cubicBezTo>
                    <a:pt x="676088" y="2205"/>
                    <a:pt x="720690" y="3346"/>
                    <a:pt x="727479" y="3188"/>
                  </a:cubicBezTo>
                  <a:cubicBezTo>
                    <a:pt x="728894" y="3156"/>
                    <a:pt x="719637" y="2867"/>
                    <a:pt x="741109" y="3055"/>
                  </a:cubicBezTo>
                  <a:cubicBezTo>
                    <a:pt x="743435" y="3076"/>
                    <a:pt x="742555" y="3230"/>
                    <a:pt x="743776" y="3220"/>
                  </a:cubicBezTo>
                  <a:cubicBezTo>
                    <a:pt x="744506" y="3213"/>
                    <a:pt x="748926" y="2729"/>
                    <a:pt x="753637" y="3020"/>
                  </a:cubicBezTo>
                  <a:cubicBezTo>
                    <a:pt x="755356" y="3126"/>
                    <a:pt x="744353" y="3417"/>
                    <a:pt x="768518" y="3363"/>
                  </a:cubicBezTo>
                  <a:cubicBezTo>
                    <a:pt x="758894" y="2828"/>
                    <a:pt x="802027" y="3202"/>
                    <a:pt x="809961" y="3351"/>
                  </a:cubicBezTo>
                  <a:cubicBezTo>
                    <a:pt x="808376" y="3279"/>
                    <a:pt x="806791" y="3208"/>
                    <a:pt x="805206" y="3136"/>
                  </a:cubicBezTo>
                  <a:cubicBezTo>
                    <a:pt x="813050" y="3341"/>
                    <a:pt x="814465" y="3177"/>
                    <a:pt x="816233" y="3192"/>
                  </a:cubicBezTo>
                  <a:cubicBezTo>
                    <a:pt x="823355" y="3253"/>
                    <a:pt x="833145" y="3453"/>
                    <a:pt x="839778" y="3459"/>
                  </a:cubicBezTo>
                  <a:cubicBezTo>
                    <a:pt x="847541" y="3467"/>
                    <a:pt x="847567" y="3164"/>
                    <a:pt x="856619" y="3312"/>
                  </a:cubicBezTo>
                  <a:cubicBezTo>
                    <a:pt x="854470" y="3238"/>
                    <a:pt x="852324" y="3164"/>
                    <a:pt x="850177" y="3090"/>
                  </a:cubicBezTo>
                  <a:cubicBezTo>
                    <a:pt x="856427" y="3127"/>
                    <a:pt x="862677" y="3165"/>
                    <a:pt x="868928" y="3202"/>
                  </a:cubicBezTo>
                  <a:cubicBezTo>
                    <a:pt x="854453" y="3551"/>
                    <a:pt x="872050" y="3231"/>
                    <a:pt x="873209" y="3226"/>
                  </a:cubicBezTo>
                  <a:cubicBezTo>
                    <a:pt x="875059" y="3218"/>
                    <a:pt x="872402" y="3372"/>
                    <a:pt x="875494" y="3362"/>
                  </a:cubicBezTo>
                  <a:cubicBezTo>
                    <a:pt x="875814" y="3360"/>
                    <a:pt x="875351" y="3205"/>
                    <a:pt x="880118" y="3204"/>
                  </a:cubicBezTo>
                  <a:cubicBezTo>
                    <a:pt x="890077" y="3203"/>
                    <a:pt x="888503" y="3389"/>
                    <a:pt x="892683" y="3401"/>
                  </a:cubicBezTo>
                  <a:cubicBezTo>
                    <a:pt x="893066" y="3401"/>
                    <a:pt x="891725" y="3259"/>
                    <a:pt x="898948" y="3252"/>
                  </a:cubicBezTo>
                  <a:cubicBezTo>
                    <a:pt x="921899" y="3228"/>
                    <a:pt x="898833" y="3355"/>
                    <a:pt x="897952" y="3372"/>
                  </a:cubicBezTo>
                  <a:cubicBezTo>
                    <a:pt x="896796" y="3393"/>
                    <a:pt x="904665" y="3988"/>
                    <a:pt x="885169" y="3724"/>
                  </a:cubicBezTo>
                  <a:cubicBezTo>
                    <a:pt x="891716" y="3810"/>
                    <a:pt x="892375" y="4064"/>
                    <a:pt x="893111" y="4073"/>
                  </a:cubicBezTo>
                  <a:cubicBezTo>
                    <a:pt x="893764" y="4080"/>
                    <a:pt x="905105" y="4079"/>
                    <a:pt x="905732" y="4072"/>
                  </a:cubicBezTo>
                  <a:cubicBezTo>
                    <a:pt x="911308" y="4004"/>
                    <a:pt x="906400" y="3818"/>
                    <a:pt x="907488" y="3790"/>
                  </a:cubicBezTo>
                  <a:cubicBezTo>
                    <a:pt x="908377" y="3769"/>
                    <a:pt x="922041" y="4034"/>
                    <a:pt x="925245" y="3531"/>
                  </a:cubicBezTo>
                  <a:cubicBezTo>
                    <a:pt x="931782" y="4025"/>
                    <a:pt x="921482" y="3949"/>
                    <a:pt x="910519" y="3988"/>
                  </a:cubicBezTo>
                  <a:cubicBezTo>
                    <a:pt x="908919" y="4081"/>
                    <a:pt x="920959" y="4212"/>
                    <a:pt x="921592" y="4214"/>
                  </a:cubicBezTo>
                  <a:cubicBezTo>
                    <a:pt x="937124" y="4260"/>
                    <a:pt x="928524" y="3846"/>
                    <a:pt x="931920" y="3608"/>
                  </a:cubicBezTo>
                  <a:cubicBezTo>
                    <a:pt x="933704" y="3485"/>
                    <a:pt x="940031" y="3770"/>
                    <a:pt x="934188" y="3403"/>
                  </a:cubicBezTo>
                  <a:cubicBezTo>
                    <a:pt x="948285" y="3414"/>
                    <a:pt x="939736" y="3586"/>
                    <a:pt x="940647" y="3619"/>
                  </a:cubicBezTo>
                  <a:cubicBezTo>
                    <a:pt x="942020" y="3667"/>
                    <a:pt x="946953" y="3584"/>
                    <a:pt x="947570" y="3600"/>
                  </a:cubicBezTo>
                  <a:cubicBezTo>
                    <a:pt x="948478" y="3622"/>
                    <a:pt x="945326" y="3731"/>
                    <a:pt x="948899" y="3785"/>
                  </a:cubicBezTo>
                  <a:cubicBezTo>
                    <a:pt x="949493" y="3793"/>
                    <a:pt x="955251" y="3607"/>
                    <a:pt x="947828" y="3484"/>
                  </a:cubicBezTo>
                  <a:cubicBezTo>
                    <a:pt x="957745" y="3546"/>
                    <a:pt x="956928" y="3369"/>
                    <a:pt x="960291" y="3732"/>
                  </a:cubicBezTo>
                  <a:cubicBezTo>
                    <a:pt x="967123" y="3090"/>
                    <a:pt x="965248" y="4141"/>
                    <a:pt x="967938" y="4187"/>
                  </a:cubicBezTo>
                  <a:cubicBezTo>
                    <a:pt x="975091" y="4306"/>
                    <a:pt x="973016" y="3780"/>
                    <a:pt x="973394" y="3756"/>
                  </a:cubicBezTo>
                  <a:cubicBezTo>
                    <a:pt x="975996" y="3603"/>
                    <a:pt x="995797" y="3846"/>
                    <a:pt x="1000700" y="3788"/>
                  </a:cubicBezTo>
                  <a:cubicBezTo>
                    <a:pt x="998767" y="4152"/>
                    <a:pt x="985004" y="3741"/>
                    <a:pt x="981926" y="3802"/>
                  </a:cubicBezTo>
                  <a:cubicBezTo>
                    <a:pt x="976797" y="3906"/>
                    <a:pt x="980412" y="3964"/>
                    <a:pt x="984378" y="4052"/>
                  </a:cubicBezTo>
                  <a:lnTo>
                    <a:pt x="986829" y="4281"/>
                  </a:lnTo>
                  <a:lnTo>
                    <a:pt x="981443" y="4149"/>
                  </a:lnTo>
                  <a:cubicBezTo>
                    <a:pt x="977307" y="4152"/>
                    <a:pt x="972559" y="4209"/>
                    <a:pt x="971816" y="4327"/>
                  </a:cubicBezTo>
                  <a:cubicBezTo>
                    <a:pt x="972972" y="4348"/>
                    <a:pt x="976761" y="4345"/>
                    <a:pt x="980315" y="4335"/>
                  </a:cubicBezTo>
                  <a:lnTo>
                    <a:pt x="987002" y="4297"/>
                  </a:lnTo>
                  <a:lnTo>
                    <a:pt x="988936" y="4478"/>
                  </a:lnTo>
                  <a:cubicBezTo>
                    <a:pt x="992060" y="4359"/>
                    <a:pt x="995183" y="4241"/>
                    <a:pt x="998308" y="4123"/>
                  </a:cubicBezTo>
                  <a:cubicBezTo>
                    <a:pt x="1004035" y="4440"/>
                    <a:pt x="995910" y="4545"/>
                    <a:pt x="1011324" y="4483"/>
                  </a:cubicBezTo>
                  <a:cubicBezTo>
                    <a:pt x="1013844" y="4234"/>
                    <a:pt x="1000426" y="4490"/>
                    <a:pt x="1003119" y="4296"/>
                  </a:cubicBezTo>
                  <a:cubicBezTo>
                    <a:pt x="1004705" y="4181"/>
                    <a:pt x="1013642" y="4184"/>
                    <a:pt x="1013818" y="4122"/>
                  </a:cubicBezTo>
                  <a:cubicBezTo>
                    <a:pt x="1013994" y="4048"/>
                    <a:pt x="1005917" y="4111"/>
                    <a:pt x="1007190" y="3999"/>
                  </a:cubicBezTo>
                  <a:cubicBezTo>
                    <a:pt x="1009969" y="3758"/>
                    <a:pt x="1039435" y="4092"/>
                    <a:pt x="1017005" y="4155"/>
                  </a:cubicBezTo>
                  <a:cubicBezTo>
                    <a:pt x="1023262" y="4171"/>
                    <a:pt x="1026484" y="4675"/>
                    <a:pt x="1031910" y="4537"/>
                  </a:cubicBezTo>
                  <a:cubicBezTo>
                    <a:pt x="1035418" y="4450"/>
                    <a:pt x="1015681" y="3703"/>
                    <a:pt x="1045292" y="3927"/>
                  </a:cubicBezTo>
                  <a:cubicBezTo>
                    <a:pt x="1045922" y="4160"/>
                    <a:pt x="1033453" y="3956"/>
                    <a:pt x="1033129" y="3972"/>
                  </a:cubicBezTo>
                  <a:cubicBezTo>
                    <a:pt x="1032676" y="3997"/>
                    <a:pt x="1034930" y="4528"/>
                    <a:pt x="1035321" y="4555"/>
                  </a:cubicBezTo>
                  <a:cubicBezTo>
                    <a:pt x="1036702" y="4644"/>
                    <a:pt x="1066940" y="4458"/>
                    <a:pt x="1073329" y="4737"/>
                  </a:cubicBezTo>
                  <a:cubicBezTo>
                    <a:pt x="1070801" y="4432"/>
                    <a:pt x="1096178" y="4753"/>
                    <a:pt x="1098942" y="4672"/>
                  </a:cubicBezTo>
                  <a:cubicBezTo>
                    <a:pt x="1099679" y="4649"/>
                    <a:pt x="1096928" y="4460"/>
                    <a:pt x="1097715" y="4444"/>
                  </a:cubicBezTo>
                  <a:cubicBezTo>
                    <a:pt x="1102622" y="4346"/>
                    <a:pt x="1115897" y="4709"/>
                    <a:pt x="1122053" y="4735"/>
                  </a:cubicBezTo>
                  <a:cubicBezTo>
                    <a:pt x="1128945" y="4766"/>
                    <a:pt x="1128072" y="4609"/>
                    <a:pt x="1128458" y="4611"/>
                  </a:cubicBezTo>
                  <a:cubicBezTo>
                    <a:pt x="1131490" y="4629"/>
                    <a:pt x="1129067" y="4725"/>
                    <a:pt x="1130921" y="4731"/>
                  </a:cubicBezTo>
                  <a:cubicBezTo>
                    <a:pt x="1133720" y="4739"/>
                    <a:pt x="1152965" y="4819"/>
                    <a:pt x="1153931" y="4801"/>
                  </a:cubicBezTo>
                  <a:cubicBezTo>
                    <a:pt x="1154213" y="4795"/>
                    <a:pt x="1151071" y="4612"/>
                    <a:pt x="1155267" y="4592"/>
                  </a:cubicBezTo>
                  <a:cubicBezTo>
                    <a:pt x="1155994" y="4589"/>
                    <a:pt x="1155533" y="4793"/>
                    <a:pt x="1167958" y="4743"/>
                  </a:cubicBezTo>
                  <a:cubicBezTo>
                    <a:pt x="1182920" y="4685"/>
                    <a:pt x="1157567" y="4456"/>
                    <a:pt x="1163785" y="4261"/>
                  </a:cubicBezTo>
                  <a:cubicBezTo>
                    <a:pt x="1173395" y="4598"/>
                    <a:pt x="1173083" y="4295"/>
                    <a:pt x="1175690" y="4328"/>
                  </a:cubicBezTo>
                  <a:cubicBezTo>
                    <a:pt x="1176592" y="4339"/>
                    <a:pt x="1183309" y="4616"/>
                    <a:pt x="1190602" y="4624"/>
                  </a:cubicBezTo>
                  <a:cubicBezTo>
                    <a:pt x="1185368" y="4648"/>
                    <a:pt x="1180131" y="4672"/>
                    <a:pt x="1174896" y="4697"/>
                  </a:cubicBezTo>
                  <a:cubicBezTo>
                    <a:pt x="1180043" y="4758"/>
                    <a:pt x="1190037" y="4735"/>
                    <a:pt x="1194278" y="4798"/>
                  </a:cubicBezTo>
                  <a:cubicBezTo>
                    <a:pt x="1196346" y="4829"/>
                    <a:pt x="1194641" y="5032"/>
                    <a:pt x="1199135" y="5040"/>
                  </a:cubicBezTo>
                  <a:cubicBezTo>
                    <a:pt x="1200089" y="5040"/>
                    <a:pt x="1203873" y="4547"/>
                    <a:pt x="1192102" y="4737"/>
                  </a:cubicBezTo>
                  <a:cubicBezTo>
                    <a:pt x="1191161" y="4552"/>
                    <a:pt x="1196761" y="4688"/>
                    <a:pt x="1199360" y="4645"/>
                  </a:cubicBezTo>
                  <a:cubicBezTo>
                    <a:pt x="1199752" y="4639"/>
                    <a:pt x="1201303" y="4343"/>
                    <a:pt x="1204621" y="4541"/>
                  </a:cubicBezTo>
                  <a:cubicBezTo>
                    <a:pt x="1205418" y="4589"/>
                    <a:pt x="1196743" y="5439"/>
                    <a:pt x="1219114" y="4875"/>
                  </a:cubicBezTo>
                  <a:cubicBezTo>
                    <a:pt x="1219835" y="4857"/>
                    <a:pt x="1217329" y="4739"/>
                    <a:pt x="1218034" y="4719"/>
                  </a:cubicBezTo>
                  <a:cubicBezTo>
                    <a:pt x="1218515" y="4705"/>
                    <a:pt x="1224226" y="4768"/>
                    <a:pt x="1224857" y="4754"/>
                  </a:cubicBezTo>
                  <a:cubicBezTo>
                    <a:pt x="1225502" y="4740"/>
                    <a:pt x="1222744" y="4612"/>
                    <a:pt x="1223513" y="4591"/>
                  </a:cubicBezTo>
                  <a:cubicBezTo>
                    <a:pt x="1227451" y="4484"/>
                    <a:pt x="1232621" y="4971"/>
                    <a:pt x="1224499" y="4909"/>
                  </a:cubicBezTo>
                  <a:cubicBezTo>
                    <a:pt x="1227213" y="4976"/>
                    <a:pt x="1229928" y="5043"/>
                    <a:pt x="1232643" y="5109"/>
                  </a:cubicBezTo>
                  <a:cubicBezTo>
                    <a:pt x="1229738" y="4746"/>
                    <a:pt x="1236907" y="5023"/>
                    <a:pt x="1240663" y="5023"/>
                  </a:cubicBezTo>
                  <a:cubicBezTo>
                    <a:pt x="1264737" y="5029"/>
                    <a:pt x="1248616" y="4751"/>
                    <a:pt x="1252755" y="4646"/>
                  </a:cubicBezTo>
                  <a:cubicBezTo>
                    <a:pt x="1259411" y="4479"/>
                    <a:pt x="1254327" y="5061"/>
                    <a:pt x="1264209" y="4913"/>
                  </a:cubicBezTo>
                  <a:cubicBezTo>
                    <a:pt x="1265124" y="4899"/>
                    <a:pt x="1253178" y="4607"/>
                    <a:pt x="1276503" y="4826"/>
                  </a:cubicBezTo>
                  <a:cubicBezTo>
                    <a:pt x="1273061" y="4825"/>
                    <a:pt x="1269618" y="4823"/>
                    <a:pt x="1266175" y="4822"/>
                  </a:cubicBezTo>
                  <a:cubicBezTo>
                    <a:pt x="1268160" y="5165"/>
                    <a:pt x="1278606" y="4839"/>
                    <a:pt x="1279410" y="4837"/>
                  </a:cubicBezTo>
                  <a:cubicBezTo>
                    <a:pt x="1288568" y="4821"/>
                    <a:pt x="1282376" y="4921"/>
                    <a:pt x="1295977" y="4795"/>
                  </a:cubicBezTo>
                  <a:cubicBezTo>
                    <a:pt x="1297192" y="4783"/>
                    <a:pt x="1299838" y="4874"/>
                    <a:pt x="1302436" y="4841"/>
                  </a:cubicBezTo>
                  <a:cubicBezTo>
                    <a:pt x="1313202" y="4710"/>
                    <a:pt x="1288228" y="4692"/>
                    <a:pt x="1287546" y="4555"/>
                  </a:cubicBezTo>
                  <a:cubicBezTo>
                    <a:pt x="1287222" y="4488"/>
                    <a:pt x="1314080" y="4597"/>
                    <a:pt x="1315001" y="4631"/>
                  </a:cubicBezTo>
                  <a:cubicBezTo>
                    <a:pt x="1318915" y="4781"/>
                    <a:pt x="1302826" y="4650"/>
                    <a:pt x="1305893" y="4832"/>
                  </a:cubicBezTo>
                  <a:cubicBezTo>
                    <a:pt x="1307012" y="4895"/>
                    <a:pt x="1345291" y="4899"/>
                    <a:pt x="1352970" y="4990"/>
                  </a:cubicBezTo>
                  <a:cubicBezTo>
                    <a:pt x="1361832" y="5095"/>
                    <a:pt x="1365821" y="5541"/>
                    <a:pt x="1365878" y="5054"/>
                  </a:cubicBezTo>
                  <a:cubicBezTo>
                    <a:pt x="1368379" y="5540"/>
                    <a:pt x="1370589" y="5221"/>
                    <a:pt x="1371721" y="5228"/>
                  </a:cubicBezTo>
                  <a:cubicBezTo>
                    <a:pt x="1385426" y="5316"/>
                    <a:pt x="1385450" y="5320"/>
                    <a:pt x="1397202" y="5313"/>
                  </a:cubicBezTo>
                  <a:cubicBezTo>
                    <a:pt x="1399798" y="5312"/>
                    <a:pt x="1401990" y="5461"/>
                    <a:pt x="1402906" y="5440"/>
                  </a:cubicBezTo>
                  <a:cubicBezTo>
                    <a:pt x="1403440" y="5427"/>
                    <a:pt x="1402442" y="5271"/>
                    <a:pt x="1405059" y="5233"/>
                  </a:cubicBezTo>
                  <a:cubicBezTo>
                    <a:pt x="1408694" y="5181"/>
                    <a:pt x="1430542" y="5408"/>
                    <a:pt x="1432165" y="5495"/>
                  </a:cubicBezTo>
                  <a:cubicBezTo>
                    <a:pt x="1433789" y="5583"/>
                    <a:pt x="1422940" y="5502"/>
                    <a:pt x="1424883" y="5645"/>
                  </a:cubicBezTo>
                  <a:cubicBezTo>
                    <a:pt x="1432736" y="5683"/>
                    <a:pt x="1440268" y="5673"/>
                    <a:pt x="1448174" y="5711"/>
                  </a:cubicBezTo>
                  <a:cubicBezTo>
                    <a:pt x="1451456" y="5728"/>
                    <a:pt x="1449769" y="5817"/>
                    <a:pt x="1451188" y="5823"/>
                  </a:cubicBezTo>
                  <a:cubicBezTo>
                    <a:pt x="1451793" y="5826"/>
                    <a:pt x="1463131" y="5778"/>
                    <a:pt x="1462651" y="5742"/>
                  </a:cubicBezTo>
                  <a:cubicBezTo>
                    <a:pt x="1461525" y="5658"/>
                    <a:pt x="1426511" y="5603"/>
                    <a:pt x="1435732" y="5465"/>
                  </a:cubicBezTo>
                  <a:cubicBezTo>
                    <a:pt x="1437510" y="5439"/>
                    <a:pt x="1443795" y="5677"/>
                    <a:pt x="1442795" y="5409"/>
                  </a:cubicBezTo>
                  <a:cubicBezTo>
                    <a:pt x="1474076" y="5570"/>
                    <a:pt x="1505358" y="5729"/>
                    <a:pt x="1536640" y="5884"/>
                  </a:cubicBezTo>
                  <a:cubicBezTo>
                    <a:pt x="1518661" y="6017"/>
                    <a:pt x="1498444" y="5785"/>
                    <a:pt x="1479615" y="5744"/>
                  </a:cubicBezTo>
                  <a:cubicBezTo>
                    <a:pt x="1477035" y="5738"/>
                    <a:pt x="1468312" y="5685"/>
                    <a:pt x="1469372" y="5821"/>
                  </a:cubicBezTo>
                  <a:cubicBezTo>
                    <a:pt x="1485381" y="5904"/>
                    <a:pt x="1505281" y="5897"/>
                    <a:pt x="1520652" y="6028"/>
                  </a:cubicBezTo>
                  <a:cubicBezTo>
                    <a:pt x="1521146" y="6032"/>
                    <a:pt x="1519340" y="6142"/>
                    <a:pt x="1521177" y="6166"/>
                  </a:cubicBezTo>
                  <a:cubicBezTo>
                    <a:pt x="1524634" y="6210"/>
                    <a:pt x="1535838" y="6058"/>
                    <a:pt x="1537721" y="6112"/>
                  </a:cubicBezTo>
                  <a:cubicBezTo>
                    <a:pt x="1538045" y="6124"/>
                    <a:pt x="1531671" y="6256"/>
                    <a:pt x="1533600" y="6358"/>
                  </a:cubicBezTo>
                  <a:cubicBezTo>
                    <a:pt x="1538585" y="6618"/>
                    <a:pt x="1539851" y="6077"/>
                    <a:pt x="1544141" y="6097"/>
                  </a:cubicBezTo>
                  <a:cubicBezTo>
                    <a:pt x="1547444" y="6113"/>
                    <a:pt x="1569713" y="6438"/>
                    <a:pt x="1575253" y="6291"/>
                  </a:cubicBezTo>
                  <a:cubicBezTo>
                    <a:pt x="1581149" y="6135"/>
                    <a:pt x="1558848" y="6141"/>
                    <a:pt x="1560500" y="6002"/>
                  </a:cubicBezTo>
                  <a:cubicBezTo>
                    <a:pt x="1575577" y="5906"/>
                    <a:pt x="1590856" y="6107"/>
                    <a:pt x="1605116" y="6133"/>
                  </a:cubicBezTo>
                  <a:cubicBezTo>
                    <a:pt x="1605363" y="6134"/>
                    <a:pt x="1603187" y="6018"/>
                    <a:pt x="1606366" y="6013"/>
                  </a:cubicBezTo>
                  <a:cubicBezTo>
                    <a:pt x="1611906" y="6004"/>
                    <a:pt x="1613357" y="6163"/>
                    <a:pt x="1616058" y="6196"/>
                  </a:cubicBezTo>
                  <a:cubicBezTo>
                    <a:pt x="1618959" y="6231"/>
                    <a:pt x="1629237" y="6241"/>
                    <a:pt x="1630611" y="6300"/>
                  </a:cubicBezTo>
                  <a:cubicBezTo>
                    <a:pt x="1630780" y="6308"/>
                    <a:pt x="1628697" y="6453"/>
                    <a:pt x="1628388" y="6457"/>
                  </a:cubicBezTo>
                  <a:cubicBezTo>
                    <a:pt x="1623913" y="6506"/>
                    <a:pt x="1622323" y="6304"/>
                    <a:pt x="1621907" y="6300"/>
                  </a:cubicBezTo>
                  <a:cubicBezTo>
                    <a:pt x="1620379" y="6288"/>
                    <a:pt x="1618882" y="6359"/>
                    <a:pt x="1617477" y="6350"/>
                  </a:cubicBezTo>
                  <a:cubicBezTo>
                    <a:pt x="1615178" y="6336"/>
                    <a:pt x="1613912" y="6262"/>
                    <a:pt x="1610888" y="6246"/>
                  </a:cubicBezTo>
                  <a:cubicBezTo>
                    <a:pt x="1608789" y="6236"/>
                    <a:pt x="1610810" y="6377"/>
                    <a:pt x="1608789" y="6365"/>
                  </a:cubicBezTo>
                  <a:cubicBezTo>
                    <a:pt x="1608048" y="6360"/>
                    <a:pt x="1600069" y="6025"/>
                    <a:pt x="1599313" y="6340"/>
                  </a:cubicBezTo>
                  <a:cubicBezTo>
                    <a:pt x="1599082" y="6441"/>
                    <a:pt x="1664408" y="6754"/>
                    <a:pt x="1670937" y="6696"/>
                  </a:cubicBezTo>
                  <a:cubicBezTo>
                    <a:pt x="1665334" y="6643"/>
                    <a:pt x="1659732" y="6590"/>
                    <a:pt x="1654130" y="6536"/>
                  </a:cubicBezTo>
                  <a:cubicBezTo>
                    <a:pt x="1665504" y="6659"/>
                    <a:pt x="1679178" y="6458"/>
                    <a:pt x="1680134" y="6818"/>
                  </a:cubicBezTo>
                  <a:cubicBezTo>
                    <a:pt x="1722312" y="6966"/>
                    <a:pt x="1764490" y="7113"/>
                    <a:pt x="1806652" y="7257"/>
                  </a:cubicBezTo>
                  <a:cubicBezTo>
                    <a:pt x="1814183" y="7306"/>
                    <a:pt x="1810063" y="7505"/>
                    <a:pt x="1822455" y="7477"/>
                  </a:cubicBezTo>
                  <a:cubicBezTo>
                    <a:pt x="1819245" y="7402"/>
                    <a:pt x="1816051" y="7326"/>
                    <a:pt x="1812841" y="7250"/>
                  </a:cubicBezTo>
                  <a:cubicBezTo>
                    <a:pt x="1819199" y="7315"/>
                    <a:pt x="1847333" y="7482"/>
                    <a:pt x="1851886" y="7452"/>
                  </a:cubicBezTo>
                  <a:cubicBezTo>
                    <a:pt x="1852472" y="7448"/>
                    <a:pt x="1853290" y="7265"/>
                    <a:pt x="1860327" y="7270"/>
                  </a:cubicBezTo>
                  <a:cubicBezTo>
                    <a:pt x="1866562" y="7274"/>
                    <a:pt x="1867565" y="7414"/>
                    <a:pt x="1870899" y="7449"/>
                  </a:cubicBezTo>
                  <a:cubicBezTo>
                    <a:pt x="1873708" y="7479"/>
                    <a:pt x="1876840" y="7452"/>
                    <a:pt x="1877674" y="7462"/>
                  </a:cubicBezTo>
                  <a:cubicBezTo>
                    <a:pt x="1878322" y="7469"/>
                    <a:pt x="1878569" y="7553"/>
                    <a:pt x="1880097" y="7572"/>
                  </a:cubicBezTo>
                  <a:cubicBezTo>
                    <a:pt x="1884943" y="7630"/>
                    <a:pt x="1881023" y="7386"/>
                    <a:pt x="1885838" y="7667"/>
                  </a:cubicBezTo>
                  <a:cubicBezTo>
                    <a:pt x="1884665" y="7674"/>
                    <a:pt x="1883492" y="7681"/>
                    <a:pt x="1882319" y="7688"/>
                  </a:cubicBezTo>
                  <a:cubicBezTo>
                    <a:pt x="1885244" y="7716"/>
                    <a:pt x="1888701" y="7764"/>
                    <a:pt x="1890350" y="7811"/>
                  </a:cubicBezTo>
                  <a:lnTo>
                    <a:pt x="1887970" y="7905"/>
                  </a:lnTo>
                  <a:lnTo>
                    <a:pt x="1887209" y="7904"/>
                  </a:lnTo>
                  <a:lnTo>
                    <a:pt x="1886224" y="7849"/>
                  </a:lnTo>
                  <a:cubicBezTo>
                    <a:pt x="1864603" y="7803"/>
                    <a:pt x="1862427" y="7840"/>
                    <a:pt x="1867550" y="7878"/>
                  </a:cubicBezTo>
                  <a:lnTo>
                    <a:pt x="1887209" y="7904"/>
                  </a:lnTo>
                  <a:lnTo>
                    <a:pt x="1887535" y="7922"/>
                  </a:lnTo>
                  <a:lnTo>
                    <a:pt x="1887970" y="7905"/>
                  </a:lnTo>
                  <a:lnTo>
                    <a:pt x="1892675" y="7911"/>
                  </a:lnTo>
                  <a:cubicBezTo>
                    <a:pt x="1896564" y="8039"/>
                    <a:pt x="1918370" y="8020"/>
                    <a:pt x="1919095" y="8045"/>
                  </a:cubicBezTo>
                  <a:cubicBezTo>
                    <a:pt x="1920099" y="8080"/>
                    <a:pt x="1916379" y="8164"/>
                    <a:pt x="1921272" y="8255"/>
                  </a:cubicBezTo>
                  <a:cubicBezTo>
                    <a:pt x="1922290" y="8274"/>
                    <a:pt x="1951458" y="8277"/>
                    <a:pt x="1940964" y="8404"/>
                  </a:cubicBezTo>
                  <a:cubicBezTo>
                    <a:pt x="1938788" y="8431"/>
                    <a:pt x="1924806" y="8368"/>
                    <a:pt x="1921441" y="8364"/>
                  </a:cubicBezTo>
                  <a:cubicBezTo>
                    <a:pt x="1929374" y="8626"/>
                    <a:pt x="1947955" y="8317"/>
                    <a:pt x="1950053" y="8332"/>
                  </a:cubicBezTo>
                  <a:cubicBezTo>
                    <a:pt x="1958480" y="8388"/>
                    <a:pt x="1933849" y="8506"/>
                    <a:pt x="1952847" y="8574"/>
                  </a:cubicBezTo>
                  <a:cubicBezTo>
                    <a:pt x="1967462" y="8626"/>
                    <a:pt x="1953742" y="8438"/>
                    <a:pt x="1959360" y="8382"/>
                  </a:cubicBezTo>
                  <a:cubicBezTo>
                    <a:pt x="1962523" y="8351"/>
                    <a:pt x="1979052" y="8561"/>
                    <a:pt x="1978604" y="8337"/>
                  </a:cubicBezTo>
                  <a:cubicBezTo>
                    <a:pt x="1984268" y="8326"/>
                    <a:pt x="1980950" y="8436"/>
                    <a:pt x="1981660" y="8446"/>
                  </a:cubicBezTo>
                  <a:cubicBezTo>
                    <a:pt x="1982339" y="8455"/>
                    <a:pt x="1993497" y="8414"/>
                    <a:pt x="1997123" y="8469"/>
                  </a:cubicBezTo>
                  <a:cubicBezTo>
                    <a:pt x="1997556" y="8476"/>
                    <a:pt x="1996182" y="8587"/>
                    <a:pt x="1996630" y="8597"/>
                  </a:cubicBezTo>
                  <a:cubicBezTo>
                    <a:pt x="1997509" y="8616"/>
                    <a:pt x="2008266" y="8616"/>
                    <a:pt x="2008714" y="8607"/>
                  </a:cubicBezTo>
                  <a:cubicBezTo>
                    <a:pt x="2008976" y="8601"/>
                    <a:pt x="2006414" y="8496"/>
                    <a:pt x="2007463" y="8474"/>
                  </a:cubicBezTo>
                  <a:cubicBezTo>
                    <a:pt x="2008698" y="8449"/>
                    <a:pt x="2019054" y="8496"/>
                    <a:pt x="2019625" y="8469"/>
                  </a:cubicBezTo>
                  <a:cubicBezTo>
                    <a:pt x="2020427" y="8428"/>
                    <a:pt x="2007649" y="8427"/>
                    <a:pt x="2009778" y="8321"/>
                  </a:cubicBezTo>
                  <a:cubicBezTo>
                    <a:pt x="2015674" y="8363"/>
                    <a:pt x="2025273" y="8312"/>
                    <a:pt x="2029162" y="8233"/>
                  </a:cubicBezTo>
                  <a:cubicBezTo>
                    <a:pt x="2028205" y="8256"/>
                    <a:pt x="2022495" y="8246"/>
                    <a:pt x="2020504" y="8232"/>
                  </a:cubicBezTo>
                  <a:cubicBezTo>
                    <a:pt x="2021446" y="8073"/>
                    <a:pt x="2033715" y="8107"/>
                    <a:pt x="2029517" y="8223"/>
                  </a:cubicBezTo>
                  <a:cubicBezTo>
                    <a:pt x="2032187" y="8162"/>
                    <a:pt x="2030366" y="8121"/>
                    <a:pt x="2031863" y="8061"/>
                  </a:cubicBezTo>
                  <a:cubicBezTo>
                    <a:pt x="2032264" y="8046"/>
                    <a:pt x="2036045" y="8052"/>
                    <a:pt x="2036770" y="8027"/>
                  </a:cubicBezTo>
                  <a:cubicBezTo>
                    <a:pt x="2036863" y="8022"/>
                    <a:pt x="2032958" y="7951"/>
                    <a:pt x="2033745" y="7920"/>
                  </a:cubicBezTo>
                  <a:cubicBezTo>
                    <a:pt x="2035165" y="7866"/>
                    <a:pt x="2046647" y="7911"/>
                    <a:pt x="2047589" y="7929"/>
                  </a:cubicBezTo>
                  <a:cubicBezTo>
                    <a:pt x="2050228" y="7979"/>
                    <a:pt x="2040860" y="8006"/>
                    <a:pt x="2040088" y="8071"/>
                  </a:cubicBezTo>
                  <a:cubicBezTo>
                    <a:pt x="2039980" y="8081"/>
                    <a:pt x="2047944" y="8232"/>
                    <a:pt x="2048052" y="8244"/>
                  </a:cubicBezTo>
                  <a:cubicBezTo>
                    <a:pt x="2048530" y="8369"/>
                    <a:pt x="2039656" y="8258"/>
                    <a:pt x="2040675" y="8372"/>
                  </a:cubicBezTo>
                  <a:cubicBezTo>
                    <a:pt x="2042866" y="8401"/>
                    <a:pt x="2045058" y="8430"/>
                    <a:pt x="2047249" y="8458"/>
                  </a:cubicBezTo>
                  <a:cubicBezTo>
                    <a:pt x="2038792" y="8552"/>
                    <a:pt x="2023159" y="8458"/>
                    <a:pt x="2019131" y="8580"/>
                  </a:cubicBezTo>
                  <a:cubicBezTo>
                    <a:pt x="2031662" y="8568"/>
                    <a:pt x="2044780" y="8603"/>
                    <a:pt x="2044749" y="8891"/>
                  </a:cubicBezTo>
                  <a:cubicBezTo>
                    <a:pt x="2044734" y="9013"/>
                    <a:pt x="2039332" y="9075"/>
                    <a:pt x="2039548" y="9106"/>
                  </a:cubicBezTo>
                  <a:cubicBezTo>
                    <a:pt x="2040335" y="9219"/>
                    <a:pt x="2047851" y="9112"/>
                    <a:pt x="2048113" y="9118"/>
                  </a:cubicBezTo>
                  <a:cubicBezTo>
                    <a:pt x="2048345" y="9125"/>
                    <a:pt x="2048453" y="9132"/>
                    <a:pt x="2048453" y="9138"/>
                  </a:cubicBezTo>
                  <a:cubicBezTo>
                    <a:pt x="2048453" y="9203"/>
                    <a:pt x="2037758" y="9231"/>
                    <a:pt x="2037218" y="9260"/>
                  </a:cubicBezTo>
                  <a:cubicBezTo>
                    <a:pt x="2036323" y="9312"/>
                    <a:pt x="2041076" y="9537"/>
                    <a:pt x="2041076" y="9585"/>
                  </a:cubicBezTo>
                  <a:cubicBezTo>
                    <a:pt x="2040906" y="9594"/>
                    <a:pt x="2033283" y="9636"/>
                    <a:pt x="2035860" y="9723"/>
                  </a:cubicBezTo>
                  <a:cubicBezTo>
                    <a:pt x="2038453" y="9812"/>
                    <a:pt x="2045135" y="9822"/>
                    <a:pt x="2045366" y="9831"/>
                  </a:cubicBezTo>
                  <a:cubicBezTo>
                    <a:pt x="2046632" y="9883"/>
                    <a:pt x="2034965" y="9915"/>
                    <a:pt x="2034625" y="9945"/>
                  </a:cubicBezTo>
                  <a:cubicBezTo>
                    <a:pt x="2034440" y="9960"/>
                    <a:pt x="2040706" y="10060"/>
                    <a:pt x="2040891" y="10087"/>
                  </a:cubicBezTo>
                  <a:cubicBezTo>
                    <a:pt x="2041045" y="10114"/>
                    <a:pt x="2036276" y="10168"/>
                    <a:pt x="2034409" y="10251"/>
                  </a:cubicBezTo>
                  <a:cubicBezTo>
                    <a:pt x="2033005" y="10314"/>
                    <a:pt x="2037079" y="10365"/>
                    <a:pt x="2036369" y="10375"/>
                  </a:cubicBezTo>
                  <a:cubicBezTo>
                    <a:pt x="2035844" y="10381"/>
                    <a:pt x="2024825" y="10371"/>
                    <a:pt x="2024285" y="10382"/>
                  </a:cubicBezTo>
                  <a:cubicBezTo>
                    <a:pt x="2023483" y="10398"/>
                    <a:pt x="2026060" y="10476"/>
                    <a:pt x="2025690" y="10495"/>
                  </a:cubicBezTo>
                  <a:cubicBezTo>
                    <a:pt x="2025150" y="10522"/>
                    <a:pt x="2021600" y="10492"/>
                    <a:pt x="2022063" y="10521"/>
                  </a:cubicBezTo>
                  <a:cubicBezTo>
                    <a:pt x="2022402" y="10543"/>
                    <a:pt x="2036199" y="10812"/>
                    <a:pt x="2036107" y="10880"/>
                  </a:cubicBezTo>
                  <a:cubicBezTo>
                    <a:pt x="2035952" y="10999"/>
                    <a:pt x="2021338" y="10722"/>
                    <a:pt x="2034934" y="11194"/>
                  </a:cubicBezTo>
                  <a:cubicBezTo>
                    <a:pt x="2035042" y="11197"/>
                    <a:pt x="2038345" y="11164"/>
                    <a:pt x="2038437" y="11167"/>
                  </a:cubicBezTo>
                  <a:cubicBezTo>
                    <a:pt x="2040474" y="11253"/>
                    <a:pt x="2029872" y="11385"/>
                    <a:pt x="2042851" y="11362"/>
                  </a:cubicBezTo>
                  <a:cubicBezTo>
                    <a:pt x="2018714" y="11513"/>
                    <a:pt x="2039841" y="11540"/>
                    <a:pt x="2036276" y="11740"/>
                  </a:cubicBezTo>
                  <a:cubicBezTo>
                    <a:pt x="2034888" y="11817"/>
                    <a:pt x="2025535" y="11853"/>
                    <a:pt x="2025489" y="11864"/>
                  </a:cubicBezTo>
                  <a:cubicBezTo>
                    <a:pt x="2026400" y="11962"/>
                    <a:pt x="2029378" y="11885"/>
                    <a:pt x="2030397" y="11932"/>
                  </a:cubicBezTo>
                  <a:cubicBezTo>
                    <a:pt x="2030952" y="11958"/>
                    <a:pt x="2022588" y="12067"/>
                    <a:pt x="2024470" y="12133"/>
                  </a:cubicBezTo>
                  <a:cubicBezTo>
                    <a:pt x="2025443" y="12167"/>
                    <a:pt x="2034332" y="12149"/>
                    <a:pt x="2034687" y="12156"/>
                  </a:cubicBezTo>
                  <a:cubicBezTo>
                    <a:pt x="2038206" y="12216"/>
                    <a:pt x="2033900" y="12288"/>
                    <a:pt x="2034671" y="12332"/>
                  </a:cubicBezTo>
                  <a:cubicBezTo>
                    <a:pt x="2035181" y="12362"/>
                    <a:pt x="2040551" y="12360"/>
                    <a:pt x="2040690" y="12365"/>
                  </a:cubicBezTo>
                  <a:cubicBezTo>
                    <a:pt x="2040906" y="12376"/>
                    <a:pt x="2033622" y="12505"/>
                    <a:pt x="2032110" y="12549"/>
                  </a:cubicBezTo>
                  <a:cubicBezTo>
                    <a:pt x="2030952" y="12583"/>
                    <a:pt x="2035289" y="12631"/>
                    <a:pt x="2034486" y="12646"/>
                  </a:cubicBezTo>
                  <a:cubicBezTo>
                    <a:pt x="2029640" y="12737"/>
                    <a:pt x="2019316" y="12529"/>
                    <a:pt x="2029255" y="12827"/>
                  </a:cubicBezTo>
                  <a:cubicBezTo>
                    <a:pt x="2029872" y="12845"/>
                    <a:pt x="2033622" y="12833"/>
                    <a:pt x="2033730" y="12836"/>
                  </a:cubicBezTo>
                  <a:cubicBezTo>
                    <a:pt x="2036061" y="12921"/>
                    <a:pt x="2029131" y="12937"/>
                    <a:pt x="2027896" y="13010"/>
                  </a:cubicBezTo>
                  <a:cubicBezTo>
                    <a:pt x="2025782" y="13137"/>
                    <a:pt x="2035721" y="13054"/>
                    <a:pt x="2027449" y="13153"/>
                  </a:cubicBezTo>
                  <a:cubicBezTo>
                    <a:pt x="2033653" y="13224"/>
                    <a:pt x="2037110" y="13215"/>
                    <a:pt x="2044379" y="13182"/>
                  </a:cubicBezTo>
                  <a:cubicBezTo>
                    <a:pt x="2024270" y="13273"/>
                    <a:pt x="2017171" y="13610"/>
                    <a:pt x="2039502" y="13561"/>
                  </a:cubicBezTo>
                  <a:cubicBezTo>
                    <a:pt x="2032387" y="13569"/>
                    <a:pt x="2033174" y="13747"/>
                    <a:pt x="2031060" y="13755"/>
                  </a:cubicBezTo>
                  <a:cubicBezTo>
                    <a:pt x="2029748" y="13759"/>
                    <a:pt x="2019455" y="13599"/>
                    <a:pt x="2024177" y="13994"/>
                  </a:cubicBezTo>
                  <a:cubicBezTo>
                    <a:pt x="2024764" y="14043"/>
                    <a:pt x="2031014" y="13966"/>
                    <a:pt x="2029054" y="14073"/>
                  </a:cubicBezTo>
                  <a:cubicBezTo>
                    <a:pt x="2014053" y="14080"/>
                    <a:pt x="2028745" y="14139"/>
                    <a:pt x="2028761" y="14153"/>
                  </a:cubicBezTo>
                  <a:cubicBezTo>
                    <a:pt x="2028560" y="14391"/>
                    <a:pt x="1991876" y="14282"/>
                    <a:pt x="1985580" y="14323"/>
                  </a:cubicBezTo>
                  <a:cubicBezTo>
                    <a:pt x="1978265" y="14372"/>
                    <a:pt x="1971768" y="14584"/>
                    <a:pt x="1970178" y="14588"/>
                  </a:cubicBezTo>
                  <a:cubicBezTo>
                    <a:pt x="1964946" y="14601"/>
                    <a:pt x="1969283" y="14491"/>
                    <a:pt x="1968125" y="14457"/>
                  </a:cubicBezTo>
                  <a:cubicBezTo>
                    <a:pt x="1966937" y="14423"/>
                    <a:pt x="1952060" y="14652"/>
                    <a:pt x="1951319" y="14643"/>
                  </a:cubicBezTo>
                  <a:cubicBezTo>
                    <a:pt x="1948433" y="14608"/>
                    <a:pt x="1951365" y="14481"/>
                    <a:pt x="1951057" y="14476"/>
                  </a:cubicBezTo>
                  <a:cubicBezTo>
                    <a:pt x="1947492" y="14411"/>
                    <a:pt x="1927522" y="14553"/>
                    <a:pt x="1921920" y="14538"/>
                  </a:cubicBezTo>
                  <a:cubicBezTo>
                    <a:pt x="1922105" y="14617"/>
                    <a:pt x="1933324" y="14595"/>
                    <a:pt x="1926318" y="14739"/>
                  </a:cubicBezTo>
                  <a:cubicBezTo>
                    <a:pt x="1918154" y="14909"/>
                    <a:pt x="1917691" y="14560"/>
                    <a:pt x="1917475" y="14545"/>
                  </a:cubicBezTo>
                  <a:cubicBezTo>
                    <a:pt x="1880081" y="14637"/>
                    <a:pt x="1842672" y="14730"/>
                    <a:pt x="1805279" y="14822"/>
                  </a:cubicBezTo>
                  <a:cubicBezTo>
                    <a:pt x="1805742" y="15023"/>
                    <a:pt x="1830187" y="14811"/>
                    <a:pt x="1830743" y="14837"/>
                  </a:cubicBezTo>
                  <a:cubicBezTo>
                    <a:pt x="1834015" y="14982"/>
                    <a:pt x="1792717" y="15086"/>
                    <a:pt x="1787639" y="15026"/>
                  </a:cubicBezTo>
                  <a:cubicBezTo>
                    <a:pt x="1791497" y="15060"/>
                    <a:pt x="1795340" y="15095"/>
                    <a:pt x="1799198" y="15128"/>
                  </a:cubicBezTo>
                  <a:cubicBezTo>
                    <a:pt x="1792624" y="15380"/>
                    <a:pt x="1778071" y="15113"/>
                    <a:pt x="1768564" y="15241"/>
                  </a:cubicBezTo>
                  <a:cubicBezTo>
                    <a:pt x="1765493" y="15284"/>
                    <a:pt x="1771388" y="15360"/>
                    <a:pt x="1771265" y="15366"/>
                  </a:cubicBezTo>
                  <a:cubicBezTo>
                    <a:pt x="1767823" y="15468"/>
                    <a:pt x="1762283" y="15412"/>
                    <a:pt x="1766419" y="15276"/>
                  </a:cubicBezTo>
                  <a:cubicBezTo>
                    <a:pt x="1757993" y="15418"/>
                    <a:pt x="1759227" y="15283"/>
                    <a:pt x="1752761" y="15290"/>
                  </a:cubicBezTo>
                  <a:cubicBezTo>
                    <a:pt x="1752422" y="15290"/>
                    <a:pt x="1755199" y="15380"/>
                    <a:pt x="1750091" y="15434"/>
                  </a:cubicBezTo>
                  <a:cubicBezTo>
                    <a:pt x="1747684" y="15459"/>
                    <a:pt x="1734905" y="15494"/>
                    <a:pt x="1733192" y="15585"/>
                  </a:cubicBezTo>
                  <a:cubicBezTo>
                    <a:pt x="1732482" y="15624"/>
                    <a:pt x="1738980" y="15985"/>
                    <a:pt x="1739767" y="15656"/>
                  </a:cubicBezTo>
                  <a:cubicBezTo>
                    <a:pt x="1753672" y="15775"/>
                    <a:pt x="1744211" y="15495"/>
                    <a:pt x="1749613" y="15487"/>
                  </a:cubicBezTo>
                  <a:cubicBezTo>
                    <a:pt x="1750446" y="15487"/>
                    <a:pt x="1748548" y="15673"/>
                    <a:pt x="1762144" y="15550"/>
                  </a:cubicBezTo>
                  <a:cubicBezTo>
                    <a:pt x="1759551" y="15881"/>
                    <a:pt x="1743887" y="15684"/>
                    <a:pt x="1741202" y="15731"/>
                  </a:cubicBezTo>
                  <a:cubicBezTo>
                    <a:pt x="1735662" y="15830"/>
                    <a:pt x="1758487" y="15930"/>
                    <a:pt x="1762669" y="15665"/>
                  </a:cubicBezTo>
                  <a:cubicBezTo>
                    <a:pt x="1760724" y="15923"/>
                    <a:pt x="1764289" y="15694"/>
                    <a:pt x="1769382" y="15690"/>
                  </a:cubicBezTo>
                  <a:cubicBezTo>
                    <a:pt x="1774953" y="15685"/>
                    <a:pt x="1772530" y="15767"/>
                    <a:pt x="1775540" y="15758"/>
                  </a:cubicBezTo>
                  <a:cubicBezTo>
                    <a:pt x="1783781" y="15735"/>
                    <a:pt x="1780355" y="15570"/>
                    <a:pt x="1787161" y="15708"/>
                  </a:cubicBezTo>
                  <a:cubicBezTo>
                    <a:pt x="1780525" y="15237"/>
                    <a:pt x="1798782" y="15612"/>
                    <a:pt x="1804106" y="15721"/>
                  </a:cubicBezTo>
                  <a:cubicBezTo>
                    <a:pt x="1795448" y="15772"/>
                    <a:pt x="1786790" y="15822"/>
                    <a:pt x="1778133" y="15874"/>
                  </a:cubicBezTo>
                  <a:cubicBezTo>
                    <a:pt x="1778626" y="15898"/>
                    <a:pt x="1779136" y="15923"/>
                    <a:pt x="1779630" y="15947"/>
                  </a:cubicBezTo>
                  <a:cubicBezTo>
                    <a:pt x="1777345" y="15950"/>
                    <a:pt x="1775061" y="15954"/>
                    <a:pt x="1772777" y="15957"/>
                  </a:cubicBezTo>
                  <a:cubicBezTo>
                    <a:pt x="1773148" y="15931"/>
                    <a:pt x="1773518" y="15905"/>
                    <a:pt x="1773873" y="15879"/>
                  </a:cubicBezTo>
                  <a:cubicBezTo>
                    <a:pt x="1762129" y="16077"/>
                    <a:pt x="1759258" y="15904"/>
                    <a:pt x="1758301" y="15904"/>
                  </a:cubicBezTo>
                  <a:cubicBezTo>
                    <a:pt x="1745955" y="15920"/>
                    <a:pt x="1731711" y="15964"/>
                    <a:pt x="1719241" y="16002"/>
                  </a:cubicBezTo>
                  <a:cubicBezTo>
                    <a:pt x="1717358" y="16007"/>
                    <a:pt x="1718655" y="16171"/>
                    <a:pt x="1705012" y="16081"/>
                  </a:cubicBezTo>
                  <a:cubicBezTo>
                    <a:pt x="1700660" y="16052"/>
                    <a:pt x="1704765" y="15908"/>
                    <a:pt x="1699827" y="15942"/>
                  </a:cubicBezTo>
                  <a:cubicBezTo>
                    <a:pt x="1693654" y="16320"/>
                    <a:pt x="1693777" y="16033"/>
                    <a:pt x="1691941" y="16038"/>
                  </a:cubicBezTo>
                  <a:cubicBezTo>
                    <a:pt x="1686678" y="16054"/>
                    <a:pt x="1683468" y="16153"/>
                    <a:pt x="1682974" y="16156"/>
                  </a:cubicBezTo>
                  <a:cubicBezTo>
                    <a:pt x="1676477" y="16189"/>
                    <a:pt x="1666939" y="16203"/>
                    <a:pt x="1659809" y="16239"/>
                  </a:cubicBezTo>
                  <a:cubicBezTo>
                    <a:pt x="1659671" y="16240"/>
                    <a:pt x="1663390" y="16342"/>
                    <a:pt x="1658745" y="16323"/>
                  </a:cubicBezTo>
                  <a:cubicBezTo>
                    <a:pt x="1657109" y="16317"/>
                    <a:pt x="1642494" y="15874"/>
                    <a:pt x="1629716" y="16069"/>
                  </a:cubicBezTo>
                  <a:cubicBezTo>
                    <a:pt x="1633049" y="16093"/>
                    <a:pt x="1636367" y="16116"/>
                    <a:pt x="1639685" y="16139"/>
                  </a:cubicBezTo>
                  <a:cubicBezTo>
                    <a:pt x="1635781" y="16104"/>
                    <a:pt x="1608403" y="16310"/>
                    <a:pt x="1615101" y="16423"/>
                  </a:cubicBezTo>
                  <a:cubicBezTo>
                    <a:pt x="1619206" y="16491"/>
                    <a:pt x="1629222" y="16143"/>
                    <a:pt x="1630317" y="16444"/>
                  </a:cubicBezTo>
                  <a:cubicBezTo>
                    <a:pt x="1621212" y="16381"/>
                    <a:pt x="1570886" y="16676"/>
                    <a:pt x="1566966" y="16615"/>
                  </a:cubicBezTo>
                  <a:cubicBezTo>
                    <a:pt x="1566426" y="16607"/>
                    <a:pt x="1569759" y="16494"/>
                    <a:pt x="1569003" y="16483"/>
                  </a:cubicBezTo>
                  <a:cubicBezTo>
                    <a:pt x="1568432" y="16475"/>
                    <a:pt x="1556904" y="16534"/>
                    <a:pt x="1555361" y="16499"/>
                  </a:cubicBezTo>
                  <a:cubicBezTo>
                    <a:pt x="1554450" y="16478"/>
                    <a:pt x="1559543" y="16400"/>
                    <a:pt x="1559141" y="16364"/>
                  </a:cubicBezTo>
                  <a:cubicBezTo>
                    <a:pt x="1558771" y="16338"/>
                    <a:pt x="1544372" y="16336"/>
                    <a:pt x="1543554" y="16469"/>
                  </a:cubicBezTo>
                  <a:cubicBezTo>
                    <a:pt x="1547089" y="16406"/>
                    <a:pt x="1557027" y="16422"/>
                    <a:pt x="1551811" y="16547"/>
                  </a:cubicBezTo>
                  <a:cubicBezTo>
                    <a:pt x="1551147" y="16563"/>
                    <a:pt x="1547675" y="16489"/>
                    <a:pt x="1546857" y="16509"/>
                  </a:cubicBezTo>
                  <a:cubicBezTo>
                    <a:pt x="1539295" y="16692"/>
                    <a:pt x="1561889" y="16584"/>
                    <a:pt x="1565376" y="16575"/>
                  </a:cubicBezTo>
                  <a:cubicBezTo>
                    <a:pt x="1551194" y="16783"/>
                    <a:pt x="1529248" y="16656"/>
                    <a:pt x="1512828" y="16816"/>
                  </a:cubicBezTo>
                  <a:cubicBezTo>
                    <a:pt x="1506176" y="16726"/>
                    <a:pt x="1522658" y="16617"/>
                    <a:pt x="1515158" y="16549"/>
                  </a:cubicBezTo>
                  <a:cubicBezTo>
                    <a:pt x="1499571" y="16405"/>
                    <a:pt x="1511007" y="16714"/>
                    <a:pt x="1510513" y="16730"/>
                  </a:cubicBezTo>
                  <a:cubicBezTo>
                    <a:pt x="1506655" y="16854"/>
                    <a:pt x="1493460" y="16291"/>
                    <a:pt x="1493460" y="16750"/>
                  </a:cubicBezTo>
                  <a:cubicBezTo>
                    <a:pt x="1487804" y="16698"/>
                    <a:pt x="1489632" y="16634"/>
                    <a:pt x="1481658" y="16719"/>
                  </a:cubicBezTo>
                  <a:cubicBezTo>
                    <a:pt x="1482708" y="16748"/>
                    <a:pt x="1483757" y="16777"/>
                    <a:pt x="1484807" y="16805"/>
                  </a:cubicBezTo>
                  <a:cubicBezTo>
                    <a:pt x="1475951" y="17102"/>
                    <a:pt x="1457213" y="16478"/>
                    <a:pt x="1458617" y="16420"/>
                  </a:cubicBezTo>
                  <a:cubicBezTo>
                    <a:pt x="1462393" y="16270"/>
                    <a:pt x="1472153" y="16460"/>
                    <a:pt x="1472987" y="16452"/>
                  </a:cubicBezTo>
                  <a:cubicBezTo>
                    <a:pt x="1474220" y="16440"/>
                    <a:pt x="1477630" y="15962"/>
                    <a:pt x="1491131" y="16343"/>
                  </a:cubicBezTo>
                  <a:cubicBezTo>
                    <a:pt x="1496654" y="16015"/>
                    <a:pt x="1469732" y="16189"/>
                    <a:pt x="1481985" y="15942"/>
                  </a:cubicBezTo>
                  <a:cubicBezTo>
                    <a:pt x="1473710" y="16000"/>
                    <a:pt x="1439669" y="15863"/>
                    <a:pt x="1434769" y="16016"/>
                  </a:cubicBezTo>
                  <a:cubicBezTo>
                    <a:pt x="1434184" y="16037"/>
                    <a:pt x="1436908" y="16352"/>
                    <a:pt x="1428497" y="16210"/>
                  </a:cubicBezTo>
                  <a:cubicBezTo>
                    <a:pt x="1424504" y="16142"/>
                    <a:pt x="1434131" y="16113"/>
                    <a:pt x="1432304" y="16044"/>
                  </a:cubicBezTo>
                  <a:cubicBezTo>
                    <a:pt x="1426684" y="15833"/>
                    <a:pt x="1350226" y="16168"/>
                    <a:pt x="1335703" y="16219"/>
                  </a:cubicBezTo>
                  <a:cubicBezTo>
                    <a:pt x="1334760" y="16222"/>
                    <a:pt x="1335107" y="16116"/>
                    <a:pt x="1334180" y="16119"/>
                  </a:cubicBezTo>
                  <a:cubicBezTo>
                    <a:pt x="1331335" y="16129"/>
                    <a:pt x="1320964" y="16313"/>
                    <a:pt x="1315872" y="16277"/>
                  </a:cubicBezTo>
                  <a:cubicBezTo>
                    <a:pt x="1326423" y="16447"/>
                    <a:pt x="1305931" y="16515"/>
                    <a:pt x="1300718" y="16508"/>
                  </a:cubicBezTo>
                  <a:cubicBezTo>
                    <a:pt x="1292806" y="16495"/>
                    <a:pt x="1293295" y="16304"/>
                    <a:pt x="1289877" y="16272"/>
                  </a:cubicBezTo>
                  <a:cubicBezTo>
                    <a:pt x="1276703" y="16148"/>
                    <a:pt x="1256290" y="16657"/>
                    <a:pt x="1246057" y="16253"/>
                  </a:cubicBezTo>
                  <a:cubicBezTo>
                    <a:pt x="1246617" y="16679"/>
                    <a:pt x="1228354" y="16086"/>
                    <a:pt x="1220046" y="16100"/>
                  </a:cubicBezTo>
                  <a:cubicBezTo>
                    <a:pt x="1213540" y="16111"/>
                    <a:pt x="1204098" y="16423"/>
                    <a:pt x="1212881" y="16576"/>
                  </a:cubicBezTo>
                  <a:cubicBezTo>
                    <a:pt x="1201649" y="16585"/>
                    <a:pt x="1189824" y="16696"/>
                    <a:pt x="1179287" y="16751"/>
                  </a:cubicBezTo>
                  <a:cubicBezTo>
                    <a:pt x="1177546" y="16760"/>
                    <a:pt x="1179943" y="16623"/>
                    <a:pt x="1176972" y="16642"/>
                  </a:cubicBezTo>
                  <a:cubicBezTo>
                    <a:pt x="1176702" y="16645"/>
                    <a:pt x="1176330" y="16774"/>
                    <a:pt x="1173778" y="16794"/>
                  </a:cubicBezTo>
                  <a:cubicBezTo>
                    <a:pt x="1152712" y="16961"/>
                    <a:pt x="1162962" y="16661"/>
                    <a:pt x="1159021" y="16590"/>
                  </a:cubicBezTo>
                  <a:cubicBezTo>
                    <a:pt x="1156815" y="16550"/>
                    <a:pt x="1155187" y="16532"/>
                    <a:pt x="1153993" y="16527"/>
                  </a:cubicBezTo>
                  <a:cubicBezTo>
                    <a:pt x="1166271" y="16472"/>
                    <a:pt x="1180435" y="16387"/>
                    <a:pt x="1184222" y="16374"/>
                  </a:cubicBezTo>
                  <a:cubicBezTo>
                    <a:pt x="1180991" y="16100"/>
                    <a:pt x="1157007" y="16494"/>
                    <a:pt x="1149983" y="16435"/>
                  </a:cubicBezTo>
                  <a:cubicBezTo>
                    <a:pt x="1149739" y="16433"/>
                    <a:pt x="1150588" y="16273"/>
                    <a:pt x="1150340" y="16272"/>
                  </a:cubicBezTo>
                  <a:cubicBezTo>
                    <a:pt x="1150335" y="16272"/>
                    <a:pt x="1150330" y="16272"/>
                    <a:pt x="1150324" y="16272"/>
                  </a:cubicBezTo>
                  <a:cubicBezTo>
                    <a:pt x="1147693" y="16266"/>
                    <a:pt x="1130927" y="16364"/>
                    <a:pt x="1134379" y="16546"/>
                  </a:cubicBezTo>
                  <a:cubicBezTo>
                    <a:pt x="1135305" y="16594"/>
                    <a:pt x="1143021" y="16575"/>
                    <a:pt x="1152175" y="16535"/>
                  </a:cubicBezTo>
                  <a:cubicBezTo>
                    <a:pt x="1149698" y="16577"/>
                    <a:pt x="1151547" y="16749"/>
                    <a:pt x="1151110" y="16758"/>
                  </a:cubicBezTo>
                  <a:cubicBezTo>
                    <a:pt x="1145809" y="16859"/>
                    <a:pt x="1132822" y="16719"/>
                    <a:pt x="1128217" y="16707"/>
                  </a:cubicBezTo>
                  <a:cubicBezTo>
                    <a:pt x="1127163" y="16704"/>
                    <a:pt x="1127238" y="16819"/>
                    <a:pt x="1127066" y="16819"/>
                  </a:cubicBezTo>
                  <a:cubicBezTo>
                    <a:pt x="1122876" y="16804"/>
                    <a:pt x="1124595" y="16472"/>
                    <a:pt x="1120297" y="16821"/>
                  </a:cubicBezTo>
                  <a:cubicBezTo>
                    <a:pt x="1112710" y="16431"/>
                    <a:pt x="1134517" y="16724"/>
                    <a:pt x="1132979" y="16464"/>
                  </a:cubicBezTo>
                  <a:cubicBezTo>
                    <a:pt x="1131799" y="16264"/>
                    <a:pt x="1083365" y="16485"/>
                    <a:pt x="1083510" y="16814"/>
                  </a:cubicBezTo>
                  <a:cubicBezTo>
                    <a:pt x="1083341" y="16779"/>
                    <a:pt x="1082676" y="16738"/>
                    <a:pt x="1081311" y="16692"/>
                  </a:cubicBezTo>
                  <a:cubicBezTo>
                    <a:pt x="1078281" y="16589"/>
                    <a:pt x="1064801" y="16656"/>
                    <a:pt x="1062473" y="16722"/>
                  </a:cubicBezTo>
                  <a:cubicBezTo>
                    <a:pt x="1062081" y="16735"/>
                    <a:pt x="1062237" y="17056"/>
                    <a:pt x="1061751" y="17060"/>
                  </a:cubicBezTo>
                  <a:cubicBezTo>
                    <a:pt x="1060533" y="17071"/>
                    <a:pt x="1044056" y="16860"/>
                    <a:pt x="1037901" y="17067"/>
                  </a:cubicBezTo>
                  <a:cubicBezTo>
                    <a:pt x="1041224" y="17104"/>
                    <a:pt x="1044548" y="17141"/>
                    <a:pt x="1047871" y="17177"/>
                  </a:cubicBezTo>
                  <a:cubicBezTo>
                    <a:pt x="1027802" y="17233"/>
                    <a:pt x="1030904" y="17322"/>
                    <a:pt x="1037591" y="17401"/>
                  </a:cubicBezTo>
                  <a:cubicBezTo>
                    <a:pt x="1037909" y="17405"/>
                    <a:pt x="1038236" y="17409"/>
                    <a:pt x="1038569" y="17413"/>
                  </a:cubicBezTo>
                  <a:cubicBezTo>
                    <a:pt x="1043752" y="17470"/>
                    <a:pt x="1050397" y="17521"/>
                    <a:pt x="1050497" y="17546"/>
                  </a:cubicBezTo>
                  <a:cubicBezTo>
                    <a:pt x="1050879" y="17641"/>
                    <a:pt x="1016828" y="17794"/>
                    <a:pt x="1023377" y="17472"/>
                  </a:cubicBezTo>
                  <a:cubicBezTo>
                    <a:pt x="1024289" y="17428"/>
                    <a:pt x="1040045" y="17519"/>
                    <a:pt x="1032243" y="17325"/>
                  </a:cubicBezTo>
                  <a:cubicBezTo>
                    <a:pt x="1030879" y="17291"/>
                    <a:pt x="1020762" y="17380"/>
                    <a:pt x="1020229" y="17357"/>
                  </a:cubicBezTo>
                  <a:cubicBezTo>
                    <a:pt x="1016673" y="17207"/>
                    <a:pt x="1038769" y="16940"/>
                    <a:pt x="1036068" y="16724"/>
                  </a:cubicBezTo>
                  <a:cubicBezTo>
                    <a:pt x="1030705" y="16950"/>
                    <a:pt x="1023823" y="16855"/>
                    <a:pt x="1017673" y="16926"/>
                  </a:cubicBezTo>
                  <a:cubicBezTo>
                    <a:pt x="1014874" y="16958"/>
                    <a:pt x="1014187" y="17124"/>
                    <a:pt x="1013841" y="17128"/>
                  </a:cubicBezTo>
                  <a:cubicBezTo>
                    <a:pt x="1008682" y="17184"/>
                    <a:pt x="1011577" y="17004"/>
                    <a:pt x="1009855" y="17013"/>
                  </a:cubicBezTo>
                  <a:cubicBezTo>
                    <a:pt x="1008931" y="17018"/>
                    <a:pt x="998764" y="17413"/>
                    <a:pt x="1000685" y="16899"/>
                  </a:cubicBezTo>
                  <a:cubicBezTo>
                    <a:pt x="967185" y="17358"/>
                    <a:pt x="991419" y="17298"/>
                    <a:pt x="1011969" y="17215"/>
                  </a:cubicBezTo>
                  <a:cubicBezTo>
                    <a:pt x="1005475" y="17417"/>
                    <a:pt x="992745" y="17361"/>
                    <a:pt x="987032" y="17419"/>
                  </a:cubicBezTo>
                  <a:cubicBezTo>
                    <a:pt x="984982" y="17441"/>
                    <a:pt x="986197" y="17608"/>
                    <a:pt x="982735" y="17652"/>
                  </a:cubicBezTo>
                  <a:cubicBezTo>
                    <a:pt x="975608" y="17743"/>
                    <a:pt x="941584" y="17638"/>
                    <a:pt x="932721" y="17614"/>
                  </a:cubicBezTo>
                  <a:cubicBezTo>
                    <a:pt x="938164" y="17538"/>
                    <a:pt x="936573" y="17352"/>
                    <a:pt x="932370" y="17376"/>
                  </a:cubicBezTo>
                  <a:cubicBezTo>
                    <a:pt x="928168" y="17400"/>
                    <a:pt x="931697" y="17645"/>
                    <a:pt x="930878" y="17675"/>
                  </a:cubicBezTo>
                  <a:cubicBezTo>
                    <a:pt x="930000" y="17706"/>
                    <a:pt x="910286" y="17638"/>
                    <a:pt x="907007" y="17680"/>
                  </a:cubicBezTo>
                  <a:cubicBezTo>
                    <a:pt x="921848" y="17547"/>
                    <a:pt x="918499" y="17366"/>
                    <a:pt x="905902" y="17378"/>
                  </a:cubicBezTo>
                  <a:cubicBezTo>
                    <a:pt x="907723" y="17318"/>
                    <a:pt x="909544" y="17258"/>
                    <a:pt x="911365" y="17198"/>
                  </a:cubicBezTo>
                  <a:cubicBezTo>
                    <a:pt x="903982" y="17294"/>
                    <a:pt x="888458" y="17038"/>
                    <a:pt x="884191" y="17136"/>
                  </a:cubicBezTo>
                  <a:cubicBezTo>
                    <a:pt x="883521" y="17152"/>
                    <a:pt x="885925" y="17309"/>
                    <a:pt x="885550" y="17318"/>
                  </a:cubicBezTo>
                  <a:cubicBezTo>
                    <a:pt x="881806" y="17397"/>
                    <a:pt x="869070" y="17262"/>
                    <a:pt x="868477" y="17319"/>
                  </a:cubicBezTo>
                  <a:cubicBezTo>
                    <a:pt x="867974" y="17367"/>
                    <a:pt x="873408" y="17491"/>
                    <a:pt x="871391" y="17564"/>
                  </a:cubicBezTo>
                  <a:cubicBezTo>
                    <a:pt x="870971" y="17579"/>
                    <a:pt x="865733" y="17371"/>
                    <a:pt x="860574" y="17438"/>
                  </a:cubicBezTo>
                  <a:cubicBezTo>
                    <a:pt x="858660" y="17463"/>
                    <a:pt x="859812" y="17616"/>
                    <a:pt x="859330" y="17626"/>
                  </a:cubicBezTo>
                  <a:cubicBezTo>
                    <a:pt x="855311" y="17712"/>
                    <a:pt x="857683" y="17443"/>
                    <a:pt x="850339" y="17504"/>
                  </a:cubicBezTo>
                  <a:cubicBezTo>
                    <a:pt x="844959" y="17549"/>
                    <a:pt x="840951" y="17818"/>
                    <a:pt x="833516" y="17752"/>
                  </a:cubicBezTo>
                  <a:cubicBezTo>
                    <a:pt x="857930" y="18017"/>
                    <a:pt x="837406" y="17933"/>
                    <a:pt x="827198" y="18062"/>
                  </a:cubicBezTo>
                  <a:cubicBezTo>
                    <a:pt x="825562" y="18082"/>
                    <a:pt x="826963" y="18366"/>
                    <a:pt x="817188" y="18253"/>
                  </a:cubicBezTo>
                  <a:cubicBezTo>
                    <a:pt x="837991" y="17676"/>
                    <a:pt x="811257" y="17994"/>
                    <a:pt x="805788" y="18003"/>
                  </a:cubicBezTo>
                  <a:cubicBezTo>
                    <a:pt x="805488" y="18003"/>
                    <a:pt x="805385" y="17812"/>
                    <a:pt x="802703" y="17816"/>
                  </a:cubicBezTo>
                  <a:cubicBezTo>
                    <a:pt x="802476" y="17817"/>
                    <a:pt x="802801" y="17945"/>
                    <a:pt x="800309" y="17961"/>
                  </a:cubicBezTo>
                  <a:cubicBezTo>
                    <a:pt x="776668" y="18119"/>
                    <a:pt x="791784" y="17932"/>
                    <a:pt x="787293" y="17816"/>
                  </a:cubicBezTo>
                  <a:cubicBezTo>
                    <a:pt x="785381" y="17766"/>
                    <a:pt x="773883" y="17980"/>
                    <a:pt x="770788" y="17993"/>
                  </a:cubicBezTo>
                  <a:cubicBezTo>
                    <a:pt x="770075" y="17995"/>
                    <a:pt x="770402" y="17859"/>
                    <a:pt x="767647" y="17871"/>
                  </a:cubicBezTo>
                  <a:cubicBezTo>
                    <a:pt x="762773" y="17894"/>
                    <a:pt x="758407" y="18051"/>
                    <a:pt x="755191" y="18071"/>
                  </a:cubicBezTo>
                  <a:cubicBezTo>
                    <a:pt x="754815" y="18072"/>
                    <a:pt x="754799" y="17857"/>
                    <a:pt x="748702" y="17943"/>
                  </a:cubicBezTo>
                  <a:cubicBezTo>
                    <a:pt x="746987" y="17967"/>
                    <a:pt x="745063" y="18049"/>
                    <a:pt x="747498" y="18104"/>
                  </a:cubicBezTo>
                  <a:cubicBezTo>
                    <a:pt x="755572" y="18287"/>
                    <a:pt x="770891" y="17893"/>
                    <a:pt x="780020" y="18071"/>
                  </a:cubicBezTo>
                  <a:cubicBezTo>
                    <a:pt x="788342" y="18232"/>
                    <a:pt x="762096" y="18322"/>
                    <a:pt x="760732" y="18327"/>
                  </a:cubicBezTo>
                  <a:cubicBezTo>
                    <a:pt x="760230" y="18329"/>
                    <a:pt x="765357" y="18208"/>
                    <a:pt x="760148" y="18201"/>
                  </a:cubicBezTo>
                  <a:cubicBezTo>
                    <a:pt x="755702" y="18195"/>
                    <a:pt x="747574" y="18591"/>
                    <a:pt x="740947" y="18529"/>
                  </a:cubicBezTo>
                  <a:cubicBezTo>
                    <a:pt x="740441" y="18524"/>
                    <a:pt x="735146" y="18221"/>
                    <a:pt x="735389" y="18202"/>
                  </a:cubicBezTo>
                  <a:cubicBezTo>
                    <a:pt x="735612" y="18188"/>
                    <a:pt x="743743" y="18097"/>
                    <a:pt x="742563" y="18008"/>
                  </a:cubicBezTo>
                  <a:cubicBezTo>
                    <a:pt x="742422" y="17998"/>
                    <a:pt x="737254" y="18014"/>
                    <a:pt x="736579" y="17947"/>
                  </a:cubicBezTo>
                  <a:cubicBezTo>
                    <a:pt x="735752" y="17866"/>
                    <a:pt x="733525" y="17052"/>
                    <a:pt x="732422" y="17034"/>
                  </a:cubicBezTo>
                  <a:cubicBezTo>
                    <a:pt x="729590" y="16989"/>
                    <a:pt x="731433" y="17172"/>
                    <a:pt x="729601" y="17163"/>
                  </a:cubicBezTo>
                  <a:cubicBezTo>
                    <a:pt x="725673" y="17145"/>
                    <a:pt x="712046" y="16932"/>
                    <a:pt x="711603" y="17219"/>
                  </a:cubicBezTo>
                  <a:cubicBezTo>
                    <a:pt x="713855" y="17231"/>
                    <a:pt x="716105" y="17243"/>
                    <a:pt x="718356" y="17254"/>
                  </a:cubicBezTo>
                  <a:cubicBezTo>
                    <a:pt x="705831" y="17313"/>
                    <a:pt x="711171" y="17423"/>
                    <a:pt x="709396" y="17481"/>
                  </a:cubicBezTo>
                  <a:cubicBezTo>
                    <a:pt x="707486" y="17543"/>
                    <a:pt x="708023" y="17290"/>
                    <a:pt x="703800" y="17276"/>
                  </a:cubicBezTo>
                  <a:cubicBezTo>
                    <a:pt x="702882" y="17273"/>
                    <a:pt x="685218" y="17367"/>
                    <a:pt x="685539" y="17473"/>
                  </a:cubicBezTo>
                  <a:cubicBezTo>
                    <a:pt x="695308" y="17280"/>
                    <a:pt x="691685" y="17603"/>
                    <a:pt x="692136" y="17607"/>
                  </a:cubicBezTo>
                  <a:cubicBezTo>
                    <a:pt x="693848" y="17623"/>
                    <a:pt x="696034" y="17442"/>
                    <a:pt x="698331" y="17440"/>
                  </a:cubicBezTo>
                  <a:cubicBezTo>
                    <a:pt x="714481" y="17429"/>
                    <a:pt x="698193" y="17745"/>
                    <a:pt x="702005" y="17807"/>
                  </a:cubicBezTo>
                  <a:cubicBezTo>
                    <a:pt x="703319" y="17827"/>
                    <a:pt x="705933" y="17671"/>
                    <a:pt x="706490" y="17678"/>
                  </a:cubicBezTo>
                  <a:cubicBezTo>
                    <a:pt x="708299" y="17698"/>
                    <a:pt x="708328" y="17893"/>
                    <a:pt x="709537" y="17874"/>
                  </a:cubicBezTo>
                  <a:cubicBezTo>
                    <a:pt x="712353" y="17831"/>
                    <a:pt x="709064" y="17563"/>
                    <a:pt x="709287" y="17548"/>
                  </a:cubicBezTo>
                  <a:cubicBezTo>
                    <a:pt x="711804" y="17369"/>
                    <a:pt x="721668" y="17559"/>
                    <a:pt x="715528" y="17875"/>
                  </a:cubicBezTo>
                  <a:cubicBezTo>
                    <a:pt x="719213" y="17973"/>
                    <a:pt x="719645" y="17608"/>
                    <a:pt x="722568" y="17746"/>
                  </a:cubicBezTo>
                  <a:cubicBezTo>
                    <a:pt x="728378" y="18019"/>
                    <a:pt x="719673" y="17968"/>
                    <a:pt x="717315" y="18022"/>
                  </a:cubicBezTo>
                  <a:cubicBezTo>
                    <a:pt x="708854" y="18217"/>
                    <a:pt x="706343" y="18084"/>
                    <a:pt x="694366" y="18163"/>
                  </a:cubicBezTo>
                  <a:cubicBezTo>
                    <a:pt x="690054" y="18192"/>
                    <a:pt x="684944" y="18385"/>
                    <a:pt x="682943" y="18400"/>
                  </a:cubicBezTo>
                  <a:cubicBezTo>
                    <a:pt x="681682" y="18411"/>
                    <a:pt x="669780" y="17815"/>
                    <a:pt x="669430" y="18798"/>
                  </a:cubicBezTo>
                  <a:cubicBezTo>
                    <a:pt x="664803" y="18717"/>
                    <a:pt x="657544" y="18087"/>
                    <a:pt x="652776" y="18128"/>
                  </a:cubicBezTo>
                  <a:cubicBezTo>
                    <a:pt x="648497" y="18167"/>
                    <a:pt x="649858" y="18513"/>
                    <a:pt x="649458" y="18528"/>
                  </a:cubicBezTo>
                  <a:cubicBezTo>
                    <a:pt x="648846" y="18551"/>
                    <a:pt x="643671" y="18538"/>
                    <a:pt x="641919" y="18592"/>
                  </a:cubicBezTo>
                  <a:cubicBezTo>
                    <a:pt x="639868" y="18656"/>
                    <a:pt x="640893" y="18788"/>
                    <a:pt x="637638" y="18851"/>
                  </a:cubicBezTo>
                  <a:cubicBezTo>
                    <a:pt x="629539" y="19011"/>
                    <a:pt x="629752" y="18650"/>
                    <a:pt x="628919" y="18629"/>
                  </a:cubicBezTo>
                  <a:cubicBezTo>
                    <a:pt x="619255" y="18385"/>
                    <a:pt x="623486" y="18886"/>
                    <a:pt x="621343" y="18934"/>
                  </a:cubicBezTo>
                  <a:cubicBezTo>
                    <a:pt x="619349" y="18978"/>
                    <a:pt x="591375" y="18858"/>
                    <a:pt x="585486" y="19006"/>
                  </a:cubicBezTo>
                  <a:cubicBezTo>
                    <a:pt x="587883" y="18926"/>
                    <a:pt x="590278" y="18846"/>
                    <a:pt x="592675" y="18766"/>
                  </a:cubicBezTo>
                  <a:cubicBezTo>
                    <a:pt x="588388" y="18550"/>
                    <a:pt x="583841" y="18935"/>
                    <a:pt x="583761" y="18526"/>
                  </a:cubicBezTo>
                  <a:cubicBezTo>
                    <a:pt x="582892" y="19190"/>
                    <a:pt x="574041" y="18772"/>
                    <a:pt x="571382" y="18796"/>
                  </a:cubicBezTo>
                  <a:cubicBezTo>
                    <a:pt x="570334" y="18806"/>
                    <a:pt x="570416" y="18919"/>
                    <a:pt x="569106" y="18928"/>
                  </a:cubicBezTo>
                  <a:cubicBezTo>
                    <a:pt x="563982" y="18962"/>
                    <a:pt x="552432" y="18904"/>
                    <a:pt x="549655" y="18970"/>
                  </a:cubicBezTo>
                  <a:cubicBezTo>
                    <a:pt x="537639" y="19254"/>
                    <a:pt x="568365" y="19578"/>
                    <a:pt x="570784" y="19594"/>
                  </a:cubicBezTo>
                  <a:cubicBezTo>
                    <a:pt x="565942" y="19601"/>
                    <a:pt x="538546" y="19836"/>
                    <a:pt x="551139" y="20119"/>
                  </a:cubicBezTo>
                  <a:cubicBezTo>
                    <a:pt x="553085" y="20162"/>
                    <a:pt x="556534" y="19852"/>
                    <a:pt x="557627" y="19836"/>
                  </a:cubicBezTo>
                  <a:cubicBezTo>
                    <a:pt x="565027" y="19736"/>
                    <a:pt x="559207" y="20022"/>
                    <a:pt x="559788" y="20046"/>
                  </a:cubicBezTo>
                  <a:cubicBezTo>
                    <a:pt x="560774" y="20084"/>
                    <a:pt x="565644" y="19810"/>
                    <a:pt x="566930" y="19837"/>
                  </a:cubicBezTo>
                  <a:cubicBezTo>
                    <a:pt x="567359" y="19845"/>
                    <a:pt x="564598" y="20096"/>
                    <a:pt x="571654" y="20078"/>
                  </a:cubicBezTo>
                  <a:cubicBezTo>
                    <a:pt x="568183" y="20323"/>
                    <a:pt x="548347" y="20198"/>
                    <a:pt x="545745" y="20261"/>
                  </a:cubicBezTo>
                  <a:cubicBezTo>
                    <a:pt x="544818" y="20284"/>
                    <a:pt x="550630" y="20770"/>
                    <a:pt x="533654" y="20335"/>
                  </a:cubicBezTo>
                  <a:cubicBezTo>
                    <a:pt x="533851" y="20382"/>
                    <a:pt x="534047" y="20428"/>
                    <a:pt x="534245" y="20474"/>
                  </a:cubicBezTo>
                  <a:cubicBezTo>
                    <a:pt x="524792" y="20525"/>
                    <a:pt x="515340" y="20577"/>
                    <a:pt x="505889" y="20628"/>
                  </a:cubicBezTo>
                  <a:cubicBezTo>
                    <a:pt x="506915" y="20515"/>
                    <a:pt x="512222" y="20278"/>
                    <a:pt x="505538" y="20346"/>
                  </a:cubicBezTo>
                  <a:cubicBezTo>
                    <a:pt x="501690" y="20386"/>
                    <a:pt x="504537" y="20621"/>
                    <a:pt x="504187" y="20629"/>
                  </a:cubicBezTo>
                  <a:cubicBezTo>
                    <a:pt x="500733" y="20708"/>
                    <a:pt x="439611" y="20832"/>
                    <a:pt x="427767" y="20899"/>
                  </a:cubicBezTo>
                  <a:cubicBezTo>
                    <a:pt x="423737" y="20922"/>
                    <a:pt x="412505" y="21162"/>
                    <a:pt x="411649" y="21169"/>
                  </a:cubicBezTo>
                  <a:cubicBezTo>
                    <a:pt x="406528" y="21207"/>
                    <a:pt x="388394" y="21137"/>
                    <a:pt x="384777" y="21178"/>
                  </a:cubicBezTo>
                  <a:cubicBezTo>
                    <a:pt x="382518" y="21204"/>
                    <a:pt x="384664" y="21410"/>
                    <a:pt x="382647" y="21407"/>
                  </a:cubicBezTo>
                  <a:cubicBezTo>
                    <a:pt x="380771" y="21404"/>
                    <a:pt x="382715" y="21191"/>
                    <a:pt x="382158" y="21184"/>
                  </a:cubicBezTo>
                  <a:cubicBezTo>
                    <a:pt x="377542" y="21125"/>
                    <a:pt x="342488" y="21518"/>
                    <a:pt x="334164" y="21349"/>
                  </a:cubicBezTo>
                  <a:cubicBezTo>
                    <a:pt x="339252" y="21390"/>
                    <a:pt x="364639" y="20889"/>
                    <a:pt x="364129" y="20746"/>
                  </a:cubicBezTo>
                  <a:cubicBezTo>
                    <a:pt x="364018" y="20726"/>
                    <a:pt x="357848" y="20588"/>
                    <a:pt x="356575" y="20669"/>
                  </a:cubicBezTo>
                  <a:cubicBezTo>
                    <a:pt x="354473" y="20496"/>
                    <a:pt x="347252" y="21068"/>
                    <a:pt x="343326" y="20973"/>
                  </a:cubicBezTo>
                  <a:cubicBezTo>
                    <a:pt x="342882" y="20962"/>
                    <a:pt x="344630" y="20648"/>
                    <a:pt x="337622" y="20614"/>
                  </a:cubicBezTo>
                  <a:cubicBezTo>
                    <a:pt x="335207" y="20602"/>
                    <a:pt x="328886" y="20865"/>
                    <a:pt x="322523" y="20613"/>
                  </a:cubicBezTo>
                  <a:cubicBezTo>
                    <a:pt x="313311" y="20775"/>
                    <a:pt x="264881" y="20518"/>
                    <a:pt x="261559" y="20868"/>
                  </a:cubicBezTo>
                  <a:cubicBezTo>
                    <a:pt x="261460" y="20886"/>
                    <a:pt x="268280" y="20982"/>
                    <a:pt x="263673" y="21136"/>
                  </a:cubicBezTo>
                  <a:cubicBezTo>
                    <a:pt x="257548" y="21342"/>
                    <a:pt x="263048" y="20698"/>
                    <a:pt x="255909" y="20666"/>
                  </a:cubicBezTo>
                  <a:cubicBezTo>
                    <a:pt x="254833" y="20661"/>
                    <a:pt x="234971" y="20787"/>
                    <a:pt x="234321" y="20828"/>
                  </a:cubicBezTo>
                  <a:cubicBezTo>
                    <a:pt x="228306" y="21202"/>
                    <a:pt x="245661" y="21290"/>
                    <a:pt x="245419" y="21331"/>
                  </a:cubicBezTo>
                  <a:cubicBezTo>
                    <a:pt x="244813" y="21436"/>
                    <a:pt x="230392" y="21548"/>
                    <a:pt x="229806" y="21525"/>
                  </a:cubicBezTo>
                  <a:cubicBezTo>
                    <a:pt x="229249" y="21501"/>
                    <a:pt x="241008" y="20993"/>
                    <a:pt x="226877" y="21217"/>
                  </a:cubicBezTo>
                  <a:cubicBezTo>
                    <a:pt x="228495" y="21268"/>
                    <a:pt x="230114" y="21319"/>
                    <a:pt x="231733" y="21370"/>
                  </a:cubicBezTo>
                  <a:cubicBezTo>
                    <a:pt x="225086" y="21501"/>
                    <a:pt x="224454" y="21177"/>
                    <a:pt x="222844" y="21163"/>
                  </a:cubicBezTo>
                  <a:cubicBezTo>
                    <a:pt x="217838" y="21115"/>
                    <a:pt x="212422" y="21631"/>
                    <a:pt x="204403" y="21041"/>
                  </a:cubicBezTo>
                  <a:cubicBezTo>
                    <a:pt x="202283" y="20884"/>
                    <a:pt x="205803" y="20692"/>
                    <a:pt x="205538" y="20668"/>
                  </a:cubicBezTo>
                  <a:cubicBezTo>
                    <a:pt x="202990" y="20456"/>
                    <a:pt x="199740" y="21055"/>
                    <a:pt x="195909" y="20627"/>
                  </a:cubicBezTo>
                  <a:cubicBezTo>
                    <a:pt x="195621" y="20595"/>
                    <a:pt x="204536" y="20305"/>
                    <a:pt x="188954" y="20350"/>
                  </a:cubicBezTo>
                  <a:cubicBezTo>
                    <a:pt x="190026" y="20389"/>
                    <a:pt x="191099" y="20428"/>
                    <a:pt x="192171" y="20467"/>
                  </a:cubicBezTo>
                  <a:cubicBezTo>
                    <a:pt x="189974" y="20568"/>
                    <a:pt x="174198" y="20672"/>
                    <a:pt x="172075" y="20656"/>
                  </a:cubicBezTo>
                  <a:cubicBezTo>
                    <a:pt x="165875" y="20609"/>
                    <a:pt x="171282" y="20287"/>
                    <a:pt x="165050" y="20342"/>
                  </a:cubicBezTo>
                  <a:cubicBezTo>
                    <a:pt x="169047" y="20749"/>
                    <a:pt x="150097" y="20862"/>
                    <a:pt x="151187" y="20496"/>
                  </a:cubicBezTo>
                  <a:cubicBezTo>
                    <a:pt x="148540" y="20959"/>
                    <a:pt x="132442" y="20656"/>
                    <a:pt x="124874" y="20667"/>
                  </a:cubicBezTo>
                  <a:cubicBezTo>
                    <a:pt x="120099" y="20675"/>
                    <a:pt x="110359" y="20905"/>
                    <a:pt x="108842" y="20886"/>
                  </a:cubicBezTo>
                  <a:cubicBezTo>
                    <a:pt x="106995" y="20863"/>
                    <a:pt x="107555" y="20546"/>
                    <a:pt x="104218" y="20486"/>
                  </a:cubicBezTo>
                  <a:cubicBezTo>
                    <a:pt x="103267" y="20468"/>
                    <a:pt x="93332" y="20730"/>
                    <a:pt x="84612" y="20426"/>
                  </a:cubicBezTo>
                  <a:cubicBezTo>
                    <a:pt x="82922" y="20368"/>
                    <a:pt x="79373" y="19839"/>
                    <a:pt x="82514" y="19696"/>
                  </a:cubicBezTo>
                  <a:cubicBezTo>
                    <a:pt x="87891" y="19452"/>
                    <a:pt x="98062" y="19858"/>
                    <a:pt x="97932" y="19541"/>
                  </a:cubicBezTo>
                  <a:cubicBezTo>
                    <a:pt x="97779" y="19203"/>
                    <a:pt x="84080" y="19439"/>
                    <a:pt x="80393" y="19404"/>
                  </a:cubicBezTo>
                  <a:cubicBezTo>
                    <a:pt x="63369" y="19241"/>
                    <a:pt x="73199" y="18852"/>
                    <a:pt x="72761" y="18744"/>
                  </a:cubicBezTo>
                  <a:cubicBezTo>
                    <a:pt x="71626" y="18480"/>
                    <a:pt x="62324" y="18508"/>
                    <a:pt x="61936" y="18485"/>
                  </a:cubicBezTo>
                  <a:cubicBezTo>
                    <a:pt x="60328" y="18382"/>
                    <a:pt x="66919" y="18155"/>
                    <a:pt x="67019" y="17992"/>
                  </a:cubicBezTo>
                  <a:cubicBezTo>
                    <a:pt x="67139" y="17780"/>
                    <a:pt x="58173" y="17413"/>
                    <a:pt x="60211" y="17337"/>
                  </a:cubicBezTo>
                  <a:cubicBezTo>
                    <a:pt x="63129" y="17230"/>
                    <a:pt x="71369" y="17534"/>
                    <a:pt x="71891" y="17517"/>
                  </a:cubicBezTo>
                  <a:cubicBezTo>
                    <a:pt x="78691" y="17298"/>
                    <a:pt x="69370" y="16826"/>
                    <a:pt x="66801" y="16588"/>
                  </a:cubicBezTo>
                  <a:cubicBezTo>
                    <a:pt x="66022" y="16515"/>
                    <a:pt x="69125" y="16388"/>
                    <a:pt x="68480" y="16368"/>
                  </a:cubicBezTo>
                  <a:cubicBezTo>
                    <a:pt x="58623" y="16052"/>
                    <a:pt x="66402" y="17062"/>
                    <a:pt x="59846" y="17005"/>
                  </a:cubicBezTo>
                  <a:cubicBezTo>
                    <a:pt x="53997" y="16954"/>
                    <a:pt x="61523" y="16617"/>
                    <a:pt x="61299" y="16600"/>
                  </a:cubicBezTo>
                  <a:cubicBezTo>
                    <a:pt x="61010" y="16581"/>
                    <a:pt x="54017" y="16575"/>
                    <a:pt x="52922" y="16462"/>
                  </a:cubicBezTo>
                  <a:cubicBezTo>
                    <a:pt x="52382" y="16404"/>
                    <a:pt x="70560" y="15748"/>
                    <a:pt x="69801" y="15469"/>
                  </a:cubicBezTo>
                  <a:cubicBezTo>
                    <a:pt x="64001" y="15539"/>
                    <a:pt x="58201" y="15608"/>
                    <a:pt x="52401" y="15679"/>
                  </a:cubicBezTo>
                  <a:cubicBezTo>
                    <a:pt x="51947" y="15310"/>
                    <a:pt x="60289" y="15571"/>
                    <a:pt x="61151" y="15532"/>
                  </a:cubicBezTo>
                  <a:cubicBezTo>
                    <a:pt x="62888" y="15454"/>
                    <a:pt x="58045" y="15273"/>
                    <a:pt x="58253" y="15157"/>
                  </a:cubicBezTo>
                  <a:cubicBezTo>
                    <a:pt x="58364" y="15082"/>
                    <a:pt x="64049" y="14812"/>
                    <a:pt x="58913" y="14709"/>
                  </a:cubicBezTo>
                  <a:cubicBezTo>
                    <a:pt x="57148" y="14673"/>
                    <a:pt x="53444" y="14936"/>
                    <a:pt x="47016" y="14678"/>
                  </a:cubicBezTo>
                  <a:cubicBezTo>
                    <a:pt x="69388" y="14318"/>
                    <a:pt x="53884" y="14128"/>
                    <a:pt x="53225" y="13997"/>
                  </a:cubicBezTo>
                  <a:cubicBezTo>
                    <a:pt x="52579" y="13866"/>
                    <a:pt x="63259" y="13552"/>
                    <a:pt x="50295" y="13615"/>
                  </a:cubicBezTo>
                  <a:cubicBezTo>
                    <a:pt x="49733" y="12897"/>
                    <a:pt x="50575" y="13388"/>
                    <a:pt x="54259" y="13260"/>
                  </a:cubicBezTo>
                  <a:cubicBezTo>
                    <a:pt x="58771" y="13102"/>
                    <a:pt x="48341" y="12872"/>
                    <a:pt x="64835" y="13042"/>
                  </a:cubicBezTo>
                  <a:cubicBezTo>
                    <a:pt x="63897" y="12708"/>
                    <a:pt x="50640" y="12737"/>
                    <a:pt x="49938" y="12711"/>
                  </a:cubicBezTo>
                  <a:cubicBezTo>
                    <a:pt x="49332" y="12687"/>
                    <a:pt x="52279" y="12520"/>
                    <a:pt x="51228" y="12464"/>
                  </a:cubicBezTo>
                  <a:cubicBezTo>
                    <a:pt x="38800" y="11818"/>
                    <a:pt x="47336" y="12112"/>
                    <a:pt x="43737" y="11698"/>
                  </a:cubicBezTo>
                  <a:cubicBezTo>
                    <a:pt x="43416" y="11661"/>
                    <a:pt x="31670" y="11507"/>
                    <a:pt x="40613" y="11446"/>
                  </a:cubicBezTo>
                  <a:cubicBezTo>
                    <a:pt x="56905" y="11336"/>
                    <a:pt x="63713" y="11810"/>
                    <a:pt x="66451" y="10796"/>
                  </a:cubicBezTo>
                  <a:cubicBezTo>
                    <a:pt x="54401" y="10353"/>
                    <a:pt x="39800" y="11007"/>
                    <a:pt x="36136" y="11019"/>
                  </a:cubicBezTo>
                  <a:cubicBezTo>
                    <a:pt x="30529" y="11034"/>
                    <a:pt x="36338" y="10826"/>
                    <a:pt x="35647" y="10767"/>
                  </a:cubicBezTo>
                  <a:cubicBezTo>
                    <a:pt x="35407" y="10749"/>
                    <a:pt x="30575" y="10765"/>
                    <a:pt x="30510" y="10748"/>
                  </a:cubicBezTo>
                  <a:cubicBezTo>
                    <a:pt x="27065" y="9966"/>
                    <a:pt x="52020" y="10740"/>
                    <a:pt x="59877" y="10606"/>
                  </a:cubicBezTo>
                  <a:cubicBezTo>
                    <a:pt x="57771" y="10490"/>
                    <a:pt x="55665" y="10373"/>
                    <a:pt x="53559" y="10256"/>
                  </a:cubicBezTo>
                  <a:cubicBezTo>
                    <a:pt x="56416" y="10252"/>
                    <a:pt x="59273" y="10248"/>
                    <a:pt x="62131" y="10245"/>
                  </a:cubicBezTo>
                  <a:cubicBezTo>
                    <a:pt x="48519" y="10007"/>
                    <a:pt x="61651" y="10156"/>
                    <a:pt x="65045" y="9531"/>
                  </a:cubicBezTo>
                  <a:cubicBezTo>
                    <a:pt x="65807" y="9391"/>
                    <a:pt x="56865" y="9627"/>
                    <a:pt x="67065" y="9242"/>
                  </a:cubicBezTo>
                  <a:cubicBezTo>
                    <a:pt x="59542" y="9147"/>
                    <a:pt x="61941" y="9021"/>
                    <a:pt x="55129" y="9193"/>
                  </a:cubicBezTo>
                  <a:cubicBezTo>
                    <a:pt x="55305" y="8941"/>
                    <a:pt x="70632" y="8669"/>
                    <a:pt x="76678" y="8547"/>
                  </a:cubicBezTo>
                  <a:cubicBezTo>
                    <a:pt x="55320" y="8246"/>
                    <a:pt x="67500" y="9178"/>
                    <a:pt x="49036" y="8675"/>
                  </a:cubicBezTo>
                  <a:cubicBezTo>
                    <a:pt x="45613" y="8985"/>
                    <a:pt x="54425" y="8930"/>
                    <a:pt x="53707" y="8981"/>
                  </a:cubicBezTo>
                  <a:cubicBezTo>
                    <a:pt x="51128" y="9165"/>
                    <a:pt x="45084" y="8865"/>
                    <a:pt x="37792" y="9512"/>
                  </a:cubicBezTo>
                  <a:cubicBezTo>
                    <a:pt x="36604" y="9619"/>
                    <a:pt x="41629" y="9950"/>
                    <a:pt x="34194" y="9931"/>
                  </a:cubicBezTo>
                  <a:cubicBezTo>
                    <a:pt x="33371" y="9928"/>
                    <a:pt x="28634" y="9644"/>
                    <a:pt x="28700" y="9624"/>
                  </a:cubicBezTo>
                  <a:cubicBezTo>
                    <a:pt x="29328" y="9403"/>
                    <a:pt x="34016" y="9488"/>
                    <a:pt x="34209" y="9396"/>
                  </a:cubicBezTo>
                  <a:cubicBezTo>
                    <a:pt x="34391" y="9309"/>
                    <a:pt x="29161" y="9359"/>
                    <a:pt x="29142" y="9334"/>
                  </a:cubicBezTo>
                  <a:cubicBezTo>
                    <a:pt x="28982" y="9057"/>
                    <a:pt x="33507" y="9231"/>
                    <a:pt x="32849" y="9144"/>
                  </a:cubicBezTo>
                  <a:cubicBezTo>
                    <a:pt x="31430" y="8956"/>
                    <a:pt x="12617" y="8343"/>
                    <a:pt x="37170" y="8539"/>
                  </a:cubicBezTo>
                  <a:cubicBezTo>
                    <a:pt x="16776" y="8835"/>
                    <a:pt x="34559" y="8842"/>
                    <a:pt x="42501" y="8728"/>
                  </a:cubicBezTo>
                  <a:cubicBezTo>
                    <a:pt x="44526" y="8700"/>
                    <a:pt x="45039" y="8536"/>
                    <a:pt x="47925" y="8481"/>
                  </a:cubicBezTo>
                  <a:cubicBezTo>
                    <a:pt x="51637" y="8411"/>
                    <a:pt x="55982" y="8493"/>
                    <a:pt x="57903" y="8465"/>
                  </a:cubicBezTo>
                  <a:cubicBezTo>
                    <a:pt x="59969" y="8434"/>
                    <a:pt x="48231" y="8035"/>
                    <a:pt x="65208" y="8167"/>
                  </a:cubicBezTo>
                  <a:cubicBezTo>
                    <a:pt x="56568" y="7773"/>
                    <a:pt x="41306" y="8169"/>
                    <a:pt x="32818" y="7888"/>
                  </a:cubicBezTo>
                  <a:cubicBezTo>
                    <a:pt x="15695" y="7317"/>
                    <a:pt x="44758" y="7233"/>
                    <a:pt x="47785" y="7184"/>
                  </a:cubicBezTo>
                  <a:cubicBezTo>
                    <a:pt x="48592" y="7171"/>
                    <a:pt x="45888" y="6945"/>
                    <a:pt x="46425" y="6932"/>
                  </a:cubicBezTo>
                  <a:cubicBezTo>
                    <a:pt x="47305" y="6913"/>
                    <a:pt x="63799" y="7038"/>
                    <a:pt x="65426" y="6857"/>
                  </a:cubicBezTo>
                  <a:cubicBezTo>
                    <a:pt x="67048" y="6677"/>
                    <a:pt x="59384" y="6857"/>
                    <a:pt x="58874" y="6665"/>
                  </a:cubicBezTo>
                  <a:cubicBezTo>
                    <a:pt x="58529" y="6536"/>
                    <a:pt x="78428" y="6340"/>
                    <a:pt x="67656" y="6235"/>
                  </a:cubicBezTo>
                  <a:cubicBezTo>
                    <a:pt x="60232" y="6163"/>
                    <a:pt x="46547" y="6660"/>
                    <a:pt x="44242" y="6099"/>
                  </a:cubicBezTo>
                  <a:cubicBezTo>
                    <a:pt x="55160" y="6070"/>
                    <a:pt x="66078" y="6042"/>
                    <a:pt x="76997" y="6015"/>
                  </a:cubicBezTo>
                  <a:cubicBezTo>
                    <a:pt x="71021" y="5795"/>
                    <a:pt x="65045" y="5574"/>
                    <a:pt x="59069" y="5351"/>
                  </a:cubicBezTo>
                  <a:cubicBezTo>
                    <a:pt x="71323" y="5308"/>
                    <a:pt x="81918" y="5564"/>
                    <a:pt x="93557" y="5286"/>
                  </a:cubicBezTo>
                  <a:cubicBezTo>
                    <a:pt x="65589" y="4560"/>
                    <a:pt x="102638" y="4770"/>
                    <a:pt x="103045" y="4690"/>
                  </a:cubicBezTo>
                  <a:cubicBezTo>
                    <a:pt x="103182" y="4643"/>
                    <a:pt x="92173" y="4076"/>
                    <a:pt x="90402" y="3972"/>
                  </a:cubicBezTo>
                  <a:cubicBezTo>
                    <a:pt x="100156" y="3784"/>
                    <a:pt x="129798" y="3757"/>
                    <a:pt x="112456" y="3046"/>
                  </a:cubicBezTo>
                  <a:cubicBezTo>
                    <a:pt x="115603" y="3205"/>
                    <a:pt x="123225" y="2854"/>
                    <a:pt x="123125" y="2826"/>
                  </a:cubicBezTo>
                  <a:cubicBezTo>
                    <a:pt x="122158" y="2530"/>
                    <a:pt x="105532" y="2675"/>
                    <a:pt x="108243" y="2416"/>
                  </a:cubicBezTo>
                  <a:cubicBezTo>
                    <a:pt x="111385" y="2116"/>
                    <a:pt x="115790" y="2547"/>
                    <a:pt x="120623" y="2527"/>
                  </a:cubicBezTo>
                  <a:cubicBezTo>
                    <a:pt x="145429" y="2422"/>
                    <a:pt x="138623" y="880"/>
                    <a:pt x="163496" y="1202"/>
                  </a:cubicBezTo>
                  <a:cubicBezTo>
                    <a:pt x="163002" y="1146"/>
                    <a:pt x="162506" y="1091"/>
                    <a:pt x="162011" y="1035"/>
                  </a:cubicBezTo>
                  <a:close/>
                  <a:moveTo>
                    <a:pt x="80672" y="1"/>
                  </a:moveTo>
                  <a:cubicBezTo>
                    <a:pt x="80880" y="-6"/>
                    <a:pt x="85605" y="26"/>
                    <a:pt x="85770" y="36"/>
                  </a:cubicBezTo>
                  <a:cubicBezTo>
                    <a:pt x="89988" y="281"/>
                    <a:pt x="75806" y="184"/>
                    <a:pt x="80672" y="1"/>
                  </a:cubicBezTo>
                  <a:close/>
                </a:path>
              </a:pathLst>
            </a:custGeom>
            <a:solidFill>
              <a:schemeClr val="tx2"/>
            </a:solidFill>
            <a:ln w="15376" cap="flat">
              <a:solidFill>
                <a:srgbClr val="0070C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6348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6592EB6-F969-EF65-998C-FEC56553E2E9}"/>
              </a:ext>
            </a:extLst>
          </p:cNvPr>
          <p:cNvGrpSpPr/>
          <p:nvPr/>
        </p:nvGrpSpPr>
        <p:grpSpPr>
          <a:xfrm>
            <a:off x="7950955" y="5615576"/>
            <a:ext cx="2133600" cy="338554"/>
            <a:chOff x="6258775" y="5792701"/>
            <a:chExt cx="2133600" cy="33855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A3B2C36-8378-9973-1385-EFEA1B59F610}"/>
                </a:ext>
              </a:extLst>
            </p:cNvPr>
            <p:cNvSpPr txBox="1"/>
            <p:nvPr/>
          </p:nvSpPr>
          <p:spPr>
            <a:xfrm>
              <a:off x="6258775" y="5792701"/>
              <a:ext cx="2133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rgbClr val="002060"/>
                  </a:solidFill>
                </a:rPr>
                <a:t>Work in progress</a:t>
              </a:r>
            </a:p>
          </p:txBody>
        </p:sp>
        <p:sp>
          <p:nvSpPr>
            <p:cNvPr id="54" name="Free-form: Shape 13">
              <a:extLst>
                <a:ext uri="{FF2B5EF4-FFF2-40B4-BE49-F238E27FC236}">
                  <a16:creationId xmlns:a16="http://schemas.microsoft.com/office/drawing/2014/main" id="{0E2EAC67-83DF-DC66-BB67-B727ED1D16D2}"/>
                </a:ext>
              </a:extLst>
            </p:cNvPr>
            <p:cNvSpPr/>
            <p:nvPr/>
          </p:nvSpPr>
          <p:spPr>
            <a:xfrm>
              <a:off x="6415493" y="5792701"/>
              <a:ext cx="1820163" cy="338554"/>
            </a:xfrm>
            <a:custGeom>
              <a:avLst/>
              <a:gdLst>
                <a:gd name="connsiteX0" fmla="*/ 1976803 w 2059780"/>
                <a:gd name="connsiteY0" fmla="*/ 1133636 h 1133814"/>
                <a:gd name="connsiteX1" fmla="*/ 1979114 w 2059780"/>
                <a:gd name="connsiteY1" fmla="*/ 1133813 h 1133814"/>
                <a:gd name="connsiteX2" fmla="*/ 1974005 w 2059780"/>
                <a:gd name="connsiteY2" fmla="*/ 1133779 h 1133814"/>
                <a:gd name="connsiteX3" fmla="*/ 1976803 w 2059780"/>
                <a:gd name="connsiteY3" fmla="*/ 1133636 h 1133814"/>
                <a:gd name="connsiteX4" fmla="*/ 1636984 w 2059780"/>
                <a:gd name="connsiteY4" fmla="*/ 1132082 h 1133814"/>
                <a:gd name="connsiteX5" fmla="*/ 1650426 w 2059780"/>
                <a:gd name="connsiteY5" fmla="*/ 1132275 h 1133814"/>
                <a:gd name="connsiteX6" fmla="*/ 1636984 w 2059780"/>
                <a:gd name="connsiteY6" fmla="*/ 1132082 h 1133814"/>
                <a:gd name="connsiteX7" fmla="*/ 1958279 w 2059780"/>
                <a:gd name="connsiteY7" fmla="*/ 1131608 h 1133814"/>
                <a:gd name="connsiteX8" fmla="*/ 1949483 w 2059780"/>
                <a:gd name="connsiteY8" fmla="*/ 1131751 h 1133814"/>
                <a:gd name="connsiteX9" fmla="*/ 1958279 w 2059780"/>
                <a:gd name="connsiteY9" fmla="*/ 1131608 h 1133814"/>
                <a:gd name="connsiteX10" fmla="*/ 1624625 w 2059780"/>
                <a:gd name="connsiteY10" fmla="*/ 1131579 h 1133814"/>
                <a:gd name="connsiteX11" fmla="*/ 1620394 w 2059780"/>
                <a:gd name="connsiteY11" fmla="*/ 1131683 h 1133814"/>
                <a:gd name="connsiteX12" fmla="*/ 1630487 w 2059780"/>
                <a:gd name="connsiteY12" fmla="*/ 1131821 h 1133814"/>
                <a:gd name="connsiteX13" fmla="*/ 1624625 w 2059780"/>
                <a:gd name="connsiteY13" fmla="*/ 1131579 h 1133814"/>
                <a:gd name="connsiteX14" fmla="*/ 1555283 w 2059780"/>
                <a:gd name="connsiteY14" fmla="*/ 1131426 h 1133814"/>
                <a:gd name="connsiteX15" fmla="*/ 1562058 w 2059780"/>
                <a:gd name="connsiteY15" fmla="*/ 1131501 h 1133814"/>
                <a:gd name="connsiteX16" fmla="*/ 1555283 w 2059780"/>
                <a:gd name="connsiteY16" fmla="*/ 1131426 h 1133814"/>
                <a:gd name="connsiteX17" fmla="*/ 1459853 w 2059780"/>
                <a:gd name="connsiteY17" fmla="*/ 1131263 h 1133814"/>
                <a:gd name="connsiteX18" fmla="*/ 1455362 w 2059780"/>
                <a:gd name="connsiteY18" fmla="*/ 1131367 h 1133814"/>
                <a:gd name="connsiteX19" fmla="*/ 1463872 w 2059780"/>
                <a:gd name="connsiteY19" fmla="*/ 1131419 h 1133814"/>
                <a:gd name="connsiteX20" fmla="*/ 1459853 w 2059780"/>
                <a:gd name="connsiteY20" fmla="*/ 1131263 h 1133814"/>
                <a:gd name="connsiteX21" fmla="*/ 1436779 w 2059780"/>
                <a:gd name="connsiteY21" fmla="*/ 1131253 h 1133814"/>
                <a:gd name="connsiteX22" fmla="*/ 1431218 w 2059780"/>
                <a:gd name="connsiteY22" fmla="*/ 1131353 h 1133814"/>
                <a:gd name="connsiteX23" fmla="*/ 1441507 w 2059780"/>
                <a:gd name="connsiteY23" fmla="*/ 1131384 h 1133814"/>
                <a:gd name="connsiteX24" fmla="*/ 1436779 w 2059780"/>
                <a:gd name="connsiteY24" fmla="*/ 1131253 h 1133814"/>
                <a:gd name="connsiteX25" fmla="*/ 1956865 w 2059780"/>
                <a:gd name="connsiteY25" fmla="*/ 1130710 h 1133814"/>
                <a:gd name="connsiteX26" fmla="*/ 1969452 w 2059780"/>
                <a:gd name="connsiteY26" fmla="*/ 1131065 h 1133814"/>
                <a:gd name="connsiteX27" fmla="*/ 1966536 w 2059780"/>
                <a:gd name="connsiteY27" fmla="*/ 1130725 h 1133814"/>
                <a:gd name="connsiteX28" fmla="*/ 1980518 w 2059780"/>
                <a:gd name="connsiteY28" fmla="*/ 1131447 h 1133814"/>
                <a:gd name="connsiteX29" fmla="*/ 1971458 w 2059780"/>
                <a:gd name="connsiteY29" fmla="*/ 1131486 h 1133814"/>
                <a:gd name="connsiteX30" fmla="*/ 1969098 w 2059780"/>
                <a:gd name="connsiteY30" fmla="*/ 1131233 h 1133814"/>
                <a:gd name="connsiteX31" fmla="*/ 1958603 w 2059780"/>
                <a:gd name="connsiteY31" fmla="*/ 1131404 h 1133814"/>
                <a:gd name="connsiteX32" fmla="*/ 1948634 w 2059780"/>
                <a:gd name="connsiteY32" fmla="*/ 1131182 h 1133814"/>
                <a:gd name="connsiteX33" fmla="*/ 1949313 w 2059780"/>
                <a:gd name="connsiteY33" fmla="*/ 1130816 h 1133814"/>
                <a:gd name="connsiteX34" fmla="*/ 1956865 w 2059780"/>
                <a:gd name="connsiteY34" fmla="*/ 1130710 h 1133814"/>
                <a:gd name="connsiteX35" fmla="*/ 1981722 w 2059780"/>
                <a:gd name="connsiteY35" fmla="*/ 1129753 h 1133814"/>
                <a:gd name="connsiteX36" fmla="*/ 1972971 w 2059780"/>
                <a:gd name="connsiteY36" fmla="*/ 1129865 h 1133814"/>
                <a:gd name="connsiteX37" fmla="*/ 1981722 w 2059780"/>
                <a:gd name="connsiteY37" fmla="*/ 1129753 h 1133814"/>
                <a:gd name="connsiteX38" fmla="*/ 1072788 w 2059780"/>
                <a:gd name="connsiteY38" fmla="*/ 1129518 h 1133814"/>
                <a:gd name="connsiteX39" fmla="*/ 1072965 w 2059780"/>
                <a:gd name="connsiteY39" fmla="*/ 1129534 h 1133814"/>
                <a:gd name="connsiteX40" fmla="*/ 1072383 w 2059780"/>
                <a:gd name="connsiteY40" fmla="*/ 1129520 h 1133814"/>
                <a:gd name="connsiteX41" fmla="*/ 936374 w 2059780"/>
                <a:gd name="connsiteY41" fmla="*/ 1129339 h 1133814"/>
                <a:gd name="connsiteX42" fmla="*/ 947021 w 2059780"/>
                <a:gd name="connsiteY42" fmla="*/ 1129490 h 1133814"/>
                <a:gd name="connsiteX43" fmla="*/ 972051 w 2059780"/>
                <a:gd name="connsiteY43" fmla="*/ 1129592 h 1133814"/>
                <a:gd name="connsiteX44" fmla="*/ 961101 w 2059780"/>
                <a:gd name="connsiteY44" fmla="*/ 1129864 h 1133814"/>
                <a:gd name="connsiteX45" fmla="*/ 963068 w 2059780"/>
                <a:gd name="connsiteY45" fmla="*/ 1129765 h 1133814"/>
                <a:gd name="connsiteX46" fmla="*/ 926335 w 2059780"/>
                <a:gd name="connsiteY46" fmla="*/ 1129561 h 1133814"/>
                <a:gd name="connsiteX47" fmla="*/ 922564 w 2059780"/>
                <a:gd name="connsiteY47" fmla="*/ 1129702 h 1133814"/>
                <a:gd name="connsiteX48" fmla="*/ 917234 w 2059780"/>
                <a:gd name="connsiteY48" fmla="*/ 1129399 h 1133814"/>
                <a:gd name="connsiteX49" fmla="*/ 928106 w 2059780"/>
                <a:gd name="connsiteY49" fmla="*/ 1129538 h 1133814"/>
                <a:gd name="connsiteX50" fmla="*/ 936374 w 2059780"/>
                <a:gd name="connsiteY50" fmla="*/ 1129339 h 1133814"/>
                <a:gd name="connsiteX51" fmla="*/ 804645 w 2059780"/>
                <a:gd name="connsiteY51" fmla="*/ 1129316 h 1133814"/>
                <a:gd name="connsiteX52" fmla="*/ 813600 w 2059780"/>
                <a:gd name="connsiteY52" fmla="*/ 1129359 h 1133814"/>
                <a:gd name="connsiteX53" fmla="*/ 799744 w 2059780"/>
                <a:gd name="connsiteY53" fmla="*/ 1129384 h 1133814"/>
                <a:gd name="connsiteX54" fmla="*/ 804645 w 2059780"/>
                <a:gd name="connsiteY54" fmla="*/ 1129316 h 1133814"/>
                <a:gd name="connsiteX55" fmla="*/ 996910 w 2059780"/>
                <a:gd name="connsiteY55" fmla="*/ 1129281 h 1133814"/>
                <a:gd name="connsiteX56" fmla="*/ 997936 w 2059780"/>
                <a:gd name="connsiteY56" fmla="*/ 1129676 h 1133814"/>
                <a:gd name="connsiteX57" fmla="*/ 1009997 w 2059780"/>
                <a:gd name="connsiteY57" fmla="*/ 1129636 h 1133814"/>
                <a:gd name="connsiteX58" fmla="*/ 1010906 w 2059780"/>
                <a:gd name="connsiteY58" fmla="*/ 1129665 h 1133814"/>
                <a:gd name="connsiteX59" fmla="*/ 1018443 w 2059780"/>
                <a:gd name="connsiteY59" fmla="*/ 1129711 h 1133814"/>
                <a:gd name="connsiteX60" fmla="*/ 1011582 w 2059780"/>
                <a:gd name="connsiteY60" fmla="*/ 1129700 h 1133814"/>
                <a:gd name="connsiteX61" fmla="*/ 1011310 w 2059780"/>
                <a:gd name="connsiteY61" fmla="*/ 1129688 h 1133814"/>
                <a:gd name="connsiteX62" fmla="*/ 995481 w 2059780"/>
                <a:gd name="connsiteY62" fmla="*/ 1129949 h 1133814"/>
                <a:gd name="connsiteX63" fmla="*/ 991610 w 2059780"/>
                <a:gd name="connsiteY63" fmla="*/ 1129757 h 1133814"/>
                <a:gd name="connsiteX64" fmla="*/ 979916 w 2059780"/>
                <a:gd name="connsiteY64" fmla="*/ 1129946 h 1133814"/>
                <a:gd name="connsiteX65" fmla="*/ 979892 w 2059780"/>
                <a:gd name="connsiteY65" fmla="*/ 1129946 h 1133814"/>
                <a:gd name="connsiteX66" fmla="*/ 979783 w 2059780"/>
                <a:gd name="connsiteY66" fmla="*/ 1129759 h 1133814"/>
                <a:gd name="connsiteX67" fmla="*/ 978298 w 2059780"/>
                <a:gd name="connsiteY67" fmla="*/ 1129515 h 1133814"/>
                <a:gd name="connsiteX68" fmla="*/ 984478 w 2059780"/>
                <a:gd name="connsiteY68" fmla="*/ 1129830 h 1133814"/>
                <a:gd name="connsiteX69" fmla="*/ 994478 w 2059780"/>
                <a:gd name="connsiteY69" fmla="*/ 1129605 h 1133814"/>
                <a:gd name="connsiteX70" fmla="*/ 990935 w 2059780"/>
                <a:gd name="connsiteY70" fmla="*/ 1129614 h 1133814"/>
                <a:gd name="connsiteX71" fmla="*/ 989715 w 2059780"/>
                <a:gd name="connsiteY71" fmla="*/ 1129409 h 1133814"/>
                <a:gd name="connsiteX72" fmla="*/ 970855 w 2059780"/>
                <a:gd name="connsiteY72" fmla="*/ 1129361 h 1133814"/>
                <a:gd name="connsiteX73" fmla="*/ 996910 w 2059780"/>
                <a:gd name="connsiteY73" fmla="*/ 1129281 h 1133814"/>
                <a:gd name="connsiteX74" fmla="*/ 816083 w 2059780"/>
                <a:gd name="connsiteY74" fmla="*/ 1129058 h 1133814"/>
                <a:gd name="connsiteX75" fmla="*/ 817470 w 2059780"/>
                <a:gd name="connsiteY75" fmla="*/ 1129200 h 1133814"/>
                <a:gd name="connsiteX76" fmla="*/ 810694 w 2059780"/>
                <a:gd name="connsiteY76" fmla="*/ 1129135 h 1133814"/>
                <a:gd name="connsiteX77" fmla="*/ 816083 w 2059780"/>
                <a:gd name="connsiteY77" fmla="*/ 1129058 h 1133814"/>
                <a:gd name="connsiteX78" fmla="*/ 711588 w 2059780"/>
                <a:gd name="connsiteY78" fmla="*/ 1128918 h 1133814"/>
                <a:gd name="connsiteX79" fmla="*/ 734863 w 2059780"/>
                <a:gd name="connsiteY79" fmla="*/ 1129029 h 1133814"/>
                <a:gd name="connsiteX80" fmla="*/ 732113 w 2059780"/>
                <a:gd name="connsiteY80" fmla="*/ 1129114 h 1133814"/>
                <a:gd name="connsiteX81" fmla="*/ 711588 w 2059780"/>
                <a:gd name="connsiteY81" fmla="*/ 1128918 h 1133814"/>
                <a:gd name="connsiteX82" fmla="*/ 1013377 w 2059780"/>
                <a:gd name="connsiteY82" fmla="*/ 1128858 h 1133814"/>
                <a:gd name="connsiteX83" fmla="*/ 1002910 w 2059780"/>
                <a:gd name="connsiteY83" fmla="*/ 1128916 h 1133814"/>
                <a:gd name="connsiteX84" fmla="*/ 1013377 w 2059780"/>
                <a:gd name="connsiteY84" fmla="*/ 1128858 h 1133814"/>
                <a:gd name="connsiteX85" fmla="*/ 1025981 w 2059780"/>
                <a:gd name="connsiteY85" fmla="*/ 1128825 h 1133814"/>
                <a:gd name="connsiteX86" fmla="*/ 1021910 w 2059780"/>
                <a:gd name="connsiteY86" fmla="*/ 1128901 h 1133814"/>
                <a:gd name="connsiteX87" fmla="*/ 1026884 w 2059780"/>
                <a:gd name="connsiteY87" fmla="*/ 1128984 h 1133814"/>
                <a:gd name="connsiteX88" fmla="*/ 1025981 w 2059780"/>
                <a:gd name="connsiteY88" fmla="*/ 1128825 h 1133814"/>
                <a:gd name="connsiteX89" fmla="*/ 1054960 w 2059780"/>
                <a:gd name="connsiteY89" fmla="*/ 1128785 h 1133814"/>
                <a:gd name="connsiteX90" fmla="*/ 1050460 w 2059780"/>
                <a:gd name="connsiteY90" fmla="*/ 1129282 h 1133814"/>
                <a:gd name="connsiteX91" fmla="*/ 1054960 w 2059780"/>
                <a:gd name="connsiteY91" fmla="*/ 1128785 h 1133814"/>
                <a:gd name="connsiteX92" fmla="*/ 626533 w 2059780"/>
                <a:gd name="connsiteY92" fmla="*/ 1128784 h 1133814"/>
                <a:gd name="connsiteX93" fmla="*/ 629698 w 2059780"/>
                <a:gd name="connsiteY93" fmla="*/ 1128895 h 1133814"/>
                <a:gd name="connsiteX94" fmla="*/ 622898 w 2059780"/>
                <a:gd name="connsiteY94" fmla="*/ 1128858 h 1133814"/>
                <a:gd name="connsiteX95" fmla="*/ 626533 w 2059780"/>
                <a:gd name="connsiteY95" fmla="*/ 1128784 h 1133814"/>
                <a:gd name="connsiteX96" fmla="*/ 654259 w 2059780"/>
                <a:gd name="connsiteY96" fmla="*/ 1128686 h 1133814"/>
                <a:gd name="connsiteX97" fmla="*/ 662957 w 2059780"/>
                <a:gd name="connsiteY97" fmla="*/ 1128742 h 1133814"/>
                <a:gd name="connsiteX98" fmla="*/ 649094 w 2059780"/>
                <a:gd name="connsiteY98" fmla="*/ 1128764 h 1133814"/>
                <a:gd name="connsiteX99" fmla="*/ 654259 w 2059780"/>
                <a:gd name="connsiteY99" fmla="*/ 1128686 h 1133814"/>
                <a:gd name="connsiteX100" fmla="*/ 974506 w 2059780"/>
                <a:gd name="connsiteY100" fmla="*/ 1128489 h 1133814"/>
                <a:gd name="connsiteX101" fmla="*/ 982673 w 2059780"/>
                <a:gd name="connsiteY101" fmla="*/ 1128697 h 1133814"/>
                <a:gd name="connsiteX102" fmla="*/ 974506 w 2059780"/>
                <a:gd name="connsiteY102" fmla="*/ 1128489 h 1133814"/>
                <a:gd name="connsiteX103" fmla="*/ 908284 w 2059780"/>
                <a:gd name="connsiteY103" fmla="*/ 1128439 h 1133814"/>
                <a:gd name="connsiteX104" fmla="*/ 907101 w 2059780"/>
                <a:gd name="connsiteY104" fmla="*/ 1128532 h 1133814"/>
                <a:gd name="connsiteX105" fmla="*/ 914141 w 2059780"/>
                <a:gd name="connsiteY105" fmla="*/ 1128460 h 1133814"/>
                <a:gd name="connsiteX106" fmla="*/ 908284 w 2059780"/>
                <a:gd name="connsiteY106" fmla="*/ 1128439 h 1133814"/>
                <a:gd name="connsiteX107" fmla="*/ 2026679 w 2059780"/>
                <a:gd name="connsiteY107" fmla="*/ 1128221 h 1133814"/>
                <a:gd name="connsiteX108" fmla="*/ 2035366 w 2059780"/>
                <a:gd name="connsiteY108" fmla="*/ 1128358 h 1133814"/>
                <a:gd name="connsiteX109" fmla="*/ 2016476 w 2059780"/>
                <a:gd name="connsiteY109" fmla="*/ 1128382 h 1133814"/>
                <a:gd name="connsiteX110" fmla="*/ 2026679 w 2059780"/>
                <a:gd name="connsiteY110" fmla="*/ 1128221 h 1133814"/>
                <a:gd name="connsiteX111" fmla="*/ 727747 w 2059780"/>
                <a:gd name="connsiteY111" fmla="*/ 1127990 h 1133814"/>
                <a:gd name="connsiteX112" fmla="*/ 723417 w 2059780"/>
                <a:gd name="connsiteY112" fmla="*/ 1128077 h 1133814"/>
                <a:gd name="connsiteX113" fmla="*/ 735570 w 2059780"/>
                <a:gd name="connsiteY113" fmla="*/ 1128038 h 1133814"/>
                <a:gd name="connsiteX114" fmla="*/ 727747 w 2059780"/>
                <a:gd name="connsiteY114" fmla="*/ 1127990 h 1133814"/>
                <a:gd name="connsiteX115" fmla="*/ 683433 w 2059780"/>
                <a:gd name="connsiteY115" fmla="*/ 1127843 h 1133814"/>
                <a:gd name="connsiteX116" fmla="*/ 677225 w 2059780"/>
                <a:gd name="connsiteY116" fmla="*/ 1127899 h 1133814"/>
                <a:gd name="connsiteX117" fmla="*/ 683909 w 2059780"/>
                <a:gd name="connsiteY117" fmla="*/ 1127981 h 1133814"/>
                <a:gd name="connsiteX118" fmla="*/ 683433 w 2059780"/>
                <a:gd name="connsiteY118" fmla="*/ 1127843 h 1133814"/>
                <a:gd name="connsiteX119" fmla="*/ 604799 w 2059780"/>
                <a:gd name="connsiteY119" fmla="*/ 1127833 h 1133814"/>
                <a:gd name="connsiteX120" fmla="*/ 597853 w 2059780"/>
                <a:gd name="connsiteY120" fmla="*/ 1127868 h 1133814"/>
                <a:gd name="connsiteX121" fmla="*/ 604799 w 2059780"/>
                <a:gd name="connsiteY121" fmla="*/ 1127833 h 1133814"/>
                <a:gd name="connsiteX122" fmla="*/ 465501 w 2059780"/>
                <a:gd name="connsiteY122" fmla="*/ 1127467 h 1133814"/>
                <a:gd name="connsiteX123" fmla="*/ 465480 w 2059780"/>
                <a:gd name="connsiteY123" fmla="*/ 1127560 h 1133814"/>
                <a:gd name="connsiteX124" fmla="*/ 482429 w 2059780"/>
                <a:gd name="connsiteY124" fmla="*/ 1127686 h 1133814"/>
                <a:gd name="connsiteX125" fmla="*/ 465501 w 2059780"/>
                <a:gd name="connsiteY125" fmla="*/ 1127467 h 1133814"/>
                <a:gd name="connsiteX126" fmla="*/ 2024733 w 2059780"/>
                <a:gd name="connsiteY126" fmla="*/ 1127435 h 1133814"/>
                <a:gd name="connsiteX127" fmla="*/ 2048376 w 2059780"/>
                <a:gd name="connsiteY127" fmla="*/ 1127717 h 1133814"/>
                <a:gd name="connsiteX128" fmla="*/ 2048345 w 2059780"/>
                <a:gd name="connsiteY128" fmla="*/ 1127717 h 1133814"/>
                <a:gd name="connsiteX129" fmla="*/ 2044147 w 2059780"/>
                <a:gd name="connsiteY129" fmla="*/ 1128277 h 1133814"/>
                <a:gd name="connsiteX130" fmla="*/ 2018529 w 2059780"/>
                <a:gd name="connsiteY130" fmla="*/ 1128145 h 1133814"/>
                <a:gd name="connsiteX131" fmla="*/ 2020905 w 2059780"/>
                <a:gd name="connsiteY131" fmla="*/ 1127705 h 1133814"/>
                <a:gd name="connsiteX132" fmla="*/ 2024733 w 2059780"/>
                <a:gd name="connsiteY132" fmla="*/ 1127435 h 1133814"/>
                <a:gd name="connsiteX133" fmla="*/ 496333 w 2059780"/>
                <a:gd name="connsiteY133" fmla="*/ 1127332 h 1133814"/>
                <a:gd name="connsiteX134" fmla="*/ 493666 w 2059780"/>
                <a:gd name="connsiteY134" fmla="*/ 1127392 h 1133814"/>
                <a:gd name="connsiteX135" fmla="*/ 498640 w 2059780"/>
                <a:gd name="connsiteY135" fmla="*/ 1127459 h 1133814"/>
                <a:gd name="connsiteX136" fmla="*/ 496333 w 2059780"/>
                <a:gd name="connsiteY136" fmla="*/ 1127332 h 1133814"/>
                <a:gd name="connsiteX137" fmla="*/ 450676 w 2059780"/>
                <a:gd name="connsiteY137" fmla="*/ 1127201 h 1133814"/>
                <a:gd name="connsiteX138" fmla="*/ 445648 w 2059780"/>
                <a:gd name="connsiteY138" fmla="*/ 1127254 h 1133814"/>
                <a:gd name="connsiteX139" fmla="*/ 456101 w 2059780"/>
                <a:gd name="connsiteY139" fmla="*/ 1127219 h 1133814"/>
                <a:gd name="connsiteX140" fmla="*/ 450676 w 2059780"/>
                <a:gd name="connsiteY140" fmla="*/ 1127201 h 1133814"/>
                <a:gd name="connsiteX141" fmla="*/ 318041 w 2059780"/>
                <a:gd name="connsiteY141" fmla="*/ 1127092 h 1133814"/>
                <a:gd name="connsiteX142" fmla="*/ 356763 w 2059780"/>
                <a:gd name="connsiteY142" fmla="*/ 1127172 h 1133814"/>
                <a:gd name="connsiteX143" fmla="*/ 362506 w 2059780"/>
                <a:gd name="connsiteY143" fmla="*/ 1127279 h 1133814"/>
                <a:gd name="connsiteX144" fmla="*/ 426952 w 2059780"/>
                <a:gd name="connsiteY144" fmla="*/ 1127419 h 1133814"/>
                <a:gd name="connsiteX145" fmla="*/ 426967 w 2059780"/>
                <a:gd name="connsiteY145" fmla="*/ 1127419 h 1133814"/>
                <a:gd name="connsiteX146" fmla="*/ 421893 w 2059780"/>
                <a:gd name="connsiteY146" fmla="*/ 1127688 h 1133814"/>
                <a:gd name="connsiteX147" fmla="*/ 424061 w 2059780"/>
                <a:gd name="connsiteY147" fmla="*/ 1127532 h 1133814"/>
                <a:gd name="connsiteX148" fmla="*/ 410562 w 2059780"/>
                <a:gd name="connsiteY148" fmla="*/ 1127424 h 1133814"/>
                <a:gd name="connsiteX149" fmla="*/ 410042 w 2059780"/>
                <a:gd name="connsiteY149" fmla="*/ 1127588 h 1133814"/>
                <a:gd name="connsiteX150" fmla="*/ 397554 w 2059780"/>
                <a:gd name="connsiteY150" fmla="*/ 1127444 h 1133814"/>
                <a:gd name="connsiteX151" fmla="*/ 388478 w 2059780"/>
                <a:gd name="connsiteY151" fmla="*/ 1127527 h 1133814"/>
                <a:gd name="connsiteX152" fmla="*/ 379897 w 2059780"/>
                <a:gd name="connsiteY152" fmla="*/ 1127421 h 1133814"/>
                <a:gd name="connsiteX153" fmla="*/ 318041 w 2059780"/>
                <a:gd name="connsiteY153" fmla="*/ 1127092 h 1133814"/>
                <a:gd name="connsiteX154" fmla="*/ 249127 w 2059780"/>
                <a:gd name="connsiteY154" fmla="*/ 1126712 h 1133814"/>
                <a:gd name="connsiteX155" fmla="*/ 255103 w 2059780"/>
                <a:gd name="connsiteY155" fmla="*/ 1126750 h 1133814"/>
                <a:gd name="connsiteX156" fmla="*/ 244650 w 2059780"/>
                <a:gd name="connsiteY156" fmla="*/ 1126776 h 1133814"/>
                <a:gd name="connsiteX157" fmla="*/ 249127 w 2059780"/>
                <a:gd name="connsiteY157" fmla="*/ 1126712 h 1133814"/>
                <a:gd name="connsiteX158" fmla="*/ 169785 w 2059780"/>
                <a:gd name="connsiteY158" fmla="*/ 1126376 h 1133814"/>
                <a:gd name="connsiteX159" fmla="*/ 154079 w 2059780"/>
                <a:gd name="connsiteY159" fmla="*/ 1126415 h 1133814"/>
                <a:gd name="connsiteX160" fmla="*/ 169785 w 2059780"/>
                <a:gd name="connsiteY160" fmla="*/ 1126376 h 1133814"/>
                <a:gd name="connsiteX161" fmla="*/ 232807 w 2059780"/>
                <a:gd name="connsiteY161" fmla="*/ 1126171 h 1133814"/>
                <a:gd name="connsiteX162" fmla="*/ 247914 w 2059780"/>
                <a:gd name="connsiteY162" fmla="*/ 1126307 h 1133814"/>
                <a:gd name="connsiteX163" fmla="*/ 232807 w 2059780"/>
                <a:gd name="connsiteY163" fmla="*/ 1126171 h 1133814"/>
                <a:gd name="connsiteX164" fmla="*/ 190447 w 2059780"/>
                <a:gd name="connsiteY164" fmla="*/ 1126101 h 1133814"/>
                <a:gd name="connsiteX165" fmla="*/ 191108 w 2059780"/>
                <a:gd name="connsiteY165" fmla="*/ 1126217 h 1133814"/>
                <a:gd name="connsiteX166" fmla="*/ 194029 w 2059780"/>
                <a:gd name="connsiteY166" fmla="*/ 1126120 h 1133814"/>
                <a:gd name="connsiteX167" fmla="*/ 201957 w 2059780"/>
                <a:gd name="connsiteY167" fmla="*/ 1126226 h 1133814"/>
                <a:gd name="connsiteX168" fmla="*/ 205252 w 2059780"/>
                <a:gd name="connsiteY168" fmla="*/ 1126131 h 1133814"/>
                <a:gd name="connsiteX169" fmla="*/ 190447 w 2059780"/>
                <a:gd name="connsiteY169" fmla="*/ 1126101 h 1133814"/>
                <a:gd name="connsiteX170" fmla="*/ 2034579 w 2059780"/>
                <a:gd name="connsiteY170" fmla="*/ 1126086 h 1133814"/>
                <a:gd name="connsiteX171" fmla="*/ 2040443 w 2059780"/>
                <a:gd name="connsiteY171" fmla="*/ 1126100 h 1133814"/>
                <a:gd name="connsiteX172" fmla="*/ 2033391 w 2059780"/>
                <a:gd name="connsiteY172" fmla="*/ 1126231 h 1133814"/>
                <a:gd name="connsiteX173" fmla="*/ 2034579 w 2059780"/>
                <a:gd name="connsiteY173" fmla="*/ 1126086 h 1133814"/>
                <a:gd name="connsiteX174" fmla="*/ 200098 w 2059780"/>
                <a:gd name="connsiteY174" fmla="*/ 1125993 h 1133814"/>
                <a:gd name="connsiteX175" fmla="*/ 196968 w 2059780"/>
                <a:gd name="connsiteY175" fmla="*/ 1126026 h 1133814"/>
                <a:gd name="connsiteX176" fmla="*/ 209005 w 2059780"/>
                <a:gd name="connsiteY176" fmla="*/ 1126038 h 1133814"/>
                <a:gd name="connsiteX177" fmla="*/ 200098 w 2059780"/>
                <a:gd name="connsiteY177" fmla="*/ 1125993 h 1133814"/>
                <a:gd name="connsiteX178" fmla="*/ 133656 w 2059780"/>
                <a:gd name="connsiteY178" fmla="*/ 1125827 h 1133814"/>
                <a:gd name="connsiteX179" fmla="*/ 142097 w 2059780"/>
                <a:gd name="connsiteY179" fmla="*/ 1125879 h 1133814"/>
                <a:gd name="connsiteX180" fmla="*/ 133656 w 2059780"/>
                <a:gd name="connsiteY180" fmla="*/ 1125827 h 1133814"/>
                <a:gd name="connsiteX181" fmla="*/ 197541 w 2059780"/>
                <a:gd name="connsiteY181" fmla="*/ 1125764 h 1133814"/>
                <a:gd name="connsiteX182" fmla="*/ 190875 w 2059780"/>
                <a:gd name="connsiteY182" fmla="*/ 1125785 h 1133814"/>
                <a:gd name="connsiteX183" fmla="*/ 198125 w 2059780"/>
                <a:gd name="connsiteY183" fmla="*/ 1125845 h 1133814"/>
                <a:gd name="connsiteX184" fmla="*/ 197541 w 2059780"/>
                <a:gd name="connsiteY184" fmla="*/ 1125764 h 1133814"/>
                <a:gd name="connsiteX185" fmla="*/ 49139 w 2059780"/>
                <a:gd name="connsiteY185" fmla="*/ 1125748 h 1133814"/>
                <a:gd name="connsiteX186" fmla="*/ 65994 w 2059780"/>
                <a:gd name="connsiteY186" fmla="*/ 1125862 h 1133814"/>
                <a:gd name="connsiteX187" fmla="*/ 49139 w 2059780"/>
                <a:gd name="connsiteY187" fmla="*/ 1125748 h 1133814"/>
                <a:gd name="connsiteX188" fmla="*/ 143246 w 2059780"/>
                <a:gd name="connsiteY188" fmla="*/ 1125609 h 1133814"/>
                <a:gd name="connsiteX189" fmla="*/ 142734 w 2059780"/>
                <a:gd name="connsiteY189" fmla="*/ 1125708 h 1133814"/>
                <a:gd name="connsiteX190" fmla="*/ 180703 w 2059780"/>
                <a:gd name="connsiteY190" fmla="*/ 1125729 h 1133814"/>
                <a:gd name="connsiteX191" fmla="*/ 143246 w 2059780"/>
                <a:gd name="connsiteY191" fmla="*/ 1125609 h 1133814"/>
                <a:gd name="connsiteX192" fmla="*/ 57921 w 2059780"/>
                <a:gd name="connsiteY192" fmla="*/ 1125590 h 1133814"/>
                <a:gd name="connsiteX193" fmla="*/ 72017 w 2059780"/>
                <a:gd name="connsiteY193" fmla="*/ 1125641 h 1133814"/>
                <a:gd name="connsiteX194" fmla="*/ 49489 w 2059780"/>
                <a:gd name="connsiteY194" fmla="*/ 1125652 h 1133814"/>
                <a:gd name="connsiteX195" fmla="*/ 57921 w 2059780"/>
                <a:gd name="connsiteY195" fmla="*/ 1125590 h 1133814"/>
                <a:gd name="connsiteX196" fmla="*/ 115574 w 2059780"/>
                <a:gd name="connsiteY196" fmla="*/ 1125572 h 1133814"/>
                <a:gd name="connsiteX197" fmla="*/ 118075 w 2059780"/>
                <a:gd name="connsiteY197" fmla="*/ 1125651 h 1133814"/>
                <a:gd name="connsiteX198" fmla="*/ 139166 w 2059780"/>
                <a:gd name="connsiteY198" fmla="*/ 1125729 h 1133814"/>
                <a:gd name="connsiteX199" fmla="*/ 99713 w 2059780"/>
                <a:gd name="connsiteY199" fmla="*/ 1125646 h 1133814"/>
                <a:gd name="connsiteX200" fmla="*/ 114176 w 2059780"/>
                <a:gd name="connsiteY200" fmla="*/ 1125637 h 1133814"/>
                <a:gd name="connsiteX201" fmla="*/ 115574 w 2059780"/>
                <a:gd name="connsiteY201" fmla="*/ 1125572 h 1133814"/>
                <a:gd name="connsiteX202" fmla="*/ 59001 w 2059780"/>
                <a:gd name="connsiteY202" fmla="*/ 1125428 h 1133814"/>
                <a:gd name="connsiteX203" fmla="*/ 73688 w 2059780"/>
                <a:gd name="connsiteY203" fmla="*/ 1125575 h 1133814"/>
                <a:gd name="connsiteX204" fmla="*/ 68481 w 2059780"/>
                <a:gd name="connsiteY204" fmla="*/ 1125541 h 1133814"/>
                <a:gd name="connsiteX205" fmla="*/ 59001 w 2059780"/>
                <a:gd name="connsiteY205" fmla="*/ 1125428 h 1133814"/>
                <a:gd name="connsiteX206" fmla="*/ 2034556 w 2059780"/>
                <a:gd name="connsiteY206" fmla="*/ 1125421 h 1133814"/>
                <a:gd name="connsiteX207" fmla="*/ 2041215 w 2059780"/>
                <a:gd name="connsiteY207" fmla="*/ 1125563 h 1133814"/>
                <a:gd name="connsiteX208" fmla="*/ 2032526 w 2059780"/>
                <a:gd name="connsiteY208" fmla="*/ 1125648 h 1133814"/>
                <a:gd name="connsiteX209" fmla="*/ 2034556 w 2059780"/>
                <a:gd name="connsiteY209" fmla="*/ 1125421 h 1133814"/>
                <a:gd name="connsiteX210" fmla="*/ 2015689 w 2059780"/>
                <a:gd name="connsiteY210" fmla="*/ 1125410 h 1133814"/>
                <a:gd name="connsiteX211" fmla="*/ 2008652 w 2059780"/>
                <a:gd name="connsiteY211" fmla="*/ 1125543 h 1133814"/>
                <a:gd name="connsiteX212" fmla="*/ 2015689 w 2059780"/>
                <a:gd name="connsiteY212" fmla="*/ 1125410 h 1133814"/>
                <a:gd name="connsiteX213" fmla="*/ 85936 w 2059780"/>
                <a:gd name="connsiteY213" fmla="*/ 1125048 h 1133814"/>
                <a:gd name="connsiteX214" fmla="*/ 82617 w 2059780"/>
                <a:gd name="connsiteY214" fmla="*/ 1125118 h 1133814"/>
                <a:gd name="connsiteX215" fmla="*/ 94786 w 2059780"/>
                <a:gd name="connsiteY215" fmla="*/ 1125094 h 1133814"/>
                <a:gd name="connsiteX216" fmla="*/ 85936 w 2059780"/>
                <a:gd name="connsiteY216" fmla="*/ 1125048 h 1133814"/>
                <a:gd name="connsiteX217" fmla="*/ 269333 w 2059780"/>
                <a:gd name="connsiteY217" fmla="*/ 1125034 h 1133814"/>
                <a:gd name="connsiteX218" fmla="*/ 265695 w 2059780"/>
                <a:gd name="connsiteY218" fmla="*/ 1125098 h 1133814"/>
                <a:gd name="connsiteX219" fmla="*/ 272502 w 2059780"/>
                <a:gd name="connsiteY219" fmla="*/ 1125120 h 1133814"/>
                <a:gd name="connsiteX220" fmla="*/ 269333 w 2059780"/>
                <a:gd name="connsiteY220" fmla="*/ 1125034 h 1133814"/>
                <a:gd name="connsiteX221" fmla="*/ 61023 w 2059780"/>
                <a:gd name="connsiteY221" fmla="*/ 1124948 h 1133814"/>
                <a:gd name="connsiteX222" fmla="*/ 67611 w 2059780"/>
                <a:gd name="connsiteY222" fmla="*/ 1124970 h 1133814"/>
                <a:gd name="connsiteX223" fmla="*/ 58868 w 2059780"/>
                <a:gd name="connsiteY223" fmla="*/ 1125006 h 1133814"/>
                <a:gd name="connsiteX224" fmla="*/ 61023 w 2059780"/>
                <a:gd name="connsiteY224" fmla="*/ 1124948 h 1133814"/>
                <a:gd name="connsiteX225" fmla="*/ 38625 w 2059780"/>
                <a:gd name="connsiteY225" fmla="*/ 1124876 h 1133814"/>
                <a:gd name="connsiteX226" fmla="*/ 40091 w 2059780"/>
                <a:gd name="connsiteY226" fmla="*/ 1124966 h 1133814"/>
                <a:gd name="connsiteX227" fmla="*/ 33447 w 2059780"/>
                <a:gd name="connsiteY227" fmla="*/ 1124956 h 1133814"/>
                <a:gd name="connsiteX228" fmla="*/ 33131 w 2059780"/>
                <a:gd name="connsiteY228" fmla="*/ 1124953 h 1133814"/>
                <a:gd name="connsiteX229" fmla="*/ 33146 w 2059780"/>
                <a:gd name="connsiteY229" fmla="*/ 1124955 h 1133814"/>
                <a:gd name="connsiteX230" fmla="*/ 33447 w 2059780"/>
                <a:gd name="connsiteY230" fmla="*/ 1124956 h 1133814"/>
                <a:gd name="connsiteX231" fmla="*/ 47191 w 2059780"/>
                <a:gd name="connsiteY231" fmla="*/ 1125062 h 1133814"/>
                <a:gd name="connsiteX232" fmla="*/ 55542 w 2059780"/>
                <a:gd name="connsiteY232" fmla="*/ 1124964 h 1133814"/>
                <a:gd name="connsiteX233" fmla="*/ 55092 w 2059780"/>
                <a:gd name="connsiteY233" fmla="*/ 1125091 h 1133814"/>
                <a:gd name="connsiteX234" fmla="*/ 70556 w 2059780"/>
                <a:gd name="connsiteY234" fmla="*/ 1125111 h 1133814"/>
                <a:gd name="connsiteX235" fmla="*/ 71403 w 2059780"/>
                <a:gd name="connsiteY235" fmla="*/ 1124885 h 1133814"/>
                <a:gd name="connsiteX236" fmla="*/ 38625 w 2059780"/>
                <a:gd name="connsiteY236" fmla="*/ 1124876 h 1133814"/>
                <a:gd name="connsiteX237" fmla="*/ 118830 w 2059780"/>
                <a:gd name="connsiteY237" fmla="*/ 1124674 h 1133814"/>
                <a:gd name="connsiteX238" fmla="*/ 116094 w 2059780"/>
                <a:gd name="connsiteY238" fmla="*/ 1124929 h 1133814"/>
                <a:gd name="connsiteX239" fmla="*/ 108075 w 2059780"/>
                <a:gd name="connsiteY239" fmla="*/ 1125040 h 1133814"/>
                <a:gd name="connsiteX240" fmla="*/ 96395 w 2059780"/>
                <a:gd name="connsiteY240" fmla="*/ 1125132 h 1133814"/>
                <a:gd name="connsiteX241" fmla="*/ 96410 w 2059780"/>
                <a:gd name="connsiteY241" fmla="*/ 1125132 h 1133814"/>
                <a:gd name="connsiteX242" fmla="*/ 113677 w 2059780"/>
                <a:gd name="connsiteY242" fmla="*/ 1125141 h 1133814"/>
                <a:gd name="connsiteX243" fmla="*/ 123795 w 2059780"/>
                <a:gd name="connsiteY243" fmla="*/ 1125192 h 1133814"/>
                <a:gd name="connsiteX244" fmla="*/ 128715 w 2059780"/>
                <a:gd name="connsiteY244" fmla="*/ 1125040 h 1133814"/>
                <a:gd name="connsiteX245" fmla="*/ 137799 w 2059780"/>
                <a:gd name="connsiteY245" fmla="*/ 1125137 h 1133814"/>
                <a:gd name="connsiteX246" fmla="*/ 115014 w 2059780"/>
                <a:gd name="connsiteY246" fmla="*/ 1124757 h 1133814"/>
                <a:gd name="connsiteX247" fmla="*/ 118830 w 2059780"/>
                <a:gd name="connsiteY247" fmla="*/ 1124674 h 1133814"/>
                <a:gd name="connsiteX248" fmla="*/ 98965 w 2059780"/>
                <a:gd name="connsiteY248" fmla="*/ 1124653 h 1133814"/>
                <a:gd name="connsiteX249" fmla="*/ 96138 w 2059780"/>
                <a:gd name="connsiteY249" fmla="*/ 1124731 h 1133814"/>
                <a:gd name="connsiteX250" fmla="*/ 108416 w 2059780"/>
                <a:gd name="connsiteY250" fmla="*/ 1124668 h 1133814"/>
                <a:gd name="connsiteX251" fmla="*/ 98965 w 2059780"/>
                <a:gd name="connsiteY251" fmla="*/ 1124653 h 1133814"/>
                <a:gd name="connsiteX252" fmla="*/ 187900 w 2059780"/>
                <a:gd name="connsiteY252" fmla="*/ 1124631 h 1133814"/>
                <a:gd name="connsiteX253" fmla="*/ 189500 w 2059780"/>
                <a:gd name="connsiteY253" fmla="*/ 1124737 h 1133814"/>
                <a:gd name="connsiteX254" fmla="*/ 187900 w 2059780"/>
                <a:gd name="connsiteY254" fmla="*/ 1124631 h 1133814"/>
                <a:gd name="connsiteX255" fmla="*/ 73058 w 2059780"/>
                <a:gd name="connsiteY255" fmla="*/ 1124432 h 1133814"/>
                <a:gd name="connsiteX256" fmla="*/ 45051 w 2059780"/>
                <a:gd name="connsiteY256" fmla="*/ 1124544 h 1133814"/>
                <a:gd name="connsiteX257" fmla="*/ 73369 w 2059780"/>
                <a:gd name="connsiteY257" fmla="*/ 1124777 h 1133814"/>
                <a:gd name="connsiteX258" fmla="*/ 79609 w 2059780"/>
                <a:gd name="connsiteY258" fmla="*/ 1124746 h 1133814"/>
                <a:gd name="connsiteX259" fmla="*/ 80153 w 2059780"/>
                <a:gd name="connsiteY259" fmla="*/ 1124847 h 1133814"/>
                <a:gd name="connsiteX260" fmla="*/ 80169 w 2059780"/>
                <a:gd name="connsiteY260" fmla="*/ 1124847 h 1133814"/>
                <a:gd name="connsiteX261" fmla="*/ 80775 w 2059780"/>
                <a:gd name="connsiteY261" fmla="*/ 1124683 h 1133814"/>
                <a:gd name="connsiteX262" fmla="*/ 89665 w 2059780"/>
                <a:gd name="connsiteY262" fmla="*/ 1124612 h 1133814"/>
                <a:gd name="connsiteX263" fmla="*/ 76252 w 2059780"/>
                <a:gd name="connsiteY263" fmla="*/ 1124734 h 1133814"/>
                <a:gd name="connsiteX264" fmla="*/ 73058 w 2059780"/>
                <a:gd name="connsiteY264" fmla="*/ 1124432 h 1133814"/>
                <a:gd name="connsiteX265" fmla="*/ 95978 w 2059780"/>
                <a:gd name="connsiteY265" fmla="*/ 1124061 h 1133814"/>
                <a:gd name="connsiteX266" fmla="*/ 88072 w 2059780"/>
                <a:gd name="connsiteY266" fmla="*/ 1124108 h 1133814"/>
                <a:gd name="connsiteX267" fmla="*/ 98299 w 2059780"/>
                <a:gd name="connsiteY267" fmla="*/ 1124135 h 1133814"/>
                <a:gd name="connsiteX268" fmla="*/ 95978 w 2059780"/>
                <a:gd name="connsiteY268" fmla="*/ 1124061 h 1133814"/>
                <a:gd name="connsiteX269" fmla="*/ 76237 w 2059780"/>
                <a:gd name="connsiteY269" fmla="*/ 1124046 h 1133814"/>
                <a:gd name="connsiteX270" fmla="*/ 61992 w 2059780"/>
                <a:gd name="connsiteY270" fmla="*/ 1124171 h 1133814"/>
                <a:gd name="connsiteX271" fmla="*/ 73416 w 2059780"/>
                <a:gd name="connsiteY271" fmla="*/ 1124365 h 1133814"/>
                <a:gd name="connsiteX272" fmla="*/ 76237 w 2059780"/>
                <a:gd name="connsiteY272" fmla="*/ 1124046 h 1133814"/>
                <a:gd name="connsiteX273" fmla="*/ 72001 w 2059780"/>
                <a:gd name="connsiteY273" fmla="*/ 1123803 h 1133814"/>
                <a:gd name="connsiteX274" fmla="*/ 70556 w 2059780"/>
                <a:gd name="connsiteY274" fmla="*/ 1123931 h 1133814"/>
                <a:gd name="connsiteX275" fmla="*/ 72001 w 2059780"/>
                <a:gd name="connsiteY275" fmla="*/ 1123803 h 1133814"/>
                <a:gd name="connsiteX276" fmla="*/ 2005374 w 2059780"/>
                <a:gd name="connsiteY276" fmla="*/ 1122647 h 1133814"/>
                <a:gd name="connsiteX277" fmla="*/ 2000565 w 2059780"/>
                <a:gd name="connsiteY277" fmla="*/ 1122881 h 1133814"/>
                <a:gd name="connsiteX278" fmla="*/ 2004315 w 2059780"/>
                <a:gd name="connsiteY278" fmla="*/ 1122651 h 1133814"/>
                <a:gd name="connsiteX279" fmla="*/ 2008183 w 2059780"/>
                <a:gd name="connsiteY279" fmla="*/ 1122510 h 1133814"/>
                <a:gd name="connsiteX280" fmla="*/ 2021554 w 2059780"/>
                <a:gd name="connsiteY280" fmla="*/ 1122586 h 1133814"/>
                <a:gd name="connsiteX281" fmla="*/ 2005374 w 2059780"/>
                <a:gd name="connsiteY281" fmla="*/ 1122647 h 1133814"/>
                <a:gd name="connsiteX282" fmla="*/ 1988358 w 2059780"/>
                <a:gd name="connsiteY282" fmla="*/ 1120714 h 1133814"/>
                <a:gd name="connsiteX283" fmla="*/ 1992324 w 2059780"/>
                <a:gd name="connsiteY283" fmla="*/ 1121076 h 1133814"/>
                <a:gd name="connsiteX284" fmla="*/ 1997787 w 2059780"/>
                <a:gd name="connsiteY284" fmla="*/ 1121273 h 1133814"/>
                <a:gd name="connsiteX285" fmla="*/ 1988358 w 2059780"/>
                <a:gd name="connsiteY285" fmla="*/ 1120714 h 1133814"/>
                <a:gd name="connsiteX286" fmla="*/ 18832 w 2059780"/>
                <a:gd name="connsiteY286" fmla="*/ 1120192 h 1133814"/>
                <a:gd name="connsiteX287" fmla="*/ 11675 w 2059780"/>
                <a:gd name="connsiteY287" fmla="*/ 1120289 h 1133814"/>
                <a:gd name="connsiteX288" fmla="*/ 18832 w 2059780"/>
                <a:gd name="connsiteY288" fmla="*/ 1120192 h 1133814"/>
                <a:gd name="connsiteX289" fmla="*/ 74869 w 2059780"/>
                <a:gd name="connsiteY289" fmla="*/ 1119309 h 1133814"/>
                <a:gd name="connsiteX290" fmla="*/ 57462 w 2059780"/>
                <a:gd name="connsiteY290" fmla="*/ 1119425 h 1133814"/>
                <a:gd name="connsiteX291" fmla="*/ 74869 w 2059780"/>
                <a:gd name="connsiteY291" fmla="*/ 1119309 h 1133814"/>
                <a:gd name="connsiteX292" fmla="*/ 47732 w 2059780"/>
                <a:gd name="connsiteY292" fmla="*/ 1119308 h 1133814"/>
                <a:gd name="connsiteX293" fmla="*/ 52683 w 2059780"/>
                <a:gd name="connsiteY293" fmla="*/ 1119334 h 1133814"/>
                <a:gd name="connsiteX294" fmla="*/ 47732 w 2059780"/>
                <a:gd name="connsiteY294" fmla="*/ 1119308 h 1133814"/>
                <a:gd name="connsiteX295" fmla="*/ 153971 w 2059780"/>
                <a:gd name="connsiteY295" fmla="*/ 1119053 h 1133814"/>
                <a:gd name="connsiteX296" fmla="*/ 145087 w 2059780"/>
                <a:gd name="connsiteY296" fmla="*/ 1119166 h 1133814"/>
                <a:gd name="connsiteX297" fmla="*/ 153971 w 2059780"/>
                <a:gd name="connsiteY297" fmla="*/ 1119053 h 1133814"/>
                <a:gd name="connsiteX298" fmla="*/ 263581 w 2059780"/>
                <a:gd name="connsiteY298" fmla="*/ 1118853 h 1133814"/>
                <a:gd name="connsiteX299" fmla="*/ 261498 w 2059780"/>
                <a:gd name="connsiteY299" fmla="*/ 1118948 h 1133814"/>
                <a:gd name="connsiteX300" fmla="*/ 268477 w 2059780"/>
                <a:gd name="connsiteY300" fmla="*/ 1118887 h 1133814"/>
                <a:gd name="connsiteX301" fmla="*/ 263581 w 2059780"/>
                <a:gd name="connsiteY301" fmla="*/ 1118853 h 1133814"/>
                <a:gd name="connsiteX302" fmla="*/ 310837 w 2059780"/>
                <a:gd name="connsiteY302" fmla="*/ 1118677 h 1133814"/>
                <a:gd name="connsiteX303" fmla="*/ 305490 w 2059780"/>
                <a:gd name="connsiteY303" fmla="*/ 1118760 h 1133814"/>
                <a:gd name="connsiteX304" fmla="*/ 303710 w 2059780"/>
                <a:gd name="connsiteY304" fmla="*/ 1118684 h 1133814"/>
                <a:gd name="connsiteX305" fmla="*/ 283303 w 2059780"/>
                <a:gd name="connsiteY305" fmla="*/ 1118740 h 1133814"/>
                <a:gd name="connsiteX306" fmla="*/ 282681 w 2059780"/>
                <a:gd name="connsiteY306" fmla="*/ 1118703 h 1133814"/>
                <a:gd name="connsiteX307" fmla="*/ 269922 w 2059780"/>
                <a:gd name="connsiteY307" fmla="*/ 1118979 h 1133814"/>
                <a:gd name="connsiteX308" fmla="*/ 282947 w 2059780"/>
                <a:gd name="connsiteY308" fmla="*/ 1118780 h 1133814"/>
                <a:gd name="connsiteX309" fmla="*/ 285922 w 2059780"/>
                <a:gd name="connsiteY309" fmla="*/ 1118848 h 1133814"/>
                <a:gd name="connsiteX310" fmla="*/ 285907 w 2059780"/>
                <a:gd name="connsiteY310" fmla="*/ 1118849 h 1133814"/>
                <a:gd name="connsiteX311" fmla="*/ 310837 w 2059780"/>
                <a:gd name="connsiteY311" fmla="*/ 1118677 h 1133814"/>
                <a:gd name="connsiteX312" fmla="*/ 111921 w 2059780"/>
                <a:gd name="connsiteY312" fmla="*/ 1118458 h 1133814"/>
                <a:gd name="connsiteX313" fmla="*/ 99371 w 2059780"/>
                <a:gd name="connsiteY313" fmla="*/ 1118646 h 1133814"/>
                <a:gd name="connsiteX314" fmla="*/ 111921 w 2059780"/>
                <a:gd name="connsiteY314" fmla="*/ 1118458 h 1133814"/>
                <a:gd name="connsiteX315" fmla="*/ 251217 w 2059780"/>
                <a:gd name="connsiteY315" fmla="*/ 1118434 h 1133814"/>
                <a:gd name="connsiteX316" fmla="*/ 256253 w 2059780"/>
                <a:gd name="connsiteY316" fmla="*/ 1118606 h 1133814"/>
                <a:gd name="connsiteX317" fmla="*/ 246857 w 2059780"/>
                <a:gd name="connsiteY317" fmla="*/ 1118738 h 1133814"/>
                <a:gd name="connsiteX318" fmla="*/ 251217 w 2059780"/>
                <a:gd name="connsiteY318" fmla="*/ 1118434 h 1133814"/>
                <a:gd name="connsiteX319" fmla="*/ 276811 w 2059780"/>
                <a:gd name="connsiteY319" fmla="*/ 1118414 h 1133814"/>
                <a:gd name="connsiteX320" fmla="*/ 283405 w 2059780"/>
                <a:gd name="connsiteY320" fmla="*/ 1118473 h 1133814"/>
                <a:gd name="connsiteX321" fmla="*/ 269906 w 2059780"/>
                <a:gd name="connsiteY321" fmla="*/ 1118450 h 1133814"/>
                <a:gd name="connsiteX322" fmla="*/ 276811 w 2059780"/>
                <a:gd name="connsiteY322" fmla="*/ 1118414 h 1133814"/>
                <a:gd name="connsiteX323" fmla="*/ 142187 w 2059780"/>
                <a:gd name="connsiteY323" fmla="*/ 1118410 h 1133814"/>
                <a:gd name="connsiteX324" fmla="*/ 154444 w 2059780"/>
                <a:gd name="connsiteY324" fmla="*/ 1118424 h 1133814"/>
                <a:gd name="connsiteX325" fmla="*/ 130315 w 2059780"/>
                <a:gd name="connsiteY325" fmla="*/ 1118530 h 1133814"/>
                <a:gd name="connsiteX326" fmla="*/ 129399 w 2059780"/>
                <a:gd name="connsiteY326" fmla="*/ 1118502 h 1133814"/>
                <a:gd name="connsiteX327" fmla="*/ 122031 w 2059780"/>
                <a:gd name="connsiteY327" fmla="*/ 1118474 h 1133814"/>
                <a:gd name="connsiteX328" fmla="*/ 128854 w 2059780"/>
                <a:gd name="connsiteY328" fmla="*/ 1118464 h 1133814"/>
                <a:gd name="connsiteX329" fmla="*/ 129375 w 2059780"/>
                <a:gd name="connsiteY329" fmla="*/ 1118476 h 1133814"/>
                <a:gd name="connsiteX330" fmla="*/ 142187 w 2059780"/>
                <a:gd name="connsiteY330" fmla="*/ 1118410 h 1133814"/>
                <a:gd name="connsiteX331" fmla="*/ 335732 w 2059780"/>
                <a:gd name="connsiteY331" fmla="*/ 1118400 h 1133814"/>
                <a:gd name="connsiteX332" fmla="*/ 331197 w 2059780"/>
                <a:gd name="connsiteY332" fmla="*/ 1118422 h 1133814"/>
                <a:gd name="connsiteX333" fmla="*/ 339590 w 2059780"/>
                <a:gd name="connsiteY333" fmla="*/ 1118453 h 1133814"/>
                <a:gd name="connsiteX334" fmla="*/ 335732 w 2059780"/>
                <a:gd name="connsiteY334" fmla="*/ 1118400 h 1133814"/>
                <a:gd name="connsiteX335" fmla="*/ 2046153 w 2059780"/>
                <a:gd name="connsiteY335" fmla="*/ 1118394 h 1133814"/>
                <a:gd name="connsiteX336" fmla="*/ 2046261 w 2059780"/>
                <a:gd name="connsiteY336" fmla="*/ 1122298 h 1133814"/>
                <a:gd name="connsiteX337" fmla="*/ 2046153 w 2059780"/>
                <a:gd name="connsiteY337" fmla="*/ 1118394 h 1133814"/>
                <a:gd name="connsiteX338" fmla="*/ 161390 w 2059780"/>
                <a:gd name="connsiteY338" fmla="*/ 1118378 h 1133814"/>
                <a:gd name="connsiteX339" fmla="*/ 164554 w 2059780"/>
                <a:gd name="connsiteY339" fmla="*/ 1118444 h 1133814"/>
                <a:gd name="connsiteX340" fmla="*/ 157755 w 2059780"/>
                <a:gd name="connsiteY340" fmla="*/ 1118453 h 1133814"/>
                <a:gd name="connsiteX341" fmla="*/ 161390 w 2059780"/>
                <a:gd name="connsiteY341" fmla="*/ 1118378 h 1133814"/>
                <a:gd name="connsiteX342" fmla="*/ 227694 w 2059780"/>
                <a:gd name="connsiteY342" fmla="*/ 1118354 h 1133814"/>
                <a:gd name="connsiteX343" fmla="*/ 206991 w 2059780"/>
                <a:gd name="connsiteY343" fmla="*/ 1118456 h 1133814"/>
                <a:gd name="connsiteX344" fmla="*/ 227694 w 2059780"/>
                <a:gd name="connsiteY344" fmla="*/ 1118354 h 1133814"/>
                <a:gd name="connsiteX345" fmla="*/ 199366 w 2059780"/>
                <a:gd name="connsiteY345" fmla="*/ 1118343 h 1133814"/>
                <a:gd name="connsiteX346" fmla="*/ 203768 w 2059780"/>
                <a:gd name="connsiteY346" fmla="*/ 1118405 h 1133814"/>
                <a:gd name="connsiteX347" fmla="*/ 203744 w 2059780"/>
                <a:gd name="connsiteY347" fmla="*/ 1118405 h 1133814"/>
                <a:gd name="connsiteX348" fmla="*/ 198724 w 2059780"/>
                <a:gd name="connsiteY348" fmla="*/ 1118394 h 1133814"/>
                <a:gd name="connsiteX349" fmla="*/ 237945 w 2059780"/>
                <a:gd name="connsiteY349" fmla="*/ 1118340 h 1133814"/>
                <a:gd name="connsiteX350" fmla="*/ 229195 w 2059780"/>
                <a:gd name="connsiteY350" fmla="*/ 1118425 h 1133814"/>
                <a:gd name="connsiteX351" fmla="*/ 237945 w 2059780"/>
                <a:gd name="connsiteY351" fmla="*/ 1118340 h 1133814"/>
                <a:gd name="connsiteX352" fmla="*/ 200133 w 2059780"/>
                <a:gd name="connsiteY352" fmla="*/ 1118282 h 1133814"/>
                <a:gd name="connsiteX353" fmla="*/ 199366 w 2059780"/>
                <a:gd name="connsiteY353" fmla="*/ 1118343 h 1133814"/>
                <a:gd name="connsiteX354" fmla="*/ 195662 w 2059780"/>
                <a:gd name="connsiteY354" fmla="*/ 1118291 h 1133814"/>
                <a:gd name="connsiteX355" fmla="*/ 200133 w 2059780"/>
                <a:gd name="connsiteY355" fmla="*/ 1118282 h 1133814"/>
                <a:gd name="connsiteX356" fmla="*/ 333220 w 2059780"/>
                <a:gd name="connsiteY356" fmla="*/ 1118117 h 1133814"/>
                <a:gd name="connsiteX357" fmla="*/ 328538 w 2059780"/>
                <a:gd name="connsiteY357" fmla="*/ 1118189 h 1133814"/>
                <a:gd name="connsiteX358" fmla="*/ 337102 w 2059780"/>
                <a:gd name="connsiteY358" fmla="*/ 1118160 h 1133814"/>
                <a:gd name="connsiteX359" fmla="*/ 333220 w 2059780"/>
                <a:gd name="connsiteY359" fmla="*/ 1118117 h 1133814"/>
                <a:gd name="connsiteX360" fmla="*/ 518394 w 2059780"/>
                <a:gd name="connsiteY360" fmla="*/ 1117829 h 1133814"/>
                <a:gd name="connsiteX361" fmla="*/ 513940 w 2059780"/>
                <a:gd name="connsiteY361" fmla="*/ 1117922 h 1133814"/>
                <a:gd name="connsiteX362" fmla="*/ 511026 w 2059780"/>
                <a:gd name="connsiteY362" fmla="*/ 1118055 h 1133814"/>
                <a:gd name="connsiteX363" fmla="*/ 518394 w 2059780"/>
                <a:gd name="connsiteY363" fmla="*/ 1117829 h 1133814"/>
                <a:gd name="connsiteX364" fmla="*/ 480602 w 2059780"/>
                <a:gd name="connsiteY364" fmla="*/ 1117647 h 1133814"/>
                <a:gd name="connsiteX365" fmla="*/ 478474 w 2059780"/>
                <a:gd name="connsiteY365" fmla="*/ 1117782 h 1133814"/>
                <a:gd name="connsiteX366" fmla="*/ 459046 w 2059780"/>
                <a:gd name="connsiteY366" fmla="*/ 1117757 h 1133814"/>
                <a:gd name="connsiteX367" fmla="*/ 458012 w 2059780"/>
                <a:gd name="connsiteY367" fmla="*/ 1117842 h 1133814"/>
                <a:gd name="connsiteX368" fmla="*/ 446690 w 2059780"/>
                <a:gd name="connsiteY368" fmla="*/ 1117768 h 1133814"/>
                <a:gd name="connsiteX369" fmla="*/ 407275 w 2059780"/>
                <a:gd name="connsiteY369" fmla="*/ 1118021 h 1133814"/>
                <a:gd name="connsiteX370" fmla="*/ 421092 w 2059780"/>
                <a:gd name="connsiteY370" fmla="*/ 1118116 h 1133814"/>
                <a:gd name="connsiteX371" fmla="*/ 474534 w 2059780"/>
                <a:gd name="connsiteY371" fmla="*/ 1118045 h 1133814"/>
                <a:gd name="connsiteX372" fmla="*/ 478070 w 2059780"/>
                <a:gd name="connsiteY372" fmla="*/ 1117951 h 1133814"/>
                <a:gd name="connsiteX373" fmla="*/ 482094 w 2059780"/>
                <a:gd name="connsiteY373" fmla="*/ 1118033 h 1133814"/>
                <a:gd name="connsiteX374" fmla="*/ 479281 w 2059780"/>
                <a:gd name="connsiteY374" fmla="*/ 1117822 h 1133814"/>
                <a:gd name="connsiteX375" fmla="*/ 486152 w 2059780"/>
                <a:gd name="connsiteY375" fmla="*/ 1117792 h 1133814"/>
                <a:gd name="connsiteX376" fmla="*/ 480602 w 2059780"/>
                <a:gd name="connsiteY376" fmla="*/ 1117647 h 1133814"/>
                <a:gd name="connsiteX377" fmla="*/ 405542 w 2059780"/>
                <a:gd name="connsiteY377" fmla="*/ 1117445 h 1133814"/>
                <a:gd name="connsiteX378" fmla="*/ 410764 w 2059780"/>
                <a:gd name="connsiteY378" fmla="*/ 1117587 h 1133814"/>
                <a:gd name="connsiteX379" fmla="*/ 405542 w 2059780"/>
                <a:gd name="connsiteY379" fmla="*/ 1117445 h 1133814"/>
                <a:gd name="connsiteX380" fmla="*/ 497419 w 2059780"/>
                <a:gd name="connsiteY380" fmla="*/ 1117411 h 1133814"/>
                <a:gd name="connsiteX381" fmla="*/ 471488 w 2059780"/>
                <a:gd name="connsiteY381" fmla="*/ 1117570 h 1133814"/>
                <a:gd name="connsiteX382" fmla="*/ 497419 w 2059780"/>
                <a:gd name="connsiteY382" fmla="*/ 1117411 h 1133814"/>
                <a:gd name="connsiteX383" fmla="*/ 461719 w 2059780"/>
                <a:gd name="connsiteY383" fmla="*/ 1117411 h 1133814"/>
                <a:gd name="connsiteX384" fmla="*/ 453055 w 2059780"/>
                <a:gd name="connsiteY384" fmla="*/ 1117584 h 1133814"/>
                <a:gd name="connsiteX385" fmla="*/ 461237 w 2059780"/>
                <a:gd name="connsiteY385" fmla="*/ 1117582 h 1133814"/>
                <a:gd name="connsiteX386" fmla="*/ 461719 w 2059780"/>
                <a:gd name="connsiteY386" fmla="*/ 1117411 h 1133814"/>
                <a:gd name="connsiteX387" fmla="*/ 469404 w 2059780"/>
                <a:gd name="connsiteY387" fmla="*/ 1117402 h 1133814"/>
                <a:gd name="connsiteX388" fmla="*/ 467921 w 2059780"/>
                <a:gd name="connsiteY388" fmla="*/ 1117618 h 1133814"/>
                <a:gd name="connsiteX389" fmla="*/ 469404 w 2059780"/>
                <a:gd name="connsiteY389" fmla="*/ 1117402 h 1133814"/>
                <a:gd name="connsiteX390" fmla="*/ 562424 w 2059780"/>
                <a:gd name="connsiteY390" fmla="*/ 1117294 h 1133814"/>
                <a:gd name="connsiteX391" fmla="*/ 548420 w 2059780"/>
                <a:gd name="connsiteY391" fmla="*/ 1117444 h 1133814"/>
                <a:gd name="connsiteX392" fmla="*/ 562424 w 2059780"/>
                <a:gd name="connsiteY392" fmla="*/ 1117294 h 1133814"/>
                <a:gd name="connsiteX393" fmla="*/ 710618 w 2059780"/>
                <a:gd name="connsiteY393" fmla="*/ 1117260 h 1133814"/>
                <a:gd name="connsiteX394" fmla="*/ 691159 w 2059780"/>
                <a:gd name="connsiteY394" fmla="*/ 1117564 h 1133814"/>
                <a:gd name="connsiteX395" fmla="*/ 710618 w 2059780"/>
                <a:gd name="connsiteY395" fmla="*/ 1117260 h 1133814"/>
                <a:gd name="connsiteX396" fmla="*/ 531850 w 2059780"/>
                <a:gd name="connsiteY396" fmla="*/ 1117130 h 1133814"/>
                <a:gd name="connsiteX397" fmla="*/ 526825 w 2059780"/>
                <a:gd name="connsiteY397" fmla="*/ 1117243 h 1133814"/>
                <a:gd name="connsiteX398" fmla="*/ 535498 w 2059780"/>
                <a:gd name="connsiteY398" fmla="*/ 1117167 h 1133814"/>
                <a:gd name="connsiteX399" fmla="*/ 531850 w 2059780"/>
                <a:gd name="connsiteY399" fmla="*/ 1117130 h 1133814"/>
                <a:gd name="connsiteX400" fmla="*/ 632107 w 2059780"/>
                <a:gd name="connsiteY400" fmla="*/ 1117033 h 1133814"/>
                <a:gd name="connsiteX401" fmla="*/ 632123 w 2059780"/>
                <a:gd name="connsiteY401" fmla="*/ 1117035 h 1133814"/>
                <a:gd name="connsiteX402" fmla="*/ 623473 w 2059780"/>
                <a:gd name="connsiteY402" fmla="*/ 1117374 h 1133814"/>
                <a:gd name="connsiteX403" fmla="*/ 625439 w 2059780"/>
                <a:gd name="connsiteY403" fmla="*/ 1117278 h 1133814"/>
                <a:gd name="connsiteX404" fmla="*/ 629706 w 2059780"/>
                <a:gd name="connsiteY404" fmla="*/ 1117183 h 1133814"/>
                <a:gd name="connsiteX405" fmla="*/ 632107 w 2059780"/>
                <a:gd name="connsiteY405" fmla="*/ 1117033 h 1133814"/>
                <a:gd name="connsiteX406" fmla="*/ 651546 w 2059780"/>
                <a:gd name="connsiteY406" fmla="*/ 1116985 h 1133814"/>
                <a:gd name="connsiteX407" fmla="*/ 653080 w 2059780"/>
                <a:gd name="connsiteY407" fmla="*/ 1117112 h 1133814"/>
                <a:gd name="connsiteX408" fmla="*/ 642993 w 2059780"/>
                <a:gd name="connsiteY408" fmla="*/ 1117073 h 1133814"/>
                <a:gd name="connsiteX409" fmla="*/ 651546 w 2059780"/>
                <a:gd name="connsiteY409" fmla="*/ 1116985 h 1133814"/>
                <a:gd name="connsiteX410" fmla="*/ 1146821 w 2059780"/>
                <a:gd name="connsiteY410" fmla="*/ 1116956 h 1133814"/>
                <a:gd name="connsiteX411" fmla="*/ 1137489 w 2059780"/>
                <a:gd name="connsiteY411" fmla="*/ 1117035 h 1133814"/>
                <a:gd name="connsiteX412" fmla="*/ 1137504 w 2059780"/>
                <a:gd name="connsiteY412" fmla="*/ 1117035 h 1133814"/>
                <a:gd name="connsiteX413" fmla="*/ 1146821 w 2059780"/>
                <a:gd name="connsiteY413" fmla="*/ 1116956 h 1133814"/>
                <a:gd name="connsiteX414" fmla="*/ 672353 w 2059780"/>
                <a:gd name="connsiteY414" fmla="*/ 1116902 h 1133814"/>
                <a:gd name="connsiteX415" fmla="*/ 669439 w 2059780"/>
                <a:gd name="connsiteY415" fmla="*/ 1117047 h 1133814"/>
                <a:gd name="connsiteX416" fmla="*/ 672353 w 2059780"/>
                <a:gd name="connsiteY416" fmla="*/ 1116902 h 1133814"/>
                <a:gd name="connsiteX417" fmla="*/ 675780 w 2059780"/>
                <a:gd name="connsiteY417" fmla="*/ 1116899 h 1133814"/>
                <a:gd name="connsiteX418" fmla="*/ 689076 w 2059780"/>
                <a:gd name="connsiteY418" fmla="*/ 1117032 h 1133814"/>
                <a:gd name="connsiteX419" fmla="*/ 694003 w 2059780"/>
                <a:gd name="connsiteY419" fmla="*/ 1116990 h 1133814"/>
                <a:gd name="connsiteX420" fmla="*/ 671405 w 2059780"/>
                <a:gd name="connsiteY420" fmla="*/ 1117288 h 1133814"/>
                <a:gd name="connsiteX421" fmla="*/ 675780 w 2059780"/>
                <a:gd name="connsiteY421" fmla="*/ 1116899 h 1133814"/>
                <a:gd name="connsiteX422" fmla="*/ 603611 w 2059780"/>
                <a:gd name="connsiteY422" fmla="*/ 1116834 h 1133814"/>
                <a:gd name="connsiteX423" fmla="*/ 614427 w 2059780"/>
                <a:gd name="connsiteY423" fmla="*/ 1116916 h 1133814"/>
                <a:gd name="connsiteX424" fmla="*/ 604146 w 2059780"/>
                <a:gd name="connsiteY424" fmla="*/ 1117101 h 1133814"/>
                <a:gd name="connsiteX425" fmla="*/ 603611 w 2059780"/>
                <a:gd name="connsiteY425" fmla="*/ 1116834 h 1133814"/>
                <a:gd name="connsiteX426" fmla="*/ 984200 w 2059780"/>
                <a:gd name="connsiteY426" fmla="*/ 1116787 h 1133814"/>
                <a:gd name="connsiteX427" fmla="*/ 981959 w 2059780"/>
                <a:gd name="connsiteY427" fmla="*/ 1117095 h 1133814"/>
                <a:gd name="connsiteX428" fmla="*/ 987539 w 2059780"/>
                <a:gd name="connsiteY428" fmla="*/ 1116870 h 1133814"/>
                <a:gd name="connsiteX429" fmla="*/ 976216 w 2059780"/>
                <a:gd name="connsiteY429" fmla="*/ 1116982 h 1133814"/>
                <a:gd name="connsiteX430" fmla="*/ 975463 w 2059780"/>
                <a:gd name="connsiteY430" fmla="*/ 1116928 h 1133814"/>
                <a:gd name="connsiteX431" fmla="*/ 967318 w 2059780"/>
                <a:gd name="connsiteY431" fmla="*/ 1116944 h 1133814"/>
                <a:gd name="connsiteX432" fmla="*/ 984200 w 2059780"/>
                <a:gd name="connsiteY432" fmla="*/ 1116787 h 1133814"/>
                <a:gd name="connsiteX433" fmla="*/ 1150062 w 2059780"/>
                <a:gd name="connsiteY433" fmla="*/ 1116737 h 1133814"/>
                <a:gd name="connsiteX434" fmla="*/ 1148375 w 2059780"/>
                <a:gd name="connsiteY434" fmla="*/ 1116942 h 1133814"/>
                <a:gd name="connsiteX435" fmla="*/ 1154135 w 2059780"/>
                <a:gd name="connsiteY435" fmla="*/ 1116893 h 1133814"/>
                <a:gd name="connsiteX436" fmla="*/ 1150062 w 2059780"/>
                <a:gd name="connsiteY436" fmla="*/ 1116737 h 1133814"/>
                <a:gd name="connsiteX437" fmla="*/ 1127876 w 2059780"/>
                <a:gd name="connsiteY437" fmla="*/ 1116735 h 1133814"/>
                <a:gd name="connsiteX438" fmla="*/ 1123851 w 2059780"/>
                <a:gd name="connsiteY438" fmla="*/ 1117033 h 1133814"/>
                <a:gd name="connsiteX439" fmla="*/ 1127876 w 2059780"/>
                <a:gd name="connsiteY439" fmla="*/ 1116735 h 1133814"/>
                <a:gd name="connsiteX440" fmla="*/ 1102510 w 2059780"/>
                <a:gd name="connsiteY440" fmla="*/ 1116618 h 1133814"/>
                <a:gd name="connsiteX441" fmla="*/ 1095447 w 2059780"/>
                <a:gd name="connsiteY441" fmla="*/ 1116735 h 1133814"/>
                <a:gd name="connsiteX442" fmla="*/ 1102510 w 2059780"/>
                <a:gd name="connsiteY442" fmla="*/ 1116618 h 1133814"/>
                <a:gd name="connsiteX443" fmla="*/ 1232475 w 2059780"/>
                <a:gd name="connsiteY443" fmla="*/ 1116579 h 1133814"/>
                <a:gd name="connsiteX444" fmla="*/ 1230391 w 2059780"/>
                <a:gd name="connsiteY444" fmla="*/ 1116684 h 1133814"/>
                <a:gd name="connsiteX445" fmla="*/ 1240719 w 2059780"/>
                <a:gd name="connsiteY445" fmla="*/ 1116624 h 1133814"/>
                <a:gd name="connsiteX446" fmla="*/ 1232475 w 2059780"/>
                <a:gd name="connsiteY446" fmla="*/ 1116579 h 1133814"/>
                <a:gd name="connsiteX447" fmla="*/ 1445774 w 2059780"/>
                <a:gd name="connsiteY447" fmla="*/ 1116573 h 1133814"/>
                <a:gd name="connsiteX448" fmla="*/ 1450114 w 2059780"/>
                <a:gd name="connsiteY448" fmla="*/ 1116669 h 1133814"/>
                <a:gd name="connsiteX449" fmla="*/ 1450101 w 2059780"/>
                <a:gd name="connsiteY449" fmla="*/ 1116669 h 1133814"/>
                <a:gd name="connsiteX450" fmla="*/ 1450118 w 2059780"/>
                <a:gd name="connsiteY450" fmla="*/ 1116669 h 1133814"/>
                <a:gd name="connsiteX451" fmla="*/ 1450114 w 2059780"/>
                <a:gd name="connsiteY451" fmla="*/ 1116669 h 1133814"/>
                <a:gd name="connsiteX452" fmla="*/ 1462822 w 2059780"/>
                <a:gd name="connsiteY452" fmla="*/ 1116584 h 1133814"/>
                <a:gd name="connsiteX453" fmla="*/ 1445774 w 2059780"/>
                <a:gd name="connsiteY453" fmla="*/ 1116573 h 1133814"/>
                <a:gd name="connsiteX454" fmla="*/ 1145290 w 2059780"/>
                <a:gd name="connsiteY454" fmla="*/ 1116556 h 1133814"/>
                <a:gd name="connsiteX455" fmla="*/ 1138095 w 2059780"/>
                <a:gd name="connsiteY455" fmla="*/ 1116735 h 1133814"/>
                <a:gd name="connsiteX456" fmla="*/ 1145290 w 2059780"/>
                <a:gd name="connsiteY456" fmla="*/ 1116556 h 1133814"/>
                <a:gd name="connsiteX457" fmla="*/ 1119801 w 2059780"/>
                <a:gd name="connsiteY457" fmla="*/ 1116498 h 1133814"/>
                <a:gd name="connsiteX458" fmla="*/ 1110935 w 2059780"/>
                <a:gd name="connsiteY458" fmla="*/ 1116675 h 1133814"/>
                <a:gd name="connsiteX459" fmla="*/ 1119801 w 2059780"/>
                <a:gd name="connsiteY459" fmla="*/ 1116498 h 1133814"/>
                <a:gd name="connsiteX460" fmla="*/ 1215525 w 2059780"/>
                <a:gd name="connsiteY460" fmla="*/ 1116434 h 1133814"/>
                <a:gd name="connsiteX461" fmla="*/ 1225496 w 2059780"/>
                <a:gd name="connsiteY461" fmla="*/ 1116559 h 1133814"/>
                <a:gd name="connsiteX462" fmla="*/ 1215525 w 2059780"/>
                <a:gd name="connsiteY462" fmla="*/ 1116434 h 1133814"/>
                <a:gd name="connsiteX463" fmla="*/ 1297235 w 2059780"/>
                <a:gd name="connsiteY463" fmla="*/ 1116408 h 1133814"/>
                <a:gd name="connsiteX464" fmla="*/ 1282131 w 2059780"/>
                <a:gd name="connsiteY464" fmla="*/ 1116411 h 1133814"/>
                <a:gd name="connsiteX465" fmla="*/ 1290462 w 2059780"/>
                <a:gd name="connsiteY465" fmla="*/ 1116508 h 1133814"/>
                <a:gd name="connsiteX466" fmla="*/ 1293057 w 2059780"/>
                <a:gd name="connsiteY466" fmla="*/ 1116957 h 1133814"/>
                <a:gd name="connsiteX467" fmla="*/ 1321926 w 2059780"/>
                <a:gd name="connsiteY467" fmla="*/ 1117035 h 1133814"/>
                <a:gd name="connsiteX468" fmla="*/ 1311918 w 2059780"/>
                <a:gd name="connsiteY468" fmla="*/ 1116902 h 1133814"/>
                <a:gd name="connsiteX469" fmla="*/ 1301947 w 2059780"/>
                <a:gd name="connsiteY469" fmla="*/ 1116768 h 1133814"/>
                <a:gd name="connsiteX470" fmla="*/ 1314342 w 2059780"/>
                <a:gd name="connsiteY470" fmla="*/ 1116516 h 1133814"/>
                <a:gd name="connsiteX471" fmla="*/ 1297235 w 2059780"/>
                <a:gd name="connsiteY471" fmla="*/ 1116408 h 1133814"/>
                <a:gd name="connsiteX472" fmla="*/ 1278339 w 2059780"/>
                <a:gd name="connsiteY472" fmla="*/ 1116373 h 1133814"/>
                <a:gd name="connsiteX473" fmla="*/ 1271827 w 2059780"/>
                <a:gd name="connsiteY473" fmla="*/ 1116439 h 1133814"/>
                <a:gd name="connsiteX474" fmla="*/ 1280211 w 2059780"/>
                <a:gd name="connsiteY474" fmla="*/ 1116505 h 1133814"/>
                <a:gd name="connsiteX475" fmla="*/ 1278339 w 2059780"/>
                <a:gd name="connsiteY475" fmla="*/ 1116373 h 1133814"/>
                <a:gd name="connsiteX476" fmla="*/ 1333233 w 2059780"/>
                <a:gd name="connsiteY476" fmla="*/ 1116350 h 1133814"/>
                <a:gd name="connsiteX477" fmla="*/ 1340181 w 2059780"/>
                <a:gd name="connsiteY477" fmla="*/ 1116394 h 1133814"/>
                <a:gd name="connsiteX478" fmla="*/ 1329713 w 2059780"/>
                <a:gd name="connsiteY478" fmla="*/ 1116519 h 1133814"/>
                <a:gd name="connsiteX479" fmla="*/ 1333233 w 2059780"/>
                <a:gd name="connsiteY479" fmla="*/ 1116350 h 1133814"/>
                <a:gd name="connsiteX480" fmla="*/ 1494031 w 2059780"/>
                <a:gd name="connsiteY480" fmla="*/ 1116328 h 1133814"/>
                <a:gd name="connsiteX481" fmla="*/ 1491708 w 2059780"/>
                <a:gd name="connsiteY481" fmla="*/ 1116670 h 1133814"/>
                <a:gd name="connsiteX482" fmla="*/ 1509216 w 2059780"/>
                <a:gd name="connsiteY482" fmla="*/ 1116407 h 1133814"/>
                <a:gd name="connsiteX483" fmla="*/ 1497055 w 2059780"/>
                <a:gd name="connsiteY483" fmla="*/ 1116536 h 1133814"/>
                <a:gd name="connsiteX484" fmla="*/ 1494031 w 2059780"/>
                <a:gd name="connsiteY484" fmla="*/ 1116328 h 1133814"/>
                <a:gd name="connsiteX485" fmla="*/ 1001637 w 2059780"/>
                <a:gd name="connsiteY485" fmla="*/ 1116276 h 1133814"/>
                <a:gd name="connsiteX486" fmla="*/ 1007603 w 2059780"/>
                <a:gd name="connsiteY486" fmla="*/ 1116325 h 1133814"/>
                <a:gd name="connsiteX487" fmla="*/ 995512 w 2059780"/>
                <a:gd name="connsiteY487" fmla="*/ 1116413 h 1133814"/>
                <a:gd name="connsiteX488" fmla="*/ 1001637 w 2059780"/>
                <a:gd name="connsiteY488" fmla="*/ 1116276 h 1133814"/>
                <a:gd name="connsiteX489" fmla="*/ 1041927 w 2059780"/>
                <a:gd name="connsiteY489" fmla="*/ 1116223 h 1133814"/>
                <a:gd name="connsiteX490" fmla="*/ 1045091 w 2059780"/>
                <a:gd name="connsiteY490" fmla="*/ 1116337 h 1133814"/>
                <a:gd name="connsiteX491" fmla="*/ 1038292 w 2059780"/>
                <a:gd name="connsiteY491" fmla="*/ 1116340 h 1133814"/>
                <a:gd name="connsiteX492" fmla="*/ 1041927 w 2059780"/>
                <a:gd name="connsiteY492" fmla="*/ 1116223 h 1133814"/>
                <a:gd name="connsiteX493" fmla="*/ 1468682 w 2059780"/>
                <a:gd name="connsiteY493" fmla="*/ 1116177 h 1133814"/>
                <a:gd name="connsiteX494" fmla="*/ 1471006 w 2059780"/>
                <a:gd name="connsiteY494" fmla="*/ 1116410 h 1133814"/>
                <a:gd name="connsiteX495" fmla="*/ 1468682 w 2059780"/>
                <a:gd name="connsiteY495" fmla="*/ 1116177 h 1133814"/>
                <a:gd name="connsiteX496" fmla="*/ 1223641 w 2059780"/>
                <a:gd name="connsiteY496" fmla="*/ 1116177 h 1133814"/>
                <a:gd name="connsiteX497" fmla="*/ 1220864 w 2059780"/>
                <a:gd name="connsiteY497" fmla="*/ 1116308 h 1133814"/>
                <a:gd name="connsiteX498" fmla="*/ 1229646 w 2059780"/>
                <a:gd name="connsiteY498" fmla="*/ 1116186 h 1133814"/>
                <a:gd name="connsiteX499" fmla="*/ 1223641 w 2059780"/>
                <a:gd name="connsiteY499" fmla="*/ 1116177 h 1133814"/>
                <a:gd name="connsiteX500" fmla="*/ 1192942 w 2059780"/>
                <a:gd name="connsiteY500" fmla="*/ 1115886 h 1133814"/>
                <a:gd name="connsiteX501" fmla="*/ 1200870 w 2059780"/>
                <a:gd name="connsiteY501" fmla="*/ 1116062 h 1133814"/>
                <a:gd name="connsiteX502" fmla="*/ 1180532 w 2059780"/>
                <a:gd name="connsiteY502" fmla="*/ 1116005 h 1133814"/>
                <a:gd name="connsiteX503" fmla="*/ 1192942 w 2059780"/>
                <a:gd name="connsiteY503" fmla="*/ 1115886 h 1133814"/>
                <a:gd name="connsiteX504" fmla="*/ 1482927 w 2059780"/>
                <a:gd name="connsiteY504" fmla="*/ 1115839 h 1133814"/>
                <a:gd name="connsiteX505" fmla="*/ 1491132 w 2059780"/>
                <a:gd name="connsiteY505" fmla="*/ 1116013 h 1133814"/>
                <a:gd name="connsiteX506" fmla="*/ 1482927 w 2059780"/>
                <a:gd name="connsiteY506" fmla="*/ 1115839 h 1133814"/>
                <a:gd name="connsiteX507" fmla="*/ 1442075 w 2059780"/>
                <a:gd name="connsiteY507" fmla="*/ 1115757 h 1133814"/>
                <a:gd name="connsiteX508" fmla="*/ 1433209 w 2059780"/>
                <a:gd name="connsiteY508" fmla="*/ 1115957 h 1133814"/>
                <a:gd name="connsiteX509" fmla="*/ 1442075 w 2059780"/>
                <a:gd name="connsiteY509" fmla="*/ 1115757 h 1133814"/>
                <a:gd name="connsiteX510" fmla="*/ 1274482 w 2059780"/>
                <a:gd name="connsiteY510" fmla="*/ 1115489 h 1133814"/>
                <a:gd name="connsiteX511" fmla="*/ 1276793 w 2059780"/>
                <a:gd name="connsiteY511" fmla="*/ 1115615 h 1133814"/>
                <a:gd name="connsiteX512" fmla="*/ 1271694 w 2059780"/>
                <a:gd name="connsiteY512" fmla="*/ 1115615 h 1133814"/>
                <a:gd name="connsiteX513" fmla="*/ 1274482 w 2059780"/>
                <a:gd name="connsiteY513" fmla="*/ 1115489 h 1133814"/>
                <a:gd name="connsiteX514" fmla="*/ 1437353 w 2059780"/>
                <a:gd name="connsiteY514" fmla="*/ 1115340 h 1133814"/>
                <a:gd name="connsiteX515" fmla="*/ 1432346 w 2059780"/>
                <a:gd name="connsiteY515" fmla="*/ 1115484 h 1133814"/>
                <a:gd name="connsiteX516" fmla="*/ 1445377 w 2059780"/>
                <a:gd name="connsiteY516" fmla="*/ 1115349 h 1133814"/>
                <a:gd name="connsiteX517" fmla="*/ 1437353 w 2059780"/>
                <a:gd name="connsiteY517" fmla="*/ 1115340 h 1133814"/>
                <a:gd name="connsiteX518" fmla="*/ 1472064 w 2059780"/>
                <a:gd name="connsiteY518" fmla="*/ 1115218 h 1133814"/>
                <a:gd name="connsiteX519" fmla="*/ 1464998 w 2059780"/>
                <a:gd name="connsiteY519" fmla="*/ 1115352 h 1133814"/>
                <a:gd name="connsiteX520" fmla="*/ 1472064 w 2059780"/>
                <a:gd name="connsiteY520" fmla="*/ 1115218 h 1133814"/>
                <a:gd name="connsiteX521" fmla="*/ 1446729 w 2059780"/>
                <a:gd name="connsiteY521" fmla="*/ 1115079 h 1133814"/>
                <a:gd name="connsiteX522" fmla="*/ 1456878 w 2059780"/>
                <a:gd name="connsiteY522" fmla="*/ 1115113 h 1133814"/>
                <a:gd name="connsiteX523" fmla="*/ 1446729 w 2059780"/>
                <a:gd name="connsiteY523" fmla="*/ 1115079 h 1133814"/>
                <a:gd name="connsiteX524" fmla="*/ 1373408 w 2059780"/>
                <a:gd name="connsiteY524" fmla="*/ 1115061 h 1133814"/>
                <a:gd name="connsiteX525" fmla="*/ 1388703 w 2059780"/>
                <a:gd name="connsiteY525" fmla="*/ 1115082 h 1133814"/>
                <a:gd name="connsiteX526" fmla="*/ 1376829 w 2059780"/>
                <a:gd name="connsiteY526" fmla="*/ 1115156 h 1133814"/>
                <a:gd name="connsiteX527" fmla="*/ 1373581 w 2059780"/>
                <a:gd name="connsiteY527" fmla="*/ 1115411 h 1133814"/>
                <a:gd name="connsiteX528" fmla="*/ 1373573 w 2059780"/>
                <a:gd name="connsiteY528" fmla="*/ 1115413 h 1133814"/>
                <a:gd name="connsiteX529" fmla="*/ 1371070 w 2059780"/>
                <a:gd name="connsiteY529" fmla="*/ 1115231 h 1133814"/>
                <a:gd name="connsiteX530" fmla="*/ 1359702 w 2059780"/>
                <a:gd name="connsiteY530" fmla="*/ 1115087 h 1133814"/>
                <a:gd name="connsiteX531" fmla="*/ 1373408 w 2059780"/>
                <a:gd name="connsiteY531" fmla="*/ 1115061 h 1133814"/>
                <a:gd name="connsiteX532" fmla="*/ 1950268 w 2059780"/>
                <a:gd name="connsiteY532" fmla="*/ 1114763 h 1133814"/>
                <a:gd name="connsiteX533" fmla="*/ 1945840 w 2059780"/>
                <a:gd name="connsiteY533" fmla="*/ 1114786 h 1133814"/>
                <a:gd name="connsiteX534" fmla="*/ 1952415 w 2059780"/>
                <a:gd name="connsiteY534" fmla="*/ 1114953 h 1133814"/>
                <a:gd name="connsiteX535" fmla="*/ 1950268 w 2059780"/>
                <a:gd name="connsiteY535" fmla="*/ 1114763 h 1133814"/>
                <a:gd name="connsiteX536" fmla="*/ 1341758 w 2059780"/>
                <a:gd name="connsiteY536" fmla="*/ 1114633 h 1133814"/>
                <a:gd name="connsiteX537" fmla="*/ 1332993 w 2059780"/>
                <a:gd name="connsiteY537" fmla="*/ 1114766 h 1133814"/>
                <a:gd name="connsiteX538" fmla="*/ 1341758 w 2059780"/>
                <a:gd name="connsiteY538" fmla="*/ 1114633 h 1133814"/>
                <a:gd name="connsiteX539" fmla="*/ 7582 w 2059780"/>
                <a:gd name="connsiteY539" fmla="*/ 1114274 h 1133814"/>
                <a:gd name="connsiteX540" fmla="*/ 7713 w 2059780"/>
                <a:gd name="connsiteY540" fmla="*/ 1118116 h 1133814"/>
                <a:gd name="connsiteX541" fmla="*/ 7582 w 2059780"/>
                <a:gd name="connsiteY541" fmla="*/ 1114274 h 1133814"/>
                <a:gd name="connsiteX542" fmla="*/ 1477284 w 2059780"/>
                <a:gd name="connsiteY542" fmla="*/ 1114187 h 1133814"/>
                <a:gd name="connsiteX543" fmla="*/ 1487458 w 2059780"/>
                <a:gd name="connsiteY543" fmla="*/ 1114218 h 1133814"/>
                <a:gd name="connsiteX544" fmla="*/ 1477284 w 2059780"/>
                <a:gd name="connsiteY544" fmla="*/ 1114187 h 1133814"/>
                <a:gd name="connsiteX545" fmla="*/ 1420680 w 2059780"/>
                <a:gd name="connsiteY545" fmla="*/ 1113869 h 1133814"/>
                <a:gd name="connsiteX546" fmla="*/ 1422569 w 2059780"/>
                <a:gd name="connsiteY546" fmla="*/ 1114271 h 1133814"/>
                <a:gd name="connsiteX547" fmla="*/ 1429174 w 2059780"/>
                <a:gd name="connsiteY547" fmla="*/ 1114428 h 1133814"/>
                <a:gd name="connsiteX548" fmla="*/ 1429190 w 2059780"/>
                <a:gd name="connsiteY548" fmla="*/ 1114430 h 1133814"/>
                <a:gd name="connsiteX549" fmla="*/ 1419041 w 2059780"/>
                <a:gd name="connsiteY549" fmla="*/ 1114467 h 1133814"/>
                <a:gd name="connsiteX550" fmla="*/ 1416702 w 2059780"/>
                <a:gd name="connsiteY550" fmla="*/ 1114207 h 1133814"/>
                <a:gd name="connsiteX551" fmla="*/ 1412848 w 2059780"/>
                <a:gd name="connsiteY551" fmla="*/ 1114476 h 1133814"/>
                <a:gd name="connsiteX552" fmla="*/ 1414146 w 2059780"/>
                <a:gd name="connsiteY552" fmla="*/ 1114209 h 1133814"/>
                <a:gd name="connsiteX553" fmla="*/ 1405713 w 2059780"/>
                <a:gd name="connsiteY553" fmla="*/ 1114178 h 1133814"/>
                <a:gd name="connsiteX554" fmla="*/ 1416686 w 2059780"/>
                <a:gd name="connsiteY554" fmla="*/ 1114078 h 1133814"/>
                <a:gd name="connsiteX555" fmla="*/ 1420680 w 2059780"/>
                <a:gd name="connsiteY555" fmla="*/ 1113869 h 1133814"/>
                <a:gd name="connsiteX556" fmla="*/ 8165 w 2059780"/>
                <a:gd name="connsiteY556" fmla="*/ 1113804 h 1133814"/>
                <a:gd name="connsiteX557" fmla="*/ 8251 w 2059780"/>
                <a:gd name="connsiteY557" fmla="*/ 1118543 h 1133814"/>
                <a:gd name="connsiteX558" fmla="*/ 8165 w 2059780"/>
                <a:gd name="connsiteY558" fmla="*/ 1113804 h 1133814"/>
                <a:gd name="connsiteX559" fmla="*/ 1473352 w 2059780"/>
                <a:gd name="connsiteY559" fmla="*/ 1113735 h 1133814"/>
                <a:gd name="connsiteX560" fmla="*/ 1468185 w 2059780"/>
                <a:gd name="connsiteY560" fmla="*/ 1114051 h 1133814"/>
                <a:gd name="connsiteX561" fmla="*/ 1473352 w 2059780"/>
                <a:gd name="connsiteY561" fmla="*/ 1113735 h 1133814"/>
                <a:gd name="connsiteX562" fmla="*/ 1930346 w 2059780"/>
                <a:gd name="connsiteY562" fmla="*/ 1113729 h 1133814"/>
                <a:gd name="connsiteX563" fmla="*/ 1916487 w 2059780"/>
                <a:gd name="connsiteY563" fmla="*/ 1113880 h 1133814"/>
                <a:gd name="connsiteX564" fmla="*/ 1930346 w 2059780"/>
                <a:gd name="connsiteY564" fmla="*/ 1113729 h 1133814"/>
                <a:gd name="connsiteX565" fmla="*/ 1486782 w 2059780"/>
                <a:gd name="connsiteY565" fmla="*/ 1113635 h 1133814"/>
                <a:gd name="connsiteX566" fmla="*/ 1481419 w 2059780"/>
                <a:gd name="connsiteY566" fmla="*/ 1113774 h 1133814"/>
                <a:gd name="connsiteX567" fmla="*/ 1474138 w 2059780"/>
                <a:gd name="connsiteY567" fmla="*/ 1114050 h 1133814"/>
                <a:gd name="connsiteX568" fmla="*/ 1478031 w 2059780"/>
                <a:gd name="connsiteY568" fmla="*/ 1113777 h 1133814"/>
                <a:gd name="connsiteX569" fmla="*/ 1474860 w 2059780"/>
                <a:gd name="connsiteY569" fmla="*/ 1113714 h 1133814"/>
                <a:gd name="connsiteX570" fmla="*/ 1486782 w 2059780"/>
                <a:gd name="connsiteY570" fmla="*/ 1113635 h 1133814"/>
                <a:gd name="connsiteX571" fmla="*/ 1526031 w 2059780"/>
                <a:gd name="connsiteY571" fmla="*/ 1113597 h 1133814"/>
                <a:gd name="connsiteX572" fmla="*/ 1517504 w 2059780"/>
                <a:gd name="connsiteY572" fmla="*/ 1113621 h 1133814"/>
                <a:gd name="connsiteX573" fmla="*/ 1527597 w 2059780"/>
                <a:gd name="connsiteY573" fmla="*/ 1113687 h 1133814"/>
                <a:gd name="connsiteX574" fmla="*/ 1527612 w 2059780"/>
                <a:gd name="connsiteY574" fmla="*/ 1113687 h 1133814"/>
                <a:gd name="connsiteX575" fmla="*/ 1532474 w 2059780"/>
                <a:gd name="connsiteY575" fmla="*/ 1113859 h 1133814"/>
                <a:gd name="connsiteX576" fmla="*/ 1532751 w 2059780"/>
                <a:gd name="connsiteY576" fmla="*/ 1113650 h 1133814"/>
                <a:gd name="connsiteX577" fmla="*/ 1526031 w 2059780"/>
                <a:gd name="connsiteY577" fmla="*/ 1113597 h 1133814"/>
                <a:gd name="connsiteX578" fmla="*/ 1899965 w 2059780"/>
                <a:gd name="connsiteY578" fmla="*/ 1113536 h 1133814"/>
                <a:gd name="connsiteX579" fmla="*/ 1896224 w 2059780"/>
                <a:gd name="connsiteY579" fmla="*/ 1113710 h 1133814"/>
                <a:gd name="connsiteX580" fmla="*/ 1906703 w 2059780"/>
                <a:gd name="connsiteY580" fmla="*/ 1113559 h 1133814"/>
                <a:gd name="connsiteX581" fmla="*/ 1899965 w 2059780"/>
                <a:gd name="connsiteY581" fmla="*/ 1113536 h 1133814"/>
                <a:gd name="connsiteX582" fmla="*/ 1533230 w 2059780"/>
                <a:gd name="connsiteY582" fmla="*/ 1113406 h 1133814"/>
                <a:gd name="connsiteX583" fmla="*/ 1535298 w 2059780"/>
                <a:gd name="connsiteY583" fmla="*/ 1113684 h 1133814"/>
                <a:gd name="connsiteX584" fmla="*/ 1533230 w 2059780"/>
                <a:gd name="connsiteY584" fmla="*/ 1113406 h 1133814"/>
                <a:gd name="connsiteX585" fmla="*/ 1886440 w 2059780"/>
                <a:gd name="connsiteY585" fmla="*/ 1113391 h 1133814"/>
                <a:gd name="connsiteX586" fmla="*/ 1877705 w 2059780"/>
                <a:gd name="connsiteY586" fmla="*/ 1113544 h 1133814"/>
                <a:gd name="connsiteX587" fmla="*/ 1886440 w 2059780"/>
                <a:gd name="connsiteY587" fmla="*/ 1113391 h 1133814"/>
                <a:gd name="connsiteX588" fmla="*/ 1546147 w 2059780"/>
                <a:gd name="connsiteY588" fmla="*/ 1113329 h 1133814"/>
                <a:gd name="connsiteX589" fmla="*/ 1539573 w 2059780"/>
                <a:gd name="connsiteY589" fmla="*/ 1113683 h 1133814"/>
                <a:gd name="connsiteX590" fmla="*/ 1546147 w 2059780"/>
                <a:gd name="connsiteY590" fmla="*/ 1113329 h 1133814"/>
                <a:gd name="connsiteX591" fmla="*/ 1683900 w 2059780"/>
                <a:gd name="connsiteY591" fmla="*/ 1113071 h 1133814"/>
                <a:gd name="connsiteX592" fmla="*/ 1690644 w 2059780"/>
                <a:gd name="connsiteY592" fmla="*/ 1113105 h 1133814"/>
                <a:gd name="connsiteX593" fmla="*/ 1683900 w 2059780"/>
                <a:gd name="connsiteY593" fmla="*/ 1113071 h 1133814"/>
                <a:gd name="connsiteX594" fmla="*/ 1651568 w 2059780"/>
                <a:gd name="connsiteY594" fmla="*/ 1113005 h 1133814"/>
                <a:gd name="connsiteX595" fmla="*/ 1630950 w 2059780"/>
                <a:gd name="connsiteY595" fmla="*/ 1113121 h 1133814"/>
                <a:gd name="connsiteX596" fmla="*/ 1651568 w 2059780"/>
                <a:gd name="connsiteY596" fmla="*/ 1113005 h 1133814"/>
                <a:gd name="connsiteX597" fmla="*/ 1858964 w 2059780"/>
                <a:gd name="connsiteY597" fmla="*/ 1112492 h 1133814"/>
                <a:gd name="connsiteX598" fmla="*/ 1865590 w 2059780"/>
                <a:gd name="connsiteY598" fmla="*/ 1112521 h 1133814"/>
                <a:gd name="connsiteX599" fmla="*/ 1856840 w 2059780"/>
                <a:gd name="connsiteY599" fmla="*/ 1112675 h 1133814"/>
                <a:gd name="connsiteX600" fmla="*/ 1858964 w 2059780"/>
                <a:gd name="connsiteY600" fmla="*/ 1112492 h 1133814"/>
                <a:gd name="connsiteX601" fmla="*/ 1753934 w 2059780"/>
                <a:gd name="connsiteY601" fmla="*/ 1112457 h 1133814"/>
                <a:gd name="connsiteX602" fmla="*/ 1750693 w 2059780"/>
                <a:gd name="connsiteY602" fmla="*/ 1112913 h 1133814"/>
                <a:gd name="connsiteX603" fmla="*/ 1753934 w 2059780"/>
                <a:gd name="connsiteY603" fmla="*/ 1112457 h 1133814"/>
                <a:gd name="connsiteX604" fmla="*/ 1808693 w 2059780"/>
                <a:gd name="connsiteY604" fmla="*/ 1112369 h 1133814"/>
                <a:gd name="connsiteX605" fmla="*/ 1811004 w 2059780"/>
                <a:gd name="connsiteY605" fmla="*/ 1112522 h 1133814"/>
                <a:gd name="connsiteX606" fmla="*/ 1805896 w 2059780"/>
                <a:gd name="connsiteY606" fmla="*/ 1112524 h 1133814"/>
                <a:gd name="connsiteX607" fmla="*/ 1808693 w 2059780"/>
                <a:gd name="connsiteY607" fmla="*/ 1112369 h 1133814"/>
                <a:gd name="connsiteX608" fmla="*/ 1829971 w 2059780"/>
                <a:gd name="connsiteY608" fmla="*/ 1112289 h 1133814"/>
                <a:gd name="connsiteX609" fmla="*/ 1832903 w 2059780"/>
                <a:gd name="connsiteY609" fmla="*/ 1112598 h 1133814"/>
                <a:gd name="connsiteX610" fmla="*/ 1828042 w 2059780"/>
                <a:gd name="connsiteY610" fmla="*/ 1112445 h 1133814"/>
                <a:gd name="connsiteX611" fmla="*/ 1836931 w 2059780"/>
                <a:gd name="connsiteY611" fmla="*/ 1112652 h 1133814"/>
                <a:gd name="connsiteX612" fmla="*/ 1855373 w 2059780"/>
                <a:gd name="connsiteY612" fmla="*/ 1112774 h 1133814"/>
                <a:gd name="connsiteX613" fmla="*/ 1854247 w 2059780"/>
                <a:gd name="connsiteY613" fmla="*/ 1113146 h 1133814"/>
                <a:gd name="connsiteX614" fmla="*/ 1863877 w 2059780"/>
                <a:gd name="connsiteY614" fmla="*/ 1113187 h 1133814"/>
                <a:gd name="connsiteX615" fmla="*/ 1870822 w 2059780"/>
                <a:gd name="connsiteY615" fmla="*/ 1113463 h 1133814"/>
                <a:gd name="connsiteX616" fmla="*/ 1867612 w 2059780"/>
                <a:gd name="connsiteY616" fmla="*/ 1113346 h 1133814"/>
                <a:gd name="connsiteX617" fmla="*/ 1887705 w 2059780"/>
                <a:gd name="connsiteY617" fmla="*/ 1113158 h 1133814"/>
                <a:gd name="connsiteX618" fmla="*/ 1894727 w 2059780"/>
                <a:gd name="connsiteY618" fmla="*/ 1113473 h 1133814"/>
                <a:gd name="connsiteX619" fmla="*/ 1908586 w 2059780"/>
                <a:gd name="connsiteY619" fmla="*/ 1113318 h 1133814"/>
                <a:gd name="connsiteX620" fmla="*/ 1934899 w 2059780"/>
                <a:gd name="connsiteY620" fmla="*/ 1113147 h 1133814"/>
                <a:gd name="connsiteX621" fmla="*/ 1950933 w 2059780"/>
                <a:gd name="connsiteY621" fmla="*/ 1112928 h 1133814"/>
                <a:gd name="connsiteX622" fmla="*/ 1955563 w 2059780"/>
                <a:gd name="connsiteY622" fmla="*/ 1113329 h 1133814"/>
                <a:gd name="connsiteX623" fmla="*/ 1975163 w 2059780"/>
                <a:gd name="connsiteY623" fmla="*/ 1113388 h 1133814"/>
                <a:gd name="connsiteX624" fmla="*/ 1977261 w 2059780"/>
                <a:gd name="connsiteY624" fmla="*/ 1114118 h 1133814"/>
                <a:gd name="connsiteX625" fmla="*/ 1961844 w 2059780"/>
                <a:gd name="connsiteY625" fmla="*/ 1114274 h 1133814"/>
                <a:gd name="connsiteX626" fmla="*/ 1979391 w 2059780"/>
                <a:gd name="connsiteY626" fmla="*/ 1114411 h 1133814"/>
                <a:gd name="connsiteX627" fmla="*/ 1987015 w 2059780"/>
                <a:gd name="connsiteY627" fmla="*/ 1115070 h 1133814"/>
                <a:gd name="connsiteX628" fmla="*/ 1997849 w 2059780"/>
                <a:gd name="connsiteY628" fmla="*/ 1115329 h 1133814"/>
                <a:gd name="connsiteX629" fmla="*/ 1992756 w 2059780"/>
                <a:gd name="connsiteY629" fmla="*/ 1115822 h 1133814"/>
                <a:gd name="connsiteX630" fmla="*/ 1999562 w 2059780"/>
                <a:gd name="connsiteY630" fmla="*/ 1116478 h 1133814"/>
                <a:gd name="connsiteX631" fmla="*/ 1987895 w 2059780"/>
                <a:gd name="connsiteY631" fmla="*/ 1116297 h 1133814"/>
                <a:gd name="connsiteX632" fmla="*/ 1992972 w 2059780"/>
                <a:gd name="connsiteY632" fmla="*/ 1117226 h 1133814"/>
                <a:gd name="connsiteX633" fmla="*/ 1991305 w 2059780"/>
                <a:gd name="connsiteY633" fmla="*/ 1117447 h 1133814"/>
                <a:gd name="connsiteX634" fmla="*/ 1999932 w 2059780"/>
                <a:gd name="connsiteY634" fmla="*/ 1116809 h 1133814"/>
                <a:gd name="connsiteX635" fmla="*/ 1998481 w 2059780"/>
                <a:gd name="connsiteY635" fmla="*/ 1117214 h 1133814"/>
                <a:gd name="connsiteX636" fmla="*/ 2006861 w 2059780"/>
                <a:gd name="connsiteY636" fmla="*/ 1117352 h 1133814"/>
                <a:gd name="connsiteX637" fmla="*/ 1989978 w 2059780"/>
                <a:gd name="connsiteY637" fmla="*/ 1118345 h 1133814"/>
                <a:gd name="connsiteX638" fmla="*/ 2007386 w 2059780"/>
                <a:gd name="connsiteY638" fmla="*/ 1118135 h 1133814"/>
                <a:gd name="connsiteX639" fmla="*/ 1998636 w 2059780"/>
                <a:gd name="connsiteY639" fmla="*/ 1118283 h 1133814"/>
                <a:gd name="connsiteX640" fmla="*/ 2001522 w 2059780"/>
                <a:gd name="connsiteY640" fmla="*/ 1118658 h 1133814"/>
                <a:gd name="connsiteX641" fmla="*/ 2000874 w 2059780"/>
                <a:gd name="connsiteY641" fmla="*/ 1119106 h 1133814"/>
                <a:gd name="connsiteX642" fmla="*/ 2012757 w 2059780"/>
                <a:gd name="connsiteY642" fmla="*/ 1119137 h 1133814"/>
                <a:gd name="connsiteX643" fmla="*/ 2006553 w 2059780"/>
                <a:gd name="connsiteY643" fmla="*/ 1119817 h 1133814"/>
                <a:gd name="connsiteX644" fmla="*/ 2009485 w 2059780"/>
                <a:gd name="connsiteY644" fmla="*/ 1120198 h 1133814"/>
                <a:gd name="connsiteX645" fmla="*/ 2005519 w 2059780"/>
                <a:gd name="connsiteY645" fmla="*/ 1120555 h 1133814"/>
                <a:gd name="connsiteX646" fmla="*/ 1994948 w 2059780"/>
                <a:gd name="connsiteY646" fmla="*/ 1120772 h 1133814"/>
                <a:gd name="connsiteX647" fmla="*/ 2009840 w 2059780"/>
                <a:gd name="connsiteY647" fmla="*/ 1121104 h 1133814"/>
                <a:gd name="connsiteX648" fmla="*/ 2008559 w 2059780"/>
                <a:gd name="connsiteY648" fmla="*/ 1121350 h 1133814"/>
                <a:gd name="connsiteX649" fmla="*/ 2016044 w 2059780"/>
                <a:gd name="connsiteY649" fmla="*/ 1122117 h 1133814"/>
                <a:gd name="connsiteX650" fmla="*/ 2019162 w 2059780"/>
                <a:gd name="connsiteY650" fmla="*/ 1122368 h 1133814"/>
                <a:gd name="connsiteX651" fmla="*/ 1993327 w 2059780"/>
                <a:gd name="connsiteY651" fmla="*/ 1123018 h 1133814"/>
                <a:gd name="connsiteX652" fmla="*/ 2023637 w 2059780"/>
                <a:gd name="connsiteY652" fmla="*/ 1122796 h 1133814"/>
                <a:gd name="connsiteX653" fmla="*/ 2024131 w 2059780"/>
                <a:gd name="connsiteY653" fmla="*/ 1123047 h 1133814"/>
                <a:gd name="connsiteX654" fmla="*/ 2029270 w 2059780"/>
                <a:gd name="connsiteY654" fmla="*/ 1123066 h 1133814"/>
                <a:gd name="connsiteX655" fmla="*/ 1999901 w 2059780"/>
                <a:gd name="connsiteY655" fmla="*/ 1123208 h 1133814"/>
                <a:gd name="connsiteX656" fmla="*/ 2006213 w 2059780"/>
                <a:gd name="connsiteY656" fmla="*/ 1123558 h 1133814"/>
                <a:gd name="connsiteX657" fmla="*/ 1997648 w 2059780"/>
                <a:gd name="connsiteY657" fmla="*/ 1123569 h 1133814"/>
                <a:gd name="connsiteX658" fmla="*/ 1994731 w 2059780"/>
                <a:gd name="connsiteY658" fmla="*/ 1124283 h 1133814"/>
                <a:gd name="connsiteX659" fmla="*/ 1992710 w 2059780"/>
                <a:gd name="connsiteY659" fmla="*/ 1124572 h 1133814"/>
                <a:gd name="connsiteX660" fmla="*/ 2004655 w 2059780"/>
                <a:gd name="connsiteY660" fmla="*/ 1124621 h 1133814"/>
                <a:gd name="connsiteX661" fmla="*/ 1983095 w 2059780"/>
                <a:gd name="connsiteY661" fmla="*/ 1125268 h 1133814"/>
                <a:gd name="connsiteX662" fmla="*/ 2010751 w 2059780"/>
                <a:gd name="connsiteY662" fmla="*/ 1125140 h 1133814"/>
                <a:gd name="connsiteX663" fmla="*/ 2006074 w 2059780"/>
                <a:gd name="connsiteY663" fmla="*/ 1124833 h 1133814"/>
                <a:gd name="connsiteX664" fmla="*/ 2021986 w 2059780"/>
                <a:gd name="connsiteY664" fmla="*/ 1124302 h 1133814"/>
                <a:gd name="connsiteX665" fmla="*/ 2025582 w 2059780"/>
                <a:gd name="connsiteY665" fmla="*/ 1123884 h 1133814"/>
                <a:gd name="connsiteX666" fmla="*/ 2031075 w 2059780"/>
                <a:gd name="connsiteY666" fmla="*/ 1124191 h 1133814"/>
                <a:gd name="connsiteX667" fmla="*/ 2025566 w 2059780"/>
                <a:gd name="connsiteY667" fmla="*/ 1124418 h 1133814"/>
                <a:gd name="connsiteX668" fmla="*/ 2030643 w 2059780"/>
                <a:gd name="connsiteY668" fmla="*/ 1124479 h 1133814"/>
                <a:gd name="connsiteX669" fmla="*/ 2026924 w 2059780"/>
                <a:gd name="connsiteY669" fmla="*/ 1124669 h 1133814"/>
                <a:gd name="connsiteX670" fmla="*/ 2022603 w 2059780"/>
                <a:gd name="connsiteY670" fmla="*/ 1125276 h 1133814"/>
                <a:gd name="connsiteX671" fmla="*/ 2017279 w 2059780"/>
                <a:gd name="connsiteY671" fmla="*/ 1125086 h 1133814"/>
                <a:gd name="connsiteX672" fmla="*/ 2011862 w 2059780"/>
                <a:gd name="connsiteY672" fmla="*/ 1125333 h 1133814"/>
                <a:gd name="connsiteX673" fmla="*/ 2001877 w 2059780"/>
                <a:gd name="connsiteY673" fmla="*/ 1125350 h 1133814"/>
                <a:gd name="connsiteX674" fmla="*/ 1994577 w 2059780"/>
                <a:gd name="connsiteY674" fmla="*/ 1125648 h 1133814"/>
                <a:gd name="connsiteX675" fmla="*/ 2026955 w 2059780"/>
                <a:gd name="connsiteY675" fmla="*/ 1125925 h 1133814"/>
                <a:gd name="connsiteX676" fmla="*/ 2012001 w 2059780"/>
                <a:gd name="connsiteY676" fmla="*/ 1126629 h 1133814"/>
                <a:gd name="connsiteX677" fmla="*/ 2013359 w 2059780"/>
                <a:gd name="connsiteY677" fmla="*/ 1126882 h 1133814"/>
                <a:gd name="connsiteX678" fmla="*/ 1994361 w 2059780"/>
                <a:gd name="connsiteY678" fmla="*/ 1126958 h 1133814"/>
                <a:gd name="connsiteX679" fmla="*/ 2000905 w 2059780"/>
                <a:gd name="connsiteY679" fmla="*/ 1127149 h 1133814"/>
                <a:gd name="connsiteX680" fmla="*/ 1992123 w 2059780"/>
                <a:gd name="connsiteY680" fmla="*/ 1127578 h 1133814"/>
                <a:gd name="connsiteX681" fmla="*/ 2015535 w 2059780"/>
                <a:gd name="connsiteY681" fmla="*/ 1127716 h 1133814"/>
                <a:gd name="connsiteX682" fmla="*/ 1982786 w 2059780"/>
                <a:gd name="connsiteY682" fmla="*/ 1127799 h 1133814"/>
                <a:gd name="connsiteX683" fmla="*/ 2000704 w 2059780"/>
                <a:gd name="connsiteY683" fmla="*/ 1128463 h 1133814"/>
                <a:gd name="connsiteX684" fmla="*/ 1966227 w 2059780"/>
                <a:gd name="connsiteY684" fmla="*/ 1128527 h 1133814"/>
                <a:gd name="connsiteX685" fmla="*/ 1956736 w 2059780"/>
                <a:gd name="connsiteY685" fmla="*/ 1129125 h 1133814"/>
                <a:gd name="connsiteX686" fmla="*/ 1969375 w 2059780"/>
                <a:gd name="connsiteY686" fmla="*/ 1129842 h 1133814"/>
                <a:gd name="connsiteX687" fmla="*/ 1947322 w 2059780"/>
                <a:gd name="connsiteY687" fmla="*/ 1130768 h 1133814"/>
                <a:gd name="connsiteX688" fmla="*/ 1936658 w 2059780"/>
                <a:gd name="connsiteY688" fmla="*/ 1130987 h 1133814"/>
                <a:gd name="connsiteX689" fmla="*/ 1951535 w 2059780"/>
                <a:gd name="connsiteY689" fmla="*/ 1131398 h 1133814"/>
                <a:gd name="connsiteX690" fmla="*/ 1939158 w 2059780"/>
                <a:gd name="connsiteY690" fmla="*/ 1131287 h 1133814"/>
                <a:gd name="connsiteX691" fmla="*/ 1896286 w 2059780"/>
                <a:gd name="connsiteY691" fmla="*/ 1132612 h 1133814"/>
                <a:gd name="connsiteX692" fmla="*/ 1897767 w 2059780"/>
                <a:gd name="connsiteY692" fmla="*/ 1132779 h 1133814"/>
                <a:gd name="connsiteX693" fmla="*/ 1816668 w 2059780"/>
                <a:gd name="connsiteY693" fmla="*/ 1132261 h 1133814"/>
                <a:gd name="connsiteX694" fmla="*/ 1764104 w 2059780"/>
                <a:gd name="connsiteY694" fmla="*/ 1132753 h 1133814"/>
                <a:gd name="connsiteX695" fmla="*/ 1746619 w 2059780"/>
                <a:gd name="connsiteY695" fmla="*/ 1132412 h 1133814"/>
                <a:gd name="connsiteX696" fmla="*/ 1750462 w 2059780"/>
                <a:gd name="connsiteY696" fmla="*/ 1132173 h 1133814"/>
                <a:gd name="connsiteX697" fmla="*/ 1727976 w 2059780"/>
                <a:gd name="connsiteY697" fmla="*/ 1132217 h 1133814"/>
                <a:gd name="connsiteX698" fmla="*/ 1740014 w 2059780"/>
                <a:gd name="connsiteY698" fmla="*/ 1132220 h 1133814"/>
                <a:gd name="connsiteX699" fmla="*/ 1674471 w 2059780"/>
                <a:gd name="connsiteY699" fmla="*/ 1132248 h 1133814"/>
                <a:gd name="connsiteX700" fmla="*/ 1679208 w 2059780"/>
                <a:gd name="connsiteY700" fmla="*/ 1132498 h 1133814"/>
                <a:gd name="connsiteX701" fmla="*/ 1665705 w 2059780"/>
                <a:gd name="connsiteY701" fmla="*/ 1132336 h 1133814"/>
                <a:gd name="connsiteX702" fmla="*/ 1671168 w 2059780"/>
                <a:gd name="connsiteY702" fmla="*/ 1132151 h 1133814"/>
                <a:gd name="connsiteX703" fmla="*/ 1654238 w 2059780"/>
                <a:gd name="connsiteY703" fmla="*/ 1132037 h 1133814"/>
                <a:gd name="connsiteX704" fmla="*/ 1653621 w 2059780"/>
                <a:gd name="connsiteY704" fmla="*/ 1131819 h 1133814"/>
                <a:gd name="connsiteX705" fmla="*/ 1649423 w 2059780"/>
                <a:gd name="connsiteY705" fmla="*/ 1132092 h 1133814"/>
                <a:gd name="connsiteX706" fmla="*/ 1627694 w 2059780"/>
                <a:gd name="connsiteY706" fmla="*/ 1131870 h 1133814"/>
                <a:gd name="connsiteX707" fmla="*/ 1573540 w 2059780"/>
                <a:gd name="connsiteY707" fmla="*/ 1131750 h 1133814"/>
                <a:gd name="connsiteX708" fmla="*/ 1568185 w 2059780"/>
                <a:gd name="connsiteY708" fmla="*/ 1131427 h 1133814"/>
                <a:gd name="connsiteX709" fmla="*/ 1548555 w 2059780"/>
                <a:gd name="connsiteY709" fmla="*/ 1131742 h 1133814"/>
                <a:gd name="connsiteX710" fmla="*/ 1527844 w 2059780"/>
                <a:gd name="connsiteY710" fmla="*/ 1131257 h 1133814"/>
                <a:gd name="connsiteX711" fmla="*/ 1516177 w 2059780"/>
                <a:gd name="connsiteY711" fmla="*/ 1131676 h 1133814"/>
                <a:gd name="connsiteX712" fmla="*/ 1490162 w 2059780"/>
                <a:gd name="connsiteY712" fmla="*/ 1131541 h 1133814"/>
                <a:gd name="connsiteX713" fmla="*/ 1480494 w 2059780"/>
                <a:gd name="connsiteY713" fmla="*/ 1131767 h 1133814"/>
                <a:gd name="connsiteX714" fmla="*/ 1473065 w 2059780"/>
                <a:gd name="connsiteY714" fmla="*/ 1131619 h 1133814"/>
                <a:gd name="connsiteX715" fmla="*/ 1425700 w 2059780"/>
                <a:gd name="connsiteY715" fmla="*/ 1131453 h 1133814"/>
                <a:gd name="connsiteX716" fmla="*/ 1417666 w 2059780"/>
                <a:gd name="connsiteY716" fmla="*/ 1131136 h 1133814"/>
                <a:gd name="connsiteX717" fmla="*/ 1424233 w 2059780"/>
                <a:gd name="connsiteY717" fmla="*/ 1130838 h 1133814"/>
                <a:gd name="connsiteX718" fmla="*/ 1395837 w 2059780"/>
                <a:gd name="connsiteY718" fmla="*/ 1130804 h 1133814"/>
                <a:gd name="connsiteX719" fmla="*/ 1382229 w 2059780"/>
                <a:gd name="connsiteY719" fmla="*/ 1131072 h 1133814"/>
                <a:gd name="connsiteX720" fmla="*/ 1332301 w 2059780"/>
                <a:gd name="connsiteY720" fmla="*/ 1130626 h 1133814"/>
                <a:gd name="connsiteX721" fmla="*/ 1318671 w 2059780"/>
                <a:gd name="connsiteY721" fmla="*/ 1130759 h 1133814"/>
                <a:gd name="connsiteX722" fmla="*/ 1316004 w 2059780"/>
                <a:gd name="connsiteY722" fmla="*/ 1130594 h 1133814"/>
                <a:gd name="connsiteX723" fmla="*/ 1306143 w 2059780"/>
                <a:gd name="connsiteY723" fmla="*/ 1130794 h 1133814"/>
                <a:gd name="connsiteX724" fmla="*/ 1291263 w 2059780"/>
                <a:gd name="connsiteY724" fmla="*/ 1130452 h 1133814"/>
                <a:gd name="connsiteX725" fmla="*/ 1249819 w 2059780"/>
                <a:gd name="connsiteY725" fmla="*/ 1130463 h 1133814"/>
                <a:gd name="connsiteX726" fmla="*/ 1254574 w 2059780"/>
                <a:gd name="connsiteY726" fmla="*/ 1130679 h 1133814"/>
                <a:gd name="connsiteX727" fmla="*/ 1243547 w 2059780"/>
                <a:gd name="connsiteY727" fmla="*/ 1130622 h 1133814"/>
                <a:gd name="connsiteX728" fmla="*/ 1220002 w 2059780"/>
                <a:gd name="connsiteY728" fmla="*/ 1130355 h 1133814"/>
                <a:gd name="connsiteX729" fmla="*/ 1203161 w 2059780"/>
                <a:gd name="connsiteY729" fmla="*/ 1130503 h 1133814"/>
                <a:gd name="connsiteX730" fmla="*/ 1209605 w 2059780"/>
                <a:gd name="connsiteY730" fmla="*/ 1130725 h 1133814"/>
                <a:gd name="connsiteX731" fmla="*/ 1190852 w 2059780"/>
                <a:gd name="connsiteY731" fmla="*/ 1130612 h 1133814"/>
                <a:gd name="connsiteX732" fmla="*/ 1186571 w 2059780"/>
                <a:gd name="connsiteY732" fmla="*/ 1130588 h 1133814"/>
                <a:gd name="connsiteX733" fmla="*/ 1184286 w 2059780"/>
                <a:gd name="connsiteY733" fmla="*/ 1130452 h 1133814"/>
                <a:gd name="connsiteX734" fmla="*/ 1179662 w 2059780"/>
                <a:gd name="connsiteY734" fmla="*/ 1130609 h 1133814"/>
                <a:gd name="connsiteX735" fmla="*/ 1167097 w 2059780"/>
                <a:gd name="connsiteY735" fmla="*/ 1130413 h 1133814"/>
                <a:gd name="connsiteX736" fmla="*/ 1160832 w 2059780"/>
                <a:gd name="connsiteY736" fmla="*/ 1130563 h 1133814"/>
                <a:gd name="connsiteX737" fmla="*/ 1161828 w 2059780"/>
                <a:gd name="connsiteY737" fmla="*/ 1130443 h 1133814"/>
                <a:gd name="connsiteX738" fmla="*/ 1174611 w 2059780"/>
                <a:gd name="connsiteY738" fmla="*/ 1130091 h 1133814"/>
                <a:gd name="connsiteX739" fmla="*/ 1166669 w 2059780"/>
                <a:gd name="connsiteY739" fmla="*/ 1129742 h 1133814"/>
                <a:gd name="connsiteX740" fmla="*/ 1154048 w 2059780"/>
                <a:gd name="connsiteY740" fmla="*/ 1129742 h 1133814"/>
                <a:gd name="connsiteX741" fmla="*/ 1152292 w 2059780"/>
                <a:gd name="connsiteY741" fmla="*/ 1130024 h 1133814"/>
                <a:gd name="connsiteX742" fmla="*/ 1134535 w 2059780"/>
                <a:gd name="connsiteY742" fmla="*/ 1130282 h 1133814"/>
                <a:gd name="connsiteX743" fmla="*/ 1149262 w 2059780"/>
                <a:gd name="connsiteY743" fmla="*/ 1129827 h 1133814"/>
                <a:gd name="connsiteX744" fmla="*/ 1138188 w 2059780"/>
                <a:gd name="connsiteY744" fmla="*/ 1129600 h 1133814"/>
                <a:gd name="connsiteX745" fmla="*/ 1127860 w 2059780"/>
                <a:gd name="connsiteY745" fmla="*/ 1130206 h 1133814"/>
                <a:gd name="connsiteX746" fmla="*/ 1125592 w 2059780"/>
                <a:gd name="connsiteY746" fmla="*/ 1130412 h 1133814"/>
                <a:gd name="connsiteX747" fmla="*/ 1119133 w 2059780"/>
                <a:gd name="connsiteY747" fmla="*/ 1130196 h 1133814"/>
                <a:gd name="connsiteX748" fmla="*/ 1112210 w 2059780"/>
                <a:gd name="connsiteY748" fmla="*/ 1130214 h 1133814"/>
                <a:gd name="connsiteX749" fmla="*/ 1110881 w 2059780"/>
                <a:gd name="connsiteY749" fmla="*/ 1130029 h 1133814"/>
                <a:gd name="connsiteX750" fmla="*/ 1111952 w 2059780"/>
                <a:gd name="connsiteY750" fmla="*/ 1130330 h 1133814"/>
                <a:gd name="connsiteX751" fmla="*/ 1099489 w 2059780"/>
                <a:gd name="connsiteY751" fmla="*/ 1130082 h 1133814"/>
                <a:gd name="connsiteX752" fmla="*/ 1091842 w 2059780"/>
                <a:gd name="connsiteY752" fmla="*/ 1129628 h 1133814"/>
                <a:gd name="connsiteX753" fmla="*/ 1086386 w 2059780"/>
                <a:gd name="connsiteY753" fmla="*/ 1130058 h 1133814"/>
                <a:gd name="connsiteX754" fmla="*/ 1059080 w 2059780"/>
                <a:gd name="connsiteY754" fmla="*/ 1130026 h 1133814"/>
                <a:gd name="connsiteX755" fmla="*/ 1077854 w 2059780"/>
                <a:gd name="connsiteY755" fmla="*/ 1130012 h 1133814"/>
                <a:gd name="connsiteX756" fmla="*/ 1075402 w 2059780"/>
                <a:gd name="connsiteY756" fmla="*/ 1129762 h 1133814"/>
                <a:gd name="connsiteX757" fmla="*/ 1072965 w 2059780"/>
                <a:gd name="connsiteY757" fmla="*/ 1129534 h 1133814"/>
                <a:gd name="connsiteX758" fmla="*/ 1078337 w 2059780"/>
                <a:gd name="connsiteY758" fmla="*/ 1129666 h 1133814"/>
                <a:gd name="connsiteX759" fmla="*/ 1087964 w 2059780"/>
                <a:gd name="connsiteY759" fmla="*/ 1129487 h 1133814"/>
                <a:gd name="connsiteX760" fmla="*/ 1079465 w 2059780"/>
                <a:gd name="connsiteY760" fmla="*/ 1129480 h 1133814"/>
                <a:gd name="connsiteX761" fmla="*/ 1072788 w 2059780"/>
                <a:gd name="connsiteY761" fmla="*/ 1129518 h 1133814"/>
                <a:gd name="connsiteX762" fmla="*/ 1070844 w 2059780"/>
                <a:gd name="connsiteY762" fmla="*/ 1129336 h 1133814"/>
                <a:gd name="connsiteX763" fmla="*/ 1061472 w 2059780"/>
                <a:gd name="connsiteY763" fmla="*/ 1129691 h 1133814"/>
                <a:gd name="connsiteX764" fmla="*/ 1048456 w 2059780"/>
                <a:gd name="connsiteY764" fmla="*/ 1129331 h 1133814"/>
                <a:gd name="connsiteX765" fmla="*/ 1056663 w 2059780"/>
                <a:gd name="connsiteY765" fmla="*/ 1129518 h 1133814"/>
                <a:gd name="connsiteX766" fmla="*/ 1045962 w 2059780"/>
                <a:gd name="connsiteY766" fmla="*/ 1129693 h 1133814"/>
                <a:gd name="connsiteX767" fmla="*/ 1052590 w 2059780"/>
                <a:gd name="connsiteY767" fmla="*/ 1129815 h 1133814"/>
                <a:gd name="connsiteX768" fmla="*/ 1042775 w 2059780"/>
                <a:gd name="connsiteY768" fmla="*/ 1129659 h 1133814"/>
                <a:gd name="connsiteX769" fmla="*/ 1027870 w 2059780"/>
                <a:gd name="connsiteY769" fmla="*/ 1129277 h 1133814"/>
                <a:gd name="connsiteX770" fmla="*/ 1014488 w 2059780"/>
                <a:gd name="connsiteY770" fmla="*/ 1129887 h 1133814"/>
                <a:gd name="connsiteX771" fmla="*/ 1026651 w 2059780"/>
                <a:gd name="connsiteY771" fmla="*/ 1129842 h 1133814"/>
                <a:gd name="connsiteX772" fmla="*/ 1024459 w 2059780"/>
                <a:gd name="connsiteY772" fmla="*/ 1129259 h 1133814"/>
                <a:gd name="connsiteX773" fmla="*/ 986451 w 2059780"/>
                <a:gd name="connsiteY773" fmla="*/ 1129077 h 1133814"/>
                <a:gd name="connsiteX774" fmla="*/ 960838 w 2059780"/>
                <a:gd name="connsiteY774" fmla="*/ 1129143 h 1133814"/>
                <a:gd name="connsiteX775" fmla="*/ 962066 w 2059780"/>
                <a:gd name="connsiteY775" fmla="*/ 1129370 h 1133814"/>
                <a:gd name="connsiteX776" fmla="*/ 937727 w 2059780"/>
                <a:gd name="connsiteY776" fmla="*/ 1129078 h 1133814"/>
                <a:gd name="connsiteX777" fmla="*/ 931322 w 2059780"/>
                <a:gd name="connsiteY777" fmla="*/ 1129203 h 1133814"/>
                <a:gd name="connsiteX778" fmla="*/ 928859 w 2059780"/>
                <a:gd name="connsiteY778" fmla="*/ 1129083 h 1133814"/>
                <a:gd name="connsiteX779" fmla="*/ 905849 w 2059780"/>
                <a:gd name="connsiteY779" fmla="*/ 1129014 h 1133814"/>
                <a:gd name="connsiteX780" fmla="*/ 904513 w 2059780"/>
                <a:gd name="connsiteY780" fmla="*/ 1129222 h 1133814"/>
                <a:gd name="connsiteX781" fmla="*/ 891822 w 2059780"/>
                <a:gd name="connsiteY781" fmla="*/ 1129071 h 1133814"/>
                <a:gd name="connsiteX782" fmla="*/ 895995 w 2059780"/>
                <a:gd name="connsiteY782" fmla="*/ 1129554 h 1133814"/>
                <a:gd name="connsiteX783" fmla="*/ 884090 w 2059780"/>
                <a:gd name="connsiteY783" fmla="*/ 1129487 h 1133814"/>
                <a:gd name="connsiteX784" fmla="*/ 869178 w 2059780"/>
                <a:gd name="connsiteY784" fmla="*/ 1129191 h 1133814"/>
                <a:gd name="connsiteX785" fmla="*/ 884884 w 2059780"/>
                <a:gd name="connsiteY785" fmla="*/ 1129117 h 1133814"/>
                <a:gd name="connsiteX786" fmla="*/ 865502 w 2059780"/>
                <a:gd name="connsiteY786" fmla="*/ 1129017 h 1133814"/>
                <a:gd name="connsiteX787" fmla="*/ 860645 w 2059780"/>
                <a:gd name="connsiteY787" fmla="*/ 1128774 h 1133814"/>
                <a:gd name="connsiteX788" fmla="*/ 867678 w 2059780"/>
                <a:gd name="connsiteY788" fmla="*/ 1129078 h 1133814"/>
                <a:gd name="connsiteX789" fmla="*/ 860420 w 2059780"/>
                <a:gd name="connsiteY789" fmla="*/ 1129169 h 1133814"/>
                <a:gd name="connsiteX790" fmla="*/ 855159 w 2059780"/>
                <a:gd name="connsiteY790" fmla="*/ 1129274 h 1133814"/>
                <a:gd name="connsiteX791" fmla="*/ 840666 w 2059780"/>
                <a:gd name="connsiteY791" fmla="*/ 1128939 h 1133814"/>
                <a:gd name="connsiteX792" fmla="*/ 841746 w 2059780"/>
                <a:gd name="connsiteY792" fmla="*/ 1129095 h 1133814"/>
                <a:gd name="connsiteX793" fmla="*/ 834923 w 2059780"/>
                <a:gd name="connsiteY793" fmla="*/ 1129060 h 1133814"/>
                <a:gd name="connsiteX794" fmla="*/ 836267 w 2059780"/>
                <a:gd name="connsiteY794" fmla="*/ 1129223 h 1133814"/>
                <a:gd name="connsiteX795" fmla="*/ 835281 w 2059780"/>
                <a:gd name="connsiteY795" fmla="*/ 1128906 h 1133814"/>
                <a:gd name="connsiteX796" fmla="*/ 827137 w 2059780"/>
                <a:gd name="connsiteY796" fmla="*/ 1128705 h 1133814"/>
                <a:gd name="connsiteX797" fmla="*/ 819117 w 2059780"/>
                <a:gd name="connsiteY797" fmla="*/ 1128791 h 1133814"/>
                <a:gd name="connsiteX798" fmla="*/ 807025 w 2059780"/>
                <a:gd name="connsiteY798" fmla="*/ 1129168 h 1133814"/>
                <a:gd name="connsiteX799" fmla="*/ 795571 w 2059780"/>
                <a:gd name="connsiteY799" fmla="*/ 1128901 h 1133814"/>
                <a:gd name="connsiteX800" fmla="*/ 783277 w 2059780"/>
                <a:gd name="connsiteY800" fmla="*/ 1128989 h 1133814"/>
                <a:gd name="connsiteX801" fmla="*/ 793605 w 2059780"/>
                <a:gd name="connsiteY801" fmla="*/ 1128992 h 1133814"/>
                <a:gd name="connsiteX802" fmla="*/ 780370 w 2059780"/>
                <a:gd name="connsiteY802" fmla="*/ 1128977 h 1133814"/>
                <a:gd name="connsiteX803" fmla="*/ 763803 w 2059780"/>
                <a:gd name="connsiteY803" fmla="*/ 1129020 h 1133814"/>
                <a:gd name="connsiteX804" fmla="*/ 757346 w 2059780"/>
                <a:gd name="connsiteY804" fmla="*/ 1128973 h 1133814"/>
                <a:gd name="connsiteX805" fmla="*/ 772234 w 2059780"/>
                <a:gd name="connsiteY805" fmla="*/ 1129259 h 1133814"/>
                <a:gd name="connsiteX806" fmla="*/ 744779 w 2059780"/>
                <a:gd name="connsiteY806" fmla="*/ 1129183 h 1133814"/>
                <a:gd name="connsiteX807" fmla="*/ 753887 w 2059780"/>
                <a:gd name="connsiteY807" fmla="*/ 1128983 h 1133814"/>
                <a:gd name="connsiteX808" fmla="*/ 706810 w 2059780"/>
                <a:gd name="connsiteY808" fmla="*/ 1128825 h 1133814"/>
                <a:gd name="connsiteX809" fmla="*/ 693902 w 2059780"/>
                <a:gd name="connsiteY809" fmla="*/ 1128760 h 1133814"/>
                <a:gd name="connsiteX810" fmla="*/ 688059 w 2059780"/>
                <a:gd name="connsiteY810" fmla="*/ 1128586 h 1133814"/>
                <a:gd name="connsiteX811" fmla="*/ 662578 w 2059780"/>
                <a:gd name="connsiteY811" fmla="*/ 1128501 h 1133814"/>
                <a:gd name="connsiteX812" fmla="*/ 656874 w 2059780"/>
                <a:gd name="connsiteY812" fmla="*/ 1128375 h 1133814"/>
                <a:gd name="connsiteX813" fmla="*/ 654721 w 2059780"/>
                <a:gd name="connsiteY813" fmla="*/ 1128581 h 1133814"/>
                <a:gd name="connsiteX814" fmla="*/ 627615 w 2059780"/>
                <a:gd name="connsiteY814" fmla="*/ 1128319 h 1133814"/>
                <a:gd name="connsiteX815" fmla="*/ 634897 w 2059780"/>
                <a:gd name="connsiteY815" fmla="*/ 1128169 h 1133814"/>
                <a:gd name="connsiteX816" fmla="*/ 611606 w 2059780"/>
                <a:gd name="connsiteY816" fmla="*/ 1128103 h 1133814"/>
                <a:gd name="connsiteX817" fmla="*/ 608592 w 2059780"/>
                <a:gd name="connsiteY817" fmla="*/ 1127992 h 1133814"/>
                <a:gd name="connsiteX818" fmla="*/ 597129 w 2059780"/>
                <a:gd name="connsiteY818" fmla="*/ 1128072 h 1133814"/>
                <a:gd name="connsiteX819" fmla="*/ 624048 w 2059780"/>
                <a:gd name="connsiteY819" fmla="*/ 1128348 h 1133814"/>
                <a:gd name="connsiteX820" fmla="*/ 616985 w 2059780"/>
                <a:gd name="connsiteY820" fmla="*/ 1128405 h 1133814"/>
                <a:gd name="connsiteX821" fmla="*/ 523141 w 2059780"/>
                <a:gd name="connsiteY821" fmla="*/ 1127930 h 1133814"/>
                <a:gd name="connsiteX822" fmla="*/ 580165 w 2059780"/>
                <a:gd name="connsiteY822" fmla="*/ 1128071 h 1133814"/>
                <a:gd name="connsiteX823" fmla="*/ 590408 w 2059780"/>
                <a:gd name="connsiteY823" fmla="*/ 1127993 h 1133814"/>
                <a:gd name="connsiteX824" fmla="*/ 539126 w 2059780"/>
                <a:gd name="connsiteY824" fmla="*/ 1127787 h 1133814"/>
                <a:gd name="connsiteX825" fmla="*/ 538598 w 2059780"/>
                <a:gd name="connsiteY825" fmla="*/ 1127648 h 1133814"/>
                <a:gd name="connsiteX826" fmla="*/ 522053 w 2059780"/>
                <a:gd name="connsiteY826" fmla="*/ 1127702 h 1133814"/>
                <a:gd name="connsiteX827" fmla="*/ 526172 w 2059780"/>
                <a:gd name="connsiteY827" fmla="*/ 1127456 h 1133814"/>
                <a:gd name="connsiteX828" fmla="*/ 515642 w 2059780"/>
                <a:gd name="connsiteY828" fmla="*/ 1127717 h 1133814"/>
                <a:gd name="connsiteX829" fmla="*/ 484527 w 2059780"/>
                <a:gd name="connsiteY829" fmla="*/ 1127523 h 1133814"/>
                <a:gd name="connsiteX830" fmla="*/ 499285 w 2059780"/>
                <a:gd name="connsiteY830" fmla="*/ 1127811 h 1133814"/>
                <a:gd name="connsiteX831" fmla="*/ 454663 w 2059780"/>
                <a:gd name="connsiteY831" fmla="*/ 1127680 h 1133814"/>
                <a:gd name="connsiteX832" fmla="*/ 453413 w 2059780"/>
                <a:gd name="connsiteY832" fmla="*/ 1127802 h 1133814"/>
                <a:gd name="connsiteX833" fmla="*/ 443729 w 2059780"/>
                <a:gd name="connsiteY833" fmla="*/ 1127618 h 1133814"/>
                <a:gd name="connsiteX834" fmla="*/ 429174 w 2059780"/>
                <a:gd name="connsiteY834" fmla="*/ 1127513 h 1133814"/>
                <a:gd name="connsiteX835" fmla="*/ 431396 w 2059780"/>
                <a:gd name="connsiteY835" fmla="*/ 1127358 h 1133814"/>
                <a:gd name="connsiteX836" fmla="*/ 437870 w 2059780"/>
                <a:gd name="connsiteY836" fmla="*/ 1127513 h 1133814"/>
                <a:gd name="connsiteX837" fmla="*/ 442300 w 2059780"/>
                <a:gd name="connsiteY837" fmla="*/ 1127464 h 1133814"/>
                <a:gd name="connsiteX838" fmla="*/ 448897 w 2059780"/>
                <a:gd name="connsiteY838" fmla="*/ 1127568 h 1133814"/>
                <a:gd name="connsiteX839" fmla="*/ 450987 w 2059780"/>
                <a:gd name="connsiteY839" fmla="*/ 1127450 h 1133814"/>
                <a:gd name="connsiteX840" fmla="*/ 460461 w 2059780"/>
                <a:gd name="connsiteY840" fmla="*/ 1127475 h 1133814"/>
                <a:gd name="connsiteX841" fmla="*/ 388842 w 2059780"/>
                <a:gd name="connsiteY841" fmla="*/ 1127118 h 1133814"/>
                <a:gd name="connsiteX842" fmla="*/ 405644 w 2059780"/>
                <a:gd name="connsiteY842" fmla="*/ 1127277 h 1133814"/>
                <a:gd name="connsiteX843" fmla="*/ 379641 w 2059780"/>
                <a:gd name="connsiteY843" fmla="*/ 1126996 h 1133814"/>
                <a:gd name="connsiteX844" fmla="*/ 253122 w 2059780"/>
                <a:gd name="connsiteY844" fmla="*/ 1126557 h 1133814"/>
                <a:gd name="connsiteX845" fmla="*/ 237331 w 2059780"/>
                <a:gd name="connsiteY845" fmla="*/ 1126337 h 1133814"/>
                <a:gd name="connsiteX846" fmla="*/ 246936 w 2059780"/>
                <a:gd name="connsiteY846" fmla="*/ 1126564 h 1133814"/>
                <a:gd name="connsiteX847" fmla="*/ 207894 w 2059780"/>
                <a:gd name="connsiteY847" fmla="*/ 1126362 h 1133814"/>
                <a:gd name="connsiteX848" fmla="*/ 199454 w 2059780"/>
                <a:gd name="connsiteY848" fmla="*/ 1126544 h 1133814"/>
                <a:gd name="connsiteX849" fmla="*/ 188878 w 2059780"/>
                <a:gd name="connsiteY849" fmla="*/ 1126365 h 1133814"/>
                <a:gd name="connsiteX850" fmla="*/ 182101 w 2059780"/>
                <a:gd name="connsiteY850" fmla="*/ 1126353 h 1133814"/>
                <a:gd name="connsiteX851" fmla="*/ 179677 w 2059780"/>
                <a:gd name="connsiteY851" fmla="*/ 1126242 h 1133814"/>
                <a:gd name="connsiteX852" fmla="*/ 173950 w 2059780"/>
                <a:gd name="connsiteY852" fmla="*/ 1126148 h 1133814"/>
                <a:gd name="connsiteX853" fmla="*/ 177462 w 2059780"/>
                <a:gd name="connsiteY853" fmla="*/ 1126126 h 1133814"/>
                <a:gd name="connsiteX854" fmla="*/ 169429 w 2059780"/>
                <a:gd name="connsiteY854" fmla="*/ 1126004 h 1133814"/>
                <a:gd name="connsiteX855" fmla="*/ 171848 w 2059780"/>
                <a:gd name="connsiteY855" fmla="*/ 1125909 h 1133814"/>
                <a:gd name="connsiteX856" fmla="*/ 172535 w 2059780"/>
                <a:gd name="connsiteY856" fmla="*/ 1125909 h 1133814"/>
                <a:gd name="connsiteX857" fmla="*/ 173553 w 2059780"/>
                <a:gd name="connsiteY857" fmla="*/ 1125966 h 1133814"/>
                <a:gd name="connsiteX858" fmla="*/ 192232 w 2059780"/>
                <a:gd name="connsiteY858" fmla="*/ 1125936 h 1133814"/>
                <a:gd name="connsiteX859" fmla="*/ 172535 w 2059780"/>
                <a:gd name="connsiteY859" fmla="*/ 1125909 h 1133814"/>
                <a:gd name="connsiteX860" fmla="*/ 172240 w 2059780"/>
                <a:gd name="connsiteY860" fmla="*/ 1125893 h 1133814"/>
                <a:gd name="connsiteX861" fmla="*/ 171848 w 2059780"/>
                <a:gd name="connsiteY861" fmla="*/ 1125909 h 1133814"/>
                <a:gd name="connsiteX862" fmla="*/ 167112 w 2059780"/>
                <a:gd name="connsiteY862" fmla="*/ 1125902 h 1133814"/>
                <a:gd name="connsiteX863" fmla="*/ 140681 w 2059780"/>
                <a:gd name="connsiteY863" fmla="*/ 1125770 h 1133814"/>
                <a:gd name="connsiteX864" fmla="*/ 138513 w 2059780"/>
                <a:gd name="connsiteY864" fmla="*/ 1125560 h 1133814"/>
                <a:gd name="connsiteX865" fmla="*/ 118822 w 2059780"/>
                <a:gd name="connsiteY865" fmla="*/ 1125410 h 1133814"/>
                <a:gd name="connsiteX866" fmla="*/ 138343 w 2059780"/>
                <a:gd name="connsiteY866" fmla="*/ 1125450 h 1133814"/>
                <a:gd name="connsiteX867" fmla="*/ 109729 w 2059780"/>
                <a:gd name="connsiteY867" fmla="*/ 1125483 h 1133814"/>
                <a:gd name="connsiteX868" fmla="*/ 106933 w 2059780"/>
                <a:gd name="connsiteY868" fmla="*/ 1125240 h 1133814"/>
                <a:gd name="connsiteX869" fmla="*/ 100420 w 2059780"/>
                <a:gd name="connsiteY869" fmla="*/ 1125433 h 1133814"/>
                <a:gd name="connsiteX870" fmla="*/ 81179 w 2059780"/>
                <a:gd name="connsiteY870" fmla="*/ 1125478 h 1133814"/>
                <a:gd name="connsiteX871" fmla="*/ 78125 w 2059780"/>
                <a:gd name="connsiteY871" fmla="*/ 1125368 h 1133814"/>
                <a:gd name="connsiteX872" fmla="*/ 62661 w 2059780"/>
                <a:gd name="connsiteY872" fmla="*/ 1125345 h 1133814"/>
                <a:gd name="connsiteX873" fmla="*/ 63150 w 2059780"/>
                <a:gd name="connsiteY873" fmla="*/ 1125217 h 1133814"/>
                <a:gd name="connsiteX874" fmla="*/ 51074 w 2059780"/>
                <a:gd name="connsiteY874" fmla="*/ 1125208 h 1133814"/>
                <a:gd name="connsiteX875" fmla="*/ 52310 w 2059780"/>
                <a:gd name="connsiteY875" fmla="*/ 1125341 h 1133814"/>
                <a:gd name="connsiteX876" fmla="*/ 40156 w 2059780"/>
                <a:gd name="connsiteY876" fmla="*/ 1125345 h 1133814"/>
                <a:gd name="connsiteX877" fmla="*/ 50002 w 2059780"/>
                <a:gd name="connsiteY877" fmla="*/ 1125493 h 1133814"/>
                <a:gd name="connsiteX878" fmla="*/ 30621 w 2059780"/>
                <a:gd name="connsiteY878" fmla="*/ 1125581 h 1133814"/>
                <a:gd name="connsiteX879" fmla="*/ 39270 w 2059780"/>
                <a:gd name="connsiteY879" fmla="*/ 1125583 h 1133814"/>
                <a:gd name="connsiteX880" fmla="*/ 30263 w 2059780"/>
                <a:gd name="connsiteY880" fmla="*/ 1125591 h 1133814"/>
                <a:gd name="connsiteX881" fmla="*/ 27916 w 2059780"/>
                <a:gd name="connsiteY881" fmla="*/ 1125754 h 1133814"/>
                <a:gd name="connsiteX882" fmla="*/ 23005 w 2059780"/>
                <a:gd name="connsiteY882" fmla="*/ 1125788 h 1133814"/>
                <a:gd name="connsiteX883" fmla="*/ 26036 w 2059780"/>
                <a:gd name="connsiteY883" fmla="*/ 1125895 h 1133814"/>
                <a:gd name="connsiteX884" fmla="*/ 12195 w 2059780"/>
                <a:gd name="connsiteY884" fmla="*/ 1125885 h 1133814"/>
                <a:gd name="connsiteX885" fmla="*/ 19695 w 2059780"/>
                <a:gd name="connsiteY885" fmla="*/ 1125743 h 1133814"/>
                <a:gd name="connsiteX886" fmla="*/ 11721 w 2059780"/>
                <a:gd name="connsiteY886" fmla="*/ 1125570 h 1133814"/>
                <a:gd name="connsiteX887" fmla="*/ 19104 w 2059780"/>
                <a:gd name="connsiteY887" fmla="*/ 1125442 h 1133814"/>
                <a:gd name="connsiteX888" fmla="*/ 12530 w 2059780"/>
                <a:gd name="connsiteY888" fmla="*/ 1125356 h 1133814"/>
                <a:gd name="connsiteX889" fmla="*/ 40653 w 2059780"/>
                <a:gd name="connsiteY889" fmla="*/ 1125234 h 1133814"/>
                <a:gd name="connsiteX890" fmla="*/ 15032 w 2059780"/>
                <a:gd name="connsiteY890" fmla="*/ 1124922 h 1133814"/>
                <a:gd name="connsiteX891" fmla="*/ 20239 w 2059780"/>
                <a:gd name="connsiteY891" fmla="*/ 1124708 h 1133814"/>
                <a:gd name="connsiteX892" fmla="*/ 11659 w 2059780"/>
                <a:gd name="connsiteY892" fmla="*/ 1124695 h 1133814"/>
                <a:gd name="connsiteX893" fmla="*/ 11327 w 2059780"/>
                <a:gd name="connsiteY893" fmla="*/ 1124675 h 1133814"/>
                <a:gd name="connsiteX894" fmla="*/ 22562 w 2059780"/>
                <a:gd name="connsiteY894" fmla="*/ 1124554 h 1133814"/>
                <a:gd name="connsiteX895" fmla="*/ 18708 w 2059780"/>
                <a:gd name="connsiteY895" fmla="*/ 1124229 h 1133814"/>
                <a:gd name="connsiteX896" fmla="*/ 23922 w 2059780"/>
                <a:gd name="connsiteY896" fmla="*/ 1124090 h 1133814"/>
                <a:gd name="connsiteX897" fmla="*/ 14418 w 2059780"/>
                <a:gd name="connsiteY897" fmla="*/ 1123984 h 1133814"/>
                <a:gd name="connsiteX898" fmla="*/ 25158 w 2059780"/>
                <a:gd name="connsiteY898" fmla="*/ 1123870 h 1133814"/>
                <a:gd name="connsiteX899" fmla="*/ 18894 w 2059780"/>
                <a:gd name="connsiteY899" fmla="*/ 1123728 h 1133814"/>
                <a:gd name="connsiteX900" fmla="*/ 25375 w 2059780"/>
                <a:gd name="connsiteY900" fmla="*/ 1123563 h 1133814"/>
                <a:gd name="connsiteX901" fmla="*/ 23417 w 2059780"/>
                <a:gd name="connsiteY901" fmla="*/ 1123439 h 1133814"/>
                <a:gd name="connsiteX902" fmla="*/ 35493 w 2059780"/>
                <a:gd name="connsiteY902" fmla="*/ 1123432 h 1133814"/>
                <a:gd name="connsiteX903" fmla="*/ 34094 w 2059780"/>
                <a:gd name="connsiteY903" fmla="*/ 1123319 h 1133814"/>
                <a:gd name="connsiteX904" fmla="*/ 37724 w 2059780"/>
                <a:gd name="connsiteY904" fmla="*/ 1123294 h 1133814"/>
                <a:gd name="connsiteX905" fmla="*/ 23666 w 2059780"/>
                <a:gd name="connsiteY905" fmla="*/ 1122935 h 1133814"/>
                <a:gd name="connsiteX906" fmla="*/ 24839 w 2059780"/>
                <a:gd name="connsiteY906" fmla="*/ 1122620 h 1133814"/>
                <a:gd name="connsiteX907" fmla="*/ 21342 w 2059780"/>
                <a:gd name="connsiteY907" fmla="*/ 1122648 h 1133814"/>
                <a:gd name="connsiteX908" fmla="*/ 16936 w 2059780"/>
                <a:gd name="connsiteY908" fmla="*/ 1122453 h 1133814"/>
                <a:gd name="connsiteX909" fmla="*/ 23510 w 2059780"/>
                <a:gd name="connsiteY909" fmla="*/ 1122075 h 1133814"/>
                <a:gd name="connsiteX910" fmla="*/ 34289 w 2059780"/>
                <a:gd name="connsiteY910" fmla="*/ 1121950 h 1133814"/>
                <a:gd name="connsiteX911" fmla="*/ 29385 w 2059780"/>
                <a:gd name="connsiteY911" fmla="*/ 1121882 h 1133814"/>
                <a:gd name="connsiteX912" fmla="*/ 35314 w 2059780"/>
                <a:gd name="connsiteY912" fmla="*/ 1121681 h 1133814"/>
                <a:gd name="connsiteX913" fmla="*/ 25088 w 2059780"/>
                <a:gd name="connsiteY913" fmla="*/ 1121658 h 1133814"/>
                <a:gd name="connsiteX914" fmla="*/ 25111 w 2059780"/>
                <a:gd name="connsiteY914" fmla="*/ 1121482 h 1133814"/>
                <a:gd name="connsiteX915" fmla="*/ 19096 w 2059780"/>
                <a:gd name="connsiteY915" fmla="*/ 1121448 h 1133814"/>
                <a:gd name="connsiteX916" fmla="*/ 27668 w 2059780"/>
                <a:gd name="connsiteY916" fmla="*/ 1121265 h 1133814"/>
                <a:gd name="connsiteX917" fmla="*/ 25298 w 2059780"/>
                <a:gd name="connsiteY917" fmla="*/ 1121167 h 1133814"/>
                <a:gd name="connsiteX918" fmla="*/ 30520 w 2059780"/>
                <a:gd name="connsiteY918" fmla="*/ 1120989 h 1133814"/>
                <a:gd name="connsiteX919" fmla="*/ 26044 w 2059780"/>
                <a:gd name="connsiteY919" fmla="*/ 1120978 h 1133814"/>
                <a:gd name="connsiteX920" fmla="*/ 31880 w 2059780"/>
                <a:gd name="connsiteY920" fmla="*/ 1120803 h 1133814"/>
                <a:gd name="connsiteX921" fmla="*/ 32330 w 2059780"/>
                <a:gd name="connsiteY921" fmla="*/ 1120661 h 1133814"/>
                <a:gd name="connsiteX922" fmla="*/ 15405 w 2059780"/>
                <a:gd name="connsiteY922" fmla="*/ 1120632 h 1133814"/>
                <a:gd name="connsiteX923" fmla="*/ 20285 w 2059780"/>
                <a:gd name="connsiteY923" fmla="*/ 1120254 h 1133814"/>
                <a:gd name="connsiteX924" fmla="*/ 28717 w 2059780"/>
                <a:gd name="connsiteY924" fmla="*/ 1120059 h 1133814"/>
                <a:gd name="connsiteX925" fmla="*/ 35610 w 2059780"/>
                <a:gd name="connsiteY925" fmla="*/ 1119820 h 1133814"/>
                <a:gd name="connsiteX926" fmla="*/ 30722 w 2059780"/>
                <a:gd name="connsiteY926" fmla="*/ 1119742 h 1133814"/>
                <a:gd name="connsiteX927" fmla="*/ 31025 w 2059780"/>
                <a:gd name="connsiteY927" fmla="*/ 1119661 h 1133814"/>
                <a:gd name="connsiteX928" fmla="*/ 74201 w 2059780"/>
                <a:gd name="connsiteY928" fmla="*/ 1119492 h 1133814"/>
                <a:gd name="connsiteX929" fmla="*/ 89603 w 2059780"/>
                <a:gd name="connsiteY929" fmla="*/ 1119226 h 1133814"/>
                <a:gd name="connsiteX930" fmla="*/ 91662 w 2059780"/>
                <a:gd name="connsiteY930" fmla="*/ 1119357 h 1133814"/>
                <a:gd name="connsiteX931" fmla="*/ 108462 w 2059780"/>
                <a:gd name="connsiteY931" fmla="*/ 1119171 h 1133814"/>
                <a:gd name="connsiteX932" fmla="*/ 108720 w 2059780"/>
                <a:gd name="connsiteY932" fmla="*/ 1119339 h 1133814"/>
                <a:gd name="connsiteX933" fmla="*/ 137853 w 2059780"/>
                <a:gd name="connsiteY933" fmla="*/ 1119277 h 1133814"/>
                <a:gd name="connsiteX934" fmla="*/ 133462 w 2059780"/>
                <a:gd name="connsiteY934" fmla="*/ 1119075 h 1133814"/>
                <a:gd name="connsiteX935" fmla="*/ 142306 w 2059780"/>
                <a:gd name="connsiteY935" fmla="*/ 1119269 h 1133814"/>
                <a:gd name="connsiteX936" fmla="*/ 254504 w 2059780"/>
                <a:gd name="connsiteY936" fmla="*/ 1118991 h 1133814"/>
                <a:gd name="connsiteX937" fmla="*/ 229031 w 2059780"/>
                <a:gd name="connsiteY937" fmla="*/ 1118978 h 1133814"/>
                <a:gd name="connsiteX938" fmla="*/ 272136 w 2059780"/>
                <a:gd name="connsiteY938" fmla="*/ 1118788 h 1133814"/>
                <a:gd name="connsiteX939" fmla="*/ 260589 w 2059780"/>
                <a:gd name="connsiteY939" fmla="*/ 1118686 h 1133814"/>
                <a:gd name="connsiteX940" fmla="*/ 291214 w 2059780"/>
                <a:gd name="connsiteY940" fmla="*/ 1118573 h 1133814"/>
                <a:gd name="connsiteX941" fmla="*/ 288510 w 2059780"/>
                <a:gd name="connsiteY941" fmla="*/ 1118448 h 1133814"/>
                <a:gd name="connsiteX942" fmla="*/ 293359 w 2059780"/>
                <a:gd name="connsiteY942" fmla="*/ 1118538 h 1133814"/>
                <a:gd name="connsiteX943" fmla="*/ 307020 w 2059780"/>
                <a:gd name="connsiteY943" fmla="*/ 1118524 h 1133814"/>
                <a:gd name="connsiteX944" fmla="*/ 309693 w 2059780"/>
                <a:gd name="connsiteY944" fmla="*/ 1118380 h 1133814"/>
                <a:gd name="connsiteX945" fmla="*/ 326589 w 2059780"/>
                <a:gd name="connsiteY945" fmla="*/ 1118229 h 1133814"/>
                <a:gd name="connsiteX946" fmla="*/ 320007 w 2059780"/>
                <a:gd name="connsiteY946" fmla="*/ 1118158 h 1133814"/>
                <a:gd name="connsiteX947" fmla="*/ 310161 w 2059780"/>
                <a:gd name="connsiteY947" fmla="*/ 1118326 h 1133814"/>
                <a:gd name="connsiteX948" fmla="*/ 297634 w 2059780"/>
                <a:gd name="connsiteY948" fmla="*/ 1118265 h 1133814"/>
                <a:gd name="connsiteX949" fmla="*/ 318577 w 2059780"/>
                <a:gd name="connsiteY949" fmla="*/ 1118083 h 1133814"/>
                <a:gd name="connsiteX950" fmla="*/ 297105 w 2059780"/>
                <a:gd name="connsiteY950" fmla="*/ 1118149 h 1133814"/>
                <a:gd name="connsiteX951" fmla="*/ 290399 w 2059780"/>
                <a:gd name="connsiteY951" fmla="*/ 1118124 h 1133814"/>
                <a:gd name="connsiteX952" fmla="*/ 284245 w 2059780"/>
                <a:gd name="connsiteY952" fmla="*/ 1118056 h 1133814"/>
                <a:gd name="connsiteX953" fmla="*/ 272627 w 2059780"/>
                <a:gd name="connsiteY953" fmla="*/ 1118106 h 1133814"/>
                <a:gd name="connsiteX954" fmla="*/ 255677 w 2059780"/>
                <a:gd name="connsiteY954" fmla="*/ 1118093 h 1133814"/>
                <a:gd name="connsiteX955" fmla="*/ 281641 w 2059780"/>
                <a:gd name="connsiteY955" fmla="*/ 1117941 h 1133814"/>
                <a:gd name="connsiteX956" fmla="*/ 280157 w 2059780"/>
                <a:gd name="connsiteY956" fmla="*/ 1117868 h 1133814"/>
                <a:gd name="connsiteX957" fmla="*/ 286995 w 2059780"/>
                <a:gd name="connsiteY957" fmla="*/ 1117857 h 1133814"/>
                <a:gd name="connsiteX958" fmla="*/ 285899 w 2059780"/>
                <a:gd name="connsiteY958" fmla="*/ 1117936 h 1133814"/>
                <a:gd name="connsiteX959" fmla="*/ 301480 w 2059780"/>
                <a:gd name="connsiteY959" fmla="*/ 1117910 h 1133814"/>
                <a:gd name="connsiteX960" fmla="*/ 340545 w 2059780"/>
                <a:gd name="connsiteY960" fmla="*/ 1117812 h 1133814"/>
                <a:gd name="connsiteX961" fmla="*/ 354774 w 2059780"/>
                <a:gd name="connsiteY961" fmla="*/ 1117734 h 1133814"/>
                <a:gd name="connsiteX962" fmla="*/ 359950 w 2059780"/>
                <a:gd name="connsiteY962" fmla="*/ 1117873 h 1133814"/>
                <a:gd name="connsiteX963" fmla="*/ 367838 w 2059780"/>
                <a:gd name="connsiteY963" fmla="*/ 1117777 h 1133814"/>
                <a:gd name="connsiteX964" fmla="*/ 376804 w 2059780"/>
                <a:gd name="connsiteY964" fmla="*/ 1117658 h 1133814"/>
                <a:gd name="connsiteX965" fmla="*/ 399978 w 2059780"/>
                <a:gd name="connsiteY965" fmla="*/ 1117576 h 1133814"/>
                <a:gd name="connsiteX966" fmla="*/ 401035 w 2059780"/>
                <a:gd name="connsiteY966" fmla="*/ 1117491 h 1133814"/>
                <a:gd name="connsiteX967" fmla="*/ 430060 w 2059780"/>
                <a:gd name="connsiteY967" fmla="*/ 1117745 h 1133814"/>
                <a:gd name="connsiteX968" fmla="*/ 420090 w 2059780"/>
                <a:gd name="connsiteY968" fmla="*/ 1117675 h 1133814"/>
                <a:gd name="connsiteX969" fmla="*/ 444685 w 2059780"/>
                <a:gd name="connsiteY969" fmla="*/ 1117391 h 1133814"/>
                <a:gd name="connsiteX970" fmla="*/ 429461 w 2059780"/>
                <a:gd name="connsiteY970" fmla="*/ 1117370 h 1133814"/>
                <a:gd name="connsiteX971" fmla="*/ 492819 w 2059780"/>
                <a:gd name="connsiteY971" fmla="*/ 1117198 h 1133814"/>
                <a:gd name="connsiteX972" fmla="*/ 490775 w 2059780"/>
                <a:gd name="connsiteY972" fmla="*/ 1117331 h 1133814"/>
                <a:gd name="connsiteX973" fmla="*/ 504413 w 2059780"/>
                <a:gd name="connsiteY973" fmla="*/ 1117316 h 1133814"/>
                <a:gd name="connsiteX974" fmla="*/ 500645 w 2059780"/>
                <a:gd name="connsiteY974" fmla="*/ 1117451 h 1133814"/>
                <a:gd name="connsiteX975" fmla="*/ 516226 w 2059780"/>
                <a:gd name="connsiteY975" fmla="*/ 1117345 h 1133814"/>
                <a:gd name="connsiteX976" fmla="*/ 507964 w 2059780"/>
                <a:gd name="connsiteY976" fmla="*/ 1117268 h 1133814"/>
                <a:gd name="connsiteX977" fmla="*/ 512923 w 2059780"/>
                <a:gd name="connsiteY977" fmla="*/ 1117305 h 1133814"/>
                <a:gd name="connsiteX978" fmla="*/ 494404 w 2059780"/>
                <a:gd name="connsiteY978" fmla="*/ 1117240 h 1133814"/>
                <a:gd name="connsiteX979" fmla="*/ 546960 w 2059780"/>
                <a:gd name="connsiteY979" fmla="*/ 1116998 h 1133814"/>
                <a:gd name="connsiteX980" fmla="*/ 544628 w 2059780"/>
                <a:gd name="connsiteY980" fmla="*/ 1117266 h 1133814"/>
                <a:gd name="connsiteX981" fmla="*/ 549259 w 2059780"/>
                <a:gd name="connsiteY981" fmla="*/ 1117084 h 1133814"/>
                <a:gd name="connsiteX982" fmla="*/ 566325 w 2059780"/>
                <a:gd name="connsiteY982" fmla="*/ 1117064 h 1133814"/>
                <a:gd name="connsiteX983" fmla="*/ 578122 w 2059780"/>
                <a:gd name="connsiteY983" fmla="*/ 1117095 h 1133814"/>
                <a:gd name="connsiteX984" fmla="*/ 574974 w 2059780"/>
                <a:gd name="connsiteY984" fmla="*/ 1117008 h 1133814"/>
                <a:gd name="connsiteX985" fmla="*/ 601163 w 2059780"/>
                <a:gd name="connsiteY985" fmla="*/ 1117394 h 1133814"/>
                <a:gd name="connsiteX986" fmla="*/ 586793 w 2059780"/>
                <a:gd name="connsiteY986" fmla="*/ 1117362 h 1133814"/>
                <a:gd name="connsiteX987" fmla="*/ 568649 w 2059780"/>
                <a:gd name="connsiteY987" fmla="*/ 1117471 h 1133814"/>
                <a:gd name="connsiteX988" fmla="*/ 577795 w 2059780"/>
                <a:gd name="connsiteY988" fmla="*/ 1117873 h 1133814"/>
                <a:gd name="connsiteX989" fmla="*/ 625011 w 2059780"/>
                <a:gd name="connsiteY989" fmla="*/ 1117797 h 1133814"/>
                <a:gd name="connsiteX990" fmla="*/ 631283 w 2059780"/>
                <a:gd name="connsiteY990" fmla="*/ 1117604 h 1133814"/>
                <a:gd name="connsiteX991" fmla="*/ 627476 w 2059780"/>
                <a:gd name="connsiteY991" fmla="*/ 1117769 h 1133814"/>
                <a:gd name="connsiteX992" fmla="*/ 724077 w 2059780"/>
                <a:gd name="connsiteY992" fmla="*/ 1117595 h 1133814"/>
                <a:gd name="connsiteX993" fmla="*/ 725600 w 2059780"/>
                <a:gd name="connsiteY993" fmla="*/ 1117695 h 1133814"/>
                <a:gd name="connsiteX994" fmla="*/ 743908 w 2059780"/>
                <a:gd name="connsiteY994" fmla="*/ 1117538 h 1133814"/>
                <a:gd name="connsiteX995" fmla="*/ 759062 w 2059780"/>
                <a:gd name="connsiteY995" fmla="*/ 1117306 h 1133814"/>
                <a:gd name="connsiteX996" fmla="*/ 769903 w 2059780"/>
                <a:gd name="connsiteY996" fmla="*/ 1117542 h 1133814"/>
                <a:gd name="connsiteX997" fmla="*/ 813725 w 2059780"/>
                <a:gd name="connsiteY997" fmla="*/ 1117561 h 1133814"/>
                <a:gd name="connsiteX998" fmla="*/ 839733 w 2059780"/>
                <a:gd name="connsiteY998" fmla="*/ 1117714 h 1133814"/>
                <a:gd name="connsiteX999" fmla="*/ 846899 w 2059780"/>
                <a:gd name="connsiteY999" fmla="*/ 1117238 h 1133814"/>
                <a:gd name="connsiteX1000" fmla="*/ 880493 w 2059780"/>
                <a:gd name="connsiteY1000" fmla="*/ 1117064 h 1133814"/>
                <a:gd name="connsiteX1001" fmla="*/ 882808 w 2059780"/>
                <a:gd name="connsiteY1001" fmla="*/ 1117172 h 1133814"/>
                <a:gd name="connsiteX1002" fmla="*/ 886002 w 2059780"/>
                <a:gd name="connsiteY1002" fmla="*/ 1117021 h 1133814"/>
                <a:gd name="connsiteX1003" fmla="*/ 900759 w 2059780"/>
                <a:gd name="connsiteY1003" fmla="*/ 1117224 h 1133814"/>
                <a:gd name="connsiteX1004" fmla="*/ 905787 w 2059780"/>
                <a:gd name="connsiteY1004" fmla="*/ 1117288 h 1133814"/>
                <a:gd name="connsiteX1005" fmla="*/ 875558 w 2059780"/>
                <a:gd name="connsiteY1005" fmla="*/ 1117440 h 1133814"/>
                <a:gd name="connsiteX1006" fmla="*/ 909797 w 2059780"/>
                <a:gd name="connsiteY1006" fmla="*/ 1117379 h 1133814"/>
                <a:gd name="connsiteX1007" fmla="*/ 909440 w 2059780"/>
                <a:gd name="connsiteY1007" fmla="*/ 1117542 h 1133814"/>
                <a:gd name="connsiteX1008" fmla="*/ 909456 w 2059780"/>
                <a:gd name="connsiteY1008" fmla="*/ 1117542 h 1133814"/>
                <a:gd name="connsiteX1009" fmla="*/ 925401 w 2059780"/>
                <a:gd name="connsiteY1009" fmla="*/ 1117269 h 1133814"/>
                <a:gd name="connsiteX1010" fmla="*/ 907605 w 2059780"/>
                <a:gd name="connsiteY1010" fmla="*/ 1117278 h 1133814"/>
                <a:gd name="connsiteX1011" fmla="*/ 908670 w 2059780"/>
                <a:gd name="connsiteY1011" fmla="*/ 1117056 h 1133814"/>
                <a:gd name="connsiteX1012" fmla="*/ 931563 w 2059780"/>
                <a:gd name="connsiteY1012" fmla="*/ 1117107 h 1133814"/>
                <a:gd name="connsiteX1013" fmla="*/ 932714 w 2059780"/>
                <a:gd name="connsiteY1013" fmla="*/ 1116994 h 1133814"/>
                <a:gd name="connsiteX1014" fmla="*/ 939483 w 2059780"/>
                <a:gd name="connsiteY1014" fmla="*/ 1116993 h 1133814"/>
                <a:gd name="connsiteX1015" fmla="*/ 926801 w 2059780"/>
                <a:gd name="connsiteY1015" fmla="*/ 1117351 h 1133814"/>
                <a:gd name="connsiteX1016" fmla="*/ 976270 w 2059780"/>
                <a:gd name="connsiteY1016" fmla="*/ 1117001 h 1133814"/>
                <a:gd name="connsiteX1017" fmla="*/ 978469 w 2059780"/>
                <a:gd name="connsiteY1017" fmla="*/ 1117123 h 1133814"/>
                <a:gd name="connsiteX1018" fmla="*/ 997307 w 2059780"/>
                <a:gd name="connsiteY1018" fmla="*/ 1117092 h 1133814"/>
                <a:gd name="connsiteX1019" fmla="*/ 998029 w 2059780"/>
                <a:gd name="connsiteY1019" fmla="*/ 1116754 h 1133814"/>
                <a:gd name="connsiteX1020" fmla="*/ 1021879 w 2059780"/>
                <a:gd name="connsiteY1020" fmla="*/ 1116748 h 1133814"/>
                <a:gd name="connsiteX1021" fmla="*/ 1011909 w 2059780"/>
                <a:gd name="connsiteY1021" fmla="*/ 1116637 h 1133814"/>
                <a:gd name="connsiteX1022" fmla="*/ 1022189 w 2059780"/>
                <a:gd name="connsiteY1022" fmla="*/ 1116414 h 1133814"/>
                <a:gd name="connsiteX1023" fmla="*/ 1021211 w 2059780"/>
                <a:gd name="connsiteY1023" fmla="*/ 1116402 h 1133814"/>
                <a:gd name="connsiteX1024" fmla="*/ 1009283 w 2059780"/>
                <a:gd name="connsiteY1024" fmla="*/ 1116269 h 1133814"/>
                <a:gd name="connsiteX1025" fmla="*/ 1036403 w 2059780"/>
                <a:gd name="connsiteY1025" fmla="*/ 1116343 h 1133814"/>
                <a:gd name="connsiteX1026" fmla="*/ 1027537 w 2059780"/>
                <a:gd name="connsiteY1026" fmla="*/ 1116490 h 1133814"/>
                <a:gd name="connsiteX1027" fmla="*/ 1039551 w 2059780"/>
                <a:gd name="connsiteY1027" fmla="*/ 1116457 h 1133814"/>
                <a:gd name="connsiteX1028" fmla="*/ 1023712 w 2059780"/>
                <a:gd name="connsiteY1028" fmla="*/ 1117090 h 1133814"/>
                <a:gd name="connsiteX1029" fmla="*/ 1042107 w 2059780"/>
                <a:gd name="connsiteY1029" fmla="*/ 1116888 h 1133814"/>
                <a:gd name="connsiteX1030" fmla="*/ 1045939 w 2059780"/>
                <a:gd name="connsiteY1030" fmla="*/ 1116686 h 1133814"/>
                <a:gd name="connsiteX1031" fmla="*/ 1049925 w 2059780"/>
                <a:gd name="connsiteY1031" fmla="*/ 1116802 h 1133814"/>
                <a:gd name="connsiteX1032" fmla="*/ 1059095 w 2059780"/>
                <a:gd name="connsiteY1032" fmla="*/ 1116916 h 1133814"/>
                <a:gd name="connsiteX1033" fmla="*/ 1047811 w 2059780"/>
                <a:gd name="connsiteY1033" fmla="*/ 1116599 h 1133814"/>
                <a:gd name="connsiteX1034" fmla="*/ 1072748 w 2059780"/>
                <a:gd name="connsiteY1034" fmla="*/ 1116394 h 1133814"/>
                <a:gd name="connsiteX1035" fmla="*/ 1077045 w 2059780"/>
                <a:gd name="connsiteY1035" fmla="*/ 1116163 h 1133814"/>
                <a:gd name="connsiteX1036" fmla="*/ 1127059 w 2059780"/>
                <a:gd name="connsiteY1036" fmla="*/ 1116200 h 1133814"/>
                <a:gd name="connsiteX1037" fmla="*/ 1127410 w 2059780"/>
                <a:gd name="connsiteY1037" fmla="*/ 1116439 h 1133814"/>
                <a:gd name="connsiteX1038" fmla="*/ 1128902 w 2059780"/>
                <a:gd name="connsiteY1038" fmla="*/ 1116140 h 1133814"/>
                <a:gd name="connsiteX1039" fmla="*/ 1152775 w 2059780"/>
                <a:gd name="connsiteY1039" fmla="*/ 1116135 h 1133814"/>
                <a:gd name="connsiteX1040" fmla="*/ 1153878 w 2059780"/>
                <a:gd name="connsiteY1040" fmla="*/ 1116437 h 1133814"/>
                <a:gd name="connsiteX1041" fmla="*/ 1148415 w 2059780"/>
                <a:gd name="connsiteY1041" fmla="*/ 1116616 h 1133814"/>
                <a:gd name="connsiteX1042" fmla="*/ 1175589 w 2059780"/>
                <a:gd name="connsiteY1042" fmla="*/ 1116678 h 1133814"/>
                <a:gd name="connsiteX1043" fmla="*/ 1174230 w 2059780"/>
                <a:gd name="connsiteY1043" fmla="*/ 1116496 h 1133814"/>
                <a:gd name="connsiteX1044" fmla="*/ 1191303 w 2059780"/>
                <a:gd name="connsiteY1044" fmla="*/ 1116495 h 1133814"/>
                <a:gd name="connsiteX1045" fmla="*/ 1188389 w 2059780"/>
                <a:gd name="connsiteY1045" fmla="*/ 1116251 h 1133814"/>
                <a:gd name="connsiteX1046" fmla="*/ 1199206 w 2059780"/>
                <a:gd name="connsiteY1046" fmla="*/ 1116376 h 1133814"/>
                <a:gd name="connsiteX1047" fmla="*/ 1200450 w 2059780"/>
                <a:gd name="connsiteY1047" fmla="*/ 1116187 h 1133814"/>
                <a:gd name="connsiteX1048" fmla="*/ 1209441 w 2059780"/>
                <a:gd name="connsiteY1048" fmla="*/ 1116311 h 1133814"/>
                <a:gd name="connsiteX1049" fmla="*/ 1226264 w 2059780"/>
                <a:gd name="connsiteY1049" fmla="*/ 1116062 h 1133814"/>
                <a:gd name="connsiteX1050" fmla="*/ 1232583 w 2059780"/>
                <a:gd name="connsiteY1050" fmla="*/ 1115752 h 1133814"/>
                <a:gd name="connsiteX1051" fmla="*/ 1242592 w 2059780"/>
                <a:gd name="connsiteY1051" fmla="*/ 1115561 h 1133814"/>
                <a:gd name="connsiteX1052" fmla="*/ 1253992 w 2059780"/>
                <a:gd name="connsiteY1052" fmla="*/ 1115811 h 1133814"/>
                <a:gd name="connsiteX1053" fmla="*/ 1257077 w 2059780"/>
                <a:gd name="connsiteY1053" fmla="*/ 1115998 h 1133814"/>
                <a:gd name="connsiteX1054" fmla="*/ 1259471 w 2059780"/>
                <a:gd name="connsiteY1054" fmla="*/ 1115852 h 1133814"/>
                <a:gd name="connsiteX1055" fmla="*/ 1272487 w 2059780"/>
                <a:gd name="connsiteY1055" fmla="*/ 1115999 h 1133814"/>
                <a:gd name="connsiteX1056" fmla="*/ 1288992 w 2059780"/>
                <a:gd name="connsiteY1056" fmla="*/ 1115822 h 1133814"/>
                <a:gd name="connsiteX1057" fmla="*/ 1292133 w 2059780"/>
                <a:gd name="connsiteY1057" fmla="*/ 1115943 h 1133814"/>
                <a:gd name="connsiteX1058" fmla="*/ 1304589 w 2059780"/>
                <a:gd name="connsiteY1058" fmla="*/ 1115743 h 1133814"/>
                <a:gd name="connsiteX1059" fmla="*/ 1311078 w 2059780"/>
                <a:gd name="connsiteY1059" fmla="*/ 1115871 h 1133814"/>
                <a:gd name="connsiteX1060" fmla="*/ 1312282 w 2059780"/>
                <a:gd name="connsiteY1060" fmla="*/ 1115710 h 1133814"/>
                <a:gd name="connsiteX1061" fmla="*/ 1279760 w 2059780"/>
                <a:gd name="connsiteY1061" fmla="*/ 1115743 h 1133814"/>
                <a:gd name="connsiteX1062" fmla="*/ 1299048 w 2059780"/>
                <a:gd name="connsiteY1062" fmla="*/ 1115487 h 1133814"/>
                <a:gd name="connsiteX1063" fmla="*/ 1299632 w 2059780"/>
                <a:gd name="connsiteY1063" fmla="*/ 1115613 h 1133814"/>
                <a:gd name="connsiteX1064" fmla="*/ 1318833 w 2059780"/>
                <a:gd name="connsiteY1064" fmla="*/ 1115286 h 1133814"/>
                <a:gd name="connsiteX1065" fmla="*/ 1324390 w 2059780"/>
                <a:gd name="connsiteY1065" fmla="*/ 1115612 h 1133814"/>
                <a:gd name="connsiteX1066" fmla="*/ 1317217 w 2059780"/>
                <a:gd name="connsiteY1066" fmla="*/ 1115806 h 1133814"/>
                <a:gd name="connsiteX1067" fmla="*/ 1323201 w 2059780"/>
                <a:gd name="connsiteY1067" fmla="*/ 1115868 h 1133814"/>
                <a:gd name="connsiteX1068" fmla="*/ 1327358 w 2059780"/>
                <a:gd name="connsiteY1068" fmla="*/ 1116780 h 1133814"/>
                <a:gd name="connsiteX1069" fmla="*/ 1330179 w 2059780"/>
                <a:gd name="connsiteY1069" fmla="*/ 1116650 h 1133814"/>
                <a:gd name="connsiteX1070" fmla="*/ 1348177 w 2059780"/>
                <a:gd name="connsiteY1070" fmla="*/ 1116595 h 1133814"/>
                <a:gd name="connsiteX1071" fmla="*/ 1341424 w 2059780"/>
                <a:gd name="connsiteY1071" fmla="*/ 1116559 h 1133814"/>
                <a:gd name="connsiteX1072" fmla="*/ 1350384 w 2059780"/>
                <a:gd name="connsiteY1072" fmla="*/ 1116334 h 1133814"/>
                <a:gd name="connsiteX1073" fmla="*/ 1355980 w 2059780"/>
                <a:gd name="connsiteY1073" fmla="*/ 1116538 h 1133814"/>
                <a:gd name="connsiteX1074" fmla="*/ 1374241 w 2059780"/>
                <a:gd name="connsiteY1074" fmla="*/ 1116342 h 1133814"/>
                <a:gd name="connsiteX1075" fmla="*/ 1367644 w 2059780"/>
                <a:gd name="connsiteY1075" fmla="*/ 1116207 h 1133814"/>
                <a:gd name="connsiteX1076" fmla="*/ 1361449 w 2059780"/>
                <a:gd name="connsiteY1076" fmla="*/ 1116374 h 1133814"/>
                <a:gd name="connsiteX1077" fmla="*/ 1357775 w 2059780"/>
                <a:gd name="connsiteY1077" fmla="*/ 1116007 h 1133814"/>
                <a:gd name="connsiteX1078" fmla="*/ 1353290 w 2059780"/>
                <a:gd name="connsiteY1078" fmla="*/ 1116136 h 1133814"/>
                <a:gd name="connsiteX1079" fmla="*/ 1350243 w 2059780"/>
                <a:gd name="connsiteY1079" fmla="*/ 1115940 h 1133814"/>
                <a:gd name="connsiteX1080" fmla="*/ 1350493 w 2059780"/>
                <a:gd name="connsiteY1080" fmla="*/ 1116266 h 1133814"/>
                <a:gd name="connsiteX1081" fmla="*/ 1344252 w 2059780"/>
                <a:gd name="connsiteY1081" fmla="*/ 1115939 h 1133814"/>
                <a:gd name="connsiteX1082" fmla="*/ 1337212 w 2059780"/>
                <a:gd name="connsiteY1082" fmla="*/ 1116069 h 1133814"/>
                <a:gd name="connsiteX1083" fmla="*/ 1342465 w 2059780"/>
                <a:gd name="connsiteY1083" fmla="*/ 1115792 h 1133814"/>
                <a:gd name="connsiteX1084" fmla="*/ 1365414 w 2059780"/>
                <a:gd name="connsiteY1084" fmla="*/ 1115650 h 1133814"/>
                <a:gd name="connsiteX1085" fmla="*/ 1376837 w 2059780"/>
                <a:gd name="connsiteY1085" fmla="*/ 1115414 h 1133814"/>
                <a:gd name="connsiteX1086" fmla="*/ 1390350 w 2059780"/>
                <a:gd name="connsiteY1086" fmla="*/ 1115016 h 1133814"/>
                <a:gd name="connsiteX1087" fmla="*/ 1407004 w 2059780"/>
                <a:gd name="connsiteY1087" fmla="*/ 1115686 h 1133814"/>
                <a:gd name="connsiteX1088" fmla="*/ 1410322 w 2059780"/>
                <a:gd name="connsiteY1088" fmla="*/ 1115286 h 1133814"/>
                <a:gd name="connsiteX1089" fmla="*/ 1417861 w 2059780"/>
                <a:gd name="connsiteY1089" fmla="*/ 1115223 h 1133814"/>
                <a:gd name="connsiteX1090" fmla="*/ 1422142 w 2059780"/>
                <a:gd name="connsiteY1090" fmla="*/ 1114962 h 1133814"/>
                <a:gd name="connsiteX1091" fmla="*/ 1430861 w 2059780"/>
                <a:gd name="connsiteY1091" fmla="*/ 1115186 h 1133814"/>
                <a:gd name="connsiteX1092" fmla="*/ 1438437 w 2059780"/>
                <a:gd name="connsiteY1092" fmla="*/ 1114880 h 1133814"/>
                <a:gd name="connsiteX1093" fmla="*/ 1474294 w 2059780"/>
                <a:gd name="connsiteY1093" fmla="*/ 1114808 h 1133814"/>
                <a:gd name="connsiteX1094" fmla="*/ 1467105 w 2059780"/>
                <a:gd name="connsiteY1094" fmla="*/ 1115048 h 1133814"/>
                <a:gd name="connsiteX1095" fmla="*/ 1476019 w 2059780"/>
                <a:gd name="connsiteY1095" fmla="*/ 1115289 h 1133814"/>
                <a:gd name="connsiteX1096" fmla="*/ 1488398 w 2059780"/>
                <a:gd name="connsiteY1096" fmla="*/ 1115018 h 1133814"/>
                <a:gd name="connsiteX1097" fmla="*/ 1490674 w 2059780"/>
                <a:gd name="connsiteY1097" fmla="*/ 1114886 h 1133814"/>
                <a:gd name="connsiteX1098" fmla="*/ 1510127 w 2059780"/>
                <a:gd name="connsiteY1098" fmla="*/ 1114845 h 1133814"/>
                <a:gd name="connsiteX1099" fmla="*/ 1488996 w 2059780"/>
                <a:gd name="connsiteY1099" fmla="*/ 1114220 h 1133814"/>
                <a:gd name="connsiteX1100" fmla="*/ 1508645 w 2059780"/>
                <a:gd name="connsiteY1100" fmla="*/ 1113695 h 1133814"/>
                <a:gd name="connsiteX1101" fmla="*/ 1502148 w 2059780"/>
                <a:gd name="connsiteY1101" fmla="*/ 1113977 h 1133814"/>
                <a:gd name="connsiteX1102" fmla="*/ 1499988 w 2059780"/>
                <a:gd name="connsiteY1102" fmla="*/ 1113769 h 1133814"/>
                <a:gd name="connsiteX1103" fmla="*/ 1492850 w 2059780"/>
                <a:gd name="connsiteY1103" fmla="*/ 1113977 h 1133814"/>
                <a:gd name="connsiteX1104" fmla="*/ 1488126 w 2059780"/>
                <a:gd name="connsiteY1104" fmla="*/ 1113737 h 1133814"/>
                <a:gd name="connsiteX1105" fmla="*/ 1514031 w 2059780"/>
                <a:gd name="connsiteY1105" fmla="*/ 1113553 h 1133814"/>
                <a:gd name="connsiteX1106" fmla="*/ 1526131 w 2059780"/>
                <a:gd name="connsiteY1106" fmla="*/ 1113479 h 1133814"/>
                <a:gd name="connsiteX1107" fmla="*/ 1525529 w 2059780"/>
                <a:gd name="connsiteY1107" fmla="*/ 1113340 h 1133814"/>
                <a:gd name="connsiteX1108" fmla="*/ 1553894 w 2059780"/>
                <a:gd name="connsiteY1108" fmla="*/ 1113186 h 1133814"/>
                <a:gd name="connsiteX1109" fmla="*/ 1554249 w 2059780"/>
                <a:gd name="connsiteY1109" fmla="*/ 1113468 h 1133814"/>
                <a:gd name="connsiteX1110" fmla="*/ 1555592 w 2059780"/>
                <a:gd name="connsiteY1110" fmla="*/ 1113186 h 1133814"/>
                <a:gd name="connsiteX1111" fmla="*/ 1632015 w 2059780"/>
                <a:gd name="connsiteY1111" fmla="*/ 1112916 h 1133814"/>
                <a:gd name="connsiteX1112" fmla="*/ 1648127 w 2059780"/>
                <a:gd name="connsiteY1112" fmla="*/ 1112645 h 1133814"/>
                <a:gd name="connsiteX1113" fmla="*/ 1675011 w 2059780"/>
                <a:gd name="connsiteY1113" fmla="*/ 1112636 h 1133814"/>
                <a:gd name="connsiteX1114" fmla="*/ 1677140 w 2059780"/>
                <a:gd name="connsiteY1114" fmla="*/ 1112408 h 1133814"/>
                <a:gd name="connsiteX1115" fmla="*/ 1677619 w 2059780"/>
                <a:gd name="connsiteY1115" fmla="*/ 1112630 h 1133814"/>
                <a:gd name="connsiteX1116" fmla="*/ 1725615 w 2059780"/>
                <a:gd name="connsiteY1116" fmla="*/ 1112465 h 1133814"/>
                <a:gd name="connsiteX1117" fmla="*/ 1695644 w 2059780"/>
                <a:gd name="connsiteY1117" fmla="*/ 1113068 h 1133814"/>
                <a:gd name="connsiteX1118" fmla="*/ 1703206 w 2059780"/>
                <a:gd name="connsiteY1118" fmla="*/ 1113146 h 1133814"/>
                <a:gd name="connsiteX1119" fmla="*/ 1716448 w 2059780"/>
                <a:gd name="connsiteY1119" fmla="*/ 1112842 h 1133814"/>
                <a:gd name="connsiteX1120" fmla="*/ 1722158 w 2059780"/>
                <a:gd name="connsiteY1120" fmla="*/ 1113200 h 1133814"/>
                <a:gd name="connsiteX1121" fmla="*/ 1737251 w 2059780"/>
                <a:gd name="connsiteY1121" fmla="*/ 1113201 h 1133814"/>
                <a:gd name="connsiteX1122" fmla="*/ 1798226 w 2059780"/>
                <a:gd name="connsiteY1122" fmla="*/ 1112946 h 1133814"/>
                <a:gd name="connsiteX1123" fmla="*/ 1796112 w 2059780"/>
                <a:gd name="connsiteY1123" fmla="*/ 1112678 h 1133814"/>
                <a:gd name="connsiteX1124" fmla="*/ 1803874 w 2059780"/>
                <a:gd name="connsiteY1124" fmla="*/ 1113147 h 1133814"/>
                <a:gd name="connsiteX1125" fmla="*/ 1825465 w 2059780"/>
                <a:gd name="connsiteY1125" fmla="*/ 1112987 h 1133814"/>
                <a:gd name="connsiteX1126" fmla="*/ 1814369 w 2059780"/>
                <a:gd name="connsiteY1126" fmla="*/ 1112483 h 1133814"/>
                <a:gd name="connsiteX1127" fmla="*/ 1829971 w 2059780"/>
                <a:gd name="connsiteY1127" fmla="*/ 1112289 h 1133814"/>
                <a:gd name="connsiteX1128" fmla="*/ 1895082 w 2059780"/>
                <a:gd name="connsiteY1128" fmla="*/ 1111765 h 1133814"/>
                <a:gd name="connsiteX1129" fmla="*/ 1896934 w 2059780"/>
                <a:gd name="connsiteY1129" fmla="*/ 1112122 h 1133814"/>
                <a:gd name="connsiteX1130" fmla="*/ 1872581 w 2059780"/>
                <a:gd name="connsiteY1130" fmla="*/ 1112439 h 1133814"/>
                <a:gd name="connsiteX1131" fmla="*/ 1886054 w 2059780"/>
                <a:gd name="connsiteY1131" fmla="*/ 1112258 h 1133814"/>
                <a:gd name="connsiteX1132" fmla="*/ 1895082 w 2059780"/>
                <a:gd name="connsiteY1132" fmla="*/ 1111765 h 1133814"/>
                <a:gd name="connsiteX1133" fmla="*/ 1889202 w 2059780"/>
                <a:gd name="connsiteY1133" fmla="*/ 1111491 h 1133814"/>
                <a:gd name="connsiteX1134" fmla="*/ 1890823 w 2059780"/>
                <a:gd name="connsiteY1134" fmla="*/ 1111649 h 1133814"/>
                <a:gd name="connsiteX1135" fmla="*/ 1882304 w 2059780"/>
                <a:gd name="connsiteY1135" fmla="*/ 1111650 h 1133814"/>
                <a:gd name="connsiteX1136" fmla="*/ 1889202 w 2059780"/>
                <a:gd name="connsiteY1136" fmla="*/ 1111491 h 1133814"/>
                <a:gd name="connsiteX1137" fmla="*/ 5669 w 2059780"/>
                <a:gd name="connsiteY1137" fmla="*/ 1106162 h 1133814"/>
                <a:gd name="connsiteX1138" fmla="*/ 6109 w 2059780"/>
                <a:gd name="connsiteY1138" fmla="*/ 1107464 h 1133814"/>
                <a:gd name="connsiteX1139" fmla="*/ 6379 w 2059780"/>
                <a:gd name="connsiteY1139" fmla="*/ 1109554 h 1133814"/>
                <a:gd name="connsiteX1140" fmla="*/ 6095 w 2059780"/>
                <a:gd name="connsiteY1140" fmla="*/ 1122443 h 1133814"/>
                <a:gd name="connsiteX1141" fmla="*/ 6095 w 2059780"/>
                <a:gd name="connsiteY1141" fmla="*/ 1122431 h 1133814"/>
                <a:gd name="connsiteX1142" fmla="*/ 5536 w 2059780"/>
                <a:gd name="connsiteY1142" fmla="*/ 1120142 h 1133814"/>
                <a:gd name="connsiteX1143" fmla="*/ 5669 w 2059780"/>
                <a:gd name="connsiteY1143" fmla="*/ 1106162 h 1133814"/>
                <a:gd name="connsiteX1144" fmla="*/ 5432 w 2059780"/>
                <a:gd name="connsiteY1144" fmla="*/ 1105043 h 1133814"/>
                <a:gd name="connsiteX1145" fmla="*/ 5456 w 2059780"/>
                <a:gd name="connsiteY1145" fmla="*/ 1115352 h 1133814"/>
                <a:gd name="connsiteX1146" fmla="*/ 5432 w 2059780"/>
                <a:gd name="connsiteY1146" fmla="*/ 1105043 h 1133814"/>
                <a:gd name="connsiteX1147" fmla="*/ 8271 w 2059780"/>
                <a:gd name="connsiteY1147" fmla="*/ 1100774 h 1133814"/>
                <a:gd name="connsiteX1148" fmla="*/ 8403 w 2059780"/>
                <a:gd name="connsiteY1148" fmla="*/ 1104615 h 1133814"/>
                <a:gd name="connsiteX1149" fmla="*/ 8271 w 2059780"/>
                <a:gd name="connsiteY1149" fmla="*/ 1100774 h 1133814"/>
                <a:gd name="connsiteX1150" fmla="*/ 2045305 w 2059780"/>
                <a:gd name="connsiteY1150" fmla="*/ 1099930 h 1133814"/>
                <a:gd name="connsiteX1151" fmla="*/ 2045274 w 2059780"/>
                <a:gd name="connsiteY1151" fmla="*/ 1102631 h 1133814"/>
                <a:gd name="connsiteX1152" fmla="*/ 2045305 w 2059780"/>
                <a:gd name="connsiteY1152" fmla="*/ 1099930 h 1133814"/>
                <a:gd name="connsiteX1153" fmla="*/ 11167 w 2059780"/>
                <a:gd name="connsiteY1153" fmla="*/ 1098999 h 1133814"/>
                <a:gd name="connsiteX1154" fmla="*/ 11303 w 2059780"/>
                <a:gd name="connsiteY1154" fmla="*/ 1100523 h 1133814"/>
                <a:gd name="connsiteX1155" fmla="*/ 11228 w 2059780"/>
                <a:gd name="connsiteY1155" fmla="*/ 1107819 h 1133814"/>
                <a:gd name="connsiteX1156" fmla="*/ 10932 w 2059780"/>
                <a:gd name="connsiteY1156" fmla="*/ 1096366 h 1133814"/>
                <a:gd name="connsiteX1157" fmla="*/ 11163 w 2059780"/>
                <a:gd name="connsiteY1157" fmla="*/ 1098414 h 1133814"/>
                <a:gd name="connsiteX1158" fmla="*/ 11167 w 2059780"/>
                <a:gd name="connsiteY1158" fmla="*/ 1098999 h 1133814"/>
                <a:gd name="connsiteX1159" fmla="*/ 2051832 w 2059780"/>
                <a:gd name="connsiteY1159" fmla="*/ 1092669 h 1133814"/>
                <a:gd name="connsiteX1160" fmla="*/ 2051709 w 2059780"/>
                <a:gd name="connsiteY1160" fmla="*/ 1101863 h 1133814"/>
                <a:gd name="connsiteX1161" fmla="*/ 2051832 w 2059780"/>
                <a:gd name="connsiteY1161" fmla="*/ 1092669 h 1133814"/>
                <a:gd name="connsiteX1162" fmla="*/ 2050937 w 2059780"/>
                <a:gd name="connsiteY1162" fmla="*/ 1091787 h 1133814"/>
                <a:gd name="connsiteX1163" fmla="*/ 2050968 w 2059780"/>
                <a:gd name="connsiteY1163" fmla="*/ 1096556 h 1133814"/>
                <a:gd name="connsiteX1164" fmla="*/ 2050937 w 2059780"/>
                <a:gd name="connsiteY1164" fmla="*/ 1091787 h 1133814"/>
                <a:gd name="connsiteX1165" fmla="*/ 2050845 w 2059780"/>
                <a:gd name="connsiteY1165" fmla="*/ 1089720 h 1133814"/>
                <a:gd name="connsiteX1166" fmla="*/ 2050845 w 2059780"/>
                <a:gd name="connsiteY1166" fmla="*/ 1107598 h 1133814"/>
                <a:gd name="connsiteX1167" fmla="*/ 2050922 w 2059780"/>
                <a:gd name="connsiteY1167" fmla="*/ 1110586 h 1133814"/>
                <a:gd name="connsiteX1168" fmla="*/ 2050922 w 2059780"/>
                <a:gd name="connsiteY1168" fmla="*/ 1110595 h 1133814"/>
                <a:gd name="connsiteX1169" fmla="*/ 2050922 w 2059780"/>
                <a:gd name="connsiteY1169" fmla="*/ 1098371 h 1133814"/>
                <a:gd name="connsiteX1170" fmla="*/ 2051061 w 2059780"/>
                <a:gd name="connsiteY1170" fmla="*/ 1098616 h 1133814"/>
                <a:gd name="connsiteX1171" fmla="*/ 2051076 w 2059780"/>
                <a:gd name="connsiteY1171" fmla="*/ 1090181 h 1133814"/>
                <a:gd name="connsiteX1172" fmla="*/ 2050845 w 2059780"/>
                <a:gd name="connsiteY1172" fmla="*/ 1089720 h 1133814"/>
                <a:gd name="connsiteX1173" fmla="*/ 13100 w 2059780"/>
                <a:gd name="connsiteY1173" fmla="*/ 1089712 h 1133814"/>
                <a:gd name="connsiteX1174" fmla="*/ 12737 w 2059780"/>
                <a:gd name="connsiteY1174" fmla="*/ 1091869 h 1133814"/>
                <a:gd name="connsiteX1175" fmla="*/ 12540 w 2059780"/>
                <a:gd name="connsiteY1175" fmla="*/ 1094852 h 1133814"/>
                <a:gd name="connsiteX1176" fmla="*/ 13100 w 2059780"/>
                <a:gd name="connsiteY1176" fmla="*/ 1089712 h 1133814"/>
                <a:gd name="connsiteX1177" fmla="*/ 2051601 w 2059780"/>
                <a:gd name="connsiteY1177" fmla="*/ 1089385 h 1133814"/>
                <a:gd name="connsiteX1178" fmla="*/ 2051616 w 2059780"/>
                <a:gd name="connsiteY1178" fmla="*/ 1101672 h 1133814"/>
                <a:gd name="connsiteX1179" fmla="*/ 2051601 w 2059780"/>
                <a:gd name="connsiteY1179" fmla="*/ 1089385 h 1133814"/>
                <a:gd name="connsiteX1180" fmla="*/ 2051539 w 2059780"/>
                <a:gd name="connsiteY1180" fmla="*/ 1088472 h 1133814"/>
                <a:gd name="connsiteX1181" fmla="*/ 2051508 w 2059780"/>
                <a:gd name="connsiteY1181" fmla="*/ 1091312 h 1133814"/>
                <a:gd name="connsiteX1182" fmla="*/ 2051400 w 2059780"/>
                <a:gd name="connsiteY1182" fmla="*/ 1096484 h 1133814"/>
                <a:gd name="connsiteX1183" fmla="*/ 2051539 w 2059780"/>
                <a:gd name="connsiteY1183" fmla="*/ 1088472 h 1133814"/>
                <a:gd name="connsiteX1184" fmla="*/ 2045274 w 2059780"/>
                <a:gd name="connsiteY1184" fmla="*/ 1087829 h 1133814"/>
                <a:gd name="connsiteX1185" fmla="*/ 2045397 w 2059780"/>
                <a:gd name="connsiteY1185" fmla="*/ 1097323 h 1133814"/>
                <a:gd name="connsiteX1186" fmla="*/ 2045274 w 2059780"/>
                <a:gd name="connsiteY1186" fmla="*/ 1087829 h 1133814"/>
                <a:gd name="connsiteX1187" fmla="*/ 2049881 w 2059780"/>
                <a:gd name="connsiteY1187" fmla="*/ 1087678 h 1133814"/>
                <a:gd name="connsiteX1188" fmla="*/ 2049765 w 2059780"/>
                <a:gd name="connsiteY1188" fmla="*/ 1089392 h 1133814"/>
                <a:gd name="connsiteX1189" fmla="*/ 2049903 w 2059780"/>
                <a:gd name="connsiteY1189" fmla="*/ 1090181 h 1133814"/>
                <a:gd name="connsiteX1190" fmla="*/ 2049881 w 2059780"/>
                <a:gd name="connsiteY1190" fmla="*/ 1087678 h 1133814"/>
                <a:gd name="connsiteX1191" fmla="*/ 2050011 w 2059780"/>
                <a:gd name="connsiteY1191" fmla="*/ 1087082 h 1133814"/>
                <a:gd name="connsiteX1192" fmla="*/ 2050135 w 2059780"/>
                <a:gd name="connsiteY1192" fmla="*/ 1094852 h 1133814"/>
                <a:gd name="connsiteX1193" fmla="*/ 2050335 w 2059780"/>
                <a:gd name="connsiteY1193" fmla="*/ 1088621 h 1133814"/>
                <a:gd name="connsiteX1194" fmla="*/ 2050011 w 2059780"/>
                <a:gd name="connsiteY1194" fmla="*/ 1087082 h 1133814"/>
                <a:gd name="connsiteX1195" fmla="*/ 35 w 2059780"/>
                <a:gd name="connsiteY1195" fmla="*/ 1081883 h 1133814"/>
                <a:gd name="connsiteX1196" fmla="*/ 0 w 2059780"/>
                <a:gd name="connsiteY1196" fmla="*/ 1084664 h 1133814"/>
                <a:gd name="connsiteX1197" fmla="*/ 35 w 2059780"/>
                <a:gd name="connsiteY1197" fmla="*/ 1081883 h 1133814"/>
                <a:gd name="connsiteX1198" fmla="*/ 3949 w 2059780"/>
                <a:gd name="connsiteY1198" fmla="*/ 1081319 h 1133814"/>
                <a:gd name="connsiteX1199" fmla="*/ 4061 w 2059780"/>
                <a:gd name="connsiteY1199" fmla="*/ 1086091 h 1133814"/>
                <a:gd name="connsiteX1200" fmla="*/ 3949 w 2059780"/>
                <a:gd name="connsiteY1200" fmla="*/ 1081319 h 1133814"/>
                <a:gd name="connsiteX1201" fmla="*/ 2327 w 2059780"/>
                <a:gd name="connsiteY1201" fmla="*/ 1080484 h 1133814"/>
                <a:gd name="connsiteX1202" fmla="*/ 2327 w 2059780"/>
                <a:gd name="connsiteY1202" fmla="*/ 1080492 h 1133814"/>
                <a:gd name="connsiteX1203" fmla="*/ 2327 w 2059780"/>
                <a:gd name="connsiteY1203" fmla="*/ 1080492 h 1133814"/>
                <a:gd name="connsiteX1204" fmla="*/ 2327 w 2059780"/>
                <a:gd name="connsiteY1204" fmla="*/ 1080484 h 1133814"/>
                <a:gd name="connsiteX1205" fmla="*/ 2050582 w 2059780"/>
                <a:gd name="connsiteY1205" fmla="*/ 1079758 h 1133814"/>
                <a:gd name="connsiteX1206" fmla="*/ 2050706 w 2059780"/>
                <a:gd name="connsiteY1206" fmla="*/ 1087074 h 1133814"/>
                <a:gd name="connsiteX1207" fmla="*/ 2050397 w 2059780"/>
                <a:gd name="connsiteY1207" fmla="*/ 1088817 h 1133814"/>
                <a:gd name="connsiteX1208" fmla="*/ 2050505 w 2059780"/>
                <a:gd name="connsiteY1208" fmla="*/ 1104092 h 1133814"/>
                <a:gd name="connsiteX1209" fmla="*/ 2050737 w 2059780"/>
                <a:gd name="connsiteY1209" fmla="*/ 1088647 h 1133814"/>
                <a:gd name="connsiteX1210" fmla="*/ 2050706 w 2059780"/>
                <a:gd name="connsiteY1210" fmla="*/ 1085242 h 1133814"/>
                <a:gd name="connsiteX1211" fmla="*/ 2050814 w 2059780"/>
                <a:gd name="connsiteY1211" fmla="*/ 1084946 h 1133814"/>
                <a:gd name="connsiteX1212" fmla="*/ 2050814 w 2059780"/>
                <a:gd name="connsiteY1212" fmla="*/ 1084938 h 1133814"/>
                <a:gd name="connsiteX1213" fmla="*/ 2050644 w 2059780"/>
                <a:gd name="connsiteY1213" fmla="*/ 1084607 h 1133814"/>
                <a:gd name="connsiteX1214" fmla="*/ 2050582 w 2059780"/>
                <a:gd name="connsiteY1214" fmla="*/ 1079758 h 1133814"/>
                <a:gd name="connsiteX1215" fmla="*/ 2051061 w 2059780"/>
                <a:gd name="connsiteY1215" fmla="*/ 1076964 h 1133814"/>
                <a:gd name="connsiteX1216" fmla="*/ 2051092 w 2059780"/>
                <a:gd name="connsiteY1216" fmla="*/ 1083602 h 1133814"/>
                <a:gd name="connsiteX1217" fmla="*/ 2051061 w 2059780"/>
                <a:gd name="connsiteY1217" fmla="*/ 1076964 h 1133814"/>
                <a:gd name="connsiteX1218" fmla="*/ 2050104 w 2059780"/>
                <a:gd name="connsiteY1218" fmla="*/ 1075049 h 1133814"/>
                <a:gd name="connsiteX1219" fmla="*/ 2050073 w 2059780"/>
                <a:gd name="connsiteY1219" fmla="*/ 1080626 h 1133814"/>
                <a:gd name="connsiteX1220" fmla="*/ 2050104 w 2059780"/>
                <a:gd name="connsiteY1220" fmla="*/ 1075049 h 1133814"/>
                <a:gd name="connsiteX1221" fmla="*/ 2050629 w 2059780"/>
                <a:gd name="connsiteY1221" fmla="*/ 1069530 h 1133814"/>
                <a:gd name="connsiteX1222" fmla="*/ 2050691 w 2059780"/>
                <a:gd name="connsiteY1222" fmla="*/ 1076227 h 1133814"/>
                <a:gd name="connsiteX1223" fmla="*/ 2050629 w 2059780"/>
                <a:gd name="connsiteY1223" fmla="*/ 1069530 h 1133814"/>
                <a:gd name="connsiteX1224" fmla="*/ 2062 w 2059780"/>
                <a:gd name="connsiteY1224" fmla="*/ 1068501 h 1133814"/>
                <a:gd name="connsiteX1225" fmla="*/ 2206 w 2059780"/>
                <a:gd name="connsiteY1225" fmla="*/ 1073304 h 1133814"/>
                <a:gd name="connsiteX1226" fmla="*/ 2062 w 2059780"/>
                <a:gd name="connsiteY1226" fmla="*/ 1068501 h 1133814"/>
                <a:gd name="connsiteX1227" fmla="*/ 2631 w 2059780"/>
                <a:gd name="connsiteY1227" fmla="*/ 1068043 h 1133814"/>
                <a:gd name="connsiteX1228" fmla="*/ 2998 w 2059780"/>
                <a:gd name="connsiteY1228" fmla="*/ 1068411 h 1133814"/>
                <a:gd name="connsiteX1229" fmla="*/ 2749 w 2059780"/>
                <a:gd name="connsiteY1229" fmla="*/ 1079398 h 1133814"/>
                <a:gd name="connsiteX1230" fmla="*/ 3089 w 2059780"/>
                <a:gd name="connsiteY1230" fmla="*/ 1077805 h 1133814"/>
                <a:gd name="connsiteX1231" fmla="*/ 2367 w 2059780"/>
                <a:gd name="connsiteY1231" fmla="*/ 1085434 h 1133814"/>
                <a:gd name="connsiteX1232" fmla="*/ 2327 w 2059780"/>
                <a:gd name="connsiteY1232" fmla="*/ 1080492 h 1133814"/>
                <a:gd name="connsiteX1233" fmla="*/ 2580 w 2059780"/>
                <a:gd name="connsiteY1233" fmla="*/ 1079204 h 1133814"/>
                <a:gd name="connsiteX1234" fmla="*/ 2409 w 2059780"/>
                <a:gd name="connsiteY1234" fmla="*/ 1073481 h 1133814"/>
                <a:gd name="connsiteX1235" fmla="*/ 2631 w 2059780"/>
                <a:gd name="connsiteY1235" fmla="*/ 1068043 h 1133814"/>
                <a:gd name="connsiteX1236" fmla="*/ 2044425 w 2059780"/>
                <a:gd name="connsiteY1236" fmla="*/ 1067618 h 1133814"/>
                <a:gd name="connsiteX1237" fmla="*/ 2044610 w 2059780"/>
                <a:gd name="connsiteY1237" fmla="*/ 1074464 h 1133814"/>
                <a:gd name="connsiteX1238" fmla="*/ 2044425 w 2059780"/>
                <a:gd name="connsiteY1238" fmla="*/ 1067618 h 1133814"/>
                <a:gd name="connsiteX1239" fmla="*/ 19026 w 2059780"/>
                <a:gd name="connsiteY1239" fmla="*/ 1066518 h 1133814"/>
                <a:gd name="connsiteX1240" fmla="*/ 18860 w 2059780"/>
                <a:gd name="connsiteY1240" fmla="*/ 1070108 h 1133814"/>
                <a:gd name="connsiteX1241" fmla="*/ 19026 w 2059780"/>
                <a:gd name="connsiteY1241" fmla="*/ 1066518 h 1133814"/>
                <a:gd name="connsiteX1242" fmla="*/ 2051107 w 2059780"/>
                <a:gd name="connsiteY1242" fmla="*/ 1053503 h 1133814"/>
                <a:gd name="connsiteX1243" fmla="*/ 2050721 w 2059780"/>
                <a:gd name="connsiteY1243" fmla="*/ 1065931 h 1133814"/>
                <a:gd name="connsiteX1244" fmla="*/ 2050891 w 2059780"/>
                <a:gd name="connsiteY1244" fmla="*/ 1065342 h 1133814"/>
                <a:gd name="connsiteX1245" fmla="*/ 2050999 w 2059780"/>
                <a:gd name="connsiteY1245" fmla="*/ 1069717 h 1133814"/>
                <a:gd name="connsiteX1246" fmla="*/ 2051092 w 2059780"/>
                <a:gd name="connsiteY1246" fmla="*/ 1076088 h 1133814"/>
                <a:gd name="connsiteX1247" fmla="*/ 2051092 w 2059780"/>
                <a:gd name="connsiteY1247" fmla="*/ 1076078 h 1133814"/>
                <a:gd name="connsiteX1248" fmla="*/ 2051107 w 2059780"/>
                <a:gd name="connsiteY1248" fmla="*/ 1066660 h 1133814"/>
                <a:gd name="connsiteX1249" fmla="*/ 2051154 w 2059780"/>
                <a:gd name="connsiteY1249" fmla="*/ 1061141 h 1133814"/>
                <a:gd name="connsiteX1250" fmla="*/ 2050999 w 2059780"/>
                <a:gd name="connsiteY1250" fmla="*/ 1058459 h 1133814"/>
                <a:gd name="connsiteX1251" fmla="*/ 2051107 w 2059780"/>
                <a:gd name="connsiteY1251" fmla="*/ 1053503 h 1133814"/>
                <a:gd name="connsiteX1252" fmla="*/ 2051694 w 2059780"/>
                <a:gd name="connsiteY1252" fmla="*/ 1052756 h 1133814"/>
                <a:gd name="connsiteX1253" fmla="*/ 2051616 w 2059780"/>
                <a:gd name="connsiteY1253" fmla="*/ 1074277 h 1133814"/>
                <a:gd name="connsiteX1254" fmla="*/ 2051601 w 2059780"/>
                <a:gd name="connsiteY1254" fmla="*/ 1066390 h 1133814"/>
                <a:gd name="connsiteX1255" fmla="*/ 2051539 w 2059780"/>
                <a:gd name="connsiteY1255" fmla="*/ 1065626 h 1133814"/>
                <a:gd name="connsiteX1256" fmla="*/ 2051616 w 2059780"/>
                <a:gd name="connsiteY1256" fmla="*/ 1064262 h 1133814"/>
                <a:gd name="connsiteX1257" fmla="*/ 2051694 w 2059780"/>
                <a:gd name="connsiteY1257" fmla="*/ 1052756 h 1133814"/>
                <a:gd name="connsiteX1258" fmla="*/ 2051848 w 2059780"/>
                <a:gd name="connsiteY1258" fmla="*/ 1051159 h 1133814"/>
                <a:gd name="connsiteX1259" fmla="*/ 2051786 w 2059780"/>
                <a:gd name="connsiteY1259" fmla="*/ 1055763 h 1133814"/>
                <a:gd name="connsiteX1260" fmla="*/ 2051848 w 2059780"/>
                <a:gd name="connsiteY1260" fmla="*/ 1051159 h 1133814"/>
                <a:gd name="connsiteX1261" fmla="*/ 19934 w 2059780"/>
                <a:gd name="connsiteY1261" fmla="*/ 1050508 h 1133814"/>
                <a:gd name="connsiteX1262" fmla="*/ 20085 w 2059780"/>
                <a:gd name="connsiteY1262" fmla="*/ 1058065 h 1133814"/>
                <a:gd name="connsiteX1263" fmla="*/ 19934 w 2059780"/>
                <a:gd name="connsiteY1263" fmla="*/ 1050508 h 1133814"/>
                <a:gd name="connsiteX1264" fmla="*/ 2045011 w 2059780"/>
                <a:gd name="connsiteY1264" fmla="*/ 1044682 h 1133814"/>
                <a:gd name="connsiteX1265" fmla="*/ 2045135 w 2059780"/>
                <a:gd name="connsiteY1265" fmla="*/ 1049528 h 1133814"/>
                <a:gd name="connsiteX1266" fmla="*/ 2045011 w 2059780"/>
                <a:gd name="connsiteY1266" fmla="*/ 1044682 h 1133814"/>
                <a:gd name="connsiteX1267" fmla="*/ 2044394 w 2059780"/>
                <a:gd name="connsiteY1267" fmla="*/ 1044424 h 1133814"/>
                <a:gd name="connsiteX1268" fmla="*/ 2044502 w 2059780"/>
                <a:gd name="connsiteY1268" fmla="*/ 1057585 h 1133814"/>
                <a:gd name="connsiteX1269" fmla="*/ 2044471 w 2059780"/>
                <a:gd name="connsiteY1269" fmla="*/ 1058085 h 1133814"/>
                <a:gd name="connsiteX1270" fmla="*/ 2044440 w 2059780"/>
                <a:gd name="connsiteY1270" fmla="*/ 1062104 h 1133814"/>
                <a:gd name="connsiteX1271" fmla="*/ 2044425 w 2059780"/>
                <a:gd name="connsiteY1271" fmla="*/ 1058382 h 1133814"/>
                <a:gd name="connsiteX1272" fmla="*/ 2044440 w 2059780"/>
                <a:gd name="connsiteY1272" fmla="*/ 1058098 h 1133814"/>
                <a:gd name="connsiteX1273" fmla="*/ 2044394 w 2059780"/>
                <a:gd name="connsiteY1273" fmla="*/ 1044424 h 1133814"/>
                <a:gd name="connsiteX1274" fmla="*/ 20103 w 2059780"/>
                <a:gd name="connsiteY1274" fmla="*/ 1039456 h 1133814"/>
                <a:gd name="connsiteX1275" fmla="*/ 20254 w 2059780"/>
                <a:gd name="connsiteY1275" fmla="*/ 1045167 h 1133814"/>
                <a:gd name="connsiteX1276" fmla="*/ 20103 w 2059780"/>
                <a:gd name="connsiteY1276" fmla="*/ 1039456 h 1133814"/>
                <a:gd name="connsiteX1277" fmla="*/ 2044409 w 2059780"/>
                <a:gd name="connsiteY1277" fmla="*/ 1038909 h 1133814"/>
                <a:gd name="connsiteX1278" fmla="*/ 2044425 w 2059780"/>
                <a:gd name="connsiteY1278" fmla="*/ 1042619 h 1133814"/>
                <a:gd name="connsiteX1279" fmla="*/ 2044409 w 2059780"/>
                <a:gd name="connsiteY1279" fmla="*/ 1038909 h 1133814"/>
                <a:gd name="connsiteX1280" fmla="*/ 2052342 w 2059780"/>
                <a:gd name="connsiteY1280" fmla="*/ 1036057 h 1133814"/>
                <a:gd name="connsiteX1281" fmla="*/ 2052373 w 2059780"/>
                <a:gd name="connsiteY1281" fmla="*/ 1044623 h 1133814"/>
                <a:gd name="connsiteX1282" fmla="*/ 2052342 w 2059780"/>
                <a:gd name="connsiteY1282" fmla="*/ 1036057 h 1133814"/>
                <a:gd name="connsiteX1283" fmla="*/ 22163 w 2059780"/>
                <a:gd name="connsiteY1283" fmla="*/ 1031860 h 1133814"/>
                <a:gd name="connsiteX1284" fmla="*/ 22165 w 2059780"/>
                <a:gd name="connsiteY1284" fmla="*/ 1036510 h 1133814"/>
                <a:gd name="connsiteX1285" fmla="*/ 22163 w 2059780"/>
                <a:gd name="connsiteY1285" fmla="*/ 1031860 h 1133814"/>
                <a:gd name="connsiteX1286" fmla="*/ 2051694 w 2059780"/>
                <a:gd name="connsiteY1286" fmla="*/ 1030101 h 1133814"/>
                <a:gd name="connsiteX1287" fmla="*/ 2051570 w 2059780"/>
                <a:gd name="connsiteY1287" fmla="*/ 1050533 h 1133814"/>
                <a:gd name="connsiteX1288" fmla="*/ 2051678 w 2059780"/>
                <a:gd name="connsiteY1288" fmla="*/ 1050812 h 1133814"/>
                <a:gd name="connsiteX1289" fmla="*/ 2051694 w 2059780"/>
                <a:gd name="connsiteY1289" fmla="*/ 1030101 h 1133814"/>
                <a:gd name="connsiteX1290" fmla="*/ 20269 w 2059780"/>
                <a:gd name="connsiteY1290" fmla="*/ 1029351 h 1133814"/>
                <a:gd name="connsiteX1291" fmla="*/ 20423 w 2059780"/>
                <a:gd name="connsiteY1291" fmla="*/ 1034120 h 1133814"/>
                <a:gd name="connsiteX1292" fmla="*/ 20269 w 2059780"/>
                <a:gd name="connsiteY1292" fmla="*/ 1029351 h 1133814"/>
                <a:gd name="connsiteX1293" fmla="*/ 21374 w 2059780"/>
                <a:gd name="connsiteY1293" fmla="*/ 1026555 h 1133814"/>
                <a:gd name="connsiteX1294" fmla="*/ 21555 w 2059780"/>
                <a:gd name="connsiteY1294" fmla="*/ 1033904 h 1133814"/>
                <a:gd name="connsiteX1295" fmla="*/ 21691 w 2059780"/>
                <a:gd name="connsiteY1295" fmla="*/ 1039838 h 1133814"/>
                <a:gd name="connsiteX1296" fmla="*/ 21374 w 2059780"/>
                <a:gd name="connsiteY1296" fmla="*/ 1026555 h 1133814"/>
                <a:gd name="connsiteX1297" fmla="*/ 2050687 w 2059780"/>
                <a:gd name="connsiteY1297" fmla="*/ 1023143 h 1133814"/>
                <a:gd name="connsiteX1298" fmla="*/ 2050598 w 2059780"/>
                <a:gd name="connsiteY1298" fmla="*/ 1026177 h 1133814"/>
                <a:gd name="connsiteX1299" fmla="*/ 2050706 w 2059780"/>
                <a:gd name="connsiteY1299" fmla="*/ 1025303 h 1133814"/>
                <a:gd name="connsiteX1300" fmla="*/ 2050687 w 2059780"/>
                <a:gd name="connsiteY1300" fmla="*/ 1023143 h 1133814"/>
                <a:gd name="connsiteX1301" fmla="*/ 2051817 w 2059780"/>
                <a:gd name="connsiteY1301" fmla="*/ 1020598 h 1133814"/>
                <a:gd name="connsiteX1302" fmla="*/ 2051755 w 2059780"/>
                <a:gd name="connsiteY1302" fmla="*/ 1024553 h 1133814"/>
                <a:gd name="connsiteX1303" fmla="*/ 2051817 w 2059780"/>
                <a:gd name="connsiteY1303" fmla="*/ 1020598 h 1133814"/>
                <a:gd name="connsiteX1304" fmla="*/ 2044246 w 2059780"/>
                <a:gd name="connsiteY1304" fmla="*/ 1019503 h 1133814"/>
                <a:gd name="connsiteX1305" fmla="*/ 2044305 w 2059780"/>
                <a:gd name="connsiteY1305" fmla="*/ 1019892 h 1133814"/>
                <a:gd name="connsiteX1306" fmla="*/ 2044255 w 2059780"/>
                <a:gd name="connsiteY1306" fmla="*/ 1021942 h 1133814"/>
                <a:gd name="connsiteX1307" fmla="*/ 2044246 w 2059780"/>
                <a:gd name="connsiteY1307" fmla="*/ 1019503 h 1133814"/>
                <a:gd name="connsiteX1308" fmla="*/ 21138 w 2059780"/>
                <a:gd name="connsiteY1308" fmla="*/ 1017975 h 1133814"/>
                <a:gd name="connsiteX1309" fmla="*/ 21293 w 2059780"/>
                <a:gd name="connsiteY1309" fmla="*/ 1022747 h 1133814"/>
                <a:gd name="connsiteX1310" fmla="*/ 21138 w 2059780"/>
                <a:gd name="connsiteY1310" fmla="*/ 1017975 h 1133814"/>
                <a:gd name="connsiteX1311" fmla="*/ 2044363 w 2059780"/>
                <a:gd name="connsiteY1311" fmla="*/ 1017520 h 1133814"/>
                <a:gd name="connsiteX1312" fmla="*/ 2044363 w 2059780"/>
                <a:gd name="connsiteY1312" fmla="*/ 1017533 h 1133814"/>
                <a:gd name="connsiteX1313" fmla="*/ 2044363 w 2059780"/>
                <a:gd name="connsiteY1313" fmla="*/ 1020272 h 1133814"/>
                <a:gd name="connsiteX1314" fmla="*/ 2044305 w 2059780"/>
                <a:gd name="connsiteY1314" fmla="*/ 1019892 h 1133814"/>
                <a:gd name="connsiteX1315" fmla="*/ 2052095 w 2059780"/>
                <a:gd name="connsiteY1315" fmla="*/ 1016712 h 1133814"/>
                <a:gd name="connsiteX1316" fmla="*/ 2052188 w 2059780"/>
                <a:gd name="connsiteY1316" fmla="*/ 1024425 h 1133814"/>
                <a:gd name="connsiteX1317" fmla="*/ 2052079 w 2059780"/>
                <a:gd name="connsiteY1317" fmla="*/ 1022832 h 1133814"/>
                <a:gd name="connsiteX1318" fmla="*/ 2052188 w 2059780"/>
                <a:gd name="connsiteY1318" fmla="*/ 1018508 h 1133814"/>
                <a:gd name="connsiteX1319" fmla="*/ 2052095 w 2059780"/>
                <a:gd name="connsiteY1319" fmla="*/ 1016712 h 1133814"/>
                <a:gd name="connsiteX1320" fmla="*/ 2052002 w 2059780"/>
                <a:gd name="connsiteY1320" fmla="*/ 1014664 h 1133814"/>
                <a:gd name="connsiteX1321" fmla="*/ 2051987 w 2059780"/>
                <a:gd name="connsiteY1321" fmla="*/ 1021229 h 1133814"/>
                <a:gd name="connsiteX1322" fmla="*/ 2052002 w 2059780"/>
                <a:gd name="connsiteY1322" fmla="*/ 1014664 h 1133814"/>
                <a:gd name="connsiteX1323" fmla="*/ 2044317 w 2059780"/>
                <a:gd name="connsiteY1323" fmla="*/ 1004469 h 1133814"/>
                <a:gd name="connsiteX1324" fmla="*/ 2044425 w 2059780"/>
                <a:gd name="connsiteY1324" fmla="*/ 1015761 h 1133814"/>
                <a:gd name="connsiteX1325" fmla="*/ 2044317 w 2059780"/>
                <a:gd name="connsiteY1325" fmla="*/ 1004469 h 1133814"/>
                <a:gd name="connsiteX1326" fmla="*/ 2044301 w 2059780"/>
                <a:gd name="connsiteY1326" fmla="*/ 998879 h 1133814"/>
                <a:gd name="connsiteX1327" fmla="*/ 2044394 w 2059780"/>
                <a:gd name="connsiteY1327" fmla="*/ 1003651 h 1133814"/>
                <a:gd name="connsiteX1328" fmla="*/ 2044301 w 2059780"/>
                <a:gd name="connsiteY1328" fmla="*/ 998879 h 1133814"/>
                <a:gd name="connsiteX1329" fmla="*/ 2052265 w 2059780"/>
                <a:gd name="connsiteY1329" fmla="*/ 993441 h 1133814"/>
                <a:gd name="connsiteX1330" fmla="*/ 2052141 w 2059780"/>
                <a:gd name="connsiteY1330" fmla="*/ 1001680 h 1133814"/>
                <a:gd name="connsiteX1331" fmla="*/ 2052265 w 2059780"/>
                <a:gd name="connsiteY1331" fmla="*/ 993441 h 1133814"/>
                <a:gd name="connsiteX1332" fmla="*/ 21290 w 2059780"/>
                <a:gd name="connsiteY1332" fmla="*/ 990186 h 1133814"/>
                <a:gd name="connsiteX1333" fmla="*/ 21291 w 2059780"/>
                <a:gd name="connsiteY1333" fmla="*/ 992967 h 1133814"/>
                <a:gd name="connsiteX1334" fmla="*/ 21290 w 2059780"/>
                <a:gd name="connsiteY1334" fmla="*/ 990186 h 1133814"/>
                <a:gd name="connsiteX1335" fmla="*/ 2052712 w 2059780"/>
                <a:gd name="connsiteY1335" fmla="*/ 989519 h 1133814"/>
                <a:gd name="connsiteX1336" fmla="*/ 2052743 w 2059780"/>
                <a:gd name="connsiteY1336" fmla="*/ 995220 h 1133814"/>
                <a:gd name="connsiteX1337" fmla="*/ 2052712 w 2059780"/>
                <a:gd name="connsiteY1337" fmla="*/ 989519 h 1133814"/>
                <a:gd name="connsiteX1338" fmla="*/ 2044579 w 2059780"/>
                <a:gd name="connsiteY1338" fmla="*/ 988892 h 1133814"/>
                <a:gd name="connsiteX1339" fmla="*/ 2044703 w 2059780"/>
                <a:gd name="connsiteY1339" fmla="*/ 994016 h 1133814"/>
                <a:gd name="connsiteX1340" fmla="*/ 2044394 w 2059780"/>
                <a:gd name="connsiteY1340" fmla="*/ 991638 h 1133814"/>
                <a:gd name="connsiteX1341" fmla="*/ 2044579 w 2059780"/>
                <a:gd name="connsiteY1341" fmla="*/ 988892 h 1133814"/>
                <a:gd name="connsiteX1342" fmla="*/ 2044857 w 2059780"/>
                <a:gd name="connsiteY1342" fmla="*/ 982224 h 1133814"/>
                <a:gd name="connsiteX1343" fmla="*/ 2044919 w 2059780"/>
                <a:gd name="connsiteY1343" fmla="*/ 986031 h 1133814"/>
                <a:gd name="connsiteX1344" fmla="*/ 2044857 w 2059780"/>
                <a:gd name="connsiteY1344" fmla="*/ 982224 h 1133814"/>
                <a:gd name="connsiteX1345" fmla="*/ 2051092 w 2059780"/>
                <a:gd name="connsiteY1345" fmla="*/ 980029 h 1133814"/>
                <a:gd name="connsiteX1346" fmla="*/ 2051061 w 2059780"/>
                <a:gd name="connsiteY1346" fmla="*/ 983743 h 1133814"/>
                <a:gd name="connsiteX1347" fmla="*/ 2051092 w 2059780"/>
                <a:gd name="connsiteY1347" fmla="*/ 980029 h 1133814"/>
                <a:gd name="connsiteX1348" fmla="*/ 2044440 w 2059780"/>
                <a:gd name="connsiteY1348" fmla="*/ 974082 h 1133814"/>
                <a:gd name="connsiteX1349" fmla="*/ 2044409 w 2059780"/>
                <a:gd name="connsiteY1349" fmla="*/ 981445 h 1133814"/>
                <a:gd name="connsiteX1350" fmla="*/ 2044440 w 2059780"/>
                <a:gd name="connsiteY1350" fmla="*/ 974082 h 1133814"/>
                <a:gd name="connsiteX1351" fmla="*/ 21195 w 2059780"/>
                <a:gd name="connsiteY1351" fmla="*/ 959345 h 1133814"/>
                <a:gd name="connsiteX1352" fmla="*/ 21356 w 2059780"/>
                <a:gd name="connsiteY1352" fmla="*/ 961837 h 1133814"/>
                <a:gd name="connsiteX1353" fmla="*/ 20901 w 2059780"/>
                <a:gd name="connsiteY1353" fmla="*/ 960069 h 1133814"/>
                <a:gd name="connsiteX1354" fmla="*/ 21195 w 2059780"/>
                <a:gd name="connsiteY1354" fmla="*/ 959345 h 1133814"/>
                <a:gd name="connsiteX1355" fmla="*/ 2044713 w 2059780"/>
                <a:gd name="connsiteY1355" fmla="*/ 950458 h 1133814"/>
                <a:gd name="connsiteX1356" fmla="*/ 2044641 w 2059780"/>
                <a:gd name="connsiteY1356" fmla="*/ 959120 h 1133814"/>
                <a:gd name="connsiteX1357" fmla="*/ 2044718 w 2059780"/>
                <a:gd name="connsiteY1357" fmla="*/ 962035 h 1133814"/>
                <a:gd name="connsiteX1358" fmla="*/ 2044656 w 2059780"/>
                <a:gd name="connsiteY1358" fmla="*/ 963006 h 1133814"/>
                <a:gd name="connsiteX1359" fmla="*/ 2044703 w 2059780"/>
                <a:gd name="connsiteY1359" fmla="*/ 974137 h 1133814"/>
                <a:gd name="connsiteX1360" fmla="*/ 2044672 w 2059780"/>
                <a:gd name="connsiteY1360" fmla="*/ 974475 h 1133814"/>
                <a:gd name="connsiteX1361" fmla="*/ 2044949 w 2059780"/>
                <a:gd name="connsiteY1361" fmla="*/ 981435 h 1133814"/>
                <a:gd name="connsiteX1362" fmla="*/ 2044749 w 2059780"/>
                <a:gd name="connsiteY1362" fmla="*/ 974332 h 1133814"/>
                <a:gd name="connsiteX1363" fmla="*/ 2044811 w 2059780"/>
                <a:gd name="connsiteY1363" fmla="*/ 972708 h 1133814"/>
                <a:gd name="connsiteX1364" fmla="*/ 2044811 w 2059780"/>
                <a:gd name="connsiteY1364" fmla="*/ 972717 h 1133814"/>
                <a:gd name="connsiteX1365" fmla="*/ 2044713 w 2059780"/>
                <a:gd name="connsiteY1365" fmla="*/ 950458 h 1133814"/>
                <a:gd name="connsiteX1366" fmla="*/ 2044132 w 2059780"/>
                <a:gd name="connsiteY1366" fmla="*/ 944792 h 1133814"/>
                <a:gd name="connsiteX1367" fmla="*/ 2044147 w 2059780"/>
                <a:gd name="connsiteY1367" fmla="*/ 949463 h 1133814"/>
                <a:gd name="connsiteX1368" fmla="*/ 2044132 w 2059780"/>
                <a:gd name="connsiteY1368" fmla="*/ 944792 h 1133814"/>
                <a:gd name="connsiteX1369" fmla="*/ 2044425 w 2059780"/>
                <a:gd name="connsiteY1369" fmla="*/ 943435 h 1133814"/>
                <a:gd name="connsiteX1370" fmla="*/ 2044394 w 2059780"/>
                <a:gd name="connsiteY1370" fmla="*/ 948014 h 1133814"/>
                <a:gd name="connsiteX1371" fmla="*/ 2044425 w 2059780"/>
                <a:gd name="connsiteY1371" fmla="*/ 943435 h 1133814"/>
                <a:gd name="connsiteX1372" fmla="*/ 20742 w 2059780"/>
                <a:gd name="connsiteY1372" fmla="*/ 923637 h 1133814"/>
                <a:gd name="connsiteX1373" fmla="*/ 20707 w 2059780"/>
                <a:gd name="connsiteY1373" fmla="*/ 927317 h 1133814"/>
                <a:gd name="connsiteX1374" fmla="*/ 20742 w 2059780"/>
                <a:gd name="connsiteY1374" fmla="*/ 923637 h 1133814"/>
                <a:gd name="connsiteX1375" fmla="*/ 1732 w 2059780"/>
                <a:gd name="connsiteY1375" fmla="*/ 898047 h 1133814"/>
                <a:gd name="connsiteX1376" fmla="*/ 1539 w 2059780"/>
                <a:gd name="connsiteY1376" fmla="*/ 905381 h 1133814"/>
                <a:gd name="connsiteX1377" fmla="*/ 1732 w 2059780"/>
                <a:gd name="connsiteY1377" fmla="*/ 898047 h 1133814"/>
                <a:gd name="connsiteX1378" fmla="*/ 2043452 w 2059780"/>
                <a:gd name="connsiteY1378" fmla="*/ 896503 h 1133814"/>
                <a:gd name="connsiteX1379" fmla="*/ 2043545 w 2059780"/>
                <a:gd name="connsiteY1379" fmla="*/ 904613 h 1133814"/>
                <a:gd name="connsiteX1380" fmla="*/ 2043406 w 2059780"/>
                <a:gd name="connsiteY1380" fmla="*/ 907461 h 1133814"/>
                <a:gd name="connsiteX1381" fmla="*/ 2043452 w 2059780"/>
                <a:gd name="connsiteY1381" fmla="*/ 896503 h 1133814"/>
                <a:gd name="connsiteX1382" fmla="*/ 2053391 w 2059780"/>
                <a:gd name="connsiteY1382" fmla="*/ 895776 h 1133814"/>
                <a:gd name="connsiteX1383" fmla="*/ 2053654 w 2059780"/>
                <a:gd name="connsiteY1383" fmla="*/ 898543 h 1133814"/>
                <a:gd name="connsiteX1384" fmla="*/ 2053499 w 2059780"/>
                <a:gd name="connsiteY1384" fmla="*/ 897361 h 1133814"/>
                <a:gd name="connsiteX1385" fmla="*/ 2053391 w 2059780"/>
                <a:gd name="connsiteY1385" fmla="*/ 904724 h 1133814"/>
                <a:gd name="connsiteX1386" fmla="*/ 2053561 w 2059780"/>
                <a:gd name="connsiteY1386" fmla="*/ 905008 h 1133814"/>
                <a:gd name="connsiteX1387" fmla="*/ 2053407 w 2059780"/>
                <a:gd name="connsiteY1387" fmla="*/ 911818 h 1133814"/>
                <a:gd name="connsiteX1388" fmla="*/ 2053499 w 2059780"/>
                <a:gd name="connsiteY1388" fmla="*/ 916769 h 1133814"/>
                <a:gd name="connsiteX1389" fmla="*/ 2053391 w 2059780"/>
                <a:gd name="connsiteY1389" fmla="*/ 921450 h 1133814"/>
                <a:gd name="connsiteX1390" fmla="*/ 2053052 w 2059780"/>
                <a:gd name="connsiteY1390" fmla="*/ 955189 h 1133814"/>
                <a:gd name="connsiteX1391" fmla="*/ 2053144 w 2059780"/>
                <a:gd name="connsiteY1391" fmla="*/ 934068 h 1133814"/>
                <a:gd name="connsiteX1392" fmla="*/ 2053237 w 2059780"/>
                <a:gd name="connsiteY1392" fmla="*/ 930936 h 1133814"/>
                <a:gd name="connsiteX1393" fmla="*/ 2053391 w 2059780"/>
                <a:gd name="connsiteY1393" fmla="*/ 895783 h 1133814"/>
                <a:gd name="connsiteX1394" fmla="*/ 2053391 w 2059780"/>
                <a:gd name="connsiteY1394" fmla="*/ 895776 h 1133814"/>
                <a:gd name="connsiteX1395" fmla="*/ 20693 w 2059780"/>
                <a:gd name="connsiteY1395" fmla="*/ 894763 h 1133814"/>
                <a:gd name="connsiteX1396" fmla="*/ 20808 w 2059780"/>
                <a:gd name="connsiteY1396" fmla="*/ 906005 h 1133814"/>
                <a:gd name="connsiteX1397" fmla="*/ 20693 w 2059780"/>
                <a:gd name="connsiteY1397" fmla="*/ 894763 h 1133814"/>
                <a:gd name="connsiteX1398" fmla="*/ 2129 w 2059780"/>
                <a:gd name="connsiteY1398" fmla="*/ 889002 h 1133814"/>
                <a:gd name="connsiteX1399" fmla="*/ 1993 w 2059780"/>
                <a:gd name="connsiteY1399" fmla="*/ 894509 h 1133814"/>
                <a:gd name="connsiteX1400" fmla="*/ 2129 w 2059780"/>
                <a:gd name="connsiteY1400" fmla="*/ 889002 h 1133814"/>
                <a:gd name="connsiteX1401" fmla="*/ 2053191 w 2059780"/>
                <a:gd name="connsiteY1401" fmla="*/ 879885 h 1133814"/>
                <a:gd name="connsiteX1402" fmla="*/ 2053222 w 2059780"/>
                <a:gd name="connsiteY1402" fmla="*/ 885585 h 1133814"/>
                <a:gd name="connsiteX1403" fmla="*/ 2053191 w 2059780"/>
                <a:gd name="connsiteY1403" fmla="*/ 879885 h 1133814"/>
                <a:gd name="connsiteX1404" fmla="*/ 2043375 w 2059780"/>
                <a:gd name="connsiteY1404" fmla="*/ 876820 h 1133814"/>
                <a:gd name="connsiteX1405" fmla="*/ 2043545 w 2059780"/>
                <a:gd name="connsiteY1405" fmla="*/ 881545 h 1133814"/>
                <a:gd name="connsiteX1406" fmla="*/ 2043545 w 2059780"/>
                <a:gd name="connsiteY1406" fmla="*/ 877082 h 1133814"/>
                <a:gd name="connsiteX1407" fmla="*/ 2043375 w 2059780"/>
                <a:gd name="connsiteY1407" fmla="*/ 876820 h 1133814"/>
                <a:gd name="connsiteX1408" fmla="*/ 2043447 w 2059780"/>
                <a:gd name="connsiteY1408" fmla="*/ 871950 h 1133814"/>
                <a:gd name="connsiteX1409" fmla="*/ 2043375 w 2059780"/>
                <a:gd name="connsiteY1409" fmla="*/ 872627 h 1133814"/>
                <a:gd name="connsiteX1410" fmla="*/ 2043576 w 2059780"/>
                <a:gd name="connsiteY1410" fmla="*/ 873437 h 1133814"/>
                <a:gd name="connsiteX1411" fmla="*/ 2043447 w 2059780"/>
                <a:gd name="connsiteY1411" fmla="*/ 871950 h 1133814"/>
                <a:gd name="connsiteX1412" fmla="*/ 2053654 w 2059780"/>
                <a:gd name="connsiteY1412" fmla="*/ 865523 h 1133814"/>
                <a:gd name="connsiteX1413" fmla="*/ 2053530 w 2059780"/>
                <a:gd name="connsiteY1413" fmla="*/ 874767 h 1133814"/>
                <a:gd name="connsiteX1414" fmla="*/ 2053654 w 2059780"/>
                <a:gd name="connsiteY1414" fmla="*/ 865523 h 1133814"/>
                <a:gd name="connsiteX1415" fmla="*/ 2043761 w 2059780"/>
                <a:gd name="connsiteY1415" fmla="*/ 863493 h 1133814"/>
                <a:gd name="connsiteX1416" fmla="*/ 2043607 w 2059780"/>
                <a:gd name="connsiteY1416" fmla="*/ 866520 h 1133814"/>
                <a:gd name="connsiteX1417" fmla="*/ 2043746 w 2059780"/>
                <a:gd name="connsiteY1417" fmla="*/ 867680 h 1133814"/>
                <a:gd name="connsiteX1418" fmla="*/ 2043715 w 2059780"/>
                <a:gd name="connsiteY1418" fmla="*/ 878278 h 1133814"/>
                <a:gd name="connsiteX1419" fmla="*/ 2043808 w 2059780"/>
                <a:gd name="connsiteY1419" fmla="*/ 878841 h 1133814"/>
                <a:gd name="connsiteX1420" fmla="*/ 2043730 w 2059780"/>
                <a:gd name="connsiteY1420" fmla="*/ 885018 h 1133814"/>
                <a:gd name="connsiteX1421" fmla="*/ 2043993 w 2059780"/>
                <a:gd name="connsiteY1421" fmla="*/ 906515 h 1133814"/>
                <a:gd name="connsiteX1422" fmla="*/ 2044085 w 2059780"/>
                <a:gd name="connsiteY1422" fmla="*/ 898980 h 1133814"/>
                <a:gd name="connsiteX1423" fmla="*/ 2044008 w 2059780"/>
                <a:gd name="connsiteY1423" fmla="*/ 869830 h 1133814"/>
                <a:gd name="connsiteX1424" fmla="*/ 2043915 w 2059780"/>
                <a:gd name="connsiteY1424" fmla="*/ 867901 h 1133814"/>
                <a:gd name="connsiteX1425" fmla="*/ 2043993 w 2059780"/>
                <a:gd name="connsiteY1425" fmla="*/ 865705 h 1133814"/>
                <a:gd name="connsiteX1426" fmla="*/ 2043792 w 2059780"/>
                <a:gd name="connsiteY1426" fmla="*/ 867239 h 1133814"/>
                <a:gd name="connsiteX1427" fmla="*/ 2043761 w 2059780"/>
                <a:gd name="connsiteY1427" fmla="*/ 863493 h 1133814"/>
                <a:gd name="connsiteX1428" fmla="*/ 2043375 w 2059780"/>
                <a:gd name="connsiteY1428" fmla="*/ 857347 h 1133814"/>
                <a:gd name="connsiteX1429" fmla="*/ 2043530 w 2059780"/>
                <a:gd name="connsiteY1429" fmla="*/ 871491 h 1133814"/>
                <a:gd name="connsiteX1430" fmla="*/ 2043375 w 2059780"/>
                <a:gd name="connsiteY1430" fmla="*/ 857347 h 1133814"/>
                <a:gd name="connsiteX1431" fmla="*/ 2053422 w 2059780"/>
                <a:gd name="connsiteY1431" fmla="*/ 856681 h 1133814"/>
                <a:gd name="connsiteX1432" fmla="*/ 2053360 w 2059780"/>
                <a:gd name="connsiteY1432" fmla="*/ 859395 h 1133814"/>
                <a:gd name="connsiteX1433" fmla="*/ 2053422 w 2059780"/>
                <a:gd name="connsiteY1433" fmla="*/ 856681 h 1133814"/>
                <a:gd name="connsiteX1434" fmla="*/ 2387 w 2059780"/>
                <a:gd name="connsiteY1434" fmla="*/ 853490 h 1133814"/>
                <a:gd name="connsiteX1435" fmla="*/ 2311 w 2059780"/>
                <a:gd name="connsiteY1435" fmla="*/ 857178 h 1133814"/>
                <a:gd name="connsiteX1436" fmla="*/ 2387 w 2059780"/>
                <a:gd name="connsiteY1436" fmla="*/ 853490 h 1133814"/>
                <a:gd name="connsiteX1437" fmla="*/ 2043792 w 2059780"/>
                <a:gd name="connsiteY1437" fmla="*/ 845906 h 1133814"/>
                <a:gd name="connsiteX1438" fmla="*/ 2043885 w 2059780"/>
                <a:gd name="connsiteY1438" fmla="*/ 848335 h 1133814"/>
                <a:gd name="connsiteX1439" fmla="*/ 2044023 w 2059780"/>
                <a:gd name="connsiteY1439" fmla="*/ 849925 h 1133814"/>
                <a:gd name="connsiteX1440" fmla="*/ 2043792 w 2059780"/>
                <a:gd name="connsiteY1440" fmla="*/ 845906 h 1133814"/>
                <a:gd name="connsiteX1441" fmla="*/ 20130 w 2059780"/>
                <a:gd name="connsiteY1441" fmla="*/ 844915 h 1133814"/>
                <a:gd name="connsiteX1442" fmla="*/ 20484 w 2059780"/>
                <a:gd name="connsiteY1442" fmla="*/ 848505 h 1133814"/>
                <a:gd name="connsiteX1443" fmla="*/ 20130 w 2059780"/>
                <a:gd name="connsiteY1443" fmla="*/ 844915 h 1133814"/>
                <a:gd name="connsiteX1444" fmla="*/ 20408 w 2059780"/>
                <a:gd name="connsiteY1444" fmla="*/ 841457 h 1133814"/>
                <a:gd name="connsiteX1445" fmla="*/ 20129 w 2059780"/>
                <a:gd name="connsiteY1445" fmla="*/ 842588 h 1133814"/>
                <a:gd name="connsiteX1446" fmla="*/ 20408 w 2059780"/>
                <a:gd name="connsiteY1446" fmla="*/ 841457 h 1133814"/>
                <a:gd name="connsiteX1447" fmla="*/ 2043128 w 2059780"/>
                <a:gd name="connsiteY1447" fmla="*/ 836577 h 1133814"/>
                <a:gd name="connsiteX1448" fmla="*/ 2043206 w 2059780"/>
                <a:gd name="connsiteY1448" fmla="*/ 841307 h 1133814"/>
                <a:gd name="connsiteX1449" fmla="*/ 2043128 w 2059780"/>
                <a:gd name="connsiteY1449" fmla="*/ 836577 h 1133814"/>
                <a:gd name="connsiteX1450" fmla="*/ 20192 w 2059780"/>
                <a:gd name="connsiteY1450" fmla="*/ 832878 h 1133814"/>
                <a:gd name="connsiteX1451" fmla="*/ 20125 w 2059780"/>
                <a:gd name="connsiteY1451" fmla="*/ 838383 h 1133814"/>
                <a:gd name="connsiteX1452" fmla="*/ 20125 w 2059780"/>
                <a:gd name="connsiteY1452" fmla="*/ 838392 h 1133814"/>
                <a:gd name="connsiteX1453" fmla="*/ 19954 w 2059780"/>
                <a:gd name="connsiteY1453" fmla="*/ 841040 h 1133814"/>
                <a:gd name="connsiteX1454" fmla="*/ 20163 w 2059780"/>
                <a:gd name="connsiteY1454" fmla="*/ 841198 h 1133814"/>
                <a:gd name="connsiteX1455" fmla="*/ 20192 w 2059780"/>
                <a:gd name="connsiteY1455" fmla="*/ 832878 h 1133814"/>
                <a:gd name="connsiteX1456" fmla="*/ 2043267 w 2059780"/>
                <a:gd name="connsiteY1456" fmla="*/ 821890 h 1133814"/>
                <a:gd name="connsiteX1457" fmla="*/ 2043406 w 2059780"/>
                <a:gd name="connsiteY1457" fmla="*/ 829527 h 1133814"/>
                <a:gd name="connsiteX1458" fmla="*/ 2043267 w 2059780"/>
                <a:gd name="connsiteY1458" fmla="*/ 821890 h 1133814"/>
                <a:gd name="connsiteX1459" fmla="*/ 17143 w 2059780"/>
                <a:gd name="connsiteY1459" fmla="*/ 818809 h 1133814"/>
                <a:gd name="connsiteX1460" fmla="*/ 17407 w 2059780"/>
                <a:gd name="connsiteY1460" fmla="*/ 828362 h 1133814"/>
                <a:gd name="connsiteX1461" fmla="*/ 17277 w 2059780"/>
                <a:gd name="connsiteY1461" fmla="*/ 821729 h 1133814"/>
                <a:gd name="connsiteX1462" fmla="*/ 17486 w 2059780"/>
                <a:gd name="connsiteY1462" fmla="*/ 820076 h 1133814"/>
                <a:gd name="connsiteX1463" fmla="*/ 17143 w 2059780"/>
                <a:gd name="connsiteY1463" fmla="*/ 818809 h 1133814"/>
                <a:gd name="connsiteX1464" fmla="*/ 17974 w 2059780"/>
                <a:gd name="connsiteY1464" fmla="*/ 814019 h 1133814"/>
                <a:gd name="connsiteX1465" fmla="*/ 17800 w 2059780"/>
                <a:gd name="connsiteY1465" fmla="*/ 818495 h 1133814"/>
                <a:gd name="connsiteX1466" fmla="*/ 17974 w 2059780"/>
                <a:gd name="connsiteY1466" fmla="*/ 814019 h 1133814"/>
                <a:gd name="connsiteX1467" fmla="*/ 19626 w 2059780"/>
                <a:gd name="connsiteY1467" fmla="*/ 810942 h 1133814"/>
                <a:gd name="connsiteX1468" fmla="*/ 19595 w 2059780"/>
                <a:gd name="connsiteY1468" fmla="*/ 816490 h 1133814"/>
                <a:gd name="connsiteX1469" fmla="*/ 19626 w 2059780"/>
                <a:gd name="connsiteY1469" fmla="*/ 810942 h 1133814"/>
                <a:gd name="connsiteX1470" fmla="*/ 19763 w 2059780"/>
                <a:gd name="connsiteY1470" fmla="*/ 809226 h 1133814"/>
                <a:gd name="connsiteX1471" fmla="*/ 20037 w 2059780"/>
                <a:gd name="connsiteY1471" fmla="*/ 811349 h 1133814"/>
                <a:gd name="connsiteX1472" fmla="*/ 20099 w 2059780"/>
                <a:gd name="connsiteY1472" fmla="*/ 809619 h 1133814"/>
                <a:gd name="connsiteX1473" fmla="*/ 20179 w 2059780"/>
                <a:gd name="connsiteY1473" fmla="*/ 816121 h 1133814"/>
                <a:gd name="connsiteX1474" fmla="*/ 20040 w 2059780"/>
                <a:gd name="connsiteY1474" fmla="*/ 813197 h 1133814"/>
                <a:gd name="connsiteX1475" fmla="*/ 19763 w 2059780"/>
                <a:gd name="connsiteY1475" fmla="*/ 809226 h 1133814"/>
                <a:gd name="connsiteX1476" fmla="*/ 17637 w 2059780"/>
                <a:gd name="connsiteY1476" fmla="*/ 806249 h 1133814"/>
                <a:gd name="connsiteX1477" fmla="*/ 17403 w 2059780"/>
                <a:gd name="connsiteY1477" fmla="*/ 807517 h 1133814"/>
                <a:gd name="connsiteX1478" fmla="*/ 17637 w 2059780"/>
                <a:gd name="connsiteY1478" fmla="*/ 806249 h 1133814"/>
                <a:gd name="connsiteX1479" fmla="*/ 18461 w 2059780"/>
                <a:gd name="connsiteY1479" fmla="*/ 804241 h 1133814"/>
                <a:gd name="connsiteX1480" fmla="*/ 18595 w 2059780"/>
                <a:gd name="connsiteY1480" fmla="*/ 808093 h 1133814"/>
                <a:gd name="connsiteX1481" fmla="*/ 18461 w 2059780"/>
                <a:gd name="connsiteY1481" fmla="*/ 804241 h 1133814"/>
                <a:gd name="connsiteX1482" fmla="*/ 19905 w 2059780"/>
                <a:gd name="connsiteY1482" fmla="*/ 804190 h 1133814"/>
                <a:gd name="connsiteX1483" fmla="*/ 20078 w 2059780"/>
                <a:gd name="connsiteY1483" fmla="*/ 808797 h 1133814"/>
                <a:gd name="connsiteX1484" fmla="*/ 19761 w 2059780"/>
                <a:gd name="connsiteY1484" fmla="*/ 805979 h 1133814"/>
                <a:gd name="connsiteX1485" fmla="*/ 19905 w 2059780"/>
                <a:gd name="connsiteY1485" fmla="*/ 804190 h 1133814"/>
                <a:gd name="connsiteX1486" fmla="*/ 2447 w 2059780"/>
                <a:gd name="connsiteY1486" fmla="*/ 798984 h 1133814"/>
                <a:gd name="connsiteX1487" fmla="*/ 2394 w 2059780"/>
                <a:gd name="connsiteY1487" fmla="*/ 803625 h 1133814"/>
                <a:gd name="connsiteX1488" fmla="*/ 2447 w 2059780"/>
                <a:gd name="connsiteY1488" fmla="*/ 798984 h 1133814"/>
                <a:gd name="connsiteX1489" fmla="*/ 2053792 w 2059780"/>
                <a:gd name="connsiteY1489" fmla="*/ 798776 h 1133814"/>
                <a:gd name="connsiteX1490" fmla="*/ 2053839 w 2059780"/>
                <a:gd name="connsiteY1490" fmla="*/ 802565 h 1133814"/>
                <a:gd name="connsiteX1491" fmla="*/ 2053792 w 2059780"/>
                <a:gd name="connsiteY1491" fmla="*/ 798776 h 1133814"/>
                <a:gd name="connsiteX1492" fmla="*/ 18734 w 2059780"/>
                <a:gd name="connsiteY1492" fmla="*/ 794274 h 1133814"/>
                <a:gd name="connsiteX1493" fmla="*/ 18700 w 2059780"/>
                <a:gd name="connsiteY1493" fmla="*/ 799810 h 1133814"/>
                <a:gd name="connsiteX1494" fmla="*/ 18734 w 2059780"/>
                <a:gd name="connsiteY1494" fmla="*/ 794274 h 1133814"/>
                <a:gd name="connsiteX1495" fmla="*/ 17240 w 2059780"/>
                <a:gd name="connsiteY1495" fmla="*/ 793753 h 1133814"/>
                <a:gd name="connsiteX1496" fmla="*/ 17145 w 2059780"/>
                <a:gd name="connsiteY1496" fmla="*/ 796121 h 1133814"/>
                <a:gd name="connsiteX1497" fmla="*/ 17145 w 2059780"/>
                <a:gd name="connsiteY1497" fmla="*/ 796114 h 1133814"/>
                <a:gd name="connsiteX1498" fmla="*/ 17145 w 2059780"/>
                <a:gd name="connsiteY1498" fmla="*/ 796123 h 1133814"/>
                <a:gd name="connsiteX1499" fmla="*/ 17145 w 2059780"/>
                <a:gd name="connsiteY1499" fmla="*/ 796121 h 1133814"/>
                <a:gd name="connsiteX1500" fmla="*/ 17229 w 2059780"/>
                <a:gd name="connsiteY1500" fmla="*/ 803054 h 1133814"/>
                <a:gd name="connsiteX1501" fmla="*/ 17240 w 2059780"/>
                <a:gd name="connsiteY1501" fmla="*/ 793753 h 1133814"/>
                <a:gd name="connsiteX1502" fmla="*/ 2042882 w 2059780"/>
                <a:gd name="connsiteY1502" fmla="*/ 793524 h 1133814"/>
                <a:gd name="connsiteX1503" fmla="*/ 2043067 w 2059780"/>
                <a:gd name="connsiteY1503" fmla="*/ 799131 h 1133814"/>
                <a:gd name="connsiteX1504" fmla="*/ 2042804 w 2059780"/>
                <a:gd name="connsiteY1504" fmla="*/ 799424 h 1133814"/>
                <a:gd name="connsiteX1505" fmla="*/ 2042882 w 2059780"/>
                <a:gd name="connsiteY1505" fmla="*/ 793524 h 1133814"/>
                <a:gd name="connsiteX1506" fmla="*/ 17856 w 2059780"/>
                <a:gd name="connsiteY1506" fmla="*/ 786899 h 1133814"/>
                <a:gd name="connsiteX1507" fmla="*/ 18056 w 2059780"/>
                <a:gd name="connsiteY1507" fmla="*/ 791736 h 1133814"/>
                <a:gd name="connsiteX1508" fmla="*/ 17856 w 2059780"/>
                <a:gd name="connsiteY1508" fmla="*/ 786899 h 1133814"/>
                <a:gd name="connsiteX1509" fmla="*/ 18330 w 2059780"/>
                <a:gd name="connsiteY1509" fmla="*/ 786428 h 1133814"/>
                <a:gd name="connsiteX1510" fmla="*/ 18464 w 2059780"/>
                <a:gd name="connsiteY1510" fmla="*/ 793537 h 1133814"/>
                <a:gd name="connsiteX1511" fmla="*/ 18330 w 2059780"/>
                <a:gd name="connsiteY1511" fmla="*/ 786428 h 1133814"/>
                <a:gd name="connsiteX1512" fmla="*/ 2461 w 2059780"/>
                <a:gd name="connsiteY1512" fmla="*/ 785814 h 1133814"/>
                <a:gd name="connsiteX1513" fmla="*/ 2430 w 2059780"/>
                <a:gd name="connsiteY1513" fmla="*/ 791427 h 1133814"/>
                <a:gd name="connsiteX1514" fmla="*/ 2461 w 2059780"/>
                <a:gd name="connsiteY1514" fmla="*/ 785814 h 1133814"/>
                <a:gd name="connsiteX1515" fmla="*/ 2054857 w 2059780"/>
                <a:gd name="connsiteY1515" fmla="*/ 785195 h 1133814"/>
                <a:gd name="connsiteX1516" fmla="*/ 2054826 w 2059780"/>
                <a:gd name="connsiteY1516" fmla="*/ 788904 h 1133814"/>
                <a:gd name="connsiteX1517" fmla="*/ 2054857 w 2059780"/>
                <a:gd name="connsiteY1517" fmla="*/ 785195 h 1133814"/>
                <a:gd name="connsiteX1518" fmla="*/ 2043169 w 2059780"/>
                <a:gd name="connsiteY1518" fmla="*/ 778652 h 1133814"/>
                <a:gd name="connsiteX1519" fmla="*/ 2043345 w 2059780"/>
                <a:gd name="connsiteY1519" fmla="*/ 788590 h 1133814"/>
                <a:gd name="connsiteX1520" fmla="*/ 2043252 w 2059780"/>
                <a:gd name="connsiteY1520" fmla="*/ 787518 h 1133814"/>
                <a:gd name="connsiteX1521" fmla="*/ 2043144 w 2059780"/>
                <a:gd name="connsiteY1521" fmla="*/ 785191 h 1133814"/>
                <a:gd name="connsiteX1522" fmla="*/ 2043005 w 2059780"/>
                <a:gd name="connsiteY1522" fmla="*/ 783880 h 1133814"/>
                <a:gd name="connsiteX1523" fmla="*/ 2043005 w 2059780"/>
                <a:gd name="connsiteY1523" fmla="*/ 783873 h 1133814"/>
                <a:gd name="connsiteX1524" fmla="*/ 2043169 w 2059780"/>
                <a:gd name="connsiteY1524" fmla="*/ 778652 h 1133814"/>
                <a:gd name="connsiteX1525" fmla="*/ 2043082 w 2059780"/>
                <a:gd name="connsiteY1525" fmla="*/ 772440 h 1133814"/>
                <a:gd name="connsiteX1526" fmla="*/ 2043036 w 2059780"/>
                <a:gd name="connsiteY1526" fmla="*/ 777942 h 1133814"/>
                <a:gd name="connsiteX1527" fmla="*/ 2043082 w 2059780"/>
                <a:gd name="connsiteY1527" fmla="*/ 772440 h 1133814"/>
                <a:gd name="connsiteX1528" fmla="*/ 19635 w 2059780"/>
                <a:gd name="connsiteY1528" fmla="*/ 771903 h 1133814"/>
                <a:gd name="connsiteX1529" fmla="*/ 19736 w 2059780"/>
                <a:gd name="connsiteY1529" fmla="*/ 777888 h 1133814"/>
                <a:gd name="connsiteX1530" fmla="*/ 19944 w 2059780"/>
                <a:gd name="connsiteY1530" fmla="*/ 780067 h 1133814"/>
                <a:gd name="connsiteX1531" fmla="*/ 19542 w 2059780"/>
                <a:gd name="connsiteY1531" fmla="*/ 781096 h 1133814"/>
                <a:gd name="connsiteX1532" fmla="*/ 19384 w 2059780"/>
                <a:gd name="connsiteY1532" fmla="*/ 784700 h 1133814"/>
                <a:gd name="connsiteX1533" fmla="*/ 19383 w 2059780"/>
                <a:gd name="connsiteY1533" fmla="*/ 784708 h 1133814"/>
                <a:gd name="connsiteX1534" fmla="*/ 19347 w 2059780"/>
                <a:gd name="connsiteY1534" fmla="*/ 779172 h 1133814"/>
                <a:gd name="connsiteX1535" fmla="*/ 19606 w 2059780"/>
                <a:gd name="connsiteY1535" fmla="*/ 777897 h 1133814"/>
                <a:gd name="connsiteX1536" fmla="*/ 19337 w 2059780"/>
                <a:gd name="connsiteY1536" fmla="*/ 775794 h 1133814"/>
                <a:gd name="connsiteX1537" fmla="*/ 19605 w 2059780"/>
                <a:gd name="connsiteY1537" fmla="*/ 776502 h 1133814"/>
                <a:gd name="connsiteX1538" fmla="*/ 19635 w 2059780"/>
                <a:gd name="connsiteY1538" fmla="*/ 771903 h 1133814"/>
                <a:gd name="connsiteX1539" fmla="*/ 2054703 w 2059780"/>
                <a:gd name="connsiteY1539" fmla="*/ 767053 h 1133814"/>
                <a:gd name="connsiteX1540" fmla="*/ 2054734 w 2059780"/>
                <a:gd name="connsiteY1540" fmla="*/ 774615 h 1133814"/>
                <a:gd name="connsiteX1541" fmla="*/ 2054703 w 2059780"/>
                <a:gd name="connsiteY1541" fmla="*/ 767053 h 1133814"/>
                <a:gd name="connsiteX1542" fmla="*/ 2042866 w 2059780"/>
                <a:gd name="connsiteY1542" fmla="*/ 761929 h 1133814"/>
                <a:gd name="connsiteX1543" fmla="*/ 2043020 w 2059780"/>
                <a:gd name="connsiteY1543" fmla="*/ 763518 h 1133814"/>
                <a:gd name="connsiteX1544" fmla="*/ 2042866 w 2059780"/>
                <a:gd name="connsiteY1544" fmla="*/ 761929 h 1133814"/>
                <a:gd name="connsiteX1545" fmla="*/ 2053947 w 2059780"/>
                <a:gd name="connsiteY1545" fmla="*/ 755625 h 1133814"/>
                <a:gd name="connsiteX1546" fmla="*/ 2053870 w 2059780"/>
                <a:gd name="connsiteY1546" fmla="*/ 759270 h 1133814"/>
                <a:gd name="connsiteX1547" fmla="*/ 2053947 w 2059780"/>
                <a:gd name="connsiteY1547" fmla="*/ 755625 h 1133814"/>
                <a:gd name="connsiteX1548" fmla="*/ 2043180 w 2059780"/>
                <a:gd name="connsiteY1548" fmla="*/ 747823 h 1133814"/>
                <a:gd name="connsiteX1549" fmla="*/ 2043252 w 2059780"/>
                <a:gd name="connsiteY1549" fmla="*/ 762446 h 1133814"/>
                <a:gd name="connsiteX1550" fmla="*/ 2042866 w 2059780"/>
                <a:gd name="connsiteY1550" fmla="*/ 760058 h 1133814"/>
                <a:gd name="connsiteX1551" fmla="*/ 2042989 w 2059780"/>
                <a:gd name="connsiteY1551" fmla="*/ 752807 h 1133814"/>
                <a:gd name="connsiteX1552" fmla="*/ 2042959 w 2059780"/>
                <a:gd name="connsiteY1552" fmla="*/ 750120 h 1133814"/>
                <a:gd name="connsiteX1553" fmla="*/ 2043180 w 2059780"/>
                <a:gd name="connsiteY1553" fmla="*/ 747823 h 1133814"/>
                <a:gd name="connsiteX1554" fmla="*/ 18727 w 2059780"/>
                <a:gd name="connsiteY1554" fmla="*/ 746805 h 1133814"/>
                <a:gd name="connsiteX1555" fmla="*/ 18731 w 2059780"/>
                <a:gd name="connsiteY1555" fmla="*/ 762625 h 1133814"/>
                <a:gd name="connsiteX1556" fmla="*/ 18657 w 2059780"/>
                <a:gd name="connsiteY1556" fmla="*/ 756148 h 1133814"/>
                <a:gd name="connsiteX1557" fmla="*/ 18401 w 2059780"/>
                <a:gd name="connsiteY1557" fmla="*/ 754376 h 1133814"/>
                <a:gd name="connsiteX1558" fmla="*/ 18400 w 2059780"/>
                <a:gd name="connsiteY1558" fmla="*/ 754371 h 1133814"/>
                <a:gd name="connsiteX1559" fmla="*/ 18583 w 2059780"/>
                <a:gd name="connsiteY1559" fmla="*/ 753007 h 1133814"/>
                <a:gd name="connsiteX1560" fmla="*/ 18727 w 2059780"/>
                <a:gd name="connsiteY1560" fmla="*/ 746805 h 1133814"/>
                <a:gd name="connsiteX1561" fmla="*/ 2043221 w 2059780"/>
                <a:gd name="connsiteY1561" fmla="*/ 741056 h 1133814"/>
                <a:gd name="connsiteX1562" fmla="*/ 2043530 w 2059780"/>
                <a:gd name="connsiteY1562" fmla="*/ 751671 h 1133814"/>
                <a:gd name="connsiteX1563" fmla="*/ 2043221 w 2059780"/>
                <a:gd name="connsiteY1563" fmla="*/ 741056 h 1133814"/>
                <a:gd name="connsiteX1564" fmla="*/ 19048 w 2059780"/>
                <a:gd name="connsiteY1564" fmla="*/ 732236 h 1133814"/>
                <a:gd name="connsiteX1565" fmla="*/ 19180 w 2059780"/>
                <a:gd name="connsiteY1565" fmla="*/ 737017 h 1133814"/>
                <a:gd name="connsiteX1566" fmla="*/ 19048 w 2059780"/>
                <a:gd name="connsiteY1566" fmla="*/ 732236 h 1133814"/>
                <a:gd name="connsiteX1567" fmla="*/ 17293 w 2059780"/>
                <a:gd name="connsiteY1567" fmla="*/ 730448 h 1133814"/>
                <a:gd name="connsiteX1568" fmla="*/ 17419 w 2059780"/>
                <a:gd name="connsiteY1568" fmla="*/ 736158 h 1133814"/>
                <a:gd name="connsiteX1569" fmla="*/ 17293 w 2059780"/>
                <a:gd name="connsiteY1569" fmla="*/ 730448 h 1133814"/>
                <a:gd name="connsiteX1570" fmla="*/ 2054996 w 2059780"/>
                <a:gd name="connsiteY1570" fmla="*/ 727832 h 1133814"/>
                <a:gd name="connsiteX1571" fmla="*/ 2055073 w 2059780"/>
                <a:gd name="connsiteY1571" fmla="*/ 729332 h 1133814"/>
                <a:gd name="connsiteX1572" fmla="*/ 2054996 w 2059780"/>
                <a:gd name="connsiteY1572" fmla="*/ 727832 h 1133814"/>
                <a:gd name="connsiteX1573" fmla="*/ 2054009 w 2059780"/>
                <a:gd name="connsiteY1573" fmla="*/ 727446 h 1133814"/>
                <a:gd name="connsiteX1574" fmla="*/ 2054039 w 2059780"/>
                <a:gd name="connsiteY1574" fmla="*/ 734076 h 1133814"/>
                <a:gd name="connsiteX1575" fmla="*/ 2054009 w 2059780"/>
                <a:gd name="connsiteY1575" fmla="*/ 727446 h 1133814"/>
                <a:gd name="connsiteX1576" fmla="*/ 17402 w 2059780"/>
                <a:gd name="connsiteY1576" fmla="*/ 704494 h 1133814"/>
                <a:gd name="connsiteX1577" fmla="*/ 17305 w 2059780"/>
                <a:gd name="connsiteY1577" fmla="*/ 709038 h 1133814"/>
                <a:gd name="connsiteX1578" fmla="*/ 16856 w 2059780"/>
                <a:gd name="connsiteY1578" fmla="*/ 710454 h 1133814"/>
                <a:gd name="connsiteX1579" fmla="*/ 16779 w 2059780"/>
                <a:gd name="connsiteY1579" fmla="*/ 726200 h 1133814"/>
                <a:gd name="connsiteX1580" fmla="*/ 16912 w 2059780"/>
                <a:gd name="connsiteY1580" fmla="*/ 720742 h 1133814"/>
                <a:gd name="connsiteX1581" fmla="*/ 17045 w 2059780"/>
                <a:gd name="connsiteY1581" fmla="*/ 715303 h 1133814"/>
                <a:gd name="connsiteX1582" fmla="*/ 17297 w 2059780"/>
                <a:gd name="connsiteY1582" fmla="*/ 722063 h 1133814"/>
                <a:gd name="connsiteX1583" fmla="*/ 17402 w 2059780"/>
                <a:gd name="connsiteY1583" fmla="*/ 704494 h 1133814"/>
                <a:gd name="connsiteX1584" fmla="*/ 17374 w 2059780"/>
                <a:gd name="connsiteY1584" fmla="*/ 698874 h 1133814"/>
                <a:gd name="connsiteX1585" fmla="*/ 17308 w 2059780"/>
                <a:gd name="connsiteY1585" fmla="*/ 703446 h 1133814"/>
                <a:gd name="connsiteX1586" fmla="*/ 17374 w 2059780"/>
                <a:gd name="connsiteY1586" fmla="*/ 698874 h 1133814"/>
                <a:gd name="connsiteX1587" fmla="*/ 18198 w 2059780"/>
                <a:gd name="connsiteY1587" fmla="*/ 698801 h 1133814"/>
                <a:gd name="connsiteX1588" fmla="*/ 18199 w 2059780"/>
                <a:gd name="connsiteY1588" fmla="*/ 701582 h 1133814"/>
                <a:gd name="connsiteX1589" fmla="*/ 18198 w 2059780"/>
                <a:gd name="connsiteY1589" fmla="*/ 698801 h 1133814"/>
                <a:gd name="connsiteX1590" fmla="*/ 2055320 w 2059780"/>
                <a:gd name="connsiteY1590" fmla="*/ 684884 h 1133814"/>
                <a:gd name="connsiteX1591" fmla="*/ 2055351 w 2059780"/>
                <a:gd name="connsiteY1591" fmla="*/ 692443 h 1133814"/>
                <a:gd name="connsiteX1592" fmla="*/ 2055320 w 2059780"/>
                <a:gd name="connsiteY1592" fmla="*/ 684884 h 1133814"/>
                <a:gd name="connsiteX1593" fmla="*/ 2055166 w 2059780"/>
                <a:gd name="connsiteY1593" fmla="*/ 682774 h 1133814"/>
                <a:gd name="connsiteX1594" fmla="*/ 2055104 w 2059780"/>
                <a:gd name="connsiteY1594" fmla="*/ 686470 h 1133814"/>
                <a:gd name="connsiteX1595" fmla="*/ 2055166 w 2059780"/>
                <a:gd name="connsiteY1595" fmla="*/ 682774 h 1133814"/>
                <a:gd name="connsiteX1596" fmla="*/ 17129 w 2059780"/>
                <a:gd name="connsiteY1596" fmla="*/ 676272 h 1133814"/>
                <a:gd name="connsiteX1597" fmla="*/ 17189 w 2059780"/>
                <a:gd name="connsiteY1597" fmla="*/ 681905 h 1133814"/>
                <a:gd name="connsiteX1598" fmla="*/ 17129 w 2059780"/>
                <a:gd name="connsiteY1598" fmla="*/ 676272 h 1133814"/>
                <a:gd name="connsiteX1599" fmla="*/ 17505 w 2059780"/>
                <a:gd name="connsiteY1599" fmla="*/ 671076 h 1133814"/>
                <a:gd name="connsiteX1600" fmla="*/ 17628 w 2059780"/>
                <a:gd name="connsiteY1600" fmla="*/ 675865 h 1133814"/>
                <a:gd name="connsiteX1601" fmla="*/ 17505 w 2059780"/>
                <a:gd name="connsiteY1601" fmla="*/ 671076 h 1133814"/>
                <a:gd name="connsiteX1602" fmla="*/ 17380 w 2059780"/>
                <a:gd name="connsiteY1602" fmla="*/ 668164 h 1133814"/>
                <a:gd name="connsiteX1603" fmla="*/ 17255 w 2059780"/>
                <a:gd name="connsiteY1603" fmla="*/ 673602 h 1133814"/>
                <a:gd name="connsiteX1604" fmla="*/ 17380 w 2059780"/>
                <a:gd name="connsiteY1604" fmla="*/ 668164 h 1133814"/>
                <a:gd name="connsiteX1605" fmla="*/ 17809 w 2059780"/>
                <a:gd name="connsiteY1605" fmla="*/ 649077 h 1133814"/>
                <a:gd name="connsiteX1606" fmla="*/ 17751 w 2059780"/>
                <a:gd name="connsiteY1606" fmla="*/ 660170 h 1133814"/>
                <a:gd name="connsiteX1607" fmla="*/ 17809 w 2059780"/>
                <a:gd name="connsiteY1607" fmla="*/ 649077 h 1133814"/>
                <a:gd name="connsiteX1608" fmla="*/ 16872 w 2059780"/>
                <a:gd name="connsiteY1608" fmla="*/ 631537 h 1133814"/>
                <a:gd name="connsiteX1609" fmla="*/ 16920 w 2059780"/>
                <a:gd name="connsiteY1609" fmla="*/ 634678 h 1133814"/>
                <a:gd name="connsiteX1610" fmla="*/ 17077 w 2059780"/>
                <a:gd name="connsiteY1610" fmla="*/ 632457 h 1133814"/>
                <a:gd name="connsiteX1611" fmla="*/ 16872 w 2059780"/>
                <a:gd name="connsiteY1611" fmla="*/ 631537 h 1133814"/>
                <a:gd name="connsiteX1612" fmla="*/ 2054425 w 2059780"/>
                <a:gd name="connsiteY1612" fmla="*/ 630043 h 1133814"/>
                <a:gd name="connsiteX1613" fmla="*/ 2054502 w 2059780"/>
                <a:gd name="connsiteY1613" fmla="*/ 633885 h 1133814"/>
                <a:gd name="connsiteX1614" fmla="*/ 2054425 w 2059780"/>
                <a:gd name="connsiteY1614" fmla="*/ 630043 h 1133814"/>
                <a:gd name="connsiteX1615" fmla="*/ 16779 w 2059780"/>
                <a:gd name="connsiteY1615" fmla="*/ 625599 h 1133814"/>
                <a:gd name="connsiteX1616" fmla="*/ 16779 w 2059780"/>
                <a:gd name="connsiteY1616" fmla="*/ 625607 h 1133814"/>
                <a:gd name="connsiteX1617" fmla="*/ 16858 w 2059780"/>
                <a:gd name="connsiteY1617" fmla="*/ 630689 h 1133814"/>
                <a:gd name="connsiteX1618" fmla="*/ 16779 w 2059780"/>
                <a:gd name="connsiteY1618" fmla="*/ 625599 h 1133814"/>
                <a:gd name="connsiteX1619" fmla="*/ 17256 w 2059780"/>
                <a:gd name="connsiteY1619" fmla="*/ 624710 h 1133814"/>
                <a:gd name="connsiteX1620" fmla="*/ 17079 w 2059780"/>
                <a:gd name="connsiteY1620" fmla="*/ 625929 h 1133814"/>
                <a:gd name="connsiteX1621" fmla="*/ 17258 w 2059780"/>
                <a:gd name="connsiteY1621" fmla="*/ 629854 h 1133814"/>
                <a:gd name="connsiteX1622" fmla="*/ 17256 w 2059780"/>
                <a:gd name="connsiteY1622" fmla="*/ 624710 h 1133814"/>
                <a:gd name="connsiteX1623" fmla="*/ 16780 w 2059780"/>
                <a:gd name="connsiteY1623" fmla="*/ 618159 h 1133814"/>
                <a:gd name="connsiteX1624" fmla="*/ 17078 w 2059780"/>
                <a:gd name="connsiteY1624" fmla="*/ 620355 h 1133814"/>
                <a:gd name="connsiteX1625" fmla="*/ 16780 w 2059780"/>
                <a:gd name="connsiteY1625" fmla="*/ 618159 h 1133814"/>
                <a:gd name="connsiteX1626" fmla="*/ 17138 w 2059780"/>
                <a:gd name="connsiteY1626" fmla="*/ 611114 h 1133814"/>
                <a:gd name="connsiteX1627" fmla="*/ 17316 w 2059780"/>
                <a:gd name="connsiteY1627" fmla="*/ 615950 h 1133814"/>
                <a:gd name="connsiteX1628" fmla="*/ 17138 w 2059780"/>
                <a:gd name="connsiteY1628" fmla="*/ 611114 h 1133814"/>
                <a:gd name="connsiteX1629" fmla="*/ 17078 w 2059780"/>
                <a:gd name="connsiteY1629" fmla="*/ 602667 h 1133814"/>
                <a:gd name="connsiteX1630" fmla="*/ 17195 w 2059780"/>
                <a:gd name="connsiteY1630" fmla="*/ 606519 h 1133814"/>
                <a:gd name="connsiteX1631" fmla="*/ 17078 w 2059780"/>
                <a:gd name="connsiteY1631" fmla="*/ 602667 h 1133814"/>
                <a:gd name="connsiteX1632" fmla="*/ 2055552 w 2059780"/>
                <a:gd name="connsiteY1632" fmla="*/ 598457 h 1133814"/>
                <a:gd name="connsiteX1633" fmla="*/ 2055830 w 2059780"/>
                <a:gd name="connsiteY1633" fmla="*/ 604430 h 1133814"/>
                <a:gd name="connsiteX1634" fmla="*/ 2055737 w 2059780"/>
                <a:gd name="connsiteY1634" fmla="*/ 603357 h 1133814"/>
                <a:gd name="connsiteX1635" fmla="*/ 2055521 w 2059780"/>
                <a:gd name="connsiteY1635" fmla="*/ 623393 h 1133814"/>
                <a:gd name="connsiteX1636" fmla="*/ 2055675 w 2059780"/>
                <a:gd name="connsiteY1636" fmla="*/ 625449 h 1133814"/>
                <a:gd name="connsiteX1637" fmla="*/ 2055367 w 2059780"/>
                <a:gd name="connsiteY1637" fmla="*/ 628357 h 1133814"/>
                <a:gd name="connsiteX1638" fmla="*/ 2055506 w 2059780"/>
                <a:gd name="connsiteY1638" fmla="*/ 622427 h 1133814"/>
                <a:gd name="connsiteX1639" fmla="*/ 2055305 w 2059780"/>
                <a:gd name="connsiteY1639" fmla="*/ 617916 h 1133814"/>
                <a:gd name="connsiteX1640" fmla="*/ 2055459 w 2059780"/>
                <a:gd name="connsiteY1640" fmla="*/ 612109 h 1133814"/>
                <a:gd name="connsiteX1641" fmla="*/ 2055552 w 2059780"/>
                <a:gd name="connsiteY1641" fmla="*/ 598457 h 1133814"/>
                <a:gd name="connsiteX1642" fmla="*/ 2054657 w 2059780"/>
                <a:gd name="connsiteY1642" fmla="*/ 592662 h 1133814"/>
                <a:gd name="connsiteX1643" fmla="*/ 2054456 w 2059780"/>
                <a:gd name="connsiteY1643" fmla="*/ 597118 h 1133814"/>
                <a:gd name="connsiteX1644" fmla="*/ 2054657 w 2059780"/>
                <a:gd name="connsiteY1644" fmla="*/ 592662 h 1133814"/>
                <a:gd name="connsiteX1645" fmla="*/ 4294 w 2059780"/>
                <a:gd name="connsiteY1645" fmla="*/ 590086 h 1133814"/>
                <a:gd name="connsiteX1646" fmla="*/ 4296 w 2059780"/>
                <a:gd name="connsiteY1646" fmla="*/ 590302 h 1133814"/>
                <a:gd name="connsiteX1647" fmla="*/ 4280 w 2059780"/>
                <a:gd name="connsiteY1647" fmla="*/ 590396 h 1133814"/>
                <a:gd name="connsiteX1648" fmla="*/ 2042832 w 2059780"/>
                <a:gd name="connsiteY1648" fmla="*/ 586282 h 1133814"/>
                <a:gd name="connsiteX1649" fmla="*/ 2043067 w 2059780"/>
                <a:gd name="connsiteY1649" fmla="*/ 593053 h 1133814"/>
                <a:gd name="connsiteX1650" fmla="*/ 2042835 w 2059780"/>
                <a:gd name="connsiteY1650" fmla="*/ 590009 h 1133814"/>
                <a:gd name="connsiteX1651" fmla="*/ 2042943 w 2059780"/>
                <a:gd name="connsiteY1651" fmla="*/ 596184 h 1133814"/>
                <a:gd name="connsiteX1652" fmla="*/ 2042897 w 2059780"/>
                <a:gd name="connsiteY1652" fmla="*/ 596596 h 1133814"/>
                <a:gd name="connsiteX1653" fmla="*/ 2042912 w 2059780"/>
                <a:gd name="connsiteY1653" fmla="*/ 601038 h 1133814"/>
                <a:gd name="connsiteX1654" fmla="*/ 2042832 w 2059780"/>
                <a:gd name="connsiteY1654" fmla="*/ 586282 h 1133814"/>
                <a:gd name="connsiteX1655" fmla="*/ 2042295 w 2059780"/>
                <a:gd name="connsiteY1655" fmla="*/ 579064 h 1133814"/>
                <a:gd name="connsiteX1656" fmla="*/ 2042372 w 2059780"/>
                <a:gd name="connsiteY1656" fmla="*/ 585660 h 1133814"/>
                <a:gd name="connsiteX1657" fmla="*/ 2042295 w 2059780"/>
                <a:gd name="connsiteY1657" fmla="*/ 579064 h 1133814"/>
                <a:gd name="connsiteX1658" fmla="*/ 4530 w 2059780"/>
                <a:gd name="connsiteY1658" fmla="*/ 578129 h 1133814"/>
                <a:gd name="connsiteX1659" fmla="*/ 5028 w 2059780"/>
                <a:gd name="connsiteY1659" fmla="*/ 580583 h 1133814"/>
                <a:gd name="connsiteX1660" fmla="*/ 4530 w 2059780"/>
                <a:gd name="connsiteY1660" fmla="*/ 578129 h 1133814"/>
                <a:gd name="connsiteX1661" fmla="*/ 2054826 w 2059780"/>
                <a:gd name="connsiteY1661" fmla="*/ 575915 h 1133814"/>
                <a:gd name="connsiteX1662" fmla="*/ 2054888 w 2059780"/>
                <a:gd name="connsiteY1662" fmla="*/ 581625 h 1133814"/>
                <a:gd name="connsiteX1663" fmla="*/ 2054826 w 2059780"/>
                <a:gd name="connsiteY1663" fmla="*/ 575915 h 1133814"/>
                <a:gd name="connsiteX1664" fmla="*/ 2055675 w 2059780"/>
                <a:gd name="connsiteY1664" fmla="*/ 573151 h 1133814"/>
                <a:gd name="connsiteX1665" fmla="*/ 2055660 w 2059780"/>
                <a:gd name="connsiteY1665" fmla="*/ 576894 h 1133814"/>
                <a:gd name="connsiteX1666" fmla="*/ 2055660 w 2059780"/>
                <a:gd name="connsiteY1666" fmla="*/ 577043 h 1133814"/>
                <a:gd name="connsiteX1667" fmla="*/ 2055922 w 2059780"/>
                <a:gd name="connsiteY1667" fmla="*/ 585677 h 1133814"/>
                <a:gd name="connsiteX1668" fmla="*/ 2055721 w 2059780"/>
                <a:gd name="connsiteY1668" fmla="*/ 587787 h 1133814"/>
                <a:gd name="connsiteX1669" fmla="*/ 2055907 w 2059780"/>
                <a:gd name="connsiteY1669" fmla="*/ 594167 h 1133814"/>
                <a:gd name="connsiteX1670" fmla="*/ 2055907 w 2059780"/>
                <a:gd name="connsiteY1670" fmla="*/ 594179 h 1133814"/>
                <a:gd name="connsiteX1671" fmla="*/ 2055721 w 2059780"/>
                <a:gd name="connsiteY1671" fmla="*/ 594239 h 1133814"/>
                <a:gd name="connsiteX1672" fmla="*/ 2055475 w 2059780"/>
                <a:gd name="connsiteY1672" fmla="*/ 595048 h 1133814"/>
                <a:gd name="connsiteX1673" fmla="*/ 2055799 w 2059780"/>
                <a:gd name="connsiteY1673" fmla="*/ 591679 h 1133814"/>
                <a:gd name="connsiteX1674" fmla="*/ 2055567 w 2059780"/>
                <a:gd name="connsiteY1674" fmla="*/ 586224 h 1133814"/>
                <a:gd name="connsiteX1675" fmla="*/ 2055583 w 2059780"/>
                <a:gd name="connsiteY1675" fmla="*/ 588156 h 1133814"/>
                <a:gd name="connsiteX1676" fmla="*/ 2055382 w 2059780"/>
                <a:gd name="connsiteY1676" fmla="*/ 588822 h 1133814"/>
                <a:gd name="connsiteX1677" fmla="*/ 2055320 w 2059780"/>
                <a:gd name="connsiteY1677" fmla="*/ 599110 h 1133814"/>
                <a:gd name="connsiteX1678" fmla="*/ 2055243 w 2059780"/>
                <a:gd name="connsiteY1678" fmla="*/ 584896 h 1133814"/>
                <a:gd name="connsiteX1679" fmla="*/ 2055644 w 2059780"/>
                <a:gd name="connsiteY1679" fmla="*/ 584338 h 1133814"/>
                <a:gd name="connsiteX1680" fmla="*/ 2055598 w 2059780"/>
                <a:gd name="connsiteY1680" fmla="*/ 577759 h 1133814"/>
                <a:gd name="connsiteX1681" fmla="*/ 2055629 w 2059780"/>
                <a:gd name="connsiteY1681" fmla="*/ 577263 h 1133814"/>
                <a:gd name="connsiteX1682" fmla="*/ 2055675 w 2059780"/>
                <a:gd name="connsiteY1682" fmla="*/ 573151 h 1133814"/>
                <a:gd name="connsiteX1683" fmla="*/ 17474 w 2059780"/>
                <a:gd name="connsiteY1683" fmla="*/ 571490 h 1133814"/>
                <a:gd name="connsiteX1684" fmla="*/ 17476 w 2059780"/>
                <a:gd name="connsiteY1684" fmla="*/ 575200 h 1133814"/>
                <a:gd name="connsiteX1685" fmla="*/ 17474 w 2059780"/>
                <a:gd name="connsiteY1685" fmla="*/ 571490 h 1133814"/>
                <a:gd name="connsiteX1686" fmla="*/ 2054950 w 2059780"/>
                <a:gd name="connsiteY1686" fmla="*/ 568548 h 1133814"/>
                <a:gd name="connsiteX1687" fmla="*/ 2054873 w 2059780"/>
                <a:gd name="connsiteY1687" fmla="*/ 571260 h 1133814"/>
                <a:gd name="connsiteX1688" fmla="*/ 2054950 w 2059780"/>
                <a:gd name="connsiteY1688" fmla="*/ 568548 h 1133814"/>
                <a:gd name="connsiteX1689" fmla="*/ 4912 w 2059780"/>
                <a:gd name="connsiteY1689" fmla="*/ 562556 h 1133814"/>
                <a:gd name="connsiteX1690" fmla="*/ 4828 w 2059780"/>
                <a:gd name="connsiteY1690" fmla="*/ 565267 h 1133814"/>
                <a:gd name="connsiteX1691" fmla="*/ 4912 w 2059780"/>
                <a:gd name="connsiteY1691" fmla="*/ 562556 h 1133814"/>
                <a:gd name="connsiteX1692" fmla="*/ 2042311 w 2059780"/>
                <a:gd name="connsiteY1692" fmla="*/ 558616 h 1133814"/>
                <a:gd name="connsiteX1693" fmla="*/ 2042311 w 2059780"/>
                <a:gd name="connsiteY1693" fmla="*/ 562326 h 1133814"/>
                <a:gd name="connsiteX1694" fmla="*/ 2042311 w 2059780"/>
                <a:gd name="connsiteY1694" fmla="*/ 558616 h 1133814"/>
                <a:gd name="connsiteX1695" fmla="*/ 4897 w 2059780"/>
                <a:gd name="connsiteY1695" fmla="*/ 552191 h 1133814"/>
                <a:gd name="connsiteX1696" fmla="*/ 4956 w 2059780"/>
                <a:gd name="connsiteY1696" fmla="*/ 557901 h 1133814"/>
                <a:gd name="connsiteX1697" fmla="*/ 4897 w 2059780"/>
                <a:gd name="connsiteY1697" fmla="*/ 552191 h 1133814"/>
                <a:gd name="connsiteX1698" fmla="*/ 2054973 w 2059780"/>
                <a:gd name="connsiteY1698" fmla="*/ 551910 h 1133814"/>
                <a:gd name="connsiteX1699" fmla="*/ 2054749 w 2059780"/>
                <a:gd name="connsiteY1699" fmla="*/ 553233 h 1133814"/>
                <a:gd name="connsiteX1700" fmla="*/ 2055243 w 2059780"/>
                <a:gd name="connsiteY1700" fmla="*/ 555687 h 1133814"/>
                <a:gd name="connsiteX1701" fmla="*/ 2054973 w 2059780"/>
                <a:gd name="connsiteY1701" fmla="*/ 551910 h 1133814"/>
                <a:gd name="connsiteX1702" fmla="*/ 17400 w 2059780"/>
                <a:gd name="connsiteY1702" fmla="*/ 548156 h 1133814"/>
                <a:gd name="connsiteX1703" fmla="*/ 17489 w 2059780"/>
                <a:gd name="connsiteY1703" fmla="*/ 554752 h 1133814"/>
                <a:gd name="connsiteX1704" fmla="*/ 17400 w 2059780"/>
                <a:gd name="connsiteY1704" fmla="*/ 548156 h 1133814"/>
                <a:gd name="connsiteX1705" fmla="*/ 2055504 w 2059780"/>
                <a:gd name="connsiteY1705" fmla="*/ 543410 h 1133814"/>
                <a:gd name="connsiteX1706" fmla="*/ 2055490 w 2059780"/>
                <a:gd name="connsiteY1706" fmla="*/ 543729 h 1133814"/>
                <a:gd name="connsiteX1707" fmla="*/ 2055488 w 2059780"/>
                <a:gd name="connsiteY1707" fmla="*/ 543506 h 1133814"/>
                <a:gd name="connsiteX1708" fmla="*/ 5324 w 2059780"/>
                <a:gd name="connsiteY1708" fmla="*/ 536698 h 1133814"/>
                <a:gd name="connsiteX1709" fmla="*/ 5116 w 2059780"/>
                <a:gd name="connsiteY1709" fmla="*/ 541154 h 1133814"/>
                <a:gd name="connsiteX1710" fmla="*/ 5324 w 2059780"/>
                <a:gd name="connsiteY1710" fmla="*/ 536698 h 1133814"/>
                <a:gd name="connsiteX1711" fmla="*/ 4452 w 2059780"/>
                <a:gd name="connsiteY1711" fmla="*/ 534706 h 1133814"/>
                <a:gd name="connsiteX1712" fmla="*/ 4533 w 2059780"/>
                <a:gd name="connsiteY1712" fmla="*/ 548919 h 1133814"/>
                <a:gd name="connsiteX1713" fmla="*/ 4138 w 2059780"/>
                <a:gd name="connsiteY1713" fmla="*/ 549478 h 1133814"/>
                <a:gd name="connsiteX1714" fmla="*/ 4178 w 2059780"/>
                <a:gd name="connsiteY1714" fmla="*/ 556057 h 1133814"/>
                <a:gd name="connsiteX1715" fmla="*/ 4148 w 2059780"/>
                <a:gd name="connsiteY1715" fmla="*/ 556553 h 1133814"/>
                <a:gd name="connsiteX1716" fmla="*/ 4103 w 2059780"/>
                <a:gd name="connsiteY1716" fmla="*/ 560665 h 1133814"/>
                <a:gd name="connsiteX1717" fmla="*/ 4113 w 2059780"/>
                <a:gd name="connsiteY1717" fmla="*/ 556921 h 1133814"/>
                <a:gd name="connsiteX1718" fmla="*/ 4126 w 2059780"/>
                <a:gd name="connsiteY1718" fmla="*/ 556773 h 1133814"/>
                <a:gd name="connsiteX1719" fmla="*/ 3864 w 2059780"/>
                <a:gd name="connsiteY1719" fmla="*/ 548139 h 1133814"/>
                <a:gd name="connsiteX1720" fmla="*/ 4055 w 2059780"/>
                <a:gd name="connsiteY1720" fmla="*/ 546029 h 1133814"/>
                <a:gd name="connsiteX1721" fmla="*/ 3868 w 2059780"/>
                <a:gd name="connsiteY1721" fmla="*/ 539649 h 1133814"/>
                <a:gd name="connsiteX1722" fmla="*/ 3868 w 2059780"/>
                <a:gd name="connsiteY1722" fmla="*/ 539637 h 1133814"/>
                <a:gd name="connsiteX1723" fmla="*/ 4054 w 2059780"/>
                <a:gd name="connsiteY1723" fmla="*/ 539576 h 1133814"/>
                <a:gd name="connsiteX1724" fmla="*/ 4297 w 2059780"/>
                <a:gd name="connsiteY1724" fmla="*/ 538768 h 1133814"/>
                <a:gd name="connsiteX1725" fmla="*/ 3983 w 2059780"/>
                <a:gd name="connsiteY1725" fmla="*/ 542137 h 1133814"/>
                <a:gd name="connsiteX1726" fmla="*/ 4208 w 2059780"/>
                <a:gd name="connsiteY1726" fmla="*/ 547592 h 1133814"/>
                <a:gd name="connsiteX1727" fmla="*/ 4200 w 2059780"/>
                <a:gd name="connsiteY1727" fmla="*/ 545660 h 1133814"/>
                <a:gd name="connsiteX1728" fmla="*/ 4404 w 2059780"/>
                <a:gd name="connsiteY1728" fmla="*/ 544993 h 1133814"/>
                <a:gd name="connsiteX1729" fmla="*/ 4452 w 2059780"/>
                <a:gd name="connsiteY1729" fmla="*/ 534706 h 1133814"/>
                <a:gd name="connsiteX1730" fmla="*/ 16869 w 2059780"/>
                <a:gd name="connsiteY1730" fmla="*/ 532778 h 1133814"/>
                <a:gd name="connsiteX1731" fmla="*/ 16719 w 2059780"/>
                <a:gd name="connsiteY1731" fmla="*/ 540763 h 1133814"/>
                <a:gd name="connsiteX1732" fmla="*/ 16944 w 2059780"/>
                <a:gd name="connsiteY1732" fmla="*/ 543807 h 1133814"/>
                <a:gd name="connsiteX1733" fmla="*/ 16831 w 2059780"/>
                <a:gd name="connsiteY1733" fmla="*/ 537632 h 1133814"/>
                <a:gd name="connsiteX1734" fmla="*/ 16885 w 2059780"/>
                <a:gd name="connsiteY1734" fmla="*/ 537220 h 1133814"/>
                <a:gd name="connsiteX1735" fmla="*/ 16869 w 2059780"/>
                <a:gd name="connsiteY1735" fmla="*/ 532778 h 1133814"/>
                <a:gd name="connsiteX1736" fmla="*/ 2042588 w 2059780"/>
                <a:gd name="connsiteY1736" fmla="*/ 527297 h 1133814"/>
                <a:gd name="connsiteX1737" fmla="*/ 2042696 w 2059780"/>
                <a:gd name="connsiteY1737" fmla="*/ 531149 h 1133814"/>
                <a:gd name="connsiteX1738" fmla="*/ 2042588 w 2059780"/>
                <a:gd name="connsiteY1738" fmla="*/ 527297 h 1133814"/>
                <a:gd name="connsiteX1739" fmla="*/ 2042465 w 2059780"/>
                <a:gd name="connsiteY1739" fmla="*/ 517866 h 1133814"/>
                <a:gd name="connsiteX1740" fmla="*/ 2042635 w 2059780"/>
                <a:gd name="connsiteY1740" fmla="*/ 522702 h 1133814"/>
                <a:gd name="connsiteX1741" fmla="*/ 2042465 w 2059780"/>
                <a:gd name="connsiteY1741" fmla="*/ 517866 h 1133814"/>
                <a:gd name="connsiteX1742" fmla="*/ 2042972 w 2059780"/>
                <a:gd name="connsiteY1742" fmla="*/ 511071 h 1133814"/>
                <a:gd name="connsiteX1743" fmla="*/ 2042696 w 2059780"/>
                <a:gd name="connsiteY1743" fmla="*/ 513461 h 1133814"/>
                <a:gd name="connsiteX1744" fmla="*/ 2043005 w 2059780"/>
                <a:gd name="connsiteY1744" fmla="*/ 515657 h 1133814"/>
                <a:gd name="connsiteX1745" fmla="*/ 2042972 w 2059780"/>
                <a:gd name="connsiteY1745" fmla="*/ 511071 h 1133814"/>
                <a:gd name="connsiteX1746" fmla="*/ 4414 w 2059780"/>
                <a:gd name="connsiteY1746" fmla="*/ 505459 h 1133814"/>
                <a:gd name="connsiteX1747" fmla="*/ 4275 w 2059780"/>
                <a:gd name="connsiteY1747" fmla="*/ 511389 h 1133814"/>
                <a:gd name="connsiteX1748" fmla="*/ 4474 w 2059780"/>
                <a:gd name="connsiteY1748" fmla="*/ 515900 h 1133814"/>
                <a:gd name="connsiteX1749" fmla="*/ 4322 w 2059780"/>
                <a:gd name="connsiteY1749" fmla="*/ 521707 h 1133814"/>
                <a:gd name="connsiteX1750" fmla="*/ 4221 w 2059780"/>
                <a:gd name="connsiteY1750" fmla="*/ 535359 h 1133814"/>
                <a:gd name="connsiteX1751" fmla="*/ 3950 w 2059780"/>
                <a:gd name="connsiteY1751" fmla="*/ 529386 h 1133814"/>
                <a:gd name="connsiteX1752" fmla="*/ 4048 w 2059780"/>
                <a:gd name="connsiteY1752" fmla="*/ 530459 h 1133814"/>
                <a:gd name="connsiteX1753" fmla="*/ 4252 w 2059780"/>
                <a:gd name="connsiteY1753" fmla="*/ 510422 h 1133814"/>
                <a:gd name="connsiteX1754" fmla="*/ 4111 w 2059780"/>
                <a:gd name="connsiteY1754" fmla="*/ 508367 h 1133814"/>
                <a:gd name="connsiteX1755" fmla="*/ 4414 w 2059780"/>
                <a:gd name="connsiteY1755" fmla="*/ 505459 h 1133814"/>
                <a:gd name="connsiteX1756" fmla="*/ 2042527 w 2059780"/>
                <a:gd name="connsiteY1756" fmla="*/ 503962 h 1133814"/>
                <a:gd name="connsiteX1757" fmla="*/ 2042696 w 2059780"/>
                <a:gd name="connsiteY1757" fmla="*/ 507887 h 1133814"/>
                <a:gd name="connsiteX1758" fmla="*/ 2042527 w 2059780"/>
                <a:gd name="connsiteY1758" fmla="*/ 503962 h 1133814"/>
                <a:gd name="connsiteX1759" fmla="*/ 2042928 w 2059780"/>
                <a:gd name="connsiteY1759" fmla="*/ 503127 h 1133814"/>
                <a:gd name="connsiteX1760" fmla="*/ 2043005 w 2059780"/>
                <a:gd name="connsiteY1760" fmla="*/ 508217 h 1133814"/>
                <a:gd name="connsiteX1761" fmla="*/ 2043005 w 2059780"/>
                <a:gd name="connsiteY1761" fmla="*/ 508209 h 1133814"/>
                <a:gd name="connsiteX1762" fmla="*/ 2042928 w 2059780"/>
                <a:gd name="connsiteY1762" fmla="*/ 503127 h 1133814"/>
                <a:gd name="connsiteX1763" fmla="*/ 5282 w 2059780"/>
                <a:gd name="connsiteY1763" fmla="*/ 499931 h 1133814"/>
                <a:gd name="connsiteX1764" fmla="*/ 5354 w 2059780"/>
                <a:gd name="connsiteY1764" fmla="*/ 503772 h 1133814"/>
                <a:gd name="connsiteX1765" fmla="*/ 5282 w 2059780"/>
                <a:gd name="connsiteY1765" fmla="*/ 499931 h 1133814"/>
                <a:gd name="connsiteX1766" fmla="*/ 2042866 w 2059780"/>
                <a:gd name="connsiteY1766" fmla="*/ 499138 h 1133814"/>
                <a:gd name="connsiteX1767" fmla="*/ 2042696 w 2059780"/>
                <a:gd name="connsiteY1767" fmla="*/ 501359 h 1133814"/>
                <a:gd name="connsiteX1768" fmla="*/ 2042912 w 2059780"/>
                <a:gd name="connsiteY1768" fmla="*/ 502279 h 1133814"/>
                <a:gd name="connsiteX1769" fmla="*/ 2042866 w 2059780"/>
                <a:gd name="connsiteY1769" fmla="*/ 499138 h 1133814"/>
                <a:gd name="connsiteX1770" fmla="*/ 2042033 w 2059780"/>
                <a:gd name="connsiteY1770" fmla="*/ 473646 h 1133814"/>
                <a:gd name="connsiteX1771" fmla="*/ 2041971 w 2059780"/>
                <a:gd name="connsiteY1771" fmla="*/ 484739 h 1133814"/>
                <a:gd name="connsiteX1772" fmla="*/ 2042033 w 2059780"/>
                <a:gd name="connsiteY1772" fmla="*/ 473646 h 1133814"/>
                <a:gd name="connsiteX1773" fmla="*/ 2042527 w 2059780"/>
                <a:gd name="connsiteY1773" fmla="*/ 460213 h 1133814"/>
                <a:gd name="connsiteX1774" fmla="*/ 2042403 w 2059780"/>
                <a:gd name="connsiteY1774" fmla="*/ 465652 h 1133814"/>
                <a:gd name="connsiteX1775" fmla="*/ 2042527 w 2059780"/>
                <a:gd name="connsiteY1775" fmla="*/ 460213 h 1133814"/>
                <a:gd name="connsiteX1776" fmla="*/ 2042156 w 2059780"/>
                <a:gd name="connsiteY1776" fmla="*/ 457951 h 1133814"/>
                <a:gd name="connsiteX1777" fmla="*/ 2042280 w 2059780"/>
                <a:gd name="connsiteY1777" fmla="*/ 462740 h 1133814"/>
                <a:gd name="connsiteX1778" fmla="*/ 2042156 w 2059780"/>
                <a:gd name="connsiteY1778" fmla="*/ 457951 h 1133814"/>
                <a:gd name="connsiteX1779" fmla="*/ 2042588 w 2059780"/>
                <a:gd name="connsiteY1779" fmla="*/ 451911 h 1133814"/>
                <a:gd name="connsiteX1780" fmla="*/ 2042650 w 2059780"/>
                <a:gd name="connsiteY1780" fmla="*/ 457544 h 1133814"/>
                <a:gd name="connsiteX1781" fmla="*/ 2042588 w 2059780"/>
                <a:gd name="connsiteY1781" fmla="*/ 451911 h 1133814"/>
                <a:gd name="connsiteX1782" fmla="*/ 4678 w 2059780"/>
                <a:gd name="connsiteY1782" fmla="*/ 447346 h 1133814"/>
                <a:gd name="connsiteX1783" fmla="*/ 4612 w 2059780"/>
                <a:gd name="connsiteY1783" fmla="*/ 451042 h 1133814"/>
                <a:gd name="connsiteX1784" fmla="*/ 4678 w 2059780"/>
                <a:gd name="connsiteY1784" fmla="*/ 447346 h 1133814"/>
                <a:gd name="connsiteX1785" fmla="*/ 4430 w 2059780"/>
                <a:gd name="connsiteY1785" fmla="*/ 441373 h 1133814"/>
                <a:gd name="connsiteX1786" fmla="*/ 4454 w 2059780"/>
                <a:gd name="connsiteY1786" fmla="*/ 448932 h 1133814"/>
                <a:gd name="connsiteX1787" fmla="*/ 4430 w 2059780"/>
                <a:gd name="connsiteY1787" fmla="*/ 441373 h 1133814"/>
                <a:gd name="connsiteX1788" fmla="*/ 2041585 w 2059780"/>
                <a:gd name="connsiteY1788" fmla="*/ 432234 h 1133814"/>
                <a:gd name="connsiteX1789" fmla="*/ 2041585 w 2059780"/>
                <a:gd name="connsiteY1789" fmla="*/ 435015 h 1133814"/>
                <a:gd name="connsiteX1790" fmla="*/ 2041585 w 2059780"/>
                <a:gd name="connsiteY1790" fmla="*/ 432234 h 1133814"/>
                <a:gd name="connsiteX1791" fmla="*/ 2042465 w 2059780"/>
                <a:gd name="connsiteY1791" fmla="*/ 430370 h 1133814"/>
                <a:gd name="connsiteX1792" fmla="*/ 2042403 w 2059780"/>
                <a:gd name="connsiteY1792" fmla="*/ 434942 h 1133814"/>
                <a:gd name="connsiteX1793" fmla="*/ 2042465 w 2059780"/>
                <a:gd name="connsiteY1793" fmla="*/ 430370 h 1133814"/>
                <a:gd name="connsiteX1794" fmla="*/ 2043005 w 2059780"/>
                <a:gd name="connsiteY1794" fmla="*/ 407615 h 1133814"/>
                <a:gd name="connsiteX1795" fmla="*/ 2042866 w 2059780"/>
                <a:gd name="connsiteY1795" fmla="*/ 413074 h 1133814"/>
                <a:gd name="connsiteX1796" fmla="*/ 2042727 w 2059780"/>
                <a:gd name="connsiteY1796" fmla="*/ 418513 h 1133814"/>
                <a:gd name="connsiteX1797" fmla="*/ 2042480 w 2059780"/>
                <a:gd name="connsiteY1797" fmla="*/ 411753 h 1133814"/>
                <a:gd name="connsiteX1798" fmla="*/ 2042372 w 2059780"/>
                <a:gd name="connsiteY1798" fmla="*/ 429322 h 1133814"/>
                <a:gd name="connsiteX1799" fmla="*/ 2042480 w 2059780"/>
                <a:gd name="connsiteY1799" fmla="*/ 424778 h 1133814"/>
                <a:gd name="connsiteX1800" fmla="*/ 2042928 w 2059780"/>
                <a:gd name="connsiteY1800" fmla="*/ 423362 h 1133814"/>
                <a:gd name="connsiteX1801" fmla="*/ 2043005 w 2059780"/>
                <a:gd name="connsiteY1801" fmla="*/ 407615 h 1133814"/>
                <a:gd name="connsiteX1802" fmla="*/ 5736 w 2059780"/>
                <a:gd name="connsiteY1802" fmla="*/ 399740 h 1133814"/>
                <a:gd name="connsiteX1803" fmla="*/ 5775 w 2059780"/>
                <a:gd name="connsiteY1803" fmla="*/ 406370 h 1133814"/>
                <a:gd name="connsiteX1804" fmla="*/ 5736 w 2059780"/>
                <a:gd name="connsiteY1804" fmla="*/ 399740 h 1133814"/>
                <a:gd name="connsiteX1805" fmla="*/ 2042357 w 2059780"/>
                <a:gd name="connsiteY1805" fmla="*/ 397658 h 1133814"/>
                <a:gd name="connsiteX1806" fmla="*/ 2042480 w 2059780"/>
                <a:gd name="connsiteY1806" fmla="*/ 403368 h 1133814"/>
                <a:gd name="connsiteX1807" fmla="*/ 2042357 w 2059780"/>
                <a:gd name="connsiteY1807" fmla="*/ 397658 h 1133814"/>
                <a:gd name="connsiteX1808" fmla="*/ 2040597 w 2059780"/>
                <a:gd name="connsiteY1808" fmla="*/ 396799 h 1133814"/>
                <a:gd name="connsiteX1809" fmla="*/ 2040736 w 2059780"/>
                <a:gd name="connsiteY1809" fmla="*/ 401580 h 1133814"/>
                <a:gd name="connsiteX1810" fmla="*/ 2040597 w 2059780"/>
                <a:gd name="connsiteY1810" fmla="*/ 396799 h 1133814"/>
                <a:gd name="connsiteX1811" fmla="*/ 4855 w 2059780"/>
                <a:gd name="connsiteY1811" fmla="*/ 387859 h 1133814"/>
                <a:gd name="connsiteX1812" fmla="*/ 4784 w 2059780"/>
                <a:gd name="connsiteY1812" fmla="*/ 405984 h 1133814"/>
                <a:gd name="connsiteX1813" fmla="*/ 4700 w 2059780"/>
                <a:gd name="connsiteY1813" fmla="*/ 404484 h 1133814"/>
                <a:gd name="connsiteX1814" fmla="*/ 4855 w 2059780"/>
                <a:gd name="connsiteY1814" fmla="*/ 387859 h 1133814"/>
                <a:gd name="connsiteX1815" fmla="*/ 16249 w 2059780"/>
                <a:gd name="connsiteY1815" fmla="*/ 382145 h 1133814"/>
                <a:gd name="connsiteX1816" fmla="*/ 16554 w 2059780"/>
                <a:gd name="connsiteY1816" fmla="*/ 392760 h 1133814"/>
                <a:gd name="connsiteX1817" fmla="*/ 16249 w 2059780"/>
                <a:gd name="connsiteY1817" fmla="*/ 382145 h 1133814"/>
                <a:gd name="connsiteX1818" fmla="*/ 5914 w 2059780"/>
                <a:gd name="connsiteY1818" fmla="*/ 374546 h 1133814"/>
                <a:gd name="connsiteX1819" fmla="*/ 5832 w 2059780"/>
                <a:gd name="connsiteY1819" fmla="*/ 378191 h 1133814"/>
                <a:gd name="connsiteX1820" fmla="*/ 5914 w 2059780"/>
                <a:gd name="connsiteY1820" fmla="*/ 374546 h 1133814"/>
                <a:gd name="connsiteX1821" fmla="*/ 16526 w 2059780"/>
                <a:gd name="connsiteY1821" fmla="*/ 371370 h 1133814"/>
                <a:gd name="connsiteX1822" fmla="*/ 16914 w 2059780"/>
                <a:gd name="connsiteY1822" fmla="*/ 373757 h 1133814"/>
                <a:gd name="connsiteX1823" fmla="*/ 16782 w 2059780"/>
                <a:gd name="connsiteY1823" fmla="*/ 381009 h 1133814"/>
                <a:gd name="connsiteX1824" fmla="*/ 16824 w 2059780"/>
                <a:gd name="connsiteY1824" fmla="*/ 383696 h 1133814"/>
                <a:gd name="connsiteX1825" fmla="*/ 16526 w 2059780"/>
                <a:gd name="connsiteY1825" fmla="*/ 371370 h 1133814"/>
                <a:gd name="connsiteX1826" fmla="*/ 2041045 w 2059780"/>
                <a:gd name="connsiteY1826" fmla="*/ 371191 h 1133814"/>
                <a:gd name="connsiteX1827" fmla="*/ 2041122 w 2059780"/>
                <a:gd name="connsiteY1827" fmla="*/ 377668 h 1133814"/>
                <a:gd name="connsiteX1828" fmla="*/ 2041385 w 2059780"/>
                <a:gd name="connsiteY1828" fmla="*/ 379440 h 1133814"/>
                <a:gd name="connsiteX1829" fmla="*/ 2041385 w 2059780"/>
                <a:gd name="connsiteY1829" fmla="*/ 379444 h 1133814"/>
                <a:gd name="connsiteX1830" fmla="*/ 2041199 w 2059780"/>
                <a:gd name="connsiteY1830" fmla="*/ 380809 h 1133814"/>
                <a:gd name="connsiteX1831" fmla="*/ 2041045 w 2059780"/>
                <a:gd name="connsiteY1831" fmla="*/ 387011 h 1133814"/>
                <a:gd name="connsiteX1832" fmla="*/ 2041045 w 2059780"/>
                <a:gd name="connsiteY1832" fmla="*/ 371191 h 1133814"/>
                <a:gd name="connsiteX1833" fmla="*/ 16861 w 2059780"/>
                <a:gd name="connsiteY1833" fmla="*/ 369628 h 1133814"/>
                <a:gd name="connsiteX1834" fmla="*/ 16911 w 2059780"/>
                <a:gd name="connsiteY1834" fmla="*/ 371887 h 1133814"/>
                <a:gd name="connsiteX1835" fmla="*/ 16766 w 2059780"/>
                <a:gd name="connsiteY1835" fmla="*/ 370297 h 1133814"/>
                <a:gd name="connsiteX1836" fmla="*/ 16861 w 2059780"/>
                <a:gd name="connsiteY1836" fmla="*/ 369628 h 1133814"/>
                <a:gd name="connsiteX1837" fmla="*/ 5050 w 2059780"/>
                <a:gd name="connsiteY1837" fmla="*/ 359201 h 1133814"/>
                <a:gd name="connsiteX1838" fmla="*/ 5072 w 2059780"/>
                <a:gd name="connsiteY1838" fmla="*/ 366763 h 1133814"/>
                <a:gd name="connsiteX1839" fmla="*/ 5050 w 2059780"/>
                <a:gd name="connsiteY1839" fmla="*/ 359201 h 1133814"/>
                <a:gd name="connsiteX1840" fmla="*/ 16741 w 2059780"/>
                <a:gd name="connsiteY1840" fmla="*/ 355874 h 1133814"/>
                <a:gd name="connsiteX1841" fmla="*/ 16702 w 2059780"/>
                <a:gd name="connsiteY1841" fmla="*/ 361376 h 1133814"/>
                <a:gd name="connsiteX1842" fmla="*/ 16741 w 2059780"/>
                <a:gd name="connsiteY1842" fmla="*/ 355874 h 1133814"/>
                <a:gd name="connsiteX1843" fmla="*/ 2040397 w 2059780"/>
                <a:gd name="connsiteY1843" fmla="*/ 349108 h 1133814"/>
                <a:gd name="connsiteX1844" fmla="*/ 2040428 w 2059780"/>
                <a:gd name="connsiteY1844" fmla="*/ 354644 h 1133814"/>
                <a:gd name="connsiteX1845" fmla="*/ 2040165 w 2059780"/>
                <a:gd name="connsiteY1845" fmla="*/ 355919 h 1133814"/>
                <a:gd name="connsiteX1846" fmla="*/ 2040443 w 2059780"/>
                <a:gd name="connsiteY1846" fmla="*/ 358022 h 1133814"/>
                <a:gd name="connsiteX1847" fmla="*/ 2040181 w 2059780"/>
                <a:gd name="connsiteY1847" fmla="*/ 357314 h 1133814"/>
                <a:gd name="connsiteX1848" fmla="*/ 2040150 w 2059780"/>
                <a:gd name="connsiteY1848" fmla="*/ 361913 h 1133814"/>
                <a:gd name="connsiteX1849" fmla="*/ 2040042 w 2059780"/>
                <a:gd name="connsiteY1849" fmla="*/ 355928 h 1133814"/>
                <a:gd name="connsiteX1850" fmla="*/ 2039841 w 2059780"/>
                <a:gd name="connsiteY1850" fmla="*/ 353749 h 1133814"/>
                <a:gd name="connsiteX1851" fmla="*/ 2040243 w 2059780"/>
                <a:gd name="connsiteY1851" fmla="*/ 352720 h 1133814"/>
                <a:gd name="connsiteX1852" fmla="*/ 2040397 w 2059780"/>
                <a:gd name="connsiteY1852" fmla="*/ 349116 h 1133814"/>
                <a:gd name="connsiteX1853" fmla="*/ 2040397 w 2059780"/>
                <a:gd name="connsiteY1853" fmla="*/ 349108 h 1133814"/>
                <a:gd name="connsiteX1854" fmla="*/ 4956 w 2059780"/>
                <a:gd name="connsiteY1854" fmla="*/ 344912 h 1133814"/>
                <a:gd name="connsiteX1855" fmla="*/ 4919 w 2059780"/>
                <a:gd name="connsiteY1855" fmla="*/ 348621 h 1133814"/>
                <a:gd name="connsiteX1856" fmla="*/ 4956 w 2059780"/>
                <a:gd name="connsiteY1856" fmla="*/ 344912 h 1133814"/>
                <a:gd name="connsiteX1857" fmla="*/ 2057342 w 2059780"/>
                <a:gd name="connsiteY1857" fmla="*/ 342389 h 1133814"/>
                <a:gd name="connsiteX1858" fmla="*/ 2057311 w 2059780"/>
                <a:gd name="connsiteY1858" fmla="*/ 348002 h 1133814"/>
                <a:gd name="connsiteX1859" fmla="*/ 2057342 w 2059780"/>
                <a:gd name="connsiteY1859" fmla="*/ 342389 h 1133814"/>
                <a:gd name="connsiteX1860" fmla="*/ 2041724 w 2059780"/>
                <a:gd name="connsiteY1860" fmla="*/ 342080 h 1133814"/>
                <a:gd name="connsiteX1861" fmla="*/ 2041925 w 2059780"/>
                <a:gd name="connsiteY1861" fmla="*/ 346917 h 1133814"/>
                <a:gd name="connsiteX1862" fmla="*/ 2041724 w 2059780"/>
                <a:gd name="connsiteY1862" fmla="*/ 342080 h 1133814"/>
                <a:gd name="connsiteX1863" fmla="*/ 16555 w 2059780"/>
                <a:gd name="connsiteY1863" fmla="*/ 340646 h 1133814"/>
                <a:gd name="connsiteX1864" fmla="*/ 16631 w 2059780"/>
                <a:gd name="connsiteY1864" fmla="*/ 348625 h 1133814"/>
                <a:gd name="connsiteX1865" fmla="*/ 16780 w 2059780"/>
                <a:gd name="connsiteY1865" fmla="*/ 349935 h 1133814"/>
                <a:gd name="connsiteX1866" fmla="*/ 16779 w 2059780"/>
                <a:gd name="connsiteY1866" fmla="*/ 349943 h 1133814"/>
                <a:gd name="connsiteX1867" fmla="*/ 16439 w 2059780"/>
                <a:gd name="connsiteY1867" fmla="*/ 345225 h 1133814"/>
                <a:gd name="connsiteX1868" fmla="*/ 16534 w 2059780"/>
                <a:gd name="connsiteY1868" fmla="*/ 346298 h 1133814"/>
                <a:gd name="connsiteX1869" fmla="*/ 16555 w 2059780"/>
                <a:gd name="connsiteY1869" fmla="*/ 340646 h 1133814"/>
                <a:gd name="connsiteX1870" fmla="*/ 2041409 w 2059780"/>
                <a:gd name="connsiteY1870" fmla="*/ 337676 h 1133814"/>
                <a:gd name="connsiteX1871" fmla="*/ 2041307 w 2059780"/>
                <a:gd name="connsiteY1871" fmla="*/ 340279 h 1133814"/>
                <a:gd name="connsiteX1872" fmla="*/ 2041446 w 2059780"/>
                <a:gd name="connsiteY1872" fmla="*/ 347388 h 1133814"/>
                <a:gd name="connsiteX1873" fmla="*/ 2041409 w 2059780"/>
                <a:gd name="connsiteY1873" fmla="*/ 337676 h 1133814"/>
                <a:gd name="connsiteX1874" fmla="*/ 16979 w 2059780"/>
                <a:gd name="connsiteY1874" fmla="*/ 334392 h 1133814"/>
                <a:gd name="connsiteX1875" fmla="*/ 16898 w 2059780"/>
                <a:gd name="connsiteY1875" fmla="*/ 340292 h 1133814"/>
                <a:gd name="connsiteX1876" fmla="*/ 16713 w 2059780"/>
                <a:gd name="connsiteY1876" fmla="*/ 334685 h 1133814"/>
                <a:gd name="connsiteX1877" fmla="*/ 16979 w 2059780"/>
                <a:gd name="connsiteY1877" fmla="*/ 334392 h 1133814"/>
                <a:gd name="connsiteX1878" fmla="*/ 2041076 w 2059780"/>
                <a:gd name="connsiteY1878" fmla="*/ 334006 h 1133814"/>
                <a:gd name="connsiteX1879" fmla="*/ 2041045 w 2059780"/>
                <a:gd name="connsiteY1879" fmla="*/ 339541 h 1133814"/>
                <a:gd name="connsiteX1880" fmla="*/ 2041076 w 2059780"/>
                <a:gd name="connsiteY1880" fmla="*/ 334006 h 1133814"/>
                <a:gd name="connsiteX1881" fmla="*/ 5945 w 2059780"/>
                <a:gd name="connsiteY1881" fmla="*/ 331251 h 1133814"/>
                <a:gd name="connsiteX1882" fmla="*/ 5981 w 2059780"/>
                <a:gd name="connsiteY1882" fmla="*/ 335040 h 1133814"/>
                <a:gd name="connsiteX1883" fmla="*/ 5945 w 2059780"/>
                <a:gd name="connsiteY1883" fmla="*/ 331251 h 1133814"/>
                <a:gd name="connsiteX1884" fmla="*/ 2042542 w 2059780"/>
                <a:gd name="connsiteY1884" fmla="*/ 330762 h 1133814"/>
                <a:gd name="connsiteX1885" fmla="*/ 2042542 w 2059780"/>
                <a:gd name="connsiteY1885" fmla="*/ 340063 h 1133814"/>
                <a:gd name="connsiteX1886" fmla="*/ 2042635 w 2059780"/>
                <a:gd name="connsiteY1886" fmla="*/ 337695 h 1133814"/>
                <a:gd name="connsiteX1887" fmla="*/ 2042635 w 2059780"/>
                <a:gd name="connsiteY1887" fmla="*/ 337702 h 1133814"/>
                <a:gd name="connsiteX1888" fmla="*/ 2042635 w 2059780"/>
                <a:gd name="connsiteY1888" fmla="*/ 337693 h 1133814"/>
                <a:gd name="connsiteX1889" fmla="*/ 2042635 w 2059780"/>
                <a:gd name="connsiteY1889" fmla="*/ 337695 h 1133814"/>
                <a:gd name="connsiteX1890" fmla="*/ 2057388 w 2059780"/>
                <a:gd name="connsiteY1890" fmla="*/ 330191 h 1133814"/>
                <a:gd name="connsiteX1891" fmla="*/ 2057327 w 2059780"/>
                <a:gd name="connsiteY1891" fmla="*/ 334831 h 1133814"/>
                <a:gd name="connsiteX1892" fmla="*/ 2057388 w 2059780"/>
                <a:gd name="connsiteY1892" fmla="*/ 330191 h 1133814"/>
                <a:gd name="connsiteX1893" fmla="*/ 2041184 w 2059780"/>
                <a:gd name="connsiteY1893" fmla="*/ 325723 h 1133814"/>
                <a:gd name="connsiteX1894" fmla="*/ 2041323 w 2059780"/>
                <a:gd name="connsiteY1894" fmla="*/ 329575 h 1133814"/>
                <a:gd name="connsiteX1895" fmla="*/ 2041184 w 2059780"/>
                <a:gd name="connsiteY1895" fmla="*/ 325723 h 1133814"/>
                <a:gd name="connsiteX1896" fmla="*/ 2039702 w 2059780"/>
                <a:gd name="connsiteY1896" fmla="*/ 325019 h 1133814"/>
                <a:gd name="connsiteX1897" fmla="*/ 2040011 w 2059780"/>
                <a:gd name="connsiteY1897" fmla="*/ 327837 h 1133814"/>
                <a:gd name="connsiteX1898" fmla="*/ 2039702 w 2059780"/>
                <a:gd name="connsiteY1898" fmla="*/ 325019 h 1133814"/>
                <a:gd name="connsiteX1899" fmla="*/ 2042453 w 2059780"/>
                <a:gd name="connsiteY1899" fmla="*/ 324438 h 1133814"/>
                <a:gd name="connsiteX1900" fmla="*/ 2042141 w 2059780"/>
                <a:gd name="connsiteY1900" fmla="*/ 327567 h 1133814"/>
                <a:gd name="connsiteX1901" fmla="*/ 2042372 w 2059780"/>
                <a:gd name="connsiteY1901" fmla="*/ 326299 h 1133814"/>
                <a:gd name="connsiteX1902" fmla="*/ 2042453 w 2059780"/>
                <a:gd name="connsiteY1902" fmla="*/ 324438 h 1133814"/>
                <a:gd name="connsiteX1903" fmla="*/ 2039594 w 2059780"/>
                <a:gd name="connsiteY1903" fmla="*/ 317695 h 1133814"/>
                <a:gd name="connsiteX1904" fmla="*/ 2039733 w 2059780"/>
                <a:gd name="connsiteY1904" fmla="*/ 320619 h 1133814"/>
                <a:gd name="connsiteX1905" fmla="*/ 2040011 w 2059780"/>
                <a:gd name="connsiteY1905" fmla="*/ 324590 h 1133814"/>
                <a:gd name="connsiteX1906" fmla="*/ 2039749 w 2059780"/>
                <a:gd name="connsiteY1906" fmla="*/ 322467 h 1133814"/>
                <a:gd name="connsiteX1907" fmla="*/ 2039687 w 2059780"/>
                <a:gd name="connsiteY1907" fmla="*/ 324197 h 1133814"/>
                <a:gd name="connsiteX1908" fmla="*/ 2039594 w 2059780"/>
                <a:gd name="connsiteY1908" fmla="*/ 317695 h 1133814"/>
                <a:gd name="connsiteX1909" fmla="*/ 2040181 w 2059780"/>
                <a:gd name="connsiteY1909" fmla="*/ 317326 h 1133814"/>
                <a:gd name="connsiteX1910" fmla="*/ 2040150 w 2059780"/>
                <a:gd name="connsiteY1910" fmla="*/ 322874 h 1133814"/>
                <a:gd name="connsiteX1911" fmla="*/ 2040181 w 2059780"/>
                <a:gd name="connsiteY1911" fmla="*/ 317326 h 1133814"/>
                <a:gd name="connsiteX1912" fmla="*/ 2041986 w 2059780"/>
                <a:gd name="connsiteY1912" fmla="*/ 315321 h 1133814"/>
                <a:gd name="connsiteX1913" fmla="*/ 2041801 w 2059780"/>
                <a:gd name="connsiteY1913" fmla="*/ 319797 h 1133814"/>
                <a:gd name="connsiteX1914" fmla="*/ 2041986 w 2059780"/>
                <a:gd name="connsiteY1914" fmla="*/ 315321 h 1133814"/>
                <a:gd name="connsiteX1915" fmla="*/ 2042372 w 2059780"/>
                <a:gd name="connsiteY1915" fmla="*/ 305454 h 1133814"/>
                <a:gd name="connsiteX1916" fmla="*/ 2042496 w 2059780"/>
                <a:gd name="connsiteY1916" fmla="*/ 312087 h 1133814"/>
                <a:gd name="connsiteX1917" fmla="*/ 2042295 w 2059780"/>
                <a:gd name="connsiteY1917" fmla="*/ 313739 h 1133814"/>
                <a:gd name="connsiteX1918" fmla="*/ 2042635 w 2059780"/>
                <a:gd name="connsiteY1918" fmla="*/ 315006 h 1133814"/>
                <a:gd name="connsiteX1919" fmla="*/ 2042372 w 2059780"/>
                <a:gd name="connsiteY1919" fmla="*/ 305454 h 1133814"/>
                <a:gd name="connsiteX1920" fmla="*/ 16369 w 2059780"/>
                <a:gd name="connsiteY1920" fmla="*/ 304288 h 1133814"/>
                <a:gd name="connsiteX1921" fmla="*/ 16519 w 2059780"/>
                <a:gd name="connsiteY1921" fmla="*/ 311926 h 1133814"/>
                <a:gd name="connsiteX1922" fmla="*/ 16369 w 2059780"/>
                <a:gd name="connsiteY1922" fmla="*/ 304288 h 1133814"/>
                <a:gd name="connsiteX1923" fmla="*/ 2039610 w 2059780"/>
                <a:gd name="connsiteY1923" fmla="*/ 292618 h 1133814"/>
                <a:gd name="connsiteX1924" fmla="*/ 2039594 w 2059780"/>
                <a:gd name="connsiteY1924" fmla="*/ 300938 h 1133814"/>
                <a:gd name="connsiteX1925" fmla="*/ 2039656 w 2059780"/>
                <a:gd name="connsiteY1925" fmla="*/ 295433 h 1133814"/>
                <a:gd name="connsiteX1926" fmla="*/ 2039656 w 2059780"/>
                <a:gd name="connsiteY1926" fmla="*/ 295424 h 1133814"/>
                <a:gd name="connsiteX1927" fmla="*/ 2039826 w 2059780"/>
                <a:gd name="connsiteY1927" fmla="*/ 292776 h 1133814"/>
                <a:gd name="connsiteX1928" fmla="*/ 2039610 w 2059780"/>
                <a:gd name="connsiteY1928" fmla="*/ 292618 h 1133814"/>
                <a:gd name="connsiteX1929" fmla="*/ 16570 w 2059780"/>
                <a:gd name="connsiteY1929" fmla="*/ 292509 h 1133814"/>
                <a:gd name="connsiteX1930" fmla="*/ 16646 w 2059780"/>
                <a:gd name="connsiteY1930" fmla="*/ 297239 h 1133814"/>
                <a:gd name="connsiteX1931" fmla="*/ 16570 w 2059780"/>
                <a:gd name="connsiteY1931" fmla="*/ 292509 h 1133814"/>
                <a:gd name="connsiteX1932" fmla="*/ 2039425 w 2059780"/>
                <a:gd name="connsiteY1932" fmla="*/ 289804 h 1133814"/>
                <a:gd name="connsiteX1933" fmla="*/ 2039378 w 2059780"/>
                <a:gd name="connsiteY1933" fmla="*/ 292359 h 1133814"/>
                <a:gd name="connsiteX1934" fmla="*/ 2039656 w 2059780"/>
                <a:gd name="connsiteY1934" fmla="*/ 291228 h 1133814"/>
                <a:gd name="connsiteX1935" fmla="*/ 2039425 w 2059780"/>
                <a:gd name="connsiteY1935" fmla="*/ 289804 h 1133814"/>
                <a:gd name="connsiteX1936" fmla="*/ 2039583 w 2059780"/>
                <a:gd name="connsiteY1936" fmla="*/ 284628 h 1133814"/>
                <a:gd name="connsiteX1937" fmla="*/ 2039301 w 2059780"/>
                <a:gd name="connsiteY1937" fmla="*/ 285311 h 1133814"/>
                <a:gd name="connsiteX1938" fmla="*/ 2039656 w 2059780"/>
                <a:gd name="connsiteY1938" fmla="*/ 288900 h 1133814"/>
                <a:gd name="connsiteX1939" fmla="*/ 2039583 w 2059780"/>
                <a:gd name="connsiteY1939" fmla="*/ 284628 h 1133814"/>
                <a:gd name="connsiteX1940" fmla="*/ 15928 w 2059780"/>
                <a:gd name="connsiteY1940" fmla="*/ 281281 h 1133814"/>
                <a:gd name="connsiteX1941" fmla="*/ 15759 w 2059780"/>
                <a:gd name="connsiteY1941" fmla="*/ 283891 h 1133814"/>
                <a:gd name="connsiteX1942" fmla="*/ 15985 w 2059780"/>
                <a:gd name="connsiteY1942" fmla="*/ 287910 h 1133814"/>
                <a:gd name="connsiteX1943" fmla="*/ 15892 w 2059780"/>
                <a:gd name="connsiteY1943" fmla="*/ 285480 h 1133814"/>
                <a:gd name="connsiteX1944" fmla="*/ 15928 w 2059780"/>
                <a:gd name="connsiteY1944" fmla="*/ 281281 h 1133814"/>
                <a:gd name="connsiteX1945" fmla="*/ 2057465 w 2059780"/>
                <a:gd name="connsiteY1945" fmla="*/ 276638 h 1133814"/>
                <a:gd name="connsiteX1946" fmla="*/ 2057388 w 2059780"/>
                <a:gd name="connsiteY1946" fmla="*/ 280326 h 1133814"/>
                <a:gd name="connsiteX1947" fmla="*/ 2057465 w 2059780"/>
                <a:gd name="connsiteY1947" fmla="*/ 276638 h 1133814"/>
                <a:gd name="connsiteX1948" fmla="*/ 6422 w 2059780"/>
                <a:gd name="connsiteY1948" fmla="*/ 274421 h 1133814"/>
                <a:gd name="connsiteX1949" fmla="*/ 6354 w 2059780"/>
                <a:gd name="connsiteY1949" fmla="*/ 277134 h 1133814"/>
                <a:gd name="connsiteX1950" fmla="*/ 6422 w 2059780"/>
                <a:gd name="connsiteY1950" fmla="*/ 274421 h 1133814"/>
                <a:gd name="connsiteX1951" fmla="*/ 16243 w 2059780"/>
                <a:gd name="connsiteY1951" fmla="*/ 262325 h 1133814"/>
                <a:gd name="connsiteX1952" fmla="*/ 16402 w 2059780"/>
                <a:gd name="connsiteY1952" fmla="*/ 276469 h 1133814"/>
                <a:gd name="connsiteX1953" fmla="*/ 16243 w 2059780"/>
                <a:gd name="connsiteY1953" fmla="*/ 262325 h 1133814"/>
                <a:gd name="connsiteX1954" fmla="*/ 16196 w 2059780"/>
                <a:gd name="connsiteY1954" fmla="*/ 260379 h 1133814"/>
                <a:gd name="connsiteX1955" fmla="*/ 16411 w 2059780"/>
                <a:gd name="connsiteY1955" fmla="*/ 261189 h 1133814"/>
                <a:gd name="connsiteX1956" fmla="*/ 16196 w 2059780"/>
                <a:gd name="connsiteY1956" fmla="*/ 260379 h 1133814"/>
                <a:gd name="connsiteX1957" fmla="*/ 6253 w 2059780"/>
                <a:gd name="connsiteY1957" fmla="*/ 259049 h 1133814"/>
                <a:gd name="connsiteX1958" fmla="*/ 6127 w 2059780"/>
                <a:gd name="connsiteY1958" fmla="*/ 268293 h 1133814"/>
                <a:gd name="connsiteX1959" fmla="*/ 6253 w 2059780"/>
                <a:gd name="connsiteY1959" fmla="*/ 259049 h 1133814"/>
                <a:gd name="connsiteX1960" fmla="*/ 16364 w 2059780"/>
                <a:gd name="connsiteY1960" fmla="*/ 251931 h 1133814"/>
                <a:gd name="connsiteX1961" fmla="*/ 16229 w 2059780"/>
                <a:gd name="connsiteY1961" fmla="*/ 252271 h 1133814"/>
                <a:gd name="connsiteX1962" fmla="*/ 16232 w 2059780"/>
                <a:gd name="connsiteY1962" fmla="*/ 256734 h 1133814"/>
                <a:gd name="connsiteX1963" fmla="*/ 16403 w 2059780"/>
                <a:gd name="connsiteY1963" fmla="*/ 256996 h 1133814"/>
                <a:gd name="connsiteX1964" fmla="*/ 16364 w 2059780"/>
                <a:gd name="connsiteY1964" fmla="*/ 251931 h 1133814"/>
                <a:gd name="connsiteX1965" fmla="*/ 6559 w 2059780"/>
                <a:gd name="connsiteY1965" fmla="*/ 248230 h 1133814"/>
                <a:gd name="connsiteX1966" fmla="*/ 6595 w 2059780"/>
                <a:gd name="connsiteY1966" fmla="*/ 253931 h 1133814"/>
                <a:gd name="connsiteX1967" fmla="*/ 6559 w 2059780"/>
                <a:gd name="connsiteY1967" fmla="*/ 248230 h 1133814"/>
                <a:gd name="connsiteX1968" fmla="*/ 2057789 w 2059780"/>
                <a:gd name="connsiteY1968" fmla="*/ 239307 h 1133814"/>
                <a:gd name="connsiteX1969" fmla="*/ 2057651 w 2059780"/>
                <a:gd name="connsiteY1969" fmla="*/ 244814 h 1133814"/>
                <a:gd name="connsiteX1970" fmla="*/ 2057789 w 2059780"/>
                <a:gd name="connsiteY1970" fmla="*/ 239307 h 1133814"/>
                <a:gd name="connsiteX1971" fmla="*/ 2058237 w 2059780"/>
                <a:gd name="connsiteY1971" fmla="*/ 228435 h 1133814"/>
                <a:gd name="connsiteX1972" fmla="*/ 2058052 w 2059780"/>
                <a:gd name="connsiteY1972" fmla="*/ 235768 h 1133814"/>
                <a:gd name="connsiteX1973" fmla="*/ 2058237 w 2059780"/>
                <a:gd name="connsiteY1973" fmla="*/ 228435 h 1133814"/>
                <a:gd name="connsiteX1974" fmla="*/ 2038977 w 2059780"/>
                <a:gd name="connsiteY1974" fmla="*/ 227811 h 1133814"/>
                <a:gd name="connsiteX1975" fmla="*/ 2039085 w 2059780"/>
                <a:gd name="connsiteY1975" fmla="*/ 239053 h 1133814"/>
                <a:gd name="connsiteX1976" fmla="*/ 2038977 w 2059780"/>
                <a:gd name="connsiteY1976" fmla="*/ 227811 h 1133814"/>
                <a:gd name="connsiteX1977" fmla="*/ 15792 w 2059780"/>
                <a:gd name="connsiteY1977" fmla="*/ 227300 h 1133814"/>
                <a:gd name="connsiteX1978" fmla="*/ 15696 w 2059780"/>
                <a:gd name="connsiteY1978" fmla="*/ 234836 h 1133814"/>
                <a:gd name="connsiteX1979" fmla="*/ 15768 w 2059780"/>
                <a:gd name="connsiteY1979" fmla="*/ 263986 h 1133814"/>
                <a:gd name="connsiteX1980" fmla="*/ 15862 w 2059780"/>
                <a:gd name="connsiteY1980" fmla="*/ 265915 h 1133814"/>
                <a:gd name="connsiteX1981" fmla="*/ 15780 w 2059780"/>
                <a:gd name="connsiteY1981" fmla="*/ 268111 h 1133814"/>
                <a:gd name="connsiteX1982" fmla="*/ 15992 w 2059780"/>
                <a:gd name="connsiteY1982" fmla="*/ 266577 h 1133814"/>
                <a:gd name="connsiteX1983" fmla="*/ 16021 w 2059780"/>
                <a:gd name="connsiteY1983" fmla="*/ 270322 h 1133814"/>
                <a:gd name="connsiteX1984" fmla="*/ 16167 w 2059780"/>
                <a:gd name="connsiteY1984" fmla="*/ 267296 h 1133814"/>
                <a:gd name="connsiteX1985" fmla="*/ 16032 w 2059780"/>
                <a:gd name="connsiteY1985" fmla="*/ 266135 h 1133814"/>
                <a:gd name="connsiteX1986" fmla="*/ 16057 w 2059780"/>
                <a:gd name="connsiteY1986" fmla="*/ 255538 h 1133814"/>
                <a:gd name="connsiteX1987" fmla="*/ 15972 w 2059780"/>
                <a:gd name="connsiteY1987" fmla="*/ 254974 h 1133814"/>
                <a:gd name="connsiteX1988" fmla="*/ 16045 w 2059780"/>
                <a:gd name="connsiteY1988" fmla="*/ 248798 h 1133814"/>
                <a:gd name="connsiteX1989" fmla="*/ 15792 w 2059780"/>
                <a:gd name="connsiteY1989" fmla="*/ 227300 h 1133814"/>
                <a:gd name="connsiteX1990" fmla="*/ 16369 w 2059780"/>
                <a:gd name="connsiteY1990" fmla="*/ 226354 h 1133814"/>
                <a:gd name="connsiteX1991" fmla="*/ 16226 w 2059780"/>
                <a:gd name="connsiteY1991" fmla="*/ 229203 h 1133814"/>
                <a:gd name="connsiteX1992" fmla="*/ 16369 w 2059780"/>
                <a:gd name="connsiteY1992" fmla="*/ 226354 h 1133814"/>
                <a:gd name="connsiteX1993" fmla="*/ 2039070 w 2059780"/>
                <a:gd name="connsiteY1993" fmla="*/ 206499 h 1133814"/>
                <a:gd name="connsiteX1994" fmla="*/ 2039039 w 2059780"/>
                <a:gd name="connsiteY1994" fmla="*/ 210179 h 1133814"/>
                <a:gd name="connsiteX1995" fmla="*/ 2039070 w 2059780"/>
                <a:gd name="connsiteY1995" fmla="*/ 206499 h 1133814"/>
                <a:gd name="connsiteX1996" fmla="*/ 15391 w 2059780"/>
                <a:gd name="connsiteY1996" fmla="*/ 185802 h 1133814"/>
                <a:gd name="connsiteX1997" fmla="*/ 15361 w 2059780"/>
                <a:gd name="connsiteY1997" fmla="*/ 190381 h 1133814"/>
                <a:gd name="connsiteX1998" fmla="*/ 15391 w 2059780"/>
                <a:gd name="connsiteY1998" fmla="*/ 185802 h 1133814"/>
                <a:gd name="connsiteX1999" fmla="*/ 15625 w 2059780"/>
                <a:gd name="connsiteY1999" fmla="*/ 184353 h 1133814"/>
                <a:gd name="connsiteX2000" fmla="*/ 15654 w 2059780"/>
                <a:gd name="connsiteY2000" fmla="*/ 189024 h 1133814"/>
                <a:gd name="connsiteX2001" fmla="*/ 15625 w 2059780"/>
                <a:gd name="connsiteY2001" fmla="*/ 184353 h 1133814"/>
                <a:gd name="connsiteX2002" fmla="*/ 6721 w 2059780"/>
                <a:gd name="connsiteY2002" fmla="*/ 178627 h 1133814"/>
                <a:gd name="connsiteX2003" fmla="*/ 6641 w 2059780"/>
                <a:gd name="connsiteY2003" fmla="*/ 199748 h 1133814"/>
                <a:gd name="connsiteX2004" fmla="*/ 6534 w 2059780"/>
                <a:gd name="connsiteY2004" fmla="*/ 202880 h 1133814"/>
                <a:gd name="connsiteX2005" fmla="*/ 6394 w 2059780"/>
                <a:gd name="connsiteY2005" fmla="*/ 238032 h 1133814"/>
                <a:gd name="connsiteX2006" fmla="*/ 6394 w 2059780"/>
                <a:gd name="connsiteY2006" fmla="*/ 238040 h 1133814"/>
                <a:gd name="connsiteX2007" fmla="*/ 6126 w 2059780"/>
                <a:gd name="connsiteY2007" fmla="*/ 235273 h 1133814"/>
                <a:gd name="connsiteX2008" fmla="*/ 6282 w 2059780"/>
                <a:gd name="connsiteY2008" fmla="*/ 236455 h 1133814"/>
                <a:gd name="connsiteX2009" fmla="*/ 6389 w 2059780"/>
                <a:gd name="connsiteY2009" fmla="*/ 229092 h 1133814"/>
                <a:gd name="connsiteX2010" fmla="*/ 6225 w 2059780"/>
                <a:gd name="connsiteY2010" fmla="*/ 228808 h 1133814"/>
                <a:gd name="connsiteX2011" fmla="*/ 6369 w 2059780"/>
                <a:gd name="connsiteY2011" fmla="*/ 221998 h 1133814"/>
                <a:gd name="connsiteX2012" fmla="*/ 6285 w 2059780"/>
                <a:gd name="connsiteY2012" fmla="*/ 217047 h 1133814"/>
                <a:gd name="connsiteX2013" fmla="*/ 6392 w 2059780"/>
                <a:gd name="connsiteY2013" fmla="*/ 212366 h 1133814"/>
                <a:gd name="connsiteX2014" fmla="*/ 6721 w 2059780"/>
                <a:gd name="connsiteY2014" fmla="*/ 178627 h 1133814"/>
                <a:gd name="connsiteX2015" fmla="*/ 2038775 w 2059780"/>
                <a:gd name="connsiteY2015" fmla="*/ 170837 h 1133814"/>
                <a:gd name="connsiteX2016" fmla="*/ 2038884 w 2059780"/>
                <a:gd name="connsiteY2016" fmla="*/ 173747 h 1133814"/>
                <a:gd name="connsiteX2017" fmla="*/ 2038422 w 2059780"/>
                <a:gd name="connsiteY2017" fmla="*/ 171979 h 1133814"/>
                <a:gd name="connsiteX2018" fmla="*/ 2038775 w 2059780"/>
                <a:gd name="connsiteY2018" fmla="*/ 170837 h 1133814"/>
                <a:gd name="connsiteX2019" fmla="*/ 14834 w 2059780"/>
                <a:gd name="connsiteY2019" fmla="*/ 152380 h 1133814"/>
                <a:gd name="connsiteX2020" fmla="*/ 15033 w 2059780"/>
                <a:gd name="connsiteY2020" fmla="*/ 159484 h 1133814"/>
                <a:gd name="connsiteX2021" fmla="*/ 14965 w 2059780"/>
                <a:gd name="connsiteY2021" fmla="*/ 161108 h 1133814"/>
                <a:gd name="connsiteX2022" fmla="*/ 14965 w 2059780"/>
                <a:gd name="connsiteY2022" fmla="*/ 161098 h 1133814"/>
                <a:gd name="connsiteX2023" fmla="*/ 15137 w 2059780"/>
                <a:gd name="connsiteY2023" fmla="*/ 174696 h 1133814"/>
                <a:gd name="connsiteX2024" fmla="*/ 15054 w 2059780"/>
                <a:gd name="connsiteY2024" fmla="*/ 171781 h 1133814"/>
                <a:gd name="connsiteX2025" fmla="*/ 15129 w 2059780"/>
                <a:gd name="connsiteY2025" fmla="*/ 170810 h 1133814"/>
                <a:gd name="connsiteX2026" fmla="*/ 15073 w 2059780"/>
                <a:gd name="connsiteY2026" fmla="*/ 159679 h 1133814"/>
                <a:gd name="connsiteX2027" fmla="*/ 15110 w 2059780"/>
                <a:gd name="connsiteY2027" fmla="*/ 159341 h 1133814"/>
                <a:gd name="connsiteX2028" fmla="*/ 14834 w 2059780"/>
                <a:gd name="connsiteY2028" fmla="*/ 152380 h 1133814"/>
                <a:gd name="connsiteX2029" fmla="*/ 15363 w 2059780"/>
                <a:gd name="connsiteY2029" fmla="*/ 152371 h 1133814"/>
                <a:gd name="connsiteX2030" fmla="*/ 15341 w 2059780"/>
                <a:gd name="connsiteY2030" fmla="*/ 159734 h 1133814"/>
                <a:gd name="connsiteX2031" fmla="*/ 15363 w 2059780"/>
                <a:gd name="connsiteY2031" fmla="*/ 152371 h 1133814"/>
                <a:gd name="connsiteX2032" fmla="*/ 8716 w 2059780"/>
                <a:gd name="connsiteY2032" fmla="*/ 150073 h 1133814"/>
                <a:gd name="connsiteX2033" fmla="*/ 8693 w 2059780"/>
                <a:gd name="connsiteY2033" fmla="*/ 153786 h 1133814"/>
                <a:gd name="connsiteX2034" fmla="*/ 8716 w 2059780"/>
                <a:gd name="connsiteY2034" fmla="*/ 150073 h 1133814"/>
                <a:gd name="connsiteX2035" fmla="*/ 14864 w 2059780"/>
                <a:gd name="connsiteY2035" fmla="*/ 147785 h 1133814"/>
                <a:gd name="connsiteX2036" fmla="*/ 14926 w 2059780"/>
                <a:gd name="connsiteY2036" fmla="*/ 151592 h 1133814"/>
                <a:gd name="connsiteX2037" fmla="*/ 14864 w 2059780"/>
                <a:gd name="connsiteY2037" fmla="*/ 147785 h 1133814"/>
                <a:gd name="connsiteX2038" fmla="*/ 2038483 w 2059780"/>
                <a:gd name="connsiteY2038" fmla="*/ 140849 h 1133814"/>
                <a:gd name="connsiteX2039" fmla="*/ 2038483 w 2059780"/>
                <a:gd name="connsiteY2039" fmla="*/ 143630 h 1133814"/>
                <a:gd name="connsiteX2040" fmla="*/ 2038483 w 2059780"/>
                <a:gd name="connsiteY2040" fmla="*/ 140849 h 1133814"/>
                <a:gd name="connsiteX2041" fmla="*/ 15287 w 2059780"/>
                <a:gd name="connsiteY2041" fmla="*/ 139365 h 1133814"/>
                <a:gd name="connsiteX2042" fmla="*/ 15378 w 2059780"/>
                <a:gd name="connsiteY2042" fmla="*/ 142178 h 1133814"/>
                <a:gd name="connsiteX2043" fmla="*/ 15207 w 2059780"/>
                <a:gd name="connsiteY2043" fmla="*/ 144923 h 1133814"/>
                <a:gd name="connsiteX2044" fmla="*/ 15075 w 2059780"/>
                <a:gd name="connsiteY2044" fmla="*/ 139800 h 1133814"/>
                <a:gd name="connsiteX2045" fmla="*/ 15287 w 2059780"/>
                <a:gd name="connsiteY2045" fmla="*/ 139365 h 1133814"/>
                <a:gd name="connsiteX2046" fmla="*/ 7037 w 2059780"/>
                <a:gd name="connsiteY2046" fmla="*/ 138596 h 1133814"/>
                <a:gd name="connsiteX2047" fmla="*/ 7064 w 2059780"/>
                <a:gd name="connsiteY2047" fmla="*/ 144297 h 1133814"/>
                <a:gd name="connsiteX2048" fmla="*/ 7037 w 2059780"/>
                <a:gd name="connsiteY2048" fmla="*/ 138596 h 1133814"/>
                <a:gd name="connsiteX2049" fmla="*/ 7643 w 2059780"/>
                <a:gd name="connsiteY2049" fmla="*/ 132136 h 1133814"/>
                <a:gd name="connsiteX2050" fmla="*/ 7507 w 2059780"/>
                <a:gd name="connsiteY2050" fmla="*/ 140375 h 1133814"/>
                <a:gd name="connsiteX2051" fmla="*/ 7643 w 2059780"/>
                <a:gd name="connsiteY2051" fmla="*/ 132136 h 1133814"/>
                <a:gd name="connsiteX2052" fmla="*/ 15388 w 2059780"/>
                <a:gd name="connsiteY2052" fmla="*/ 130165 h 1133814"/>
                <a:gd name="connsiteX2053" fmla="*/ 15473 w 2059780"/>
                <a:gd name="connsiteY2053" fmla="*/ 134937 h 1133814"/>
                <a:gd name="connsiteX2054" fmla="*/ 15388 w 2059780"/>
                <a:gd name="connsiteY2054" fmla="*/ 130165 h 1133814"/>
                <a:gd name="connsiteX2055" fmla="*/ 15358 w 2059780"/>
                <a:gd name="connsiteY2055" fmla="*/ 118055 h 1133814"/>
                <a:gd name="connsiteX2056" fmla="*/ 15459 w 2059780"/>
                <a:gd name="connsiteY2056" fmla="*/ 129347 h 1133814"/>
                <a:gd name="connsiteX2057" fmla="*/ 15358 w 2059780"/>
                <a:gd name="connsiteY2057" fmla="*/ 118055 h 1133814"/>
                <a:gd name="connsiteX2058" fmla="*/ 15419 w 2059780"/>
                <a:gd name="connsiteY2058" fmla="*/ 113544 h 1133814"/>
                <a:gd name="connsiteX2059" fmla="*/ 15470 w 2059780"/>
                <a:gd name="connsiteY2059" fmla="*/ 113898 h 1133814"/>
                <a:gd name="connsiteX2060" fmla="*/ 15409 w 2059780"/>
                <a:gd name="connsiteY2060" fmla="*/ 116296 h 1133814"/>
                <a:gd name="connsiteX2061" fmla="*/ 15409 w 2059780"/>
                <a:gd name="connsiteY2061" fmla="*/ 116283 h 1133814"/>
                <a:gd name="connsiteX2062" fmla="*/ 15419 w 2059780"/>
                <a:gd name="connsiteY2062" fmla="*/ 113544 h 1133814"/>
                <a:gd name="connsiteX2063" fmla="*/ 7788 w 2059780"/>
                <a:gd name="connsiteY2063" fmla="*/ 112587 h 1133814"/>
                <a:gd name="connsiteX2064" fmla="*/ 7775 w 2059780"/>
                <a:gd name="connsiteY2064" fmla="*/ 119152 h 1133814"/>
                <a:gd name="connsiteX2065" fmla="*/ 7788 w 2059780"/>
                <a:gd name="connsiteY2065" fmla="*/ 112587 h 1133814"/>
                <a:gd name="connsiteX2066" fmla="*/ 15522 w 2059780"/>
                <a:gd name="connsiteY2066" fmla="*/ 111874 h 1133814"/>
                <a:gd name="connsiteX2067" fmla="*/ 15531 w 2059780"/>
                <a:gd name="connsiteY2067" fmla="*/ 114313 h 1133814"/>
                <a:gd name="connsiteX2068" fmla="*/ 15470 w 2059780"/>
                <a:gd name="connsiteY2068" fmla="*/ 113898 h 1133814"/>
                <a:gd name="connsiteX2069" fmla="*/ 2038483 w 2059780"/>
                <a:gd name="connsiteY2069" fmla="*/ 111069 h 1133814"/>
                <a:gd name="connsiteX2070" fmla="*/ 2038637 w 2059780"/>
                <a:gd name="connsiteY2070" fmla="*/ 115840 h 1133814"/>
                <a:gd name="connsiteX2071" fmla="*/ 2038483 w 2059780"/>
                <a:gd name="connsiteY2071" fmla="*/ 111069 h 1133814"/>
                <a:gd name="connsiteX2072" fmla="*/ 8028 w 2059780"/>
                <a:gd name="connsiteY2072" fmla="*/ 109263 h 1133814"/>
                <a:gd name="connsiteX2073" fmla="*/ 7968 w 2059780"/>
                <a:gd name="connsiteY2073" fmla="*/ 113218 h 1133814"/>
                <a:gd name="connsiteX2074" fmla="*/ 8028 w 2059780"/>
                <a:gd name="connsiteY2074" fmla="*/ 109263 h 1133814"/>
                <a:gd name="connsiteX2075" fmla="*/ 7712 w 2059780"/>
                <a:gd name="connsiteY2075" fmla="*/ 109030 h 1133814"/>
                <a:gd name="connsiteX2076" fmla="*/ 7597 w 2059780"/>
                <a:gd name="connsiteY2076" fmla="*/ 109391 h 1133814"/>
                <a:gd name="connsiteX2077" fmla="*/ 7693 w 2059780"/>
                <a:gd name="connsiteY2077" fmla="*/ 110984 h 1133814"/>
                <a:gd name="connsiteX2078" fmla="*/ 7587 w 2059780"/>
                <a:gd name="connsiteY2078" fmla="*/ 115308 h 1133814"/>
                <a:gd name="connsiteX2079" fmla="*/ 7682 w 2059780"/>
                <a:gd name="connsiteY2079" fmla="*/ 117104 h 1133814"/>
                <a:gd name="connsiteX2080" fmla="*/ 7712 w 2059780"/>
                <a:gd name="connsiteY2080" fmla="*/ 109030 h 1133814"/>
                <a:gd name="connsiteX2081" fmla="*/ 9182 w 2059780"/>
                <a:gd name="connsiteY2081" fmla="*/ 107639 h 1133814"/>
                <a:gd name="connsiteX2082" fmla="*/ 9076 w 2059780"/>
                <a:gd name="connsiteY2082" fmla="*/ 108513 h 1133814"/>
                <a:gd name="connsiteX2083" fmla="*/ 9182 w 2059780"/>
                <a:gd name="connsiteY2083" fmla="*/ 107639 h 1133814"/>
                <a:gd name="connsiteX2084" fmla="*/ 2039363 w 2059780"/>
                <a:gd name="connsiteY2084" fmla="*/ 99696 h 1133814"/>
                <a:gd name="connsiteX2085" fmla="*/ 2039517 w 2059780"/>
                <a:gd name="connsiteY2085" fmla="*/ 104465 h 1133814"/>
                <a:gd name="connsiteX2086" fmla="*/ 2039363 w 2059780"/>
                <a:gd name="connsiteY2086" fmla="*/ 99696 h 1133814"/>
                <a:gd name="connsiteX2087" fmla="*/ 2037619 w 2059780"/>
                <a:gd name="connsiteY2087" fmla="*/ 97305 h 1133814"/>
                <a:gd name="connsiteX2088" fmla="*/ 2037619 w 2059780"/>
                <a:gd name="connsiteY2088" fmla="*/ 101955 h 1133814"/>
                <a:gd name="connsiteX2089" fmla="*/ 2037619 w 2059780"/>
                <a:gd name="connsiteY2089" fmla="*/ 97305 h 1133814"/>
                <a:gd name="connsiteX2090" fmla="*/ 2038082 w 2059780"/>
                <a:gd name="connsiteY2090" fmla="*/ 93977 h 1133814"/>
                <a:gd name="connsiteX2091" fmla="*/ 2038406 w 2059780"/>
                <a:gd name="connsiteY2091" fmla="*/ 107261 h 1133814"/>
                <a:gd name="connsiteX2092" fmla="*/ 2038221 w 2059780"/>
                <a:gd name="connsiteY2092" fmla="*/ 99912 h 1133814"/>
                <a:gd name="connsiteX2093" fmla="*/ 2038082 w 2059780"/>
                <a:gd name="connsiteY2093" fmla="*/ 93977 h 1133814"/>
                <a:gd name="connsiteX2094" fmla="*/ 15360 w 2059780"/>
                <a:gd name="connsiteY2094" fmla="*/ 91198 h 1133814"/>
                <a:gd name="connsiteX2095" fmla="*/ 15370 w 2059780"/>
                <a:gd name="connsiteY2095" fmla="*/ 94907 h 1133814"/>
                <a:gd name="connsiteX2096" fmla="*/ 15360 w 2059780"/>
                <a:gd name="connsiteY2096" fmla="*/ 91198 h 1133814"/>
                <a:gd name="connsiteX2097" fmla="*/ 7399 w 2059780"/>
                <a:gd name="connsiteY2097" fmla="*/ 89193 h 1133814"/>
                <a:gd name="connsiteX2098" fmla="*/ 7437 w 2059780"/>
                <a:gd name="connsiteY2098" fmla="*/ 97759 h 1133814"/>
                <a:gd name="connsiteX2099" fmla="*/ 7399 w 2059780"/>
                <a:gd name="connsiteY2099" fmla="*/ 89193 h 1133814"/>
                <a:gd name="connsiteX2100" fmla="*/ 2039517 w 2059780"/>
                <a:gd name="connsiteY2100" fmla="*/ 88649 h 1133814"/>
                <a:gd name="connsiteX2101" fmla="*/ 2039671 w 2059780"/>
                <a:gd name="connsiteY2101" fmla="*/ 94359 h 1133814"/>
                <a:gd name="connsiteX2102" fmla="*/ 2039517 w 2059780"/>
                <a:gd name="connsiteY2102" fmla="*/ 88649 h 1133814"/>
                <a:gd name="connsiteX2103" fmla="*/ 14648 w 2059780"/>
                <a:gd name="connsiteY2103" fmla="*/ 84289 h 1133814"/>
                <a:gd name="connsiteX2104" fmla="*/ 14760 w 2059780"/>
                <a:gd name="connsiteY2104" fmla="*/ 89133 h 1133814"/>
                <a:gd name="connsiteX2105" fmla="*/ 14648 w 2059780"/>
                <a:gd name="connsiteY2105" fmla="*/ 84289 h 1133814"/>
                <a:gd name="connsiteX2106" fmla="*/ 8106 w 2059780"/>
                <a:gd name="connsiteY2106" fmla="*/ 83004 h 1133814"/>
                <a:gd name="connsiteX2107" fmla="*/ 8084 w 2059780"/>
                <a:gd name="connsiteY2107" fmla="*/ 103715 h 1133814"/>
                <a:gd name="connsiteX2108" fmla="*/ 8204 w 2059780"/>
                <a:gd name="connsiteY2108" fmla="*/ 83284 h 1133814"/>
                <a:gd name="connsiteX2109" fmla="*/ 8106 w 2059780"/>
                <a:gd name="connsiteY2109" fmla="*/ 83004 h 1133814"/>
                <a:gd name="connsiteX2110" fmla="*/ 7871 w 2059780"/>
                <a:gd name="connsiteY2110" fmla="*/ 77433 h 1133814"/>
                <a:gd name="connsiteX2111" fmla="*/ 7987 w 2059780"/>
                <a:gd name="connsiteY2111" fmla="*/ 78053 h 1133814"/>
                <a:gd name="connsiteX2112" fmla="*/ 7935 w 2059780"/>
                <a:gd name="connsiteY2112" fmla="*/ 82657 h 1133814"/>
                <a:gd name="connsiteX2113" fmla="*/ 7871 w 2059780"/>
                <a:gd name="connsiteY2113" fmla="*/ 77433 h 1133814"/>
                <a:gd name="connsiteX2114" fmla="*/ 2039687 w 2059780"/>
                <a:gd name="connsiteY2114" fmla="*/ 75751 h 1133814"/>
                <a:gd name="connsiteX2115" fmla="*/ 2039841 w 2059780"/>
                <a:gd name="connsiteY2115" fmla="*/ 83309 h 1133814"/>
                <a:gd name="connsiteX2116" fmla="*/ 2039687 w 2059780"/>
                <a:gd name="connsiteY2116" fmla="*/ 75751 h 1133814"/>
                <a:gd name="connsiteX2117" fmla="*/ 15338 w 2059780"/>
                <a:gd name="connsiteY2117" fmla="*/ 71712 h 1133814"/>
                <a:gd name="connsiteX2118" fmla="*/ 15349 w 2059780"/>
                <a:gd name="connsiteY2118" fmla="*/ 75434 h 1133814"/>
                <a:gd name="connsiteX2119" fmla="*/ 15338 w 2059780"/>
                <a:gd name="connsiteY2119" fmla="*/ 75718 h 1133814"/>
                <a:gd name="connsiteX2120" fmla="*/ 15389 w 2059780"/>
                <a:gd name="connsiteY2120" fmla="*/ 89392 h 1133814"/>
                <a:gd name="connsiteX2121" fmla="*/ 15284 w 2059780"/>
                <a:gd name="connsiteY2121" fmla="*/ 76231 h 1133814"/>
                <a:gd name="connsiteX2122" fmla="*/ 15310 w 2059780"/>
                <a:gd name="connsiteY2122" fmla="*/ 75731 h 1133814"/>
                <a:gd name="connsiteX2123" fmla="*/ 15338 w 2059780"/>
                <a:gd name="connsiteY2123" fmla="*/ 71712 h 1133814"/>
                <a:gd name="connsiteX2124" fmla="*/ 2040921 w 2059780"/>
                <a:gd name="connsiteY2124" fmla="*/ 63709 h 1133814"/>
                <a:gd name="connsiteX2125" fmla="*/ 2040752 w 2059780"/>
                <a:gd name="connsiteY2125" fmla="*/ 67299 h 1133814"/>
                <a:gd name="connsiteX2126" fmla="*/ 2040921 w 2059780"/>
                <a:gd name="connsiteY2126" fmla="*/ 63709 h 1133814"/>
                <a:gd name="connsiteX2127" fmla="*/ 2057574 w 2059780"/>
                <a:gd name="connsiteY2127" fmla="*/ 60513 h 1133814"/>
                <a:gd name="connsiteX2128" fmla="*/ 2057712 w 2059780"/>
                <a:gd name="connsiteY2128" fmla="*/ 65315 h 1133814"/>
                <a:gd name="connsiteX2129" fmla="*/ 2057574 w 2059780"/>
                <a:gd name="connsiteY2129" fmla="*/ 60513 h 1133814"/>
                <a:gd name="connsiteX2130" fmla="*/ 8167 w 2059780"/>
                <a:gd name="connsiteY2130" fmla="*/ 59539 h 1133814"/>
                <a:gd name="connsiteX2131" fmla="*/ 8177 w 2059780"/>
                <a:gd name="connsiteY2131" fmla="*/ 67427 h 1133814"/>
                <a:gd name="connsiteX2132" fmla="*/ 8241 w 2059780"/>
                <a:gd name="connsiteY2132" fmla="*/ 68190 h 1133814"/>
                <a:gd name="connsiteX2133" fmla="*/ 8162 w 2059780"/>
                <a:gd name="connsiteY2133" fmla="*/ 69555 h 1133814"/>
                <a:gd name="connsiteX2134" fmla="*/ 8083 w 2059780"/>
                <a:gd name="connsiteY2134" fmla="*/ 81059 h 1133814"/>
                <a:gd name="connsiteX2135" fmla="*/ 8167 w 2059780"/>
                <a:gd name="connsiteY2135" fmla="*/ 59539 h 1133814"/>
                <a:gd name="connsiteX2136" fmla="*/ 15168 w 2059780"/>
                <a:gd name="connsiteY2136" fmla="*/ 59352 h 1133814"/>
                <a:gd name="connsiteX2137" fmla="*/ 15355 w 2059780"/>
                <a:gd name="connsiteY2137" fmla="*/ 66198 h 1133814"/>
                <a:gd name="connsiteX2138" fmla="*/ 15168 w 2059780"/>
                <a:gd name="connsiteY2138" fmla="*/ 59352 h 1133814"/>
                <a:gd name="connsiteX2139" fmla="*/ 8681 w 2059780"/>
                <a:gd name="connsiteY2139" fmla="*/ 57729 h 1133814"/>
                <a:gd name="connsiteX2140" fmla="*/ 8681 w 2059780"/>
                <a:gd name="connsiteY2140" fmla="*/ 57737 h 1133814"/>
                <a:gd name="connsiteX2141" fmla="*/ 8671 w 2059780"/>
                <a:gd name="connsiteY2141" fmla="*/ 67156 h 1133814"/>
                <a:gd name="connsiteX2142" fmla="*/ 8621 w 2059780"/>
                <a:gd name="connsiteY2142" fmla="*/ 72675 h 1133814"/>
                <a:gd name="connsiteX2143" fmla="*/ 8774 w 2059780"/>
                <a:gd name="connsiteY2143" fmla="*/ 75358 h 1133814"/>
                <a:gd name="connsiteX2144" fmla="*/ 8676 w 2059780"/>
                <a:gd name="connsiteY2144" fmla="*/ 80313 h 1133814"/>
                <a:gd name="connsiteX2145" fmla="*/ 9057 w 2059780"/>
                <a:gd name="connsiteY2145" fmla="*/ 67885 h 1133814"/>
                <a:gd name="connsiteX2146" fmla="*/ 8885 w 2059780"/>
                <a:gd name="connsiteY2146" fmla="*/ 68474 h 1133814"/>
                <a:gd name="connsiteX2147" fmla="*/ 8774 w 2059780"/>
                <a:gd name="connsiteY2147" fmla="*/ 64099 h 1133814"/>
                <a:gd name="connsiteX2148" fmla="*/ 8681 w 2059780"/>
                <a:gd name="connsiteY2148" fmla="*/ 57729 h 1133814"/>
                <a:gd name="connsiteX2149" fmla="*/ 9082 w 2059780"/>
                <a:gd name="connsiteY2149" fmla="*/ 57589 h 1133814"/>
                <a:gd name="connsiteX2150" fmla="*/ 9145 w 2059780"/>
                <a:gd name="connsiteY2150" fmla="*/ 64286 h 1133814"/>
                <a:gd name="connsiteX2151" fmla="*/ 9082 w 2059780"/>
                <a:gd name="connsiteY2151" fmla="*/ 57589 h 1133814"/>
                <a:gd name="connsiteX2152" fmla="*/ 9705 w 2059780"/>
                <a:gd name="connsiteY2152" fmla="*/ 53189 h 1133814"/>
                <a:gd name="connsiteX2153" fmla="*/ 9678 w 2059780"/>
                <a:gd name="connsiteY2153" fmla="*/ 58767 h 1133814"/>
                <a:gd name="connsiteX2154" fmla="*/ 9705 w 2059780"/>
                <a:gd name="connsiteY2154" fmla="*/ 53189 h 1133814"/>
                <a:gd name="connsiteX2155" fmla="*/ 8694 w 2059780"/>
                <a:gd name="connsiteY2155" fmla="*/ 50213 h 1133814"/>
                <a:gd name="connsiteX2156" fmla="*/ 8719 w 2059780"/>
                <a:gd name="connsiteY2156" fmla="*/ 56851 h 1133814"/>
                <a:gd name="connsiteX2157" fmla="*/ 8694 w 2059780"/>
                <a:gd name="connsiteY2157" fmla="*/ 50213 h 1133814"/>
                <a:gd name="connsiteX2158" fmla="*/ 2059780 w 2059780"/>
                <a:gd name="connsiteY2158" fmla="*/ 49153 h 1133814"/>
                <a:gd name="connsiteX2159" fmla="*/ 2059749 w 2059780"/>
                <a:gd name="connsiteY2159" fmla="*/ 51933 h 1133814"/>
                <a:gd name="connsiteX2160" fmla="*/ 2059780 w 2059780"/>
                <a:gd name="connsiteY2160" fmla="*/ 49153 h 1133814"/>
                <a:gd name="connsiteX2161" fmla="*/ 2057412 w 2059780"/>
                <a:gd name="connsiteY2161" fmla="*/ 48382 h 1133814"/>
                <a:gd name="connsiteX2162" fmla="*/ 2057450 w 2059780"/>
                <a:gd name="connsiteY2162" fmla="*/ 53324 h 1133814"/>
                <a:gd name="connsiteX2163" fmla="*/ 2057203 w 2059780"/>
                <a:gd name="connsiteY2163" fmla="*/ 54612 h 1133814"/>
                <a:gd name="connsiteX2164" fmla="*/ 2057373 w 2059780"/>
                <a:gd name="connsiteY2164" fmla="*/ 60334 h 1133814"/>
                <a:gd name="connsiteX2165" fmla="*/ 2057141 w 2059780"/>
                <a:gd name="connsiteY2165" fmla="*/ 65773 h 1133814"/>
                <a:gd name="connsiteX2166" fmla="*/ 2056786 w 2059780"/>
                <a:gd name="connsiteY2166" fmla="*/ 65404 h 1133814"/>
                <a:gd name="connsiteX2167" fmla="*/ 2057033 w 2059780"/>
                <a:gd name="connsiteY2167" fmla="*/ 54417 h 1133814"/>
                <a:gd name="connsiteX2168" fmla="*/ 2056694 w 2059780"/>
                <a:gd name="connsiteY2168" fmla="*/ 56011 h 1133814"/>
                <a:gd name="connsiteX2169" fmla="*/ 2057412 w 2059780"/>
                <a:gd name="connsiteY2169" fmla="*/ 48382 h 1133814"/>
                <a:gd name="connsiteX2170" fmla="*/ 2055721 w 2059780"/>
                <a:gd name="connsiteY2170" fmla="*/ 47724 h 1133814"/>
                <a:gd name="connsiteX2171" fmla="*/ 2055830 w 2059780"/>
                <a:gd name="connsiteY2171" fmla="*/ 52497 h 1133814"/>
                <a:gd name="connsiteX2172" fmla="*/ 2055721 w 2059780"/>
                <a:gd name="connsiteY2172" fmla="*/ 47724 h 1133814"/>
                <a:gd name="connsiteX2173" fmla="*/ 9881 w 2059780"/>
                <a:gd name="connsiteY2173" fmla="*/ 43635 h 1133814"/>
                <a:gd name="connsiteX2174" fmla="*/ 10009 w 2059780"/>
                <a:gd name="connsiteY2174" fmla="*/ 44423 h 1133814"/>
                <a:gd name="connsiteX2175" fmla="*/ 9881 w 2059780"/>
                <a:gd name="connsiteY2175" fmla="*/ 43635 h 1133814"/>
                <a:gd name="connsiteX2176" fmla="*/ 9643 w 2059780"/>
                <a:gd name="connsiteY2176" fmla="*/ 38964 h 1133814"/>
                <a:gd name="connsiteX2177" fmla="*/ 9448 w 2059780"/>
                <a:gd name="connsiteY2177" fmla="*/ 45195 h 1133814"/>
                <a:gd name="connsiteX2178" fmla="*/ 9768 w 2059780"/>
                <a:gd name="connsiteY2178" fmla="*/ 46733 h 1133814"/>
                <a:gd name="connsiteX2179" fmla="*/ 9643 w 2059780"/>
                <a:gd name="connsiteY2179" fmla="*/ 38964 h 1133814"/>
                <a:gd name="connsiteX2180" fmla="*/ 2047234 w 2059780"/>
                <a:gd name="connsiteY2180" fmla="*/ 38963 h 1133814"/>
                <a:gd name="connsiteX2181" fmla="*/ 2046678 w 2059780"/>
                <a:gd name="connsiteY2181" fmla="*/ 44104 h 1133814"/>
                <a:gd name="connsiteX2182" fmla="*/ 2047048 w 2059780"/>
                <a:gd name="connsiteY2182" fmla="*/ 41947 h 1133814"/>
                <a:gd name="connsiteX2183" fmla="*/ 2047234 w 2059780"/>
                <a:gd name="connsiteY2183" fmla="*/ 38963 h 1133814"/>
                <a:gd name="connsiteX2184" fmla="*/ 8384 w 2059780"/>
                <a:gd name="connsiteY2184" fmla="*/ 37332 h 1133814"/>
                <a:gd name="connsiteX2185" fmla="*/ 8238 w 2059780"/>
                <a:gd name="connsiteY2185" fmla="*/ 45343 h 1133814"/>
                <a:gd name="connsiteX2186" fmla="*/ 8272 w 2059780"/>
                <a:gd name="connsiteY2186" fmla="*/ 42503 h 1133814"/>
                <a:gd name="connsiteX2187" fmla="*/ 8384 w 2059780"/>
                <a:gd name="connsiteY2187" fmla="*/ 37332 h 1133814"/>
                <a:gd name="connsiteX2188" fmla="*/ 8807 w 2059780"/>
                <a:gd name="connsiteY2188" fmla="*/ 37260 h 1133814"/>
                <a:gd name="connsiteX2189" fmla="*/ 8843 w 2059780"/>
                <a:gd name="connsiteY2189" fmla="*/ 42028 h 1133814"/>
                <a:gd name="connsiteX2190" fmla="*/ 8807 w 2059780"/>
                <a:gd name="connsiteY2190" fmla="*/ 37260 h 1133814"/>
                <a:gd name="connsiteX2191" fmla="*/ 14388 w 2059780"/>
                <a:gd name="connsiteY2191" fmla="*/ 36493 h 1133814"/>
                <a:gd name="connsiteX2192" fmla="*/ 14504 w 2059780"/>
                <a:gd name="connsiteY2192" fmla="*/ 45987 h 1133814"/>
                <a:gd name="connsiteX2193" fmla="*/ 14388 w 2059780"/>
                <a:gd name="connsiteY2193" fmla="*/ 36493 h 1133814"/>
                <a:gd name="connsiteX2194" fmla="*/ 2048619 w 2059780"/>
                <a:gd name="connsiteY2194" fmla="*/ 34877 h 1133814"/>
                <a:gd name="connsiteX2195" fmla="*/ 2048854 w 2059780"/>
                <a:gd name="connsiteY2195" fmla="*/ 37450 h 1133814"/>
                <a:gd name="connsiteX2196" fmla="*/ 2048623 w 2059780"/>
                <a:gd name="connsiteY2196" fmla="*/ 35402 h 1133814"/>
                <a:gd name="connsiteX2197" fmla="*/ 8161 w 2059780"/>
                <a:gd name="connsiteY2197" fmla="*/ 32144 h 1133814"/>
                <a:gd name="connsiteX2198" fmla="*/ 8172 w 2059780"/>
                <a:gd name="connsiteY2198" fmla="*/ 44432 h 1133814"/>
                <a:gd name="connsiteX2199" fmla="*/ 8161 w 2059780"/>
                <a:gd name="connsiteY2199" fmla="*/ 32144 h 1133814"/>
                <a:gd name="connsiteX2200" fmla="*/ 8066 w 2059780"/>
                <a:gd name="connsiteY2200" fmla="*/ 31953 h 1133814"/>
                <a:gd name="connsiteX2201" fmla="*/ 7951 w 2059780"/>
                <a:gd name="connsiteY2201" fmla="*/ 41147 h 1133814"/>
                <a:gd name="connsiteX2202" fmla="*/ 8066 w 2059780"/>
                <a:gd name="connsiteY2202" fmla="*/ 31953 h 1133814"/>
                <a:gd name="connsiteX2203" fmla="*/ 14506 w 2059780"/>
                <a:gd name="connsiteY2203" fmla="*/ 31186 h 1133814"/>
                <a:gd name="connsiteX2204" fmla="*/ 14479 w 2059780"/>
                <a:gd name="connsiteY2204" fmla="*/ 33886 h 1133814"/>
                <a:gd name="connsiteX2205" fmla="*/ 14506 w 2059780"/>
                <a:gd name="connsiteY2205" fmla="*/ 31186 h 1133814"/>
                <a:gd name="connsiteX2206" fmla="*/ 9269 w 2059780"/>
                <a:gd name="connsiteY2206" fmla="*/ 29723 h 1133814"/>
                <a:gd name="connsiteX2207" fmla="*/ 9036 w 2059780"/>
                <a:gd name="connsiteY2207" fmla="*/ 45169 h 1133814"/>
                <a:gd name="connsiteX2208" fmla="*/ 9068 w 2059780"/>
                <a:gd name="connsiteY2208" fmla="*/ 48573 h 1133814"/>
                <a:gd name="connsiteX2209" fmla="*/ 8967 w 2059780"/>
                <a:gd name="connsiteY2209" fmla="*/ 48870 h 1133814"/>
                <a:gd name="connsiteX2210" fmla="*/ 8967 w 2059780"/>
                <a:gd name="connsiteY2210" fmla="*/ 48878 h 1133814"/>
                <a:gd name="connsiteX2211" fmla="*/ 9129 w 2059780"/>
                <a:gd name="connsiteY2211" fmla="*/ 49209 h 1133814"/>
                <a:gd name="connsiteX2212" fmla="*/ 9202 w 2059780"/>
                <a:gd name="connsiteY2212" fmla="*/ 54058 h 1133814"/>
                <a:gd name="connsiteX2213" fmla="*/ 9078 w 2059780"/>
                <a:gd name="connsiteY2213" fmla="*/ 46742 h 1133814"/>
                <a:gd name="connsiteX2214" fmla="*/ 9382 w 2059780"/>
                <a:gd name="connsiteY2214" fmla="*/ 45000 h 1133814"/>
                <a:gd name="connsiteX2215" fmla="*/ 9269 w 2059780"/>
                <a:gd name="connsiteY2215" fmla="*/ 29723 h 1133814"/>
                <a:gd name="connsiteX2216" fmla="*/ 2051369 w 2059780"/>
                <a:gd name="connsiteY2216" fmla="*/ 29201 h 1133814"/>
                <a:gd name="connsiteX2217" fmla="*/ 2051508 w 2059780"/>
                <a:gd name="connsiteY2217" fmla="*/ 33041 h 1133814"/>
                <a:gd name="connsiteX2218" fmla="*/ 2051369 w 2059780"/>
                <a:gd name="connsiteY2218" fmla="*/ 29201 h 1133814"/>
                <a:gd name="connsiteX2219" fmla="*/ 2048545 w 2059780"/>
                <a:gd name="connsiteY2219" fmla="*/ 25996 h 1133814"/>
                <a:gd name="connsiteX2220" fmla="*/ 2048619 w 2059780"/>
                <a:gd name="connsiteY2220" fmla="*/ 34877 h 1133814"/>
                <a:gd name="connsiteX2221" fmla="*/ 2048474 w 2059780"/>
                <a:gd name="connsiteY2221" fmla="*/ 33294 h 1133814"/>
                <a:gd name="connsiteX2222" fmla="*/ 2048545 w 2059780"/>
                <a:gd name="connsiteY2222" fmla="*/ 25996 h 1133814"/>
                <a:gd name="connsiteX2223" fmla="*/ 8859 w 2059780"/>
                <a:gd name="connsiteY2223" fmla="*/ 23221 h 1133814"/>
                <a:gd name="connsiteX2224" fmla="*/ 8850 w 2059780"/>
                <a:gd name="connsiteY2224" fmla="*/ 35446 h 1133814"/>
                <a:gd name="connsiteX2225" fmla="*/ 8722 w 2059780"/>
                <a:gd name="connsiteY2225" fmla="*/ 35200 h 1133814"/>
                <a:gd name="connsiteX2226" fmla="*/ 8702 w 2059780"/>
                <a:gd name="connsiteY2226" fmla="*/ 43635 h 1133814"/>
                <a:gd name="connsiteX2227" fmla="*/ 8929 w 2059780"/>
                <a:gd name="connsiteY2227" fmla="*/ 44097 h 1133814"/>
                <a:gd name="connsiteX2228" fmla="*/ 8937 w 2059780"/>
                <a:gd name="connsiteY2228" fmla="*/ 26218 h 1133814"/>
                <a:gd name="connsiteX2229" fmla="*/ 8859 w 2059780"/>
                <a:gd name="connsiteY2229" fmla="*/ 23229 h 1133814"/>
                <a:gd name="connsiteX2230" fmla="*/ 8859 w 2059780"/>
                <a:gd name="connsiteY2230" fmla="*/ 23221 h 1133814"/>
                <a:gd name="connsiteX2231" fmla="*/ 177476 w 2059780"/>
                <a:gd name="connsiteY2231" fmla="*/ 22164 h 1133814"/>
                <a:gd name="connsiteX2232" fmla="*/ 168951 w 2059780"/>
                <a:gd name="connsiteY2232" fmla="*/ 22166 h 1133814"/>
                <a:gd name="connsiteX2233" fmla="*/ 177476 w 2059780"/>
                <a:gd name="connsiteY2233" fmla="*/ 22164 h 1133814"/>
                <a:gd name="connsiteX2234" fmla="*/ 187205 w 2059780"/>
                <a:gd name="connsiteY2234" fmla="*/ 21375 h 1133814"/>
                <a:gd name="connsiteX2235" fmla="*/ 173731 w 2059780"/>
                <a:gd name="connsiteY2235" fmla="*/ 21556 h 1133814"/>
                <a:gd name="connsiteX2236" fmla="*/ 162851 w 2059780"/>
                <a:gd name="connsiteY2236" fmla="*/ 21692 h 1133814"/>
                <a:gd name="connsiteX2237" fmla="*/ 187205 w 2059780"/>
                <a:gd name="connsiteY2237" fmla="*/ 21375 h 1133814"/>
                <a:gd name="connsiteX2238" fmla="*/ 253881 w 2059780"/>
                <a:gd name="connsiteY2238" fmla="*/ 21291 h 1133814"/>
                <a:gd name="connsiteX2239" fmla="*/ 248783 w 2059780"/>
                <a:gd name="connsiteY2239" fmla="*/ 21292 h 1133814"/>
                <a:gd name="connsiteX2240" fmla="*/ 253881 w 2059780"/>
                <a:gd name="connsiteY2240" fmla="*/ 21291 h 1133814"/>
                <a:gd name="connsiteX2241" fmla="*/ 202934 w 2059780"/>
                <a:gd name="connsiteY2241" fmla="*/ 21139 h 1133814"/>
                <a:gd name="connsiteX2242" fmla="*/ 194184 w 2059780"/>
                <a:gd name="connsiteY2242" fmla="*/ 21294 h 1133814"/>
                <a:gd name="connsiteX2243" fmla="*/ 202934 w 2059780"/>
                <a:gd name="connsiteY2243" fmla="*/ 21139 h 1133814"/>
                <a:gd name="connsiteX2244" fmla="*/ 309095 w 2059780"/>
                <a:gd name="connsiteY2244" fmla="*/ 20902 h 1133814"/>
                <a:gd name="connsiteX2245" fmla="*/ 305854 w 2059780"/>
                <a:gd name="connsiteY2245" fmla="*/ 21357 h 1133814"/>
                <a:gd name="connsiteX2246" fmla="*/ 309095 w 2059780"/>
                <a:gd name="connsiteY2246" fmla="*/ 20902 h 1133814"/>
                <a:gd name="connsiteX2247" fmla="*/ 419106 w 2059780"/>
                <a:gd name="connsiteY2247" fmla="*/ 20640 h 1133814"/>
                <a:gd name="connsiteX2248" fmla="*/ 408213 w 2059780"/>
                <a:gd name="connsiteY2248" fmla="*/ 20809 h 1133814"/>
                <a:gd name="connsiteX2249" fmla="*/ 428822 w 2059780"/>
                <a:gd name="connsiteY2249" fmla="*/ 20694 h 1133814"/>
                <a:gd name="connsiteX2250" fmla="*/ 419106 w 2059780"/>
                <a:gd name="connsiteY2250" fmla="*/ 20640 h 1133814"/>
                <a:gd name="connsiteX2251" fmla="*/ 374965 w 2059780"/>
                <a:gd name="connsiteY2251" fmla="*/ 20568 h 1133814"/>
                <a:gd name="connsiteX2252" fmla="*/ 369141 w 2059780"/>
                <a:gd name="connsiteY2252" fmla="*/ 20708 h 1133814"/>
                <a:gd name="connsiteX2253" fmla="*/ 375886 w 2059780"/>
                <a:gd name="connsiteY2253" fmla="*/ 20743 h 1133814"/>
                <a:gd name="connsiteX2254" fmla="*/ 374965 w 2059780"/>
                <a:gd name="connsiteY2254" fmla="*/ 20568 h 1133814"/>
                <a:gd name="connsiteX2255" fmla="*/ 175487 w 2059780"/>
                <a:gd name="connsiteY2255" fmla="*/ 20263 h 1133814"/>
                <a:gd name="connsiteX2256" fmla="*/ 173334 w 2059780"/>
                <a:gd name="connsiteY2256" fmla="*/ 20424 h 1133814"/>
                <a:gd name="connsiteX2257" fmla="*/ 182077 w 2059780"/>
                <a:gd name="connsiteY2257" fmla="*/ 20270 h 1133814"/>
                <a:gd name="connsiteX2258" fmla="*/ 175487 w 2059780"/>
                <a:gd name="connsiteY2258" fmla="*/ 20263 h 1133814"/>
                <a:gd name="connsiteX2259" fmla="*/ 520210 w 2059780"/>
                <a:gd name="connsiteY2259" fmla="*/ 20131 h 1133814"/>
                <a:gd name="connsiteX2260" fmla="*/ 513628 w 2059780"/>
                <a:gd name="connsiteY2260" fmla="*/ 20485 h 1133814"/>
                <a:gd name="connsiteX2261" fmla="*/ 520210 w 2059780"/>
                <a:gd name="connsiteY2261" fmla="*/ 20131 h 1133814"/>
                <a:gd name="connsiteX2262" fmla="*/ 524476 w 2059780"/>
                <a:gd name="connsiteY2262" fmla="*/ 20130 h 1133814"/>
                <a:gd name="connsiteX2263" fmla="*/ 526552 w 2059780"/>
                <a:gd name="connsiteY2263" fmla="*/ 20409 h 1133814"/>
                <a:gd name="connsiteX2264" fmla="*/ 524476 w 2059780"/>
                <a:gd name="connsiteY2264" fmla="*/ 20130 h 1133814"/>
                <a:gd name="connsiteX2265" fmla="*/ 163550 w 2059780"/>
                <a:gd name="connsiteY2265" fmla="*/ 20104 h 1133814"/>
                <a:gd name="connsiteX2266" fmla="*/ 153083 w 2059780"/>
                <a:gd name="connsiteY2266" fmla="*/ 20255 h 1133814"/>
                <a:gd name="connsiteX2267" fmla="*/ 163550 w 2059780"/>
                <a:gd name="connsiteY2267" fmla="*/ 20104 h 1133814"/>
                <a:gd name="connsiteX2268" fmla="*/ 133876 w 2059780"/>
                <a:gd name="connsiteY2268" fmla="*/ 19843 h 1133814"/>
                <a:gd name="connsiteX2269" fmla="*/ 129436 w 2059780"/>
                <a:gd name="connsiteY2269" fmla="*/ 20086 h 1133814"/>
                <a:gd name="connsiteX2270" fmla="*/ 143291 w 2059780"/>
                <a:gd name="connsiteY2270" fmla="*/ 19935 h 1133814"/>
                <a:gd name="connsiteX2271" fmla="*/ 133876 w 2059780"/>
                <a:gd name="connsiteY2271" fmla="*/ 19843 h 1133814"/>
                <a:gd name="connsiteX2272" fmla="*/ 534636 w 2059780"/>
                <a:gd name="connsiteY2272" fmla="*/ 19832 h 1133814"/>
                <a:gd name="connsiteX2273" fmla="*/ 527313 w 2059780"/>
                <a:gd name="connsiteY2273" fmla="*/ 19955 h 1133814"/>
                <a:gd name="connsiteX2274" fmla="*/ 527025 w 2059780"/>
                <a:gd name="connsiteY2274" fmla="*/ 20164 h 1133814"/>
                <a:gd name="connsiteX2275" fmla="*/ 542279 w 2059780"/>
                <a:gd name="connsiteY2275" fmla="*/ 20193 h 1133814"/>
                <a:gd name="connsiteX2276" fmla="*/ 532185 w 2059780"/>
                <a:gd name="connsiteY2276" fmla="*/ 20126 h 1133814"/>
                <a:gd name="connsiteX2277" fmla="*/ 532169 w 2059780"/>
                <a:gd name="connsiteY2277" fmla="*/ 20126 h 1133814"/>
                <a:gd name="connsiteX2278" fmla="*/ 534636 w 2059780"/>
                <a:gd name="connsiteY2278" fmla="*/ 19832 h 1133814"/>
                <a:gd name="connsiteX2279" fmla="*/ 591595 w 2059780"/>
                <a:gd name="connsiteY2279" fmla="*/ 19762 h 1133814"/>
                <a:gd name="connsiteX2280" fmla="*/ 586428 w 2059780"/>
                <a:gd name="connsiteY2280" fmla="*/ 20079 h 1133814"/>
                <a:gd name="connsiteX2281" fmla="*/ 591595 w 2059780"/>
                <a:gd name="connsiteY2281" fmla="*/ 19762 h 1133814"/>
                <a:gd name="connsiteX2282" fmla="*/ 577652 w 2059780"/>
                <a:gd name="connsiteY2282" fmla="*/ 19742 h 1133814"/>
                <a:gd name="connsiteX2283" fmla="*/ 585642 w 2059780"/>
                <a:gd name="connsiteY2283" fmla="*/ 19764 h 1133814"/>
                <a:gd name="connsiteX2284" fmla="*/ 581749 w 2059780"/>
                <a:gd name="connsiteY2284" fmla="*/ 20038 h 1133814"/>
                <a:gd name="connsiteX2285" fmla="*/ 584920 w 2059780"/>
                <a:gd name="connsiteY2285" fmla="*/ 20100 h 1133814"/>
                <a:gd name="connsiteX2286" fmla="*/ 572998 w 2059780"/>
                <a:gd name="connsiteY2286" fmla="*/ 20180 h 1133814"/>
                <a:gd name="connsiteX2287" fmla="*/ 578361 w 2059780"/>
                <a:gd name="connsiteY2287" fmla="*/ 20041 h 1133814"/>
                <a:gd name="connsiteX2288" fmla="*/ 577652 w 2059780"/>
                <a:gd name="connsiteY2288" fmla="*/ 19742 h 1133814"/>
                <a:gd name="connsiteX2289" fmla="*/ 577025 w 2059780"/>
                <a:gd name="connsiteY2289" fmla="*/ 19454 h 1133814"/>
                <a:gd name="connsiteX2290" fmla="*/ 582496 w 2059780"/>
                <a:gd name="connsiteY2290" fmla="*/ 19627 h 1133814"/>
                <a:gd name="connsiteX2291" fmla="*/ 572322 w 2059780"/>
                <a:gd name="connsiteY2291" fmla="*/ 19596 h 1133814"/>
                <a:gd name="connsiteX2292" fmla="*/ 577025 w 2059780"/>
                <a:gd name="connsiteY2292" fmla="*/ 19454 h 1133814"/>
                <a:gd name="connsiteX2293" fmla="*/ 646932 w 2059780"/>
                <a:gd name="connsiteY2293" fmla="*/ 19338 h 1133814"/>
                <a:gd name="connsiteX2294" fmla="*/ 645634 w 2059780"/>
                <a:gd name="connsiteY2294" fmla="*/ 19606 h 1133814"/>
                <a:gd name="connsiteX2295" fmla="*/ 654067 w 2059780"/>
                <a:gd name="connsiteY2295" fmla="*/ 19636 h 1133814"/>
                <a:gd name="connsiteX2296" fmla="*/ 643094 w 2059780"/>
                <a:gd name="connsiteY2296" fmla="*/ 19737 h 1133814"/>
                <a:gd name="connsiteX2297" fmla="*/ 639100 w 2059780"/>
                <a:gd name="connsiteY2297" fmla="*/ 19945 h 1133814"/>
                <a:gd name="connsiteX2298" fmla="*/ 637211 w 2059780"/>
                <a:gd name="connsiteY2298" fmla="*/ 19544 h 1133814"/>
                <a:gd name="connsiteX2299" fmla="*/ 630606 w 2059780"/>
                <a:gd name="connsiteY2299" fmla="*/ 19385 h 1133814"/>
                <a:gd name="connsiteX2300" fmla="*/ 630590 w 2059780"/>
                <a:gd name="connsiteY2300" fmla="*/ 19384 h 1133814"/>
                <a:gd name="connsiteX2301" fmla="*/ 640739 w 2059780"/>
                <a:gd name="connsiteY2301" fmla="*/ 19348 h 1133814"/>
                <a:gd name="connsiteX2302" fmla="*/ 643078 w 2059780"/>
                <a:gd name="connsiteY2302" fmla="*/ 19607 h 1133814"/>
                <a:gd name="connsiteX2303" fmla="*/ 646932 w 2059780"/>
                <a:gd name="connsiteY2303" fmla="*/ 19338 h 1133814"/>
                <a:gd name="connsiteX2304" fmla="*/ 726787 w 2059780"/>
                <a:gd name="connsiteY2304" fmla="*/ 19049 h 1133814"/>
                <a:gd name="connsiteX2305" fmla="*/ 718021 w 2059780"/>
                <a:gd name="connsiteY2305" fmla="*/ 19181 h 1133814"/>
                <a:gd name="connsiteX2306" fmla="*/ 726787 w 2059780"/>
                <a:gd name="connsiteY2306" fmla="*/ 19049 h 1133814"/>
                <a:gd name="connsiteX2307" fmla="*/ 2051082 w 2059780"/>
                <a:gd name="connsiteY2307" fmla="*/ 18933 h 1133814"/>
                <a:gd name="connsiteX2308" fmla="*/ 2051246 w 2059780"/>
                <a:gd name="connsiteY2308" fmla="*/ 25424 h 1133814"/>
                <a:gd name="connsiteX2309" fmla="*/ 2051045 w 2059780"/>
                <a:gd name="connsiteY2309" fmla="*/ 28332 h 1133814"/>
                <a:gd name="connsiteX2310" fmla="*/ 2051292 w 2059780"/>
                <a:gd name="connsiteY2310" fmla="*/ 31291 h 1133814"/>
                <a:gd name="connsiteX2311" fmla="*/ 2051308 w 2059780"/>
                <a:gd name="connsiteY2311" fmla="*/ 36733 h 1133814"/>
                <a:gd name="connsiteX2312" fmla="*/ 2051616 w 2059780"/>
                <a:gd name="connsiteY2312" fmla="*/ 40718 h 1133814"/>
                <a:gd name="connsiteX2313" fmla="*/ 2051894 w 2059780"/>
                <a:gd name="connsiteY2313" fmla="*/ 23050 h 1133814"/>
                <a:gd name="connsiteX2314" fmla="*/ 2052589 w 2059780"/>
                <a:gd name="connsiteY2314" fmla="*/ 31214 h 1133814"/>
                <a:gd name="connsiteX2315" fmla="*/ 2052851 w 2059780"/>
                <a:gd name="connsiteY2315" fmla="*/ 30473 h 1133814"/>
                <a:gd name="connsiteX2316" fmla="*/ 2052928 w 2059780"/>
                <a:gd name="connsiteY2316" fmla="*/ 40836 h 1133814"/>
                <a:gd name="connsiteX2317" fmla="*/ 2053113 w 2059780"/>
                <a:gd name="connsiteY2317" fmla="*/ 37263 h 1133814"/>
                <a:gd name="connsiteX2318" fmla="*/ 2053546 w 2059780"/>
                <a:gd name="connsiteY2318" fmla="*/ 42053 h 1133814"/>
                <a:gd name="connsiteX2319" fmla="*/ 2053685 w 2059780"/>
                <a:gd name="connsiteY2319" fmla="*/ 29281 h 1133814"/>
                <a:gd name="connsiteX2320" fmla="*/ 2053762 w 2059780"/>
                <a:gd name="connsiteY2320" fmla="*/ 47148 h 1133814"/>
                <a:gd name="connsiteX2321" fmla="*/ 2054425 w 2059780"/>
                <a:gd name="connsiteY2321" fmla="*/ 37369 h 1133814"/>
                <a:gd name="connsiteX2322" fmla="*/ 2054487 w 2059780"/>
                <a:gd name="connsiteY2322" fmla="*/ 56181 h 1133814"/>
                <a:gd name="connsiteX2323" fmla="*/ 2055089 w 2059780"/>
                <a:gd name="connsiteY2323" fmla="*/ 61356 h 1133814"/>
                <a:gd name="connsiteX2324" fmla="*/ 2055814 w 2059780"/>
                <a:gd name="connsiteY2324" fmla="*/ 54460 h 1133814"/>
                <a:gd name="connsiteX2325" fmla="*/ 2056740 w 2059780"/>
                <a:gd name="connsiteY2325" fmla="*/ 66489 h 1133814"/>
                <a:gd name="connsiteX2326" fmla="*/ 2056956 w 2059780"/>
                <a:gd name="connsiteY2326" fmla="*/ 72309 h 1133814"/>
                <a:gd name="connsiteX2327" fmla="*/ 2057357 w 2059780"/>
                <a:gd name="connsiteY2327" fmla="*/ 64192 h 1133814"/>
                <a:gd name="connsiteX2328" fmla="*/ 2057250 w 2059780"/>
                <a:gd name="connsiteY2328" fmla="*/ 70944 h 1133814"/>
                <a:gd name="connsiteX2329" fmla="*/ 2058577 w 2059780"/>
                <a:gd name="connsiteY2329" fmla="*/ 94329 h 1133814"/>
                <a:gd name="connsiteX2330" fmla="*/ 2058747 w 2059780"/>
                <a:gd name="connsiteY2330" fmla="*/ 93520 h 1133814"/>
                <a:gd name="connsiteX2331" fmla="*/ 2058222 w 2059780"/>
                <a:gd name="connsiteY2331" fmla="*/ 137759 h 1133814"/>
                <a:gd name="connsiteX2332" fmla="*/ 2058715 w 2059780"/>
                <a:gd name="connsiteY2332" fmla="*/ 166426 h 1133814"/>
                <a:gd name="connsiteX2333" fmla="*/ 2058376 w 2059780"/>
                <a:gd name="connsiteY2333" fmla="*/ 175963 h 1133814"/>
                <a:gd name="connsiteX2334" fmla="*/ 2058145 w 2059780"/>
                <a:gd name="connsiteY2334" fmla="*/ 173864 h 1133814"/>
                <a:gd name="connsiteX2335" fmla="*/ 2058175 w 2059780"/>
                <a:gd name="connsiteY2335" fmla="*/ 186132 h 1133814"/>
                <a:gd name="connsiteX2336" fmla="*/ 2058191 w 2059780"/>
                <a:gd name="connsiteY2336" fmla="*/ 179567 h 1133814"/>
                <a:gd name="connsiteX2337" fmla="*/ 2058206 w 2059780"/>
                <a:gd name="connsiteY2337" fmla="*/ 215320 h 1133814"/>
                <a:gd name="connsiteX2338" fmla="*/ 2058469 w 2059780"/>
                <a:gd name="connsiteY2338" fmla="*/ 212735 h 1133814"/>
                <a:gd name="connsiteX2339" fmla="*/ 2058299 w 2059780"/>
                <a:gd name="connsiteY2339" fmla="*/ 220101 h 1133814"/>
                <a:gd name="connsiteX2340" fmla="*/ 2058114 w 2059780"/>
                <a:gd name="connsiteY2340" fmla="*/ 217121 h 1133814"/>
                <a:gd name="connsiteX2341" fmla="*/ 2058006 w 2059780"/>
                <a:gd name="connsiteY2341" fmla="*/ 226358 h 1133814"/>
                <a:gd name="connsiteX2342" fmla="*/ 2057789 w 2059780"/>
                <a:gd name="connsiteY2342" fmla="*/ 226688 h 1133814"/>
                <a:gd name="connsiteX2343" fmla="*/ 2058052 w 2059780"/>
                <a:gd name="connsiteY2343" fmla="*/ 228981 h 1133814"/>
                <a:gd name="connsiteX2344" fmla="*/ 2057836 w 2059780"/>
                <a:gd name="connsiteY2344" fmla="*/ 240833 h 1133814"/>
                <a:gd name="connsiteX2345" fmla="*/ 2057712 w 2059780"/>
                <a:gd name="connsiteY2345" fmla="*/ 270369 h 1133814"/>
                <a:gd name="connsiteX2346" fmla="*/ 2057388 w 2059780"/>
                <a:gd name="connsiteY2346" fmla="*/ 273289 h 1133814"/>
                <a:gd name="connsiteX2347" fmla="*/ 2057712 w 2059780"/>
                <a:gd name="connsiteY2347" fmla="*/ 284000 h 1133814"/>
                <a:gd name="connsiteX2348" fmla="*/ 2057218 w 2059780"/>
                <a:gd name="connsiteY2348" fmla="*/ 295293 h 1133814"/>
                <a:gd name="connsiteX2349" fmla="*/ 2057635 w 2059780"/>
                <a:gd name="connsiteY2349" fmla="*/ 301663 h 1133814"/>
                <a:gd name="connsiteX2350" fmla="*/ 2057512 w 2059780"/>
                <a:gd name="connsiteY2350" fmla="*/ 315851 h 1133814"/>
                <a:gd name="connsiteX2351" fmla="*/ 2057728 w 2059780"/>
                <a:gd name="connsiteY2351" fmla="*/ 321124 h 1133814"/>
                <a:gd name="connsiteX2352" fmla="*/ 2057589 w 2059780"/>
                <a:gd name="connsiteY2352" fmla="*/ 325175 h 1133814"/>
                <a:gd name="connsiteX2353" fmla="*/ 2057419 w 2059780"/>
                <a:gd name="connsiteY2353" fmla="*/ 351011 h 1133814"/>
                <a:gd name="connsiteX2354" fmla="*/ 2057095 w 2059780"/>
                <a:gd name="connsiteY2354" fmla="*/ 355394 h 1133814"/>
                <a:gd name="connsiteX2355" fmla="*/ 2056802 w 2059780"/>
                <a:gd name="connsiteY2355" fmla="*/ 351812 h 1133814"/>
                <a:gd name="connsiteX2356" fmla="*/ 2056771 w 2059780"/>
                <a:gd name="connsiteY2356" fmla="*/ 367300 h 1133814"/>
                <a:gd name="connsiteX2357" fmla="*/ 2057033 w 2059780"/>
                <a:gd name="connsiteY2357" fmla="*/ 374722 h 1133814"/>
                <a:gd name="connsiteX2358" fmla="*/ 2056586 w 2059780"/>
                <a:gd name="connsiteY2358" fmla="*/ 401956 h 1133814"/>
                <a:gd name="connsiteX2359" fmla="*/ 2056725 w 2059780"/>
                <a:gd name="connsiteY2359" fmla="*/ 409392 h 1133814"/>
                <a:gd name="connsiteX2360" fmla="*/ 2056555 w 2059780"/>
                <a:gd name="connsiteY2360" fmla="*/ 410846 h 1133814"/>
                <a:gd name="connsiteX2361" fmla="*/ 2056755 w 2059780"/>
                <a:gd name="connsiteY2361" fmla="*/ 416224 h 1133814"/>
                <a:gd name="connsiteX2362" fmla="*/ 2056416 w 2059780"/>
                <a:gd name="connsiteY2362" fmla="*/ 424342 h 1133814"/>
                <a:gd name="connsiteX2363" fmla="*/ 2056431 w 2059780"/>
                <a:gd name="connsiteY2363" fmla="*/ 446946 h 1133814"/>
                <a:gd name="connsiteX2364" fmla="*/ 2056648 w 2059780"/>
                <a:gd name="connsiteY2364" fmla="*/ 444353 h 1133814"/>
                <a:gd name="connsiteX2365" fmla="*/ 2056586 w 2059780"/>
                <a:gd name="connsiteY2365" fmla="*/ 450367 h 1133814"/>
                <a:gd name="connsiteX2366" fmla="*/ 2056323 w 2059780"/>
                <a:gd name="connsiteY2366" fmla="*/ 463211 h 1133814"/>
                <a:gd name="connsiteX2367" fmla="*/ 2056462 w 2059780"/>
                <a:gd name="connsiteY2367" fmla="*/ 472396 h 1133814"/>
                <a:gd name="connsiteX2368" fmla="*/ 2056694 w 2059780"/>
                <a:gd name="connsiteY2368" fmla="*/ 468882 h 1133814"/>
                <a:gd name="connsiteX2369" fmla="*/ 2056586 w 2059780"/>
                <a:gd name="connsiteY2369" fmla="*/ 479111 h 1133814"/>
                <a:gd name="connsiteX2370" fmla="*/ 2056555 w 2059780"/>
                <a:gd name="connsiteY2370" fmla="*/ 481446 h 1133814"/>
                <a:gd name="connsiteX2371" fmla="*/ 2056416 w 2059780"/>
                <a:gd name="connsiteY2371" fmla="*/ 482691 h 1133814"/>
                <a:gd name="connsiteX2372" fmla="*/ 2056570 w 2059780"/>
                <a:gd name="connsiteY2372" fmla="*/ 485215 h 1133814"/>
                <a:gd name="connsiteX2373" fmla="*/ 2056385 w 2059780"/>
                <a:gd name="connsiteY2373" fmla="*/ 492068 h 1133814"/>
                <a:gd name="connsiteX2374" fmla="*/ 2056524 w 2059780"/>
                <a:gd name="connsiteY2374" fmla="*/ 495485 h 1133814"/>
                <a:gd name="connsiteX2375" fmla="*/ 2056401 w 2059780"/>
                <a:gd name="connsiteY2375" fmla="*/ 494942 h 1133814"/>
                <a:gd name="connsiteX2376" fmla="*/ 2056061 w 2059780"/>
                <a:gd name="connsiteY2376" fmla="*/ 487969 h 1133814"/>
                <a:gd name="connsiteX2377" fmla="*/ 2055706 w 2059780"/>
                <a:gd name="connsiteY2377" fmla="*/ 492301 h 1133814"/>
                <a:gd name="connsiteX2378" fmla="*/ 2055706 w 2059780"/>
                <a:gd name="connsiteY2378" fmla="*/ 499184 h 1133814"/>
                <a:gd name="connsiteX2379" fmla="*/ 2055984 w 2059780"/>
                <a:gd name="connsiteY2379" fmla="*/ 500143 h 1133814"/>
                <a:gd name="connsiteX2380" fmla="*/ 2056246 w 2059780"/>
                <a:gd name="connsiteY2380" fmla="*/ 509828 h 1133814"/>
                <a:gd name="connsiteX2381" fmla="*/ 2055799 w 2059780"/>
                <a:gd name="connsiteY2381" fmla="*/ 501796 h 1133814"/>
                <a:gd name="connsiteX2382" fmla="*/ 2055567 w 2059780"/>
                <a:gd name="connsiteY2382" fmla="*/ 507836 h 1133814"/>
                <a:gd name="connsiteX2383" fmla="*/ 2056169 w 2059780"/>
                <a:gd name="connsiteY2383" fmla="*/ 513469 h 1133814"/>
                <a:gd name="connsiteX2384" fmla="*/ 2056370 w 2059780"/>
                <a:gd name="connsiteY2384" fmla="*/ 514707 h 1133814"/>
                <a:gd name="connsiteX2385" fmla="*/ 2056154 w 2059780"/>
                <a:gd name="connsiteY2385" fmla="*/ 518230 h 1133814"/>
                <a:gd name="connsiteX2386" fmla="*/ 2056185 w 2059780"/>
                <a:gd name="connsiteY2386" fmla="*/ 522006 h 1133814"/>
                <a:gd name="connsiteX2387" fmla="*/ 2055999 w 2059780"/>
                <a:gd name="connsiteY2387" fmla="*/ 522732 h 1133814"/>
                <a:gd name="connsiteX2388" fmla="*/ 2056293 w 2059780"/>
                <a:gd name="connsiteY2388" fmla="*/ 522147 h 1133814"/>
                <a:gd name="connsiteX2389" fmla="*/ 2056046 w 2059780"/>
                <a:gd name="connsiteY2389" fmla="*/ 528945 h 1133814"/>
                <a:gd name="connsiteX2390" fmla="*/ 2055598 w 2059780"/>
                <a:gd name="connsiteY2390" fmla="*/ 533116 h 1133814"/>
                <a:gd name="connsiteX2391" fmla="*/ 2056030 w 2059780"/>
                <a:gd name="connsiteY2391" fmla="*/ 536092 h 1133814"/>
                <a:gd name="connsiteX2392" fmla="*/ 2055999 w 2059780"/>
                <a:gd name="connsiteY2392" fmla="*/ 550987 h 1133814"/>
                <a:gd name="connsiteX2393" fmla="*/ 2055984 w 2059780"/>
                <a:gd name="connsiteY2393" fmla="*/ 540746 h 1133814"/>
                <a:gd name="connsiteX2394" fmla="*/ 2055732 w 2059780"/>
                <a:gd name="connsiteY2394" fmla="*/ 542083 h 1133814"/>
                <a:gd name="connsiteX2395" fmla="*/ 2055504 w 2059780"/>
                <a:gd name="connsiteY2395" fmla="*/ 543410 h 1133814"/>
                <a:gd name="connsiteX2396" fmla="*/ 2055631 w 2059780"/>
                <a:gd name="connsiteY2396" fmla="*/ 540482 h 1133814"/>
                <a:gd name="connsiteX2397" fmla="*/ 2055459 w 2059780"/>
                <a:gd name="connsiteY2397" fmla="*/ 535231 h 1133814"/>
                <a:gd name="connsiteX2398" fmla="*/ 2055446 w 2059780"/>
                <a:gd name="connsiteY2398" fmla="*/ 539867 h 1133814"/>
                <a:gd name="connsiteX2399" fmla="*/ 2055488 w 2059780"/>
                <a:gd name="connsiteY2399" fmla="*/ 543506 h 1133814"/>
                <a:gd name="connsiteX2400" fmla="*/ 2055305 w 2059780"/>
                <a:gd name="connsiteY2400" fmla="*/ 544569 h 1133814"/>
                <a:gd name="connsiteX2401" fmla="*/ 2055660 w 2059780"/>
                <a:gd name="connsiteY2401" fmla="*/ 549682 h 1133814"/>
                <a:gd name="connsiteX2402" fmla="*/ 2055305 w 2059780"/>
                <a:gd name="connsiteY2402" fmla="*/ 556781 h 1133814"/>
                <a:gd name="connsiteX2403" fmla="*/ 2055490 w 2059780"/>
                <a:gd name="connsiteY2403" fmla="*/ 552305 h 1133814"/>
                <a:gd name="connsiteX2404" fmla="*/ 2055660 w 2059780"/>
                <a:gd name="connsiteY2404" fmla="*/ 558142 h 1133814"/>
                <a:gd name="connsiteX2405" fmla="*/ 2055783 w 2059780"/>
                <a:gd name="connsiteY2405" fmla="*/ 554526 h 1133814"/>
                <a:gd name="connsiteX2406" fmla="*/ 2055629 w 2059780"/>
                <a:gd name="connsiteY2406" fmla="*/ 559880 h 1133814"/>
                <a:gd name="connsiteX2407" fmla="*/ 2055243 w 2059780"/>
                <a:gd name="connsiteY2407" fmla="*/ 568010 h 1133814"/>
                <a:gd name="connsiteX2408" fmla="*/ 2055860 w 2059780"/>
                <a:gd name="connsiteY2408" fmla="*/ 575308 h 1133814"/>
                <a:gd name="connsiteX2409" fmla="*/ 2055814 w 2059780"/>
                <a:gd name="connsiteY2409" fmla="*/ 568675 h 1133814"/>
                <a:gd name="connsiteX2410" fmla="*/ 2055228 w 2059780"/>
                <a:gd name="connsiteY2410" fmla="*/ 569871 h 1133814"/>
                <a:gd name="connsiteX2411" fmla="*/ 2055043 w 2059780"/>
                <a:gd name="connsiteY2411" fmla="*/ 590602 h 1133814"/>
                <a:gd name="connsiteX2412" fmla="*/ 2055104 w 2059780"/>
                <a:gd name="connsiteY2412" fmla="*/ 604573 h 1133814"/>
                <a:gd name="connsiteX2413" fmla="*/ 2055336 w 2059780"/>
                <a:gd name="connsiteY2413" fmla="*/ 603903 h 1133814"/>
                <a:gd name="connsiteX2414" fmla="*/ 2055043 w 2059780"/>
                <a:gd name="connsiteY2414" fmla="*/ 617179 h 1133814"/>
                <a:gd name="connsiteX2415" fmla="*/ 2055166 w 2059780"/>
                <a:gd name="connsiteY2415" fmla="*/ 620671 h 1133814"/>
                <a:gd name="connsiteX2416" fmla="*/ 2055043 w 2059780"/>
                <a:gd name="connsiteY2416" fmla="*/ 622015 h 1133814"/>
                <a:gd name="connsiteX2417" fmla="*/ 2054981 w 2059780"/>
                <a:gd name="connsiteY2417" fmla="*/ 634567 h 1133814"/>
                <a:gd name="connsiteX2418" fmla="*/ 2055181 w 2059780"/>
                <a:gd name="connsiteY2418" fmla="*/ 635295 h 1133814"/>
                <a:gd name="connsiteX2419" fmla="*/ 2055043 w 2059780"/>
                <a:gd name="connsiteY2419" fmla="*/ 642217 h 1133814"/>
                <a:gd name="connsiteX2420" fmla="*/ 2055521 w 2059780"/>
                <a:gd name="connsiteY2420" fmla="*/ 639940 h 1133814"/>
                <a:gd name="connsiteX2421" fmla="*/ 2055459 w 2059780"/>
                <a:gd name="connsiteY2421" fmla="*/ 646435 h 1133814"/>
                <a:gd name="connsiteX2422" fmla="*/ 2055151 w 2059780"/>
                <a:gd name="connsiteY2422" fmla="*/ 654569 h 1133814"/>
                <a:gd name="connsiteX2423" fmla="*/ 2055089 w 2059780"/>
                <a:gd name="connsiteY2423" fmla="*/ 646002 h 1133814"/>
                <a:gd name="connsiteX2424" fmla="*/ 2054981 w 2059780"/>
                <a:gd name="connsiteY2424" fmla="*/ 656574 h 1133814"/>
                <a:gd name="connsiteX2425" fmla="*/ 2054734 w 2059780"/>
                <a:gd name="connsiteY2425" fmla="*/ 659224 h 1133814"/>
                <a:gd name="connsiteX2426" fmla="*/ 2055043 w 2059780"/>
                <a:gd name="connsiteY2426" fmla="*/ 655387 h 1133814"/>
                <a:gd name="connsiteX2427" fmla="*/ 2055135 w 2059780"/>
                <a:gd name="connsiteY2427" fmla="*/ 659346 h 1133814"/>
                <a:gd name="connsiteX2428" fmla="*/ 2055243 w 2059780"/>
                <a:gd name="connsiteY2428" fmla="*/ 662216 h 1133814"/>
                <a:gd name="connsiteX2429" fmla="*/ 2054904 w 2059780"/>
                <a:gd name="connsiteY2429" fmla="*/ 670121 h 1133814"/>
                <a:gd name="connsiteX2430" fmla="*/ 2055058 w 2059780"/>
                <a:gd name="connsiteY2430" fmla="*/ 669531 h 1133814"/>
                <a:gd name="connsiteX2431" fmla="*/ 2055027 w 2059780"/>
                <a:gd name="connsiteY2431" fmla="*/ 673254 h 1133814"/>
                <a:gd name="connsiteX2432" fmla="*/ 2055181 w 2059780"/>
                <a:gd name="connsiteY2432" fmla="*/ 672521 h 1133814"/>
                <a:gd name="connsiteX2433" fmla="*/ 2054873 w 2059780"/>
                <a:gd name="connsiteY2433" fmla="*/ 673059 h 1133814"/>
                <a:gd name="connsiteX2434" fmla="*/ 2054672 w 2059780"/>
                <a:gd name="connsiteY2434" fmla="*/ 677501 h 1133814"/>
                <a:gd name="connsiteX2435" fmla="*/ 2054749 w 2059780"/>
                <a:gd name="connsiteY2435" fmla="*/ 681874 h 1133814"/>
                <a:gd name="connsiteX2436" fmla="*/ 2055135 w 2059780"/>
                <a:gd name="connsiteY2436" fmla="*/ 688470 h 1133814"/>
                <a:gd name="connsiteX2437" fmla="*/ 2054873 w 2059780"/>
                <a:gd name="connsiteY2437" fmla="*/ 694719 h 1133814"/>
                <a:gd name="connsiteX2438" fmla="*/ 2054950 w 2059780"/>
                <a:gd name="connsiteY2438" fmla="*/ 701425 h 1133814"/>
                <a:gd name="connsiteX2439" fmla="*/ 2054965 w 2059780"/>
                <a:gd name="connsiteY2439" fmla="*/ 695790 h 1133814"/>
                <a:gd name="connsiteX2440" fmla="*/ 2054950 w 2059780"/>
                <a:gd name="connsiteY2440" fmla="*/ 703010 h 1133814"/>
                <a:gd name="connsiteX2441" fmla="*/ 2054981 w 2059780"/>
                <a:gd name="connsiteY2441" fmla="*/ 712047 h 1133814"/>
                <a:gd name="connsiteX2442" fmla="*/ 2054934 w 2059780"/>
                <a:gd name="connsiteY2442" fmla="*/ 715569 h 1133814"/>
                <a:gd name="connsiteX2443" fmla="*/ 2055228 w 2059780"/>
                <a:gd name="connsiteY2443" fmla="*/ 707448 h 1133814"/>
                <a:gd name="connsiteX2444" fmla="*/ 2055151 w 2059780"/>
                <a:gd name="connsiteY2444" fmla="*/ 722422 h 1133814"/>
                <a:gd name="connsiteX2445" fmla="*/ 2054950 w 2059780"/>
                <a:gd name="connsiteY2445" fmla="*/ 717455 h 1133814"/>
                <a:gd name="connsiteX2446" fmla="*/ 2054796 w 2059780"/>
                <a:gd name="connsiteY2446" fmla="*/ 743133 h 1133814"/>
                <a:gd name="connsiteX2447" fmla="*/ 2054734 w 2059780"/>
                <a:gd name="connsiteY2447" fmla="*/ 750174 h 1133814"/>
                <a:gd name="connsiteX2448" fmla="*/ 2054549 w 2059780"/>
                <a:gd name="connsiteY2448" fmla="*/ 753362 h 1133814"/>
                <a:gd name="connsiteX2449" fmla="*/ 2054472 w 2059780"/>
                <a:gd name="connsiteY2449" fmla="*/ 767261 h 1133814"/>
                <a:gd name="connsiteX2450" fmla="*/ 2054333 w 2059780"/>
                <a:gd name="connsiteY2450" fmla="*/ 770372 h 1133814"/>
                <a:gd name="connsiteX2451" fmla="*/ 2054549 w 2059780"/>
                <a:gd name="connsiteY2451" fmla="*/ 771547 h 1133814"/>
                <a:gd name="connsiteX2452" fmla="*/ 2054286 w 2059780"/>
                <a:gd name="connsiteY2452" fmla="*/ 786331 h 1133814"/>
                <a:gd name="connsiteX2453" fmla="*/ 2054132 w 2059780"/>
                <a:gd name="connsiteY2453" fmla="*/ 782359 h 1133814"/>
                <a:gd name="connsiteX2454" fmla="*/ 2054070 w 2059780"/>
                <a:gd name="connsiteY2454" fmla="*/ 795063 h 1133814"/>
                <a:gd name="connsiteX2455" fmla="*/ 2053962 w 2059780"/>
                <a:gd name="connsiteY2455" fmla="*/ 796707 h 1133814"/>
                <a:gd name="connsiteX2456" fmla="*/ 2054039 w 2059780"/>
                <a:gd name="connsiteY2456" fmla="*/ 802958 h 1133814"/>
                <a:gd name="connsiteX2457" fmla="*/ 2054317 w 2059780"/>
                <a:gd name="connsiteY2457" fmla="*/ 788276 h 1133814"/>
                <a:gd name="connsiteX2458" fmla="*/ 2054379 w 2059780"/>
                <a:gd name="connsiteY2458" fmla="*/ 792129 h 1133814"/>
                <a:gd name="connsiteX2459" fmla="*/ 2053900 w 2059780"/>
                <a:gd name="connsiteY2459" fmla="*/ 843317 h 1133814"/>
                <a:gd name="connsiteX2460" fmla="*/ 2054039 w 2059780"/>
                <a:gd name="connsiteY2460" fmla="*/ 812212 h 1133814"/>
                <a:gd name="connsiteX2461" fmla="*/ 2053962 w 2059780"/>
                <a:gd name="connsiteY2461" fmla="*/ 806625 h 1133814"/>
                <a:gd name="connsiteX2462" fmla="*/ 2053746 w 2059780"/>
                <a:gd name="connsiteY2462" fmla="*/ 834597 h 1133814"/>
                <a:gd name="connsiteX2463" fmla="*/ 2053607 w 2059780"/>
                <a:gd name="connsiteY2463" fmla="*/ 834886 h 1133814"/>
                <a:gd name="connsiteX2464" fmla="*/ 2053669 w 2059780"/>
                <a:gd name="connsiteY2464" fmla="*/ 843909 h 1133814"/>
                <a:gd name="connsiteX2465" fmla="*/ 2053422 w 2059780"/>
                <a:gd name="connsiteY2465" fmla="*/ 841664 h 1133814"/>
                <a:gd name="connsiteX2466" fmla="*/ 2053685 w 2059780"/>
                <a:gd name="connsiteY2466" fmla="*/ 847406 h 1133814"/>
                <a:gd name="connsiteX2467" fmla="*/ 2053484 w 2059780"/>
                <a:gd name="connsiteY2467" fmla="*/ 864379 h 1133814"/>
                <a:gd name="connsiteX2468" fmla="*/ 2053777 w 2059780"/>
                <a:gd name="connsiteY2468" fmla="*/ 856330 h 1133814"/>
                <a:gd name="connsiteX2469" fmla="*/ 2053654 w 2059780"/>
                <a:gd name="connsiteY2469" fmla="*/ 880669 h 1133814"/>
                <a:gd name="connsiteX2470" fmla="*/ 2053762 w 2059780"/>
                <a:gd name="connsiteY2470" fmla="*/ 881351 h 1133814"/>
                <a:gd name="connsiteX2471" fmla="*/ 2053592 w 2059780"/>
                <a:gd name="connsiteY2471" fmla="*/ 886632 h 1133814"/>
                <a:gd name="connsiteX2472" fmla="*/ 2053484 w 2059780"/>
                <a:gd name="connsiteY2472" fmla="*/ 894570 h 1133814"/>
                <a:gd name="connsiteX2473" fmla="*/ 2053329 w 2059780"/>
                <a:gd name="connsiteY2473" fmla="*/ 893359 h 1133814"/>
                <a:gd name="connsiteX2474" fmla="*/ 2053484 w 2059780"/>
                <a:gd name="connsiteY2474" fmla="*/ 889828 h 1133814"/>
                <a:gd name="connsiteX2475" fmla="*/ 2053422 w 2059780"/>
                <a:gd name="connsiteY2475" fmla="*/ 887413 h 1133814"/>
                <a:gd name="connsiteX2476" fmla="*/ 2053530 w 2059780"/>
                <a:gd name="connsiteY2476" fmla="*/ 883814 h 1133814"/>
                <a:gd name="connsiteX2477" fmla="*/ 2053422 w 2059780"/>
                <a:gd name="connsiteY2477" fmla="*/ 882673 h 1133814"/>
                <a:gd name="connsiteX2478" fmla="*/ 2053437 w 2059780"/>
                <a:gd name="connsiteY2478" fmla="*/ 877506 h 1133814"/>
                <a:gd name="connsiteX2479" fmla="*/ 2053083 w 2059780"/>
                <a:gd name="connsiteY2479" fmla="*/ 916570 h 1133814"/>
                <a:gd name="connsiteX2480" fmla="*/ 2053237 w 2059780"/>
                <a:gd name="connsiteY2480" fmla="*/ 907406 h 1133814"/>
                <a:gd name="connsiteX2481" fmla="*/ 2052959 w 2059780"/>
                <a:gd name="connsiteY2481" fmla="*/ 921589 h 1133814"/>
                <a:gd name="connsiteX2482" fmla="*/ 2052527 w 2059780"/>
                <a:gd name="connsiteY2482" fmla="*/ 990601 h 1133814"/>
                <a:gd name="connsiteX2483" fmla="*/ 2052311 w 2059780"/>
                <a:gd name="connsiteY2483" fmla="*/ 999214 h 1133814"/>
                <a:gd name="connsiteX2484" fmla="*/ 2052527 w 2059780"/>
                <a:gd name="connsiteY2484" fmla="*/ 993974 h 1133814"/>
                <a:gd name="connsiteX2485" fmla="*/ 2052326 w 2059780"/>
                <a:gd name="connsiteY2485" fmla="*/ 1015270 h 1133814"/>
                <a:gd name="connsiteX2486" fmla="*/ 2052512 w 2059780"/>
                <a:gd name="connsiteY2486" fmla="*/ 1019872 h 1133814"/>
                <a:gd name="connsiteX2487" fmla="*/ 2052326 w 2059780"/>
                <a:gd name="connsiteY2487" fmla="*/ 1025643 h 1133814"/>
                <a:gd name="connsiteX2488" fmla="*/ 2052311 w 2059780"/>
                <a:gd name="connsiteY2488" fmla="*/ 1029339 h 1133814"/>
                <a:gd name="connsiteX2489" fmla="*/ 2052203 w 2059780"/>
                <a:gd name="connsiteY2489" fmla="*/ 1030661 h 1133814"/>
                <a:gd name="connsiteX2490" fmla="*/ 2052110 w 2059780"/>
                <a:gd name="connsiteY2490" fmla="*/ 1033785 h 1133814"/>
                <a:gd name="connsiteX2491" fmla="*/ 2052095 w 2059780"/>
                <a:gd name="connsiteY2491" fmla="*/ 1031868 h 1133814"/>
                <a:gd name="connsiteX2492" fmla="*/ 2051967 w 2059780"/>
                <a:gd name="connsiteY2492" fmla="*/ 1036251 h 1133814"/>
                <a:gd name="connsiteX2493" fmla="*/ 2051870 w 2059780"/>
                <a:gd name="connsiteY2493" fmla="*/ 1034824 h 1133814"/>
                <a:gd name="connsiteX2494" fmla="*/ 2051871 w 2059780"/>
                <a:gd name="connsiteY2494" fmla="*/ 1034627 h 1133814"/>
                <a:gd name="connsiteX2495" fmla="*/ 2051925 w 2059780"/>
                <a:gd name="connsiteY2495" fmla="*/ 1034001 h 1133814"/>
                <a:gd name="connsiteX2496" fmla="*/ 2051900 w 2059780"/>
                <a:gd name="connsiteY2496" fmla="*/ 1023813 h 1133814"/>
                <a:gd name="connsiteX2497" fmla="*/ 2051871 w 2059780"/>
                <a:gd name="connsiteY2497" fmla="*/ 1034627 h 1133814"/>
                <a:gd name="connsiteX2498" fmla="*/ 2051863 w 2059780"/>
                <a:gd name="connsiteY2498" fmla="*/ 1034717 h 1133814"/>
                <a:gd name="connsiteX2499" fmla="*/ 2051870 w 2059780"/>
                <a:gd name="connsiteY2499" fmla="*/ 1034824 h 1133814"/>
                <a:gd name="connsiteX2500" fmla="*/ 2051863 w 2059780"/>
                <a:gd name="connsiteY2500" fmla="*/ 1037515 h 1133814"/>
                <a:gd name="connsiteX2501" fmla="*/ 2051740 w 2059780"/>
                <a:gd name="connsiteY2501" fmla="*/ 1051931 h 1133814"/>
                <a:gd name="connsiteX2502" fmla="*/ 2051524 w 2059780"/>
                <a:gd name="connsiteY2502" fmla="*/ 1053113 h 1133814"/>
                <a:gd name="connsiteX2503" fmla="*/ 2051369 w 2059780"/>
                <a:gd name="connsiteY2503" fmla="*/ 1063854 h 1133814"/>
                <a:gd name="connsiteX2504" fmla="*/ 2051416 w 2059780"/>
                <a:gd name="connsiteY2504" fmla="*/ 1053207 h 1133814"/>
                <a:gd name="connsiteX2505" fmla="*/ 2051447 w 2059780"/>
                <a:gd name="connsiteY2505" fmla="*/ 1068814 h 1133814"/>
                <a:gd name="connsiteX2506" fmla="*/ 2051200 w 2059780"/>
                <a:gd name="connsiteY2506" fmla="*/ 1070339 h 1133814"/>
                <a:gd name="connsiteX2507" fmla="*/ 2051400 w 2059780"/>
                <a:gd name="connsiteY2507" fmla="*/ 1073892 h 1133814"/>
                <a:gd name="connsiteX2508" fmla="*/ 2051447 w 2059780"/>
                <a:gd name="connsiteY2508" fmla="*/ 1084386 h 1133814"/>
                <a:gd name="connsiteX2509" fmla="*/ 2051339 w 2059780"/>
                <a:gd name="connsiteY2509" fmla="*/ 1086053 h 1133814"/>
                <a:gd name="connsiteX2510" fmla="*/ 2051308 w 2059780"/>
                <a:gd name="connsiteY2510" fmla="*/ 1094488 h 1133814"/>
                <a:gd name="connsiteX2511" fmla="*/ 2051184 w 2059780"/>
                <a:gd name="connsiteY2511" fmla="*/ 1094221 h 1133814"/>
                <a:gd name="connsiteX2512" fmla="*/ 2051169 w 2059780"/>
                <a:gd name="connsiteY2512" fmla="*/ 1100808 h 1133814"/>
                <a:gd name="connsiteX2513" fmla="*/ 2051308 w 2059780"/>
                <a:gd name="connsiteY2513" fmla="*/ 1100133 h 1133814"/>
                <a:gd name="connsiteX2514" fmla="*/ 2051308 w 2059780"/>
                <a:gd name="connsiteY2514" fmla="*/ 1106763 h 1133814"/>
                <a:gd name="connsiteX2515" fmla="*/ 2051462 w 2059780"/>
                <a:gd name="connsiteY2515" fmla="*/ 1101393 h 1133814"/>
                <a:gd name="connsiteX2516" fmla="*/ 2051539 w 2059780"/>
                <a:gd name="connsiteY2516" fmla="*/ 1111964 h 1133814"/>
                <a:gd name="connsiteX2517" fmla="*/ 2051555 w 2059780"/>
                <a:gd name="connsiteY2517" fmla="*/ 1107246 h 1133814"/>
                <a:gd name="connsiteX2518" fmla="*/ 2051555 w 2059780"/>
                <a:gd name="connsiteY2518" fmla="*/ 1112159 h 1133814"/>
                <a:gd name="connsiteX2519" fmla="*/ 2051725 w 2059780"/>
                <a:gd name="connsiteY2519" fmla="*/ 1113440 h 1133814"/>
                <a:gd name="connsiteX2520" fmla="*/ 2051755 w 2059780"/>
                <a:gd name="connsiteY2520" fmla="*/ 1116117 h 1133814"/>
                <a:gd name="connsiteX2521" fmla="*/ 2051863 w 2059780"/>
                <a:gd name="connsiteY2521" fmla="*/ 1114464 h 1133814"/>
                <a:gd name="connsiteX2522" fmla="*/ 2051848 w 2059780"/>
                <a:gd name="connsiteY2522" fmla="*/ 1122014 h 1133814"/>
                <a:gd name="connsiteX2523" fmla="*/ 2051709 w 2059780"/>
                <a:gd name="connsiteY2523" fmla="*/ 1117924 h 1133814"/>
                <a:gd name="connsiteX2524" fmla="*/ 2051539 w 2059780"/>
                <a:gd name="connsiteY2524" fmla="*/ 1122273 h 1133814"/>
                <a:gd name="connsiteX2525" fmla="*/ 2051400 w 2059780"/>
                <a:gd name="connsiteY2525" fmla="*/ 1118245 h 1133814"/>
                <a:gd name="connsiteX2526" fmla="*/ 2051323 w 2059780"/>
                <a:gd name="connsiteY2526" fmla="*/ 1121832 h 1133814"/>
                <a:gd name="connsiteX2527" fmla="*/ 2051200 w 2059780"/>
                <a:gd name="connsiteY2527" fmla="*/ 1106492 h 1133814"/>
                <a:gd name="connsiteX2528" fmla="*/ 2050891 w 2059780"/>
                <a:gd name="connsiteY2528" fmla="*/ 1120466 h 1133814"/>
                <a:gd name="connsiteX2529" fmla="*/ 2050675 w 2059780"/>
                <a:gd name="connsiteY2529" fmla="*/ 1117627 h 1133814"/>
                <a:gd name="connsiteX2530" fmla="*/ 2050660 w 2059780"/>
                <a:gd name="connsiteY2530" fmla="*/ 1122306 h 1133814"/>
                <a:gd name="connsiteX2531" fmla="*/ 2050644 w 2059780"/>
                <a:gd name="connsiteY2531" fmla="*/ 1122488 h 1133814"/>
                <a:gd name="connsiteX2532" fmla="*/ 2050521 w 2059780"/>
                <a:gd name="connsiteY2532" fmla="*/ 1116359 h 1133814"/>
                <a:gd name="connsiteX2533" fmla="*/ 2050197 w 2059780"/>
                <a:gd name="connsiteY2533" fmla="*/ 1118461 h 1133814"/>
                <a:gd name="connsiteX2534" fmla="*/ 2050058 w 2059780"/>
                <a:gd name="connsiteY2534" fmla="*/ 1115617 h 1133814"/>
                <a:gd name="connsiteX2535" fmla="*/ 2049950 w 2059780"/>
                <a:gd name="connsiteY2535" fmla="*/ 1120801 h 1133814"/>
                <a:gd name="connsiteX2536" fmla="*/ 2049842 w 2059780"/>
                <a:gd name="connsiteY2536" fmla="*/ 1114944 h 1133814"/>
                <a:gd name="connsiteX2537" fmla="*/ 2049687 w 2059780"/>
                <a:gd name="connsiteY2537" fmla="*/ 1118360 h 1133814"/>
                <a:gd name="connsiteX2538" fmla="*/ 2049533 w 2059780"/>
                <a:gd name="connsiteY2538" fmla="*/ 1114826 h 1133814"/>
                <a:gd name="connsiteX2539" fmla="*/ 2049410 w 2059780"/>
                <a:gd name="connsiteY2539" fmla="*/ 1115893 h 1133814"/>
                <a:gd name="connsiteX2540" fmla="*/ 2049394 w 2059780"/>
                <a:gd name="connsiteY2540" fmla="*/ 1109307 h 1133814"/>
                <a:gd name="connsiteX2541" fmla="*/ 2049286 w 2059780"/>
                <a:gd name="connsiteY2541" fmla="*/ 1110069 h 1133814"/>
                <a:gd name="connsiteX2542" fmla="*/ 2049255 w 2059780"/>
                <a:gd name="connsiteY2542" fmla="*/ 1108089 h 1133814"/>
                <a:gd name="connsiteX2543" fmla="*/ 2048900 w 2059780"/>
                <a:gd name="connsiteY2543" fmla="*/ 1115758 h 1133814"/>
                <a:gd name="connsiteX2544" fmla="*/ 2048592 w 2059780"/>
                <a:gd name="connsiteY2544" fmla="*/ 1115117 h 1133814"/>
                <a:gd name="connsiteX2545" fmla="*/ 2048607 w 2059780"/>
                <a:gd name="connsiteY2545" fmla="*/ 1117025 h 1133814"/>
                <a:gd name="connsiteX2546" fmla="*/ 2048422 w 2059780"/>
                <a:gd name="connsiteY2546" fmla="*/ 1119429 h 1133814"/>
                <a:gd name="connsiteX2547" fmla="*/ 2048036 w 2059780"/>
                <a:gd name="connsiteY2547" fmla="*/ 1115842 h 1133814"/>
                <a:gd name="connsiteX2548" fmla="*/ 2047913 w 2059780"/>
                <a:gd name="connsiteY2548" fmla="*/ 1109963 h 1133814"/>
                <a:gd name="connsiteX2549" fmla="*/ 2047851 w 2059780"/>
                <a:gd name="connsiteY2549" fmla="*/ 1112639 h 1133814"/>
                <a:gd name="connsiteX2550" fmla="*/ 2047650 w 2059780"/>
                <a:gd name="connsiteY2550" fmla="*/ 1109404 h 1133814"/>
                <a:gd name="connsiteX2551" fmla="*/ 2047619 w 2059780"/>
                <a:gd name="connsiteY2551" fmla="*/ 1114981 h 1133814"/>
                <a:gd name="connsiteX2552" fmla="*/ 2047450 w 2059780"/>
                <a:gd name="connsiteY2552" fmla="*/ 1114969 h 1133814"/>
                <a:gd name="connsiteX2553" fmla="*/ 2047419 w 2059780"/>
                <a:gd name="connsiteY2553" fmla="*/ 1118250 h 1133814"/>
                <a:gd name="connsiteX2554" fmla="*/ 2047234 w 2059780"/>
                <a:gd name="connsiteY2554" fmla="*/ 1113575 h 1133814"/>
                <a:gd name="connsiteX2555" fmla="*/ 2047141 w 2059780"/>
                <a:gd name="connsiteY2555" fmla="*/ 1114867 h 1133814"/>
                <a:gd name="connsiteX2556" fmla="*/ 2046956 w 2059780"/>
                <a:gd name="connsiteY2556" fmla="*/ 1112020 h 1133814"/>
                <a:gd name="connsiteX2557" fmla="*/ 2046940 w 2059780"/>
                <a:gd name="connsiteY2557" fmla="*/ 1114461 h 1133814"/>
                <a:gd name="connsiteX2558" fmla="*/ 2046771 w 2059780"/>
                <a:gd name="connsiteY2558" fmla="*/ 1111277 h 1133814"/>
                <a:gd name="connsiteX2559" fmla="*/ 2046632 w 2059780"/>
                <a:gd name="connsiteY2559" fmla="*/ 1111032 h 1133814"/>
                <a:gd name="connsiteX2560" fmla="*/ 2046601 w 2059780"/>
                <a:gd name="connsiteY2560" fmla="*/ 1120264 h 1133814"/>
                <a:gd name="connsiteX2561" fmla="*/ 2046215 w 2059780"/>
                <a:gd name="connsiteY2561" fmla="*/ 1117602 h 1133814"/>
                <a:gd name="connsiteX2562" fmla="*/ 2046030 w 2059780"/>
                <a:gd name="connsiteY2562" fmla="*/ 1113003 h 1133814"/>
                <a:gd name="connsiteX2563" fmla="*/ 2045783 w 2059780"/>
                <a:gd name="connsiteY2563" fmla="*/ 1109243 h 1133814"/>
                <a:gd name="connsiteX2564" fmla="*/ 2045706 w 2059780"/>
                <a:gd name="connsiteY2564" fmla="*/ 1111909 h 1133814"/>
                <a:gd name="connsiteX2565" fmla="*/ 2045629 w 2059780"/>
                <a:gd name="connsiteY2565" fmla="*/ 1111744 h 1133814"/>
                <a:gd name="connsiteX2566" fmla="*/ 2045459 w 2059780"/>
                <a:gd name="connsiteY2566" fmla="*/ 1088193 h 1133814"/>
                <a:gd name="connsiteX2567" fmla="*/ 2045196 w 2059780"/>
                <a:gd name="connsiteY2567" fmla="*/ 1079792 h 1133814"/>
                <a:gd name="connsiteX2568" fmla="*/ 2045320 w 2059780"/>
                <a:gd name="connsiteY2568" fmla="*/ 1078668 h 1133814"/>
                <a:gd name="connsiteX2569" fmla="*/ 2045135 w 2059780"/>
                <a:gd name="connsiteY2569" fmla="*/ 1069504 h 1133814"/>
                <a:gd name="connsiteX2570" fmla="*/ 2045305 w 2059780"/>
                <a:gd name="connsiteY2570" fmla="*/ 1069365 h 1133814"/>
                <a:gd name="connsiteX2571" fmla="*/ 2045243 w 2059780"/>
                <a:gd name="connsiteY2571" fmla="*/ 1053474 h 1133814"/>
                <a:gd name="connsiteX2572" fmla="*/ 2045042 w 2059780"/>
                <a:gd name="connsiteY2572" fmla="*/ 1055868 h 1133814"/>
                <a:gd name="connsiteX2573" fmla="*/ 2045243 w 2059780"/>
                <a:gd name="connsiteY2573" fmla="*/ 1051045 h 1133814"/>
                <a:gd name="connsiteX2574" fmla="*/ 2044965 w 2059780"/>
                <a:gd name="connsiteY2574" fmla="*/ 989846 h 1133814"/>
                <a:gd name="connsiteX2575" fmla="*/ 2044949 w 2059780"/>
                <a:gd name="connsiteY2575" fmla="*/ 1003740 h 1133814"/>
                <a:gd name="connsiteX2576" fmla="*/ 2044749 w 2059780"/>
                <a:gd name="connsiteY2576" fmla="*/ 980229 h 1133814"/>
                <a:gd name="connsiteX2577" fmla="*/ 2044656 w 2059780"/>
                <a:gd name="connsiteY2577" fmla="*/ 986527 h 1133814"/>
                <a:gd name="connsiteX2578" fmla="*/ 2044533 w 2059780"/>
                <a:gd name="connsiteY2578" fmla="*/ 969822 h 1133814"/>
                <a:gd name="connsiteX2579" fmla="*/ 2044409 w 2059780"/>
                <a:gd name="connsiteY2579" fmla="*/ 971298 h 1133814"/>
                <a:gd name="connsiteX2580" fmla="*/ 2044502 w 2059780"/>
                <a:gd name="connsiteY2580" fmla="*/ 968652 h 1133814"/>
                <a:gd name="connsiteX2581" fmla="*/ 2044486 w 2059780"/>
                <a:gd name="connsiteY2581" fmla="*/ 961200 h 1133814"/>
                <a:gd name="connsiteX2582" fmla="*/ 2044348 w 2059780"/>
                <a:gd name="connsiteY2582" fmla="*/ 959742 h 1133814"/>
                <a:gd name="connsiteX2583" fmla="*/ 2044193 w 2059780"/>
                <a:gd name="connsiteY2583" fmla="*/ 950527 h 1133814"/>
                <a:gd name="connsiteX2584" fmla="*/ 2044132 w 2059780"/>
                <a:gd name="connsiteY2584" fmla="*/ 954118 h 1133814"/>
                <a:gd name="connsiteX2585" fmla="*/ 2044286 w 2059780"/>
                <a:gd name="connsiteY2585" fmla="*/ 959488 h 1133814"/>
                <a:gd name="connsiteX2586" fmla="*/ 2044224 w 2059780"/>
                <a:gd name="connsiteY2586" fmla="*/ 966320 h 1133814"/>
                <a:gd name="connsiteX2587" fmla="*/ 2044054 w 2059780"/>
                <a:gd name="connsiteY2587" fmla="*/ 954897 h 1133814"/>
                <a:gd name="connsiteX2588" fmla="*/ 2044116 w 2059780"/>
                <a:gd name="connsiteY2588" fmla="*/ 966609 h 1133814"/>
                <a:gd name="connsiteX2589" fmla="*/ 2044085 w 2059780"/>
                <a:gd name="connsiteY2589" fmla="*/ 970267 h 1133814"/>
                <a:gd name="connsiteX2590" fmla="*/ 2044023 w 2059780"/>
                <a:gd name="connsiteY2590" fmla="*/ 973623 h 1133814"/>
                <a:gd name="connsiteX2591" fmla="*/ 2044070 w 2059780"/>
                <a:gd name="connsiteY2591" fmla="*/ 979962 h 1133814"/>
                <a:gd name="connsiteX2592" fmla="*/ 2044054 w 2059780"/>
                <a:gd name="connsiteY2592" fmla="*/ 989206 h 1133814"/>
                <a:gd name="connsiteX2593" fmla="*/ 2043900 w 2059780"/>
                <a:gd name="connsiteY2593" fmla="*/ 975045 h 1133814"/>
                <a:gd name="connsiteX2594" fmla="*/ 2043838 w 2059780"/>
                <a:gd name="connsiteY2594" fmla="*/ 975853 h 1133814"/>
                <a:gd name="connsiteX2595" fmla="*/ 2043823 w 2059780"/>
                <a:gd name="connsiteY2595" fmla="*/ 972123 h 1133814"/>
                <a:gd name="connsiteX2596" fmla="*/ 2043900 w 2059780"/>
                <a:gd name="connsiteY2596" fmla="*/ 972721 h 1133814"/>
                <a:gd name="connsiteX2597" fmla="*/ 2043869 w 2059780"/>
                <a:gd name="connsiteY2597" fmla="*/ 964222 h 1133814"/>
                <a:gd name="connsiteX2598" fmla="*/ 2043777 w 2059780"/>
                <a:gd name="connsiteY2598" fmla="*/ 942914 h 1133814"/>
                <a:gd name="connsiteX2599" fmla="*/ 2043699 w 2059780"/>
                <a:gd name="connsiteY2599" fmla="*/ 935152 h 1133814"/>
                <a:gd name="connsiteX2600" fmla="*/ 2043838 w 2059780"/>
                <a:gd name="connsiteY2600" fmla="*/ 932330 h 1133814"/>
                <a:gd name="connsiteX2601" fmla="*/ 2043746 w 2059780"/>
                <a:gd name="connsiteY2601" fmla="*/ 928027 h 1133814"/>
                <a:gd name="connsiteX2602" fmla="*/ 2043622 w 2059780"/>
                <a:gd name="connsiteY2602" fmla="*/ 923137 h 1133814"/>
                <a:gd name="connsiteX2603" fmla="*/ 2043545 w 2059780"/>
                <a:gd name="connsiteY2603" fmla="*/ 910496 h 1133814"/>
                <a:gd name="connsiteX2604" fmla="*/ 2043452 w 2059780"/>
                <a:gd name="connsiteY2604" fmla="*/ 909920 h 1133814"/>
                <a:gd name="connsiteX2605" fmla="*/ 2043715 w 2059780"/>
                <a:gd name="connsiteY2605" fmla="*/ 894087 h 1133814"/>
                <a:gd name="connsiteX2606" fmla="*/ 2043638 w 2059780"/>
                <a:gd name="connsiteY2606" fmla="*/ 899526 h 1133814"/>
                <a:gd name="connsiteX2607" fmla="*/ 2043360 w 2059780"/>
                <a:gd name="connsiteY2607" fmla="*/ 886110 h 1133814"/>
                <a:gd name="connsiteX2608" fmla="*/ 2043329 w 2059780"/>
                <a:gd name="connsiteY2608" fmla="*/ 894415 h 1133814"/>
                <a:gd name="connsiteX2609" fmla="*/ 2043159 w 2059780"/>
                <a:gd name="connsiteY2609" fmla="*/ 859856 h 1133814"/>
                <a:gd name="connsiteX2610" fmla="*/ 2043298 w 2059780"/>
                <a:gd name="connsiteY2610" fmla="*/ 860970 h 1133814"/>
                <a:gd name="connsiteX2611" fmla="*/ 2043283 w 2059780"/>
                <a:gd name="connsiteY2611" fmla="*/ 853532 h 1133814"/>
                <a:gd name="connsiteX2612" fmla="*/ 2043422 w 2059780"/>
                <a:gd name="connsiteY2612" fmla="*/ 855587 h 1133814"/>
                <a:gd name="connsiteX2613" fmla="*/ 2043314 w 2059780"/>
                <a:gd name="connsiteY2613" fmla="*/ 847088 h 1133814"/>
                <a:gd name="connsiteX2614" fmla="*/ 2043236 w 2059780"/>
                <a:gd name="connsiteY2614" fmla="*/ 851595 h 1133814"/>
                <a:gd name="connsiteX2615" fmla="*/ 2043267 w 2059780"/>
                <a:gd name="connsiteY2615" fmla="*/ 848891 h 1133814"/>
                <a:gd name="connsiteX2616" fmla="*/ 2043206 w 2059780"/>
                <a:gd name="connsiteY2616" fmla="*/ 858992 h 1133814"/>
                <a:gd name="connsiteX2617" fmla="*/ 2042959 w 2059780"/>
                <a:gd name="connsiteY2617" fmla="*/ 830325 h 1133814"/>
                <a:gd name="connsiteX2618" fmla="*/ 2043236 w 2059780"/>
                <a:gd name="connsiteY2618" fmla="*/ 831595 h 1133814"/>
                <a:gd name="connsiteX2619" fmla="*/ 2043051 w 2059780"/>
                <a:gd name="connsiteY2619" fmla="*/ 829071 h 1133814"/>
                <a:gd name="connsiteX2620" fmla="*/ 2043036 w 2059780"/>
                <a:gd name="connsiteY2620" fmla="*/ 819762 h 1133814"/>
                <a:gd name="connsiteX2621" fmla="*/ 2043067 w 2059780"/>
                <a:gd name="connsiteY2621" fmla="*/ 813328 h 1133814"/>
                <a:gd name="connsiteX2622" fmla="*/ 2042974 w 2059780"/>
                <a:gd name="connsiteY2622" fmla="*/ 815044 h 1133814"/>
                <a:gd name="connsiteX2623" fmla="*/ 2043360 w 2059780"/>
                <a:gd name="connsiteY2623" fmla="*/ 800759 h 1133814"/>
                <a:gd name="connsiteX2624" fmla="*/ 2043329 w 2059780"/>
                <a:gd name="connsiteY2624" fmla="*/ 808596 h 1133814"/>
                <a:gd name="connsiteX2625" fmla="*/ 2043437 w 2059780"/>
                <a:gd name="connsiteY2625" fmla="*/ 818495 h 1133814"/>
                <a:gd name="connsiteX2626" fmla="*/ 2043838 w 2059780"/>
                <a:gd name="connsiteY2626" fmla="*/ 813505 h 1133814"/>
                <a:gd name="connsiteX2627" fmla="*/ 2043761 w 2059780"/>
                <a:gd name="connsiteY2627" fmla="*/ 787751 h 1133814"/>
                <a:gd name="connsiteX2628" fmla="*/ 2043576 w 2059780"/>
                <a:gd name="connsiteY2628" fmla="*/ 784330 h 1133814"/>
                <a:gd name="connsiteX2629" fmla="*/ 2043730 w 2059780"/>
                <a:gd name="connsiteY2629" fmla="*/ 786407 h 1133814"/>
                <a:gd name="connsiteX2630" fmla="*/ 2043561 w 2059780"/>
                <a:gd name="connsiteY2630" fmla="*/ 733715 h 1133814"/>
                <a:gd name="connsiteX2631" fmla="*/ 2043669 w 2059780"/>
                <a:gd name="connsiteY2631" fmla="*/ 732884 h 1133814"/>
                <a:gd name="connsiteX2632" fmla="*/ 2043499 w 2059780"/>
                <a:gd name="connsiteY2632" fmla="*/ 722898 h 1133814"/>
                <a:gd name="connsiteX2633" fmla="*/ 2043267 w 2059780"/>
                <a:gd name="connsiteY2633" fmla="*/ 714632 h 1133814"/>
                <a:gd name="connsiteX2634" fmla="*/ 2043514 w 2059780"/>
                <a:gd name="connsiteY2634" fmla="*/ 708720 h 1133814"/>
                <a:gd name="connsiteX2635" fmla="*/ 2043530 w 2059780"/>
                <a:gd name="connsiteY2635" fmla="*/ 684817 h 1133814"/>
                <a:gd name="connsiteX2636" fmla="*/ 2043684 w 2059780"/>
                <a:gd name="connsiteY2636" fmla="*/ 670630 h 1133814"/>
                <a:gd name="connsiteX2637" fmla="*/ 2043206 w 2059780"/>
                <a:gd name="connsiteY2637" fmla="*/ 666721 h 1133814"/>
                <a:gd name="connsiteX2638" fmla="*/ 2043036 w 2059780"/>
                <a:gd name="connsiteY2638" fmla="*/ 648398 h 1133814"/>
                <a:gd name="connsiteX2639" fmla="*/ 2043144 w 2059780"/>
                <a:gd name="connsiteY2639" fmla="*/ 647134 h 1133814"/>
                <a:gd name="connsiteX2640" fmla="*/ 2042989 w 2059780"/>
                <a:gd name="connsiteY2640" fmla="*/ 645393 h 1133814"/>
                <a:gd name="connsiteX2641" fmla="*/ 2043190 w 2059780"/>
                <a:gd name="connsiteY2641" fmla="*/ 637343 h 1133814"/>
                <a:gd name="connsiteX2642" fmla="*/ 2043252 w 2059780"/>
                <a:gd name="connsiteY2642" fmla="*/ 634601 h 1133814"/>
                <a:gd name="connsiteX2643" fmla="*/ 2043406 w 2059780"/>
                <a:gd name="connsiteY2643" fmla="*/ 651089 h 1133814"/>
                <a:gd name="connsiteX2644" fmla="*/ 2043345 w 2059780"/>
                <a:gd name="connsiteY2644" fmla="*/ 632414 h 1133814"/>
                <a:gd name="connsiteX2645" fmla="*/ 2043514 w 2059780"/>
                <a:gd name="connsiteY2645" fmla="*/ 632608 h 1133814"/>
                <a:gd name="connsiteX2646" fmla="*/ 2043514 w 2059780"/>
                <a:gd name="connsiteY2646" fmla="*/ 632599 h 1133814"/>
                <a:gd name="connsiteX2647" fmla="*/ 2043236 w 2059780"/>
                <a:gd name="connsiteY2647" fmla="*/ 623901 h 1133814"/>
                <a:gd name="connsiteX2648" fmla="*/ 2043252 w 2059780"/>
                <a:gd name="connsiteY2648" fmla="*/ 633608 h 1133814"/>
                <a:gd name="connsiteX2649" fmla="*/ 2043020 w 2059780"/>
                <a:gd name="connsiteY2649" fmla="*/ 633028 h 1133814"/>
                <a:gd name="connsiteX2650" fmla="*/ 2043067 w 2059780"/>
                <a:gd name="connsiteY2650" fmla="*/ 620540 h 1133814"/>
                <a:gd name="connsiteX2651" fmla="*/ 2042959 w 2059780"/>
                <a:gd name="connsiteY2651" fmla="*/ 619913 h 1133814"/>
                <a:gd name="connsiteX2652" fmla="*/ 2042959 w 2059780"/>
                <a:gd name="connsiteY2652" fmla="*/ 616222 h 1133814"/>
                <a:gd name="connsiteX2653" fmla="*/ 2043314 w 2059780"/>
                <a:gd name="connsiteY2653" fmla="*/ 623139 h 1133814"/>
                <a:gd name="connsiteX2654" fmla="*/ 2042959 w 2059780"/>
                <a:gd name="connsiteY2654" fmla="*/ 596155 h 1133814"/>
                <a:gd name="connsiteX2655" fmla="*/ 2043082 w 2059780"/>
                <a:gd name="connsiteY2655" fmla="*/ 594956 h 1133814"/>
                <a:gd name="connsiteX2656" fmla="*/ 2043051 w 2059780"/>
                <a:gd name="connsiteY2656" fmla="*/ 584680 h 1133814"/>
                <a:gd name="connsiteX2657" fmla="*/ 2042727 w 2059780"/>
                <a:gd name="connsiteY2657" fmla="*/ 584287 h 1133814"/>
                <a:gd name="connsiteX2658" fmla="*/ 2042712 w 2059780"/>
                <a:gd name="connsiteY2658" fmla="*/ 571277 h 1133814"/>
                <a:gd name="connsiteX2659" fmla="*/ 2042604 w 2059780"/>
                <a:gd name="connsiteY2659" fmla="*/ 576716 h 1133814"/>
                <a:gd name="connsiteX2660" fmla="*/ 2042372 w 2059780"/>
                <a:gd name="connsiteY2660" fmla="*/ 571109 h 1133814"/>
                <a:gd name="connsiteX2661" fmla="*/ 2042372 w 2059780"/>
                <a:gd name="connsiteY2661" fmla="*/ 571643 h 1133814"/>
                <a:gd name="connsiteX2662" fmla="*/ 2042233 w 2059780"/>
                <a:gd name="connsiteY2662" fmla="*/ 578149 h 1133814"/>
                <a:gd name="connsiteX2663" fmla="*/ 2042311 w 2059780"/>
                <a:gd name="connsiteY2663" fmla="*/ 563355 h 1133814"/>
                <a:gd name="connsiteX2664" fmla="*/ 2042449 w 2059780"/>
                <a:gd name="connsiteY2664" fmla="*/ 568192 h 1133814"/>
                <a:gd name="connsiteX2665" fmla="*/ 2042418 w 2059780"/>
                <a:gd name="connsiteY2665" fmla="*/ 561639 h 1133814"/>
                <a:gd name="connsiteX2666" fmla="*/ 2043051 w 2059780"/>
                <a:gd name="connsiteY2666" fmla="*/ 570277 h 1133814"/>
                <a:gd name="connsiteX2667" fmla="*/ 2042851 w 2059780"/>
                <a:gd name="connsiteY2667" fmla="*/ 560244 h 1133814"/>
                <a:gd name="connsiteX2668" fmla="*/ 2042650 w 2059780"/>
                <a:gd name="connsiteY2668" fmla="*/ 558154 h 1133814"/>
                <a:gd name="connsiteX2669" fmla="*/ 2042774 w 2059780"/>
                <a:gd name="connsiteY2669" fmla="*/ 555980 h 1133814"/>
                <a:gd name="connsiteX2670" fmla="*/ 2042882 w 2059780"/>
                <a:gd name="connsiteY2670" fmla="*/ 550978 h 1133814"/>
                <a:gd name="connsiteX2671" fmla="*/ 2042557 w 2059780"/>
                <a:gd name="connsiteY2671" fmla="*/ 557133 h 1133814"/>
                <a:gd name="connsiteX2672" fmla="*/ 2042357 w 2059780"/>
                <a:gd name="connsiteY2672" fmla="*/ 543530 h 1133814"/>
                <a:gd name="connsiteX2673" fmla="*/ 2042125 w 2059780"/>
                <a:gd name="connsiteY2673" fmla="*/ 541186 h 1133814"/>
                <a:gd name="connsiteX2674" fmla="*/ 2042172 w 2059780"/>
                <a:gd name="connsiteY2674" fmla="*/ 513906 h 1133814"/>
                <a:gd name="connsiteX2675" fmla="*/ 2042403 w 2059780"/>
                <a:gd name="connsiteY2675" fmla="*/ 513716 h 1133814"/>
                <a:gd name="connsiteX2676" fmla="*/ 2042110 w 2059780"/>
                <a:gd name="connsiteY2676" fmla="*/ 512901 h 1133814"/>
                <a:gd name="connsiteX2677" fmla="*/ 2042094 w 2059780"/>
                <a:gd name="connsiteY2677" fmla="*/ 499880 h 1133814"/>
                <a:gd name="connsiteX2678" fmla="*/ 2042403 w 2059780"/>
                <a:gd name="connsiteY2678" fmla="*/ 499278 h 1133814"/>
                <a:gd name="connsiteX2679" fmla="*/ 2042588 w 2059780"/>
                <a:gd name="connsiteY2679" fmla="*/ 502259 h 1133814"/>
                <a:gd name="connsiteX2680" fmla="*/ 2042650 w 2059780"/>
                <a:gd name="connsiteY2680" fmla="*/ 487435 h 1133814"/>
                <a:gd name="connsiteX2681" fmla="*/ 2042465 w 2059780"/>
                <a:gd name="connsiteY2681" fmla="*/ 488178 h 1133814"/>
                <a:gd name="connsiteX2682" fmla="*/ 2042465 w 2059780"/>
                <a:gd name="connsiteY2682" fmla="*/ 478864 h 1133814"/>
                <a:gd name="connsiteX2683" fmla="*/ 2042218 w 2059780"/>
                <a:gd name="connsiteY2683" fmla="*/ 480454 h 1133814"/>
                <a:gd name="connsiteX2684" fmla="*/ 2042341 w 2059780"/>
                <a:gd name="connsiteY2684" fmla="*/ 474554 h 1133814"/>
                <a:gd name="connsiteX2685" fmla="*/ 2042156 w 2059780"/>
                <a:gd name="connsiteY2685" fmla="*/ 473876 h 1133814"/>
                <a:gd name="connsiteX2686" fmla="*/ 2042280 w 2059780"/>
                <a:gd name="connsiteY2686" fmla="*/ 468972 h 1133814"/>
                <a:gd name="connsiteX2687" fmla="*/ 2042033 w 2059780"/>
                <a:gd name="connsiteY2687" fmla="*/ 459794 h 1133814"/>
                <a:gd name="connsiteX2688" fmla="*/ 2041724 w 2059780"/>
                <a:gd name="connsiteY2688" fmla="*/ 456348 h 1133814"/>
                <a:gd name="connsiteX2689" fmla="*/ 2041523 w 2059780"/>
                <a:gd name="connsiteY2689" fmla="*/ 450889 h 1133814"/>
                <a:gd name="connsiteX2690" fmla="*/ 2041770 w 2059780"/>
                <a:gd name="connsiteY2690" fmla="*/ 444671 h 1133814"/>
                <a:gd name="connsiteX2691" fmla="*/ 2041971 w 2059780"/>
                <a:gd name="connsiteY2691" fmla="*/ 442987 h 1133814"/>
                <a:gd name="connsiteX2692" fmla="*/ 2041817 w 2059780"/>
                <a:gd name="connsiteY2692" fmla="*/ 441682 h 1133814"/>
                <a:gd name="connsiteX2693" fmla="*/ 2041971 w 2059780"/>
                <a:gd name="connsiteY2693" fmla="*/ 434583 h 1133814"/>
                <a:gd name="connsiteX2694" fmla="*/ 2041786 w 2059780"/>
                <a:gd name="connsiteY2694" fmla="*/ 425579 h 1133814"/>
                <a:gd name="connsiteX2695" fmla="*/ 2041909 w 2059780"/>
                <a:gd name="connsiteY2695" fmla="*/ 423866 h 1133814"/>
                <a:gd name="connsiteX2696" fmla="*/ 2041709 w 2059780"/>
                <a:gd name="connsiteY2696" fmla="*/ 417073 h 1133814"/>
                <a:gd name="connsiteX2697" fmla="*/ 2041832 w 2059780"/>
                <a:gd name="connsiteY2697" fmla="*/ 413532 h 1133814"/>
                <a:gd name="connsiteX2698" fmla="*/ 2041678 w 2059780"/>
                <a:gd name="connsiteY2698" fmla="*/ 412875 h 1133814"/>
                <a:gd name="connsiteX2699" fmla="*/ 2041709 w 2059780"/>
                <a:gd name="connsiteY2699" fmla="*/ 430615 h 1133814"/>
                <a:gd name="connsiteX2700" fmla="*/ 2041446 w 2059780"/>
                <a:gd name="connsiteY2700" fmla="*/ 420094 h 1133814"/>
                <a:gd name="connsiteX2701" fmla="*/ 2041585 w 2059780"/>
                <a:gd name="connsiteY2701" fmla="*/ 419776 h 1133814"/>
                <a:gd name="connsiteX2702" fmla="*/ 2041246 w 2059780"/>
                <a:gd name="connsiteY2702" fmla="*/ 409302 h 1133814"/>
                <a:gd name="connsiteX2703" fmla="*/ 2041585 w 2059780"/>
                <a:gd name="connsiteY2703" fmla="*/ 406271 h 1133814"/>
                <a:gd name="connsiteX2704" fmla="*/ 2041770 w 2059780"/>
                <a:gd name="connsiteY2704" fmla="*/ 410183 h 1133814"/>
                <a:gd name="connsiteX2705" fmla="*/ 2041832 w 2059780"/>
                <a:gd name="connsiteY2705" fmla="*/ 406919 h 1133814"/>
                <a:gd name="connsiteX2706" fmla="*/ 2042743 w 2059780"/>
                <a:gd name="connsiteY2706" fmla="*/ 404652 h 1133814"/>
                <a:gd name="connsiteX2707" fmla="*/ 2042619 w 2059780"/>
                <a:gd name="connsiteY2707" fmla="*/ 403114 h 1133814"/>
                <a:gd name="connsiteX2708" fmla="*/ 2042557 w 2059780"/>
                <a:gd name="connsiteY2708" fmla="*/ 393297 h 1133814"/>
                <a:gd name="connsiteX2709" fmla="*/ 2042527 w 2059780"/>
                <a:gd name="connsiteY2709" fmla="*/ 396981 h 1133814"/>
                <a:gd name="connsiteX2710" fmla="*/ 2042295 w 2059780"/>
                <a:gd name="connsiteY2710" fmla="*/ 392093 h 1133814"/>
                <a:gd name="connsiteX2711" fmla="*/ 2042511 w 2059780"/>
                <a:gd name="connsiteY2711" fmla="*/ 389041 h 1133814"/>
                <a:gd name="connsiteX2712" fmla="*/ 2042311 w 2059780"/>
                <a:gd name="connsiteY2712" fmla="*/ 379080 h 1133814"/>
                <a:gd name="connsiteX2713" fmla="*/ 2042172 w 2059780"/>
                <a:gd name="connsiteY2713" fmla="*/ 382679 h 1133814"/>
                <a:gd name="connsiteX2714" fmla="*/ 2042341 w 2059780"/>
                <a:gd name="connsiteY2714" fmla="*/ 386057 h 1133814"/>
                <a:gd name="connsiteX2715" fmla="*/ 2041971 w 2059780"/>
                <a:gd name="connsiteY2715" fmla="*/ 388062 h 1133814"/>
                <a:gd name="connsiteX2716" fmla="*/ 2042110 w 2059780"/>
                <a:gd name="connsiteY2716" fmla="*/ 390508 h 1133814"/>
                <a:gd name="connsiteX2717" fmla="*/ 2041909 w 2059780"/>
                <a:gd name="connsiteY2717" fmla="*/ 392169 h 1133814"/>
                <a:gd name="connsiteX2718" fmla="*/ 2042233 w 2059780"/>
                <a:gd name="connsiteY2718" fmla="*/ 392033 h 1133814"/>
                <a:gd name="connsiteX2719" fmla="*/ 2041909 w 2059780"/>
                <a:gd name="connsiteY2719" fmla="*/ 395437 h 1133814"/>
                <a:gd name="connsiteX2720" fmla="*/ 2042033 w 2059780"/>
                <a:gd name="connsiteY2720" fmla="*/ 399277 h 1133814"/>
                <a:gd name="connsiteX2721" fmla="*/ 2041755 w 2059780"/>
                <a:gd name="connsiteY2721" fmla="*/ 396413 h 1133814"/>
                <a:gd name="connsiteX2722" fmla="*/ 2041616 w 2059780"/>
                <a:gd name="connsiteY2722" fmla="*/ 383895 h 1133814"/>
                <a:gd name="connsiteX2723" fmla="*/ 2041385 w 2059780"/>
                <a:gd name="connsiteY2723" fmla="*/ 377664 h 1133814"/>
                <a:gd name="connsiteX2724" fmla="*/ 2040983 w 2059780"/>
                <a:gd name="connsiteY2724" fmla="*/ 370293 h 1133814"/>
                <a:gd name="connsiteX2725" fmla="*/ 2041647 w 2059780"/>
                <a:gd name="connsiteY2725" fmla="*/ 361209 h 1133814"/>
                <a:gd name="connsiteX2726" fmla="*/ 2041246 w 2059780"/>
                <a:gd name="connsiteY2726" fmla="*/ 359399 h 1133814"/>
                <a:gd name="connsiteX2727" fmla="*/ 2041184 w 2059780"/>
                <a:gd name="connsiteY2727" fmla="*/ 355288 h 1133814"/>
                <a:gd name="connsiteX2728" fmla="*/ 2040921 w 2059780"/>
                <a:gd name="connsiteY2728" fmla="*/ 352953 h 1133814"/>
                <a:gd name="connsiteX2729" fmla="*/ 2041153 w 2059780"/>
                <a:gd name="connsiteY2729" fmla="*/ 348196 h 1133814"/>
                <a:gd name="connsiteX2730" fmla="*/ 2040844 w 2059780"/>
                <a:gd name="connsiteY2730" fmla="*/ 344063 h 1133814"/>
                <a:gd name="connsiteX2731" fmla="*/ 2040767 w 2059780"/>
                <a:gd name="connsiteY2731" fmla="*/ 324507 h 1133814"/>
                <a:gd name="connsiteX2732" fmla="*/ 2041014 w 2059780"/>
                <a:gd name="connsiteY2732" fmla="*/ 328427 h 1133814"/>
                <a:gd name="connsiteX2733" fmla="*/ 2041261 w 2059780"/>
                <a:gd name="connsiteY2733" fmla="*/ 323565 h 1133814"/>
                <a:gd name="connsiteX2734" fmla="*/ 2040983 w 2059780"/>
                <a:gd name="connsiteY2734" fmla="*/ 316812 h 1133814"/>
                <a:gd name="connsiteX2735" fmla="*/ 2040844 w 2059780"/>
                <a:gd name="connsiteY2735" fmla="*/ 315571 h 1133814"/>
                <a:gd name="connsiteX2736" fmla="*/ 2040814 w 2059780"/>
                <a:gd name="connsiteY2736" fmla="*/ 304961 h 1133814"/>
                <a:gd name="connsiteX2737" fmla="*/ 2040181 w 2059780"/>
                <a:gd name="connsiteY2737" fmla="*/ 316486 h 1133814"/>
                <a:gd name="connsiteX2738" fmla="*/ 2039656 w 2059780"/>
                <a:gd name="connsiteY2738" fmla="*/ 305771 h 1133814"/>
                <a:gd name="connsiteX2739" fmla="*/ 2039949 w 2059780"/>
                <a:gd name="connsiteY2739" fmla="*/ 309310 h 1133814"/>
                <a:gd name="connsiteX2740" fmla="*/ 2039733 w 2059780"/>
                <a:gd name="connsiteY2740" fmla="*/ 310489 h 1133814"/>
                <a:gd name="connsiteX2741" fmla="*/ 2039949 w 2059780"/>
                <a:gd name="connsiteY2741" fmla="*/ 314385 h 1133814"/>
                <a:gd name="connsiteX2742" fmla="*/ 2039702 w 2059780"/>
                <a:gd name="connsiteY2742" fmla="*/ 316962 h 1133814"/>
                <a:gd name="connsiteX2743" fmla="*/ 2039517 w 2059780"/>
                <a:gd name="connsiteY2743" fmla="*/ 302828 h 1133814"/>
                <a:gd name="connsiteX2744" fmla="*/ 2039440 w 2059780"/>
                <a:gd name="connsiteY2744" fmla="*/ 296234 h 1133814"/>
                <a:gd name="connsiteX2745" fmla="*/ 2039301 w 2059780"/>
                <a:gd name="connsiteY2745" fmla="*/ 296557 h 1133814"/>
                <a:gd name="connsiteX2746" fmla="*/ 2039147 w 2059780"/>
                <a:gd name="connsiteY2746" fmla="*/ 281088 h 1133814"/>
                <a:gd name="connsiteX2747" fmla="*/ 2039440 w 2059780"/>
                <a:gd name="connsiteY2747" fmla="*/ 280898 h 1133814"/>
                <a:gd name="connsiteX2748" fmla="*/ 2039147 w 2059780"/>
                <a:gd name="connsiteY2748" fmla="*/ 280161 h 1133814"/>
                <a:gd name="connsiteX2749" fmla="*/ 2038884 w 2059780"/>
                <a:gd name="connsiteY2749" fmla="*/ 238477 h 1133814"/>
                <a:gd name="connsiteX2750" fmla="*/ 2038607 w 2059780"/>
                <a:gd name="connsiteY2750" fmla="*/ 229685 h 1133814"/>
                <a:gd name="connsiteX2751" fmla="*/ 2038607 w 2059780"/>
                <a:gd name="connsiteY2751" fmla="*/ 215028 h 1133814"/>
                <a:gd name="connsiteX2752" fmla="*/ 2038375 w 2059780"/>
                <a:gd name="connsiteY2752" fmla="*/ 213866 h 1133814"/>
                <a:gd name="connsiteX2753" fmla="*/ 2038591 w 2059780"/>
                <a:gd name="connsiteY2753" fmla="*/ 213599 h 1133814"/>
                <a:gd name="connsiteX2754" fmla="*/ 2038437 w 2059780"/>
                <a:gd name="connsiteY2754" fmla="*/ 187421 h 1133814"/>
                <a:gd name="connsiteX2755" fmla="*/ 2039039 w 2059780"/>
                <a:gd name="connsiteY2755" fmla="*/ 203765 h 1133814"/>
                <a:gd name="connsiteX2756" fmla="*/ 2039116 w 2059780"/>
                <a:gd name="connsiteY2756" fmla="*/ 199645 h 1133814"/>
                <a:gd name="connsiteX2757" fmla="*/ 2038807 w 2059780"/>
                <a:gd name="connsiteY2757" fmla="*/ 192418 h 1133814"/>
                <a:gd name="connsiteX2758" fmla="*/ 2039162 w 2059780"/>
                <a:gd name="connsiteY2758" fmla="*/ 189307 h 1133814"/>
                <a:gd name="connsiteX2759" fmla="*/ 2039162 w 2059780"/>
                <a:gd name="connsiteY2759" fmla="*/ 181072 h 1133814"/>
                <a:gd name="connsiteX2760" fmla="*/ 2038915 w 2059780"/>
                <a:gd name="connsiteY2760" fmla="*/ 147819 h 1133814"/>
                <a:gd name="connsiteX2761" fmla="*/ 2038637 w 2059780"/>
                <a:gd name="connsiteY2761" fmla="*/ 148971 h 1133814"/>
                <a:gd name="connsiteX2762" fmla="*/ 2039116 w 2059780"/>
                <a:gd name="connsiteY2762" fmla="*/ 144737 h 1133814"/>
                <a:gd name="connsiteX2763" fmla="*/ 2038946 w 2059780"/>
                <a:gd name="connsiteY2763" fmla="*/ 132961 h 1133814"/>
                <a:gd name="connsiteX2764" fmla="*/ 2038452 w 2059780"/>
                <a:gd name="connsiteY2764" fmla="*/ 139014 h 1133814"/>
                <a:gd name="connsiteX2765" fmla="*/ 2038252 w 2059780"/>
                <a:gd name="connsiteY2765" fmla="*/ 130498 h 1133814"/>
                <a:gd name="connsiteX2766" fmla="*/ 2038560 w 2059780"/>
                <a:gd name="connsiteY2766" fmla="*/ 128901 h 1133814"/>
                <a:gd name="connsiteX2767" fmla="*/ 2038406 w 2059780"/>
                <a:gd name="connsiteY2767" fmla="*/ 131549 h 1133814"/>
                <a:gd name="connsiteX2768" fmla="*/ 2038622 w 2059780"/>
                <a:gd name="connsiteY2768" fmla="*/ 126700 h 1133814"/>
                <a:gd name="connsiteX2769" fmla="*/ 2038746 w 2059780"/>
                <a:gd name="connsiteY2769" fmla="*/ 116643 h 1133814"/>
                <a:gd name="connsiteX2770" fmla="*/ 2039116 w 2059780"/>
                <a:gd name="connsiteY2770" fmla="*/ 117262 h 1133814"/>
                <a:gd name="connsiteX2771" fmla="*/ 2039147 w 2059780"/>
                <a:gd name="connsiteY2771" fmla="*/ 112010 h 1133814"/>
                <a:gd name="connsiteX2772" fmla="*/ 2039424 w 2059780"/>
                <a:gd name="connsiteY2772" fmla="*/ 108215 h 1133814"/>
                <a:gd name="connsiteX2773" fmla="*/ 2039317 w 2059780"/>
                <a:gd name="connsiteY2773" fmla="*/ 109970 h 1133814"/>
                <a:gd name="connsiteX2774" fmla="*/ 2039131 w 2059780"/>
                <a:gd name="connsiteY2774" fmla="*/ 99009 h 1133814"/>
                <a:gd name="connsiteX2775" fmla="*/ 2039440 w 2059780"/>
                <a:gd name="connsiteY2775" fmla="*/ 95177 h 1133814"/>
                <a:gd name="connsiteX2776" fmla="*/ 2039286 w 2059780"/>
                <a:gd name="connsiteY2776" fmla="*/ 87615 h 1133814"/>
                <a:gd name="connsiteX2777" fmla="*/ 2039116 w 2059780"/>
                <a:gd name="connsiteY2777" fmla="*/ 73263 h 1133814"/>
                <a:gd name="connsiteX2778" fmla="*/ 2038900 w 2059780"/>
                <a:gd name="connsiteY2778" fmla="*/ 64518 h 1133814"/>
                <a:gd name="connsiteX2779" fmla="*/ 2039301 w 2059780"/>
                <a:gd name="connsiteY2779" fmla="*/ 61996 h 1133814"/>
                <a:gd name="connsiteX2780" fmla="*/ 2039347 w 2059780"/>
                <a:gd name="connsiteY2780" fmla="*/ 51302 h 1133814"/>
                <a:gd name="connsiteX2781" fmla="*/ 2040088 w 2059780"/>
                <a:gd name="connsiteY2781" fmla="*/ 50157 h 1133814"/>
                <a:gd name="connsiteX2782" fmla="*/ 2040243 w 2059780"/>
                <a:gd name="connsiteY2782" fmla="*/ 58567 h 1133814"/>
                <a:gd name="connsiteX2783" fmla="*/ 2040381 w 2059780"/>
                <a:gd name="connsiteY2783" fmla="*/ 49000 h 1133814"/>
                <a:gd name="connsiteX2784" fmla="*/ 2041030 w 2059780"/>
                <a:gd name="connsiteY2784" fmla="*/ 44838 h 1133814"/>
                <a:gd name="connsiteX2785" fmla="*/ 2041292 w 2059780"/>
                <a:gd name="connsiteY2785" fmla="*/ 38933 h 1133814"/>
                <a:gd name="connsiteX2786" fmla="*/ 2041786 w 2059780"/>
                <a:gd name="connsiteY2786" fmla="*/ 41705 h 1133814"/>
                <a:gd name="connsiteX2787" fmla="*/ 2042449 w 2059780"/>
                <a:gd name="connsiteY2787" fmla="*/ 37992 h 1133814"/>
                <a:gd name="connsiteX2788" fmla="*/ 2042264 w 2059780"/>
                <a:gd name="connsiteY2788" fmla="*/ 44363 h 1133814"/>
                <a:gd name="connsiteX2789" fmla="*/ 2043190 w 2059780"/>
                <a:gd name="connsiteY2789" fmla="*/ 41587 h 1133814"/>
                <a:gd name="connsiteX2790" fmla="*/ 2043406 w 2059780"/>
                <a:gd name="connsiteY2790" fmla="*/ 42502 h 1133814"/>
                <a:gd name="connsiteX2791" fmla="*/ 2042774 w 2059780"/>
                <a:gd name="connsiteY2791" fmla="*/ 37793 h 1133814"/>
                <a:gd name="connsiteX2792" fmla="*/ 2043175 w 2059780"/>
                <a:gd name="connsiteY2792" fmla="*/ 38586 h 1133814"/>
                <a:gd name="connsiteX2793" fmla="*/ 2043314 w 2059780"/>
                <a:gd name="connsiteY2793" fmla="*/ 34016 h 1133814"/>
                <a:gd name="connsiteX2794" fmla="*/ 2044317 w 2059780"/>
                <a:gd name="connsiteY2794" fmla="*/ 43223 h 1133814"/>
                <a:gd name="connsiteX2795" fmla="*/ 2044101 w 2059780"/>
                <a:gd name="connsiteY2795" fmla="*/ 33732 h 1133814"/>
                <a:gd name="connsiteX2796" fmla="*/ 2044255 w 2059780"/>
                <a:gd name="connsiteY2796" fmla="*/ 38505 h 1133814"/>
                <a:gd name="connsiteX2797" fmla="*/ 2044625 w 2059780"/>
                <a:gd name="connsiteY2797" fmla="*/ 36924 h 1133814"/>
                <a:gd name="connsiteX2798" fmla="*/ 2045073 w 2059780"/>
                <a:gd name="connsiteY2798" fmla="*/ 37284 h 1133814"/>
                <a:gd name="connsiteX2799" fmla="*/ 2045104 w 2059780"/>
                <a:gd name="connsiteY2799" fmla="*/ 30795 h 1133814"/>
                <a:gd name="connsiteX2800" fmla="*/ 2045783 w 2059780"/>
                <a:gd name="connsiteY2800" fmla="*/ 34182 h 1133814"/>
                <a:gd name="connsiteX2801" fmla="*/ 2046169 w 2059780"/>
                <a:gd name="connsiteY2801" fmla="*/ 32583 h 1133814"/>
                <a:gd name="connsiteX2802" fmla="*/ 2046524 w 2059780"/>
                <a:gd name="connsiteY2802" fmla="*/ 34745 h 1133814"/>
                <a:gd name="connsiteX2803" fmla="*/ 2046740 w 2059780"/>
                <a:gd name="connsiteY2803" fmla="*/ 40514 h 1133814"/>
                <a:gd name="connsiteX2804" fmla="*/ 2047064 w 2059780"/>
                <a:gd name="connsiteY2804" fmla="*/ 32389 h 1133814"/>
                <a:gd name="connsiteX2805" fmla="*/ 2047311 w 2059780"/>
                <a:gd name="connsiteY2805" fmla="*/ 33092 h 1133814"/>
                <a:gd name="connsiteX2806" fmla="*/ 2048082 w 2059780"/>
                <a:gd name="connsiteY2806" fmla="*/ 29006 h 1133814"/>
                <a:gd name="connsiteX2807" fmla="*/ 2048329 w 2059780"/>
                <a:gd name="connsiteY2807" fmla="*/ 27302 h 1133814"/>
                <a:gd name="connsiteX2808" fmla="*/ 2048977 w 2059780"/>
                <a:gd name="connsiteY2808" fmla="*/ 41396 h 1133814"/>
                <a:gd name="connsiteX2809" fmla="*/ 2048761 w 2059780"/>
                <a:gd name="connsiteY2809" fmla="*/ 24860 h 1133814"/>
                <a:gd name="connsiteX2810" fmla="*/ 2049008 w 2059780"/>
                <a:gd name="connsiteY2810" fmla="*/ 24593 h 1133814"/>
                <a:gd name="connsiteX2811" fmla="*/ 2049039 w 2059780"/>
                <a:gd name="connsiteY2811" fmla="*/ 21792 h 1133814"/>
                <a:gd name="connsiteX2812" fmla="*/ 2049178 w 2059780"/>
                <a:gd name="connsiteY2812" fmla="*/ 37810 h 1133814"/>
                <a:gd name="connsiteX2813" fmla="*/ 2049518 w 2059780"/>
                <a:gd name="connsiteY2813" fmla="*/ 34364 h 1133814"/>
                <a:gd name="connsiteX2814" fmla="*/ 2049533 w 2059780"/>
                <a:gd name="connsiteY2814" fmla="*/ 39039 h 1133814"/>
                <a:gd name="connsiteX2815" fmla="*/ 2050243 w 2059780"/>
                <a:gd name="connsiteY2815" fmla="*/ 40629 h 1133814"/>
                <a:gd name="connsiteX2816" fmla="*/ 2050536 w 2059780"/>
                <a:gd name="connsiteY2816" fmla="*/ 41731 h 1133814"/>
                <a:gd name="connsiteX2817" fmla="*/ 2050582 w 2059780"/>
                <a:gd name="connsiteY2817" fmla="*/ 35220 h 1133814"/>
                <a:gd name="connsiteX2818" fmla="*/ 2051231 w 2059780"/>
                <a:gd name="connsiteY2818" fmla="*/ 46974 h 1133814"/>
                <a:gd name="connsiteX2819" fmla="*/ 2051107 w 2059780"/>
                <a:gd name="connsiteY2819" fmla="*/ 31897 h 1133814"/>
                <a:gd name="connsiteX2820" fmla="*/ 2050798 w 2059780"/>
                <a:gd name="connsiteY2820" fmla="*/ 34444 h 1133814"/>
                <a:gd name="connsiteX2821" fmla="*/ 2050274 w 2059780"/>
                <a:gd name="connsiteY2821" fmla="*/ 25763 h 1133814"/>
                <a:gd name="connsiteX2822" fmla="*/ 2049842 w 2059780"/>
                <a:gd name="connsiteY2822" fmla="*/ 23801 h 1133814"/>
                <a:gd name="connsiteX2823" fmla="*/ 2050150 w 2059780"/>
                <a:gd name="connsiteY2823" fmla="*/ 20804 h 1133814"/>
                <a:gd name="connsiteX2824" fmla="*/ 2050382 w 2059780"/>
                <a:gd name="connsiteY2824" fmla="*/ 23809 h 1133814"/>
                <a:gd name="connsiteX2825" fmla="*/ 2050444 w 2059780"/>
                <a:gd name="connsiteY2825" fmla="*/ 21046 h 1133814"/>
                <a:gd name="connsiteX2826" fmla="*/ 2050629 w 2059780"/>
                <a:gd name="connsiteY2826" fmla="*/ 23067 h 1133814"/>
                <a:gd name="connsiteX2827" fmla="*/ 2051082 w 2059780"/>
                <a:gd name="connsiteY2827" fmla="*/ 18933 h 1133814"/>
                <a:gd name="connsiteX2828" fmla="*/ 107357 w 2059780"/>
                <a:gd name="connsiteY2828" fmla="*/ 18861 h 1133814"/>
                <a:gd name="connsiteX2829" fmla="*/ 113940 w 2059780"/>
                <a:gd name="connsiteY2829" fmla="*/ 19027 h 1133814"/>
                <a:gd name="connsiteX2830" fmla="*/ 107357 w 2059780"/>
                <a:gd name="connsiteY2830" fmla="*/ 18861 h 1133814"/>
                <a:gd name="connsiteX2831" fmla="*/ 611625 w 2059780"/>
                <a:gd name="connsiteY2831" fmla="*/ 18569 h 1133814"/>
                <a:gd name="connsiteX2832" fmla="*/ 602902 w 2059780"/>
                <a:gd name="connsiteY2832" fmla="*/ 18701 h 1133814"/>
                <a:gd name="connsiteX2833" fmla="*/ 613051 w 2059780"/>
                <a:gd name="connsiteY2833" fmla="*/ 18735 h 1133814"/>
                <a:gd name="connsiteX2834" fmla="*/ 611625 w 2059780"/>
                <a:gd name="connsiteY2834" fmla="*/ 18569 h 1133814"/>
                <a:gd name="connsiteX2835" fmla="*/ 2054317 w 2059780"/>
                <a:gd name="connsiteY2835" fmla="*/ 18464 h 1133814"/>
                <a:gd name="connsiteX2836" fmla="*/ 2054348 w 2059780"/>
                <a:gd name="connsiteY2836" fmla="*/ 28773 h 1133814"/>
                <a:gd name="connsiteX2837" fmla="*/ 2054317 w 2059780"/>
                <a:gd name="connsiteY2837" fmla="*/ 18464 h 1133814"/>
                <a:gd name="connsiteX2838" fmla="*/ 590426 w 2059780"/>
                <a:gd name="connsiteY2838" fmla="*/ 18438 h 1133814"/>
                <a:gd name="connsiteX2839" fmla="*/ 587716 w 2059780"/>
                <a:gd name="connsiteY2839" fmla="*/ 18596 h 1133814"/>
                <a:gd name="connsiteX2840" fmla="*/ 594782 w 2059780"/>
                <a:gd name="connsiteY2840" fmla="*/ 18462 h 1133814"/>
                <a:gd name="connsiteX2841" fmla="*/ 590426 w 2059780"/>
                <a:gd name="connsiteY2841" fmla="*/ 18438 h 1133814"/>
                <a:gd name="connsiteX2842" fmla="*/ 686207 w 2059780"/>
                <a:gd name="connsiteY2842" fmla="*/ 18401 h 1133814"/>
                <a:gd name="connsiteX2843" fmla="*/ 688710 w 2059780"/>
                <a:gd name="connsiteY2843" fmla="*/ 18584 h 1133814"/>
                <a:gd name="connsiteX2844" fmla="*/ 700079 w 2059780"/>
                <a:gd name="connsiteY2844" fmla="*/ 18728 h 1133814"/>
                <a:gd name="connsiteX2845" fmla="*/ 671077 w 2059780"/>
                <a:gd name="connsiteY2845" fmla="*/ 18732 h 1133814"/>
                <a:gd name="connsiteX2846" fmla="*/ 682950 w 2059780"/>
                <a:gd name="connsiteY2846" fmla="*/ 18658 h 1133814"/>
                <a:gd name="connsiteX2847" fmla="*/ 686199 w 2059780"/>
                <a:gd name="connsiteY2847" fmla="*/ 18402 h 1133814"/>
                <a:gd name="connsiteX2848" fmla="*/ 686207 w 2059780"/>
                <a:gd name="connsiteY2848" fmla="*/ 18401 h 1133814"/>
                <a:gd name="connsiteX2849" fmla="*/ 614612 w 2059780"/>
                <a:gd name="connsiteY2849" fmla="*/ 18311 h 1133814"/>
                <a:gd name="connsiteX2850" fmla="*/ 614403 w 2059780"/>
                <a:gd name="connsiteY2850" fmla="*/ 18465 h 1133814"/>
                <a:gd name="connsiteX2851" fmla="*/ 627434 w 2059780"/>
                <a:gd name="connsiteY2851" fmla="*/ 18331 h 1133814"/>
                <a:gd name="connsiteX2852" fmla="*/ 614612 w 2059780"/>
                <a:gd name="connsiteY2852" fmla="*/ 18311 h 1133814"/>
                <a:gd name="connsiteX2853" fmla="*/ 788086 w 2059780"/>
                <a:gd name="connsiteY2853" fmla="*/ 18199 h 1133814"/>
                <a:gd name="connsiteX2854" fmla="*/ 782987 w 2059780"/>
                <a:gd name="connsiteY2854" fmla="*/ 18200 h 1133814"/>
                <a:gd name="connsiteX2855" fmla="*/ 788086 w 2059780"/>
                <a:gd name="connsiteY2855" fmla="*/ 18199 h 1133814"/>
                <a:gd name="connsiteX2856" fmla="*/ 626573 w 2059780"/>
                <a:gd name="connsiteY2856" fmla="*/ 17857 h 1133814"/>
                <a:gd name="connsiteX2857" fmla="*/ 617705 w 2059780"/>
                <a:gd name="connsiteY2857" fmla="*/ 18057 h 1133814"/>
                <a:gd name="connsiteX2858" fmla="*/ 626573 w 2059780"/>
                <a:gd name="connsiteY2858" fmla="*/ 17857 h 1133814"/>
                <a:gd name="connsiteX2859" fmla="*/ 575434 w 2059780"/>
                <a:gd name="connsiteY2859" fmla="*/ 17737 h 1133814"/>
                <a:gd name="connsiteX2860" fmla="*/ 568648 w 2059780"/>
                <a:gd name="connsiteY2860" fmla="*/ 17801 h 1133814"/>
                <a:gd name="connsiteX2861" fmla="*/ 576853 w 2059780"/>
                <a:gd name="connsiteY2861" fmla="*/ 17975 h 1133814"/>
                <a:gd name="connsiteX2862" fmla="*/ 575434 w 2059780"/>
                <a:gd name="connsiteY2862" fmla="*/ 17737 h 1133814"/>
                <a:gd name="connsiteX2863" fmla="*/ 868680 w 2059780"/>
                <a:gd name="connsiteY2863" fmla="*/ 17678 h 1133814"/>
                <a:gd name="connsiteX2864" fmla="*/ 879248 w 2059780"/>
                <a:gd name="connsiteY2864" fmla="*/ 17810 h 1133814"/>
                <a:gd name="connsiteX2865" fmla="*/ 858910 w 2059780"/>
                <a:gd name="connsiteY2865" fmla="*/ 17752 h 1133814"/>
                <a:gd name="connsiteX2866" fmla="*/ 868680 w 2059780"/>
                <a:gd name="connsiteY2866" fmla="*/ 17678 h 1133814"/>
                <a:gd name="connsiteX2867" fmla="*/ 832676 w 2059780"/>
                <a:gd name="connsiteY2867" fmla="*/ 17491 h 1133814"/>
                <a:gd name="connsiteX2868" fmla="*/ 830134 w 2059780"/>
                <a:gd name="connsiteY2868" fmla="*/ 17629 h 1133814"/>
                <a:gd name="connsiteX2869" fmla="*/ 838916 w 2059780"/>
                <a:gd name="connsiteY2869" fmla="*/ 17506 h 1133814"/>
                <a:gd name="connsiteX2870" fmla="*/ 832676 w 2059780"/>
                <a:gd name="connsiteY2870" fmla="*/ 17491 h 1133814"/>
                <a:gd name="connsiteX2871" fmla="*/ 1021488 w 2059780"/>
                <a:gd name="connsiteY2871" fmla="*/ 17475 h 1133814"/>
                <a:gd name="connsiteX2872" fmla="*/ 1014689 w 2059780"/>
                <a:gd name="connsiteY2872" fmla="*/ 17477 h 1133814"/>
                <a:gd name="connsiteX2873" fmla="*/ 1021488 w 2059780"/>
                <a:gd name="connsiteY2873" fmla="*/ 17475 h 1133814"/>
                <a:gd name="connsiteX2874" fmla="*/ 1057180 w 2059780"/>
                <a:gd name="connsiteY2874" fmla="*/ 17362 h 1133814"/>
                <a:gd name="connsiteX2875" fmla="*/ 1064268 w 2059780"/>
                <a:gd name="connsiteY2875" fmla="*/ 17401 h 1133814"/>
                <a:gd name="connsiteX2876" fmla="*/ 1052176 w 2059780"/>
                <a:gd name="connsiteY2876" fmla="*/ 17490 h 1133814"/>
                <a:gd name="connsiteX2877" fmla="*/ 1057180 w 2059780"/>
                <a:gd name="connsiteY2877" fmla="*/ 17362 h 1133814"/>
                <a:gd name="connsiteX2878" fmla="*/ 585362 w 2059780"/>
                <a:gd name="connsiteY2878" fmla="*/ 17329 h 1133814"/>
                <a:gd name="connsiteX2879" fmla="*/ 591098 w 2059780"/>
                <a:gd name="connsiteY2879" fmla="*/ 17638 h 1133814"/>
                <a:gd name="connsiteX2880" fmla="*/ 588774 w 2059780"/>
                <a:gd name="connsiteY2880" fmla="*/ 17404 h 1133814"/>
                <a:gd name="connsiteX2881" fmla="*/ 585362 w 2059780"/>
                <a:gd name="connsiteY2881" fmla="*/ 17329 h 1133814"/>
                <a:gd name="connsiteX2882" fmla="*/ 779569 w 2059780"/>
                <a:gd name="connsiteY2882" fmla="*/ 17309 h 1133814"/>
                <a:gd name="connsiteX2883" fmla="*/ 787954 w 2059780"/>
                <a:gd name="connsiteY2883" fmla="*/ 17375 h 1133814"/>
                <a:gd name="connsiteX2884" fmla="*/ 779569 w 2059780"/>
                <a:gd name="connsiteY2884" fmla="*/ 17309 h 1133814"/>
                <a:gd name="connsiteX2885" fmla="*/ 723596 w 2059780"/>
                <a:gd name="connsiteY2885" fmla="*/ 17277 h 1133814"/>
                <a:gd name="connsiteX2886" fmla="*/ 730067 w 2059780"/>
                <a:gd name="connsiteY2886" fmla="*/ 17294 h 1133814"/>
                <a:gd name="connsiteX2887" fmla="*/ 719599 w 2059780"/>
                <a:gd name="connsiteY2887" fmla="*/ 17420 h 1133814"/>
                <a:gd name="connsiteX2888" fmla="*/ 723596 w 2059780"/>
                <a:gd name="connsiteY2888" fmla="*/ 17277 h 1133814"/>
                <a:gd name="connsiteX2889" fmla="*/ 842899 w 2059780"/>
                <a:gd name="connsiteY2889" fmla="*/ 17230 h 1133814"/>
                <a:gd name="connsiteX2890" fmla="*/ 834284 w 2059780"/>
                <a:gd name="connsiteY2890" fmla="*/ 17256 h 1133814"/>
                <a:gd name="connsiteX2891" fmla="*/ 844255 w 2059780"/>
                <a:gd name="connsiteY2891" fmla="*/ 17381 h 1133814"/>
                <a:gd name="connsiteX2892" fmla="*/ 842899 w 2059780"/>
                <a:gd name="connsiteY2892" fmla="*/ 17230 h 1133814"/>
                <a:gd name="connsiteX2893" fmla="*/ 609662 w 2059780"/>
                <a:gd name="connsiteY2893" fmla="*/ 17146 h 1133814"/>
                <a:gd name="connsiteX2894" fmla="*/ 609666 w 2059780"/>
                <a:gd name="connsiteY2894" fmla="*/ 17146 h 1133814"/>
                <a:gd name="connsiteX2895" fmla="*/ 596958 w 2059780"/>
                <a:gd name="connsiteY2895" fmla="*/ 17230 h 1133814"/>
                <a:gd name="connsiteX2896" fmla="*/ 614006 w 2059780"/>
                <a:gd name="connsiteY2896" fmla="*/ 17241 h 1133814"/>
                <a:gd name="connsiteX2897" fmla="*/ 609666 w 2059780"/>
                <a:gd name="connsiteY2897" fmla="*/ 17146 h 1133814"/>
                <a:gd name="connsiteX2898" fmla="*/ 609679 w 2059780"/>
                <a:gd name="connsiteY2898" fmla="*/ 17146 h 1133814"/>
                <a:gd name="connsiteX2899" fmla="*/ 609662 w 2059780"/>
                <a:gd name="connsiteY2899" fmla="*/ 17146 h 1133814"/>
                <a:gd name="connsiteX2900" fmla="*/ 568072 w 2059780"/>
                <a:gd name="connsiteY2900" fmla="*/ 17144 h 1133814"/>
                <a:gd name="connsiteX2901" fmla="*/ 550556 w 2059780"/>
                <a:gd name="connsiteY2901" fmla="*/ 17408 h 1133814"/>
                <a:gd name="connsiteX2902" fmla="*/ 562718 w 2059780"/>
                <a:gd name="connsiteY2902" fmla="*/ 17278 h 1133814"/>
                <a:gd name="connsiteX2903" fmla="*/ 565748 w 2059780"/>
                <a:gd name="connsiteY2903" fmla="*/ 17487 h 1133814"/>
                <a:gd name="connsiteX2904" fmla="*/ 568072 w 2059780"/>
                <a:gd name="connsiteY2904" fmla="*/ 17144 h 1133814"/>
                <a:gd name="connsiteX2905" fmla="*/ 948845 w 2059780"/>
                <a:gd name="connsiteY2905" fmla="*/ 17139 h 1133814"/>
                <a:gd name="connsiteX2906" fmla="*/ 939979 w 2059780"/>
                <a:gd name="connsiteY2906" fmla="*/ 17317 h 1133814"/>
                <a:gd name="connsiteX2907" fmla="*/ 948845 w 2059780"/>
                <a:gd name="connsiteY2907" fmla="*/ 17139 h 1133814"/>
                <a:gd name="connsiteX2908" fmla="*/ 824018 w 2059780"/>
                <a:gd name="connsiteY2908" fmla="*/ 17117 h 1133814"/>
                <a:gd name="connsiteX2909" fmla="*/ 819061 w 2059780"/>
                <a:gd name="connsiteY2909" fmla="*/ 17190 h 1133814"/>
                <a:gd name="connsiteX2910" fmla="*/ 829389 w 2059780"/>
                <a:gd name="connsiteY2910" fmla="*/ 17130 h 1133814"/>
                <a:gd name="connsiteX2911" fmla="*/ 824018 w 2059780"/>
                <a:gd name="connsiteY2911" fmla="*/ 17117 h 1133814"/>
                <a:gd name="connsiteX2912" fmla="*/ 921685 w 2059780"/>
                <a:gd name="connsiteY2912" fmla="*/ 17080 h 1133814"/>
                <a:gd name="connsiteX2913" fmla="*/ 914490 w 2059780"/>
                <a:gd name="connsiteY2913" fmla="*/ 17259 h 1133814"/>
                <a:gd name="connsiteX2914" fmla="*/ 921685 w 2059780"/>
                <a:gd name="connsiteY2914" fmla="*/ 17080 h 1133814"/>
                <a:gd name="connsiteX2915" fmla="*/ 964333 w 2059780"/>
                <a:gd name="connsiteY2915" fmla="*/ 17079 h 1133814"/>
                <a:gd name="connsiteX2916" fmla="*/ 957270 w 2059780"/>
                <a:gd name="connsiteY2916" fmla="*/ 17196 h 1133814"/>
                <a:gd name="connsiteX2917" fmla="*/ 964333 w 2059780"/>
                <a:gd name="connsiteY2917" fmla="*/ 17079 h 1133814"/>
                <a:gd name="connsiteX2918" fmla="*/ 911405 w 2059780"/>
                <a:gd name="connsiteY2918" fmla="*/ 16873 h 1133814"/>
                <a:gd name="connsiteX2919" fmla="*/ 905645 w 2059780"/>
                <a:gd name="connsiteY2919" fmla="*/ 16921 h 1133814"/>
                <a:gd name="connsiteX2920" fmla="*/ 909718 w 2059780"/>
                <a:gd name="connsiteY2920" fmla="*/ 17078 h 1133814"/>
                <a:gd name="connsiteX2921" fmla="*/ 911405 w 2059780"/>
                <a:gd name="connsiteY2921" fmla="*/ 16873 h 1133814"/>
                <a:gd name="connsiteX2922" fmla="*/ 935929 w 2059780"/>
                <a:gd name="connsiteY2922" fmla="*/ 16781 h 1133814"/>
                <a:gd name="connsiteX2923" fmla="*/ 931904 w 2059780"/>
                <a:gd name="connsiteY2923" fmla="*/ 17079 h 1133814"/>
                <a:gd name="connsiteX2924" fmla="*/ 935929 w 2059780"/>
                <a:gd name="connsiteY2924" fmla="*/ 16781 h 1133814"/>
                <a:gd name="connsiteX2925" fmla="*/ 922276 w 2059780"/>
                <a:gd name="connsiteY2925" fmla="*/ 16780 h 1133814"/>
                <a:gd name="connsiteX2926" fmla="*/ 912959 w 2059780"/>
                <a:gd name="connsiteY2926" fmla="*/ 16859 h 1133814"/>
                <a:gd name="connsiteX2927" fmla="*/ 922291 w 2059780"/>
                <a:gd name="connsiteY2927" fmla="*/ 16780 h 1133814"/>
                <a:gd name="connsiteX2928" fmla="*/ 922276 w 2059780"/>
                <a:gd name="connsiteY2928" fmla="*/ 16780 h 1133814"/>
                <a:gd name="connsiteX2929" fmla="*/ 737854 w 2059780"/>
                <a:gd name="connsiteY2929" fmla="*/ 16780 h 1133814"/>
                <a:gd name="connsiteX2930" fmla="*/ 747862 w 2059780"/>
                <a:gd name="connsiteY2930" fmla="*/ 16913 h 1133814"/>
                <a:gd name="connsiteX2931" fmla="*/ 757833 w 2059780"/>
                <a:gd name="connsiteY2931" fmla="*/ 17046 h 1133814"/>
                <a:gd name="connsiteX2932" fmla="*/ 745438 w 2059780"/>
                <a:gd name="connsiteY2932" fmla="*/ 17298 h 1133814"/>
                <a:gd name="connsiteX2933" fmla="*/ 777649 w 2059780"/>
                <a:gd name="connsiteY2933" fmla="*/ 17403 h 1133814"/>
                <a:gd name="connsiteX2934" fmla="*/ 769318 w 2059780"/>
                <a:gd name="connsiteY2934" fmla="*/ 17306 h 1133814"/>
                <a:gd name="connsiteX2935" fmla="*/ 766723 w 2059780"/>
                <a:gd name="connsiteY2935" fmla="*/ 16857 h 1133814"/>
                <a:gd name="connsiteX2936" fmla="*/ 737854 w 2059780"/>
                <a:gd name="connsiteY2936" fmla="*/ 16780 h 1133814"/>
                <a:gd name="connsiteX2937" fmla="*/ 1390341 w 2059780"/>
                <a:gd name="connsiteY2937" fmla="*/ 16767 h 1133814"/>
                <a:gd name="connsiteX2938" fmla="*/ 1387427 w 2059780"/>
                <a:gd name="connsiteY2938" fmla="*/ 16912 h 1133814"/>
                <a:gd name="connsiteX2939" fmla="*/ 1390341 w 2059780"/>
                <a:gd name="connsiteY2939" fmla="*/ 16767 h 1133814"/>
                <a:gd name="connsiteX2940" fmla="*/ 1077821 w 2059780"/>
                <a:gd name="connsiteY2940" fmla="*/ 16720 h 1133814"/>
                <a:gd name="connsiteX2941" fmla="*/ 1072241 w 2059780"/>
                <a:gd name="connsiteY2941" fmla="*/ 16945 h 1133814"/>
                <a:gd name="connsiteX2942" fmla="*/ 1083564 w 2059780"/>
                <a:gd name="connsiteY2942" fmla="*/ 16832 h 1133814"/>
                <a:gd name="connsiteX2943" fmla="*/ 1084317 w 2059780"/>
                <a:gd name="connsiteY2943" fmla="*/ 16886 h 1133814"/>
                <a:gd name="connsiteX2944" fmla="*/ 1092462 w 2059780"/>
                <a:gd name="connsiteY2944" fmla="*/ 16870 h 1133814"/>
                <a:gd name="connsiteX2945" fmla="*/ 1077821 w 2059780"/>
                <a:gd name="connsiteY2945" fmla="*/ 16720 h 1133814"/>
                <a:gd name="connsiteX2946" fmla="*/ 1447764 w 2059780"/>
                <a:gd name="connsiteY2946" fmla="*/ 16705 h 1133814"/>
                <a:gd name="connsiteX2947" fmla="*/ 1455634 w 2059780"/>
                <a:gd name="connsiteY2947" fmla="*/ 16714 h 1133814"/>
                <a:gd name="connsiteX2948" fmla="*/ 1456169 w 2059780"/>
                <a:gd name="connsiteY2948" fmla="*/ 16980 h 1133814"/>
                <a:gd name="connsiteX2949" fmla="*/ 1445353 w 2059780"/>
                <a:gd name="connsiteY2949" fmla="*/ 16899 h 1133814"/>
                <a:gd name="connsiteX2950" fmla="*/ 1447764 w 2059780"/>
                <a:gd name="connsiteY2950" fmla="*/ 16705 h 1133814"/>
                <a:gd name="connsiteX2951" fmla="*/ 1406700 w 2059780"/>
                <a:gd name="connsiteY2951" fmla="*/ 16703 h 1133814"/>
                <a:gd name="connsiteX2952" fmla="*/ 1416787 w 2059780"/>
                <a:gd name="connsiteY2952" fmla="*/ 16742 h 1133814"/>
                <a:gd name="connsiteX2953" fmla="*/ 1406700 w 2059780"/>
                <a:gd name="connsiteY2953" fmla="*/ 16703 h 1133814"/>
                <a:gd name="connsiteX2954" fmla="*/ 1532952 w 2059780"/>
                <a:gd name="connsiteY2954" fmla="*/ 16571 h 1133814"/>
                <a:gd name="connsiteX2955" fmla="*/ 1524279 w 2059780"/>
                <a:gd name="connsiteY2955" fmla="*/ 16647 h 1133814"/>
                <a:gd name="connsiteX2956" fmla="*/ 1532952 w 2059780"/>
                <a:gd name="connsiteY2956" fmla="*/ 16571 h 1133814"/>
                <a:gd name="connsiteX2957" fmla="*/ 1388375 w 2059780"/>
                <a:gd name="connsiteY2957" fmla="*/ 16527 h 1133814"/>
                <a:gd name="connsiteX2958" fmla="*/ 1384000 w 2059780"/>
                <a:gd name="connsiteY2958" fmla="*/ 16915 h 1133814"/>
                <a:gd name="connsiteX2959" fmla="*/ 1370704 w 2059780"/>
                <a:gd name="connsiteY2959" fmla="*/ 16783 h 1133814"/>
                <a:gd name="connsiteX2960" fmla="*/ 1365777 w 2059780"/>
                <a:gd name="connsiteY2960" fmla="*/ 16825 h 1133814"/>
                <a:gd name="connsiteX2961" fmla="*/ 1388375 w 2059780"/>
                <a:gd name="connsiteY2961" fmla="*/ 16527 h 1133814"/>
                <a:gd name="connsiteX2962" fmla="*/ 1436307 w 2059780"/>
                <a:gd name="connsiteY2962" fmla="*/ 16440 h 1133814"/>
                <a:gd name="connsiteX2963" fmla="*/ 1434341 w 2059780"/>
                <a:gd name="connsiteY2963" fmla="*/ 16535 h 1133814"/>
                <a:gd name="connsiteX2964" fmla="*/ 1430074 w 2059780"/>
                <a:gd name="connsiteY2964" fmla="*/ 16632 h 1133814"/>
                <a:gd name="connsiteX2965" fmla="*/ 1427673 w 2059780"/>
                <a:gd name="connsiteY2965" fmla="*/ 16781 h 1133814"/>
                <a:gd name="connsiteX2966" fmla="*/ 1427657 w 2059780"/>
                <a:gd name="connsiteY2966" fmla="*/ 16780 h 1133814"/>
                <a:gd name="connsiteX2967" fmla="*/ 1436307 w 2059780"/>
                <a:gd name="connsiteY2967" fmla="*/ 16440 h 1133814"/>
                <a:gd name="connsiteX2968" fmla="*/ 1511362 w 2059780"/>
                <a:gd name="connsiteY2968" fmla="*/ 16370 h 1133814"/>
                <a:gd name="connsiteX2969" fmla="*/ 1497349 w 2059780"/>
                <a:gd name="connsiteY2969" fmla="*/ 16520 h 1133814"/>
                <a:gd name="connsiteX2970" fmla="*/ 1511362 w 2059780"/>
                <a:gd name="connsiteY2970" fmla="*/ 16370 h 1133814"/>
                <a:gd name="connsiteX2971" fmla="*/ 1368621 w 2059780"/>
                <a:gd name="connsiteY2971" fmla="*/ 16250 h 1133814"/>
                <a:gd name="connsiteX2972" fmla="*/ 1349162 w 2059780"/>
                <a:gd name="connsiteY2972" fmla="*/ 16555 h 1133814"/>
                <a:gd name="connsiteX2973" fmla="*/ 1368621 w 2059780"/>
                <a:gd name="connsiteY2973" fmla="*/ 16250 h 1133814"/>
                <a:gd name="connsiteX2974" fmla="*/ 1574341 w 2059780"/>
                <a:gd name="connsiteY2974" fmla="*/ 16239 h 1133814"/>
                <a:gd name="connsiteX2975" fmla="*/ 1562367 w 2059780"/>
                <a:gd name="connsiteY2975" fmla="*/ 16403 h 1133814"/>
                <a:gd name="connsiteX2976" fmla="*/ 1588294 w 2059780"/>
                <a:gd name="connsiteY2976" fmla="*/ 16244 h 1133814"/>
                <a:gd name="connsiteX2977" fmla="*/ 1574341 w 2059780"/>
                <a:gd name="connsiteY2977" fmla="*/ 16239 h 1133814"/>
                <a:gd name="connsiteX2978" fmla="*/ 1606721 w 2059780"/>
                <a:gd name="connsiteY2978" fmla="*/ 16230 h 1133814"/>
                <a:gd name="connsiteX2979" fmla="*/ 1598541 w 2059780"/>
                <a:gd name="connsiteY2979" fmla="*/ 16233 h 1133814"/>
                <a:gd name="connsiteX2980" fmla="*/ 1598063 w 2059780"/>
                <a:gd name="connsiteY2980" fmla="*/ 16404 h 1133814"/>
                <a:gd name="connsiteX2981" fmla="*/ 1606721 w 2059780"/>
                <a:gd name="connsiteY2981" fmla="*/ 16230 h 1133814"/>
                <a:gd name="connsiteX2982" fmla="*/ 1649022 w 2059780"/>
                <a:gd name="connsiteY2982" fmla="*/ 16227 h 1133814"/>
                <a:gd name="connsiteX2983" fmla="*/ 1654238 w 2059780"/>
                <a:gd name="connsiteY2983" fmla="*/ 16370 h 1133814"/>
                <a:gd name="connsiteX2984" fmla="*/ 1649022 w 2059780"/>
                <a:gd name="connsiteY2984" fmla="*/ 16227 h 1133814"/>
                <a:gd name="connsiteX2985" fmla="*/ 1591859 w 2059780"/>
                <a:gd name="connsiteY2985" fmla="*/ 16197 h 1133814"/>
                <a:gd name="connsiteX2986" fmla="*/ 1590377 w 2059780"/>
                <a:gd name="connsiteY2986" fmla="*/ 16412 h 1133814"/>
                <a:gd name="connsiteX2987" fmla="*/ 1591859 w 2059780"/>
                <a:gd name="connsiteY2987" fmla="*/ 16197 h 1133814"/>
                <a:gd name="connsiteX2988" fmla="*/ 1548755 w 2059780"/>
                <a:gd name="connsiteY2988" fmla="*/ 15760 h 1133814"/>
                <a:gd name="connsiteX2989" fmla="*/ 1541394 w 2059780"/>
                <a:gd name="connsiteY2989" fmla="*/ 15986 h 1133814"/>
                <a:gd name="connsiteX2990" fmla="*/ 1545838 w 2059780"/>
                <a:gd name="connsiteY2990" fmla="*/ 15893 h 1133814"/>
                <a:gd name="connsiteX2991" fmla="*/ 1548755 w 2059780"/>
                <a:gd name="connsiteY2991" fmla="*/ 15760 h 1133814"/>
                <a:gd name="connsiteX2992" fmla="*/ 2052064 w 2059780"/>
                <a:gd name="connsiteY2992" fmla="*/ 15701 h 1133814"/>
                <a:gd name="connsiteX2993" fmla="*/ 2052203 w 2059780"/>
                <a:gd name="connsiteY2993" fmla="*/ 19541 h 1133814"/>
                <a:gd name="connsiteX2994" fmla="*/ 2052064 w 2059780"/>
                <a:gd name="connsiteY2994" fmla="*/ 15701 h 1133814"/>
                <a:gd name="connsiteX2995" fmla="*/ 1638682 w 2059780"/>
                <a:gd name="connsiteY2995" fmla="*/ 15697 h 1133814"/>
                <a:gd name="connsiteX2996" fmla="*/ 1585254 w 2059780"/>
                <a:gd name="connsiteY2996" fmla="*/ 15769 h 1133814"/>
                <a:gd name="connsiteX2997" fmla="*/ 1581704 w 2059780"/>
                <a:gd name="connsiteY2997" fmla="*/ 15863 h 1133814"/>
                <a:gd name="connsiteX2998" fmla="*/ 1577692 w 2059780"/>
                <a:gd name="connsiteY2998" fmla="*/ 15781 h 1133814"/>
                <a:gd name="connsiteX2999" fmla="*/ 1580500 w 2059780"/>
                <a:gd name="connsiteY2999" fmla="*/ 15993 h 1133814"/>
                <a:gd name="connsiteX3000" fmla="*/ 1573633 w 2059780"/>
                <a:gd name="connsiteY3000" fmla="*/ 16022 h 1133814"/>
                <a:gd name="connsiteX3001" fmla="*/ 1579173 w 2059780"/>
                <a:gd name="connsiteY3001" fmla="*/ 16168 h 1133814"/>
                <a:gd name="connsiteX3002" fmla="*/ 1581303 w 2059780"/>
                <a:gd name="connsiteY3002" fmla="*/ 16033 h 1133814"/>
                <a:gd name="connsiteX3003" fmla="*/ 1600733 w 2059780"/>
                <a:gd name="connsiteY3003" fmla="*/ 16058 h 1133814"/>
                <a:gd name="connsiteX3004" fmla="*/ 1601767 w 2059780"/>
                <a:gd name="connsiteY3004" fmla="*/ 15973 h 1133814"/>
                <a:gd name="connsiteX3005" fmla="*/ 1613094 w 2059780"/>
                <a:gd name="connsiteY3005" fmla="*/ 16046 h 1133814"/>
                <a:gd name="connsiteX3006" fmla="*/ 1652510 w 2059780"/>
                <a:gd name="connsiteY3006" fmla="*/ 15793 h 1133814"/>
                <a:gd name="connsiteX3007" fmla="*/ 1638682 w 2059780"/>
                <a:gd name="connsiteY3007" fmla="*/ 15697 h 1133814"/>
                <a:gd name="connsiteX3008" fmla="*/ 1731248 w 2059780"/>
                <a:gd name="connsiteY3008" fmla="*/ 15626 h 1133814"/>
                <a:gd name="connsiteX3009" fmla="*/ 1722683 w 2059780"/>
                <a:gd name="connsiteY3009" fmla="*/ 15655 h 1133814"/>
                <a:gd name="connsiteX3010" fmla="*/ 1731248 w 2059780"/>
                <a:gd name="connsiteY3010" fmla="*/ 15626 h 1133814"/>
                <a:gd name="connsiteX3011" fmla="*/ 1860405 w 2059780"/>
                <a:gd name="connsiteY3011" fmla="*/ 15471 h 1133814"/>
                <a:gd name="connsiteX3012" fmla="*/ 1864124 w 2059780"/>
                <a:gd name="connsiteY3012" fmla="*/ 15523 h 1133814"/>
                <a:gd name="connsiteX3013" fmla="*/ 1859643 w 2059780"/>
                <a:gd name="connsiteY3013" fmla="*/ 15532 h 1133814"/>
                <a:gd name="connsiteX3014" fmla="*/ 1856006 w 2059780"/>
                <a:gd name="connsiteY3014" fmla="*/ 15410 h 1133814"/>
                <a:gd name="connsiteX3015" fmla="*/ 1856037 w 2059780"/>
                <a:gd name="connsiteY3015" fmla="*/ 15410 h 1133814"/>
                <a:gd name="connsiteX3016" fmla="*/ 1861053 w 2059780"/>
                <a:gd name="connsiteY3016" fmla="*/ 15420 h 1133814"/>
                <a:gd name="connsiteX3017" fmla="*/ 1860405 w 2059780"/>
                <a:gd name="connsiteY3017" fmla="*/ 15471 h 1133814"/>
                <a:gd name="connsiteX3018" fmla="*/ 1830589 w 2059780"/>
                <a:gd name="connsiteY3018" fmla="*/ 15389 h 1133814"/>
                <a:gd name="connsiteX3019" fmla="*/ 1821838 w 2059780"/>
                <a:gd name="connsiteY3019" fmla="*/ 15474 h 1133814"/>
                <a:gd name="connsiteX3020" fmla="*/ 1830589 w 2059780"/>
                <a:gd name="connsiteY3020" fmla="*/ 15389 h 1133814"/>
                <a:gd name="connsiteX3021" fmla="*/ 1902027 w 2059780"/>
                <a:gd name="connsiteY3021" fmla="*/ 15361 h 1133814"/>
                <a:gd name="connsiteX3022" fmla="*/ 1895221 w 2059780"/>
                <a:gd name="connsiteY3022" fmla="*/ 15371 h 1133814"/>
                <a:gd name="connsiteX3023" fmla="*/ 1902027 w 2059780"/>
                <a:gd name="connsiteY3023" fmla="*/ 15361 h 1133814"/>
                <a:gd name="connsiteX3024" fmla="*/ 1776373 w 2059780"/>
                <a:gd name="connsiteY3024" fmla="*/ 15342 h 1133814"/>
                <a:gd name="connsiteX3025" fmla="*/ 1789877 w 2059780"/>
                <a:gd name="connsiteY3025" fmla="*/ 15364 h 1133814"/>
                <a:gd name="connsiteX3026" fmla="*/ 1776373 w 2059780"/>
                <a:gd name="connsiteY3026" fmla="*/ 15342 h 1133814"/>
                <a:gd name="connsiteX3027" fmla="*/ 1725806 w 2059780"/>
                <a:gd name="connsiteY3027" fmla="*/ 15332 h 1133814"/>
                <a:gd name="connsiteX3028" fmla="*/ 1720198 w 2059780"/>
                <a:gd name="connsiteY3028" fmla="*/ 15362 h 1133814"/>
                <a:gd name="connsiteX3029" fmla="*/ 1728578 w 2059780"/>
                <a:gd name="connsiteY3029" fmla="*/ 15392 h 1133814"/>
                <a:gd name="connsiteX3030" fmla="*/ 1725806 w 2059780"/>
                <a:gd name="connsiteY3030" fmla="*/ 15332 h 1133814"/>
                <a:gd name="connsiteX3031" fmla="*/ 1842810 w 2059780"/>
                <a:gd name="connsiteY3031" fmla="*/ 15331 h 1133814"/>
                <a:gd name="connsiteX3032" fmla="*/ 1852781 w 2059780"/>
                <a:gd name="connsiteY3032" fmla="*/ 15359 h 1133814"/>
                <a:gd name="connsiteX3033" fmla="*/ 1832086 w 2059780"/>
                <a:gd name="connsiteY3033" fmla="*/ 15460 h 1133814"/>
                <a:gd name="connsiteX3034" fmla="*/ 1842810 w 2059780"/>
                <a:gd name="connsiteY3034" fmla="*/ 15331 h 1133814"/>
                <a:gd name="connsiteX3035" fmla="*/ 1929466 w 2059780"/>
                <a:gd name="connsiteY3035" fmla="*/ 15285 h 1133814"/>
                <a:gd name="connsiteX3036" fmla="*/ 1930377 w 2059780"/>
                <a:gd name="connsiteY3036" fmla="*/ 15311 h 1133814"/>
                <a:gd name="connsiteX3037" fmla="*/ 1937754 w 2059780"/>
                <a:gd name="connsiteY3037" fmla="*/ 15339 h 1133814"/>
                <a:gd name="connsiteX3038" fmla="*/ 1930932 w 2059780"/>
                <a:gd name="connsiteY3038" fmla="*/ 15350 h 1133814"/>
                <a:gd name="connsiteX3039" fmla="*/ 1930408 w 2059780"/>
                <a:gd name="connsiteY3039" fmla="*/ 15339 h 1133814"/>
                <a:gd name="connsiteX3040" fmla="*/ 1905329 w 2059780"/>
                <a:gd name="connsiteY3040" fmla="*/ 15390 h 1133814"/>
                <a:gd name="connsiteX3041" fmla="*/ 1929466 w 2059780"/>
                <a:gd name="connsiteY3041" fmla="*/ 15285 h 1133814"/>
                <a:gd name="connsiteX3042" fmla="*/ 2051524 w 2059780"/>
                <a:gd name="connsiteY3042" fmla="*/ 15272 h 1133814"/>
                <a:gd name="connsiteX3043" fmla="*/ 2051616 w 2059780"/>
                <a:gd name="connsiteY3043" fmla="*/ 20011 h 1133814"/>
                <a:gd name="connsiteX3044" fmla="*/ 2051524 w 2059780"/>
                <a:gd name="connsiteY3044" fmla="*/ 15272 h 1133814"/>
                <a:gd name="connsiteX3045" fmla="*/ 1960409 w 2059780"/>
                <a:gd name="connsiteY3045" fmla="*/ 15169 h 1133814"/>
                <a:gd name="connsiteX3046" fmla="*/ 1947862 w 2059780"/>
                <a:gd name="connsiteY3046" fmla="*/ 15356 h 1133814"/>
                <a:gd name="connsiteX3047" fmla="*/ 1960409 w 2059780"/>
                <a:gd name="connsiteY3047" fmla="*/ 15169 h 1133814"/>
                <a:gd name="connsiteX3048" fmla="*/ 1812918 w 2059780"/>
                <a:gd name="connsiteY3048" fmla="*/ 15076 h 1133814"/>
                <a:gd name="connsiteX3049" fmla="*/ 1808566 w 2059780"/>
                <a:gd name="connsiteY3049" fmla="*/ 15379 h 1133814"/>
                <a:gd name="connsiteX3050" fmla="*/ 1803535 w 2059780"/>
                <a:gd name="connsiteY3050" fmla="*/ 15208 h 1133814"/>
                <a:gd name="connsiteX3051" fmla="*/ 1812918 w 2059780"/>
                <a:gd name="connsiteY3051" fmla="*/ 15076 h 1133814"/>
                <a:gd name="connsiteX3052" fmla="*/ 1798288 w 2059780"/>
                <a:gd name="connsiteY3052" fmla="*/ 14865 h 1133814"/>
                <a:gd name="connsiteX3053" fmla="*/ 1791297 w 2059780"/>
                <a:gd name="connsiteY3053" fmla="*/ 14927 h 1133814"/>
                <a:gd name="connsiteX3054" fmla="*/ 1798288 w 2059780"/>
                <a:gd name="connsiteY3054" fmla="*/ 14865 h 1133814"/>
                <a:gd name="connsiteX3055" fmla="*/ 1789861 w 2059780"/>
                <a:gd name="connsiteY3055" fmla="*/ 14835 h 1133814"/>
                <a:gd name="connsiteX3056" fmla="*/ 1776836 w 2059780"/>
                <a:gd name="connsiteY3056" fmla="*/ 15034 h 1133814"/>
                <a:gd name="connsiteX3057" fmla="*/ 1773858 w 2059780"/>
                <a:gd name="connsiteY3057" fmla="*/ 14966 h 1133814"/>
                <a:gd name="connsiteX3058" fmla="*/ 1773873 w 2059780"/>
                <a:gd name="connsiteY3058" fmla="*/ 14966 h 1133814"/>
                <a:gd name="connsiteX3059" fmla="*/ 1748949 w 2059780"/>
                <a:gd name="connsiteY3059" fmla="*/ 15138 h 1133814"/>
                <a:gd name="connsiteX3060" fmla="*/ 1754289 w 2059780"/>
                <a:gd name="connsiteY3060" fmla="*/ 15055 h 1133814"/>
                <a:gd name="connsiteX3061" fmla="*/ 1756064 w 2059780"/>
                <a:gd name="connsiteY3061" fmla="*/ 15130 h 1133814"/>
                <a:gd name="connsiteX3062" fmla="*/ 1776481 w 2059780"/>
                <a:gd name="connsiteY3062" fmla="*/ 15074 h 1133814"/>
                <a:gd name="connsiteX3063" fmla="*/ 1777099 w 2059780"/>
                <a:gd name="connsiteY3063" fmla="*/ 15111 h 1133814"/>
                <a:gd name="connsiteX3064" fmla="*/ 1789861 w 2059780"/>
                <a:gd name="connsiteY3064" fmla="*/ 14835 h 1133814"/>
                <a:gd name="connsiteX3065" fmla="*/ 1914697 w 2059780"/>
                <a:gd name="connsiteY3065" fmla="*/ 14649 h 1133814"/>
                <a:gd name="connsiteX3066" fmla="*/ 1905808 w 2059780"/>
                <a:gd name="connsiteY3066" fmla="*/ 14761 h 1133814"/>
                <a:gd name="connsiteX3067" fmla="*/ 1914697 w 2059780"/>
                <a:gd name="connsiteY3067" fmla="*/ 14649 h 1133814"/>
                <a:gd name="connsiteX3068" fmla="*/ 2010415 w 2059780"/>
                <a:gd name="connsiteY3068" fmla="*/ 14402 h 1133814"/>
                <a:gd name="connsiteX3069" fmla="*/ 2012047 w 2059780"/>
                <a:gd name="connsiteY3069" fmla="*/ 14507 h 1133814"/>
                <a:gd name="connsiteX3070" fmla="*/ 2007093 w 2059780"/>
                <a:gd name="connsiteY3070" fmla="*/ 14480 h 1133814"/>
                <a:gd name="connsiteX3071" fmla="*/ 2010415 w 2059780"/>
                <a:gd name="connsiteY3071" fmla="*/ 14402 h 1133814"/>
                <a:gd name="connsiteX3072" fmla="*/ 2002324 w 2059780"/>
                <a:gd name="connsiteY3072" fmla="*/ 14389 h 1133814"/>
                <a:gd name="connsiteX3073" fmla="*/ 1984916 w 2059780"/>
                <a:gd name="connsiteY3073" fmla="*/ 14505 h 1133814"/>
                <a:gd name="connsiteX3074" fmla="*/ 2002324 w 2059780"/>
                <a:gd name="connsiteY3074" fmla="*/ 14389 h 1133814"/>
                <a:gd name="connsiteX3075" fmla="*/ 2048098 w 2059780"/>
                <a:gd name="connsiteY3075" fmla="*/ 13525 h 1133814"/>
                <a:gd name="connsiteX3076" fmla="*/ 2040953 w 2059780"/>
                <a:gd name="connsiteY3076" fmla="*/ 13622 h 1133814"/>
                <a:gd name="connsiteX3077" fmla="*/ 2048098 w 2059780"/>
                <a:gd name="connsiteY3077" fmla="*/ 13525 h 1133814"/>
                <a:gd name="connsiteX3078" fmla="*/ 61991 w 2059780"/>
                <a:gd name="connsiteY3078" fmla="*/ 12541 h 1133814"/>
                <a:gd name="connsiteX3079" fmla="*/ 71417 w 2059780"/>
                <a:gd name="connsiteY3079" fmla="*/ 13101 h 1133814"/>
                <a:gd name="connsiteX3080" fmla="*/ 67462 w 2059780"/>
                <a:gd name="connsiteY3080" fmla="*/ 12738 h 1133814"/>
                <a:gd name="connsiteX3081" fmla="*/ 61991 w 2059780"/>
                <a:gd name="connsiteY3081" fmla="*/ 12541 h 1133814"/>
                <a:gd name="connsiteX3082" fmla="*/ 13524 w 2059780"/>
                <a:gd name="connsiteY3082" fmla="*/ 11518 h 1133814"/>
                <a:gd name="connsiteX3083" fmla="*/ 13621 w 2059780"/>
                <a:gd name="connsiteY3083" fmla="*/ 15422 h 1133814"/>
                <a:gd name="connsiteX3084" fmla="*/ 13524 w 2059780"/>
                <a:gd name="connsiteY3084" fmla="*/ 11518 h 1133814"/>
                <a:gd name="connsiteX3085" fmla="*/ 2053685 w 2059780"/>
                <a:gd name="connsiteY3085" fmla="*/ 11373 h 1133814"/>
                <a:gd name="connsiteX3086" fmla="*/ 2053685 w 2059780"/>
                <a:gd name="connsiteY3086" fmla="*/ 11385 h 1133814"/>
                <a:gd name="connsiteX3087" fmla="*/ 2054240 w 2059780"/>
                <a:gd name="connsiteY3087" fmla="*/ 13674 h 1133814"/>
                <a:gd name="connsiteX3088" fmla="*/ 2054117 w 2059780"/>
                <a:gd name="connsiteY3088" fmla="*/ 27654 h 1133814"/>
                <a:gd name="connsiteX3089" fmla="*/ 2053669 w 2059780"/>
                <a:gd name="connsiteY3089" fmla="*/ 26352 h 1133814"/>
                <a:gd name="connsiteX3090" fmla="*/ 2053407 w 2059780"/>
                <a:gd name="connsiteY3090" fmla="*/ 24263 h 1133814"/>
                <a:gd name="connsiteX3091" fmla="*/ 2053685 w 2059780"/>
                <a:gd name="connsiteY3091" fmla="*/ 11373 h 1133814"/>
                <a:gd name="connsiteX3092" fmla="*/ 9137 w 2059780"/>
                <a:gd name="connsiteY3092" fmla="*/ 11328 h 1133814"/>
                <a:gd name="connsiteX3093" fmla="*/ 9259 w 2059780"/>
                <a:gd name="connsiteY3093" fmla="*/ 17456 h 1133814"/>
                <a:gd name="connsiteX3094" fmla="*/ 9584 w 2059780"/>
                <a:gd name="connsiteY3094" fmla="*/ 15354 h 1133814"/>
                <a:gd name="connsiteX3095" fmla="*/ 9722 w 2059780"/>
                <a:gd name="connsiteY3095" fmla="*/ 18198 h 1133814"/>
                <a:gd name="connsiteX3096" fmla="*/ 9830 w 2059780"/>
                <a:gd name="connsiteY3096" fmla="*/ 13014 h 1133814"/>
                <a:gd name="connsiteX3097" fmla="*/ 9944 w 2059780"/>
                <a:gd name="connsiteY3097" fmla="*/ 18872 h 1133814"/>
                <a:gd name="connsiteX3098" fmla="*/ 10086 w 2059780"/>
                <a:gd name="connsiteY3098" fmla="*/ 15456 h 1133814"/>
                <a:gd name="connsiteX3099" fmla="*/ 10250 w 2059780"/>
                <a:gd name="connsiteY3099" fmla="*/ 18991 h 1133814"/>
                <a:gd name="connsiteX3100" fmla="*/ 10374 w 2059780"/>
                <a:gd name="connsiteY3100" fmla="*/ 17923 h 1133814"/>
                <a:gd name="connsiteX3101" fmla="*/ 10381 w 2059780"/>
                <a:gd name="connsiteY3101" fmla="*/ 24510 h 1133814"/>
                <a:gd name="connsiteX3102" fmla="*/ 10494 w 2059780"/>
                <a:gd name="connsiteY3102" fmla="*/ 23747 h 1133814"/>
                <a:gd name="connsiteX3103" fmla="*/ 10520 w 2059780"/>
                <a:gd name="connsiteY3103" fmla="*/ 25726 h 1133814"/>
                <a:gd name="connsiteX3104" fmla="*/ 10879 w 2059780"/>
                <a:gd name="connsiteY3104" fmla="*/ 18058 h 1133814"/>
                <a:gd name="connsiteX3105" fmla="*/ 11193 w 2059780"/>
                <a:gd name="connsiteY3105" fmla="*/ 18698 h 1133814"/>
                <a:gd name="connsiteX3106" fmla="*/ 11166 w 2059780"/>
                <a:gd name="connsiteY3106" fmla="*/ 16791 h 1133814"/>
                <a:gd name="connsiteX3107" fmla="*/ 11361 w 2059780"/>
                <a:gd name="connsiteY3107" fmla="*/ 14387 h 1133814"/>
                <a:gd name="connsiteX3108" fmla="*/ 11739 w 2059780"/>
                <a:gd name="connsiteY3108" fmla="*/ 17973 h 1133814"/>
                <a:gd name="connsiteX3109" fmla="*/ 11863 w 2059780"/>
                <a:gd name="connsiteY3109" fmla="*/ 23852 h 1133814"/>
                <a:gd name="connsiteX3110" fmla="*/ 11931 w 2059780"/>
                <a:gd name="connsiteY3110" fmla="*/ 21178 h 1133814"/>
                <a:gd name="connsiteX3111" fmla="*/ 12132 w 2059780"/>
                <a:gd name="connsiteY3111" fmla="*/ 24412 h 1133814"/>
                <a:gd name="connsiteX3112" fmla="*/ 12155 w 2059780"/>
                <a:gd name="connsiteY3112" fmla="*/ 18834 h 1133814"/>
                <a:gd name="connsiteX3113" fmla="*/ 12331 w 2059780"/>
                <a:gd name="connsiteY3113" fmla="*/ 18847 h 1133814"/>
                <a:gd name="connsiteX3114" fmla="*/ 12364 w 2059780"/>
                <a:gd name="connsiteY3114" fmla="*/ 15566 h 1133814"/>
                <a:gd name="connsiteX3115" fmla="*/ 12548 w 2059780"/>
                <a:gd name="connsiteY3115" fmla="*/ 20241 h 1133814"/>
                <a:gd name="connsiteX3116" fmla="*/ 12645 w 2059780"/>
                <a:gd name="connsiteY3116" fmla="*/ 18948 h 1133814"/>
                <a:gd name="connsiteX3117" fmla="*/ 12826 w 2059780"/>
                <a:gd name="connsiteY3117" fmla="*/ 21797 h 1133814"/>
                <a:gd name="connsiteX3118" fmla="*/ 12835 w 2059780"/>
                <a:gd name="connsiteY3118" fmla="*/ 19355 h 1133814"/>
                <a:gd name="connsiteX3119" fmla="*/ 13009 w 2059780"/>
                <a:gd name="connsiteY3119" fmla="*/ 22539 h 1133814"/>
                <a:gd name="connsiteX3120" fmla="*/ 13152 w 2059780"/>
                <a:gd name="connsiteY3120" fmla="*/ 22784 h 1133814"/>
                <a:gd name="connsiteX3121" fmla="*/ 13181 w 2059780"/>
                <a:gd name="connsiteY3121" fmla="*/ 13552 h 1133814"/>
                <a:gd name="connsiteX3122" fmla="*/ 13560 w 2059780"/>
                <a:gd name="connsiteY3122" fmla="*/ 16214 h 1133814"/>
                <a:gd name="connsiteX3123" fmla="*/ 13754 w 2059780"/>
                <a:gd name="connsiteY3123" fmla="*/ 20813 h 1133814"/>
                <a:gd name="connsiteX3124" fmla="*/ 13993 w 2059780"/>
                <a:gd name="connsiteY3124" fmla="*/ 24573 h 1133814"/>
                <a:gd name="connsiteX3125" fmla="*/ 14072 w 2059780"/>
                <a:gd name="connsiteY3125" fmla="*/ 21907 h 1133814"/>
                <a:gd name="connsiteX3126" fmla="*/ 14152 w 2059780"/>
                <a:gd name="connsiteY3126" fmla="*/ 22072 h 1133814"/>
                <a:gd name="connsiteX3127" fmla="*/ 14322 w 2059780"/>
                <a:gd name="connsiteY3127" fmla="*/ 45623 h 1133814"/>
                <a:gd name="connsiteX3128" fmla="*/ 14587 w 2059780"/>
                <a:gd name="connsiteY3128" fmla="*/ 54024 h 1133814"/>
                <a:gd name="connsiteX3129" fmla="*/ 14456 w 2059780"/>
                <a:gd name="connsiteY3129" fmla="*/ 55147 h 1133814"/>
                <a:gd name="connsiteX3130" fmla="*/ 14642 w 2059780"/>
                <a:gd name="connsiteY3130" fmla="*/ 64311 h 1133814"/>
                <a:gd name="connsiteX3131" fmla="*/ 14475 w 2059780"/>
                <a:gd name="connsiteY3131" fmla="*/ 64451 h 1133814"/>
                <a:gd name="connsiteX3132" fmla="*/ 14537 w 2059780"/>
                <a:gd name="connsiteY3132" fmla="*/ 80342 h 1133814"/>
                <a:gd name="connsiteX3133" fmla="*/ 14738 w 2059780"/>
                <a:gd name="connsiteY3133" fmla="*/ 77947 h 1133814"/>
                <a:gd name="connsiteX3134" fmla="*/ 14544 w 2059780"/>
                <a:gd name="connsiteY3134" fmla="*/ 82771 h 1133814"/>
                <a:gd name="connsiteX3135" fmla="*/ 14821 w 2059780"/>
                <a:gd name="connsiteY3135" fmla="*/ 143970 h 1133814"/>
                <a:gd name="connsiteX3136" fmla="*/ 14836 w 2059780"/>
                <a:gd name="connsiteY3136" fmla="*/ 130075 h 1133814"/>
                <a:gd name="connsiteX3137" fmla="*/ 15025 w 2059780"/>
                <a:gd name="connsiteY3137" fmla="*/ 153587 h 1133814"/>
                <a:gd name="connsiteX3138" fmla="*/ 15127 w 2059780"/>
                <a:gd name="connsiteY3138" fmla="*/ 147289 h 1133814"/>
                <a:gd name="connsiteX3139" fmla="*/ 15240 w 2059780"/>
                <a:gd name="connsiteY3139" fmla="*/ 163994 h 1133814"/>
                <a:gd name="connsiteX3140" fmla="*/ 15365 w 2059780"/>
                <a:gd name="connsiteY3140" fmla="*/ 162518 h 1133814"/>
                <a:gd name="connsiteX3141" fmla="*/ 15275 w 2059780"/>
                <a:gd name="connsiteY3141" fmla="*/ 165163 h 1133814"/>
                <a:gd name="connsiteX3142" fmla="*/ 15289 w 2059780"/>
                <a:gd name="connsiteY3142" fmla="*/ 172616 h 1133814"/>
                <a:gd name="connsiteX3143" fmla="*/ 15433 w 2059780"/>
                <a:gd name="connsiteY3143" fmla="*/ 174074 h 1133814"/>
                <a:gd name="connsiteX3144" fmla="*/ 15584 w 2059780"/>
                <a:gd name="connsiteY3144" fmla="*/ 183289 h 1133814"/>
                <a:gd name="connsiteX3145" fmla="*/ 15655 w 2059780"/>
                <a:gd name="connsiteY3145" fmla="*/ 179698 h 1133814"/>
                <a:gd name="connsiteX3146" fmla="*/ 15486 w 2059780"/>
                <a:gd name="connsiteY3146" fmla="*/ 174327 h 1133814"/>
                <a:gd name="connsiteX3147" fmla="*/ 15549 w 2059780"/>
                <a:gd name="connsiteY3147" fmla="*/ 167495 h 1133814"/>
                <a:gd name="connsiteX3148" fmla="*/ 15730 w 2059780"/>
                <a:gd name="connsiteY3148" fmla="*/ 178919 h 1133814"/>
                <a:gd name="connsiteX3149" fmla="*/ 15664 w 2059780"/>
                <a:gd name="connsiteY3149" fmla="*/ 167207 h 1133814"/>
                <a:gd name="connsiteX3150" fmla="*/ 15689 w 2059780"/>
                <a:gd name="connsiteY3150" fmla="*/ 163549 h 1133814"/>
                <a:gd name="connsiteX3151" fmla="*/ 15757 w 2059780"/>
                <a:gd name="connsiteY3151" fmla="*/ 160193 h 1133814"/>
                <a:gd name="connsiteX3152" fmla="*/ 15707 w 2059780"/>
                <a:gd name="connsiteY3152" fmla="*/ 153854 h 1133814"/>
                <a:gd name="connsiteX3153" fmla="*/ 15720 w 2059780"/>
                <a:gd name="connsiteY3153" fmla="*/ 144610 h 1133814"/>
                <a:gd name="connsiteX3154" fmla="*/ 15873 w 2059780"/>
                <a:gd name="connsiteY3154" fmla="*/ 158771 h 1133814"/>
                <a:gd name="connsiteX3155" fmla="*/ 15946 w 2059780"/>
                <a:gd name="connsiteY3155" fmla="*/ 157963 h 1133814"/>
                <a:gd name="connsiteX3156" fmla="*/ 15956 w 2059780"/>
                <a:gd name="connsiteY3156" fmla="*/ 161693 h 1133814"/>
                <a:gd name="connsiteX3157" fmla="*/ 15878 w 2059780"/>
                <a:gd name="connsiteY3157" fmla="*/ 161095 h 1133814"/>
                <a:gd name="connsiteX3158" fmla="*/ 15903 w 2059780"/>
                <a:gd name="connsiteY3158" fmla="*/ 169594 h 1133814"/>
                <a:gd name="connsiteX3159" fmla="*/ 16001 w 2059780"/>
                <a:gd name="connsiteY3159" fmla="*/ 190902 h 1133814"/>
                <a:gd name="connsiteX3160" fmla="*/ 16080 w 2059780"/>
                <a:gd name="connsiteY3160" fmla="*/ 198663 h 1133814"/>
                <a:gd name="connsiteX3161" fmla="*/ 15941 w 2059780"/>
                <a:gd name="connsiteY3161" fmla="*/ 201486 h 1133814"/>
                <a:gd name="connsiteX3162" fmla="*/ 16037 w 2059780"/>
                <a:gd name="connsiteY3162" fmla="*/ 205789 h 1133814"/>
                <a:gd name="connsiteX3163" fmla="*/ 16155 w 2059780"/>
                <a:gd name="connsiteY3163" fmla="*/ 210679 h 1133814"/>
                <a:gd name="connsiteX3164" fmla="*/ 16238 w 2059780"/>
                <a:gd name="connsiteY3164" fmla="*/ 223320 h 1133814"/>
                <a:gd name="connsiteX3165" fmla="*/ 16322 w 2059780"/>
                <a:gd name="connsiteY3165" fmla="*/ 223896 h 1133814"/>
                <a:gd name="connsiteX3166" fmla="*/ 16068 w 2059780"/>
                <a:gd name="connsiteY3166" fmla="*/ 239728 h 1133814"/>
                <a:gd name="connsiteX3167" fmla="*/ 16138 w 2059780"/>
                <a:gd name="connsiteY3167" fmla="*/ 234290 h 1133814"/>
                <a:gd name="connsiteX3168" fmla="*/ 16422 w 2059780"/>
                <a:gd name="connsiteY3168" fmla="*/ 247706 h 1133814"/>
                <a:gd name="connsiteX3169" fmla="*/ 16443 w 2059780"/>
                <a:gd name="connsiteY3169" fmla="*/ 239401 h 1133814"/>
                <a:gd name="connsiteX3170" fmla="*/ 16614 w 2059780"/>
                <a:gd name="connsiteY3170" fmla="*/ 273960 h 1133814"/>
                <a:gd name="connsiteX3171" fmla="*/ 16482 w 2059780"/>
                <a:gd name="connsiteY3171" fmla="*/ 272846 h 1133814"/>
                <a:gd name="connsiteX3172" fmla="*/ 16498 w 2059780"/>
                <a:gd name="connsiteY3172" fmla="*/ 280284 h 1133814"/>
                <a:gd name="connsiteX3173" fmla="*/ 16363 w 2059780"/>
                <a:gd name="connsiteY3173" fmla="*/ 278229 h 1133814"/>
                <a:gd name="connsiteX3174" fmla="*/ 16468 w 2059780"/>
                <a:gd name="connsiteY3174" fmla="*/ 286727 h 1133814"/>
                <a:gd name="connsiteX3175" fmla="*/ 16546 w 2059780"/>
                <a:gd name="connsiteY3175" fmla="*/ 282221 h 1133814"/>
                <a:gd name="connsiteX3176" fmla="*/ 16508 w 2059780"/>
                <a:gd name="connsiteY3176" fmla="*/ 284925 h 1133814"/>
                <a:gd name="connsiteX3177" fmla="*/ 16574 w 2059780"/>
                <a:gd name="connsiteY3177" fmla="*/ 274824 h 1133814"/>
                <a:gd name="connsiteX3178" fmla="*/ 16815 w 2059780"/>
                <a:gd name="connsiteY3178" fmla="*/ 303490 h 1133814"/>
                <a:gd name="connsiteX3179" fmla="*/ 16548 w 2059780"/>
                <a:gd name="connsiteY3179" fmla="*/ 302220 h 1133814"/>
                <a:gd name="connsiteX3180" fmla="*/ 16729 w 2059780"/>
                <a:gd name="connsiteY3180" fmla="*/ 304745 h 1133814"/>
                <a:gd name="connsiteX3181" fmla="*/ 16749 w 2059780"/>
                <a:gd name="connsiteY3181" fmla="*/ 314054 h 1133814"/>
                <a:gd name="connsiteX3182" fmla="*/ 16718 w 2059780"/>
                <a:gd name="connsiteY3182" fmla="*/ 320488 h 1133814"/>
                <a:gd name="connsiteX3183" fmla="*/ 16804 w 2059780"/>
                <a:gd name="connsiteY3183" fmla="*/ 318772 h 1133814"/>
                <a:gd name="connsiteX3184" fmla="*/ 16419 w 2059780"/>
                <a:gd name="connsiteY3184" fmla="*/ 333057 h 1133814"/>
                <a:gd name="connsiteX3185" fmla="*/ 16451 w 2059780"/>
                <a:gd name="connsiteY3185" fmla="*/ 325220 h 1133814"/>
                <a:gd name="connsiteX3186" fmla="*/ 16342 w 2059780"/>
                <a:gd name="connsiteY3186" fmla="*/ 315321 h 1133814"/>
                <a:gd name="connsiteX3187" fmla="*/ 15941 w 2059780"/>
                <a:gd name="connsiteY3187" fmla="*/ 320311 h 1133814"/>
                <a:gd name="connsiteX3188" fmla="*/ 16015 w 2059780"/>
                <a:gd name="connsiteY3188" fmla="*/ 346065 h 1133814"/>
                <a:gd name="connsiteX3189" fmla="*/ 16209 w 2059780"/>
                <a:gd name="connsiteY3189" fmla="*/ 349486 h 1133814"/>
                <a:gd name="connsiteX3190" fmla="*/ 16043 w 2059780"/>
                <a:gd name="connsiteY3190" fmla="*/ 347409 h 1133814"/>
                <a:gd name="connsiteX3191" fmla="*/ 16218 w 2059780"/>
                <a:gd name="connsiteY3191" fmla="*/ 400101 h 1133814"/>
                <a:gd name="connsiteX3192" fmla="*/ 16118 w 2059780"/>
                <a:gd name="connsiteY3192" fmla="*/ 400931 h 1133814"/>
                <a:gd name="connsiteX3193" fmla="*/ 16276 w 2059780"/>
                <a:gd name="connsiteY3193" fmla="*/ 410918 h 1133814"/>
                <a:gd name="connsiteX3194" fmla="*/ 16507 w 2059780"/>
                <a:gd name="connsiteY3194" fmla="*/ 419184 h 1133814"/>
                <a:gd name="connsiteX3195" fmla="*/ 16271 w 2059780"/>
                <a:gd name="connsiteY3195" fmla="*/ 425096 h 1133814"/>
                <a:gd name="connsiteX3196" fmla="*/ 16252 w 2059780"/>
                <a:gd name="connsiteY3196" fmla="*/ 448998 h 1133814"/>
                <a:gd name="connsiteX3197" fmla="*/ 16099 w 2059780"/>
                <a:gd name="connsiteY3197" fmla="*/ 463186 h 1133814"/>
                <a:gd name="connsiteX3198" fmla="*/ 16575 w 2059780"/>
                <a:gd name="connsiteY3198" fmla="*/ 467095 h 1133814"/>
                <a:gd name="connsiteX3199" fmla="*/ 16750 w 2059780"/>
                <a:gd name="connsiteY3199" fmla="*/ 485418 h 1133814"/>
                <a:gd name="connsiteX3200" fmla="*/ 16641 w 2059780"/>
                <a:gd name="connsiteY3200" fmla="*/ 486682 h 1133814"/>
                <a:gd name="connsiteX3201" fmla="*/ 16793 w 2059780"/>
                <a:gd name="connsiteY3201" fmla="*/ 488423 h 1133814"/>
                <a:gd name="connsiteX3202" fmla="*/ 16589 w 2059780"/>
                <a:gd name="connsiteY3202" fmla="*/ 496473 h 1133814"/>
                <a:gd name="connsiteX3203" fmla="*/ 16526 w 2059780"/>
                <a:gd name="connsiteY3203" fmla="*/ 499215 h 1133814"/>
                <a:gd name="connsiteX3204" fmla="*/ 16373 w 2059780"/>
                <a:gd name="connsiteY3204" fmla="*/ 482727 h 1133814"/>
                <a:gd name="connsiteX3205" fmla="*/ 16434 w 2059780"/>
                <a:gd name="connsiteY3205" fmla="*/ 501402 h 1133814"/>
                <a:gd name="connsiteX3206" fmla="*/ 16271 w 2059780"/>
                <a:gd name="connsiteY3206" fmla="*/ 501208 h 1133814"/>
                <a:gd name="connsiteX3207" fmla="*/ 16271 w 2059780"/>
                <a:gd name="connsiteY3207" fmla="*/ 501217 h 1133814"/>
                <a:gd name="connsiteX3208" fmla="*/ 16545 w 2059780"/>
                <a:gd name="connsiteY3208" fmla="*/ 509915 h 1133814"/>
                <a:gd name="connsiteX3209" fmla="*/ 16534 w 2059780"/>
                <a:gd name="connsiteY3209" fmla="*/ 500207 h 1133814"/>
                <a:gd name="connsiteX3210" fmla="*/ 16757 w 2059780"/>
                <a:gd name="connsiteY3210" fmla="*/ 500788 h 1133814"/>
                <a:gd name="connsiteX3211" fmla="*/ 16706 w 2059780"/>
                <a:gd name="connsiteY3211" fmla="*/ 513276 h 1133814"/>
                <a:gd name="connsiteX3212" fmla="*/ 16818 w 2059780"/>
                <a:gd name="connsiteY3212" fmla="*/ 513902 h 1133814"/>
                <a:gd name="connsiteX3213" fmla="*/ 16820 w 2059780"/>
                <a:gd name="connsiteY3213" fmla="*/ 517594 h 1133814"/>
                <a:gd name="connsiteX3214" fmla="*/ 16463 w 2059780"/>
                <a:gd name="connsiteY3214" fmla="*/ 510677 h 1133814"/>
                <a:gd name="connsiteX3215" fmla="*/ 16813 w 2059780"/>
                <a:gd name="connsiteY3215" fmla="*/ 537661 h 1133814"/>
                <a:gd name="connsiteX3216" fmla="*/ 16691 w 2059780"/>
                <a:gd name="connsiteY3216" fmla="*/ 538860 h 1133814"/>
                <a:gd name="connsiteX3217" fmla="*/ 16721 w 2059780"/>
                <a:gd name="connsiteY3217" fmla="*/ 549136 h 1133814"/>
                <a:gd name="connsiteX3218" fmla="*/ 17059 w 2059780"/>
                <a:gd name="connsiteY3218" fmla="*/ 549529 h 1133814"/>
                <a:gd name="connsiteX3219" fmla="*/ 17066 w 2059780"/>
                <a:gd name="connsiteY3219" fmla="*/ 562539 h 1133814"/>
                <a:gd name="connsiteX3220" fmla="*/ 17176 w 2059780"/>
                <a:gd name="connsiteY3220" fmla="*/ 557100 h 1133814"/>
                <a:gd name="connsiteX3221" fmla="*/ 17400 w 2059780"/>
                <a:gd name="connsiteY3221" fmla="*/ 562707 h 1133814"/>
                <a:gd name="connsiteX3222" fmla="*/ 17412 w 2059780"/>
                <a:gd name="connsiteY3222" fmla="*/ 562173 h 1133814"/>
                <a:gd name="connsiteX3223" fmla="*/ 17545 w 2059780"/>
                <a:gd name="connsiteY3223" fmla="*/ 555667 h 1133814"/>
                <a:gd name="connsiteX3224" fmla="*/ 17471 w 2059780"/>
                <a:gd name="connsiteY3224" fmla="*/ 570461 h 1133814"/>
                <a:gd name="connsiteX3225" fmla="*/ 17324 w 2059780"/>
                <a:gd name="connsiteY3225" fmla="*/ 565624 h 1133814"/>
                <a:gd name="connsiteX3226" fmla="*/ 17356 w 2059780"/>
                <a:gd name="connsiteY3226" fmla="*/ 572177 h 1133814"/>
                <a:gd name="connsiteX3227" fmla="*/ 16723 w 2059780"/>
                <a:gd name="connsiteY3227" fmla="*/ 563539 h 1133814"/>
                <a:gd name="connsiteX3228" fmla="*/ 16925 w 2059780"/>
                <a:gd name="connsiteY3228" fmla="*/ 573572 h 1133814"/>
                <a:gd name="connsiteX3229" fmla="*/ 17127 w 2059780"/>
                <a:gd name="connsiteY3229" fmla="*/ 575661 h 1133814"/>
                <a:gd name="connsiteX3230" fmla="*/ 17012 w 2059780"/>
                <a:gd name="connsiteY3230" fmla="*/ 577836 h 1133814"/>
                <a:gd name="connsiteX3231" fmla="*/ 16898 w 2059780"/>
                <a:gd name="connsiteY3231" fmla="*/ 582838 h 1133814"/>
                <a:gd name="connsiteX3232" fmla="*/ 17214 w 2059780"/>
                <a:gd name="connsiteY3232" fmla="*/ 576683 h 1133814"/>
                <a:gd name="connsiteX3233" fmla="*/ 17418 w 2059780"/>
                <a:gd name="connsiteY3233" fmla="*/ 590286 h 1133814"/>
                <a:gd name="connsiteX3234" fmla="*/ 17651 w 2059780"/>
                <a:gd name="connsiteY3234" fmla="*/ 592630 h 1133814"/>
                <a:gd name="connsiteX3235" fmla="*/ 17613 w 2059780"/>
                <a:gd name="connsiteY3235" fmla="*/ 619910 h 1133814"/>
                <a:gd name="connsiteX3236" fmla="*/ 17375 w 2059780"/>
                <a:gd name="connsiteY3236" fmla="*/ 620100 h 1133814"/>
                <a:gd name="connsiteX3237" fmla="*/ 17674 w 2059780"/>
                <a:gd name="connsiteY3237" fmla="*/ 620915 h 1133814"/>
                <a:gd name="connsiteX3238" fmla="*/ 17679 w 2059780"/>
                <a:gd name="connsiteY3238" fmla="*/ 633936 h 1133814"/>
                <a:gd name="connsiteX3239" fmla="*/ 17377 w 2059780"/>
                <a:gd name="connsiteY3239" fmla="*/ 634537 h 1133814"/>
                <a:gd name="connsiteX3240" fmla="*/ 17197 w 2059780"/>
                <a:gd name="connsiteY3240" fmla="*/ 631557 h 1133814"/>
                <a:gd name="connsiteX3241" fmla="*/ 17135 w 2059780"/>
                <a:gd name="connsiteY3241" fmla="*/ 646381 h 1133814"/>
                <a:gd name="connsiteX3242" fmla="*/ 17317 w 2059780"/>
                <a:gd name="connsiteY3242" fmla="*/ 645638 h 1133814"/>
                <a:gd name="connsiteX3243" fmla="*/ 17318 w 2059780"/>
                <a:gd name="connsiteY3243" fmla="*/ 654952 h 1133814"/>
                <a:gd name="connsiteX3244" fmla="*/ 17563 w 2059780"/>
                <a:gd name="connsiteY3244" fmla="*/ 653362 h 1133814"/>
                <a:gd name="connsiteX3245" fmla="*/ 17437 w 2059780"/>
                <a:gd name="connsiteY3245" fmla="*/ 659262 h 1133814"/>
                <a:gd name="connsiteX3246" fmla="*/ 17625 w 2059780"/>
                <a:gd name="connsiteY3246" fmla="*/ 659940 h 1133814"/>
                <a:gd name="connsiteX3247" fmla="*/ 17503 w 2059780"/>
                <a:gd name="connsiteY3247" fmla="*/ 664844 h 1133814"/>
                <a:gd name="connsiteX3248" fmla="*/ 17751 w 2059780"/>
                <a:gd name="connsiteY3248" fmla="*/ 674022 h 1133814"/>
                <a:gd name="connsiteX3249" fmla="*/ 18061 w 2059780"/>
                <a:gd name="connsiteY3249" fmla="*/ 677468 h 1133814"/>
                <a:gd name="connsiteX3250" fmla="*/ 18252 w 2059780"/>
                <a:gd name="connsiteY3250" fmla="*/ 682927 h 1133814"/>
                <a:gd name="connsiteX3251" fmla="*/ 18002 w 2059780"/>
                <a:gd name="connsiteY3251" fmla="*/ 689145 h 1133814"/>
                <a:gd name="connsiteX3252" fmla="*/ 17815 w 2059780"/>
                <a:gd name="connsiteY3252" fmla="*/ 690829 h 1133814"/>
                <a:gd name="connsiteX3253" fmla="*/ 17960 w 2059780"/>
                <a:gd name="connsiteY3253" fmla="*/ 692134 h 1133814"/>
                <a:gd name="connsiteX3254" fmla="*/ 17815 w 2059780"/>
                <a:gd name="connsiteY3254" fmla="*/ 699233 h 1133814"/>
                <a:gd name="connsiteX3255" fmla="*/ 17992 w 2059780"/>
                <a:gd name="connsiteY3255" fmla="*/ 708237 h 1133814"/>
                <a:gd name="connsiteX3256" fmla="*/ 17870 w 2059780"/>
                <a:gd name="connsiteY3256" fmla="*/ 709950 h 1133814"/>
                <a:gd name="connsiteX3257" fmla="*/ 18070 w 2059780"/>
                <a:gd name="connsiteY3257" fmla="*/ 716743 h 1133814"/>
                <a:gd name="connsiteX3258" fmla="*/ 17942 w 2059780"/>
                <a:gd name="connsiteY3258" fmla="*/ 720283 h 1133814"/>
                <a:gd name="connsiteX3259" fmla="*/ 18103 w 2059780"/>
                <a:gd name="connsiteY3259" fmla="*/ 720941 h 1133814"/>
                <a:gd name="connsiteX3260" fmla="*/ 18070 w 2059780"/>
                <a:gd name="connsiteY3260" fmla="*/ 703201 h 1133814"/>
                <a:gd name="connsiteX3261" fmla="*/ 18326 w 2059780"/>
                <a:gd name="connsiteY3261" fmla="*/ 713721 h 1133814"/>
                <a:gd name="connsiteX3262" fmla="*/ 18200 w 2059780"/>
                <a:gd name="connsiteY3262" fmla="*/ 714039 h 1133814"/>
                <a:gd name="connsiteX3263" fmla="*/ 18528 w 2059780"/>
                <a:gd name="connsiteY3263" fmla="*/ 724514 h 1133814"/>
                <a:gd name="connsiteX3264" fmla="*/ 18201 w 2059780"/>
                <a:gd name="connsiteY3264" fmla="*/ 727545 h 1133814"/>
                <a:gd name="connsiteX3265" fmla="*/ 18007 w 2059780"/>
                <a:gd name="connsiteY3265" fmla="*/ 723632 h 1133814"/>
                <a:gd name="connsiteX3266" fmla="*/ 17946 w 2059780"/>
                <a:gd name="connsiteY3266" fmla="*/ 726896 h 1133814"/>
                <a:gd name="connsiteX3267" fmla="*/ 17033 w 2059780"/>
                <a:gd name="connsiteY3267" fmla="*/ 729163 h 1133814"/>
                <a:gd name="connsiteX3268" fmla="*/ 17162 w 2059780"/>
                <a:gd name="connsiteY3268" fmla="*/ 730702 h 1133814"/>
                <a:gd name="connsiteX3269" fmla="*/ 17218 w 2059780"/>
                <a:gd name="connsiteY3269" fmla="*/ 740519 h 1133814"/>
                <a:gd name="connsiteX3270" fmla="*/ 17253 w 2059780"/>
                <a:gd name="connsiteY3270" fmla="*/ 736835 h 1133814"/>
                <a:gd name="connsiteX3271" fmla="*/ 17480 w 2059780"/>
                <a:gd name="connsiteY3271" fmla="*/ 741723 h 1133814"/>
                <a:gd name="connsiteX3272" fmla="*/ 17275 w 2059780"/>
                <a:gd name="connsiteY3272" fmla="*/ 744775 h 1133814"/>
                <a:gd name="connsiteX3273" fmla="*/ 17472 w 2059780"/>
                <a:gd name="connsiteY3273" fmla="*/ 754736 h 1133814"/>
                <a:gd name="connsiteX3274" fmla="*/ 17606 w 2059780"/>
                <a:gd name="connsiteY3274" fmla="*/ 751137 h 1133814"/>
                <a:gd name="connsiteX3275" fmla="*/ 17439 w 2059780"/>
                <a:gd name="connsiteY3275" fmla="*/ 747758 h 1133814"/>
                <a:gd name="connsiteX3276" fmla="*/ 17806 w 2059780"/>
                <a:gd name="connsiteY3276" fmla="*/ 745754 h 1133814"/>
                <a:gd name="connsiteX3277" fmla="*/ 17677 w 2059780"/>
                <a:gd name="connsiteY3277" fmla="*/ 743308 h 1133814"/>
                <a:gd name="connsiteX3278" fmla="*/ 17873 w 2059780"/>
                <a:gd name="connsiteY3278" fmla="*/ 741647 h 1133814"/>
                <a:gd name="connsiteX3279" fmla="*/ 17547 w 2059780"/>
                <a:gd name="connsiteY3279" fmla="*/ 741783 h 1133814"/>
                <a:gd name="connsiteX3280" fmla="*/ 17874 w 2059780"/>
                <a:gd name="connsiteY3280" fmla="*/ 738378 h 1133814"/>
                <a:gd name="connsiteX3281" fmla="*/ 17745 w 2059780"/>
                <a:gd name="connsiteY3281" fmla="*/ 734539 h 1133814"/>
                <a:gd name="connsiteX3282" fmla="*/ 18021 w 2059780"/>
                <a:gd name="connsiteY3282" fmla="*/ 737403 h 1133814"/>
                <a:gd name="connsiteX3283" fmla="*/ 18162 w 2059780"/>
                <a:gd name="connsiteY3283" fmla="*/ 749921 h 1133814"/>
                <a:gd name="connsiteX3284" fmla="*/ 18399 w 2059780"/>
                <a:gd name="connsiteY3284" fmla="*/ 756152 h 1133814"/>
                <a:gd name="connsiteX3285" fmla="*/ 18797 w 2059780"/>
                <a:gd name="connsiteY3285" fmla="*/ 763523 h 1133814"/>
                <a:gd name="connsiteX3286" fmla="*/ 18127 w 2059780"/>
                <a:gd name="connsiteY3286" fmla="*/ 772607 h 1133814"/>
                <a:gd name="connsiteX3287" fmla="*/ 18527 w 2059780"/>
                <a:gd name="connsiteY3287" fmla="*/ 774417 h 1133814"/>
                <a:gd name="connsiteX3288" fmla="*/ 18591 w 2059780"/>
                <a:gd name="connsiteY3288" fmla="*/ 778528 h 1133814"/>
                <a:gd name="connsiteX3289" fmla="*/ 18850 w 2059780"/>
                <a:gd name="connsiteY3289" fmla="*/ 780863 h 1133814"/>
                <a:gd name="connsiteX3290" fmla="*/ 18628 w 2059780"/>
                <a:gd name="connsiteY3290" fmla="*/ 785620 h 1133814"/>
                <a:gd name="connsiteX3291" fmla="*/ 18933 w 2059780"/>
                <a:gd name="connsiteY3291" fmla="*/ 789753 h 1133814"/>
                <a:gd name="connsiteX3292" fmla="*/ 19005 w 2059780"/>
                <a:gd name="connsiteY3292" fmla="*/ 809309 h 1133814"/>
                <a:gd name="connsiteX3293" fmla="*/ 18765 w 2059780"/>
                <a:gd name="connsiteY3293" fmla="*/ 805389 h 1133814"/>
                <a:gd name="connsiteX3294" fmla="*/ 18525 w 2059780"/>
                <a:gd name="connsiteY3294" fmla="*/ 810250 h 1133814"/>
                <a:gd name="connsiteX3295" fmla="*/ 18795 w 2059780"/>
                <a:gd name="connsiteY3295" fmla="*/ 817004 h 1133814"/>
                <a:gd name="connsiteX3296" fmla="*/ 18927 w 2059780"/>
                <a:gd name="connsiteY3296" fmla="*/ 818245 h 1133814"/>
                <a:gd name="connsiteX3297" fmla="*/ 18969 w 2059780"/>
                <a:gd name="connsiteY3297" fmla="*/ 828855 h 1133814"/>
                <a:gd name="connsiteX3298" fmla="*/ 19593 w 2059780"/>
                <a:gd name="connsiteY3298" fmla="*/ 817329 h 1133814"/>
                <a:gd name="connsiteX3299" fmla="*/ 20118 w 2059780"/>
                <a:gd name="connsiteY3299" fmla="*/ 828044 h 1133814"/>
                <a:gd name="connsiteX3300" fmla="*/ 19835 w 2059780"/>
                <a:gd name="connsiteY3300" fmla="*/ 824506 h 1133814"/>
                <a:gd name="connsiteX3301" fmla="*/ 20045 w 2059780"/>
                <a:gd name="connsiteY3301" fmla="*/ 823327 h 1133814"/>
                <a:gd name="connsiteX3302" fmla="*/ 19836 w 2059780"/>
                <a:gd name="connsiteY3302" fmla="*/ 819431 h 1133814"/>
                <a:gd name="connsiteX3303" fmla="*/ 20077 w 2059780"/>
                <a:gd name="connsiteY3303" fmla="*/ 816854 h 1133814"/>
                <a:gd name="connsiteX3304" fmla="*/ 20260 w 2059780"/>
                <a:gd name="connsiteY3304" fmla="*/ 830987 h 1133814"/>
                <a:gd name="connsiteX3305" fmla="*/ 20334 w 2059780"/>
                <a:gd name="connsiteY3305" fmla="*/ 837582 h 1133814"/>
                <a:gd name="connsiteX3306" fmla="*/ 20473 w 2059780"/>
                <a:gd name="connsiteY3306" fmla="*/ 837259 h 1133814"/>
                <a:gd name="connsiteX3307" fmla="*/ 20627 w 2059780"/>
                <a:gd name="connsiteY3307" fmla="*/ 852728 h 1133814"/>
                <a:gd name="connsiteX3308" fmla="*/ 20345 w 2059780"/>
                <a:gd name="connsiteY3308" fmla="*/ 852917 h 1133814"/>
                <a:gd name="connsiteX3309" fmla="*/ 20628 w 2059780"/>
                <a:gd name="connsiteY3309" fmla="*/ 853655 h 1133814"/>
                <a:gd name="connsiteX3310" fmla="*/ 20898 w 2059780"/>
                <a:gd name="connsiteY3310" fmla="*/ 895339 h 1133814"/>
                <a:gd name="connsiteX3311" fmla="*/ 21168 w 2059780"/>
                <a:gd name="connsiteY3311" fmla="*/ 904131 h 1133814"/>
                <a:gd name="connsiteX3312" fmla="*/ 21177 w 2059780"/>
                <a:gd name="connsiteY3312" fmla="*/ 918788 h 1133814"/>
                <a:gd name="connsiteX3313" fmla="*/ 21406 w 2059780"/>
                <a:gd name="connsiteY3313" fmla="*/ 919950 h 1133814"/>
                <a:gd name="connsiteX3314" fmla="*/ 21183 w 2059780"/>
                <a:gd name="connsiteY3314" fmla="*/ 920217 h 1133814"/>
                <a:gd name="connsiteX3315" fmla="*/ 21348 w 2059780"/>
                <a:gd name="connsiteY3315" fmla="*/ 946395 h 1133814"/>
                <a:gd name="connsiteX3316" fmla="*/ 20745 w 2059780"/>
                <a:gd name="connsiteY3316" fmla="*/ 930050 h 1133814"/>
                <a:gd name="connsiteX3317" fmla="*/ 20668 w 2059780"/>
                <a:gd name="connsiteY3317" fmla="*/ 934171 h 1133814"/>
                <a:gd name="connsiteX3318" fmla="*/ 20972 w 2059780"/>
                <a:gd name="connsiteY3318" fmla="*/ 941398 h 1133814"/>
                <a:gd name="connsiteX3319" fmla="*/ 20613 w 2059780"/>
                <a:gd name="connsiteY3319" fmla="*/ 944509 h 1133814"/>
                <a:gd name="connsiteX3320" fmla="*/ 20612 w 2059780"/>
                <a:gd name="connsiteY3320" fmla="*/ 952744 h 1133814"/>
                <a:gd name="connsiteX3321" fmla="*/ 20867 w 2059780"/>
                <a:gd name="connsiteY3321" fmla="*/ 985997 h 1133814"/>
                <a:gd name="connsiteX3322" fmla="*/ 21135 w 2059780"/>
                <a:gd name="connsiteY3322" fmla="*/ 984844 h 1133814"/>
                <a:gd name="connsiteX3323" fmla="*/ 20665 w 2059780"/>
                <a:gd name="connsiteY3323" fmla="*/ 989079 h 1133814"/>
                <a:gd name="connsiteX3324" fmla="*/ 20827 w 2059780"/>
                <a:gd name="connsiteY3324" fmla="*/ 1000854 h 1133814"/>
                <a:gd name="connsiteX3325" fmla="*/ 21330 w 2059780"/>
                <a:gd name="connsiteY3325" fmla="*/ 994802 h 1133814"/>
                <a:gd name="connsiteX3326" fmla="*/ 21524 w 2059780"/>
                <a:gd name="connsiteY3326" fmla="*/ 1003317 h 1133814"/>
                <a:gd name="connsiteX3327" fmla="*/ 21216 w 2059780"/>
                <a:gd name="connsiteY3327" fmla="*/ 1004915 h 1133814"/>
                <a:gd name="connsiteX3328" fmla="*/ 21369 w 2059780"/>
                <a:gd name="connsiteY3328" fmla="*/ 1002266 h 1133814"/>
                <a:gd name="connsiteX3329" fmla="*/ 21162 w 2059780"/>
                <a:gd name="connsiteY3329" fmla="*/ 1007115 h 1133814"/>
                <a:gd name="connsiteX3330" fmla="*/ 21040 w 2059780"/>
                <a:gd name="connsiteY3330" fmla="*/ 1017173 h 1133814"/>
                <a:gd name="connsiteX3331" fmla="*/ 20667 w 2059780"/>
                <a:gd name="connsiteY3331" fmla="*/ 1016554 h 1133814"/>
                <a:gd name="connsiteX3332" fmla="*/ 20626 w 2059780"/>
                <a:gd name="connsiteY3332" fmla="*/ 1021806 h 1133814"/>
                <a:gd name="connsiteX3333" fmla="*/ 20349 w 2059780"/>
                <a:gd name="connsiteY3333" fmla="*/ 1025601 h 1133814"/>
                <a:gd name="connsiteX3334" fmla="*/ 20466 w 2059780"/>
                <a:gd name="connsiteY3334" fmla="*/ 1023846 h 1133814"/>
                <a:gd name="connsiteX3335" fmla="*/ 20655 w 2059780"/>
                <a:gd name="connsiteY3335" fmla="*/ 1034806 h 1133814"/>
                <a:gd name="connsiteX3336" fmla="*/ 20341 w 2059780"/>
                <a:gd name="connsiteY3336" fmla="*/ 1038639 h 1133814"/>
                <a:gd name="connsiteX3337" fmla="*/ 20495 w 2059780"/>
                <a:gd name="connsiteY3337" fmla="*/ 1046201 h 1133814"/>
                <a:gd name="connsiteX3338" fmla="*/ 20666 w 2059780"/>
                <a:gd name="connsiteY3338" fmla="*/ 1060553 h 1133814"/>
                <a:gd name="connsiteX3339" fmla="*/ 20885 w 2059780"/>
                <a:gd name="connsiteY3339" fmla="*/ 1069297 h 1133814"/>
                <a:gd name="connsiteX3340" fmla="*/ 20485 w 2059780"/>
                <a:gd name="connsiteY3340" fmla="*/ 1071821 h 1133814"/>
                <a:gd name="connsiteX3341" fmla="*/ 20425 w 2059780"/>
                <a:gd name="connsiteY3341" fmla="*/ 1082514 h 1133814"/>
                <a:gd name="connsiteX3342" fmla="*/ 19695 w 2059780"/>
                <a:gd name="connsiteY3342" fmla="*/ 1083659 h 1133814"/>
                <a:gd name="connsiteX3343" fmla="*/ 19540 w 2059780"/>
                <a:gd name="connsiteY3343" fmla="*/ 1075248 h 1133814"/>
                <a:gd name="connsiteX3344" fmla="*/ 19403 w 2059780"/>
                <a:gd name="connsiteY3344" fmla="*/ 1084816 h 1133814"/>
                <a:gd name="connsiteX3345" fmla="*/ 18743 w 2059780"/>
                <a:gd name="connsiteY3345" fmla="*/ 1088979 h 1133814"/>
                <a:gd name="connsiteX3346" fmla="*/ 18484 w 2059780"/>
                <a:gd name="connsiteY3346" fmla="*/ 1094883 h 1133814"/>
                <a:gd name="connsiteX3347" fmla="*/ 17991 w 2059780"/>
                <a:gd name="connsiteY3347" fmla="*/ 1092110 h 1133814"/>
                <a:gd name="connsiteX3348" fmla="*/ 17336 w 2059780"/>
                <a:gd name="connsiteY3348" fmla="*/ 1095823 h 1133814"/>
                <a:gd name="connsiteX3349" fmla="*/ 17516 w 2059780"/>
                <a:gd name="connsiteY3349" fmla="*/ 1089452 h 1133814"/>
                <a:gd name="connsiteX3350" fmla="*/ 16587 w 2059780"/>
                <a:gd name="connsiteY3350" fmla="*/ 1092229 h 1133814"/>
                <a:gd name="connsiteX3351" fmla="*/ 16367 w 2059780"/>
                <a:gd name="connsiteY3351" fmla="*/ 1091314 h 1133814"/>
                <a:gd name="connsiteX3352" fmla="*/ 17004 w 2059780"/>
                <a:gd name="connsiteY3352" fmla="*/ 1096024 h 1133814"/>
                <a:gd name="connsiteX3353" fmla="*/ 16599 w 2059780"/>
                <a:gd name="connsiteY3353" fmla="*/ 1095231 h 1133814"/>
                <a:gd name="connsiteX3354" fmla="*/ 16461 w 2059780"/>
                <a:gd name="connsiteY3354" fmla="*/ 1099800 h 1133814"/>
                <a:gd name="connsiteX3355" fmla="*/ 15468 w 2059780"/>
                <a:gd name="connsiteY3355" fmla="*/ 1090593 h 1133814"/>
                <a:gd name="connsiteX3356" fmla="*/ 15678 w 2059780"/>
                <a:gd name="connsiteY3356" fmla="*/ 1100084 h 1133814"/>
                <a:gd name="connsiteX3357" fmla="*/ 15531 w 2059780"/>
                <a:gd name="connsiteY3357" fmla="*/ 1095311 h 1133814"/>
                <a:gd name="connsiteX3358" fmla="*/ 15156 w 2059780"/>
                <a:gd name="connsiteY3358" fmla="*/ 1096893 h 1133814"/>
                <a:gd name="connsiteX3359" fmla="*/ 14708 w 2059780"/>
                <a:gd name="connsiteY3359" fmla="*/ 1096531 h 1133814"/>
                <a:gd name="connsiteX3360" fmla="*/ 14677 w 2059780"/>
                <a:gd name="connsiteY3360" fmla="*/ 1103021 h 1133814"/>
                <a:gd name="connsiteX3361" fmla="*/ 13996 w 2059780"/>
                <a:gd name="connsiteY3361" fmla="*/ 1099635 h 1133814"/>
                <a:gd name="connsiteX3362" fmla="*/ 13614 w 2059780"/>
                <a:gd name="connsiteY3362" fmla="*/ 1101232 h 1133814"/>
                <a:gd name="connsiteX3363" fmla="*/ 13259 w 2059780"/>
                <a:gd name="connsiteY3363" fmla="*/ 1099070 h 1133814"/>
                <a:gd name="connsiteX3364" fmla="*/ 13041 w 2059780"/>
                <a:gd name="connsiteY3364" fmla="*/ 1093301 h 1133814"/>
                <a:gd name="connsiteX3365" fmla="*/ 12710 w 2059780"/>
                <a:gd name="connsiteY3365" fmla="*/ 1101427 h 1133814"/>
                <a:gd name="connsiteX3366" fmla="*/ 12463 w 2059780"/>
                <a:gd name="connsiteY3366" fmla="*/ 1100723 h 1133814"/>
                <a:gd name="connsiteX3367" fmla="*/ 11697 w 2059780"/>
                <a:gd name="connsiteY3367" fmla="*/ 1104810 h 1133814"/>
                <a:gd name="connsiteX3368" fmla="*/ 11445 w 2059780"/>
                <a:gd name="connsiteY3368" fmla="*/ 1106513 h 1133814"/>
                <a:gd name="connsiteX3369" fmla="*/ 10795 w 2059780"/>
                <a:gd name="connsiteY3369" fmla="*/ 1092420 h 1133814"/>
                <a:gd name="connsiteX3370" fmla="*/ 11018 w 2059780"/>
                <a:gd name="connsiteY3370" fmla="*/ 1108955 h 1133814"/>
                <a:gd name="connsiteX3371" fmla="*/ 10766 w 2059780"/>
                <a:gd name="connsiteY3371" fmla="*/ 1109222 h 1133814"/>
                <a:gd name="connsiteX3372" fmla="*/ 10747 w 2059780"/>
                <a:gd name="connsiteY3372" fmla="*/ 1112024 h 1133814"/>
                <a:gd name="connsiteX3373" fmla="*/ 10605 w 2059780"/>
                <a:gd name="connsiteY3373" fmla="*/ 1096007 h 1133814"/>
                <a:gd name="connsiteX3374" fmla="*/ 10255 w 2059780"/>
                <a:gd name="connsiteY3374" fmla="*/ 1099453 h 1133814"/>
                <a:gd name="connsiteX3375" fmla="*/ 10244 w 2059780"/>
                <a:gd name="connsiteY3375" fmla="*/ 1094777 h 1133814"/>
                <a:gd name="connsiteX3376" fmla="*/ 9530 w 2059780"/>
                <a:gd name="connsiteY3376" fmla="*/ 1093187 h 1133814"/>
                <a:gd name="connsiteX3377" fmla="*/ 9241 w 2059780"/>
                <a:gd name="connsiteY3377" fmla="*/ 1092085 h 1133814"/>
                <a:gd name="connsiteX3378" fmla="*/ 9192 w 2059780"/>
                <a:gd name="connsiteY3378" fmla="*/ 1098596 h 1133814"/>
                <a:gd name="connsiteX3379" fmla="*/ 8546 w 2059780"/>
                <a:gd name="connsiteY3379" fmla="*/ 1086841 h 1133814"/>
                <a:gd name="connsiteX3380" fmla="*/ 8674 w 2059780"/>
                <a:gd name="connsiteY3380" fmla="*/ 1101919 h 1133814"/>
                <a:gd name="connsiteX3381" fmla="*/ 8980 w 2059780"/>
                <a:gd name="connsiteY3381" fmla="*/ 1099371 h 1133814"/>
                <a:gd name="connsiteX3382" fmla="*/ 9511 w 2059780"/>
                <a:gd name="connsiteY3382" fmla="*/ 1108052 h 1133814"/>
                <a:gd name="connsiteX3383" fmla="*/ 9930 w 2059780"/>
                <a:gd name="connsiteY3383" fmla="*/ 1110015 h 1133814"/>
                <a:gd name="connsiteX3384" fmla="*/ 9623 w 2059780"/>
                <a:gd name="connsiteY3384" fmla="*/ 1113012 h 1133814"/>
                <a:gd name="connsiteX3385" fmla="*/ 9395 w 2059780"/>
                <a:gd name="connsiteY3385" fmla="*/ 1110007 h 1133814"/>
                <a:gd name="connsiteX3386" fmla="*/ 9333 w 2059780"/>
                <a:gd name="connsiteY3386" fmla="*/ 1112770 h 1133814"/>
                <a:gd name="connsiteX3387" fmla="*/ 9143 w 2059780"/>
                <a:gd name="connsiteY3387" fmla="*/ 1110748 h 1133814"/>
                <a:gd name="connsiteX3388" fmla="*/ 8538 w 2059780"/>
                <a:gd name="connsiteY3388" fmla="*/ 1108392 h 1133814"/>
                <a:gd name="connsiteX3389" fmla="*/ 8727 w 2059780"/>
                <a:gd name="connsiteY3389" fmla="*/ 1105484 h 1133814"/>
                <a:gd name="connsiteX3390" fmla="*/ 8480 w 2059780"/>
                <a:gd name="connsiteY3390" fmla="*/ 1102526 h 1133814"/>
                <a:gd name="connsiteX3391" fmla="*/ 8464 w 2059780"/>
                <a:gd name="connsiteY3391" fmla="*/ 1097082 h 1133814"/>
                <a:gd name="connsiteX3392" fmla="*/ 8166 w 2059780"/>
                <a:gd name="connsiteY3392" fmla="*/ 1093098 h 1133814"/>
                <a:gd name="connsiteX3393" fmla="*/ 7887 w 2059780"/>
                <a:gd name="connsiteY3393" fmla="*/ 1110765 h 1133814"/>
                <a:gd name="connsiteX3394" fmla="*/ 7183 w 2059780"/>
                <a:gd name="connsiteY3394" fmla="*/ 1102601 h 1133814"/>
                <a:gd name="connsiteX3395" fmla="*/ 6931 w 2059780"/>
                <a:gd name="connsiteY3395" fmla="*/ 1103343 h 1133814"/>
                <a:gd name="connsiteX3396" fmla="*/ 6856 w 2059780"/>
                <a:gd name="connsiteY3396" fmla="*/ 1092979 h 1133814"/>
                <a:gd name="connsiteX3397" fmla="*/ 6664 w 2059780"/>
                <a:gd name="connsiteY3397" fmla="*/ 1096553 h 1133814"/>
                <a:gd name="connsiteX3398" fmla="*/ 6234 w 2059780"/>
                <a:gd name="connsiteY3398" fmla="*/ 1091763 h 1133814"/>
                <a:gd name="connsiteX3399" fmla="*/ 6098 w 2059780"/>
                <a:gd name="connsiteY3399" fmla="*/ 1104535 h 1133814"/>
                <a:gd name="connsiteX3400" fmla="*/ 6014 w 2059780"/>
                <a:gd name="connsiteY3400" fmla="*/ 1086668 h 1133814"/>
                <a:gd name="connsiteX3401" fmla="*/ 5350 w 2059780"/>
                <a:gd name="connsiteY3401" fmla="*/ 1096447 h 1133814"/>
                <a:gd name="connsiteX3402" fmla="*/ 5285 w 2059780"/>
                <a:gd name="connsiteY3402" fmla="*/ 1077636 h 1133814"/>
                <a:gd name="connsiteX3403" fmla="*/ 4689 w 2059780"/>
                <a:gd name="connsiteY3403" fmla="*/ 1072459 h 1133814"/>
                <a:gd name="connsiteX3404" fmla="*/ 3971 w 2059780"/>
                <a:gd name="connsiteY3404" fmla="*/ 1079356 h 1133814"/>
                <a:gd name="connsiteX3405" fmla="*/ 3045 w 2059780"/>
                <a:gd name="connsiteY3405" fmla="*/ 1067326 h 1133814"/>
                <a:gd name="connsiteX3406" fmla="*/ 2825 w 2059780"/>
                <a:gd name="connsiteY3406" fmla="*/ 1061507 h 1133814"/>
                <a:gd name="connsiteX3407" fmla="*/ 2415 w 2059780"/>
                <a:gd name="connsiteY3407" fmla="*/ 1069624 h 1133814"/>
                <a:gd name="connsiteX3408" fmla="*/ 2526 w 2059780"/>
                <a:gd name="connsiteY3408" fmla="*/ 1062871 h 1133814"/>
                <a:gd name="connsiteX3409" fmla="*/ 1201 w 2059780"/>
                <a:gd name="connsiteY3409" fmla="*/ 1039487 h 1133814"/>
                <a:gd name="connsiteX3410" fmla="*/ 1034 w 2059780"/>
                <a:gd name="connsiteY3410" fmla="*/ 1040296 h 1133814"/>
                <a:gd name="connsiteX3411" fmla="*/ 1553 w 2059780"/>
                <a:gd name="connsiteY3411" fmla="*/ 996056 h 1133814"/>
                <a:gd name="connsiteX3412" fmla="*/ 1060 w 2059780"/>
                <a:gd name="connsiteY3412" fmla="*/ 967390 h 1133814"/>
                <a:gd name="connsiteX3413" fmla="*/ 1401 w 2059780"/>
                <a:gd name="connsiteY3413" fmla="*/ 957853 h 1133814"/>
                <a:gd name="connsiteX3414" fmla="*/ 1641 w 2059780"/>
                <a:gd name="connsiteY3414" fmla="*/ 959951 h 1133814"/>
                <a:gd name="connsiteX3415" fmla="*/ 1596 w 2059780"/>
                <a:gd name="connsiteY3415" fmla="*/ 947684 h 1133814"/>
                <a:gd name="connsiteX3416" fmla="*/ 1593 w 2059780"/>
                <a:gd name="connsiteY3416" fmla="*/ 954249 h 1133814"/>
                <a:gd name="connsiteX3417" fmla="*/ 1566 w 2059780"/>
                <a:gd name="connsiteY3417" fmla="*/ 918496 h 1133814"/>
                <a:gd name="connsiteX3418" fmla="*/ 1315 w 2059780"/>
                <a:gd name="connsiteY3418" fmla="*/ 921081 h 1133814"/>
                <a:gd name="connsiteX3419" fmla="*/ 1477 w 2059780"/>
                <a:gd name="connsiteY3419" fmla="*/ 913715 h 1133814"/>
                <a:gd name="connsiteX3420" fmla="*/ 1662 w 2059780"/>
                <a:gd name="connsiteY3420" fmla="*/ 916695 h 1133814"/>
                <a:gd name="connsiteX3421" fmla="*/ 1777 w 2059780"/>
                <a:gd name="connsiteY3421" fmla="*/ 907458 h 1133814"/>
                <a:gd name="connsiteX3422" fmla="*/ 1994 w 2059780"/>
                <a:gd name="connsiteY3422" fmla="*/ 907128 h 1133814"/>
                <a:gd name="connsiteX3423" fmla="*/ 1721 w 2059780"/>
                <a:gd name="connsiteY3423" fmla="*/ 904835 h 1133814"/>
                <a:gd name="connsiteX3424" fmla="*/ 1943 w 2059780"/>
                <a:gd name="connsiteY3424" fmla="*/ 892982 h 1133814"/>
                <a:gd name="connsiteX3425" fmla="*/ 2064 w 2059780"/>
                <a:gd name="connsiteY3425" fmla="*/ 863447 h 1133814"/>
                <a:gd name="connsiteX3426" fmla="*/ 2385 w 2059780"/>
                <a:gd name="connsiteY3426" fmla="*/ 860527 h 1133814"/>
                <a:gd name="connsiteX3427" fmla="*/ 2072 w 2059780"/>
                <a:gd name="connsiteY3427" fmla="*/ 849815 h 1133814"/>
                <a:gd name="connsiteX3428" fmla="*/ 2556 w 2059780"/>
                <a:gd name="connsiteY3428" fmla="*/ 838523 h 1133814"/>
                <a:gd name="connsiteX3429" fmla="*/ 2138 w 2059780"/>
                <a:gd name="connsiteY3429" fmla="*/ 832153 h 1133814"/>
                <a:gd name="connsiteX3430" fmla="*/ 2272 w 2059780"/>
                <a:gd name="connsiteY3430" fmla="*/ 817965 h 1133814"/>
                <a:gd name="connsiteX3431" fmla="*/ 2047 w 2059780"/>
                <a:gd name="connsiteY3431" fmla="*/ 812692 h 1133814"/>
                <a:gd name="connsiteX3432" fmla="*/ 2195 w 2059780"/>
                <a:gd name="connsiteY3432" fmla="*/ 808641 h 1133814"/>
                <a:gd name="connsiteX3433" fmla="*/ 2360 w 2059780"/>
                <a:gd name="connsiteY3433" fmla="*/ 782805 h 1133814"/>
                <a:gd name="connsiteX3434" fmla="*/ 2678 w 2059780"/>
                <a:gd name="connsiteY3434" fmla="*/ 778422 h 1133814"/>
                <a:gd name="connsiteX3435" fmla="*/ 2975 w 2059780"/>
                <a:gd name="connsiteY3435" fmla="*/ 782004 h 1133814"/>
                <a:gd name="connsiteX3436" fmla="*/ 3009 w 2059780"/>
                <a:gd name="connsiteY3436" fmla="*/ 766515 h 1133814"/>
                <a:gd name="connsiteX3437" fmla="*/ 2741 w 2059780"/>
                <a:gd name="connsiteY3437" fmla="*/ 759094 h 1133814"/>
                <a:gd name="connsiteX3438" fmla="*/ 3187 w 2059780"/>
                <a:gd name="connsiteY3438" fmla="*/ 731860 h 1133814"/>
                <a:gd name="connsiteX3439" fmla="*/ 3054 w 2059780"/>
                <a:gd name="connsiteY3439" fmla="*/ 724424 h 1133814"/>
                <a:gd name="connsiteX3440" fmla="*/ 3219 w 2059780"/>
                <a:gd name="connsiteY3440" fmla="*/ 722970 h 1133814"/>
                <a:gd name="connsiteX3441" fmla="*/ 3019 w 2059780"/>
                <a:gd name="connsiteY3441" fmla="*/ 717592 h 1133814"/>
                <a:gd name="connsiteX3442" fmla="*/ 3362 w 2059780"/>
                <a:gd name="connsiteY3442" fmla="*/ 709474 h 1133814"/>
                <a:gd name="connsiteX3443" fmla="*/ 3350 w 2059780"/>
                <a:gd name="connsiteY3443" fmla="*/ 686870 h 1133814"/>
                <a:gd name="connsiteX3444" fmla="*/ 3135 w 2059780"/>
                <a:gd name="connsiteY3444" fmla="*/ 689463 h 1133814"/>
                <a:gd name="connsiteX3445" fmla="*/ 3191 w 2059780"/>
                <a:gd name="connsiteY3445" fmla="*/ 683449 h 1133814"/>
                <a:gd name="connsiteX3446" fmla="*/ 3458 w 2059780"/>
                <a:gd name="connsiteY3446" fmla="*/ 670605 h 1133814"/>
                <a:gd name="connsiteX3447" fmla="*/ 3311 w 2059780"/>
                <a:gd name="connsiteY3447" fmla="*/ 661420 h 1133814"/>
                <a:gd name="connsiteX3448" fmla="*/ 3089 w 2059780"/>
                <a:gd name="connsiteY3448" fmla="*/ 664934 h 1133814"/>
                <a:gd name="connsiteX3449" fmla="*/ 3201 w 2059780"/>
                <a:gd name="connsiteY3449" fmla="*/ 654705 h 1133814"/>
                <a:gd name="connsiteX3450" fmla="*/ 3225 w 2059780"/>
                <a:gd name="connsiteY3450" fmla="*/ 652370 h 1133814"/>
                <a:gd name="connsiteX3451" fmla="*/ 3361 w 2059780"/>
                <a:gd name="connsiteY3451" fmla="*/ 651125 h 1133814"/>
                <a:gd name="connsiteX3452" fmla="*/ 3203 w 2059780"/>
                <a:gd name="connsiteY3452" fmla="*/ 648601 h 1133814"/>
                <a:gd name="connsiteX3453" fmla="*/ 3400 w 2059780"/>
                <a:gd name="connsiteY3453" fmla="*/ 641748 h 1133814"/>
                <a:gd name="connsiteX3454" fmla="*/ 3251 w 2059780"/>
                <a:gd name="connsiteY3454" fmla="*/ 638331 h 1133814"/>
                <a:gd name="connsiteX3455" fmla="*/ 3371 w 2059780"/>
                <a:gd name="connsiteY3455" fmla="*/ 638874 h 1133814"/>
                <a:gd name="connsiteX3456" fmla="*/ 3723 w 2059780"/>
                <a:gd name="connsiteY3456" fmla="*/ 645847 h 1133814"/>
                <a:gd name="connsiteX3457" fmla="*/ 4072 w 2059780"/>
                <a:gd name="connsiteY3457" fmla="*/ 641515 h 1133814"/>
                <a:gd name="connsiteX3458" fmla="*/ 4071 w 2059780"/>
                <a:gd name="connsiteY3458" fmla="*/ 634632 h 1133814"/>
                <a:gd name="connsiteX3459" fmla="*/ 3789 w 2059780"/>
                <a:gd name="connsiteY3459" fmla="*/ 633673 h 1133814"/>
                <a:gd name="connsiteX3460" fmla="*/ 3530 w 2059780"/>
                <a:gd name="connsiteY3460" fmla="*/ 623988 h 1133814"/>
                <a:gd name="connsiteX3461" fmla="*/ 3987 w 2059780"/>
                <a:gd name="connsiteY3461" fmla="*/ 632020 h 1133814"/>
                <a:gd name="connsiteX3462" fmla="*/ 4213 w 2059780"/>
                <a:gd name="connsiteY3462" fmla="*/ 625980 h 1133814"/>
                <a:gd name="connsiteX3463" fmla="*/ 3607 w 2059780"/>
                <a:gd name="connsiteY3463" fmla="*/ 620347 h 1133814"/>
                <a:gd name="connsiteX3464" fmla="*/ 3402 w 2059780"/>
                <a:gd name="connsiteY3464" fmla="*/ 619109 h 1133814"/>
                <a:gd name="connsiteX3465" fmla="*/ 3618 w 2059780"/>
                <a:gd name="connsiteY3465" fmla="*/ 615586 h 1133814"/>
                <a:gd name="connsiteX3466" fmla="*/ 3599 w 2059780"/>
                <a:gd name="connsiteY3466" fmla="*/ 611810 h 1133814"/>
                <a:gd name="connsiteX3467" fmla="*/ 3784 w 2059780"/>
                <a:gd name="connsiteY3467" fmla="*/ 611084 h 1133814"/>
                <a:gd name="connsiteX3468" fmla="*/ 3483 w 2059780"/>
                <a:gd name="connsiteY3468" fmla="*/ 611669 h 1133814"/>
                <a:gd name="connsiteX3469" fmla="*/ 3731 w 2059780"/>
                <a:gd name="connsiteY3469" fmla="*/ 604871 h 1133814"/>
                <a:gd name="connsiteX3470" fmla="*/ 4185 w 2059780"/>
                <a:gd name="connsiteY3470" fmla="*/ 600700 h 1133814"/>
                <a:gd name="connsiteX3471" fmla="*/ 3755 w 2059780"/>
                <a:gd name="connsiteY3471" fmla="*/ 597724 h 1133814"/>
                <a:gd name="connsiteX3472" fmla="*/ 3787 w 2059780"/>
                <a:gd name="connsiteY3472" fmla="*/ 582828 h 1133814"/>
                <a:gd name="connsiteX3473" fmla="*/ 3801 w 2059780"/>
                <a:gd name="connsiteY3473" fmla="*/ 593070 h 1133814"/>
                <a:gd name="connsiteX3474" fmla="*/ 4051 w 2059780"/>
                <a:gd name="connsiteY3474" fmla="*/ 591733 h 1133814"/>
                <a:gd name="connsiteX3475" fmla="*/ 4280 w 2059780"/>
                <a:gd name="connsiteY3475" fmla="*/ 590396 h 1133814"/>
                <a:gd name="connsiteX3476" fmla="*/ 4148 w 2059780"/>
                <a:gd name="connsiteY3476" fmla="*/ 593333 h 1133814"/>
                <a:gd name="connsiteX3477" fmla="*/ 4326 w 2059780"/>
                <a:gd name="connsiteY3477" fmla="*/ 598585 h 1133814"/>
                <a:gd name="connsiteX3478" fmla="*/ 4334 w 2059780"/>
                <a:gd name="connsiteY3478" fmla="*/ 593949 h 1133814"/>
                <a:gd name="connsiteX3479" fmla="*/ 4296 w 2059780"/>
                <a:gd name="connsiteY3479" fmla="*/ 590302 h 1133814"/>
                <a:gd name="connsiteX3480" fmla="*/ 4477 w 2059780"/>
                <a:gd name="connsiteY3480" fmla="*/ 589247 h 1133814"/>
                <a:gd name="connsiteX3481" fmla="*/ 4122 w 2059780"/>
                <a:gd name="connsiteY3481" fmla="*/ 584134 h 1133814"/>
                <a:gd name="connsiteX3482" fmla="*/ 4482 w 2059780"/>
                <a:gd name="connsiteY3482" fmla="*/ 577035 h 1133814"/>
                <a:gd name="connsiteX3483" fmla="*/ 4295 w 2059780"/>
                <a:gd name="connsiteY3483" fmla="*/ 581510 h 1133814"/>
                <a:gd name="connsiteX3484" fmla="*/ 4121 w 2059780"/>
                <a:gd name="connsiteY3484" fmla="*/ 575674 h 1133814"/>
                <a:gd name="connsiteX3485" fmla="*/ 3998 w 2059780"/>
                <a:gd name="connsiteY3485" fmla="*/ 579290 h 1133814"/>
                <a:gd name="connsiteX3486" fmla="*/ 4154 w 2059780"/>
                <a:gd name="connsiteY3486" fmla="*/ 573936 h 1133814"/>
                <a:gd name="connsiteX3487" fmla="*/ 4536 w 2059780"/>
                <a:gd name="connsiteY3487" fmla="*/ 565806 h 1133814"/>
                <a:gd name="connsiteX3488" fmla="*/ 3926 w 2059780"/>
                <a:gd name="connsiteY3488" fmla="*/ 558508 h 1133814"/>
                <a:gd name="connsiteX3489" fmla="*/ 3971 w 2059780"/>
                <a:gd name="connsiteY3489" fmla="*/ 565141 h 1133814"/>
                <a:gd name="connsiteX3490" fmla="*/ 4554 w 2059780"/>
                <a:gd name="connsiteY3490" fmla="*/ 563945 h 1133814"/>
                <a:gd name="connsiteX3491" fmla="*/ 4736 w 2059780"/>
                <a:gd name="connsiteY3491" fmla="*/ 543214 h 1133814"/>
                <a:gd name="connsiteX3492" fmla="*/ 4671 w 2059780"/>
                <a:gd name="connsiteY3492" fmla="*/ 529243 h 1133814"/>
                <a:gd name="connsiteX3493" fmla="*/ 4443 w 2059780"/>
                <a:gd name="connsiteY3493" fmla="*/ 529912 h 1133814"/>
                <a:gd name="connsiteX3494" fmla="*/ 4734 w 2059780"/>
                <a:gd name="connsiteY3494" fmla="*/ 516637 h 1133814"/>
                <a:gd name="connsiteX3495" fmla="*/ 4610 w 2059780"/>
                <a:gd name="connsiteY3495" fmla="*/ 513145 h 1133814"/>
                <a:gd name="connsiteX3496" fmla="*/ 4730 w 2059780"/>
                <a:gd name="connsiteY3496" fmla="*/ 511801 h 1133814"/>
                <a:gd name="connsiteX3497" fmla="*/ 4800 w 2059780"/>
                <a:gd name="connsiteY3497" fmla="*/ 499249 h 1133814"/>
                <a:gd name="connsiteX3498" fmla="*/ 4591 w 2059780"/>
                <a:gd name="connsiteY3498" fmla="*/ 498521 h 1133814"/>
                <a:gd name="connsiteX3499" fmla="*/ 4742 w 2059780"/>
                <a:gd name="connsiteY3499" fmla="*/ 491599 h 1133814"/>
                <a:gd name="connsiteX3500" fmla="*/ 4260 w 2059780"/>
                <a:gd name="connsiteY3500" fmla="*/ 493875 h 1133814"/>
                <a:gd name="connsiteX3501" fmla="*/ 4327 w 2059780"/>
                <a:gd name="connsiteY3501" fmla="*/ 487381 h 1133814"/>
                <a:gd name="connsiteX3502" fmla="*/ 4623 w 2059780"/>
                <a:gd name="connsiteY3502" fmla="*/ 479247 h 1133814"/>
                <a:gd name="connsiteX3503" fmla="*/ 4696 w 2059780"/>
                <a:gd name="connsiteY3503" fmla="*/ 487813 h 1133814"/>
                <a:gd name="connsiteX3504" fmla="*/ 4797 w 2059780"/>
                <a:gd name="connsiteY3504" fmla="*/ 477242 h 1133814"/>
                <a:gd name="connsiteX3505" fmla="*/ 5039 w 2059780"/>
                <a:gd name="connsiteY3505" fmla="*/ 474592 h 1133814"/>
                <a:gd name="connsiteX3506" fmla="*/ 4736 w 2059780"/>
                <a:gd name="connsiteY3506" fmla="*/ 478429 h 1133814"/>
                <a:gd name="connsiteX3507" fmla="*/ 4644 w 2059780"/>
                <a:gd name="connsiteY3507" fmla="*/ 474470 h 1133814"/>
                <a:gd name="connsiteX3508" fmla="*/ 4540 w 2059780"/>
                <a:gd name="connsiteY3508" fmla="*/ 471600 h 1133814"/>
                <a:gd name="connsiteX3509" fmla="*/ 4874 w 2059780"/>
                <a:gd name="connsiteY3509" fmla="*/ 463695 h 1133814"/>
                <a:gd name="connsiteX3510" fmla="*/ 4718 w 2059780"/>
                <a:gd name="connsiteY3510" fmla="*/ 464285 h 1133814"/>
                <a:gd name="connsiteX3511" fmla="*/ 4753 w 2059780"/>
                <a:gd name="connsiteY3511" fmla="*/ 460562 h 1133814"/>
                <a:gd name="connsiteX3512" fmla="*/ 4590 w 2059780"/>
                <a:gd name="connsiteY3512" fmla="*/ 461295 h 1133814"/>
                <a:gd name="connsiteX3513" fmla="*/ 4908 w 2059780"/>
                <a:gd name="connsiteY3513" fmla="*/ 460757 h 1133814"/>
                <a:gd name="connsiteX3514" fmla="*/ 5108 w 2059780"/>
                <a:gd name="connsiteY3514" fmla="*/ 456315 h 1133814"/>
                <a:gd name="connsiteX3515" fmla="*/ 5022 w 2059780"/>
                <a:gd name="connsiteY3515" fmla="*/ 451941 h 1133814"/>
                <a:gd name="connsiteX3516" fmla="*/ 4645 w 2059780"/>
                <a:gd name="connsiteY3516" fmla="*/ 445345 h 1133814"/>
                <a:gd name="connsiteX3517" fmla="*/ 4912 w 2059780"/>
                <a:gd name="connsiteY3517" fmla="*/ 439097 h 1133814"/>
                <a:gd name="connsiteX3518" fmla="*/ 4825 w 2059780"/>
                <a:gd name="connsiteY3518" fmla="*/ 432391 h 1133814"/>
                <a:gd name="connsiteX3519" fmla="*/ 4821 w 2059780"/>
                <a:gd name="connsiteY3519" fmla="*/ 438026 h 1133814"/>
                <a:gd name="connsiteX3520" fmla="*/ 4836 w 2059780"/>
                <a:gd name="connsiteY3520" fmla="*/ 430806 h 1133814"/>
                <a:gd name="connsiteX3521" fmla="*/ 4794 w 2059780"/>
                <a:gd name="connsiteY3521" fmla="*/ 421769 h 1133814"/>
                <a:gd name="connsiteX3522" fmla="*/ 4840 w 2059780"/>
                <a:gd name="connsiteY3522" fmla="*/ 418247 h 1133814"/>
                <a:gd name="connsiteX3523" fmla="*/ 4554 w 2059780"/>
                <a:gd name="connsiteY3523" fmla="*/ 426368 h 1133814"/>
                <a:gd name="connsiteX3524" fmla="*/ 4630 w 2059780"/>
                <a:gd name="connsiteY3524" fmla="*/ 411393 h 1133814"/>
                <a:gd name="connsiteX3525" fmla="*/ 4831 w 2059780"/>
                <a:gd name="connsiteY3525" fmla="*/ 416361 h 1133814"/>
                <a:gd name="connsiteX3526" fmla="*/ 4989 w 2059780"/>
                <a:gd name="connsiteY3526" fmla="*/ 390683 h 1133814"/>
                <a:gd name="connsiteX3527" fmla="*/ 5053 w 2059780"/>
                <a:gd name="connsiteY3527" fmla="*/ 383642 h 1133814"/>
                <a:gd name="connsiteX3528" fmla="*/ 5227 w 2059780"/>
                <a:gd name="connsiteY3528" fmla="*/ 380454 h 1133814"/>
                <a:gd name="connsiteX3529" fmla="*/ 5312 w 2059780"/>
                <a:gd name="connsiteY3529" fmla="*/ 366555 h 1133814"/>
                <a:gd name="connsiteX3530" fmla="*/ 5439 w 2059780"/>
                <a:gd name="connsiteY3530" fmla="*/ 363444 h 1133814"/>
                <a:gd name="connsiteX3531" fmla="*/ 5232 w 2059780"/>
                <a:gd name="connsiteY3531" fmla="*/ 362269 h 1133814"/>
                <a:gd name="connsiteX3532" fmla="*/ 5494 w 2059780"/>
                <a:gd name="connsiteY3532" fmla="*/ 347485 h 1133814"/>
                <a:gd name="connsiteX3533" fmla="*/ 5644 w 2059780"/>
                <a:gd name="connsiteY3533" fmla="*/ 351457 h 1133814"/>
                <a:gd name="connsiteX3534" fmla="*/ 5710 w 2059780"/>
                <a:gd name="connsiteY3534" fmla="*/ 338753 h 1133814"/>
                <a:gd name="connsiteX3535" fmla="*/ 5822 w 2059780"/>
                <a:gd name="connsiteY3535" fmla="*/ 337109 h 1133814"/>
                <a:gd name="connsiteX3536" fmla="*/ 5741 w 2059780"/>
                <a:gd name="connsiteY3536" fmla="*/ 330857 h 1133814"/>
                <a:gd name="connsiteX3537" fmla="*/ 5464 w 2059780"/>
                <a:gd name="connsiteY3537" fmla="*/ 345540 h 1133814"/>
                <a:gd name="connsiteX3538" fmla="*/ 5408 w 2059780"/>
                <a:gd name="connsiteY3538" fmla="*/ 341687 h 1133814"/>
                <a:gd name="connsiteX3539" fmla="*/ 5883 w 2059780"/>
                <a:gd name="connsiteY3539" fmla="*/ 290499 h 1133814"/>
                <a:gd name="connsiteX3540" fmla="*/ 5743 w 2059780"/>
                <a:gd name="connsiteY3540" fmla="*/ 321604 h 1133814"/>
                <a:gd name="connsiteX3541" fmla="*/ 5820 w 2059780"/>
                <a:gd name="connsiteY3541" fmla="*/ 327191 h 1133814"/>
                <a:gd name="connsiteX3542" fmla="*/ 6027 w 2059780"/>
                <a:gd name="connsiteY3542" fmla="*/ 299219 h 1133814"/>
                <a:gd name="connsiteX3543" fmla="*/ 6165 w 2059780"/>
                <a:gd name="connsiteY3543" fmla="*/ 298930 h 1133814"/>
                <a:gd name="connsiteX3544" fmla="*/ 6111 w 2059780"/>
                <a:gd name="connsiteY3544" fmla="*/ 289907 h 1133814"/>
                <a:gd name="connsiteX3545" fmla="*/ 6357 w 2059780"/>
                <a:gd name="connsiteY3545" fmla="*/ 292152 h 1133814"/>
                <a:gd name="connsiteX3546" fmla="*/ 6096 w 2059780"/>
                <a:gd name="connsiteY3546" fmla="*/ 286410 h 1133814"/>
                <a:gd name="connsiteX3547" fmla="*/ 6290 w 2059780"/>
                <a:gd name="connsiteY3547" fmla="*/ 269437 h 1133814"/>
                <a:gd name="connsiteX3548" fmla="*/ 6001 w 2059780"/>
                <a:gd name="connsiteY3548" fmla="*/ 277486 h 1133814"/>
                <a:gd name="connsiteX3549" fmla="*/ 6132 w 2059780"/>
                <a:gd name="connsiteY3549" fmla="*/ 253147 h 1133814"/>
                <a:gd name="connsiteX3550" fmla="*/ 6012 w 2059780"/>
                <a:gd name="connsiteY3550" fmla="*/ 252465 h 1133814"/>
                <a:gd name="connsiteX3551" fmla="*/ 6195 w 2059780"/>
                <a:gd name="connsiteY3551" fmla="*/ 247184 h 1133814"/>
                <a:gd name="connsiteX3552" fmla="*/ 6299 w 2059780"/>
                <a:gd name="connsiteY3552" fmla="*/ 239245 h 1133814"/>
                <a:gd name="connsiteX3553" fmla="*/ 6456 w 2059780"/>
                <a:gd name="connsiteY3553" fmla="*/ 240457 h 1133814"/>
                <a:gd name="connsiteX3554" fmla="*/ 6299 w 2059780"/>
                <a:gd name="connsiteY3554" fmla="*/ 243988 h 1133814"/>
                <a:gd name="connsiteX3555" fmla="*/ 6349 w 2059780"/>
                <a:gd name="connsiteY3555" fmla="*/ 246403 h 1133814"/>
                <a:gd name="connsiteX3556" fmla="*/ 6245 w 2059780"/>
                <a:gd name="connsiteY3556" fmla="*/ 250002 h 1133814"/>
                <a:gd name="connsiteX3557" fmla="*/ 6364 w 2059780"/>
                <a:gd name="connsiteY3557" fmla="*/ 251143 h 1133814"/>
                <a:gd name="connsiteX3558" fmla="*/ 6339 w 2059780"/>
                <a:gd name="connsiteY3558" fmla="*/ 256309 h 1133814"/>
                <a:gd name="connsiteX3559" fmla="*/ 6695 w 2059780"/>
                <a:gd name="connsiteY3559" fmla="*/ 217246 h 1133814"/>
                <a:gd name="connsiteX3560" fmla="*/ 6535 w 2059780"/>
                <a:gd name="connsiteY3560" fmla="*/ 226410 h 1133814"/>
                <a:gd name="connsiteX3561" fmla="*/ 6817 w 2059780"/>
                <a:gd name="connsiteY3561" fmla="*/ 212227 h 1133814"/>
                <a:gd name="connsiteX3562" fmla="*/ 7256 w 2059780"/>
                <a:gd name="connsiteY3562" fmla="*/ 143215 h 1133814"/>
                <a:gd name="connsiteX3563" fmla="*/ 7476 w 2059780"/>
                <a:gd name="connsiteY3563" fmla="*/ 134602 h 1133814"/>
                <a:gd name="connsiteX3564" fmla="*/ 7249 w 2059780"/>
                <a:gd name="connsiteY3564" fmla="*/ 139841 h 1133814"/>
                <a:gd name="connsiteX3565" fmla="*/ 7451 w 2059780"/>
                <a:gd name="connsiteY3565" fmla="*/ 118546 h 1133814"/>
                <a:gd name="connsiteX3566" fmla="*/ 7269 w 2059780"/>
                <a:gd name="connsiteY3566" fmla="*/ 113944 h 1133814"/>
                <a:gd name="connsiteX3567" fmla="*/ 7448 w 2059780"/>
                <a:gd name="connsiteY3567" fmla="*/ 108173 h 1133814"/>
                <a:gd name="connsiteX3568" fmla="*/ 7461 w 2059780"/>
                <a:gd name="connsiteY3568" fmla="*/ 104477 h 1133814"/>
                <a:gd name="connsiteX3569" fmla="*/ 7571 w 2059780"/>
                <a:gd name="connsiteY3569" fmla="*/ 103155 h 1133814"/>
                <a:gd name="connsiteX3570" fmla="*/ 7666 w 2059780"/>
                <a:gd name="connsiteY3570" fmla="*/ 100031 h 1133814"/>
                <a:gd name="connsiteX3571" fmla="*/ 7687 w 2059780"/>
                <a:gd name="connsiteY3571" fmla="*/ 101947 h 1133814"/>
                <a:gd name="connsiteX3572" fmla="*/ 7810 w 2059780"/>
                <a:gd name="connsiteY3572" fmla="*/ 97565 h 1133814"/>
                <a:gd name="connsiteX3573" fmla="*/ 7904 w 2059780"/>
                <a:gd name="connsiteY3573" fmla="*/ 98862 h 1133814"/>
                <a:gd name="connsiteX3574" fmla="*/ 7903 w 2059780"/>
                <a:gd name="connsiteY3574" fmla="*/ 99277 h 1133814"/>
                <a:gd name="connsiteX3575" fmla="*/ 7848 w 2059780"/>
                <a:gd name="connsiteY3575" fmla="*/ 99815 h 1133814"/>
                <a:gd name="connsiteX3576" fmla="*/ 7877 w 2059780"/>
                <a:gd name="connsiteY3576" fmla="*/ 110003 h 1133814"/>
                <a:gd name="connsiteX3577" fmla="*/ 7903 w 2059780"/>
                <a:gd name="connsiteY3577" fmla="*/ 99277 h 1133814"/>
                <a:gd name="connsiteX3578" fmla="*/ 7921 w 2059780"/>
                <a:gd name="connsiteY3578" fmla="*/ 99099 h 1133814"/>
                <a:gd name="connsiteX3579" fmla="*/ 7904 w 2059780"/>
                <a:gd name="connsiteY3579" fmla="*/ 98862 h 1133814"/>
                <a:gd name="connsiteX3580" fmla="*/ 7910 w 2059780"/>
                <a:gd name="connsiteY3580" fmla="*/ 96301 h 1133814"/>
                <a:gd name="connsiteX3581" fmla="*/ 8044 w 2059780"/>
                <a:gd name="connsiteY3581" fmla="*/ 81885 h 1133814"/>
                <a:gd name="connsiteX3582" fmla="*/ 8254 w 2059780"/>
                <a:gd name="connsiteY3582" fmla="*/ 80703 h 1133814"/>
                <a:gd name="connsiteX3583" fmla="*/ 8403 w 2059780"/>
                <a:gd name="connsiteY3583" fmla="*/ 69962 h 1133814"/>
                <a:gd name="connsiteX3584" fmla="*/ 8363 w 2059780"/>
                <a:gd name="connsiteY3584" fmla="*/ 80609 h 1133814"/>
                <a:gd name="connsiteX3585" fmla="*/ 8331 w 2059780"/>
                <a:gd name="connsiteY3585" fmla="*/ 65002 h 1133814"/>
                <a:gd name="connsiteX3586" fmla="*/ 8573 w 2059780"/>
                <a:gd name="connsiteY3586" fmla="*/ 63476 h 1133814"/>
                <a:gd name="connsiteX3587" fmla="*/ 8381 w 2059780"/>
                <a:gd name="connsiteY3587" fmla="*/ 59924 h 1133814"/>
                <a:gd name="connsiteX3588" fmla="*/ 8336 w 2059780"/>
                <a:gd name="connsiteY3588" fmla="*/ 49429 h 1133814"/>
                <a:gd name="connsiteX3589" fmla="*/ 8445 w 2059780"/>
                <a:gd name="connsiteY3589" fmla="*/ 47763 h 1133814"/>
                <a:gd name="connsiteX3590" fmla="*/ 8468 w 2059780"/>
                <a:gd name="connsiteY3590" fmla="*/ 39328 h 1133814"/>
                <a:gd name="connsiteX3591" fmla="*/ 8596 w 2059780"/>
                <a:gd name="connsiteY3591" fmla="*/ 39595 h 1133814"/>
                <a:gd name="connsiteX3592" fmla="*/ 8606 w 2059780"/>
                <a:gd name="connsiteY3592" fmla="*/ 33008 h 1133814"/>
                <a:gd name="connsiteX3593" fmla="*/ 8473 w 2059780"/>
                <a:gd name="connsiteY3593" fmla="*/ 33682 h 1133814"/>
                <a:gd name="connsiteX3594" fmla="*/ 8468 w 2059780"/>
                <a:gd name="connsiteY3594" fmla="*/ 27053 h 1133814"/>
                <a:gd name="connsiteX3595" fmla="*/ 8320 w 2059780"/>
                <a:gd name="connsiteY3595" fmla="*/ 32423 h 1133814"/>
                <a:gd name="connsiteX3596" fmla="*/ 8232 w 2059780"/>
                <a:gd name="connsiteY3596" fmla="*/ 21852 h 1133814"/>
                <a:gd name="connsiteX3597" fmla="*/ 8231 w 2059780"/>
                <a:gd name="connsiteY3597" fmla="*/ 26570 h 1133814"/>
                <a:gd name="connsiteX3598" fmla="*/ 8222 w 2059780"/>
                <a:gd name="connsiteY3598" fmla="*/ 21657 h 1133814"/>
                <a:gd name="connsiteX3599" fmla="*/ 8060 w 2059780"/>
                <a:gd name="connsiteY3599" fmla="*/ 20377 h 1133814"/>
                <a:gd name="connsiteX3600" fmla="*/ 8026 w 2059780"/>
                <a:gd name="connsiteY3600" fmla="*/ 17698 h 1133814"/>
                <a:gd name="connsiteX3601" fmla="*/ 7919 w 2059780"/>
                <a:gd name="connsiteY3601" fmla="*/ 19351 h 1133814"/>
                <a:gd name="connsiteX3602" fmla="*/ 7928 w 2059780"/>
                <a:gd name="connsiteY3602" fmla="*/ 11802 h 1133814"/>
                <a:gd name="connsiteX3603" fmla="*/ 8070 w 2059780"/>
                <a:gd name="connsiteY3603" fmla="*/ 15892 h 1133814"/>
                <a:gd name="connsiteX3604" fmla="*/ 8243 w 2059780"/>
                <a:gd name="connsiteY3604" fmla="*/ 11543 h 1133814"/>
                <a:gd name="connsiteX3605" fmla="*/ 8371 w 2059780"/>
                <a:gd name="connsiteY3605" fmla="*/ 15570 h 1133814"/>
                <a:gd name="connsiteX3606" fmla="*/ 8457 w 2059780"/>
                <a:gd name="connsiteY3606" fmla="*/ 11984 h 1133814"/>
                <a:gd name="connsiteX3607" fmla="*/ 8579 w 2059780"/>
                <a:gd name="connsiteY3607" fmla="*/ 27324 h 1133814"/>
                <a:gd name="connsiteX3608" fmla="*/ 8890 w 2059780"/>
                <a:gd name="connsiteY3608" fmla="*/ 13349 h 1133814"/>
                <a:gd name="connsiteX3609" fmla="*/ 9105 w 2059780"/>
                <a:gd name="connsiteY3609" fmla="*/ 16189 h 1133814"/>
                <a:gd name="connsiteX3610" fmla="*/ 9117 w 2059780"/>
                <a:gd name="connsiteY3610" fmla="*/ 11509 h 1133814"/>
                <a:gd name="connsiteX3611" fmla="*/ 9137 w 2059780"/>
                <a:gd name="connsiteY3611" fmla="*/ 11328 h 1133814"/>
                <a:gd name="connsiteX3612" fmla="*/ 54391 w 2059780"/>
                <a:gd name="connsiteY3612" fmla="*/ 11168 h 1133814"/>
                <a:gd name="connsiteX3613" fmla="*/ 51597 w 2059780"/>
                <a:gd name="connsiteY3613" fmla="*/ 11304 h 1133814"/>
                <a:gd name="connsiteX3614" fmla="*/ 38219 w 2059780"/>
                <a:gd name="connsiteY3614" fmla="*/ 11229 h 1133814"/>
                <a:gd name="connsiteX3615" fmla="*/ 59216 w 2059780"/>
                <a:gd name="connsiteY3615" fmla="*/ 10933 h 1133814"/>
                <a:gd name="connsiteX3616" fmla="*/ 55463 w 2059780"/>
                <a:gd name="connsiteY3616" fmla="*/ 11164 h 1133814"/>
                <a:gd name="connsiteX3617" fmla="*/ 54391 w 2059780"/>
                <a:gd name="connsiteY3617" fmla="*/ 11168 h 1133814"/>
                <a:gd name="connsiteX3618" fmla="*/ 1989222 w 2059780"/>
                <a:gd name="connsiteY3618" fmla="*/ 9882 h 1133814"/>
                <a:gd name="connsiteX3619" fmla="*/ 1987771 w 2059780"/>
                <a:gd name="connsiteY3619" fmla="*/ 10010 h 1133814"/>
                <a:gd name="connsiteX3620" fmla="*/ 1989222 w 2059780"/>
                <a:gd name="connsiteY3620" fmla="*/ 9882 h 1133814"/>
                <a:gd name="connsiteX3621" fmla="*/ 1961474 w 2059780"/>
                <a:gd name="connsiteY3621" fmla="*/ 9679 h 1133814"/>
                <a:gd name="connsiteX3622" fmla="*/ 1971706 w 2059780"/>
                <a:gd name="connsiteY3622" fmla="*/ 9706 h 1133814"/>
                <a:gd name="connsiteX3623" fmla="*/ 1961474 w 2059780"/>
                <a:gd name="connsiteY3623" fmla="*/ 9679 h 1133814"/>
                <a:gd name="connsiteX3624" fmla="*/ 1986367 w 2059780"/>
                <a:gd name="connsiteY3624" fmla="*/ 9449 h 1133814"/>
                <a:gd name="connsiteX3625" fmla="*/ 1983543 w 2059780"/>
                <a:gd name="connsiteY3625" fmla="*/ 9769 h 1133814"/>
                <a:gd name="connsiteX3626" fmla="*/ 1997787 w 2059780"/>
                <a:gd name="connsiteY3626" fmla="*/ 9644 h 1133814"/>
                <a:gd name="connsiteX3627" fmla="*/ 1986367 w 2059780"/>
                <a:gd name="connsiteY3627" fmla="*/ 9449 h 1133814"/>
                <a:gd name="connsiteX3628" fmla="*/ 1963634 w 2059780"/>
                <a:gd name="connsiteY3628" fmla="*/ 9083 h 1133814"/>
                <a:gd name="connsiteX3629" fmla="*/ 1951365 w 2059780"/>
                <a:gd name="connsiteY3629" fmla="*/ 9146 h 1133814"/>
                <a:gd name="connsiteX3630" fmla="*/ 1963634 w 2059780"/>
                <a:gd name="connsiteY3630" fmla="*/ 9083 h 1133814"/>
                <a:gd name="connsiteX3631" fmla="*/ 1870282 w 2059780"/>
                <a:gd name="connsiteY3631" fmla="*/ 9077 h 1133814"/>
                <a:gd name="connsiteX3632" fmla="*/ 1871887 w 2059780"/>
                <a:gd name="connsiteY3632" fmla="*/ 9183 h 1133814"/>
                <a:gd name="connsiteX3633" fmla="*/ 1870282 w 2059780"/>
                <a:gd name="connsiteY3633" fmla="*/ 9077 h 1133814"/>
                <a:gd name="connsiteX3634" fmla="*/ 1979607 w 2059780"/>
                <a:gd name="connsiteY3634" fmla="*/ 8968 h 1133814"/>
                <a:gd name="connsiteX3635" fmla="*/ 1979005 w 2059780"/>
                <a:gd name="connsiteY3635" fmla="*/ 9130 h 1133814"/>
                <a:gd name="connsiteX3636" fmla="*/ 1970116 w 2059780"/>
                <a:gd name="connsiteY3636" fmla="*/ 9203 h 1133814"/>
                <a:gd name="connsiteX3637" fmla="*/ 1983527 w 2059780"/>
                <a:gd name="connsiteY3637" fmla="*/ 9079 h 1133814"/>
                <a:gd name="connsiteX3638" fmla="*/ 1986722 w 2059780"/>
                <a:gd name="connsiteY3638" fmla="*/ 9383 h 1133814"/>
                <a:gd name="connsiteX3639" fmla="*/ 2014732 w 2059780"/>
                <a:gd name="connsiteY3639" fmla="*/ 9270 h 1133814"/>
                <a:gd name="connsiteX3640" fmla="*/ 1986413 w 2059780"/>
                <a:gd name="connsiteY3640" fmla="*/ 9037 h 1133814"/>
                <a:gd name="connsiteX3641" fmla="*/ 1980178 w 2059780"/>
                <a:gd name="connsiteY3641" fmla="*/ 9069 h 1133814"/>
                <a:gd name="connsiteX3642" fmla="*/ 1979623 w 2059780"/>
                <a:gd name="connsiteY3642" fmla="*/ 8968 h 1133814"/>
                <a:gd name="connsiteX3643" fmla="*/ 1979607 w 2059780"/>
                <a:gd name="connsiteY3643" fmla="*/ 8968 h 1133814"/>
                <a:gd name="connsiteX3644" fmla="*/ 1994379 w 2059780"/>
                <a:gd name="connsiteY3644" fmla="*/ 8797 h 1133814"/>
                <a:gd name="connsiteX3645" fmla="*/ 2000905 w 2059780"/>
                <a:gd name="connsiteY3645" fmla="*/ 8808 h 1133814"/>
                <a:gd name="connsiteX3646" fmla="*/ 1992170 w 2059780"/>
                <a:gd name="connsiteY3646" fmla="*/ 8844 h 1133814"/>
                <a:gd name="connsiteX3647" fmla="*/ 1994379 w 2059780"/>
                <a:gd name="connsiteY3647" fmla="*/ 8797 h 1133814"/>
                <a:gd name="connsiteX3648" fmla="*/ 1989222 w 2059780"/>
                <a:gd name="connsiteY3648" fmla="*/ 8703 h 1133814"/>
                <a:gd name="connsiteX3649" fmla="*/ 1988373 w 2059780"/>
                <a:gd name="connsiteY3649" fmla="*/ 8930 h 1133814"/>
                <a:gd name="connsiteX3650" fmla="*/ 2021152 w 2059780"/>
                <a:gd name="connsiteY3650" fmla="*/ 8938 h 1133814"/>
                <a:gd name="connsiteX3651" fmla="*/ 2026631 w 2059780"/>
                <a:gd name="connsiteY3651" fmla="*/ 8860 h 1133814"/>
                <a:gd name="connsiteX3652" fmla="*/ 2026647 w 2059780"/>
                <a:gd name="connsiteY3652" fmla="*/ 8860 h 1133814"/>
                <a:gd name="connsiteX3653" fmla="*/ 2004238 w 2059780"/>
                <a:gd name="connsiteY3653" fmla="*/ 8851 h 1133814"/>
                <a:gd name="connsiteX3654" fmla="*/ 2004686 w 2059780"/>
                <a:gd name="connsiteY3654" fmla="*/ 8723 h 1133814"/>
                <a:gd name="connsiteX3655" fmla="*/ 1989222 w 2059780"/>
                <a:gd name="connsiteY3655" fmla="*/ 8703 h 1133814"/>
                <a:gd name="connsiteX3656" fmla="*/ 1787284 w 2059780"/>
                <a:gd name="connsiteY3656" fmla="*/ 8694 h 1133814"/>
                <a:gd name="connsiteX3657" fmla="*/ 1794090 w 2059780"/>
                <a:gd name="connsiteY3657" fmla="*/ 8717 h 1133814"/>
                <a:gd name="connsiteX3658" fmla="*/ 1787284 w 2059780"/>
                <a:gd name="connsiteY3658" fmla="*/ 8694 h 1133814"/>
                <a:gd name="connsiteX3659" fmla="*/ 1970982 w 2059780"/>
                <a:gd name="connsiteY3659" fmla="*/ 8672 h 1133814"/>
                <a:gd name="connsiteX3660" fmla="*/ 1964992 w 2059780"/>
                <a:gd name="connsiteY3660" fmla="*/ 8720 h 1133814"/>
                <a:gd name="connsiteX3661" fmla="*/ 1977169 w 2059780"/>
                <a:gd name="connsiteY3661" fmla="*/ 8695 h 1133814"/>
                <a:gd name="connsiteX3662" fmla="*/ 1970982 w 2059780"/>
                <a:gd name="connsiteY3662" fmla="*/ 8672 h 1133814"/>
                <a:gd name="connsiteX3663" fmla="*/ 1935979 w 2059780"/>
                <a:gd name="connsiteY3663" fmla="*/ 8622 h 1133814"/>
                <a:gd name="connsiteX3664" fmla="*/ 1931071 w 2059780"/>
                <a:gd name="connsiteY3664" fmla="*/ 8775 h 1133814"/>
                <a:gd name="connsiteX3665" fmla="*/ 1921981 w 2059780"/>
                <a:gd name="connsiteY3665" fmla="*/ 8677 h 1133814"/>
                <a:gd name="connsiteX3666" fmla="*/ 1944760 w 2059780"/>
                <a:gd name="connsiteY3666" fmla="*/ 9058 h 1133814"/>
                <a:gd name="connsiteX3667" fmla="*/ 1943680 w 2059780"/>
                <a:gd name="connsiteY3667" fmla="*/ 8886 h 1133814"/>
                <a:gd name="connsiteX3668" fmla="*/ 1951705 w 2059780"/>
                <a:gd name="connsiteY3668" fmla="*/ 8775 h 1133814"/>
                <a:gd name="connsiteX3669" fmla="*/ 1963388 w 2059780"/>
                <a:gd name="connsiteY3669" fmla="*/ 8682 h 1133814"/>
                <a:gd name="connsiteX3670" fmla="*/ 1963372 w 2059780"/>
                <a:gd name="connsiteY3670" fmla="*/ 8682 h 1133814"/>
                <a:gd name="connsiteX3671" fmla="*/ 1946103 w 2059780"/>
                <a:gd name="connsiteY3671" fmla="*/ 8672 h 1133814"/>
                <a:gd name="connsiteX3672" fmla="*/ 1935979 w 2059780"/>
                <a:gd name="connsiteY3672" fmla="*/ 8622 h 1133814"/>
                <a:gd name="connsiteX3673" fmla="*/ 45277 w 2059780"/>
                <a:gd name="connsiteY3673" fmla="*/ 8259 h 1133814"/>
                <a:gd name="connsiteX3674" fmla="*/ 51135 w 2059780"/>
                <a:gd name="connsiteY3674" fmla="*/ 8272 h 1133814"/>
                <a:gd name="connsiteX3675" fmla="*/ 44094 w 2059780"/>
                <a:gd name="connsiteY3675" fmla="*/ 8404 h 1133814"/>
                <a:gd name="connsiteX3676" fmla="*/ 45277 w 2059780"/>
                <a:gd name="connsiteY3676" fmla="*/ 8259 h 1133814"/>
                <a:gd name="connsiteX3677" fmla="*/ 1986089 w 2059780"/>
                <a:gd name="connsiteY3677" fmla="*/ 8239 h 1133814"/>
                <a:gd name="connsiteX3678" fmla="*/ 1991305 w 2059780"/>
                <a:gd name="connsiteY3678" fmla="*/ 8273 h 1133814"/>
                <a:gd name="connsiteX3679" fmla="*/ 2000781 w 2059780"/>
                <a:gd name="connsiteY3679" fmla="*/ 8385 h 1133814"/>
                <a:gd name="connsiteX3680" fmla="*/ 1986089 w 2059780"/>
                <a:gd name="connsiteY3680" fmla="*/ 8239 h 1133814"/>
                <a:gd name="connsiteX3681" fmla="*/ 27246 w 2059780"/>
                <a:gd name="connsiteY3681" fmla="*/ 8166 h 1133814"/>
                <a:gd name="connsiteX3682" fmla="*/ 18558 w 2059780"/>
                <a:gd name="connsiteY3682" fmla="*/ 8252 h 1133814"/>
                <a:gd name="connsiteX3683" fmla="*/ 27246 w 2059780"/>
                <a:gd name="connsiteY3683" fmla="*/ 8166 h 1133814"/>
                <a:gd name="connsiteX3684" fmla="*/ 1999392 w 2059780"/>
                <a:gd name="connsiteY3684" fmla="*/ 8141 h 1133814"/>
                <a:gd name="connsiteX3685" fmla="*/ 2010288 w 2059780"/>
                <a:gd name="connsiteY3685" fmla="*/ 8162 h 1133814"/>
                <a:gd name="connsiteX3686" fmla="*/ 1987756 w 2059780"/>
                <a:gd name="connsiteY3686" fmla="*/ 8173 h 1133814"/>
                <a:gd name="connsiteX3687" fmla="*/ 1999392 w 2059780"/>
                <a:gd name="connsiteY3687" fmla="*/ 8141 h 1133814"/>
                <a:gd name="connsiteX3688" fmla="*/ 1920608 w 2059780"/>
                <a:gd name="connsiteY3688" fmla="*/ 8084 h 1133814"/>
                <a:gd name="connsiteX3689" fmla="*/ 1960069 w 2059780"/>
                <a:gd name="connsiteY3689" fmla="*/ 8168 h 1133814"/>
                <a:gd name="connsiteX3690" fmla="*/ 1945609 w 2059780"/>
                <a:gd name="connsiteY3690" fmla="*/ 8178 h 1133814"/>
                <a:gd name="connsiteX3691" fmla="*/ 1944205 w 2059780"/>
                <a:gd name="connsiteY3691" fmla="*/ 8242 h 1133814"/>
                <a:gd name="connsiteX3692" fmla="*/ 1941704 w 2059780"/>
                <a:gd name="connsiteY3692" fmla="*/ 8163 h 1133814"/>
                <a:gd name="connsiteX3693" fmla="*/ 1920608 w 2059780"/>
                <a:gd name="connsiteY3693" fmla="*/ 8084 h 1133814"/>
                <a:gd name="connsiteX3694" fmla="*/ 1899154 w 2059780"/>
                <a:gd name="connsiteY3694" fmla="*/ 8077 h 1133814"/>
                <a:gd name="connsiteX3695" fmla="*/ 1879078 w 2059780"/>
                <a:gd name="connsiteY3695" fmla="*/ 8085 h 1133814"/>
                <a:gd name="connsiteX3696" fmla="*/ 1916534 w 2059780"/>
                <a:gd name="connsiteY3696" fmla="*/ 8205 h 1133814"/>
                <a:gd name="connsiteX3697" fmla="*/ 1917043 w 2059780"/>
                <a:gd name="connsiteY3697" fmla="*/ 8107 h 1133814"/>
                <a:gd name="connsiteX3698" fmla="*/ 1899154 w 2059780"/>
                <a:gd name="connsiteY3698" fmla="*/ 8077 h 1133814"/>
                <a:gd name="connsiteX3699" fmla="*/ 1861655 w 2059780"/>
                <a:gd name="connsiteY3699" fmla="*/ 7969 h 1133814"/>
                <a:gd name="connsiteX3700" fmla="*/ 1868908 w 2059780"/>
                <a:gd name="connsiteY3700" fmla="*/ 8029 h 1133814"/>
                <a:gd name="connsiteX3701" fmla="*/ 1861655 w 2059780"/>
                <a:gd name="connsiteY3701" fmla="*/ 7969 h 1133814"/>
                <a:gd name="connsiteX3702" fmla="*/ 1993790 w 2059780"/>
                <a:gd name="connsiteY3702" fmla="*/ 7952 h 1133814"/>
                <a:gd name="connsiteX3703" fmla="*/ 2010643 w 2059780"/>
                <a:gd name="connsiteY3703" fmla="*/ 8067 h 1133814"/>
                <a:gd name="connsiteX3704" fmla="*/ 1993790 w 2059780"/>
                <a:gd name="connsiteY3704" fmla="*/ 7952 h 1133814"/>
                <a:gd name="connsiteX3705" fmla="*/ 1927263 w 2059780"/>
                <a:gd name="connsiteY3705" fmla="*/ 7872 h 1133814"/>
                <a:gd name="connsiteX3706" fmla="*/ 1926117 w 2059780"/>
                <a:gd name="connsiteY3706" fmla="*/ 7988 h 1133814"/>
                <a:gd name="connsiteX3707" fmla="*/ 1917691 w 2059780"/>
                <a:gd name="connsiteY3707" fmla="*/ 7936 h 1133814"/>
                <a:gd name="connsiteX3708" fmla="*/ 1927263 w 2059780"/>
                <a:gd name="connsiteY3708" fmla="*/ 7872 h 1133814"/>
                <a:gd name="connsiteX3709" fmla="*/ 1856666 w 2059780"/>
                <a:gd name="connsiteY3709" fmla="*/ 7757 h 1133814"/>
                <a:gd name="connsiteX3710" fmla="*/ 1850775 w 2059780"/>
                <a:gd name="connsiteY3710" fmla="*/ 7776 h 1133814"/>
                <a:gd name="connsiteX3711" fmla="*/ 1862812 w 2059780"/>
                <a:gd name="connsiteY3711" fmla="*/ 7789 h 1133814"/>
                <a:gd name="connsiteX3712" fmla="*/ 1856666 w 2059780"/>
                <a:gd name="connsiteY3712" fmla="*/ 7757 h 1133814"/>
                <a:gd name="connsiteX3713" fmla="*/ 1857827 w 2059780"/>
                <a:gd name="connsiteY3713" fmla="*/ 7588 h 1133814"/>
                <a:gd name="connsiteX3714" fmla="*/ 1854525 w 2059780"/>
                <a:gd name="connsiteY3714" fmla="*/ 7683 h 1133814"/>
                <a:gd name="connsiteX3715" fmla="*/ 1868677 w 2059780"/>
                <a:gd name="connsiteY3715" fmla="*/ 7598 h 1133814"/>
                <a:gd name="connsiteX3716" fmla="*/ 1865744 w 2059780"/>
                <a:gd name="connsiteY3716" fmla="*/ 7694 h 1133814"/>
                <a:gd name="connsiteX3717" fmla="*/ 1857827 w 2059780"/>
                <a:gd name="connsiteY3717" fmla="*/ 7588 h 1133814"/>
                <a:gd name="connsiteX3718" fmla="*/ 26384 w 2059780"/>
                <a:gd name="connsiteY3718" fmla="*/ 7583 h 1133814"/>
                <a:gd name="connsiteX3719" fmla="*/ 19343 w 2059780"/>
                <a:gd name="connsiteY3719" fmla="*/ 7714 h 1133814"/>
                <a:gd name="connsiteX3720" fmla="*/ 26384 w 2059780"/>
                <a:gd name="connsiteY3720" fmla="*/ 7583 h 1133814"/>
                <a:gd name="connsiteX3721" fmla="*/ 1811869 w 2059780"/>
                <a:gd name="connsiteY3721" fmla="*/ 7508 h 1133814"/>
                <a:gd name="connsiteX3722" fmla="*/ 1826977 w 2059780"/>
                <a:gd name="connsiteY3722" fmla="*/ 7644 h 1133814"/>
                <a:gd name="connsiteX3723" fmla="*/ 1811869 w 2059780"/>
                <a:gd name="connsiteY3723" fmla="*/ 7508 h 1133814"/>
                <a:gd name="connsiteX3724" fmla="*/ 1896403 w 2059780"/>
                <a:gd name="connsiteY3724" fmla="*/ 7377 h 1133814"/>
                <a:gd name="connsiteX3725" fmla="*/ 1905700 w 2059780"/>
                <a:gd name="connsiteY3725" fmla="*/ 7400 h 1133814"/>
                <a:gd name="connsiteX3726" fmla="*/ 1889989 w 2059780"/>
                <a:gd name="connsiteY3726" fmla="*/ 7438 h 1133814"/>
                <a:gd name="connsiteX3727" fmla="*/ 1896403 w 2059780"/>
                <a:gd name="connsiteY3727" fmla="*/ 7377 h 1133814"/>
                <a:gd name="connsiteX3728" fmla="*/ 1807378 w 2059780"/>
                <a:gd name="connsiteY3728" fmla="*/ 6986 h 1133814"/>
                <a:gd name="connsiteX3729" fmla="*/ 1815125 w 2059780"/>
                <a:gd name="connsiteY3729" fmla="*/ 7038 h 1133814"/>
                <a:gd name="connsiteX3730" fmla="*/ 1804677 w 2059780"/>
                <a:gd name="connsiteY3730" fmla="*/ 7065 h 1133814"/>
                <a:gd name="connsiteX3731" fmla="*/ 1807378 w 2059780"/>
                <a:gd name="connsiteY3731" fmla="*/ 6986 h 1133814"/>
                <a:gd name="connsiteX3732" fmla="*/ 1606011 w 2059780"/>
                <a:gd name="connsiteY3732" fmla="*/ 6526 h 1133814"/>
                <a:gd name="connsiteX3733" fmla="*/ 1603680 w 2059780"/>
                <a:gd name="connsiteY3733" fmla="*/ 6596 h 1133814"/>
                <a:gd name="connsiteX3734" fmla="*/ 1614128 w 2059780"/>
                <a:gd name="connsiteY3734" fmla="*/ 6560 h 1133814"/>
                <a:gd name="connsiteX3735" fmla="*/ 1606011 w 2059780"/>
                <a:gd name="connsiteY3735" fmla="*/ 6526 h 1133814"/>
                <a:gd name="connsiteX3736" fmla="*/ 1561148 w 2059780"/>
                <a:gd name="connsiteY3736" fmla="*/ 6355 h 1133814"/>
                <a:gd name="connsiteX3737" fmla="*/ 1566117 w 2059780"/>
                <a:gd name="connsiteY3737" fmla="*/ 6423 h 1133814"/>
                <a:gd name="connsiteX3738" fmla="*/ 1561148 w 2059780"/>
                <a:gd name="connsiteY3738" fmla="*/ 6355 h 1133814"/>
                <a:gd name="connsiteX3739" fmla="*/ 1577352 w 2059780"/>
                <a:gd name="connsiteY3739" fmla="*/ 6128 h 1133814"/>
                <a:gd name="connsiteX3740" fmla="*/ 1594297 w 2059780"/>
                <a:gd name="connsiteY3740" fmla="*/ 6254 h 1133814"/>
                <a:gd name="connsiteX3741" fmla="*/ 1577352 w 2059780"/>
                <a:gd name="connsiteY3741" fmla="*/ 6128 h 1133814"/>
                <a:gd name="connsiteX3742" fmla="*/ 1637895 w 2059780"/>
                <a:gd name="connsiteY3742" fmla="*/ 6127 h 1133814"/>
                <a:gd name="connsiteX3743" fmla="*/ 1635719 w 2059780"/>
                <a:gd name="connsiteY3743" fmla="*/ 6283 h 1133814"/>
                <a:gd name="connsiteX3744" fmla="*/ 1649223 w 2059780"/>
                <a:gd name="connsiteY3744" fmla="*/ 6390 h 1133814"/>
                <a:gd name="connsiteX3745" fmla="*/ 1649732 w 2059780"/>
                <a:gd name="connsiteY3745" fmla="*/ 6226 h 1133814"/>
                <a:gd name="connsiteX3746" fmla="*/ 1662232 w 2059780"/>
                <a:gd name="connsiteY3746" fmla="*/ 6370 h 1133814"/>
                <a:gd name="connsiteX3747" fmla="*/ 1671307 w 2059780"/>
                <a:gd name="connsiteY3747" fmla="*/ 6286 h 1133814"/>
                <a:gd name="connsiteX3748" fmla="*/ 1679887 w 2059780"/>
                <a:gd name="connsiteY3748" fmla="*/ 6393 h 1133814"/>
                <a:gd name="connsiteX3749" fmla="*/ 1741742 w 2059780"/>
                <a:gd name="connsiteY3749" fmla="*/ 6722 h 1133814"/>
                <a:gd name="connsiteX3750" fmla="*/ 1703021 w 2059780"/>
                <a:gd name="connsiteY3750" fmla="*/ 6642 h 1133814"/>
                <a:gd name="connsiteX3751" fmla="*/ 1697280 w 2059780"/>
                <a:gd name="connsiteY3751" fmla="*/ 6535 h 1133814"/>
                <a:gd name="connsiteX3752" fmla="*/ 1632833 w 2059780"/>
                <a:gd name="connsiteY3752" fmla="*/ 6395 h 1133814"/>
                <a:gd name="connsiteX3753" fmla="*/ 1632818 w 2059780"/>
                <a:gd name="connsiteY3753" fmla="*/ 6395 h 1133814"/>
                <a:gd name="connsiteX3754" fmla="*/ 1637895 w 2059780"/>
                <a:gd name="connsiteY3754" fmla="*/ 6127 h 1133814"/>
                <a:gd name="connsiteX3755" fmla="*/ 1456807 w 2059780"/>
                <a:gd name="connsiteY3755" fmla="*/ 5861 h 1133814"/>
                <a:gd name="connsiteX3756" fmla="*/ 1454981 w 2059780"/>
                <a:gd name="connsiteY3756" fmla="*/ 5982 h 1133814"/>
                <a:gd name="connsiteX3757" fmla="*/ 1461927 w 2059780"/>
                <a:gd name="connsiteY3757" fmla="*/ 5946 h 1133814"/>
                <a:gd name="connsiteX3758" fmla="*/ 1456807 w 2059780"/>
                <a:gd name="connsiteY3758" fmla="*/ 5861 h 1133814"/>
                <a:gd name="connsiteX3759" fmla="*/ 1375871 w 2059780"/>
                <a:gd name="connsiteY3759" fmla="*/ 5833 h 1133814"/>
                <a:gd name="connsiteX3760" fmla="*/ 1382555 w 2059780"/>
                <a:gd name="connsiteY3760" fmla="*/ 5915 h 1133814"/>
                <a:gd name="connsiteX3761" fmla="*/ 1375871 w 2059780"/>
                <a:gd name="connsiteY3761" fmla="*/ 5833 h 1133814"/>
                <a:gd name="connsiteX3762" fmla="*/ 1336363 w 2059780"/>
                <a:gd name="connsiteY3762" fmla="*/ 5737 h 1133814"/>
                <a:gd name="connsiteX3763" fmla="*/ 1324210 w 2059780"/>
                <a:gd name="connsiteY3763" fmla="*/ 5776 h 1133814"/>
                <a:gd name="connsiteX3764" fmla="*/ 1336363 w 2059780"/>
                <a:gd name="connsiteY3764" fmla="*/ 5737 h 1133814"/>
                <a:gd name="connsiteX3765" fmla="*/ 15629 w 2059780"/>
                <a:gd name="connsiteY3765" fmla="*/ 5537 h 1133814"/>
                <a:gd name="connsiteX3766" fmla="*/ 41258 w 2059780"/>
                <a:gd name="connsiteY3766" fmla="*/ 5670 h 1133814"/>
                <a:gd name="connsiteX3767" fmla="*/ 38872 w 2059780"/>
                <a:gd name="connsiteY3767" fmla="*/ 6110 h 1133814"/>
                <a:gd name="connsiteX3768" fmla="*/ 35041 w 2059780"/>
                <a:gd name="connsiteY3768" fmla="*/ 6380 h 1133814"/>
                <a:gd name="connsiteX3769" fmla="*/ 11409 w 2059780"/>
                <a:gd name="connsiteY3769" fmla="*/ 6096 h 1133814"/>
                <a:gd name="connsiteX3770" fmla="*/ 11432 w 2059780"/>
                <a:gd name="connsiteY3770" fmla="*/ 6096 h 1133814"/>
                <a:gd name="connsiteX3771" fmla="*/ 15629 w 2059780"/>
                <a:gd name="connsiteY3771" fmla="*/ 5537 h 1133814"/>
                <a:gd name="connsiteX3772" fmla="*/ 32961 w 2059780"/>
                <a:gd name="connsiteY3772" fmla="*/ 5372 h 1133814"/>
                <a:gd name="connsiteX3773" fmla="*/ 43309 w 2059780"/>
                <a:gd name="connsiteY3773" fmla="*/ 5433 h 1133814"/>
                <a:gd name="connsiteX3774" fmla="*/ 24410 w 2059780"/>
                <a:gd name="connsiteY3774" fmla="*/ 5457 h 1133814"/>
                <a:gd name="connsiteX3775" fmla="*/ 32961 w 2059780"/>
                <a:gd name="connsiteY3775" fmla="*/ 5372 h 1133814"/>
                <a:gd name="connsiteX3776" fmla="*/ 1152679 w 2059780"/>
                <a:gd name="connsiteY3776" fmla="*/ 5283 h 1133814"/>
                <a:gd name="connsiteX3777" fmla="*/ 1145639 w 2059780"/>
                <a:gd name="connsiteY3777" fmla="*/ 5355 h 1133814"/>
                <a:gd name="connsiteX3778" fmla="*/ 1152679 w 2059780"/>
                <a:gd name="connsiteY3778" fmla="*/ 5283 h 1133814"/>
                <a:gd name="connsiteX3779" fmla="*/ 1077107 w 2059780"/>
                <a:gd name="connsiteY3779" fmla="*/ 5117 h 1133814"/>
                <a:gd name="connsiteX3780" fmla="*/ 1085274 w 2059780"/>
                <a:gd name="connsiteY3780" fmla="*/ 5325 h 1133814"/>
                <a:gd name="connsiteX3781" fmla="*/ 1077107 w 2059780"/>
                <a:gd name="connsiteY3781" fmla="*/ 5117 h 1133814"/>
                <a:gd name="connsiteX3782" fmla="*/ 1401988 w 2059780"/>
                <a:gd name="connsiteY3782" fmla="*/ 4996 h 1133814"/>
                <a:gd name="connsiteX3783" fmla="*/ 1410686 w 2059780"/>
                <a:gd name="connsiteY3783" fmla="*/ 5051 h 1133814"/>
                <a:gd name="connsiteX3784" fmla="*/ 1396823 w 2059780"/>
                <a:gd name="connsiteY3784" fmla="*/ 5073 h 1133814"/>
                <a:gd name="connsiteX3785" fmla="*/ 1401988 w 2059780"/>
                <a:gd name="connsiteY3785" fmla="*/ 4996 h 1133814"/>
                <a:gd name="connsiteX3786" fmla="*/ 1430082 w 2059780"/>
                <a:gd name="connsiteY3786" fmla="*/ 4920 h 1133814"/>
                <a:gd name="connsiteX3787" fmla="*/ 1436882 w 2059780"/>
                <a:gd name="connsiteY3787" fmla="*/ 4957 h 1133814"/>
                <a:gd name="connsiteX3788" fmla="*/ 1430082 w 2059780"/>
                <a:gd name="connsiteY3788" fmla="*/ 4920 h 1133814"/>
                <a:gd name="connsiteX3789" fmla="*/ 1032896 w 2059780"/>
                <a:gd name="connsiteY3789" fmla="*/ 4829 h 1133814"/>
                <a:gd name="connsiteX3790" fmla="*/ 1037870 w 2059780"/>
                <a:gd name="connsiteY3790" fmla="*/ 4913 h 1133814"/>
                <a:gd name="connsiteX3791" fmla="*/ 1032896 w 2059780"/>
                <a:gd name="connsiteY3791" fmla="*/ 4829 h 1133814"/>
                <a:gd name="connsiteX3792" fmla="*/ 1049194 w 2059780"/>
                <a:gd name="connsiteY3792" fmla="*/ 4729 h 1133814"/>
                <a:gd name="connsiteX3793" fmla="*/ 1046403 w 2059780"/>
                <a:gd name="connsiteY3793" fmla="*/ 4957 h 1133814"/>
                <a:gd name="connsiteX3794" fmla="*/ 1056870 w 2059780"/>
                <a:gd name="connsiteY3794" fmla="*/ 4898 h 1133814"/>
                <a:gd name="connsiteX3795" fmla="*/ 1049194 w 2059780"/>
                <a:gd name="connsiteY3795" fmla="*/ 4729 h 1133814"/>
                <a:gd name="connsiteX3796" fmla="*/ 1327667 w 2059780"/>
                <a:gd name="connsiteY3796" fmla="*/ 4701 h 1133814"/>
                <a:gd name="connsiteX3797" fmla="*/ 1324917 w 2059780"/>
                <a:gd name="connsiteY3797" fmla="*/ 4785 h 1133814"/>
                <a:gd name="connsiteX3798" fmla="*/ 1327667 w 2059780"/>
                <a:gd name="connsiteY3798" fmla="*/ 4701 h 1133814"/>
                <a:gd name="connsiteX3799" fmla="*/ 1242310 w 2059780"/>
                <a:gd name="connsiteY3799" fmla="*/ 4613 h 1133814"/>
                <a:gd name="connsiteX3800" fmla="*/ 1249086 w 2059780"/>
                <a:gd name="connsiteY3800" fmla="*/ 4679 h 1133814"/>
                <a:gd name="connsiteX3801" fmla="*/ 1242310 w 2059780"/>
                <a:gd name="connsiteY3801" fmla="*/ 4613 h 1133814"/>
                <a:gd name="connsiteX3802" fmla="*/ 1009320 w 2059780"/>
                <a:gd name="connsiteY3802" fmla="*/ 4531 h 1133814"/>
                <a:gd name="connsiteX3803" fmla="*/ 1004820 w 2059780"/>
                <a:gd name="connsiteY3803" fmla="*/ 5029 h 1133814"/>
                <a:gd name="connsiteX3804" fmla="*/ 1009320 w 2059780"/>
                <a:gd name="connsiteY3804" fmla="*/ 4531 h 1133814"/>
                <a:gd name="connsiteX3805" fmla="*/ 1252307 w 2059780"/>
                <a:gd name="connsiteY3805" fmla="*/ 4351 h 1133814"/>
                <a:gd name="connsiteX3806" fmla="*/ 1260036 w 2059780"/>
                <a:gd name="connsiteY3806" fmla="*/ 4431 h 1133814"/>
                <a:gd name="connsiteX3807" fmla="*/ 1246180 w 2059780"/>
                <a:gd name="connsiteY3807" fmla="*/ 4455 h 1133814"/>
                <a:gd name="connsiteX3808" fmla="*/ 1252307 w 2059780"/>
                <a:gd name="connsiteY3808" fmla="*/ 4351 h 1133814"/>
                <a:gd name="connsiteX3809" fmla="*/ 986829 w 2059780"/>
                <a:gd name="connsiteY3809" fmla="*/ 4281 h 1133814"/>
                <a:gd name="connsiteX3810" fmla="*/ 987397 w 2059780"/>
                <a:gd name="connsiteY3810" fmla="*/ 4295 h 1133814"/>
                <a:gd name="connsiteX3811" fmla="*/ 987002 w 2059780"/>
                <a:gd name="connsiteY3811" fmla="*/ 4297 h 1133814"/>
                <a:gd name="connsiteX3812" fmla="*/ 1098678 w 2059780"/>
                <a:gd name="connsiteY3812" fmla="*/ 3951 h 1133814"/>
                <a:gd name="connsiteX3813" fmla="*/ 1096712 w 2059780"/>
                <a:gd name="connsiteY3813" fmla="*/ 4049 h 1133814"/>
                <a:gd name="connsiteX3814" fmla="*/ 1133445 w 2059780"/>
                <a:gd name="connsiteY3814" fmla="*/ 4253 h 1133814"/>
                <a:gd name="connsiteX3815" fmla="*/ 1137216 w 2059780"/>
                <a:gd name="connsiteY3815" fmla="*/ 4112 h 1133814"/>
                <a:gd name="connsiteX3816" fmla="*/ 1142546 w 2059780"/>
                <a:gd name="connsiteY3816" fmla="*/ 4415 h 1133814"/>
                <a:gd name="connsiteX3817" fmla="*/ 1131674 w 2059780"/>
                <a:gd name="connsiteY3817" fmla="*/ 4276 h 1133814"/>
                <a:gd name="connsiteX3818" fmla="*/ 1123406 w 2059780"/>
                <a:gd name="connsiteY3818" fmla="*/ 4475 h 1133814"/>
                <a:gd name="connsiteX3819" fmla="*/ 1112759 w 2059780"/>
                <a:gd name="connsiteY3819" fmla="*/ 4323 h 1133814"/>
                <a:gd name="connsiteX3820" fmla="*/ 1087729 w 2059780"/>
                <a:gd name="connsiteY3820" fmla="*/ 4222 h 1133814"/>
                <a:gd name="connsiteX3821" fmla="*/ 1098678 w 2059780"/>
                <a:gd name="connsiteY3821" fmla="*/ 3951 h 1133814"/>
                <a:gd name="connsiteX3822" fmla="*/ 79669 w 2059780"/>
                <a:gd name="connsiteY3822" fmla="*/ 3920 h 1133814"/>
                <a:gd name="connsiteX3823" fmla="*/ 86804 w 2059780"/>
                <a:gd name="connsiteY3823" fmla="*/ 3950 h 1133814"/>
                <a:gd name="connsiteX3824" fmla="*/ 78053 w 2059780"/>
                <a:gd name="connsiteY3824" fmla="*/ 4062 h 1133814"/>
                <a:gd name="connsiteX3825" fmla="*/ 79669 w 2059780"/>
                <a:gd name="connsiteY3825" fmla="*/ 3920 h 1133814"/>
                <a:gd name="connsiteX3826" fmla="*/ 1064299 w 2059780"/>
                <a:gd name="connsiteY3826" fmla="*/ 3865 h 1133814"/>
                <a:gd name="connsiteX3827" fmla="*/ 1068169 w 2059780"/>
                <a:gd name="connsiteY3827" fmla="*/ 4056 h 1133814"/>
                <a:gd name="connsiteX3828" fmla="*/ 1079864 w 2059780"/>
                <a:gd name="connsiteY3828" fmla="*/ 3869 h 1133814"/>
                <a:gd name="connsiteX3829" fmla="*/ 1079888 w 2059780"/>
                <a:gd name="connsiteY3829" fmla="*/ 3869 h 1133814"/>
                <a:gd name="connsiteX3830" fmla="*/ 1079997 w 2059780"/>
                <a:gd name="connsiteY3830" fmla="*/ 4055 h 1133814"/>
                <a:gd name="connsiteX3831" fmla="*/ 1081482 w 2059780"/>
                <a:gd name="connsiteY3831" fmla="*/ 4298 h 1133814"/>
                <a:gd name="connsiteX3832" fmla="*/ 1075302 w 2059780"/>
                <a:gd name="connsiteY3832" fmla="*/ 3984 h 1133814"/>
                <a:gd name="connsiteX3833" fmla="*/ 1065302 w 2059780"/>
                <a:gd name="connsiteY3833" fmla="*/ 4209 h 1133814"/>
                <a:gd name="connsiteX3834" fmla="*/ 1068845 w 2059780"/>
                <a:gd name="connsiteY3834" fmla="*/ 4201 h 1133814"/>
                <a:gd name="connsiteX3835" fmla="*/ 1070065 w 2059780"/>
                <a:gd name="connsiteY3835" fmla="*/ 4405 h 1133814"/>
                <a:gd name="connsiteX3836" fmla="*/ 1088925 w 2059780"/>
                <a:gd name="connsiteY3836" fmla="*/ 4453 h 1133814"/>
                <a:gd name="connsiteX3837" fmla="*/ 1062870 w 2059780"/>
                <a:gd name="connsiteY3837" fmla="*/ 4534 h 1133814"/>
                <a:gd name="connsiteX3838" fmla="*/ 1061844 w 2059780"/>
                <a:gd name="connsiteY3838" fmla="*/ 4139 h 1133814"/>
                <a:gd name="connsiteX3839" fmla="*/ 1049783 w 2059780"/>
                <a:gd name="connsiteY3839" fmla="*/ 4179 h 1133814"/>
                <a:gd name="connsiteX3840" fmla="*/ 1048874 w 2059780"/>
                <a:gd name="connsiteY3840" fmla="*/ 4149 h 1133814"/>
                <a:gd name="connsiteX3841" fmla="*/ 1041336 w 2059780"/>
                <a:gd name="connsiteY3841" fmla="*/ 4104 h 1133814"/>
                <a:gd name="connsiteX3842" fmla="*/ 1048198 w 2059780"/>
                <a:gd name="connsiteY3842" fmla="*/ 4114 h 1133814"/>
                <a:gd name="connsiteX3843" fmla="*/ 1048470 w 2059780"/>
                <a:gd name="connsiteY3843" fmla="*/ 4127 h 1133814"/>
                <a:gd name="connsiteX3844" fmla="*/ 1064299 w 2059780"/>
                <a:gd name="connsiteY3844" fmla="*/ 3865 h 1133814"/>
                <a:gd name="connsiteX3845" fmla="*/ 618273 w 2059780"/>
                <a:gd name="connsiteY3845" fmla="*/ 2431 h 1133814"/>
                <a:gd name="connsiteX3846" fmla="*/ 628562 w 2059780"/>
                <a:gd name="connsiteY3846" fmla="*/ 2462 h 1133814"/>
                <a:gd name="connsiteX3847" fmla="*/ 618273 w 2059780"/>
                <a:gd name="connsiteY3847" fmla="*/ 2431 h 1133814"/>
                <a:gd name="connsiteX3848" fmla="*/ 595908 w 2059780"/>
                <a:gd name="connsiteY3848" fmla="*/ 2395 h 1133814"/>
                <a:gd name="connsiteX3849" fmla="*/ 604418 w 2059780"/>
                <a:gd name="connsiteY3849" fmla="*/ 2448 h 1133814"/>
                <a:gd name="connsiteX3850" fmla="*/ 595908 w 2059780"/>
                <a:gd name="connsiteY3850" fmla="*/ 2395 h 1133814"/>
                <a:gd name="connsiteX3851" fmla="*/ 88320 w 2059780"/>
                <a:gd name="connsiteY3851" fmla="*/ 2328 h 1133814"/>
                <a:gd name="connsiteX3852" fmla="*/ 90681 w 2059780"/>
                <a:gd name="connsiteY3852" fmla="*/ 2581 h 1133814"/>
                <a:gd name="connsiteX3853" fmla="*/ 101172 w 2059780"/>
                <a:gd name="connsiteY3853" fmla="*/ 2410 h 1133814"/>
                <a:gd name="connsiteX3854" fmla="*/ 111143 w 2059780"/>
                <a:gd name="connsiteY3854" fmla="*/ 2632 h 1133814"/>
                <a:gd name="connsiteX3855" fmla="*/ 110467 w 2059780"/>
                <a:gd name="connsiteY3855" fmla="*/ 2999 h 1133814"/>
                <a:gd name="connsiteX3856" fmla="*/ 90324 w 2059780"/>
                <a:gd name="connsiteY3856" fmla="*/ 2750 h 1133814"/>
                <a:gd name="connsiteX3857" fmla="*/ 93246 w 2059780"/>
                <a:gd name="connsiteY3857" fmla="*/ 3090 h 1133814"/>
                <a:gd name="connsiteX3858" fmla="*/ 79260 w 2059780"/>
                <a:gd name="connsiteY3858" fmla="*/ 2368 h 1133814"/>
                <a:gd name="connsiteX3859" fmla="*/ 88319 w 2059780"/>
                <a:gd name="connsiteY3859" fmla="*/ 2328 h 1133814"/>
                <a:gd name="connsiteX3860" fmla="*/ 88335 w 2059780"/>
                <a:gd name="connsiteY3860" fmla="*/ 2328 h 1133814"/>
                <a:gd name="connsiteX3861" fmla="*/ 88320 w 2059780"/>
                <a:gd name="connsiteY3861" fmla="*/ 2328 h 1133814"/>
                <a:gd name="connsiteX3862" fmla="*/ 501942 w 2059780"/>
                <a:gd name="connsiteY3862" fmla="*/ 2257 h 1133814"/>
                <a:gd name="connsiteX3863" fmla="*/ 497728 w 2059780"/>
                <a:gd name="connsiteY3863" fmla="*/ 2312 h 1133814"/>
                <a:gd name="connsiteX3864" fmla="*/ 504489 w 2059780"/>
                <a:gd name="connsiteY3864" fmla="*/ 2388 h 1133814"/>
                <a:gd name="connsiteX3865" fmla="*/ 501942 w 2059780"/>
                <a:gd name="connsiteY3865" fmla="*/ 2257 h 1133814"/>
                <a:gd name="connsiteX3866" fmla="*/ 104829 w 2059780"/>
                <a:gd name="connsiteY3866" fmla="*/ 2004 h 1133814"/>
                <a:gd name="connsiteX3867" fmla="*/ 110304 w 2059780"/>
                <a:gd name="connsiteY3867" fmla="*/ 2063 h 1133814"/>
                <a:gd name="connsiteX3868" fmla="*/ 101499 w 2059780"/>
                <a:gd name="connsiteY3868" fmla="*/ 2207 h 1133814"/>
                <a:gd name="connsiteX3869" fmla="*/ 104829 w 2059780"/>
                <a:gd name="connsiteY3869" fmla="*/ 2004 h 1133814"/>
                <a:gd name="connsiteX3870" fmla="*/ 429288 w 2059780"/>
                <a:gd name="connsiteY3870" fmla="*/ 1994 h 1133814"/>
                <a:gd name="connsiteX3871" fmla="*/ 439383 w 2059780"/>
                <a:gd name="connsiteY3871" fmla="*/ 2130 h 1133814"/>
                <a:gd name="connsiteX3872" fmla="*/ 429288 w 2059780"/>
                <a:gd name="connsiteY3872" fmla="*/ 1994 h 1133814"/>
                <a:gd name="connsiteX3873" fmla="*/ 418020 w 2059780"/>
                <a:gd name="connsiteY3873" fmla="*/ 1523 h 1133814"/>
                <a:gd name="connsiteX3874" fmla="*/ 422800 w 2059780"/>
                <a:gd name="connsiteY3874" fmla="*/ 1733 h 1133814"/>
                <a:gd name="connsiteX3875" fmla="*/ 409357 w 2059780"/>
                <a:gd name="connsiteY3875" fmla="*/ 1540 h 1133814"/>
                <a:gd name="connsiteX3876" fmla="*/ 418020 w 2059780"/>
                <a:gd name="connsiteY3876" fmla="*/ 1523 h 1133814"/>
                <a:gd name="connsiteX3877" fmla="*/ 162011 w 2059780"/>
                <a:gd name="connsiteY3877" fmla="*/ 1035 h 1133814"/>
                <a:gd name="connsiteX3878" fmla="*/ 243118 w 2059780"/>
                <a:gd name="connsiteY3878" fmla="*/ 1554 h 1133814"/>
                <a:gd name="connsiteX3879" fmla="*/ 295674 w 2059780"/>
                <a:gd name="connsiteY3879" fmla="*/ 1061 h 1133814"/>
                <a:gd name="connsiteX3880" fmla="*/ 313158 w 2059780"/>
                <a:gd name="connsiteY3880" fmla="*/ 1402 h 1133814"/>
                <a:gd name="connsiteX3881" fmla="*/ 309312 w 2059780"/>
                <a:gd name="connsiteY3881" fmla="*/ 1642 h 1133814"/>
                <a:gd name="connsiteX3882" fmla="*/ 331801 w 2059780"/>
                <a:gd name="connsiteY3882" fmla="*/ 1597 h 1133814"/>
                <a:gd name="connsiteX3883" fmla="*/ 319763 w 2059780"/>
                <a:gd name="connsiteY3883" fmla="*/ 1594 h 1133814"/>
                <a:gd name="connsiteX3884" fmla="*/ 385313 w 2059780"/>
                <a:gd name="connsiteY3884" fmla="*/ 1567 h 1133814"/>
                <a:gd name="connsiteX3885" fmla="*/ 380572 w 2059780"/>
                <a:gd name="connsiteY3885" fmla="*/ 1316 h 1133814"/>
                <a:gd name="connsiteX3886" fmla="*/ 394078 w 2059780"/>
                <a:gd name="connsiteY3886" fmla="*/ 1478 h 1133814"/>
                <a:gd name="connsiteX3887" fmla="*/ 388615 w 2059780"/>
                <a:gd name="connsiteY3887" fmla="*/ 1663 h 1133814"/>
                <a:gd name="connsiteX3888" fmla="*/ 405548 w 2059780"/>
                <a:gd name="connsiteY3888" fmla="*/ 1778 h 1133814"/>
                <a:gd name="connsiteX3889" fmla="*/ 406154 w 2059780"/>
                <a:gd name="connsiteY3889" fmla="*/ 1995 h 1133814"/>
                <a:gd name="connsiteX3890" fmla="*/ 410358 w 2059780"/>
                <a:gd name="connsiteY3890" fmla="*/ 1722 h 1133814"/>
                <a:gd name="connsiteX3891" fmla="*/ 432086 w 2059780"/>
                <a:gd name="connsiteY3891" fmla="*/ 1944 h 1133814"/>
                <a:gd name="connsiteX3892" fmla="*/ 486235 w 2059780"/>
                <a:gd name="connsiteY3892" fmla="*/ 2065 h 1133814"/>
                <a:gd name="connsiteX3893" fmla="*/ 491589 w 2059780"/>
                <a:gd name="connsiteY3893" fmla="*/ 2386 h 1133814"/>
                <a:gd name="connsiteX3894" fmla="*/ 511227 w 2059780"/>
                <a:gd name="connsiteY3894" fmla="*/ 2073 h 1133814"/>
                <a:gd name="connsiteX3895" fmla="*/ 531928 w 2059780"/>
                <a:gd name="connsiteY3895" fmla="*/ 2557 h 1133814"/>
                <a:gd name="connsiteX3896" fmla="*/ 543608 w 2059780"/>
                <a:gd name="connsiteY3896" fmla="*/ 2139 h 1133814"/>
                <a:gd name="connsiteX3897" fmla="*/ 569618 w 2059780"/>
                <a:gd name="connsiteY3897" fmla="*/ 2273 h 1133814"/>
                <a:gd name="connsiteX3898" fmla="*/ 579286 w 2059780"/>
                <a:gd name="connsiteY3898" fmla="*/ 2048 h 1133814"/>
                <a:gd name="connsiteX3899" fmla="*/ 586715 w 2059780"/>
                <a:gd name="connsiteY3899" fmla="*/ 2196 h 1133814"/>
                <a:gd name="connsiteX3900" fmla="*/ 634080 w 2059780"/>
                <a:gd name="connsiteY3900" fmla="*/ 2361 h 1133814"/>
                <a:gd name="connsiteX3901" fmla="*/ 642114 w 2059780"/>
                <a:gd name="connsiteY3901" fmla="*/ 2679 h 1133814"/>
                <a:gd name="connsiteX3902" fmla="*/ 635547 w 2059780"/>
                <a:gd name="connsiteY3902" fmla="*/ 2976 h 1133814"/>
                <a:gd name="connsiteX3903" fmla="*/ 663944 w 2059780"/>
                <a:gd name="connsiteY3903" fmla="*/ 3010 h 1133814"/>
                <a:gd name="connsiteX3904" fmla="*/ 677551 w 2059780"/>
                <a:gd name="connsiteY3904" fmla="*/ 2742 h 1133814"/>
                <a:gd name="connsiteX3905" fmla="*/ 727479 w 2059780"/>
                <a:gd name="connsiteY3905" fmla="*/ 3188 h 1133814"/>
                <a:gd name="connsiteX3906" fmla="*/ 741109 w 2059780"/>
                <a:gd name="connsiteY3906" fmla="*/ 3055 h 1133814"/>
                <a:gd name="connsiteX3907" fmla="*/ 743776 w 2059780"/>
                <a:gd name="connsiteY3907" fmla="*/ 3220 h 1133814"/>
                <a:gd name="connsiteX3908" fmla="*/ 753637 w 2059780"/>
                <a:gd name="connsiteY3908" fmla="*/ 3020 h 1133814"/>
                <a:gd name="connsiteX3909" fmla="*/ 768518 w 2059780"/>
                <a:gd name="connsiteY3909" fmla="*/ 3363 h 1133814"/>
                <a:gd name="connsiteX3910" fmla="*/ 809961 w 2059780"/>
                <a:gd name="connsiteY3910" fmla="*/ 3351 h 1133814"/>
                <a:gd name="connsiteX3911" fmla="*/ 805206 w 2059780"/>
                <a:gd name="connsiteY3911" fmla="*/ 3136 h 1133814"/>
                <a:gd name="connsiteX3912" fmla="*/ 816233 w 2059780"/>
                <a:gd name="connsiteY3912" fmla="*/ 3192 h 1133814"/>
                <a:gd name="connsiteX3913" fmla="*/ 839778 w 2059780"/>
                <a:gd name="connsiteY3913" fmla="*/ 3459 h 1133814"/>
                <a:gd name="connsiteX3914" fmla="*/ 856619 w 2059780"/>
                <a:gd name="connsiteY3914" fmla="*/ 3312 h 1133814"/>
                <a:gd name="connsiteX3915" fmla="*/ 850177 w 2059780"/>
                <a:gd name="connsiteY3915" fmla="*/ 3090 h 1133814"/>
                <a:gd name="connsiteX3916" fmla="*/ 868928 w 2059780"/>
                <a:gd name="connsiteY3916" fmla="*/ 3202 h 1133814"/>
                <a:gd name="connsiteX3917" fmla="*/ 873209 w 2059780"/>
                <a:gd name="connsiteY3917" fmla="*/ 3226 h 1133814"/>
                <a:gd name="connsiteX3918" fmla="*/ 875494 w 2059780"/>
                <a:gd name="connsiteY3918" fmla="*/ 3362 h 1133814"/>
                <a:gd name="connsiteX3919" fmla="*/ 880118 w 2059780"/>
                <a:gd name="connsiteY3919" fmla="*/ 3204 h 1133814"/>
                <a:gd name="connsiteX3920" fmla="*/ 892683 w 2059780"/>
                <a:gd name="connsiteY3920" fmla="*/ 3401 h 1133814"/>
                <a:gd name="connsiteX3921" fmla="*/ 898948 w 2059780"/>
                <a:gd name="connsiteY3921" fmla="*/ 3252 h 1133814"/>
                <a:gd name="connsiteX3922" fmla="*/ 897952 w 2059780"/>
                <a:gd name="connsiteY3922" fmla="*/ 3372 h 1133814"/>
                <a:gd name="connsiteX3923" fmla="*/ 885169 w 2059780"/>
                <a:gd name="connsiteY3923" fmla="*/ 3724 h 1133814"/>
                <a:gd name="connsiteX3924" fmla="*/ 893111 w 2059780"/>
                <a:gd name="connsiteY3924" fmla="*/ 4073 h 1133814"/>
                <a:gd name="connsiteX3925" fmla="*/ 905732 w 2059780"/>
                <a:gd name="connsiteY3925" fmla="*/ 4072 h 1133814"/>
                <a:gd name="connsiteX3926" fmla="*/ 907488 w 2059780"/>
                <a:gd name="connsiteY3926" fmla="*/ 3790 h 1133814"/>
                <a:gd name="connsiteX3927" fmla="*/ 925245 w 2059780"/>
                <a:gd name="connsiteY3927" fmla="*/ 3531 h 1133814"/>
                <a:gd name="connsiteX3928" fmla="*/ 910519 w 2059780"/>
                <a:gd name="connsiteY3928" fmla="*/ 3988 h 1133814"/>
                <a:gd name="connsiteX3929" fmla="*/ 921592 w 2059780"/>
                <a:gd name="connsiteY3929" fmla="*/ 4214 h 1133814"/>
                <a:gd name="connsiteX3930" fmla="*/ 931920 w 2059780"/>
                <a:gd name="connsiteY3930" fmla="*/ 3608 h 1133814"/>
                <a:gd name="connsiteX3931" fmla="*/ 934188 w 2059780"/>
                <a:gd name="connsiteY3931" fmla="*/ 3403 h 1133814"/>
                <a:gd name="connsiteX3932" fmla="*/ 940647 w 2059780"/>
                <a:gd name="connsiteY3932" fmla="*/ 3619 h 1133814"/>
                <a:gd name="connsiteX3933" fmla="*/ 947570 w 2059780"/>
                <a:gd name="connsiteY3933" fmla="*/ 3600 h 1133814"/>
                <a:gd name="connsiteX3934" fmla="*/ 948899 w 2059780"/>
                <a:gd name="connsiteY3934" fmla="*/ 3785 h 1133814"/>
                <a:gd name="connsiteX3935" fmla="*/ 947828 w 2059780"/>
                <a:gd name="connsiteY3935" fmla="*/ 3484 h 1133814"/>
                <a:gd name="connsiteX3936" fmla="*/ 960291 w 2059780"/>
                <a:gd name="connsiteY3936" fmla="*/ 3732 h 1133814"/>
                <a:gd name="connsiteX3937" fmla="*/ 967938 w 2059780"/>
                <a:gd name="connsiteY3937" fmla="*/ 4187 h 1133814"/>
                <a:gd name="connsiteX3938" fmla="*/ 973394 w 2059780"/>
                <a:gd name="connsiteY3938" fmla="*/ 3756 h 1133814"/>
                <a:gd name="connsiteX3939" fmla="*/ 1000700 w 2059780"/>
                <a:gd name="connsiteY3939" fmla="*/ 3788 h 1133814"/>
                <a:gd name="connsiteX3940" fmla="*/ 981926 w 2059780"/>
                <a:gd name="connsiteY3940" fmla="*/ 3802 h 1133814"/>
                <a:gd name="connsiteX3941" fmla="*/ 984378 w 2059780"/>
                <a:gd name="connsiteY3941" fmla="*/ 4052 h 1133814"/>
                <a:gd name="connsiteX3942" fmla="*/ 986829 w 2059780"/>
                <a:gd name="connsiteY3942" fmla="*/ 4281 h 1133814"/>
                <a:gd name="connsiteX3943" fmla="*/ 981443 w 2059780"/>
                <a:gd name="connsiteY3943" fmla="*/ 4149 h 1133814"/>
                <a:gd name="connsiteX3944" fmla="*/ 971816 w 2059780"/>
                <a:gd name="connsiteY3944" fmla="*/ 4327 h 1133814"/>
                <a:gd name="connsiteX3945" fmla="*/ 980315 w 2059780"/>
                <a:gd name="connsiteY3945" fmla="*/ 4335 h 1133814"/>
                <a:gd name="connsiteX3946" fmla="*/ 987002 w 2059780"/>
                <a:gd name="connsiteY3946" fmla="*/ 4297 h 1133814"/>
                <a:gd name="connsiteX3947" fmla="*/ 988936 w 2059780"/>
                <a:gd name="connsiteY3947" fmla="*/ 4478 h 1133814"/>
                <a:gd name="connsiteX3948" fmla="*/ 998308 w 2059780"/>
                <a:gd name="connsiteY3948" fmla="*/ 4123 h 1133814"/>
                <a:gd name="connsiteX3949" fmla="*/ 1011324 w 2059780"/>
                <a:gd name="connsiteY3949" fmla="*/ 4483 h 1133814"/>
                <a:gd name="connsiteX3950" fmla="*/ 1003119 w 2059780"/>
                <a:gd name="connsiteY3950" fmla="*/ 4296 h 1133814"/>
                <a:gd name="connsiteX3951" fmla="*/ 1013818 w 2059780"/>
                <a:gd name="connsiteY3951" fmla="*/ 4122 h 1133814"/>
                <a:gd name="connsiteX3952" fmla="*/ 1007190 w 2059780"/>
                <a:gd name="connsiteY3952" fmla="*/ 3999 h 1133814"/>
                <a:gd name="connsiteX3953" fmla="*/ 1017005 w 2059780"/>
                <a:gd name="connsiteY3953" fmla="*/ 4155 h 1133814"/>
                <a:gd name="connsiteX3954" fmla="*/ 1031910 w 2059780"/>
                <a:gd name="connsiteY3954" fmla="*/ 4537 h 1133814"/>
                <a:gd name="connsiteX3955" fmla="*/ 1045292 w 2059780"/>
                <a:gd name="connsiteY3955" fmla="*/ 3927 h 1133814"/>
                <a:gd name="connsiteX3956" fmla="*/ 1033129 w 2059780"/>
                <a:gd name="connsiteY3956" fmla="*/ 3972 h 1133814"/>
                <a:gd name="connsiteX3957" fmla="*/ 1035321 w 2059780"/>
                <a:gd name="connsiteY3957" fmla="*/ 4555 h 1133814"/>
                <a:gd name="connsiteX3958" fmla="*/ 1073329 w 2059780"/>
                <a:gd name="connsiteY3958" fmla="*/ 4737 h 1133814"/>
                <a:gd name="connsiteX3959" fmla="*/ 1098942 w 2059780"/>
                <a:gd name="connsiteY3959" fmla="*/ 4672 h 1133814"/>
                <a:gd name="connsiteX3960" fmla="*/ 1097715 w 2059780"/>
                <a:gd name="connsiteY3960" fmla="*/ 4444 h 1133814"/>
                <a:gd name="connsiteX3961" fmla="*/ 1122053 w 2059780"/>
                <a:gd name="connsiteY3961" fmla="*/ 4735 h 1133814"/>
                <a:gd name="connsiteX3962" fmla="*/ 1128458 w 2059780"/>
                <a:gd name="connsiteY3962" fmla="*/ 4611 h 1133814"/>
                <a:gd name="connsiteX3963" fmla="*/ 1130921 w 2059780"/>
                <a:gd name="connsiteY3963" fmla="*/ 4731 h 1133814"/>
                <a:gd name="connsiteX3964" fmla="*/ 1153931 w 2059780"/>
                <a:gd name="connsiteY3964" fmla="*/ 4801 h 1133814"/>
                <a:gd name="connsiteX3965" fmla="*/ 1155267 w 2059780"/>
                <a:gd name="connsiteY3965" fmla="*/ 4592 h 1133814"/>
                <a:gd name="connsiteX3966" fmla="*/ 1167958 w 2059780"/>
                <a:gd name="connsiteY3966" fmla="*/ 4743 h 1133814"/>
                <a:gd name="connsiteX3967" fmla="*/ 1163785 w 2059780"/>
                <a:gd name="connsiteY3967" fmla="*/ 4261 h 1133814"/>
                <a:gd name="connsiteX3968" fmla="*/ 1175690 w 2059780"/>
                <a:gd name="connsiteY3968" fmla="*/ 4328 h 1133814"/>
                <a:gd name="connsiteX3969" fmla="*/ 1190602 w 2059780"/>
                <a:gd name="connsiteY3969" fmla="*/ 4624 h 1133814"/>
                <a:gd name="connsiteX3970" fmla="*/ 1174896 w 2059780"/>
                <a:gd name="connsiteY3970" fmla="*/ 4697 h 1133814"/>
                <a:gd name="connsiteX3971" fmla="*/ 1194278 w 2059780"/>
                <a:gd name="connsiteY3971" fmla="*/ 4798 h 1133814"/>
                <a:gd name="connsiteX3972" fmla="*/ 1199135 w 2059780"/>
                <a:gd name="connsiteY3972" fmla="*/ 5040 h 1133814"/>
                <a:gd name="connsiteX3973" fmla="*/ 1192102 w 2059780"/>
                <a:gd name="connsiteY3973" fmla="*/ 4737 h 1133814"/>
                <a:gd name="connsiteX3974" fmla="*/ 1199360 w 2059780"/>
                <a:gd name="connsiteY3974" fmla="*/ 4645 h 1133814"/>
                <a:gd name="connsiteX3975" fmla="*/ 1204621 w 2059780"/>
                <a:gd name="connsiteY3975" fmla="*/ 4541 h 1133814"/>
                <a:gd name="connsiteX3976" fmla="*/ 1219114 w 2059780"/>
                <a:gd name="connsiteY3976" fmla="*/ 4875 h 1133814"/>
                <a:gd name="connsiteX3977" fmla="*/ 1218034 w 2059780"/>
                <a:gd name="connsiteY3977" fmla="*/ 4719 h 1133814"/>
                <a:gd name="connsiteX3978" fmla="*/ 1224857 w 2059780"/>
                <a:gd name="connsiteY3978" fmla="*/ 4754 h 1133814"/>
                <a:gd name="connsiteX3979" fmla="*/ 1223513 w 2059780"/>
                <a:gd name="connsiteY3979" fmla="*/ 4591 h 1133814"/>
                <a:gd name="connsiteX3980" fmla="*/ 1224499 w 2059780"/>
                <a:gd name="connsiteY3980" fmla="*/ 4909 h 1133814"/>
                <a:gd name="connsiteX3981" fmla="*/ 1232643 w 2059780"/>
                <a:gd name="connsiteY3981" fmla="*/ 5109 h 1133814"/>
                <a:gd name="connsiteX3982" fmla="*/ 1240663 w 2059780"/>
                <a:gd name="connsiteY3982" fmla="*/ 5023 h 1133814"/>
                <a:gd name="connsiteX3983" fmla="*/ 1252755 w 2059780"/>
                <a:gd name="connsiteY3983" fmla="*/ 4646 h 1133814"/>
                <a:gd name="connsiteX3984" fmla="*/ 1264209 w 2059780"/>
                <a:gd name="connsiteY3984" fmla="*/ 4913 h 1133814"/>
                <a:gd name="connsiteX3985" fmla="*/ 1276503 w 2059780"/>
                <a:gd name="connsiteY3985" fmla="*/ 4826 h 1133814"/>
                <a:gd name="connsiteX3986" fmla="*/ 1266175 w 2059780"/>
                <a:gd name="connsiteY3986" fmla="*/ 4822 h 1133814"/>
                <a:gd name="connsiteX3987" fmla="*/ 1279410 w 2059780"/>
                <a:gd name="connsiteY3987" fmla="*/ 4837 h 1133814"/>
                <a:gd name="connsiteX3988" fmla="*/ 1295977 w 2059780"/>
                <a:gd name="connsiteY3988" fmla="*/ 4795 h 1133814"/>
                <a:gd name="connsiteX3989" fmla="*/ 1302436 w 2059780"/>
                <a:gd name="connsiteY3989" fmla="*/ 4841 h 1133814"/>
                <a:gd name="connsiteX3990" fmla="*/ 1287546 w 2059780"/>
                <a:gd name="connsiteY3990" fmla="*/ 4555 h 1133814"/>
                <a:gd name="connsiteX3991" fmla="*/ 1315001 w 2059780"/>
                <a:gd name="connsiteY3991" fmla="*/ 4631 h 1133814"/>
                <a:gd name="connsiteX3992" fmla="*/ 1305893 w 2059780"/>
                <a:gd name="connsiteY3992" fmla="*/ 4832 h 1133814"/>
                <a:gd name="connsiteX3993" fmla="*/ 1352970 w 2059780"/>
                <a:gd name="connsiteY3993" fmla="*/ 4990 h 1133814"/>
                <a:gd name="connsiteX3994" fmla="*/ 1365878 w 2059780"/>
                <a:gd name="connsiteY3994" fmla="*/ 5054 h 1133814"/>
                <a:gd name="connsiteX3995" fmla="*/ 1371721 w 2059780"/>
                <a:gd name="connsiteY3995" fmla="*/ 5228 h 1133814"/>
                <a:gd name="connsiteX3996" fmla="*/ 1397202 w 2059780"/>
                <a:gd name="connsiteY3996" fmla="*/ 5313 h 1133814"/>
                <a:gd name="connsiteX3997" fmla="*/ 1402906 w 2059780"/>
                <a:gd name="connsiteY3997" fmla="*/ 5440 h 1133814"/>
                <a:gd name="connsiteX3998" fmla="*/ 1405059 w 2059780"/>
                <a:gd name="connsiteY3998" fmla="*/ 5233 h 1133814"/>
                <a:gd name="connsiteX3999" fmla="*/ 1432165 w 2059780"/>
                <a:gd name="connsiteY3999" fmla="*/ 5495 h 1133814"/>
                <a:gd name="connsiteX4000" fmla="*/ 1424883 w 2059780"/>
                <a:gd name="connsiteY4000" fmla="*/ 5645 h 1133814"/>
                <a:gd name="connsiteX4001" fmla="*/ 1448174 w 2059780"/>
                <a:gd name="connsiteY4001" fmla="*/ 5711 h 1133814"/>
                <a:gd name="connsiteX4002" fmla="*/ 1451188 w 2059780"/>
                <a:gd name="connsiteY4002" fmla="*/ 5823 h 1133814"/>
                <a:gd name="connsiteX4003" fmla="*/ 1462651 w 2059780"/>
                <a:gd name="connsiteY4003" fmla="*/ 5742 h 1133814"/>
                <a:gd name="connsiteX4004" fmla="*/ 1435732 w 2059780"/>
                <a:gd name="connsiteY4004" fmla="*/ 5465 h 1133814"/>
                <a:gd name="connsiteX4005" fmla="*/ 1442795 w 2059780"/>
                <a:gd name="connsiteY4005" fmla="*/ 5409 h 1133814"/>
                <a:gd name="connsiteX4006" fmla="*/ 1536640 w 2059780"/>
                <a:gd name="connsiteY4006" fmla="*/ 5884 h 1133814"/>
                <a:gd name="connsiteX4007" fmla="*/ 1479615 w 2059780"/>
                <a:gd name="connsiteY4007" fmla="*/ 5744 h 1133814"/>
                <a:gd name="connsiteX4008" fmla="*/ 1469372 w 2059780"/>
                <a:gd name="connsiteY4008" fmla="*/ 5821 h 1133814"/>
                <a:gd name="connsiteX4009" fmla="*/ 1520652 w 2059780"/>
                <a:gd name="connsiteY4009" fmla="*/ 6028 h 1133814"/>
                <a:gd name="connsiteX4010" fmla="*/ 1521177 w 2059780"/>
                <a:gd name="connsiteY4010" fmla="*/ 6166 h 1133814"/>
                <a:gd name="connsiteX4011" fmla="*/ 1537721 w 2059780"/>
                <a:gd name="connsiteY4011" fmla="*/ 6112 h 1133814"/>
                <a:gd name="connsiteX4012" fmla="*/ 1533600 w 2059780"/>
                <a:gd name="connsiteY4012" fmla="*/ 6358 h 1133814"/>
                <a:gd name="connsiteX4013" fmla="*/ 1544141 w 2059780"/>
                <a:gd name="connsiteY4013" fmla="*/ 6097 h 1133814"/>
                <a:gd name="connsiteX4014" fmla="*/ 1575253 w 2059780"/>
                <a:gd name="connsiteY4014" fmla="*/ 6291 h 1133814"/>
                <a:gd name="connsiteX4015" fmla="*/ 1560500 w 2059780"/>
                <a:gd name="connsiteY4015" fmla="*/ 6002 h 1133814"/>
                <a:gd name="connsiteX4016" fmla="*/ 1605116 w 2059780"/>
                <a:gd name="connsiteY4016" fmla="*/ 6133 h 1133814"/>
                <a:gd name="connsiteX4017" fmla="*/ 1606366 w 2059780"/>
                <a:gd name="connsiteY4017" fmla="*/ 6013 h 1133814"/>
                <a:gd name="connsiteX4018" fmla="*/ 1616058 w 2059780"/>
                <a:gd name="connsiteY4018" fmla="*/ 6196 h 1133814"/>
                <a:gd name="connsiteX4019" fmla="*/ 1630611 w 2059780"/>
                <a:gd name="connsiteY4019" fmla="*/ 6300 h 1133814"/>
                <a:gd name="connsiteX4020" fmla="*/ 1628388 w 2059780"/>
                <a:gd name="connsiteY4020" fmla="*/ 6457 h 1133814"/>
                <a:gd name="connsiteX4021" fmla="*/ 1621907 w 2059780"/>
                <a:gd name="connsiteY4021" fmla="*/ 6300 h 1133814"/>
                <a:gd name="connsiteX4022" fmla="*/ 1617477 w 2059780"/>
                <a:gd name="connsiteY4022" fmla="*/ 6350 h 1133814"/>
                <a:gd name="connsiteX4023" fmla="*/ 1610888 w 2059780"/>
                <a:gd name="connsiteY4023" fmla="*/ 6246 h 1133814"/>
                <a:gd name="connsiteX4024" fmla="*/ 1608789 w 2059780"/>
                <a:gd name="connsiteY4024" fmla="*/ 6365 h 1133814"/>
                <a:gd name="connsiteX4025" fmla="*/ 1599313 w 2059780"/>
                <a:gd name="connsiteY4025" fmla="*/ 6340 h 1133814"/>
                <a:gd name="connsiteX4026" fmla="*/ 1670937 w 2059780"/>
                <a:gd name="connsiteY4026" fmla="*/ 6696 h 1133814"/>
                <a:gd name="connsiteX4027" fmla="*/ 1654130 w 2059780"/>
                <a:gd name="connsiteY4027" fmla="*/ 6536 h 1133814"/>
                <a:gd name="connsiteX4028" fmla="*/ 1680134 w 2059780"/>
                <a:gd name="connsiteY4028" fmla="*/ 6818 h 1133814"/>
                <a:gd name="connsiteX4029" fmla="*/ 1806652 w 2059780"/>
                <a:gd name="connsiteY4029" fmla="*/ 7257 h 1133814"/>
                <a:gd name="connsiteX4030" fmla="*/ 1822455 w 2059780"/>
                <a:gd name="connsiteY4030" fmla="*/ 7477 h 1133814"/>
                <a:gd name="connsiteX4031" fmla="*/ 1812841 w 2059780"/>
                <a:gd name="connsiteY4031" fmla="*/ 7250 h 1133814"/>
                <a:gd name="connsiteX4032" fmla="*/ 1851886 w 2059780"/>
                <a:gd name="connsiteY4032" fmla="*/ 7452 h 1133814"/>
                <a:gd name="connsiteX4033" fmla="*/ 1860327 w 2059780"/>
                <a:gd name="connsiteY4033" fmla="*/ 7270 h 1133814"/>
                <a:gd name="connsiteX4034" fmla="*/ 1870899 w 2059780"/>
                <a:gd name="connsiteY4034" fmla="*/ 7449 h 1133814"/>
                <a:gd name="connsiteX4035" fmla="*/ 1877674 w 2059780"/>
                <a:gd name="connsiteY4035" fmla="*/ 7462 h 1133814"/>
                <a:gd name="connsiteX4036" fmla="*/ 1880097 w 2059780"/>
                <a:gd name="connsiteY4036" fmla="*/ 7572 h 1133814"/>
                <a:gd name="connsiteX4037" fmla="*/ 1885838 w 2059780"/>
                <a:gd name="connsiteY4037" fmla="*/ 7667 h 1133814"/>
                <a:gd name="connsiteX4038" fmla="*/ 1882319 w 2059780"/>
                <a:gd name="connsiteY4038" fmla="*/ 7688 h 1133814"/>
                <a:gd name="connsiteX4039" fmla="*/ 1890350 w 2059780"/>
                <a:gd name="connsiteY4039" fmla="*/ 7811 h 1133814"/>
                <a:gd name="connsiteX4040" fmla="*/ 1887970 w 2059780"/>
                <a:gd name="connsiteY4040" fmla="*/ 7905 h 1133814"/>
                <a:gd name="connsiteX4041" fmla="*/ 1887209 w 2059780"/>
                <a:gd name="connsiteY4041" fmla="*/ 7904 h 1133814"/>
                <a:gd name="connsiteX4042" fmla="*/ 1886224 w 2059780"/>
                <a:gd name="connsiteY4042" fmla="*/ 7849 h 1133814"/>
                <a:gd name="connsiteX4043" fmla="*/ 1867550 w 2059780"/>
                <a:gd name="connsiteY4043" fmla="*/ 7878 h 1133814"/>
                <a:gd name="connsiteX4044" fmla="*/ 1887209 w 2059780"/>
                <a:gd name="connsiteY4044" fmla="*/ 7904 h 1133814"/>
                <a:gd name="connsiteX4045" fmla="*/ 1887535 w 2059780"/>
                <a:gd name="connsiteY4045" fmla="*/ 7922 h 1133814"/>
                <a:gd name="connsiteX4046" fmla="*/ 1887970 w 2059780"/>
                <a:gd name="connsiteY4046" fmla="*/ 7905 h 1133814"/>
                <a:gd name="connsiteX4047" fmla="*/ 1892675 w 2059780"/>
                <a:gd name="connsiteY4047" fmla="*/ 7911 h 1133814"/>
                <a:gd name="connsiteX4048" fmla="*/ 1919095 w 2059780"/>
                <a:gd name="connsiteY4048" fmla="*/ 8045 h 1133814"/>
                <a:gd name="connsiteX4049" fmla="*/ 1921272 w 2059780"/>
                <a:gd name="connsiteY4049" fmla="*/ 8255 h 1133814"/>
                <a:gd name="connsiteX4050" fmla="*/ 1940964 w 2059780"/>
                <a:gd name="connsiteY4050" fmla="*/ 8404 h 1133814"/>
                <a:gd name="connsiteX4051" fmla="*/ 1921441 w 2059780"/>
                <a:gd name="connsiteY4051" fmla="*/ 8364 h 1133814"/>
                <a:gd name="connsiteX4052" fmla="*/ 1950053 w 2059780"/>
                <a:gd name="connsiteY4052" fmla="*/ 8332 h 1133814"/>
                <a:gd name="connsiteX4053" fmla="*/ 1952847 w 2059780"/>
                <a:gd name="connsiteY4053" fmla="*/ 8574 h 1133814"/>
                <a:gd name="connsiteX4054" fmla="*/ 1959360 w 2059780"/>
                <a:gd name="connsiteY4054" fmla="*/ 8382 h 1133814"/>
                <a:gd name="connsiteX4055" fmla="*/ 1978604 w 2059780"/>
                <a:gd name="connsiteY4055" fmla="*/ 8337 h 1133814"/>
                <a:gd name="connsiteX4056" fmla="*/ 1981660 w 2059780"/>
                <a:gd name="connsiteY4056" fmla="*/ 8446 h 1133814"/>
                <a:gd name="connsiteX4057" fmla="*/ 1997123 w 2059780"/>
                <a:gd name="connsiteY4057" fmla="*/ 8469 h 1133814"/>
                <a:gd name="connsiteX4058" fmla="*/ 1996630 w 2059780"/>
                <a:gd name="connsiteY4058" fmla="*/ 8597 h 1133814"/>
                <a:gd name="connsiteX4059" fmla="*/ 2008714 w 2059780"/>
                <a:gd name="connsiteY4059" fmla="*/ 8607 h 1133814"/>
                <a:gd name="connsiteX4060" fmla="*/ 2007463 w 2059780"/>
                <a:gd name="connsiteY4060" fmla="*/ 8474 h 1133814"/>
                <a:gd name="connsiteX4061" fmla="*/ 2019625 w 2059780"/>
                <a:gd name="connsiteY4061" fmla="*/ 8469 h 1133814"/>
                <a:gd name="connsiteX4062" fmla="*/ 2009778 w 2059780"/>
                <a:gd name="connsiteY4062" fmla="*/ 8321 h 1133814"/>
                <a:gd name="connsiteX4063" fmla="*/ 2029162 w 2059780"/>
                <a:gd name="connsiteY4063" fmla="*/ 8233 h 1133814"/>
                <a:gd name="connsiteX4064" fmla="*/ 2020504 w 2059780"/>
                <a:gd name="connsiteY4064" fmla="*/ 8232 h 1133814"/>
                <a:gd name="connsiteX4065" fmla="*/ 2029517 w 2059780"/>
                <a:gd name="connsiteY4065" fmla="*/ 8223 h 1133814"/>
                <a:gd name="connsiteX4066" fmla="*/ 2031863 w 2059780"/>
                <a:gd name="connsiteY4066" fmla="*/ 8061 h 1133814"/>
                <a:gd name="connsiteX4067" fmla="*/ 2036770 w 2059780"/>
                <a:gd name="connsiteY4067" fmla="*/ 8027 h 1133814"/>
                <a:gd name="connsiteX4068" fmla="*/ 2033745 w 2059780"/>
                <a:gd name="connsiteY4068" fmla="*/ 7920 h 1133814"/>
                <a:gd name="connsiteX4069" fmla="*/ 2047589 w 2059780"/>
                <a:gd name="connsiteY4069" fmla="*/ 7929 h 1133814"/>
                <a:gd name="connsiteX4070" fmla="*/ 2040088 w 2059780"/>
                <a:gd name="connsiteY4070" fmla="*/ 8071 h 1133814"/>
                <a:gd name="connsiteX4071" fmla="*/ 2048052 w 2059780"/>
                <a:gd name="connsiteY4071" fmla="*/ 8244 h 1133814"/>
                <a:gd name="connsiteX4072" fmla="*/ 2040675 w 2059780"/>
                <a:gd name="connsiteY4072" fmla="*/ 8372 h 1133814"/>
                <a:gd name="connsiteX4073" fmla="*/ 2047249 w 2059780"/>
                <a:gd name="connsiteY4073" fmla="*/ 8458 h 1133814"/>
                <a:gd name="connsiteX4074" fmla="*/ 2019131 w 2059780"/>
                <a:gd name="connsiteY4074" fmla="*/ 8580 h 1133814"/>
                <a:gd name="connsiteX4075" fmla="*/ 2044749 w 2059780"/>
                <a:gd name="connsiteY4075" fmla="*/ 8891 h 1133814"/>
                <a:gd name="connsiteX4076" fmla="*/ 2039548 w 2059780"/>
                <a:gd name="connsiteY4076" fmla="*/ 9106 h 1133814"/>
                <a:gd name="connsiteX4077" fmla="*/ 2048113 w 2059780"/>
                <a:gd name="connsiteY4077" fmla="*/ 9118 h 1133814"/>
                <a:gd name="connsiteX4078" fmla="*/ 2048453 w 2059780"/>
                <a:gd name="connsiteY4078" fmla="*/ 9138 h 1133814"/>
                <a:gd name="connsiteX4079" fmla="*/ 2037218 w 2059780"/>
                <a:gd name="connsiteY4079" fmla="*/ 9260 h 1133814"/>
                <a:gd name="connsiteX4080" fmla="*/ 2041076 w 2059780"/>
                <a:gd name="connsiteY4080" fmla="*/ 9585 h 1133814"/>
                <a:gd name="connsiteX4081" fmla="*/ 2035860 w 2059780"/>
                <a:gd name="connsiteY4081" fmla="*/ 9723 h 1133814"/>
                <a:gd name="connsiteX4082" fmla="*/ 2045366 w 2059780"/>
                <a:gd name="connsiteY4082" fmla="*/ 9831 h 1133814"/>
                <a:gd name="connsiteX4083" fmla="*/ 2034625 w 2059780"/>
                <a:gd name="connsiteY4083" fmla="*/ 9945 h 1133814"/>
                <a:gd name="connsiteX4084" fmla="*/ 2040891 w 2059780"/>
                <a:gd name="connsiteY4084" fmla="*/ 10087 h 1133814"/>
                <a:gd name="connsiteX4085" fmla="*/ 2034409 w 2059780"/>
                <a:gd name="connsiteY4085" fmla="*/ 10251 h 1133814"/>
                <a:gd name="connsiteX4086" fmla="*/ 2036369 w 2059780"/>
                <a:gd name="connsiteY4086" fmla="*/ 10375 h 1133814"/>
                <a:gd name="connsiteX4087" fmla="*/ 2024285 w 2059780"/>
                <a:gd name="connsiteY4087" fmla="*/ 10382 h 1133814"/>
                <a:gd name="connsiteX4088" fmla="*/ 2025690 w 2059780"/>
                <a:gd name="connsiteY4088" fmla="*/ 10495 h 1133814"/>
                <a:gd name="connsiteX4089" fmla="*/ 2022063 w 2059780"/>
                <a:gd name="connsiteY4089" fmla="*/ 10521 h 1133814"/>
                <a:gd name="connsiteX4090" fmla="*/ 2036107 w 2059780"/>
                <a:gd name="connsiteY4090" fmla="*/ 10880 h 1133814"/>
                <a:gd name="connsiteX4091" fmla="*/ 2034934 w 2059780"/>
                <a:gd name="connsiteY4091" fmla="*/ 11194 h 1133814"/>
                <a:gd name="connsiteX4092" fmla="*/ 2038437 w 2059780"/>
                <a:gd name="connsiteY4092" fmla="*/ 11167 h 1133814"/>
                <a:gd name="connsiteX4093" fmla="*/ 2042851 w 2059780"/>
                <a:gd name="connsiteY4093" fmla="*/ 11362 h 1133814"/>
                <a:gd name="connsiteX4094" fmla="*/ 2036276 w 2059780"/>
                <a:gd name="connsiteY4094" fmla="*/ 11740 h 1133814"/>
                <a:gd name="connsiteX4095" fmla="*/ 2025489 w 2059780"/>
                <a:gd name="connsiteY4095" fmla="*/ 11864 h 1133814"/>
                <a:gd name="connsiteX4096" fmla="*/ 2030397 w 2059780"/>
                <a:gd name="connsiteY4096" fmla="*/ 11932 h 1133814"/>
                <a:gd name="connsiteX4097" fmla="*/ 2024470 w 2059780"/>
                <a:gd name="connsiteY4097" fmla="*/ 12133 h 1133814"/>
                <a:gd name="connsiteX4098" fmla="*/ 2034687 w 2059780"/>
                <a:gd name="connsiteY4098" fmla="*/ 12156 h 1133814"/>
                <a:gd name="connsiteX4099" fmla="*/ 2034671 w 2059780"/>
                <a:gd name="connsiteY4099" fmla="*/ 12332 h 1133814"/>
                <a:gd name="connsiteX4100" fmla="*/ 2040690 w 2059780"/>
                <a:gd name="connsiteY4100" fmla="*/ 12365 h 1133814"/>
                <a:gd name="connsiteX4101" fmla="*/ 2032110 w 2059780"/>
                <a:gd name="connsiteY4101" fmla="*/ 12549 h 1133814"/>
                <a:gd name="connsiteX4102" fmla="*/ 2034486 w 2059780"/>
                <a:gd name="connsiteY4102" fmla="*/ 12646 h 1133814"/>
                <a:gd name="connsiteX4103" fmla="*/ 2029255 w 2059780"/>
                <a:gd name="connsiteY4103" fmla="*/ 12827 h 1133814"/>
                <a:gd name="connsiteX4104" fmla="*/ 2033730 w 2059780"/>
                <a:gd name="connsiteY4104" fmla="*/ 12836 h 1133814"/>
                <a:gd name="connsiteX4105" fmla="*/ 2027896 w 2059780"/>
                <a:gd name="connsiteY4105" fmla="*/ 13010 h 1133814"/>
                <a:gd name="connsiteX4106" fmla="*/ 2027449 w 2059780"/>
                <a:gd name="connsiteY4106" fmla="*/ 13153 h 1133814"/>
                <a:gd name="connsiteX4107" fmla="*/ 2044379 w 2059780"/>
                <a:gd name="connsiteY4107" fmla="*/ 13182 h 1133814"/>
                <a:gd name="connsiteX4108" fmla="*/ 2039502 w 2059780"/>
                <a:gd name="connsiteY4108" fmla="*/ 13561 h 1133814"/>
                <a:gd name="connsiteX4109" fmla="*/ 2031060 w 2059780"/>
                <a:gd name="connsiteY4109" fmla="*/ 13755 h 1133814"/>
                <a:gd name="connsiteX4110" fmla="*/ 2024177 w 2059780"/>
                <a:gd name="connsiteY4110" fmla="*/ 13994 h 1133814"/>
                <a:gd name="connsiteX4111" fmla="*/ 2029054 w 2059780"/>
                <a:gd name="connsiteY4111" fmla="*/ 14073 h 1133814"/>
                <a:gd name="connsiteX4112" fmla="*/ 2028761 w 2059780"/>
                <a:gd name="connsiteY4112" fmla="*/ 14153 h 1133814"/>
                <a:gd name="connsiteX4113" fmla="*/ 1985580 w 2059780"/>
                <a:gd name="connsiteY4113" fmla="*/ 14323 h 1133814"/>
                <a:gd name="connsiteX4114" fmla="*/ 1970178 w 2059780"/>
                <a:gd name="connsiteY4114" fmla="*/ 14588 h 1133814"/>
                <a:gd name="connsiteX4115" fmla="*/ 1968125 w 2059780"/>
                <a:gd name="connsiteY4115" fmla="*/ 14457 h 1133814"/>
                <a:gd name="connsiteX4116" fmla="*/ 1951319 w 2059780"/>
                <a:gd name="connsiteY4116" fmla="*/ 14643 h 1133814"/>
                <a:gd name="connsiteX4117" fmla="*/ 1951057 w 2059780"/>
                <a:gd name="connsiteY4117" fmla="*/ 14476 h 1133814"/>
                <a:gd name="connsiteX4118" fmla="*/ 1921920 w 2059780"/>
                <a:gd name="connsiteY4118" fmla="*/ 14538 h 1133814"/>
                <a:gd name="connsiteX4119" fmla="*/ 1926318 w 2059780"/>
                <a:gd name="connsiteY4119" fmla="*/ 14739 h 1133814"/>
                <a:gd name="connsiteX4120" fmla="*/ 1917475 w 2059780"/>
                <a:gd name="connsiteY4120" fmla="*/ 14545 h 1133814"/>
                <a:gd name="connsiteX4121" fmla="*/ 1805279 w 2059780"/>
                <a:gd name="connsiteY4121" fmla="*/ 14822 h 1133814"/>
                <a:gd name="connsiteX4122" fmla="*/ 1830743 w 2059780"/>
                <a:gd name="connsiteY4122" fmla="*/ 14837 h 1133814"/>
                <a:gd name="connsiteX4123" fmla="*/ 1787639 w 2059780"/>
                <a:gd name="connsiteY4123" fmla="*/ 15026 h 1133814"/>
                <a:gd name="connsiteX4124" fmla="*/ 1799198 w 2059780"/>
                <a:gd name="connsiteY4124" fmla="*/ 15128 h 1133814"/>
                <a:gd name="connsiteX4125" fmla="*/ 1768564 w 2059780"/>
                <a:gd name="connsiteY4125" fmla="*/ 15241 h 1133814"/>
                <a:gd name="connsiteX4126" fmla="*/ 1771265 w 2059780"/>
                <a:gd name="connsiteY4126" fmla="*/ 15366 h 1133814"/>
                <a:gd name="connsiteX4127" fmla="*/ 1766419 w 2059780"/>
                <a:gd name="connsiteY4127" fmla="*/ 15276 h 1133814"/>
                <a:gd name="connsiteX4128" fmla="*/ 1752761 w 2059780"/>
                <a:gd name="connsiteY4128" fmla="*/ 15290 h 1133814"/>
                <a:gd name="connsiteX4129" fmla="*/ 1750091 w 2059780"/>
                <a:gd name="connsiteY4129" fmla="*/ 15434 h 1133814"/>
                <a:gd name="connsiteX4130" fmla="*/ 1733192 w 2059780"/>
                <a:gd name="connsiteY4130" fmla="*/ 15585 h 1133814"/>
                <a:gd name="connsiteX4131" fmla="*/ 1739767 w 2059780"/>
                <a:gd name="connsiteY4131" fmla="*/ 15656 h 1133814"/>
                <a:gd name="connsiteX4132" fmla="*/ 1749613 w 2059780"/>
                <a:gd name="connsiteY4132" fmla="*/ 15487 h 1133814"/>
                <a:gd name="connsiteX4133" fmla="*/ 1762144 w 2059780"/>
                <a:gd name="connsiteY4133" fmla="*/ 15550 h 1133814"/>
                <a:gd name="connsiteX4134" fmla="*/ 1741202 w 2059780"/>
                <a:gd name="connsiteY4134" fmla="*/ 15731 h 1133814"/>
                <a:gd name="connsiteX4135" fmla="*/ 1762669 w 2059780"/>
                <a:gd name="connsiteY4135" fmla="*/ 15665 h 1133814"/>
                <a:gd name="connsiteX4136" fmla="*/ 1769382 w 2059780"/>
                <a:gd name="connsiteY4136" fmla="*/ 15690 h 1133814"/>
                <a:gd name="connsiteX4137" fmla="*/ 1775540 w 2059780"/>
                <a:gd name="connsiteY4137" fmla="*/ 15758 h 1133814"/>
                <a:gd name="connsiteX4138" fmla="*/ 1787161 w 2059780"/>
                <a:gd name="connsiteY4138" fmla="*/ 15708 h 1133814"/>
                <a:gd name="connsiteX4139" fmla="*/ 1804106 w 2059780"/>
                <a:gd name="connsiteY4139" fmla="*/ 15721 h 1133814"/>
                <a:gd name="connsiteX4140" fmla="*/ 1778133 w 2059780"/>
                <a:gd name="connsiteY4140" fmla="*/ 15874 h 1133814"/>
                <a:gd name="connsiteX4141" fmla="*/ 1779630 w 2059780"/>
                <a:gd name="connsiteY4141" fmla="*/ 15947 h 1133814"/>
                <a:gd name="connsiteX4142" fmla="*/ 1772777 w 2059780"/>
                <a:gd name="connsiteY4142" fmla="*/ 15957 h 1133814"/>
                <a:gd name="connsiteX4143" fmla="*/ 1773873 w 2059780"/>
                <a:gd name="connsiteY4143" fmla="*/ 15879 h 1133814"/>
                <a:gd name="connsiteX4144" fmla="*/ 1758301 w 2059780"/>
                <a:gd name="connsiteY4144" fmla="*/ 15904 h 1133814"/>
                <a:gd name="connsiteX4145" fmla="*/ 1719241 w 2059780"/>
                <a:gd name="connsiteY4145" fmla="*/ 16002 h 1133814"/>
                <a:gd name="connsiteX4146" fmla="*/ 1705012 w 2059780"/>
                <a:gd name="connsiteY4146" fmla="*/ 16081 h 1133814"/>
                <a:gd name="connsiteX4147" fmla="*/ 1699827 w 2059780"/>
                <a:gd name="connsiteY4147" fmla="*/ 15942 h 1133814"/>
                <a:gd name="connsiteX4148" fmla="*/ 1691941 w 2059780"/>
                <a:gd name="connsiteY4148" fmla="*/ 16038 h 1133814"/>
                <a:gd name="connsiteX4149" fmla="*/ 1682974 w 2059780"/>
                <a:gd name="connsiteY4149" fmla="*/ 16156 h 1133814"/>
                <a:gd name="connsiteX4150" fmla="*/ 1659809 w 2059780"/>
                <a:gd name="connsiteY4150" fmla="*/ 16239 h 1133814"/>
                <a:gd name="connsiteX4151" fmla="*/ 1658745 w 2059780"/>
                <a:gd name="connsiteY4151" fmla="*/ 16323 h 1133814"/>
                <a:gd name="connsiteX4152" fmla="*/ 1629716 w 2059780"/>
                <a:gd name="connsiteY4152" fmla="*/ 16069 h 1133814"/>
                <a:gd name="connsiteX4153" fmla="*/ 1639685 w 2059780"/>
                <a:gd name="connsiteY4153" fmla="*/ 16139 h 1133814"/>
                <a:gd name="connsiteX4154" fmla="*/ 1615101 w 2059780"/>
                <a:gd name="connsiteY4154" fmla="*/ 16423 h 1133814"/>
                <a:gd name="connsiteX4155" fmla="*/ 1630317 w 2059780"/>
                <a:gd name="connsiteY4155" fmla="*/ 16444 h 1133814"/>
                <a:gd name="connsiteX4156" fmla="*/ 1566966 w 2059780"/>
                <a:gd name="connsiteY4156" fmla="*/ 16615 h 1133814"/>
                <a:gd name="connsiteX4157" fmla="*/ 1569003 w 2059780"/>
                <a:gd name="connsiteY4157" fmla="*/ 16483 h 1133814"/>
                <a:gd name="connsiteX4158" fmla="*/ 1555361 w 2059780"/>
                <a:gd name="connsiteY4158" fmla="*/ 16499 h 1133814"/>
                <a:gd name="connsiteX4159" fmla="*/ 1559141 w 2059780"/>
                <a:gd name="connsiteY4159" fmla="*/ 16364 h 1133814"/>
                <a:gd name="connsiteX4160" fmla="*/ 1543554 w 2059780"/>
                <a:gd name="connsiteY4160" fmla="*/ 16469 h 1133814"/>
                <a:gd name="connsiteX4161" fmla="*/ 1551811 w 2059780"/>
                <a:gd name="connsiteY4161" fmla="*/ 16547 h 1133814"/>
                <a:gd name="connsiteX4162" fmla="*/ 1546857 w 2059780"/>
                <a:gd name="connsiteY4162" fmla="*/ 16509 h 1133814"/>
                <a:gd name="connsiteX4163" fmla="*/ 1565376 w 2059780"/>
                <a:gd name="connsiteY4163" fmla="*/ 16575 h 1133814"/>
                <a:gd name="connsiteX4164" fmla="*/ 1512828 w 2059780"/>
                <a:gd name="connsiteY4164" fmla="*/ 16816 h 1133814"/>
                <a:gd name="connsiteX4165" fmla="*/ 1515158 w 2059780"/>
                <a:gd name="connsiteY4165" fmla="*/ 16549 h 1133814"/>
                <a:gd name="connsiteX4166" fmla="*/ 1510513 w 2059780"/>
                <a:gd name="connsiteY4166" fmla="*/ 16730 h 1133814"/>
                <a:gd name="connsiteX4167" fmla="*/ 1493460 w 2059780"/>
                <a:gd name="connsiteY4167" fmla="*/ 16750 h 1133814"/>
                <a:gd name="connsiteX4168" fmla="*/ 1481658 w 2059780"/>
                <a:gd name="connsiteY4168" fmla="*/ 16719 h 1133814"/>
                <a:gd name="connsiteX4169" fmla="*/ 1484807 w 2059780"/>
                <a:gd name="connsiteY4169" fmla="*/ 16805 h 1133814"/>
                <a:gd name="connsiteX4170" fmla="*/ 1458617 w 2059780"/>
                <a:gd name="connsiteY4170" fmla="*/ 16420 h 1133814"/>
                <a:gd name="connsiteX4171" fmla="*/ 1472987 w 2059780"/>
                <a:gd name="connsiteY4171" fmla="*/ 16452 h 1133814"/>
                <a:gd name="connsiteX4172" fmla="*/ 1491131 w 2059780"/>
                <a:gd name="connsiteY4172" fmla="*/ 16343 h 1133814"/>
                <a:gd name="connsiteX4173" fmla="*/ 1481985 w 2059780"/>
                <a:gd name="connsiteY4173" fmla="*/ 15942 h 1133814"/>
                <a:gd name="connsiteX4174" fmla="*/ 1434769 w 2059780"/>
                <a:gd name="connsiteY4174" fmla="*/ 16016 h 1133814"/>
                <a:gd name="connsiteX4175" fmla="*/ 1428497 w 2059780"/>
                <a:gd name="connsiteY4175" fmla="*/ 16210 h 1133814"/>
                <a:gd name="connsiteX4176" fmla="*/ 1432304 w 2059780"/>
                <a:gd name="connsiteY4176" fmla="*/ 16044 h 1133814"/>
                <a:gd name="connsiteX4177" fmla="*/ 1335703 w 2059780"/>
                <a:gd name="connsiteY4177" fmla="*/ 16219 h 1133814"/>
                <a:gd name="connsiteX4178" fmla="*/ 1334180 w 2059780"/>
                <a:gd name="connsiteY4178" fmla="*/ 16119 h 1133814"/>
                <a:gd name="connsiteX4179" fmla="*/ 1315872 w 2059780"/>
                <a:gd name="connsiteY4179" fmla="*/ 16277 h 1133814"/>
                <a:gd name="connsiteX4180" fmla="*/ 1300718 w 2059780"/>
                <a:gd name="connsiteY4180" fmla="*/ 16508 h 1133814"/>
                <a:gd name="connsiteX4181" fmla="*/ 1289877 w 2059780"/>
                <a:gd name="connsiteY4181" fmla="*/ 16272 h 1133814"/>
                <a:gd name="connsiteX4182" fmla="*/ 1246057 w 2059780"/>
                <a:gd name="connsiteY4182" fmla="*/ 16253 h 1133814"/>
                <a:gd name="connsiteX4183" fmla="*/ 1220046 w 2059780"/>
                <a:gd name="connsiteY4183" fmla="*/ 16100 h 1133814"/>
                <a:gd name="connsiteX4184" fmla="*/ 1212881 w 2059780"/>
                <a:gd name="connsiteY4184" fmla="*/ 16576 h 1133814"/>
                <a:gd name="connsiteX4185" fmla="*/ 1179287 w 2059780"/>
                <a:gd name="connsiteY4185" fmla="*/ 16751 h 1133814"/>
                <a:gd name="connsiteX4186" fmla="*/ 1176972 w 2059780"/>
                <a:gd name="connsiteY4186" fmla="*/ 16642 h 1133814"/>
                <a:gd name="connsiteX4187" fmla="*/ 1173778 w 2059780"/>
                <a:gd name="connsiteY4187" fmla="*/ 16794 h 1133814"/>
                <a:gd name="connsiteX4188" fmla="*/ 1159021 w 2059780"/>
                <a:gd name="connsiteY4188" fmla="*/ 16590 h 1133814"/>
                <a:gd name="connsiteX4189" fmla="*/ 1153993 w 2059780"/>
                <a:gd name="connsiteY4189" fmla="*/ 16527 h 1133814"/>
                <a:gd name="connsiteX4190" fmla="*/ 1184222 w 2059780"/>
                <a:gd name="connsiteY4190" fmla="*/ 16374 h 1133814"/>
                <a:gd name="connsiteX4191" fmla="*/ 1149983 w 2059780"/>
                <a:gd name="connsiteY4191" fmla="*/ 16435 h 1133814"/>
                <a:gd name="connsiteX4192" fmla="*/ 1150340 w 2059780"/>
                <a:gd name="connsiteY4192" fmla="*/ 16272 h 1133814"/>
                <a:gd name="connsiteX4193" fmla="*/ 1150324 w 2059780"/>
                <a:gd name="connsiteY4193" fmla="*/ 16272 h 1133814"/>
                <a:gd name="connsiteX4194" fmla="*/ 1134379 w 2059780"/>
                <a:gd name="connsiteY4194" fmla="*/ 16546 h 1133814"/>
                <a:gd name="connsiteX4195" fmla="*/ 1152175 w 2059780"/>
                <a:gd name="connsiteY4195" fmla="*/ 16535 h 1133814"/>
                <a:gd name="connsiteX4196" fmla="*/ 1151110 w 2059780"/>
                <a:gd name="connsiteY4196" fmla="*/ 16758 h 1133814"/>
                <a:gd name="connsiteX4197" fmla="*/ 1128217 w 2059780"/>
                <a:gd name="connsiteY4197" fmla="*/ 16707 h 1133814"/>
                <a:gd name="connsiteX4198" fmla="*/ 1127066 w 2059780"/>
                <a:gd name="connsiteY4198" fmla="*/ 16819 h 1133814"/>
                <a:gd name="connsiteX4199" fmla="*/ 1120297 w 2059780"/>
                <a:gd name="connsiteY4199" fmla="*/ 16821 h 1133814"/>
                <a:gd name="connsiteX4200" fmla="*/ 1132979 w 2059780"/>
                <a:gd name="connsiteY4200" fmla="*/ 16464 h 1133814"/>
                <a:gd name="connsiteX4201" fmla="*/ 1083510 w 2059780"/>
                <a:gd name="connsiteY4201" fmla="*/ 16814 h 1133814"/>
                <a:gd name="connsiteX4202" fmla="*/ 1081311 w 2059780"/>
                <a:gd name="connsiteY4202" fmla="*/ 16692 h 1133814"/>
                <a:gd name="connsiteX4203" fmla="*/ 1062473 w 2059780"/>
                <a:gd name="connsiteY4203" fmla="*/ 16722 h 1133814"/>
                <a:gd name="connsiteX4204" fmla="*/ 1061751 w 2059780"/>
                <a:gd name="connsiteY4204" fmla="*/ 17060 h 1133814"/>
                <a:gd name="connsiteX4205" fmla="*/ 1037901 w 2059780"/>
                <a:gd name="connsiteY4205" fmla="*/ 17067 h 1133814"/>
                <a:gd name="connsiteX4206" fmla="*/ 1047871 w 2059780"/>
                <a:gd name="connsiteY4206" fmla="*/ 17177 h 1133814"/>
                <a:gd name="connsiteX4207" fmla="*/ 1037591 w 2059780"/>
                <a:gd name="connsiteY4207" fmla="*/ 17401 h 1133814"/>
                <a:gd name="connsiteX4208" fmla="*/ 1038569 w 2059780"/>
                <a:gd name="connsiteY4208" fmla="*/ 17413 h 1133814"/>
                <a:gd name="connsiteX4209" fmla="*/ 1050497 w 2059780"/>
                <a:gd name="connsiteY4209" fmla="*/ 17546 h 1133814"/>
                <a:gd name="connsiteX4210" fmla="*/ 1023377 w 2059780"/>
                <a:gd name="connsiteY4210" fmla="*/ 17472 h 1133814"/>
                <a:gd name="connsiteX4211" fmla="*/ 1032243 w 2059780"/>
                <a:gd name="connsiteY4211" fmla="*/ 17325 h 1133814"/>
                <a:gd name="connsiteX4212" fmla="*/ 1020229 w 2059780"/>
                <a:gd name="connsiteY4212" fmla="*/ 17357 h 1133814"/>
                <a:gd name="connsiteX4213" fmla="*/ 1036068 w 2059780"/>
                <a:gd name="connsiteY4213" fmla="*/ 16724 h 1133814"/>
                <a:gd name="connsiteX4214" fmla="*/ 1017673 w 2059780"/>
                <a:gd name="connsiteY4214" fmla="*/ 16926 h 1133814"/>
                <a:gd name="connsiteX4215" fmla="*/ 1013841 w 2059780"/>
                <a:gd name="connsiteY4215" fmla="*/ 17128 h 1133814"/>
                <a:gd name="connsiteX4216" fmla="*/ 1009855 w 2059780"/>
                <a:gd name="connsiteY4216" fmla="*/ 17013 h 1133814"/>
                <a:gd name="connsiteX4217" fmla="*/ 1000685 w 2059780"/>
                <a:gd name="connsiteY4217" fmla="*/ 16899 h 1133814"/>
                <a:gd name="connsiteX4218" fmla="*/ 1011969 w 2059780"/>
                <a:gd name="connsiteY4218" fmla="*/ 17215 h 1133814"/>
                <a:gd name="connsiteX4219" fmla="*/ 987032 w 2059780"/>
                <a:gd name="connsiteY4219" fmla="*/ 17419 h 1133814"/>
                <a:gd name="connsiteX4220" fmla="*/ 982735 w 2059780"/>
                <a:gd name="connsiteY4220" fmla="*/ 17652 h 1133814"/>
                <a:gd name="connsiteX4221" fmla="*/ 932721 w 2059780"/>
                <a:gd name="connsiteY4221" fmla="*/ 17614 h 1133814"/>
                <a:gd name="connsiteX4222" fmla="*/ 932370 w 2059780"/>
                <a:gd name="connsiteY4222" fmla="*/ 17376 h 1133814"/>
                <a:gd name="connsiteX4223" fmla="*/ 930878 w 2059780"/>
                <a:gd name="connsiteY4223" fmla="*/ 17675 h 1133814"/>
                <a:gd name="connsiteX4224" fmla="*/ 907007 w 2059780"/>
                <a:gd name="connsiteY4224" fmla="*/ 17680 h 1133814"/>
                <a:gd name="connsiteX4225" fmla="*/ 905902 w 2059780"/>
                <a:gd name="connsiteY4225" fmla="*/ 17378 h 1133814"/>
                <a:gd name="connsiteX4226" fmla="*/ 911365 w 2059780"/>
                <a:gd name="connsiteY4226" fmla="*/ 17198 h 1133814"/>
                <a:gd name="connsiteX4227" fmla="*/ 884191 w 2059780"/>
                <a:gd name="connsiteY4227" fmla="*/ 17136 h 1133814"/>
                <a:gd name="connsiteX4228" fmla="*/ 885550 w 2059780"/>
                <a:gd name="connsiteY4228" fmla="*/ 17318 h 1133814"/>
                <a:gd name="connsiteX4229" fmla="*/ 868477 w 2059780"/>
                <a:gd name="connsiteY4229" fmla="*/ 17319 h 1133814"/>
                <a:gd name="connsiteX4230" fmla="*/ 871391 w 2059780"/>
                <a:gd name="connsiteY4230" fmla="*/ 17564 h 1133814"/>
                <a:gd name="connsiteX4231" fmla="*/ 860574 w 2059780"/>
                <a:gd name="connsiteY4231" fmla="*/ 17438 h 1133814"/>
                <a:gd name="connsiteX4232" fmla="*/ 859330 w 2059780"/>
                <a:gd name="connsiteY4232" fmla="*/ 17626 h 1133814"/>
                <a:gd name="connsiteX4233" fmla="*/ 850339 w 2059780"/>
                <a:gd name="connsiteY4233" fmla="*/ 17504 h 1133814"/>
                <a:gd name="connsiteX4234" fmla="*/ 833516 w 2059780"/>
                <a:gd name="connsiteY4234" fmla="*/ 17752 h 1133814"/>
                <a:gd name="connsiteX4235" fmla="*/ 827198 w 2059780"/>
                <a:gd name="connsiteY4235" fmla="*/ 18062 h 1133814"/>
                <a:gd name="connsiteX4236" fmla="*/ 817188 w 2059780"/>
                <a:gd name="connsiteY4236" fmla="*/ 18253 h 1133814"/>
                <a:gd name="connsiteX4237" fmla="*/ 805788 w 2059780"/>
                <a:gd name="connsiteY4237" fmla="*/ 18003 h 1133814"/>
                <a:gd name="connsiteX4238" fmla="*/ 802703 w 2059780"/>
                <a:gd name="connsiteY4238" fmla="*/ 17816 h 1133814"/>
                <a:gd name="connsiteX4239" fmla="*/ 800309 w 2059780"/>
                <a:gd name="connsiteY4239" fmla="*/ 17961 h 1133814"/>
                <a:gd name="connsiteX4240" fmla="*/ 787293 w 2059780"/>
                <a:gd name="connsiteY4240" fmla="*/ 17816 h 1133814"/>
                <a:gd name="connsiteX4241" fmla="*/ 770788 w 2059780"/>
                <a:gd name="connsiteY4241" fmla="*/ 17993 h 1133814"/>
                <a:gd name="connsiteX4242" fmla="*/ 767647 w 2059780"/>
                <a:gd name="connsiteY4242" fmla="*/ 17871 h 1133814"/>
                <a:gd name="connsiteX4243" fmla="*/ 755191 w 2059780"/>
                <a:gd name="connsiteY4243" fmla="*/ 18071 h 1133814"/>
                <a:gd name="connsiteX4244" fmla="*/ 748702 w 2059780"/>
                <a:gd name="connsiteY4244" fmla="*/ 17943 h 1133814"/>
                <a:gd name="connsiteX4245" fmla="*/ 747498 w 2059780"/>
                <a:gd name="connsiteY4245" fmla="*/ 18104 h 1133814"/>
                <a:gd name="connsiteX4246" fmla="*/ 780020 w 2059780"/>
                <a:gd name="connsiteY4246" fmla="*/ 18071 h 1133814"/>
                <a:gd name="connsiteX4247" fmla="*/ 760732 w 2059780"/>
                <a:gd name="connsiteY4247" fmla="*/ 18327 h 1133814"/>
                <a:gd name="connsiteX4248" fmla="*/ 760148 w 2059780"/>
                <a:gd name="connsiteY4248" fmla="*/ 18201 h 1133814"/>
                <a:gd name="connsiteX4249" fmla="*/ 740947 w 2059780"/>
                <a:gd name="connsiteY4249" fmla="*/ 18529 h 1133814"/>
                <a:gd name="connsiteX4250" fmla="*/ 735389 w 2059780"/>
                <a:gd name="connsiteY4250" fmla="*/ 18202 h 1133814"/>
                <a:gd name="connsiteX4251" fmla="*/ 742563 w 2059780"/>
                <a:gd name="connsiteY4251" fmla="*/ 18008 h 1133814"/>
                <a:gd name="connsiteX4252" fmla="*/ 736579 w 2059780"/>
                <a:gd name="connsiteY4252" fmla="*/ 17947 h 1133814"/>
                <a:gd name="connsiteX4253" fmla="*/ 732422 w 2059780"/>
                <a:gd name="connsiteY4253" fmla="*/ 17034 h 1133814"/>
                <a:gd name="connsiteX4254" fmla="*/ 729601 w 2059780"/>
                <a:gd name="connsiteY4254" fmla="*/ 17163 h 1133814"/>
                <a:gd name="connsiteX4255" fmla="*/ 711603 w 2059780"/>
                <a:gd name="connsiteY4255" fmla="*/ 17219 h 1133814"/>
                <a:gd name="connsiteX4256" fmla="*/ 718356 w 2059780"/>
                <a:gd name="connsiteY4256" fmla="*/ 17254 h 1133814"/>
                <a:gd name="connsiteX4257" fmla="*/ 709396 w 2059780"/>
                <a:gd name="connsiteY4257" fmla="*/ 17481 h 1133814"/>
                <a:gd name="connsiteX4258" fmla="*/ 703800 w 2059780"/>
                <a:gd name="connsiteY4258" fmla="*/ 17276 h 1133814"/>
                <a:gd name="connsiteX4259" fmla="*/ 685539 w 2059780"/>
                <a:gd name="connsiteY4259" fmla="*/ 17473 h 1133814"/>
                <a:gd name="connsiteX4260" fmla="*/ 692136 w 2059780"/>
                <a:gd name="connsiteY4260" fmla="*/ 17607 h 1133814"/>
                <a:gd name="connsiteX4261" fmla="*/ 698331 w 2059780"/>
                <a:gd name="connsiteY4261" fmla="*/ 17440 h 1133814"/>
                <a:gd name="connsiteX4262" fmla="*/ 702005 w 2059780"/>
                <a:gd name="connsiteY4262" fmla="*/ 17807 h 1133814"/>
                <a:gd name="connsiteX4263" fmla="*/ 706490 w 2059780"/>
                <a:gd name="connsiteY4263" fmla="*/ 17678 h 1133814"/>
                <a:gd name="connsiteX4264" fmla="*/ 709537 w 2059780"/>
                <a:gd name="connsiteY4264" fmla="*/ 17874 h 1133814"/>
                <a:gd name="connsiteX4265" fmla="*/ 709287 w 2059780"/>
                <a:gd name="connsiteY4265" fmla="*/ 17548 h 1133814"/>
                <a:gd name="connsiteX4266" fmla="*/ 715528 w 2059780"/>
                <a:gd name="connsiteY4266" fmla="*/ 17875 h 1133814"/>
                <a:gd name="connsiteX4267" fmla="*/ 722568 w 2059780"/>
                <a:gd name="connsiteY4267" fmla="*/ 17746 h 1133814"/>
                <a:gd name="connsiteX4268" fmla="*/ 717315 w 2059780"/>
                <a:gd name="connsiteY4268" fmla="*/ 18022 h 1133814"/>
                <a:gd name="connsiteX4269" fmla="*/ 694366 w 2059780"/>
                <a:gd name="connsiteY4269" fmla="*/ 18163 h 1133814"/>
                <a:gd name="connsiteX4270" fmla="*/ 682943 w 2059780"/>
                <a:gd name="connsiteY4270" fmla="*/ 18400 h 1133814"/>
                <a:gd name="connsiteX4271" fmla="*/ 669430 w 2059780"/>
                <a:gd name="connsiteY4271" fmla="*/ 18798 h 1133814"/>
                <a:gd name="connsiteX4272" fmla="*/ 652776 w 2059780"/>
                <a:gd name="connsiteY4272" fmla="*/ 18128 h 1133814"/>
                <a:gd name="connsiteX4273" fmla="*/ 649458 w 2059780"/>
                <a:gd name="connsiteY4273" fmla="*/ 18528 h 1133814"/>
                <a:gd name="connsiteX4274" fmla="*/ 641919 w 2059780"/>
                <a:gd name="connsiteY4274" fmla="*/ 18592 h 1133814"/>
                <a:gd name="connsiteX4275" fmla="*/ 637638 w 2059780"/>
                <a:gd name="connsiteY4275" fmla="*/ 18851 h 1133814"/>
                <a:gd name="connsiteX4276" fmla="*/ 628919 w 2059780"/>
                <a:gd name="connsiteY4276" fmla="*/ 18629 h 1133814"/>
                <a:gd name="connsiteX4277" fmla="*/ 621343 w 2059780"/>
                <a:gd name="connsiteY4277" fmla="*/ 18934 h 1133814"/>
                <a:gd name="connsiteX4278" fmla="*/ 585486 w 2059780"/>
                <a:gd name="connsiteY4278" fmla="*/ 19006 h 1133814"/>
                <a:gd name="connsiteX4279" fmla="*/ 592675 w 2059780"/>
                <a:gd name="connsiteY4279" fmla="*/ 18766 h 1133814"/>
                <a:gd name="connsiteX4280" fmla="*/ 583761 w 2059780"/>
                <a:gd name="connsiteY4280" fmla="*/ 18526 h 1133814"/>
                <a:gd name="connsiteX4281" fmla="*/ 571382 w 2059780"/>
                <a:gd name="connsiteY4281" fmla="*/ 18796 h 1133814"/>
                <a:gd name="connsiteX4282" fmla="*/ 569106 w 2059780"/>
                <a:gd name="connsiteY4282" fmla="*/ 18928 h 1133814"/>
                <a:gd name="connsiteX4283" fmla="*/ 549655 w 2059780"/>
                <a:gd name="connsiteY4283" fmla="*/ 18970 h 1133814"/>
                <a:gd name="connsiteX4284" fmla="*/ 570784 w 2059780"/>
                <a:gd name="connsiteY4284" fmla="*/ 19594 h 1133814"/>
                <a:gd name="connsiteX4285" fmla="*/ 551139 w 2059780"/>
                <a:gd name="connsiteY4285" fmla="*/ 20119 h 1133814"/>
                <a:gd name="connsiteX4286" fmla="*/ 557627 w 2059780"/>
                <a:gd name="connsiteY4286" fmla="*/ 19836 h 1133814"/>
                <a:gd name="connsiteX4287" fmla="*/ 559788 w 2059780"/>
                <a:gd name="connsiteY4287" fmla="*/ 20046 h 1133814"/>
                <a:gd name="connsiteX4288" fmla="*/ 566930 w 2059780"/>
                <a:gd name="connsiteY4288" fmla="*/ 19837 h 1133814"/>
                <a:gd name="connsiteX4289" fmla="*/ 571654 w 2059780"/>
                <a:gd name="connsiteY4289" fmla="*/ 20078 h 1133814"/>
                <a:gd name="connsiteX4290" fmla="*/ 545745 w 2059780"/>
                <a:gd name="connsiteY4290" fmla="*/ 20261 h 1133814"/>
                <a:gd name="connsiteX4291" fmla="*/ 533654 w 2059780"/>
                <a:gd name="connsiteY4291" fmla="*/ 20335 h 1133814"/>
                <a:gd name="connsiteX4292" fmla="*/ 534245 w 2059780"/>
                <a:gd name="connsiteY4292" fmla="*/ 20474 h 1133814"/>
                <a:gd name="connsiteX4293" fmla="*/ 505889 w 2059780"/>
                <a:gd name="connsiteY4293" fmla="*/ 20628 h 1133814"/>
                <a:gd name="connsiteX4294" fmla="*/ 505538 w 2059780"/>
                <a:gd name="connsiteY4294" fmla="*/ 20346 h 1133814"/>
                <a:gd name="connsiteX4295" fmla="*/ 504187 w 2059780"/>
                <a:gd name="connsiteY4295" fmla="*/ 20629 h 1133814"/>
                <a:gd name="connsiteX4296" fmla="*/ 427767 w 2059780"/>
                <a:gd name="connsiteY4296" fmla="*/ 20899 h 1133814"/>
                <a:gd name="connsiteX4297" fmla="*/ 411649 w 2059780"/>
                <a:gd name="connsiteY4297" fmla="*/ 21169 h 1133814"/>
                <a:gd name="connsiteX4298" fmla="*/ 384777 w 2059780"/>
                <a:gd name="connsiteY4298" fmla="*/ 21178 h 1133814"/>
                <a:gd name="connsiteX4299" fmla="*/ 382647 w 2059780"/>
                <a:gd name="connsiteY4299" fmla="*/ 21407 h 1133814"/>
                <a:gd name="connsiteX4300" fmla="*/ 382158 w 2059780"/>
                <a:gd name="connsiteY4300" fmla="*/ 21184 h 1133814"/>
                <a:gd name="connsiteX4301" fmla="*/ 334164 w 2059780"/>
                <a:gd name="connsiteY4301" fmla="*/ 21349 h 1133814"/>
                <a:gd name="connsiteX4302" fmla="*/ 364129 w 2059780"/>
                <a:gd name="connsiteY4302" fmla="*/ 20746 h 1133814"/>
                <a:gd name="connsiteX4303" fmla="*/ 356575 w 2059780"/>
                <a:gd name="connsiteY4303" fmla="*/ 20669 h 1133814"/>
                <a:gd name="connsiteX4304" fmla="*/ 343326 w 2059780"/>
                <a:gd name="connsiteY4304" fmla="*/ 20973 h 1133814"/>
                <a:gd name="connsiteX4305" fmla="*/ 337622 w 2059780"/>
                <a:gd name="connsiteY4305" fmla="*/ 20614 h 1133814"/>
                <a:gd name="connsiteX4306" fmla="*/ 322523 w 2059780"/>
                <a:gd name="connsiteY4306" fmla="*/ 20613 h 1133814"/>
                <a:gd name="connsiteX4307" fmla="*/ 261559 w 2059780"/>
                <a:gd name="connsiteY4307" fmla="*/ 20868 h 1133814"/>
                <a:gd name="connsiteX4308" fmla="*/ 263673 w 2059780"/>
                <a:gd name="connsiteY4308" fmla="*/ 21136 h 1133814"/>
                <a:gd name="connsiteX4309" fmla="*/ 255909 w 2059780"/>
                <a:gd name="connsiteY4309" fmla="*/ 20666 h 1133814"/>
                <a:gd name="connsiteX4310" fmla="*/ 234321 w 2059780"/>
                <a:gd name="connsiteY4310" fmla="*/ 20828 h 1133814"/>
                <a:gd name="connsiteX4311" fmla="*/ 245419 w 2059780"/>
                <a:gd name="connsiteY4311" fmla="*/ 21331 h 1133814"/>
                <a:gd name="connsiteX4312" fmla="*/ 229806 w 2059780"/>
                <a:gd name="connsiteY4312" fmla="*/ 21525 h 1133814"/>
                <a:gd name="connsiteX4313" fmla="*/ 226877 w 2059780"/>
                <a:gd name="connsiteY4313" fmla="*/ 21217 h 1133814"/>
                <a:gd name="connsiteX4314" fmla="*/ 231733 w 2059780"/>
                <a:gd name="connsiteY4314" fmla="*/ 21370 h 1133814"/>
                <a:gd name="connsiteX4315" fmla="*/ 222844 w 2059780"/>
                <a:gd name="connsiteY4315" fmla="*/ 21163 h 1133814"/>
                <a:gd name="connsiteX4316" fmla="*/ 204403 w 2059780"/>
                <a:gd name="connsiteY4316" fmla="*/ 21041 h 1133814"/>
                <a:gd name="connsiteX4317" fmla="*/ 205538 w 2059780"/>
                <a:gd name="connsiteY4317" fmla="*/ 20668 h 1133814"/>
                <a:gd name="connsiteX4318" fmla="*/ 195909 w 2059780"/>
                <a:gd name="connsiteY4318" fmla="*/ 20627 h 1133814"/>
                <a:gd name="connsiteX4319" fmla="*/ 188954 w 2059780"/>
                <a:gd name="connsiteY4319" fmla="*/ 20350 h 1133814"/>
                <a:gd name="connsiteX4320" fmla="*/ 192171 w 2059780"/>
                <a:gd name="connsiteY4320" fmla="*/ 20467 h 1133814"/>
                <a:gd name="connsiteX4321" fmla="*/ 172075 w 2059780"/>
                <a:gd name="connsiteY4321" fmla="*/ 20656 h 1133814"/>
                <a:gd name="connsiteX4322" fmla="*/ 165050 w 2059780"/>
                <a:gd name="connsiteY4322" fmla="*/ 20342 h 1133814"/>
                <a:gd name="connsiteX4323" fmla="*/ 151187 w 2059780"/>
                <a:gd name="connsiteY4323" fmla="*/ 20496 h 1133814"/>
                <a:gd name="connsiteX4324" fmla="*/ 124874 w 2059780"/>
                <a:gd name="connsiteY4324" fmla="*/ 20667 h 1133814"/>
                <a:gd name="connsiteX4325" fmla="*/ 108842 w 2059780"/>
                <a:gd name="connsiteY4325" fmla="*/ 20886 h 1133814"/>
                <a:gd name="connsiteX4326" fmla="*/ 104218 w 2059780"/>
                <a:gd name="connsiteY4326" fmla="*/ 20486 h 1133814"/>
                <a:gd name="connsiteX4327" fmla="*/ 84612 w 2059780"/>
                <a:gd name="connsiteY4327" fmla="*/ 20426 h 1133814"/>
                <a:gd name="connsiteX4328" fmla="*/ 82514 w 2059780"/>
                <a:gd name="connsiteY4328" fmla="*/ 19696 h 1133814"/>
                <a:gd name="connsiteX4329" fmla="*/ 97932 w 2059780"/>
                <a:gd name="connsiteY4329" fmla="*/ 19541 h 1133814"/>
                <a:gd name="connsiteX4330" fmla="*/ 80393 w 2059780"/>
                <a:gd name="connsiteY4330" fmla="*/ 19404 h 1133814"/>
                <a:gd name="connsiteX4331" fmla="*/ 72761 w 2059780"/>
                <a:gd name="connsiteY4331" fmla="*/ 18744 h 1133814"/>
                <a:gd name="connsiteX4332" fmla="*/ 61936 w 2059780"/>
                <a:gd name="connsiteY4332" fmla="*/ 18485 h 1133814"/>
                <a:gd name="connsiteX4333" fmla="*/ 67019 w 2059780"/>
                <a:gd name="connsiteY4333" fmla="*/ 17992 h 1133814"/>
                <a:gd name="connsiteX4334" fmla="*/ 60211 w 2059780"/>
                <a:gd name="connsiteY4334" fmla="*/ 17337 h 1133814"/>
                <a:gd name="connsiteX4335" fmla="*/ 71891 w 2059780"/>
                <a:gd name="connsiteY4335" fmla="*/ 17517 h 1133814"/>
                <a:gd name="connsiteX4336" fmla="*/ 66801 w 2059780"/>
                <a:gd name="connsiteY4336" fmla="*/ 16588 h 1133814"/>
                <a:gd name="connsiteX4337" fmla="*/ 68480 w 2059780"/>
                <a:gd name="connsiteY4337" fmla="*/ 16368 h 1133814"/>
                <a:gd name="connsiteX4338" fmla="*/ 59846 w 2059780"/>
                <a:gd name="connsiteY4338" fmla="*/ 17005 h 1133814"/>
                <a:gd name="connsiteX4339" fmla="*/ 61299 w 2059780"/>
                <a:gd name="connsiteY4339" fmla="*/ 16600 h 1133814"/>
                <a:gd name="connsiteX4340" fmla="*/ 52922 w 2059780"/>
                <a:gd name="connsiteY4340" fmla="*/ 16462 h 1133814"/>
                <a:gd name="connsiteX4341" fmla="*/ 69801 w 2059780"/>
                <a:gd name="connsiteY4341" fmla="*/ 15469 h 1133814"/>
                <a:gd name="connsiteX4342" fmla="*/ 52401 w 2059780"/>
                <a:gd name="connsiteY4342" fmla="*/ 15679 h 1133814"/>
                <a:gd name="connsiteX4343" fmla="*/ 61151 w 2059780"/>
                <a:gd name="connsiteY4343" fmla="*/ 15532 h 1133814"/>
                <a:gd name="connsiteX4344" fmla="*/ 58253 w 2059780"/>
                <a:gd name="connsiteY4344" fmla="*/ 15157 h 1133814"/>
                <a:gd name="connsiteX4345" fmla="*/ 58913 w 2059780"/>
                <a:gd name="connsiteY4345" fmla="*/ 14709 h 1133814"/>
                <a:gd name="connsiteX4346" fmla="*/ 47016 w 2059780"/>
                <a:gd name="connsiteY4346" fmla="*/ 14678 h 1133814"/>
                <a:gd name="connsiteX4347" fmla="*/ 53225 w 2059780"/>
                <a:gd name="connsiteY4347" fmla="*/ 13997 h 1133814"/>
                <a:gd name="connsiteX4348" fmla="*/ 50295 w 2059780"/>
                <a:gd name="connsiteY4348" fmla="*/ 13615 h 1133814"/>
                <a:gd name="connsiteX4349" fmla="*/ 54259 w 2059780"/>
                <a:gd name="connsiteY4349" fmla="*/ 13260 h 1133814"/>
                <a:gd name="connsiteX4350" fmla="*/ 64835 w 2059780"/>
                <a:gd name="connsiteY4350" fmla="*/ 13042 h 1133814"/>
                <a:gd name="connsiteX4351" fmla="*/ 49938 w 2059780"/>
                <a:gd name="connsiteY4351" fmla="*/ 12711 h 1133814"/>
                <a:gd name="connsiteX4352" fmla="*/ 51228 w 2059780"/>
                <a:gd name="connsiteY4352" fmla="*/ 12464 h 1133814"/>
                <a:gd name="connsiteX4353" fmla="*/ 43737 w 2059780"/>
                <a:gd name="connsiteY4353" fmla="*/ 11698 h 1133814"/>
                <a:gd name="connsiteX4354" fmla="*/ 40613 w 2059780"/>
                <a:gd name="connsiteY4354" fmla="*/ 11446 h 1133814"/>
                <a:gd name="connsiteX4355" fmla="*/ 66451 w 2059780"/>
                <a:gd name="connsiteY4355" fmla="*/ 10796 h 1133814"/>
                <a:gd name="connsiteX4356" fmla="*/ 36136 w 2059780"/>
                <a:gd name="connsiteY4356" fmla="*/ 11019 h 1133814"/>
                <a:gd name="connsiteX4357" fmla="*/ 35647 w 2059780"/>
                <a:gd name="connsiteY4357" fmla="*/ 10767 h 1133814"/>
                <a:gd name="connsiteX4358" fmla="*/ 30510 w 2059780"/>
                <a:gd name="connsiteY4358" fmla="*/ 10748 h 1133814"/>
                <a:gd name="connsiteX4359" fmla="*/ 59877 w 2059780"/>
                <a:gd name="connsiteY4359" fmla="*/ 10606 h 1133814"/>
                <a:gd name="connsiteX4360" fmla="*/ 53559 w 2059780"/>
                <a:gd name="connsiteY4360" fmla="*/ 10256 h 1133814"/>
                <a:gd name="connsiteX4361" fmla="*/ 62131 w 2059780"/>
                <a:gd name="connsiteY4361" fmla="*/ 10245 h 1133814"/>
                <a:gd name="connsiteX4362" fmla="*/ 65045 w 2059780"/>
                <a:gd name="connsiteY4362" fmla="*/ 9531 h 1133814"/>
                <a:gd name="connsiteX4363" fmla="*/ 67065 w 2059780"/>
                <a:gd name="connsiteY4363" fmla="*/ 9242 h 1133814"/>
                <a:gd name="connsiteX4364" fmla="*/ 55129 w 2059780"/>
                <a:gd name="connsiteY4364" fmla="*/ 9193 h 1133814"/>
                <a:gd name="connsiteX4365" fmla="*/ 76678 w 2059780"/>
                <a:gd name="connsiteY4365" fmla="*/ 8547 h 1133814"/>
                <a:gd name="connsiteX4366" fmla="*/ 49036 w 2059780"/>
                <a:gd name="connsiteY4366" fmla="*/ 8675 h 1133814"/>
                <a:gd name="connsiteX4367" fmla="*/ 53707 w 2059780"/>
                <a:gd name="connsiteY4367" fmla="*/ 8981 h 1133814"/>
                <a:gd name="connsiteX4368" fmla="*/ 37792 w 2059780"/>
                <a:gd name="connsiteY4368" fmla="*/ 9512 h 1133814"/>
                <a:gd name="connsiteX4369" fmla="*/ 34194 w 2059780"/>
                <a:gd name="connsiteY4369" fmla="*/ 9931 h 1133814"/>
                <a:gd name="connsiteX4370" fmla="*/ 28700 w 2059780"/>
                <a:gd name="connsiteY4370" fmla="*/ 9624 h 1133814"/>
                <a:gd name="connsiteX4371" fmla="*/ 34209 w 2059780"/>
                <a:gd name="connsiteY4371" fmla="*/ 9396 h 1133814"/>
                <a:gd name="connsiteX4372" fmla="*/ 29142 w 2059780"/>
                <a:gd name="connsiteY4372" fmla="*/ 9334 h 1133814"/>
                <a:gd name="connsiteX4373" fmla="*/ 32849 w 2059780"/>
                <a:gd name="connsiteY4373" fmla="*/ 9144 h 1133814"/>
                <a:gd name="connsiteX4374" fmla="*/ 37170 w 2059780"/>
                <a:gd name="connsiteY4374" fmla="*/ 8539 h 1133814"/>
                <a:gd name="connsiteX4375" fmla="*/ 42501 w 2059780"/>
                <a:gd name="connsiteY4375" fmla="*/ 8728 h 1133814"/>
                <a:gd name="connsiteX4376" fmla="*/ 47925 w 2059780"/>
                <a:gd name="connsiteY4376" fmla="*/ 8481 h 1133814"/>
                <a:gd name="connsiteX4377" fmla="*/ 57903 w 2059780"/>
                <a:gd name="connsiteY4377" fmla="*/ 8465 h 1133814"/>
                <a:gd name="connsiteX4378" fmla="*/ 65208 w 2059780"/>
                <a:gd name="connsiteY4378" fmla="*/ 8167 h 1133814"/>
                <a:gd name="connsiteX4379" fmla="*/ 32818 w 2059780"/>
                <a:gd name="connsiteY4379" fmla="*/ 7888 h 1133814"/>
                <a:gd name="connsiteX4380" fmla="*/ 47785 w 2059780"/>
                <a:gd name="connsiteY4380" fmla="*/ 7184 h 1133814"/>
                <a:gd name="connsiteX4381" fmla="*/ 46425 w 2059780"/>
                <a:gd name="connsiteY4381" fmla="*/ 6932 h 1133814"/>
                <a:gd name="connsiteX4382" fmla="*/ 65426 w 2059780"/>
                <a:gd name="connsiteY4382" fmla="*/ 6857 h 1133814"/>
                <a:gd name="connsiteX4383" fmla="*/ 58874 w 2059780"/>
                <a:gd name="connsiteY4383" fmla="*/ 6665 h 1133814"/>
                <a:gd name="connsiteX4384" fmla="*/ 67656 w 2059780"/>
                <a:gd name="connsiteY4384" fmla="*/ 6235 h 1133814"/>
                <a:gd name="connsiteX4385" fmla="*/ 44242 w 2059780"/>
                <a:gd name="connsiteY4385" fmla="*/ 6099 h 1133814"/>
                <a:gd name="connsiteX4386" fmla="*/ 76997 w 2059780"/>
                <a:gd name="connsiteY4386" fmla="*/ 6015 h 1133814"/>
                <a:gd name="connsiteX4387" fmla="*/ 59069 w 2059780"/>
                <a:gd name="connsiteY4387" fmla="*/ 5351 h 1133814"/>
                <a:gd name="connsiteX4388" fmla="*/ 93557 w 2059780"/>
                <a:gd name="connsiteY4388" fmla="*/ 5286 h 1133814"/>
                <a:gd name="connsiteX4389" fmla="*/ 103045 w 2059780"/>
                <a:gd name="connsiteY4389" fmla="*/ 4690 h 1133814"/>
                <a:gd name="connsiteX4390" fmla="*/ 90402 w 2059780"/>
                <a:gd name="connsiteY4390" fmla="*/ 3972 h 1133814"/>
                <a:gd name="connsiteX4391" fmla="*/ 112456 w 2059780"/>
                <a:gd name="connsiteY4391" fmla="*/ 3046 h 1133814"/>
                <a:gd name="connsiteX4392" fmla="*/ 123125 w 2059780"/>
                <a:gd name="connsiteY4392" fmla="*/ 2826 h 1133814"/>
                <a:gd name="connsiteX4393" fmla="*/ 108243 w 2059780"/>
                <a:gd name="connsiteY4393" fmla="*/ 2416 h 1133814"/>
                <a:gd name="connsiteX4394" fmla="*/ 120623 w 2059780"/>
                <a:gd name="connsiteY4394" fmla="*/ 2527 h 1133814"/>
                <a:gd name="connsiteX4395" fmla="*/ 163496 w 2059780"/>
                <a:gd name="connsiteY4395" fmla="*/ 1202 h 1133814"/>
                <a:gd name="connsiteX4396" fmla="*/ 162011 w 2059780"/>
                <a:gd name="connsiteY4396" fmla="*/ 1035 h 1133814"/>
                <a:gd name="connsiteX4397" fmla="*/ 80672 w 2059780"/>
                <a:gd name="connsiteY4397" fmla="*/ 1 h 1133814"/>
                <a:gd name="connsiteX4398" fmla="*/ 85770 w 2059780"/>
                <a:gd name="connsiteY4398" fmla="*/ 36 h 1133814"/>
                <a:gd name="connsiteX4399" fmla="*/ 80672 w 2059780"/>
                <a:gd name="connsiteY4399" fmla="*/ 1 h 113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</a:cxnLst>
              <a:rect l="l" t="t" r="r" b="b"/>
              <a:pathLst>
                <a:path w="2059780" h="1133814">
                  <a:moveTo>
                    <a:pt x="1976803" y="1133636"/>
                  </a:moveTo>
                  <a:cubicBezTo>
                    <a:pt x="1979214" y="1133652"/>
                    <a:pt x="1981545" y="1133722"/>
                    <a:pt x="1979114" y="1133813"/>
                  </a:cubicBezTo>
                  <a:cubicBezTo>
                    <a:pt x="1978897" y="1133821"/>
                    <a:pt x="1974175" y="1133788"/>
                    <a:pt x="1974005" y="1133779"/>
                  </a:cubicBezTo>
                  <a:cubicBezTo>
                    <a:pt x="1971899" y="1133657"/>
                    <a:pt x="1974391" y="1133620"/>
                    <a:pt x="1976803" y="1133636"/>
                  </a:cubicBezTo>
                  <a:close/>
                  <a:moveTo>
                    <a:pt x="1636984" y="1132082"/>
                  </a:moveTo>
                  <a:cubicBezTo>
                    <a:pt x="1637509" y="1132063"/>
                    <a:pt x="1651491" y="1132153"/>
                    <a:pt x="1650426" y="1132275"/>
                  </a:cubicBezTo>
                  <a:cubicBezTo>
                    <a:pt x="1647525" y="1132492"/>
                    <a:pt x="1634700" y="1132166"/>
                    <a:pt x="1636984" y="1132082"/>
                  </a:cubicBezTo>
                  <a:close/>
                  <a:moveTo>
                    <a:pt x="1958279" y="1131608"/>
                  </a:moveTo>
                  <a:cubicBezTo>
                    <a:pt x="1959838" y="1131903"/>
                    <a:pt x="1950779" y="1131805"/>
                    <a:pt x="1949483" y="1131751"/>
                  </a:cubicBezTo>
                  <a:cubicBezTo>
                    <a:pt x="1948973" y="1131730"/>
                    <a:pt x="1956242" y="1131224"/>
                    <a:pt x="1958279" y="1131608"/>
                  </a:cubicBezTo>
                  <a:close/>
                  <a:moveTo>
                    <a:pt x="1624625" y="1131579"/>
                  </a:moveTo>
                  <a:cubicBezTo>
                    <a:pt x="1621270" y="1131547"/>
                    <a:pt x="1618187" y="1131573"/>
                    <a:pt x="1620394" y="1131683"/>
                  </a:cubicBezTo>
                  <a:cubicBezTo>
                    <a:pt x="1621366" y="1131733"/>
                    <a:pt x="1628388" y="1131812"/>
                    <a:pt x="1630487" y="1131821"/>
                  </a:cubicBezTo>
                  <a:cubicBezTo>
                    <a:pt x="1631606" y="1131700"/>
                    <a:pt x="1627979" y="1131611"/>
                    <a:pt x="1624625" y="1131579"/>
                  </a:cubicBezTo>
                  <a:close/>
                  <a:moveTo>
                    <a:pt x="1555283" y="1131426"/>
                  </a:moveTo>
                  <a:cubicBezTo>
                    <a:pt x="1553046" y="1131486"/>
                    <a:pt x="1562074" y="1131690"/>
                    <a:pt x="1562058" y="1131501"/>
                  </a:cubicBezTo>
                  <a:cubicBezTo>
                    <a:pt x="1562043" y="1131441"/>
                    <a:pt x="1555577" y="1131418"/>
                    <a:pt x="1555283" y="1131426"/>
                  </a:cubicBezTo>
                  <a:close/>
                  <a:moveTo>
                    <a:pt x="1459853" y="1131263"/>
                  </a:moveTo>
                  <a:cubicBezTo>
                    <a:pt x="1455852" y="1131239"/>
                    <a:pt x="1451773" y="1131258"/>
                    <a:pt x="1455362" y="1131367"/>
                  </a:cubicBezTo>
                  <a:cubicBezTo>
                    <a:pt x="1455720" y="1131378"/>
                    <a:pt x="1463497" y="1131426"/>
                    <a:pt x="1463872" y="1131419"/>
                  </a:cubicBezTo>
                  <a:cubicBezTo>
                    <a:pt x="1467775" y="1131355"/>
                    <a:pt x="1463853" y="1131287"/>
                    <a:pt x="1459853" y="1131263"/>
                  </a:cubicBezTo>
                  <a:close/>
                  <a:moveTo>
                    <a:pt x="1436779" y="1131253"/>
                  </a:moveTo>
                  <a:cubicBezTo>
                    <a:pt x="1434304" y="1131236"/>
                    <a:pt x="1431690" y="1131257"/>
                    <a:pt x="1431218" y="1131353"/>
                  </a:cubicBezTo>
                  <a:cubicBezTo>
                    <a:pt x="1433090" y="1131350"/>
                    <a:pt x="1441397" y="1131453"/>
                    <a:pt x="1441507" y="1131384"/>
                  </a:cubicBezTo>
                  <a:cubicBezTo>
                    <a:pt x="1441590" y="1131327"/>
                    <a:pt x="1439254" y="1131271"/>
                    <a:pt x="1436779" y="1131253"/>
                  </a:cubicBezTo>
                  <a:close/>
                  <a:moveTo>
                    <a:pt x="1956865" y="1130710"/>
                  </a:moveTo>
                  <a:cubicBezTo>
                    <a:pt x="1961370" y="1130885"/>
                    <a:pt x="1966713" y="1131136"/>
                    <a:pt x="1969452" y="1131065"/>
                  </a:cubicBezTo>
                  <a:cubicBezTo>
                    <a:pt x="1970224" y="1131044"/>
                    <a:pt x="1964576" y="1130788"/>
                    <a:pt x="1966536" y="1130725"/>
                  </a:cubicBezTo>
                  <a:cubicBezTo>
                    <a:pt x="1971316" y="1130569"/>
                    <a:pt x="1983614" y="1131220"/>
                    <a:pt x="1980518" y="1131447"/>
                  </a:cubicBezTo>
                  <a:lnTo>
                    <a:pt x="1971458" y="1131486"/>
                  </a:lnTo>
                  <a:lnTo>
                    <a:pt x="1969098" y="1131233"/>
                  </a:lnTo>
                  <a:cubicBezTo>
                    <a:pt x="1957322" y="1130923"/>
                    <a:pt x="1960455" y="1131359"/>
                    <a:pt x="1958603" y="1131404"/>
                  </a:cubicBezTo>
                  <a:cubicBezTo>
                    <a:pt x="1954652" y="1131503"/>
                    <a:pt x="1955301" y="1130986"/>
                    <a:pt x="1948634" y="1131182"/>
                  </a:cubicBezTo>
                  <a:cubicBezTo>
                    <a:pt x="1959637" y="1130895"/>
                    <a:pt x="1949621" y="1131000"/>
                    <a:pt x="1949313" y="1130816"/>
                  </a:cubicBezTo>
                  <a:cubicBezTo>
                    <a:pt x="1948696" y="1130438"/>
                    <a:pt x="1952361" y="1130536"/>
                    <a:pt x="1956865" y="1130710"/>
                  </a:cubicBezTo>
                  <a:close/>
                  <a:moveTo>
                    <a:pt x="1981722" y="1129753"/>
                  </a:moveTo>
                  <a:cubicBezTo>
                    <a:pt x="1986120" y="1129906"/>
                    <a:pt x="1975950" y="1129940"/>
                    <a:pt x="1972971" y="1129865"/>
                  </a:cubicBezTo>
                  <a:cubicBezTo>
                    <a:pt x="1972817" y="1129751"/>
                    <a:pt x="1981351" y="1129739"/>
                    <a:pt x="1981722" y="1129753"/>
                  </a:cubicBezTo>
                  <a:close/>
                  <a:moveTo>
                    <a:pt x="1072788" y="1129518"/>
                  </a:moveTo>
                  <a:lnTo>
                    <a:pt x="1072965" y="1129534"/>
                  </a:lnTo>
                  <a:lnTo>
                    <a:pt x="1072383" y="1129520"/>
                  </a:lnTo>
                  <a:close/>
                  <a:moveTo>
                    <a:pt x="936374" y="1129339"/>
                  </a:moveTo>
                  <a:cubicBezTo>
                    <a:pt x="937036" y="1129336"/>
                    <a:pt x="943494" y="1129486"/>
                    <a:pt x="947021" y="1129490"/>
                  </a:cubicBezTo>
                  <a:cubicBezTo>
                    <a:pt x="955887" y="1129506"/>
                    <a:pt x="959938" y="1129404"/>
                    <a:pt x="972051" y="1129592"/>
                  </a:cubicBezTo>
                  <a:cubicBezTo>
                    <a:pt x="965060" y="1129691"/>
                    <a:pt x="968890" y="1129969"/>
                    <a:pt x="961101" y="1129864"/>
                  </a:cubicBezTo>
                  <a:cubicBezTo>
                    <a:pt x="961757" y="1129830"/>
                    <a:pt x="962412" y="1129798"/>
                    <a:pt x="963068" y="1129765"/>
                  </a:cubicBezTo>
                  <a:cubicBezTo>
                    <a:pt x="951956" y="1129813"/>
                    <a:pt x="939134" y="1129602"/>
                    <a:pt x="926335" y="1129561"/>
                  </a:cubicBezTo>
                  <a:cubicBezTo>
                    <a:pt x="923086" y="1129551"/>
                    <a:pt x="926822" y="1129774"/>
                    <a:pt x="922564" y="1129702"/>
                  </a:cubicBezTo>
                  <a:cubicBezTo>
                    <a:pt x="919155" y="1129645"/>
                    <a:pt x="915380" y="1129436"/>
                    <a:pt x="917234" y="1129399"/>
                  </a:cubicBezTo>
                  <a:cubicBezTo>
                    <a:pt x="917686" y="1129390"/>
                    <a:pt x="924631" y="1129540"/>
                    <a:pt x="928106" y="1129538"/>
                  </a:cubicBezTo>
                  <a:cubicBezTo>
                    <a:pt x="938366" y="1129534"/>
                    <a:pt x="935775" y="1129342"/>
                    <a:pt x="936374" y="1129339"/>
                  </a:cubicBezTo>
                  <a:close/>
                  <a:moveTo>
                    <a:pt x="804645" y="1129316"/>
                  </a:moveTo>
                  <a:cubicBezTo>
                    <a:pt x="808504" y="1129338"/>
                    <a:pt x="813038" y="1129379"/>
                    <a:pt x="813600" y="1129359"/>
                  </a:cubicBezTo>
                  <a:cubicBezTo>
                    <a:pt x="814675" y="1129557"/>
                    <a:pt x="800806" y="1129430"/>
                    <a:pt x="799744" y="1129384"/>
                  </a:cubicBezTo>
                  <a:cubicBezTo>
                    <a:pt x="797604" y="1129291"/>
                    <a:pt x="800787" y="1129294"/>
                    <a:pt x="804645" y="1129316"/>
                  </a:cubicBezTo>
                  <a:close/>
                  <a:moveTo>
                    <a:pt x="996910" y="1129281"/>
                  </a:moveTo>
                  <a:cubicBezTo>
                    <a:pt x="997546" y="1129301"/>
                    <a:pt x="997279" y="1129640"/>
                    <a:pt x="997936" y="1129676"/>
                  </a:cubicBezTo>
                  <a:cubicBezTo>
                    <a:pt x="998274" y="1129694"/>
                    <a:pt x="1008650" y="1129600"/>
                    <a:pt x="1009997" y="1129636"/>
                  </a:cubicBezTo>
                  <a:cubicBezTo>
                    <a:pt x="1010388" y="1129645"/>
                    <a:pt x="1010687" y="1129656"/>
                    <a:pt x="1010906" y="1129665"/>
                  </a:cubicBezTo>
                  <a:cubicBezTo>
                    <a:pt x="1009337" y="1129554"/>
                    <a:pt x="1018732" y="1129592"/>
                    <a:pt x="1018443" y="1129711"/>
                  </a:cubicBezTo>
                  <a:cubicBezTo>
                    <a:pt x="1018281" y="1129757"/>
                    <a:pt x="1011813" y="1129708"/>
                    <a:pt x="1011582" y="1129700"/>
                  </a:cubicBezTo>
                  <a:cubicBezTo>
                    <a:pt x="1011480" y="1129696"/>
                    <a:pt x="1011392" y="1129691"/>
                    <a:pt x="1011310" y="1129688"/>
                  </a:cubicBezTo>
                  <a:cubicBezTo>
                    <a:pt x="1012650" y="1129821"/>
                    <a:pt x="990754" y="1129742"/>
                    <a:pt x="995481" y="1129949"/>
                  </a:cubicBezTo>
                  <a:cubicBezTo>
                    <a:pt x="989134" y="1130032"/>
                    <a:pt x="996381" y="1129673"/>
                    <a:pt x="991610" y="1129757"/>
                  </a:cubicBezTo>
                  <a:cubicBezTo>
                    <a:pt x="989984" y="1129788"/>
                    <a:pt x="988442" y="1130173"/>
                    <a:pt x="979916" y="1129946"/>
                  </a:cubicBezTo>
                  <a:cubicBezTo>
                    <a:pt x="979908" y="1129946"/>
                    <a:pt x="979900" y="1129946"/>
                    <a:pt x="979892" y="1129946"/>
                  </a:cubicBezTo>
                  <a:cubicBezTo>
                    <a:pt x="977398" y="1129879"/>
                    <a:pt x="980240" y="1129794"/>
                    <a:pt x="979783" y="1129759"/>
                  </a:cubicBezTo>
                  <a:cubicBezTo>
                    <a:pt x="979616" y="1129745"/>
                    <a:pt x="971841" y="1129526"/>
                    <a:pt x="978298" y="1129515"/>
                  </a:cubicBezTo>
                  <a:cubicBezTo>
                    <a:pt x="988146" y="1129500"/>
                    <a:pt x="979226" y="1129808"/>
                    <a:pt x="984478" y="1129830"/>
                  </a:cubicBezTo>
                  <a:cubicBezTo>
                    <a:pt x="985119" y="1129833"/>
                    <a:pt x="995057" y="1129654"/>
                    <a:pt x="994478" y="1129605"/>
                  </a:cubicBezTo>
                  <a:cubicBezTo>
                    <a:pt x="994419" y="1129600"/>
                    <a:pt x="991428" y="1129634"/>
                    <a:pt x="990935" y="1129614"/>
                  </a:cubicBezTo>
                  <a:cubicBezTo>
                    <a:pt x="989070" y="1129535"/>
                    <a:pt x="989978" y="1129416"/>
                    <a:pt x="989715" y="1129409"/>
                  </a:cubicBezTo>
                  <a:cubicBezTo>
                    <a:pt x="988854" y="1129392"/>
                    <a:pt x="973139" y="1129549"/>
                    <a:pt x="970855" y="1129361"/>
                  </a:cubicBezTo>
                  <a:cubicBezTo>
                    <a:pt x="970111" y="1129302"/>
                    <a:pt x="995905" y="1129247"/>
                    <a:pt x="996910" y="1129281"/>
                  </a:cubicBezTo>
                  <a:close/>
                  <a:moveTo>
                    <a:pt x="816083" y="1129058"/>
                  </a:moveTo>
                  <a:cubicBezTo>
                    <a:pt x="819464" y="1129088"/>
                    <a:pt x="822179" y="1129155"/>
                    <a:pt x="817470" y="1129200"/>
                  </a:cubicBezTo>
                  <a:cubicBezTo>
                    <a:pt x="817046" y="1129205"/>
                    <a:pt x="810887" y="1129145"/>
                    <a:pt x="810694" y="1129135"/>
                  </a:cubicBezTo>
                  <a:cubicBezTo>
                    <a:pt x="808653" y="1129034"/>
                    <a:pt x="812701" y="1129028"/>
                    <a:pt x="816083" y="1129058"/>
                  </a:cubicBezTo>
                  <a:close/>
                  <a:moveTo>
                    <a:pt x="711588" y="1128918"/>
                  </a:moveTo>
                  <a:cubicBezTo>
                    <a:pt x="717271" y="1128924"/>
                    <a:pt x="725174" y="1128956"/>
                    <a:pt x="734863" y="1129029"/>
                  </a:cubicBezTo>
                  <a:cubicBezTo>
                    <a:pt x="734919" y="1129152"/>
                    <a:pt x="735028" y="1129114"/>
                    <a:pt x="732113" y="1129114"/>
                  </a:cubicBezTo>
                  <a:cubicBezTo>
                    <a:pt x="697471" y="1129108"/>
                    <a:pt x="694539" y="1128898"/>
                    <a:pt x="711588" y="1128918"/>
                  </a:cubicBezTo>
                  <a:close/>
                  <a:moveTo>
                    <a:pt x="1013377" y="1128858"/>
                  </a:moveTo>
                  <a:cubicBezTo>
                    <a:pt x="1004736" y="1128851"/>
                    <a:pt x="1014445" y="1129120"/>
                    <a:pt x="1002910" y="1128916"/>
                  </a:cubicBezTo>
                  <a:cubicBezTo>
                    <a:pt x="1007488" y="1129149"/>
                    <a:pt x="1015312" y="1129152"/>
                    <a:pt x="1013377" y="1128858"/>
                  </a:cubicBezTo>
                  <a:close/>
                  <a:moveTo>
                    <a:pt x="1025981" y="1128825"/>
                  </a:moveTo>
                  <a:cubicBezTo>
                    <a:pt x="1023952" y="1128797"/>
                    <a:pt x="1021394" y="1128807"/>
                    <a:pt x="1021910" y="1128901"/>
                  </a:cubicBezTo>
                  <a:cubicBezTo>
                    <a:pt x="1022053" y="1128912"/>
                    <a:pt x="1026677" y="1128990"/>
                    <a:pt x="1026884" y="1128984"/>
                  </a:cubicBezTo>
                  <a:cubicBezTo>
                    <a:pt x="1029513" y="1128922"/>
                    <a:pt x="1028011" y="1128854"/>
                    <a:pt x="1025981" y="1128825"/>
                  </a:cubicBezTo>
                  <a:close/>
                  <a:moveTo>
                    <a:pt x="1054960" y="1128785"/>
                  </a:moveTo>
                  <a:cubicBezTo>
                    <a:pt x="1054226" y="1128793"/>
                    <a:pt x="1049824" y="1129202"/>
                    <a:pt x="1050460" y="1129282"/>
                  </a:cubicBezTo>
                  <a:cubicBezTo>
                    <a:pt x="1056015" y="1129273"/>
                    <a:pt x="1061870" y="1128716"/>
                    <a:pt x="1054960" y="1128785"/>
                  </a:cubicBezTo>
                  <a:close/>
                  <a:moveTo>
                    <a:pt x="626533" y="1128784"/>
                  </a:moveTo>
                  <a:cubicBezTo>
                    <a:pt x="629589" y="1128801"/>
                    <a:pt x="632567" y="1128848"/>
                    <a:pt x="629698" y="1128895"/>
                  </a:cubicBezTo>
                  <a:cubicBezTo>
                    <a:pt x="629417" y="1128899"/>
                    <a:pt x="623178" y="1128865"/>
                    <a:pt x="622898" y="1128858"/>
                  </a:cubicBezTo>
                  <a:cubicBezTo>
                    <a:pt x="620342" y="1128782"/>
                    <a:pt x="623477" y="1128767"/>
                    <a:pt x="626533" y="1128784"/>
                  </a:cubicBezTo>
                  <a:close/>
                  <a:moveTo>
                    <a:pt x="654259" y="1128686"/>
                  </a:moveTo>
                  <a:cubicBezTo>
                    <a:pt x="657362" y="1128705"/>
                    <a:pt x="661054" y="1128747"/>
                    <a:pt x="662957" y="1128742"/>
                  </a:cubicBezTo>
                  <a:cubicBezTo>
                    <a:pt x="663860" y="1128930"/>
                    <a:pt x="652903" y="1128753"/>
                    <a:pt x="649094" y="1128764"/>
                  </a:cubicBezTo>
                  <a:cubicBezTo>
                    <a:pt x="648642" y="1128670"/>
                    <a:pt x="651156" y="1128666"/>
                    <a:pt x="654259" y="1128686"/>
                  </a:cubicBezTo>
                  <a:close/>
                  <a:moveTo>
                    <a:pt x="974506" y="1128489"/>
                  </a:moveTo>
                  <a:cubicBezTo>
                    <a:pt x="969833" y="1128608"/>
                    <a:pt x="980666" y="1128794"/>
                    <a:pt x="982673" y="1128697"/>
                  </a:cubicBezTo>
                  <a:cubicBezTo>
                    <a:pt x="983670" y="1128648"/>
                    <a:pt x="976559" y="1128436"/>
                    <a:pt x="974506" y="1128489"/>
                  </a:cubicBezTo>
                  <a:close/>
                  <a:moveTo>
                    <a:pt x="908284" y="1128439"/>
                  </a:moveTo>
                  <a:cubicBezTo>
                    <a:pt x="906365" y="1128452"/>
                    <a:pt x="905224" y="1128484"/>
                    <a:pt x="907101" y="1128532"/>
                  </a:cubicBezTo>
                  <a:cubicBezTo>
                    <a:pt x="907681" y="1128546"/>
                    <a:pt x="914386" y="1128543"/>
                    <a:pt x="914141" y="1128460"/>
                  </a:cubicBezTo>
                  <a:cubicBezTo>
                    <a:pt x="912902" y="1128432"/>
                    <a:pt x="910204" y="1128426"/>
                    <a:pt x="908284" y="1128439"/>
                  </a:cubicBezTo>
                  <a:close/>
                  <a:moveTo>
                    <a:pt x="2026679" y="1128221"/>
                  </a:moveTo>
                  <a:cubicBezTo>
                    <a:pt x="2031261" y="1128210"/>
                    <a:pt x="2035590" y="1128248"/>
                    <a:pt x="2035366" y="1128358"/>
                  </a:cubicBezTo>
                  <a:cubicBezTo>
                    <a:pt x="2034980" y="1128549"/>
                    <a:pt x="2019254" y="1128385"/>
                    <a:pt x="2016476" y="1128382"/>
                  </a:cubicBezTo>
                  <a:cubicBezTo>
                    <a:pt x="2017263" y="1128294"/>
                    <a:pt x="2022097" y="1128233"/>
                    <a:pt x="2026679" y="1128221"/>
                  </a:cubicBezTo>
                  <a:close/>
                  <a:moveTo>
                    <a:pt x="727747" y="1127990"/>
                  </a:moveTo>
                  <a:cubicBezTo>
                    <a:pt x="725044" y="1127975"/>
                    <a:pt x="722923" y="1127983"/>
                    <a:pt x="723417" y="1128077"/>
                  </a:cubicBezTo>
                  <a:cubicBezTo>
                    <a:pt x="726417" y="1128063"/>
                    <a:pt x="734200" y="1128128"/>
                    <a:pt x="735570" y="1128038"/>
                  </a:cubicBezTo>
                  <a:cubicBezTo>
                    <a:pt x="733735" y="1128043"/>
                    <a:pt x="730450" y="1128005"/>
                    <a:pt x="727747" y="1127990"/>
                  </a:cubicBezTo>
                  <a:close/>
                  <a:moveTo>
                    <a:pt x="683433" y="1127843"/>
                  </a:moveTo>
                  <a:cubicBezTo>
                    <a:pt x="681858" y="1127802"/>
                    <a:pt x="679327" y="1127794"/>
                    <a:pt x="677225" y="1127899"/>
                  </a:cubicBezTo>
                  <a:cubicBezTo>
                    <a:pt x="679361" y="1127887"/>
                    <a:pt x="683555" y="1127986"/>
                    <a:pt x="683909" y="1127981"/>
                  </a:cubicBezTo>
                  <a:cubicBezTo>
                    <a:pt x="685628" y="1127957"/>
                    <a:pt x="685008" y="1127884"/>
                    <a:pt x="683433" y="1127843"/>
                  </a:cubicBezTo>
                  <a:close/>
                  <a:moveTo>
                    <a:pt x="604799" y="1127833"/>
                  </a:moveTo>
                  <a:cubicBezTo>
                    <a:pt x="603611" y="1127799"/>
                    <a:pt x="597978" y="1127821"/>
                    <a:pt x="597853" y="1127868"/>
                  </a:cubicBezTo>
                  <a:cubicBezTo>
                    <a:pt x="597493" y="1128010"/>
                    <a:pt x="609551" y="1127966"/>
                    <a:pt x="604799" y="1127833"/>
                  </a:cubicBezTo>
                  <a:close/>
                  <a:moveTo>
                    <a:pt x="465501" y="1127467"/>
                  </a:moveTo>
                  <a:cubicBezTo>
                    <a:pt x="463698" y="1127476"/>
                    <a:pt x="463249" y="1127505"/>
                    <a:pt x="465480" y="1127560"/>
                  </a:cubicBezTo>
                  <a:cubicBezTo>
                    <a:pt x="466118" y="1127577"/>
                    <a:pt x="481724" y="1127697"/>
                    <a:pt x="482429" y="1127686"/>
                  </a:cubicBezTo>
                  <a:cubicBezTo>
                    <a:pt x="488494" y="1127583"/>
                    <a:pt x="470908" y="1127439"/>
                    <a:pt x="465501" y="1127467"/>
                  </a:cubicBezTo>
                  <a:close/>
                  <a:moveTo>
                    <a:pt x="2024733" y="1127435"/>
                  </a:moveTo>
                  <a:cubicBezTo>
                    <a:pt x="2029008" y="1127719"/>
                    <a:pt x="2047542" y="1127671"/>
                    <a:pt x="2048376" y="1127717"/>
                  </a:cubicBezTo>
                  <a:cubicBezTo>
                    <a:pt x="2048360" y="1127717"/>
                    <a:pt x="2048360" y="1127717"/>
                    <a:pt x="2048345" y="1127717"/>
                  </a:cubicBezTo>
                  <a:cubicBezTo>
                    <a:pt x="2048839" y="1127745"/>
                    <a:pt x="2047604" y="1128372"/>
                    <a:pt x="2044147" y="1128277"/>
                  </a:cubicBezTo>
                  <a:cubicBezTo>
                    <a:pt x="2033313" y="1127978"/>
                    <a:pt x="2041184" y="1127625"/>
                    <a:pt x="2018529" y="1128145"/>
                  </a:cubicBezTo>
                  <a:cubicBezTo>
                    <a:pt x="2028051" y="1127765"/>
                    <a:pt x="2019053" y="1127861"/>
                    <a:pt x="2020905" y="1127705"/>
                  </a:cubicBezTo>
                  <a:cubicBezTo>
                    <a:pt x="2022402" y="1127581"/>
                    <a:pt x="2027989" y="1127694"/>
                    <a:pt x="2024733" y="1127435"/>
                  </a:cubicBezTo>
                  <a:close/>
                  <a:moveTo>
                    <a:pt x="496333" y="1127332"/>
                  </a:moveTo>
                  <a:cubicBezTo>
                    <a:pt x="494195" y="1127304"/>
                    <a:pt x="491996" y="1127308"/>
                    <a:pt x="493666" y="1127392"/>
                  </a:cubicBezTo>
                  <a:cubicBezTo>
                    <a:pt x="493831" y="1127399"/>
                    <a:pt x="498430" y="1127464"/>
                    <a:pt x="498640" y="1127459"/>
                  </a:cubicBezTo>
                  <a:cubicBezTo>
                    <a:pt x="500551" y="1127419"/>
                    <a:pt x="498472" y="1127360"/>
                    <a:pt x="496333" y="1127332"/>
                  </a:cubicBezTo>
                  <a:close/>
                  <a:moveTo>
                    <a:pt x="450676" y="1127201"/>
                  </a:moveTo>
                  <a:cubicBezTo>
                    <a:pt x="448183" y="1127201"/>
                    <a:pt x="445757" y="1127214"/>
                    <a:pt x="445648" y="1127254"/>
                  </a:cubicBezTo>
                  <a:cubicBezTo>
                    <a:pt x="448548" y="1127293"/>
                    <a:pt x="460913" y="1127319"/>
                    <a:pt x="456101" y="1127219"/>
                  </a:cubicBezTo>
                  <a:cubicBezTo>
                    <a:pt x="455727" y="1127211"/>
                    <a:pt x="453168" y="1127200"/>
                    <a:pt x="450676" y="1127201"/>
                  </a:cubicBezTo>
                  <a:close/>
                  <a:moveTo>
                    <a:pt x="318041" y="1127092"/>
                  </a:moveTo>
                  <a:cubicBezTo>
                    <a:pt x="331176" y="1127225"/>
                    <a:pt x="343693" y="1127165"/>
                    <a:pt x="356763" y="1127172"/>
                  </a:cubicBezTo>
                  <a:cubicBezTo>
                    <a:pt x="352936" y="1127393"/>
                    <a:pt x="375991" y="1127050"/>
                    <a:pt x="362506" y="1127279"/>
                  </a:cubicBezTo>
                  <a:cubicBezTo>
                    <a:pt x="368716" y="1127240"/>
                    <a:pt x="422394" y="1127353"/>
                    <a:pt x="426952" y="1127419"/>
                  </a:cubicBezTo>
                  <a:cubicBezTo>
                    <a:pt x="426956" y="1127419"/>
                    <a:pt x="426962" y="1127419"/>
                    <a:pt x="426967" y="1127419"/>
                  </a:cubicBezTo>
                  <a:cubicBezTo>
                    <a:pt x="428362" y="1127441"/>
                    <a:pt x="427666" y="1127875"/>
                    <a:pt x="421893" y="1127688"/>
                  </a:cubicBezTo>
                  <a:cubicBezTo>
                    <a:pt x="421135" y="1127663"/>
                    <a:pt x="424680" y="1127560"/>
                    <a:pt x="424061" y="1127532"/>
                  </a:cubicBezTo>
                  <a:cubicBezTo>
                    <a:pt x="423697" y="1127515"/>
                    <a:pt x="411141" y="1127416"/>
                    <a:pt x="410562" y="1127424"/>
                  </a:cubicBezTo>
                  <a:cubicBezTo>
                    <a:pt x="409940" y="1127435"/>
                    <a:pt x="410673" y="1127575"/>
                    <a:pt x="410042" y="1127588"/>
                  </a:cubicBezTo>
                  <a:cubicBezTo>
                    <a:pt x="409330" y="1127603"/>
                    <a:pt x="401602" y="1127458"/>
                    <a:pt x="397554" y="1127444"/>
                  </a:cubicBezTo>
                  <a:cubicBezTo>
                    <a:pt x="389927" y="1127418"/>
                    <a:pt x="389103" y="1127529"/>
                    <a:pt x="388478" y="1127527"/>
                  </a:cubicBezTo>
                  <a:cubicBezTo>
                    <a:pt x="386655" y="1127523"/>
                    <a:pt x="383592" y="1127433"/>
                    <a:pt x="379897" y="1127421"/>
                  </a:cubicBezTo>
                  <a:cubicBezTo>
                    <a:pt x="361277" y="1127365"/>
                    <a:pt x="332801" y="1127367"/>
                    <a:pt x="318041" y="1127092"/>
                  </a:cubicBezTo>
                  <a:close/>
                  <a:moveTo>
                    <a:pt x="249127" y="1126712"/>
                  </a:moveTo>
                  <a:cubicBezTo>
                    <a:pt x="251878" y="1126720"/>
                    <a:pt x="254880" y="1126745"/>
                    <a:pt x="255103" y="1126750"/>
                  </a:cubicBezTo>
                  <a:cubicBezTo>
                    <a:pt x="258637" y="1126831"/>
                    <a:pt x="247843" y="1126868"/>
                    <a:pt x="244650" y="1126776"/>
                  </a:cubicBezTo>
                  <a:cubicBezTo>
                    <a:pt x="243874" y="1126714"/>
                    <a:pt x="246376" y="1126705"/>
                    <a:pt x="249127" y="1126712"/>
                  </a:cubicBezTo>
                  <a:close/>
                  <a:moveTo>
                    <a:pt x="169785" y="1126376"/>
                  </a:moveTo>
                  <a:cubicBezTo>
                    <a:pt x="170289" y="1126501"/>
                    <a:pt x="157423" y="1126401"/>
                    <a:pt x="154079" y="1126415"/>
                  </a:cubicBezTo>
                  <a:cubicBezTo>
                    <a:pt x="156958" y="1126328"/>
                    <a:pt x="165105" y="1126379"/>
                    <a:pt x="169785" y="1126376"/>
                  </a:cubicBezTo>
                  <a:close/>
                  <a:moveTo>
                    <a:pt x="232807" y="1126171"/>
                  </a:moveTo>
                  <a:cubicBezTo>
                    <a:pt x="226238" y="1126256"/>
                    <a:pt x="246864" y="1126330"/>
                    <a:pt x="247914" y="1126307"/>
                  </a:cubicBezTo>
                  <a:cubicBezTo>
                    <a:pt x="247252" y="1126239"/>
                    <a:pt x="233465" y="1126162"/>
                    <a:pt x="232807" y="1126171"/>
                  </a:cubicBezTo>
                  <a:close/>
                  <a:moveTo>
                    <a:pt x="190447" y="1126101"/>
                  </a:moveTo>
                  <a:cubicBezTo>
                    <a:pt x="186068" y="1126155"/>
                    <a:pt x="184266" y="1126233"/>
                    <a:pt x="191108" y="1126217"/>
                  </a:cubicBezTo>
                  <a:cubicBezTo>
                    <a:pt x="191381" y="1126216"/>
                    <a:pt x="188731" y="1126092"/>
                    <a:pt x="194029" y="1126120"/>
                  </a:cubicBezTo>
                  <a:cubicBezTo>
                    <a:pt x="194472" y="1126123"/>
                    <a:pt x="195295" y="1126257"/>
                    <a:pt x="201957" y="1126226"/>
                  </a:cubicBezTo>
                  <a:cubicBezTo>
                    <a:pt x="203308" y="1126220"/>
                    <a:pt x="205403" y="1126137"/>
                    <a:pt x="205252" y="1126131"/>
                  </a:cubicBezTo>
                  <a:cubicBezTo>
                    <a:pt x="201784" y="1126018"/>
                    <a:pt x="194827" y="1126048"/>
                    <a:pt x="190447" y="1126101"/>
                  </a:cubicBezTo>
                  <a:close/>
                  <a:moveTo>
                    <a:pt x="2034579" y="1126086"/>
                  </a:moveTo>
                  <a:cubicBezTo>
                    <a:pt x="2036500" y="1126061"/>
                    <a:pt x="2039201" y="1126062"/>
                    <a:pt x="2040443" y="1126100"/>
                  </a:cubicBezTo>
                  <a:cubicBezTo>
                    <a:pt x="2040675" y="1126225"/>
                    <a:pt x="2033962" y="1126251"/>
                    <a:pt x="2033391" y="1126231"/>
                  </a:cubicBezTo>
                  <a:cubicBezTo>
                    <a:pt x="2031516" y="1126164"/>
                    <a:pt x="2032658" y="1126112"/>
                    <a:pt x="2034579" y="1126086"/>
                  </a:cubicBezTo>
                  <a:close/>
                  <a:moveTo>
                    <a:pt x="200098" y="1125993"/>
                  </a:moveTo>
                  <a:cubicBezTo>
                    <a:pt x="196534" y="1125984"/>
                    <a:pt x="193933" y="1125988"/>
                    <a:pt x="196968" y="1126026"/>
                  </a:cubicBezTo>
                  <a:cubicBezTo>
                    <a:pt x="197502" y="1126032"/>
                    <a:pt x="208802" y="1126100"/>
                    <a:pt x="209005" y="1126038"/>
                  </a:cubicBezTo>
                  <a:cubicBezTo>
                    <a:pt x="208188" y="1126024"/>
                    <a:pt x="203661" y="1126002"/>
                    <a:pt x="200098" y="1125993"/>
                  </a:cubicBezTo>
                  <a:close/>
                  <a:moveTo>
                    <a:pt x="133656" y="1125827"/>
                  </a:moveTo>
                  <a:cubicBezTo>
                    <a:pt x="134693" y="1125821"/>
                    <a:pt x="139083" y="1125912"/>
                    <a:pt x="142097" y="1125879"/>
                  </a:cubicBezTo>
                  <a:cubicBezTo>
                    <a:pt x="138663" y="1126055"/>
                    <a:pt x="122803" y="1125890"/>
                    <a:pt x="133656" y="1125827"/>
                  </a:cubicBezTo>
                  <a:close/>
                  <a:moveTo>
                    <a:pt x="197541" y="1125764"/>
                  </a:moveTo>
                  <a:cubicBezTo>
                    <a:pt x="194032" y="1125735"/>
                    <a:pt x="189509" y="1125724"/>
                    <a:pt x="190875" y="1125785"/>
                  </a:cubicBezTo>
                  <a:cubicBezTo>
                    <a:pt x="191051" y="1125793"/>
                    <a:pt x="197005" y="1125847"/>
                    <a:pt x="198125" y="1125845"/>
                  </a:cubicBezTo>
                  <a:cubicBezTo>
                    <a:pt x="203546" y="1125838"/>
                    <a:pt x="201051" y="1125792"/>
                    <a:pt x="197541" y="1125764"/>
                  </a:cubicBezTo>
                  <a:close/>
                  <a:moveTo>
                    <a:pt x="49139" y="1125748"/>
                  </a:moveTo>
                  <a:cubicBezTo>
                    <a:pt x="49969" y="1125739"/>
                    <a:pt x="69763" y="1125742"/>
                    <a:pt x="65994" y="1125862"/>
                  </a:cubicBezTo>
                  <a:cubicBezTo>
                    <a:pt x="63431" y="1125944"/>
                    <a:pt x="43982" y="1125807"/>
                    <a:pt x="49139" y="1125748"/>
                  </a:cubicBezTo>
                  <a:close/>
                  <a:moveTo>
                    <a:pt x="143246" y="1125609"/>
                  </a:moveTo>
                  <a:cubicBezTo>
                    <a:pt x="142828" y="1125617"/>
                    <a:pt x="142533" y="1125703"/>
                    <a:pt x="142734" y="1125708"/>
                  </a:cubicBezTo>
                  <a:cubicBezTo>
                    <a:pt x="144299" y="1125734"/>
                    <a:pt x="176225" y="1125754"/>
                    <a:pt x="180703" y="1125729"/>
                  </a:cubicBezTo>
                  <a:cubicBezTo>
                    <a:pt x="176322" y="1125663"/>
                    <a:pt x="144682" y="1125586"/>
                    <a:pt x="143246" y="1125609"/>
                  </a:cubicBezTo>
                  <a:close/>
                  <a:moveTo>
                    <a:pt x="57921" y="1125590"/>
                  </a:moveTo>
                  <a:cubicBezTo>
                    <a:pt x="64110" y="1125600"/>
                    <a:pt x="71243" y="1125629"/>
                    <a:pt x="72017" y="1125641"/>
                  </a:cubicBezTo>
                  <a:cubicBezTo>
                    <a:pt x="70232" y="1125696"/>
                    <a:pt x="50291" y="1125669"/>
                    <a:pt x="49489" y="1125652"/>
                  </a:cubicBezTo>
                  <a:cubicBezTo>
                    <a:pt x="46488" y="1125588"/>
                    <a:pt x="51733" y="1125579"/>
                    <a:pt x="57921" y="1125590"/>
                  </a:cubicBezTo>
                  <a:close/>
                  <a:moveTo>
                    <a:pt x="115574" y="1125572"/>
                  </a:moveTo>
                  <a:cubicBezTo>
                    <a:pt x="118457" y="1125577"/>
                    <a:pt x="116299" y="1125646"/>
                    <a:pt x="118075" y="1125651"/>
                  </a:cubicBezTo>
                  <a:cubicBezTo>
                    <a:pt x="119199" y="1125655"/>
                    <a:pt x="142532" y="1125617"/>
                    <a:pt x="139166" y="1125729"/>
                  </a:cubicBezTo>
                  <a:cubicBezTo>
                    <a:pt x="136775" y="1125810"/>
                    <a:pt x="104840" y="1125658"/>
                    <a:pt x="99713" y="1125646"/>
                  </a:cubicBezTo>
                  <a:cubicBezTo>
                    <a:pt x="104305" y="1125504"/>
                    <a:pt x="108007" y="1125629"/>
                    <a:pt x="114176" y="1125637"/>
                  </a:cubicBezTo>
                  <a:cubicBezTo>
                    <a:pt x="115839" y="1125638"/>
                    <a:pt x="115395" y="1125572"/>
                    <a:pt x="115574" y="1125572"/>
                  </a:cubicBezTo>
                  <a:close/>
                  <a:moveTo>
                    <a:pt x="59001" y="1125428"/>
                  </a:moveTo>
                  <a:cubicBezTo>
                    <a:pt x="65388" y="1125483"/>
                    <a:pt x="79515" y="1125387"/>
                    <a:pt x="73688" y="1125575"/>
                  </a:cubicBezTo>
                  <a:cubicBezTo>
                    <a:pt x="70761" y="1125669"/>
                    <a:pt x="68850" y="1125543"/>
                    <a:pt x="68481" y="1125541"/>
                  </a:cubicBezTo>
                  <a:cubicBezTo>
                    <a:pt x="64862" y="1125516"/>
                    <a:pt x="57354" y="1125521"/>
                    <a:pt x="59001" y="1125428"/>
                  </a:cubicBezTo>
                  <a:close/>
                  <a:moveTo>
                    <a:pt x="2034556" y="1125421"/>
                  </a:moveTo>
                  <a:cubicBezTo>
                    <a:pt x="2037172" y="1125389"/>
                    <a:pt x="2040559" y="1125419"/>
                    <a:pt x="2041215" y="1125563"/>
                  </a:cubicBezTo>
                  <a:cubicBezTo>
                    <a:pt x="2041462" y="1125615"/>
                    <a:pt x="2033468" y="1125686"/>
                    <a:pt x="2032526" y="1125648"/>
                  </a:cubicBezTo>
                  <a:cubicBezTo>
                    <a:pt x="2030096" y="1125547"/>
                    <a:pt x="2031940" y="1125454"/>
                    <a:pt x="2034556" y="1125421"/>
                  </a:cubicBezTo>
                  <a:close/>
                  <a:moveTo>
                    <a:pt x="2015689" y="1125410"/>
                  </a:moveTo>
                  <a:cubicBezTo>
                    <a:pt x="2019439" y="1125544"/>
                    <a:pt x="2011121" y="1125620"/>
                    <a:pt x="2008652" y="1125543"/>
                  </a:cubicBezTo>
                  <a:cubicBezTo>
                    <a:pt x="2008405" y="1125418"/>
                    <a:pt x="2015103" y="1125392"/>
                    <a:pt x="2015689" y="1125410"/>
                  </a:cubicBezTo>
                  <a:close/>
                  <a:moveTo>
                    <a:pt x="85936" y="1125048"/>
                  </a:moveTo>
                  <a:cubicBezTo>
                    <a:pt x="83176" y="1125063"/>
                    <a:pt x="81338" y="1125098"/>
                    <a:pt x="82617" y="1125118"/>
                  </a:cubicBezTo>
                  <a:cubicBezTo>
                    <a:pt x="83745" y="1125137"/>
                    <a:pt x="93921" y="1125172"/>
                    <a:pt x="94786" y="1125094"/>
                  </a:cubicBezTo>
                  <a:cubicBezTo>
                    <a:pt x="92378" y="1125038"/>
                    <a:pt x="88696" y="1125033"/>
                    <a:pt x="85936" y="1125048"/>
                  </a:cubicBezTo>
                  <a:close/>
                  <a:moveTo>
                    <a:pt x="269333" y="1125034"/>
                  </a:moveTo>
                  <a:cubicBezTo>
                    <a:pt x="266277" y="1125025"/>
                    <a:pt x="263143" y="1125040"/>
                    <a:pt x="265695" y="1125098"/>
                  </a:cubicBezTo>
                  <a:cubicBezTo>
                    <a:pt x="265946" y="1125103"/>
                    <a:pt x="272221" y="1125123"/>
                    <a:pt x="272502" y="1125120"/>
                  </a:cubicBezTo>
                  <a:cubicBezTo>
                    <a:pt x="275367" y="1125079"/>
                    <a:pt x="272389" y="1125044"/>
                    <a:pt x="269333" y="1125034"/>
                  </a:cubicBezTo>
                  <a:close/>
                  <a:moveTo>
                    <a:pt x="61023" y="1124948"/>
                  </a:moveTo>
                  <a:cubicBezTo>
                    <a:pt x="63350" y="1124945"/>
                    <a:pt x="66416" y="1124955"/>
                    <a:pt x="67611" y="1124970"/>
                  </a:cubicBezTo>
                  <a:cubicBezTo>
                    <a:pt x="72920" y="1125038"/>
                    <a:pt x="59320" y="1125015"/>
                    <a:pt x="58868" y="1125006"/>
                  </a:cubicBezTo>
                  <a:cubicBezTo>
                    <a:pt x="57108" y="1124968"/>
                    <a:pt x="58696" y="1124951"/>
                    <a:pt x="61023" y="1124948"/>
                  </a:cubicBezTo>
                  <a:close/>
                  <a:moveTo>
                    <a:pt x="38625" y="1124876"/>
                  </a:moveTo>
                  <a:cubicBezTo>
                    <a:pt x="38107" y="1124882"/>
                    <a:pt x="39800" y="1124932"/>
                    <a:pt x="40091" y="1124966"/>
                  </a:cubicBezTo>
                  <a:lnTo>
                    <a:pt x="33447" y="1124956"/>
                  </a:lnTo>
                  <a:lnTo>
                    <a:pt x="33131" y="1124953"/>
                  </a:lnTo>
                  <a:cubicBezTo>
                    <a:pt x="33136" y="1124953"/>
                    <a:pt x="33141" y="1124955"/>
                    <a:pt x="33146" y="1124955"/>
                  </a:cubicBezTo>
                  <a:lnTo>
                    <a:pt x="33447" y="1124956"/>
                  </a:lnTo>
                  <a:lnTo>
                    <a:pt x="47191" y="1125062"/>
                  </a:lnTo>
                  <a:cubicBezTo>
                    <a:pt x="51510" y="1125028"/>
                    <a:pt x="54877" y="1124960"/>
                    <a:pt x="55542" y="1124964"/>
                  </a:cubicBezTo>
                  <a:cubicBezTo>
                    <a:pt x="56866" y="1124973"/>
                    <a:pt x="54790" y="1125087"/>
                    <a:pt x="55092" y="1125091"/>
                  </a:cubicBezTo>
                  <a:cubicBezTo>
                    <a:pt x="55780" y="1125098"/>
                    <a:pt x="69874" y="1125118"/>
                    <a:pt x="70556" y="1125111"/>
                  </a:cubicBezTo>
                  <a:cubicBezTo>
                    <a:pt x="71044" y="1125106"/>
                    <a:pt x="68494" y="1124932"/>
                    <a:pt x="71403" y="1124885"/>
                  </a:cubicBezTo>
                  <a:cubicBezTo>
                    <a:pt x="65729" y="1124970"/>
                    <a:pt x="39961" y="1124861"/>
                    <a:pt x="38625" y="1124876"/>
                  </a:cubicBezTo>
                  <a:close/>
                  <a:moveTo>
                    <a:pt x="118830" y="1124674"/>
                  </a:moveTo>
                  <a:cubicBezTo>
                    <a:pt x="112960" y="1124639"/>
                    <a:pt x="105997" y="1124660"/>
                    <a:pt x="116094" y="1124929"/>
                  </a:cubicBezTo>
                  <a:cubicBezTo>
                    <a:pt x="99458" y="1124716"/>
                    <a:pt x="110643" y="1124981"/>
                    <a:pt x="108075" y="1125040"/>
                  </a:cubicBezTo>
                  <a:cubicBezTo>
                    <a:pt x="105328" y="1125103"/>
                    <a:pt x="95917" y="1125010"/>
                    <a:pt x="96395" y="1125132"/>
                  </a:cubicBezTo>
                  <a:cubicBezTo>
                    <a:pt x="96400" y="1125132"/>
                    <a:pt x="96405" y="1125132"/>
                    <a:pt x="96410" y="1125132"/>
                  </a:cubicBezTo>
                  <a:cubicBezTo>
                    <a:pt x="102166" y="1125135"/>
                    <a:pt x="107922" y="1125138"/>
                    <a:pt x="113677" y="1125141"/>
                  </a:cubicBezTo>
                  <a:cubicBezTo>
                    <a:pt x="108044" y="1124865"/>
                    <a:pt x="119806" y="1124967"/>
                    <a:pt x="123795" y="1125192"/>
                  </a:cubicBezTo>
                  <a:cubicBezTo>
                    <a:pt x="125435" y="1125141"/>
                    <a:pt x="127074" y="1125091"/>
                    <a:pt x="128715" y="1125040"/>
                  </a:cubicBezTo>
                  <a:cubicBezTo>
                    <a:pt x="131420" y="1125379"/>
                    <a:pt x="132480" y="1124850"/>
                    <a:pt x="137799" y="1125137"/>
                  </a:cubicBezTo>
                  <a:cubicBezTo>
                    <a:pt x="144879" y="1124746"/>
                    <a:pt x="118239" y="1125100"/>
                    <a:pt x="115014" y="1124757"/>
                  </a:cubicBezTo>
                  <a:cubicBezTo>
                    <a:pt x="129480" y="1124801"/>
                    <a:pt x="124701" y="1124710"/>
                    <a:pt x="118830" y="1124674"/>
                  </a:cubicBezTo>
                  <a:close/>
                  <a:moveTo>
                    <a:pt x="98965" y="1124653"/>
                  </a:moveTo>
                  <a:cubicBezTo>
                    <a:pt x="95209" y="1124662"/>
                    <a:pt x="92558" y="1124687"/>
                    <a:pt x="96138" y="1124731"/>
                  </a:cubicBezTo>
                  <a:cubicBezTo>
                    <a:pt x="96706" y="1124739"/>
                    <a:pt x="109225" y="1124723"/>
                    <a:pt x="108416" y="1124668"/>
                  </a:cubicBezTo>
                  <a:cubicBezTo>
                    <a:pt x="107581" y="1124650"/>
                    <a:pt x="102721" y="1124644"/>
                    <a:pt x="98965" y="1124653"/>
                  </a:cubicBezTo>
                  <a:close/>
                  <a:moveTo>
                    <a:pt x="187900" y="1124631"/>
                  </a:moveTo>
                  <a:cubicBezTo>
                    <a:pt x="187704" y="1124635"/>
                    <a:pt x="189298" y="1124734"/>
                    <a:pt x="189500" y="1124737"/>
                  </a:cubicBezTo>
                  <a:cubicBezTo>
                    <a:pt x="197610" y="1124884"/>
                    <a:pt x="192482" y="1124587"/>
                    <a:pt x="187900" y="1124631"/>
                  </a:cubicBezTo>
                  <a:close/>
                  <a:moveTo>
                    <a:pt x="73058" y="1124432"/>
                  </a:moveTo>
                  <a:cubicBezTo>
                    <a:pt x="69423" y="1124558"/>
                    <a:pt x="53978" y="1124533"/>
                    <a:pt x="45051" y="1124544"/>
                  </a:cubicBezTo>
                  <a:cubicBezTo>
                    <a:pt x="52897" y="1124611"/>
                    <a:pt x="65628" y="1124728"/>
                    <a:pt x="73369" y="1124777"/>
                  </a:cubicBezTo>
                  <a:cubicBezTo>
                    <a:pt x="75580" y="1124791"/>
                    <a:pt x="77725" y="1124736"/>
                    <a:pt x="79609" y="1124746"/>
                  </a:cubicBezTo>
                  <a:cubicBezTo>
                    <a:pt x="82631" y="1124762"/>
                    <a:pt x="79947" y="1124842"/>
                    <a:pt x="80153" y="1124847"/>
                  </a:cubicBezTo>
                  <a:cubicBezTo>
                    <a:pt x="80158" y="1124847"/>
                    <a:pt x="80164" y="1124847"/>
                    <a:pt x="80169" y="1124847"/>
                  </a:cubicBezTo>
                  <a:cubicBezTo>
                    <a:pt x="84120" y="1124901"/>
                    <a:pt x="89212" y="1124719"/>
                    <a:pt x="80775" y="1124683"/>
                  </a:cubicBezTo>
                  <a:cubicBezTo>
                    <a:pt x="83738" y="1124660"/>
                    <a:pt x="86702" y="1124635"/>
                    <a:pt x="89665" y="1124612"/>
                  </a:cubicBezTo>
                  <a:cubicBezTo>
                    <a:pt x="78614" y="1124487"/>
                    <a:pt x="79425" y="1124751"/>
                    <a:pt x="76252" y="1124734"/>
                  </a:cubicBezTo>
                  <a:cubicBezTo>
                    <a:pt x="71818" y="1124711"/>
                    <a:pt x="72168" y="1124498"/>
                    <a:pt x="73058" y="1124432"/>
                  </a:cubicBezTo>
                  <a:close/>
                  <a:moveTo>
                    <a:pt x="95978" y="1124061"/>
                  </a:moveTo>
                  <a:cubicBezTo>
                    <a:pt x="93101" y="1124044"/>
                    <a:pt x="89293" y="1124048"/>
                    <a:pt x="88072" y="1124108"/>
                  </a:cubicBezTo>
                  <a:cubicBezTo>
                    <a:pt x="90560" y="1124104"/>
                    <a:pt x="96875" y="1124146"/>
                    <a:pt x="98299" y="1124135"/>
                  </a:cubicBezTo>
                  <a:cubicBezTo>
                    <a:pt x="100802" y="1124115"/>
                    <a:pt x="98855" y="1124078"/>
                    <a:pt x="95978" y="1124061"/>
                  </a:cubicBezTo>
                  <a:close/>
                  <a:moveTo>
                    <a:pt x="76237" y="1124046"/>
                  </a:moveTo>
                  <a:cubicBezTo>
                    <a:pt x="73460" y="1123973"/>
                    <a:pt x="63938" y="1124132"/>
                    <a:pt x="61992" y="1124171"/>
                  </a:cubicBezTo>
                  <a:cubicBezTo>
                    <a:pt x="76245" y="1124124"/>
                    <a:pt x="70876" y="1124300"/>
                    <a:pt x="73416" y="1124365"/>
                  </a:cubicBezTo>
                  <a:cubicBezTo>
                    <a:pt x="78811" y="1124503"/>
                    <a:pt x="76911" y="1124063"/>
                    <a:pt x="76237" y="1124046"/>
                  </a:cubicBezTo>
                  <a:close/>
                  <a:moveTo>
                    <a:pt x="72001" y="1123803"/>
                  </a:moveTo>
                  <a:cubicBezTo>
                    <a:pt x="71703" y="1123808"/>
                    <a:pt x="70383" y="1123924"/>
                    <a:pt x="70556" y="1123931"/>
                  </a:cubicBezTo>
                  <a:cubicBezTo>
                    <a:pt x="74618" y="1124117"/>
                    <a:pt x="78252" y="1123733"/>
                    <a:pt x="72001" y="1123803"/>
                  </a:cubicBezTo>
                  <a:close/>
                  <a:moveTo>
                    <a:pt x="2005374" y="1122647"/>
                  </a:moveTo>
                  <a:lnTo>
                    <a:pt x="2000565" y="1122881"/>
                  </a:lnTo>
                  <a:cubicBezTo>
                    <a:pt x="2006291" y="1123325"/>
                    <a:pt x="2003867" y="1122661"/>
                    <a:pt x="2004315" y="1122651"/>
                  </a:cubicBezTo>
                  <a:close/>
                  <a:moveTo>
                    <a:pt x="2008183" y="1122510"/>
                  </a:moveTo>
                  <a:cubicBezTo>
                    <a:pt x="2013440" y="1122437"/>
                    <a:pt x="2019656" y="1122438"/>
                    <a:pt x="2021554" y="1122586"/>
                  </a:cubicBezTo>
                  <a:lnTo>
                    <a:pt x="2005374" y="1122647"/>
                  </a:lnTo>
                  <a:close/>
                  <a:moveTo>
                    <a:pt x="1988358" y="1120714"/>
                  </a:moveTo>
                  <a:cubicBezTo>
                    <a:pt x="1985919" y="1121144"/>
                    <a:pt x="1990765" y="1120992"/>
                    <a:pt x="1992324" y="1121076"/>
                  </a:cubicBezTo>
                  <a:cubicBezTo>
                    <a:pt x="1993744" y="1121154"/>
                    <a:pt x="1994670" y="1121408"/>
                    <a:pt x="1997787" y="1121273"/>
                  </a:cubicBezTo>
                  <a:cubicBezTo>
                    <a:pt x="1994654" y="1121086"/>
                    <a:pt x="1991506" y="1120899"/>
                    <a:pt x="1988358" y="1120714"/>
                  </a:cubicBezTo>
                  <a:close/>
                  <a:moveTo>
                    <a:pt x="18832" y="1120192"/>
                  </a:moveTo>
                  <a:cubicBezTo>
                    <a:pt x="23940" y="1120257"/>
                    <a:pt x="12173" y="1120306"/>
                    <a:pt x="11675" y="1120289"/>
                  </a:cubicBezTo>
                  <a:cubicBezTo>
                    <a:pt x="10197" y="1120232"/>
                    <a:pt x="16548" y="1120163"/>
                    <a:pt x="18832" y="1120192"/>
                  </a:cubicBezTo>
                  <a:close/>
                  <a:moveTo>
                    <a:pt x="74869" y="1119309"/>
                  </a:moveTo>
                  <a:cubicBezTo>
                    <a:pt x="74968" y="1119427"/>
                    <a:pt x="60907" y="1119390"/>
                    <a:pt x="57462" y="1119425"/>
                  </a:cubicBezTo>
                  <a:cubicBezTo>
                    <a:pt x="61132" y="1119328"/>
                    <a:pt x="69516" y="1119308"/>
                    <a:pt x="74869" y="1119309"/>
                  </a:cubicBezTo>
                  <a:close/>
                  <a:moveTo>
                    <a:pt x="47732" y="1119308"/>
                  </a:moveTo>
                  <a:cubicBezTo>
                    <a:pt x="47953" y="1119303"/>
                    <a:pt x="52504" y="1119330"/>
                    <a:pt x="52683" y="1119334"/>
                  </a:cubicBezTo>
                  <a:cubicBezTo>
                    <a:pt x="55182" y="1119470"/>
                    <a:pt x="42975" y="1119416"/>
                    <a:pt x="47732" y="1119308"/>
                  </a:cubicBezTo>
                  <a:close/>
                  <a:moveTo>
                    <a:pt x="153971" y="1119053"/>
                  </a:moveTo>
                  <a:cubicBezTo>
                    <a:pt x="145680" y="1119103"/>
                    <a:pt x="153369" y="1119177"/>
                    <a:pt x="145087" y="1119166"/>
                  </a:cubicBezTo>
                  <a:cubicBezTo>
                    <a:pt x="147075" y="1119056"/>
                    <a:pt x="148370" y="1119041"/>
                    <a:pt x="153971" y="1119053"/>
                  </a:cubicBezTo>
                  <a:close/>
                  <a:moveTo>
                    <a:pt x="263581" y="1118853"/>
                  </a:moveTo>
                  <a:cubicBezTo>
                    <a:pt x="261756" y="1118879"/>
                    <a:pt x="260400" y="1118927"/>
                    <a:pt x="261498" y="1118948"/>
                  </a:cubicBezTo>
                  <a:cubicBezTo>
                    <a:pt x="261753" y="1118955"/>
                    <a:pt x="269540" y="1118976"/>
                    <a:pt x="268477" y="1118887"/>
                  </a:cubicBezTo>
                  <a:cubicBezTo>
                    <a:pt x="267700" y="1118823"/>
                    <a:pt x="265406" y="1118827"/>
                    <a:pt x="263581" y="1118853"/>
                  </a:cubicBezTo>
                  <a:close/>
                  <a:moveTo>
                    <a:pt x="310837" y="1118677"/>
                  </a:moveTo>
                  <a:cubicBezTo>
                    <a:pt x="309392" y="1118674"/>
                    <a:pt x="311366" y="1118762"/>
                    <a:pt x="305490" y="1118760"/>
                  </a:cubicBezTo>
                  <a:cubicBezTo>
                    <a:pt x="305102" y="1118760"/>
                    <a:pt x="304909" y="1118684"/>
                    <a:pt x="303710" y="1118684"/>
                  </a:cubicBezTo>
                  <a:cubicBezTo>
                    <a:pt x="300951" y="1118683"/>
                    <a:pt x="286257" y="1118674"/>
                    <a:pt x="283303" y="1118740"/>
                  </a:cubicBezTo>
                  <a:cubicBezTo>
                    <a:pt x="283279" y="1118726"/>
                    <a:pt x="283087" y="1118714"/>
                    <a:pt x="282681" y="1118703"/>
                  </a:cubicBezTo>
                  <a:cubicBezTo>
                    <a:pt x="279061" y="1118606"/>
                    <a:pt x="267852" y="1118951"/>
                    <a:pt x="269922" y="1118979"/>
                  </a:cubicBezTo>
                  <a:cubicBezTo>
                    <a:pt x="272590" y="1119016"/>
                    <a:pt x="281095" y="1118887"/>
                    <a:pt x="282947" y="1118780"/>
                  </a:cubicBezTo>
                  <a:cubicBezTo>
                    <a:pt x="283291" y="1118799"/>
                    <a:pt x="284220" y="1118822"/>
                    <a:pt x="285922" y="1118848"/>
                  </a:cubicBezTo>
                  <a:cubicBezTo>
                    <a:pt x="285918" y="1118849"/>
                    <a:pt x="285912" y="1118849"/>
                    <a:pt x="285907" y="1118849"/>
                  </a:cubicBezTo>
                  <a:cubicBezTo>
                    <a:pt x="288206" y="1118884"/>
                    <a:pt x="356942" y="1118763"/>
                    <a:pt x="310837" y="1118677"/>
                  </a:cubicBezTo>
                  <a:close/>
                  <a:moveTo>
                    <a:pt x="111921" y="1118458"/>
                  </a:moveTo>
                  <a:cubicBezTo>
                    <a:pt x="119424" y="1118518"/>
                    <a:pt x="99685" y="1118661"/>
                    <a:pt x="99371" y="1118646"/>
                  </a:cubicBezTo>
                  <a:cubicBezTo>
                    <a:pt x="99081" y="1118623"/>
                    <a:pt x="107970" y="1118427"/>
                    <a:pt x="111921" y="1118458"/>
                  </a:cubicBezTo>
                  <a:close/>
                  <a:moveTo>
                    <a:pt x="251217" y="1118434"/>
                  </a:moveTo>
                  <a:cubicBezTo>
                    <a:pt x="252523" y="1118461"/>
                    <a:pt x="247416" y="1118579"/>
                    <a:pt x="256253" y="1118606"/>
                  </a:cubicBezTo>
                  <a:cubicBezTo>
                    <a:pt x="249654" y="1118615"/>
                    <a:pt x="251047" y="1118823"/>
                    <a:pt x="246857" y="1118738"/>
                  </a:cubicBezTo>
                  <a:cubicBezTo>
                    <a:pt x="246174" y="1118725"/>
                    <a:pt x="243964" y="1118291"/>
                    <a:pt x="251217" y="1118434"/>
                  </a:cubicBezTo>
                  <a:close/>
                  <a:moveTo>
                    <a:pt x="276811" y="1118414"/>
                  </a:moveTo>
                  <a:cubicBezTo>
                    <a:pt x="280010" y="1118422"/>
                    <a:pt x="283157" y="1118446"/>
                    <a:pt x="283405" y="1118473"/>
                  </a:cubicBezTo>
                  <a:cubicBezTo>
                    <a:pt x="278698" y="1118490"/>
                    <a:pt x="274230" y="1118474"/>
                    <a:pt x="269906" y="1118450"/>
                  </a:cubicBezTo>
                  <a:cubicBezTo>
                    <a:pt x="270362" y="1118413"/>
                    <a:pt x="273612" y="1118405"/>
                    <a:pt x="276811" y="1118414"/>
                  </a:cubicBezTo>
                  <a:close/>
                  <a:moveTo>
                    <a:pt x="142187" y="1118410"/>
                  </a:moveTo>
                  <a:cubicBezTo>
                    <a:pt x="148051" y="1118406"/>
                    <a:pt x="153822" y="1118415"/>
                    <a:pt x="154444" y="1118424"/>
                  </a:cubicBezTo>
                  <a:cubicBezTo>
                    <a:pt x="160938" y="1118524"/>
                    <a:pt x="131170" y="1118547"/>
                    <a:pt x="130315" y="1118530"/>
                  </a:cubicBezTo>
                  <a:cubicBezTo>
                    <a:pt x="129863" y="1118521"/>
                    <a:pt x="129567" y="1118512"/>
                    <a:pt x="129399" y="1118502"/>
                  </a:cubicBezTo>
                  <a:cubicBezTo>
                    <a:pt x="128306" y="1118544"/>
                    <a:pt x="122682" y="1118566"/>
                    <a:pt x="122031" y="1118474"/>
                  </a:cubicBezTo>
                  <a:cubicBezTo>
                    <a:pt x="123718" y="1118478"/>
                    <a:pt x="128320" y="1118456"/>
                    <a:pt x="128854" y="1118464"/>
                  </a:cubicBezTo>
                  <a:cubicBezTo>
                    <a:pt x="129085" y="1118468"/>
                    <a:pt x="129257" y="1118471"/>
                    <a:pt x="129375" y="1118476"/>
                  </a:cubicBezTo>
                  <a:cubicBezTo>
                    <a:pt x="130367" y="1118432"/>
                    <a:pt x="136323" y="1118414"/>
                    <a:pt x="142187" y="1118410"/>
                  </a:cubicBezTo>
                  <a:close/>
                  <a:moveTo>
                    <a:pt x="335732" y="1118400"/>
                  </a:moveTo>
                  <a:cubicBezTo>
                    <a:pt x="333573" y="1118403"/>
                    <a:pt x="331302" y="1118418"/>
                    <a:pt x="331197" y="1118422"/>
                  </a:cubicBezTo>
                  <a:cubicBezTo>
                    <a:pt x="329677" y="1118498"/>
                    <a:pt x="337332" y="1118496"/>
                    <a:pt x="339590" y="1118453"/>
                  </a:cubicBezTo>
                  <a:cubicBezTo>
                    <a:pt x="339937" y="1118408"/>
                    <a:pt x="337891" y="1118398"/>
                    <a:pt x="335732" y="1118400"/>
                  </a:cubicBezTo>
                  <a:close/>
                  <a:moveTo>
                    <a:pt x="2046153" y="1118394"/>
                  </a:moveTo>
                  <a:cubicBezTo>
                    <a:pt x="2046230" y="1115608"/>
                    <a:pt x="2046277" y="1122026"/>
                    <a:pt x="2046261" y="1122298"/>
                  </a:cubicBezTo>
                  <a:cubicBezTo>
                    <a:pt x="2046200" y="1123104"/>
                    <a:pt x="2046122" y="1119639"/>
                    <a:pt x="2046153" y="1118394"/>
                  </a:cubicBezTo>
                  <a:close/>
                  <a:moveTo>
                    <a:pt x="161390" y="1118378"/>
                  </a:moveTo>
                  <a:cubicBezTo>
                    <a:pt x="164446" y="1118374"/>
                    <a:pt x="167424" y="1118393"/>
                    <a:pt x="164554" y="1118444"/>
                  </a:cubicBezTo>
                  <a:cubicBezTo>
                    <a:pt x="164249" y="1118448"/>
                    <a:pt x="158011" y="1118458"/>
                    <a:pt x="157755" y="1118453"/>
                  </a:cubicBezTo>
                  <a:cubicBezTo>
                    <a:pt x="155199" y="1118411"/>
                    <a:pt x="158333" y="1118383"/>
                    <a:pt x="161390" y="1118378"/>
                  </a:cubicBezTo>
                  <a:close/>
                  <a:moveTo>
                    <a:pt x="227694" y="1118354"/>
                  </a:moveTo>
                  <a:cubicBezTo>
                    <a:pt x="226937" y="1118451"/>
                    <a:pt x="206758" y="1118569"/>
                    <a:pt x="206991" y="1118456"/>
                  </a:cubicBezTo>
                  <a:cubicBezTo>
                    <a:pt x="213893" y="1118422"/>
                    <a:pt x="220793" y="1118388"/>
                    <a:pt x="227694" y="1118354"/>
                  </a:cubicBezTo>
                  <a:close/>
                  <a:moveTo>
                    <a:pt x="199366" y="1118343"/>
                  </a:moveTo>
                  <a:lnTo>
                    <a:pt x="203768" y="1118405"/>
                  </a:lnTo>
                  <a:cubicBezTo>
                    <a:pt x="203760" y="1118405"/>
                    <a:pt x="203752" y="1118405"/>
                    <a:pt x="203744" y="1118405"/>
                  </a:cubicBezTo>
                  <a:cubicBezTo>
                    <a:pt x="205035" y="1118288"/>
                    <a:pt x="199289" y="1118410"/>
                    <a:pt x="198724" y="1118394"/>
                  </a:cubicBezTo>
                  <a:close/>
                  <a:moveTo>
                    <a:pt x="237945" y="1118340"/>
                  </a:moveTo>
                  <a:cubicBezTo>
                    <a:pt x="242249" y="1118396"/>
                    <a:pt x="232167" y="1118445"/>
                    <a:pt x="229195" y="1118425"/>
                  </a:cubicBezTo>
                  <a:cubicBezTo>
                    <a:pt x="229162" y="1118362"/>
                    <a:pt x="237317" y="1118332"/>
                    <a:pt x="237945" y="1118340"/>
                  </a:cubicBezTo>
                  <a:close/>
                  <a:moveTo>
                    <a:pt x="200133" y="1118282"/>
                  </a:moveTo>
                  <a:lnTo>
                    <a:pt x="199366" y="1118343"/>
                  </a:lnTo>
                  <a:lnTo>
                    <a:pt x="195662" y="1118291"/>
                  </a:lnTo>
                  <a:cubicBezTo>
                    <a:pt x="199707" y="1118216"/>
                    <a:pt x="200410" y="1118239"/>
                    <a:pt x="200133" y="1118282"/>
                  </a:cubicBezTo>
                  <a:close/>
                  <a:moveTo>
                    <a:pt x="333220" y="1118117"/>
                  </a:moveTo>
                  <a:cubicBezTo>
                    <a:pt x="331050" y="1118120"/>
                    <a:pt x="328747" y="1118141"/>
                    <a:pt x="328538" y="1118189"/>
                  </a:cubicBezTo>
                  <a:cubicBezTo>
                    <a:pt x="330505" y="1118178"/>
                    <a:pt x="336599" y="1118203"/>
                    <a:pt x="337102" y="1118160"/>
                  </a:cubicBezTo>
                  <a:cubicBezTo>
                    <a:pt x="337427" y="1118132"/>
                    <a:pt x="335390" y="1118115"/>
                    <a:pt x="333220" y="1118117"/>
                  </a:cubicBezTo>
                  <a:close/>
                  <a:moveTo>
                    <a:pt x="518394" y="1117829"/>
                  </a:moveTo>
                  <a:cubicBezTo>
                    <a:pt x="515199" y="1117760"/>
                    <a:pt x="514692" y="1117919"/>
                    <a:pt x="513940" y="1117922"/>
                  </a:cubicBezTo>
                  <a:cubicBezTo>
                    <a:pt x="513102" y="1117924"/>
                    <a:pt x="495217" y="1117778"/>
                    <a:pt x="511026" y="1118055"/>
                  </a:cubicBezTo>
                  <a:cubicBezTo>
                    <a:pt x="511855" y="1118069"/>
                    <a:pt x="522996" y="1117928"/>
                    <a:pt x="518394" y="1117829"/>
                  </a:cubicBezTo>
                  <a:close/>
                  <a:moveTo>
                    <a:pt x="480602" y="1117647"/>
                  </a:moveTo>
                  <a:cubicBezTo>
                    <a:pt x="478704" y="1117661"/>
                    <a:pt x="480545" y="1117775"/>
                    <a:pt x="478474" y="1117782"/>
                  </a:cubicBezTo>
                  <a:cubicBezTo>
                    <a:pt x="471594" y="1117803"/>
                    <a:pt x="465495" y="1117735"/>
                    <a:pt x="459046" y="1117757"/>
                  </a:cubicBezTo>
                  <a:cubicBezTo>
                    <a:pt x="458464" y="1117758"/>
                    <a:pt x="462979" y="1117829"/>
                    <a:pt x="458012" y="1117842"/>
                  </a:cubicBezTo>
                  <a:cubicBezTo>
                    <a:pt x="457245" y="1117843"/>
                    <a:pt x="452632" y="1117732"/>
                    <a:pt x="446690" y="1117768"/>
                  </a:cubicBezTo>
                  <a:cubicBezTo>
                    <a:pt x="433566" y="1118184"/>
                    <a:pt x="423930" y="1117839"/>
                    <a:pt x="407275" y="1118021"/>
                  </a:cubicBezTo>
                  <a:cubicBezTo>
                    <a:pt x="407903" y="1118055"/>
                    <a:pt x="420359" y="1118115"/>
                    <a:pt x="421092" y="1118116"/>
                  </a:cubicBezTo>
                  <a:cubicBezTo>
                    <a:pt x="435014" y="1118141"/>
                    <a:pt x="459953" y="1118083"/>
                    <a:pt x="474534" y="1118045"/>
                  </a:cubicBezTo>
                  <a:cubicBezTo>
                    <a:pt x="478275" y="1118036"/>
                    <a:pt x="476458" y="1117959"/>
                    <a:pt x="478070" y="1117951"/>
                  </a:cubicBezTo>
                  <a:cubicBezTo>
                    <a:pt x="479343" y="1117945"/>
                    <a:pt x="477829" y="1118103"/>
                    <a:pt x="482094" y="1118033"/>
                  </a:cubicBezTo>
                  <a:cubicBezTo>
                    <a:pt x="484122" y="1118001"/>
                    <a:pt x="477886" y="1117856"/>
                    <a:pt x="479281" y="1117822"/>
                  </a:cubicBezTo>
                  <a:cubicBezTo>
                    <a:pt x="480176" y="1117799"/>
                    <a:pt x="484707" y="1117848"/>
                    <a:pt x="486152" y="1117792"/>
                  </a:cubicBezTo>
                  <a:cubicBezTo>
                    <a:pt x="486561" y="1117775"/>
                    <a:pt x="481940" y="1117636"/>
                    <a:pt x="480602" y="1117647"/>
                  </a:cubicBezTo>
                  <a:close/>
                  <a:moveTo>
                    <a:pt x="405542" y="1117445"/>
                  </a:moveTo>
                  <a:cubicBezTo>
                    <a:pt x="429881" y="1117272"/>
                    <a:pt x="433034" y="1117687"/>
                    <a:pt x="410764" y="1117587"/>
                  </a:cubicBezTo>
                  <a:cubicBezTo>
                    <a:pt x="410329" y="1117584"/>
                    <a:pt x="404065" y="1117491"/>
                    <a:pt x="405542" y="1117445"/>
                  </a:cubicBezTo>
                  <a:close/>
                  <a:moveTo>
                    <a:pt x="497419" y="1117411"/>
                  </a:moveTo>
                  <a:cubicBezTo>
                    <a:pt x="495169" y="1117442"/>
                    <a:pt x="465063" y="1117427"/>
                    <a:pt x="471488" y="1117570"/>
                  </a:cubicBezTo>
                  <a:cubicBezTo>
                    <a:pt x="472523" y="1117593"/>
                    <a:pt x="499010" y="1117615"/>
                    <a:pt x="497419" y="1117411"/>
                  </a:cubicBezTo>
                  <a:close/>
                  <a:moveTo>
                    <a:pt x="461719" y="1117411"/>
                  </a:moveTo>
                  <a:cubicBezTo>
                    <a:pt x="456843" y="1117419"/>
                    <a:pt x="444716" y="1117448"/>
                    <a:pt x="453055" y="1117584"/>
                  </a:cubicBezTo>
                  <a:cubicBezTo>
                    <a:pt x="454678" y="1117610"/>
                    <a:pt x="458964" y="1117578"/>
                    <a:pt x="461237" y="1117582"/>
                  </a:cubicBezTo>
                  <a:cubicBezTo>
                    <a:pt x="453993" y="1117447"/>
                    <a:pt x="462036" y="1117575"/>
                    <a:pt x="461719" y="1117411"/>
                  </a:cubicBezTo>
                  <a:close/>
                  <a:moveTo>
                    <a:pt x="469404" y="1117402"/>
                  </a:moveTo>
                  <a:cubicBezTo>
                    <a:pt x="467318" y="1117414"/>
                    <a:pt x="463953" y="1117612"/>
                    <a:pt x="467921" y="1117618"/>
                  </a:cubicBezTo>
                  <a:cubicBezTo>
                    <a:pt x="468697" y="1117562"/>
                    <a:pt x="473920" y="1117377"/>
                    <a:pt x="469404" y="1117402"/>
                  </a:cubicBezTo>
                  <a:close/>
                  <a:moveTo>
                    <a:pt x="562424" y="1117294"/>
                  </a:moveTo>
                  <a:cubicBezTo>
                    <a:pt x="560320" y="1117260"/>
                    <a:pt x="541941" y="1117331"/>
                    <a:pt x="548420" y="1117444"/>
                  </a:cubicBezTo>
                  <a:cubicBezTo>
                    <a:pt x="549202" y="1117458"/>
                    <a:pt x="569401" y="1117410"/>
                    <a:pt x="562424" y="1117294"/>
                  </a:cubicBezTo>
                  <a:close/>
                  <a:moveTo>
                    <a:pt x="710618" y="1117260"/>
                  </a:moveTo>
                  <a:cubicBezTo>
                    <a:pt x="715575" y="1117414"/>
                    <a:pt x="695408" y="1117661"/>
                    <a:pt x="691159" y="1117564"/>
                  </a:cubicBezTo>
                  <a:cubicBezTo>
                    <a:pt x="690844" y="1117464"/>
                    <a:pt x="709893" y="1117238"/>
                    <a:pt x="710618" y="1117260"/>
                  </a:cubicBezTo>
                  <a:close/>
                  <a:moveTo>
                    <a:pt x="531850" y="1117130"/>
                  </a:moveTo>
                  <a:cubicBezTo>
                    <a:pt x="529714" y="1117147"/>
                    <a:pt x="527348" y="1117188"/>
                    <a:pt x="526825" y="1117243"/>
                  </a:cubicBezTo>
                  <a:cubicBezTo>
                    <a:pt x="529123" y="1117251"/>
                    <a:pt x="534862" y="1117238"/>
                    <a:pt x="535498" y="1117167"/>
                  </a:cubicBezTo>
                  <a:cubicBezTo>
                    <a:pt x="535893" y="1117123"/>
                    <a:pt x="533986" y="1117114"/>
                    <a:pt x="531850" y="1117130"/>
                  </a:cubicBezTo>
                  <a:close/>
                  <a:moveTo>
                    <a:pt x="632107" y="1117033"/>
                  </a:moveTo>
                  <a:cubicBezTo>
                    <a:pt x="632112" y="1117033"/>
                    <a:pt x="632118" y="1117035"/>
                    <a:pt x="632123" y="1117035"/>
                  </a:cubicBezTo>
                  <a:cubicBezTo>
                    <a:pt x="648231" y="1116857"/>
                    <a:pt x="644416" y="1117542"/>
                    <a:pt x="623473" y="1117374"/>
                  </a:cubicBezTo>
                  <a:cubicBezTo>
                    <a:pt x="624128" y="1117342"/>
                    <a:pt x="624784" y="1117311"/>
                    <a:pt x="625439" y="1117278"/>
                  </a:cubicBezTo>
                  <a:cubicBezTo>
                    <a:pt x="601266" y="1117248"/>
                    <a:pt x="623786" y="1117237"/>
                    <a:pt x="629706" y="1117183"/>
                  </a:cubicBezTo>
                  <a:cubicBezTo>
                    <a:pt x="631954" y="1117161"/>
                    <a:pt x="630069" y="1117056"/>
                    <a:pt x="632107" y="1117033"/>
                  </a:cubicBezTo>
                  <a:close/>
                  <a:moveTo>
                    <a:pt x="651546" y="1116985"/>
                  </a:moveTo>
                  <a:cubicBezTo>
                    <a:pt x="654387" y="1117002"/>
                    <a:pt x="656057" y="1117055"/>
                    <a:pt x="653080" y="1117112"/>
                  </a:cubicBezTo>
                  <a:cubicBezTo>
                    <a:pt x="652185" y="1117127"/>
                    <a:pt x="645429" y="1117050"/>
                    <a:pt x="642993" y="1117073"/>
                  </a:cubicBezTo>
                  <a:cubicBezTo>
                    <a:pt x="644696" y="1116986"/>
                    <a:pt x="648706" y="1116967"/>
                    <a:pt x="651546" y="1116985"/>
                  </a:cubicBezTo>
                  <a:close/>
                  <a:moveTo>
                    <a:pt x="1146821" y="1116956"/>
                  </a:moveTo>
                  <a:cubicBezTo>
                    <a:pt x="1143332" y="1116947"/>
                    <a:pt x="1136733" y="1116812"/>
                    <a:pt x="1137489" y="1117035"/>
                  </a:cubicBezTo>
                  <a:cubicBezTo>
                    <a:pt x="1137493" y="1117035"/>
                    <a:pt x="1137500" y="1117035"/>
                    <a:pt x="1137504" y="1117035"/>
                  </a:cubicBezTo>
                  <a:cubicBezTo>
                    <a:pt x="1140609" y="1117008"/>
                    <a:pt x="1143716" y="1116982"/>
                    <a:pt x="1146821" y="1116956"/>
                  </a:cubicBezTo>
                  <a:close/>
                  <a:moveTo>
                    <a:pt x="672353" y="1116902"/>
                  </a:moveTo>
                  <a:cubicBezTo>
                    <a:pt x="673277" y="1116930"/>
                    <a:pt x="670617" y="1117044"/>
                    <a:pt x="669439" y="1117047"/>
                  </a:cubicBezTo>
                  <a:cubicBezTo>
                    <a:pt x="664768" y="1117059"/>
                    <a:pt x="669860" y="1116829"/>
                    <a:pt x="672353" y="1116902"/>
                  </a:cubicBezTo>
                  <a:close/>
                  <a:moveTo>
                    <a:pt x="675780" y="1116899"/>
                  </a:moveTo>
                  <a:cubicBezTo>
                    <a:pt x="697101" y="1116795"/>
                    <a:pt x="688225" y="1117018"/>
                    <a:pt x="689076" y="1117032"/>
                  </a:cubicBezTo>
                  <a:cubicBezTo>
                    <a:pt x="690083" y="1117047"/>
                    <a:pt x="693341" y="1116971"/>
                    <a:pt x="694003" y="1116990"/>
                  </a:cubicBezTo>
                  <a:cubicBezTo>
                    <a:pt x="709516" y="1117439"/>
                    <a:pt x="679901" y="1117200"/>
                    <a:pt x="671405" y="1117288"/>
                  </a:cubicBezTo>
                  <a:cubicBezTo>
                    <a:pt x="679640" y="1117064"/>
                    <a:pt x="690363" y="1117062"/>
                    <a:pt x="675780" y="1116899"/>
                  </a:cubicBezTo>
                  <a:close/>
                  <a:moveTo>
                    <a:pt x="603611" y="1116834"/>
                  </a:moveTo>
                  <a:cubicBezTo>
                    <a:pt x="603458" y="1117083"/>
                    <a:pt x="610824" y="1117158"/>
                    <a:pt x="614427" y="1116916"/>
                  </a:cubicBezTo>
                  <a:cubicBezTo>
                    <a:pt x="616721" y="1117115"/>
                    <a:pt x="609131" y="1117170"/>
                    <a:pt x="604146" y="1117101"/>
                  </a:cubicBezTo>
                  <a:cubicBezTo>
                    <a:pt x="603019" y="1117084"/>
                    <a:pt x="598848" y="1116890"/>
                    <a:pt x="603611" y="1116834"/>
                  </a:cubicBezTo>
                  <a:close/>
                  <a:moveTo>
                    <a:pt x="984200" y="1116787"/>
                  </a:moveTo>
                  <a:cubicBezTo>
                    <a:pt x="994553" y="1116796"/>
                    <a:pt x="1001719" y="1116882"/>
                    <a:pt x="981959" y="1117095"/>
                  </a:cubicBezTo>
                  <a:cubicBezTo>
                    <a:pt x="983819" y="1117019"/>
                    <a:pt x="985678" y="1116944"/>
                    <a:pt x="987539" y="1116870"/>
                  </a:cubicBezTo>
                  <a:cubicBezTo>
                    <a:pt x="982505" y="1116826"/>
                    <a:pt x="976312" y="1116868"/>
                    <a:pt x="976216" y="1116982"/>
                  </a:cubicBezTo>
                  <a:cubicBezTo>
                    <a:pt x="976111" y="1116965"/>
                    <a:pt x="975867" y="1116947"/>
                    <a:pt x="975463" y="1116928"/>
                  </a:cubicBezTo>
                  <a:cubicBezTo>
                    <a:pt x="975053" y="1116911"/>
                    <a:pt x="969662" y="1116977"/>
                    <a:pt x="967318" y="1116944"/>
                  </a:cubicBezTo>
                  <a:cubicBezTo>
                    <a:pt x="960306" y="1116847"/>
                    <a:pt x="973846" y="1116778"/>
                    <a:pt x="984200" y="1116787"/>
                  </a:cubicBezTo>
                  <a:close/>
                  <a:moveTo>
                    <a:pt x="1150062" y="1116737"/>
                  </a:moveTo>
                  <a:cubicBezTo>
                    <a:pt x="1149693" y="1116749"/>
                    <a:pt x="1149634" y="1116900"/>
                    <a:pt x="1148375" y="1116942"/>
                  </a:cubicBezTo>
                  <a:cubicBezTo>
                    <a:pt x="1150295" y="1116925"/>
                    <a:pt x="1152215" y="1116910"/>
                    <a:pt x="1154135" y="1116893"/>
                  </a:cubicBezTo>
                  <a:cubicBezTo>
                    <a:pt x="1151806" y="1116851"/>
                    <a:pt x="1151144" y="1116695"/>
                    <a:pt x="1150062" y="1116737"/>
                  </a:cubicBezTo>
                  <a:close/>
                  <a:moveTo>
                    <a:pt x="1127876" y="1116735"/>
                  </a:moveTo>
                  <a:cubicBezTo>
                    <a:pt x="1127513" y="1116746"/>
                    <a:pt x="1123496" y="1117024"/>
                    <a:pt x="1123851" y="1117033"/>
                  </a:cubicBezTo>
                  <a:cubicBezTo>
                    <a:pt x="1138331" y="1117433"/>
                    <a:pt x="1130444" y="1116660"/>
                    <a:pt x="1127876" y="1116735"/>
                  </a:cubicBezTo>
                  <a:close/>
                  <a:moveTo>
                    <a:pt x="1102510" y="1116618"/>
                  </a:moveTo>
                  <a:cubicBezTo>
                    <a:pt x="1100043" y="1116575"/>
                    <a:pt x="1091799" y="1116646"/>
                    <a:pt x="1095447" y="1116735"/>
                  </a:cubicBezTo>
                  <a:cubicBezTo>
                    <a:pt x="1097019" y="1116774"/>
                    <a:pt x="1101995" y="1116721"/>
                    <a:pt x="1102510" y="1116618"/>
                  </a:cubicBezTo>
                  <a:close/>
                  <a:moveTo>
                    <a:pt x="1232475" y="1116579"/>
                  </a:moveTo>
                  <a:cubicBezTo>
                    <a:pt x="1229523" y="1116588"/>
                    <a:pt x="1227599" y="1116622"/>
                    <a:pt x="1230391" y="1116684"/>
                  </a:cubicBezTo>
                  <a:cubicBezTo>
                    <a:pt x="1230863" y="1116694"/>
                    <a:pt x="1240799" y="1116731"/>
                    <a:pt x="1240719" y="1116624"/>
                  </a:cubicBezTo>
                  <a:cubicBezTo>
                    <a:pt x="1239405" y="1116587"/>
                    <a:pt x="1235426" y="1116571"/>
                    <a:pt x="1232475" y="1116579"/>
                  </a:cubicBezTo>
                  <a:close/>
                  <a:moveTo>
                    <a:pt x="1445774" y="1116573"/>
                  </a:moveTo>
                  <a:lnTo>
                    <a:pt x="1450114" y="1116669"/>
                  </a:lnTo>
                  <a:lnTo>
                    <a:pt x="1450101" y="1116669"/>
                  </a:lnTo>
                  <a:cubicBezTo>
                    <a:pt x="1450107" y="1116669"/>
                    <a:pt x="1450112" y="1116669"/>
                    <a:pt x="1450118" y="1116669"/>
                  </a:cubicBezTo>
                  <a:lnTo>
                    <a:pt x="1450114" y="1116669"/>
                  </a:lnTo>
                  <a:lnTo>
                    <a:pt x="1462822" y="1116584"/>
                  </a:lnTo>
                  <a:cubicBezTo>
                    <a:pt x="1457140" y="1116581"/>
                    <a:pt x="1451456" y="1116576"/>
                    <a:pt x="1445774" y="1116573"/>
                  </a:cubicBezTo>
                  <a:close/>
                  <a:moveTo>
                    <a:pt x="1145290" y="1116556"/>
                  </a:moveTo>
                  <a:cubicBezTo>
                    <a:pt x="1126925" y="1116481"/>
                    <a:pt x="1140907" y="1116576"/>
                    <a:pt x="1138095" y="1116735"/>
                  </a:cubicBezTo>
                  <a:cubicBezTo>
                    <a:pt x="1140494" y="1116675"/>
                    <a:pt x="1142892" y="1116615"/>
                    <a:pt x="1145290" y="1116556"/>
                  </a:cubicBezTo>
                  <a:close/>
                  <a:moveTo>
                    <a:pt x="1119801" y="1116498"/>
                  </a:moveTo>
                  <a:cubicBezTo>
                    <a:pt x="1115310" y="1116427"/>
                    <a:pt x="1107045" y="1116562"/>
                    <a:pt x="1110935" y="1116675"/>
                  </a:cubicBezTo>
                  <a:cubicBezTo>
                    <a:pt x="1111789" y="1116700"/>
                    <a:pt x="1119601" y="1116576"/>
                    <a:pt x="1119801" y="1116498"/>
                  </a:cubicBezTo>
                  <a:close/>
                  <a:moveTo>
                    <a:pt x="1215525" y="1116434"/>
                  </a:moveTo>
                  <a:cubicBezTo>
                    <a:pt x="1209898" y="1116650"/>
                    <a:pt x="1221446" y="1116576"/>
                    <a:pt x="1225496" y="1116559"/>
                  </a:cubicBezTo>
                  <a:cubicBezTo>
                    <a:pt x="1225726" y="1116440"/>
                    <a:pt x="1215918" y="1116419"/>
                    <a:pt x="1215525" y="1116434"/>
                  </a:cubicBezTo>
                  <a:close/>
                  <a:moveTo>
                    <a:pt x="1297235" y="1116408"/>
                  </a:moveTo>
                  <a:cubicBezTo>
                    <a:pt x="1289665" y="1116373"/>
                    <a:pt x="1282428" y="1116357"/>
                    <a:pt x="1282131" y="1116411"/>
                  </a:cubicBezTo>
                  <a:cubicBezTo>
                    <a:pt x="1281281" y="1116564"/>
                    <a:pt x="1290201" y="1116496"/>
                    <a:pt x="1290462" y="1116508"/>
                  </a:cubicBezTo>
                  <a:cubicBezTo>
                    <a:pt x="1290837" y="1116525"/>
                    <a:pt x="1292230" y="1116944"/>
                    <a:pt x="1293057" y="1116957"/>
                  </a:cubicBezTo>
                  <a:cubicBezTo>
                    <a:pt x="1294419" y="1116981"/>
                    <a:pt x="1318126" y="1116937"/>
                    <a:pt x="1321926" y="1117035"/>
                  </a:cubicBezTo>
                  <a:cubicBezTo>
                    <a:pt x="1311733" y="1116394"/>
                    <a:pt x="1312804" y="1116903"/>
                    <a:pt x="1311918" y="1116902"/>
                  </a:cubicBezTo>
                  <a:cubicBezTo>
                    <a:pt x="1310002" y="1116899"/>
                    <a:pt x="1305555" y="1116731"/>
                    <a:pt x="1301947" y="1116768"/>
                  </a:cubicBezTo>
                  <a:cubicBezTo>
                    <a:pt x="1306078" y="1116684"/>
                    <a:pt x="1310211" y="1116601"/>
                    <a:pt x="1314342" y="1116516"/>
                  </a:cubicBezTo>
                  <a:cubicBezTo>
                    <a:pt x="1312710" y="1116496"/>
                    <a:pt x="1304806" y="1116443"/>
                    <a:pt x="1297235" y="1116408"/>
                  </a:cubicBezTo>
                  <a:close/>
                  <a:moveTo>
                    <a:pt x="1278339" y="1116373"/>
                  </a:moveTo>
                  <a:cubicBezTo>
                    <a:pt x="1275868" y="1116349"/>
                    <a:pt x="1272623" y="1116357"/>
                    <a:pt x="1271827" y="1116439"/>
                  </a:cubicBezTo>
                  <a:cubicBezTo>
                    <a:pt x="1273944" y="1116447"/>
                    <a:pt x="1278580" y="1116541"/>
                    <a:pt x="1280211" y="1116505"/>
                  </a:cubicBezTo>
                  <a:cubicBezTo>
                    <a:pt x="1282509" y="1116455"/>
                    <a:pt x="1280811" y="1116398"/>
                    <a:pt x="1278339" y="1116373"/>
                  </a:cubicBezTo>
                  <a:close/>
                  <a:moveTo>
                    <a:pt x="1333233" y="1116350"/>
                  </a:moveTo>
                  <a:cubicBezTo>
                    <a:pt x="1335832" y="1116315"/>
                    <a:pt x="1339002" y="1116316"/>
                    <a:pt x="1340181" y="1116394"/>
                  </a:cubicBezTo>
                  <a:cubicBezTo>
                    <a:pt x="1343066" y="1116586"/>
                    <a:pt x="1330128" y="1116541"/>
                    <a:pt x="1329713" y="1116519"/>
                  </a:cubicBezTo>
                  <a:cubicBezTo>
                    <a:pt x="1328607" y="1116455"/>
                    <a:pt x="1330634" y="1116385"/>
                    <a:pt x="1333233" y="1116350"/>
                  </a:cubicBezTo>
                  <a:close/>
                  <a:moveTo>
                    <a:pt x="1494031" y="1116328"/>
                  </a:moveTo>
                  <a:cubicBezTo>
                    <a:pt x="1494370" y="1116408"/>
                    <a:pt x="1491092" y="1116647"/>
                    <a:pt x="1491708" y="1116670"/>
                  </a:cubicBezTo>
                  <a:cubicBezTo>
                    <a:pt x="1493506" y="1116740"/>
                    <a:pt x="1512056" y="1116619"/>
                    <a:pt x="1509216" y="1116407"/>
                  </a:cubicBezTo>
                  <a:cubicBezTo>
                    <a:pt x="1508213" y="1116331"/>
                    <a:pt x="1497549" y="1116550"/>
                    <a:pt x="1497055" y="1116536"/>
                  </a:cubicBezTo>
                  <a:cubicBezTo>
                    <a:pt x="1496315" y="1116516"/>
                    <a:pt x="1499725" y="1116266"/>
                    <a:pt x="1494031" y="1116328"/>
                  </a:cubicBezTo>
                  <a:close/>
                  <a:moveTo>
                    <a:pt x="1001637" y="1116276"/>
                  </a:moveTo>
                  <a:cubicBezTo>
                    <a:pt x="1004498" y="1116247"/>
                    <a:pt x="1007332" y="1116249"/>
                    <a:pt x="1007603" y="1116325"/>
                  </a:cubicBezTo>
                  <a:cubicBezTo>
                    <a:pt x="1008344" y="1116535"/>
                    <a:pt x="997551" y="1116427"/>
                    <a:pt x="995512" y="1116413"/>
                  </a:cubicBezTo>
                  <a:cubicBezTo>
                    <a:pt x="995890" y="1116365"/>
                    <a:pt x="998777" y="1116305"/>
                    <a:pt x="1001637" y="1116276"/>
                  </a:cubicBezTo>
                  <a:close/>
                  <a:moveTo>
                    <a:pt x="1041927" y="1116223"/>
                  </a:moveTo>
                  <a:cubicBezTo>
                    <a:pt x="1044983" y="1116222"/>
                    <a:pt x="1047961" y="1116259"/>
                    <a:pt x="1045091" y="1116337"/>
                  </a:cubicBezTo>
                  <a:cubicBezTo>
                    <a:pt x="1044809" y="1116345"/>
                    <a:pt x="1038571" y="1116346"/>
                    <a:pt x="1038292" y="1116340"/>
                  </a:cubicBezTo>
                  <a:cubicBezTo>
                    <a:pt x="1035736" y="1116265"/>
                    <a:pt x="1038870" y="1116225"/>
                    <a:pt x="1041927" y="1116223"/>
                  </a:cubicBezTo>
                  <a:close/>
                  <a:moveTo>
                    <a:pt x="1468682" y="1116177"/>
                  </a:moveTo>
                  <a:cubicBezTo>
                    <a:pt x="1466948" y="1116363"/>
                    <a:pt x="1469946" y="1116346"/>
                    <a:pt x="1471006" y="1116410"/>
                  </a:cubicBezTo>
                  <a:cubicBezTo>
                    <a:pt x="1477474" y="1116805"/>
                    <a:pt x="1474411" y="1116294"/>
                    <a:pt x="1468682" y="1116177"/>
                  </a:cubicBezTo>
                  <a:close/>
                  <a:moveTo>
                    <a:pt x="1223641" y="1116177"/>
                  </a:moveTo>
                  <a:cubicBezTo>
                    <a:pt x="1221269" y="1116194"/>
                    <a:pt x="1219435" y="1116234"/>
                    <a:pt x="1220864" y="1116308"/>
                  </a:cubicBezTo>
                  <a:cubicBezTo>
                    <a:pt x="1223721" y="1116456"/>
                    <a:pt x="1231721" y="1116241"/>
                    <a:pt x="1229646" y="1116186"/>
                  </a:cubicBezTo>
                  <a:cubicBezTo>
                    <a:pt x="1228923" y="1116167"/>
                    <a:pt x="1226013" y="1116160"/>
                    <a:pt x="1223641" y="1116177"/>
                  </a:cubicBezTo>
                  <a:close/>
                  <a:moveTo>
                    <a:pt x="1192942" y="1115886"/>
                  </a:moveTo>
                  <a:cubicBezTo>
                    <a:pt x="1197976" y="1115904"/>
                    <a:pt x="1202264" y="1115971"/>
                    <a:pt x="1200870" y="1116062"/>
                  </a:cubicBezTo>
                  <a:cubicBezTo>
                    <a:pt x="1198621" y="1116207"/>
                    <a:pt x="1183844" y="1116133"/>
                    <a:pt x="1180532" y="1116005"/>
                  </a:cubicBezTo>
                  <a:cubicBezTo>
                    <a:pt x="1182126" y="1115900"/>
                    <a:pt x="1187907" y="1115868"/>
                    <a:pt x="1192942" y="1115886"/>
                  </a:cubicBezTo>
                  <a:close/>
                  <a:moveTo>
                    <a:pt x="1482927" y="1115839"/>
                  </a:moveTo>
                  <a:cubicBezTo>
                    <a:pt x="1479445" y="1115961"/>
                    <a:pt x="1487459" y="1116294"/>
                    <a:pt x="1491132" y="1116013"/>
                  </a:cubicBezTo>
                  <a:cubicBezTo>
                    <a:pt x="1493027" y="1115869"/>
                    <a:pt x="1483513" y="1115819"/>
                    <a:pt x="1482927" y="1115839"/>
                  </a:cubicBezTo>
                  <a:close/>
                  <a:moveTo>
                    <a:pt x="1442075" y="1115757"/>
                  </a:moveTo>
                  <a:cubicBezTo>
                    <a:pt x="1440570" y="1115703"/>
                    <a:pt x="1429514" y="1115857"/>
                    <a:pt x="1433209" y="1115957"/>
                  </a:cubicBezTo>
                  <a:cubicBezTo>
                    <a:pt x="1436411" y="1116045"/>
                    <a:pt x="1444528" y="1115846"/>
                    <a:pt x="1442075" y="1115757"/>
                  </a:cubicBezTo>
                  <a:close/>
                  <a:moveTo>
                    <a:pt x="1274482" y="1115489"/>
                  </a:moveTo>
                  <a:cubicBezTo>
                    <a:pt x="1276893" y="1115488"/>
                    <a:pt x="1279224" y="1115530"/>
                    <a:pt x="1276793" y="1115615"/>
                  </a:cubicBezTo>
                  <a:cubicBezTo>
                    <a:pt x="1276603" y="1115621"/>
                    <a:pt x="1271873" y="1115623"/>
                    <a:pt x="1271694" y="1115615"/>
                  </a:cubicBezTo>
                  <a:cubicBezTo>
                    <a:pt x="1269582" y="1115532"/>
                    <a:pt x="1272072" y="1115489"/>
                    <a:pt x="1274482" y="1115489"/>
                  </a:cubicBezTo>
                  <a:close/>
                  <a:moveTo>
                    <a:pt x="1437353" y="1115340"/>
                  </a:moveTo>
                  <a:cubicBezTo>
                    <a:pt x="1433823" y="1115350"/>
                    <a:pt x="1430796" y="1115386"/>
                    <a:pt x="1432346" y="1115484"/>
                  </a:cubicBezTo>
                  <a:cubicBezTo>
                    <a:pt x="1433366" y="1115548"/>
                    <a:pt x="1461174" y="1115516"/>
                    <a:pt x="1445377" y="1115349"/>
                  </a:cubicBezTo>
                  <a:cubicBezTo>
                    <a:pt x="1444917" y="1115345"/>
                    <a:pt x="1440884" y="1115329"/>
                    <a:pt x="1437353" y="1115340"/>
                  </a:cubicBezTo>
                  <a:close/>
                  <a:moveTo>
                    <a:pt x="1472064" y="1115218"/>
                  </a:moveTo>
                  <a:cubicBezTo>
                    <a:pt x="1470923" y="1115170"/>
                    <a:pt x="1464762" y="1115247"/>
                    <a:pt x="1464998" y="1115352"/>
                  </a:cubicBezTo>
                  <a:cubicBezTo>
                    <a:pt x="1465395" y="1115521"/>
                    <a:pt x="1473861" y="1115294"/>
                    <a:pt x="1472064" y="1115218"/>
                  </a:cubicBezTo>
                  <a:close/>
                  <a:moveTo>
                    <a:pt x="1446729" y="1115079"/>
                  </a:moveTo>
                  <a:cubicBezTo>
                    <a:pt x="1440846" y="1115281"/>
                    <a:pt x="1453032" y="1115308"/>
                    <a:pt x="1456878" y="1115113"/>
                  </a:cubicBezTo>
                  <a:cubicBezTo>
                    <a:pt x="1455137" y="1115130"/>
                    <a:pt x="1447126" y="1115065"/>
                    <a:pt x="1446729" y="1115079"/>
                  </a:cubicBezTo>
                  <a:close/>
                  <a:moveTo>
                    <a:pt x="1373408" y="1115061"/>
                  </a:moveTo>
                  <a:cubicBezTo>
                    <a:pt x="1380120" y="1115064"/>
                    <a:pt x="1387097" y="1115074"/>
                    <a:pt x="1388703" y="1115082"/>
                  </a:cubicBezTo>
                  <a:cubicBezTo>
                    <a:pt x="1389946" y="1115346"/>
                    <a:pt x="1379396" y="1115121"/>
                    <a:pt x="1376829" y="1115156"/>
                  </a:cubicBezTo>
                  <a:cubicBezTo>
                    <a:pt x="1376377" y="1115163"/>
                    <a:pt x="1376087" y="1115386"/>
                    <a:pt x="1373581" y="1115411"/>
                  </a:cubicBezTo>
                  <a:cubicBezTo>
                    <a:pt x="1373578" y="1115413"/>
                    <a:pt x="1373575" y="1115413"/>
                    <a:pt x="1373573" y="1115413"/>
                  </a:cubicBezTo>
                  <a:cubicBezTo>
                    <a:pt x="1372635" y="1115422"/>
                    <a:pt x="1371394" y="1115232"/>
                    <a:pt x="1371070" y="1115231"/>
                  </a:cubicBezTo>
                  <a:cubicBezTo>
                    <a:pt x="1370308" y="1115231"/>
                    <a:pt x="1353143" y="1115352"/>
                    <a:pt x="1359702" y="1115087"/>
                  </a:cubicBezTo>
                  <a:cubicBezTo>
                    <a:pt x="1360249" y="1115065"/>
                    <a:pt x="1366696" y="1115059"/>
                    <a:pt x="1373408" y="1115061"/>
                  </a:cubicBezTo>
                  <a:close/>
                  <a:moveTo>
                    <a:pt x="1950268" y="1114763"/>
                  </a:moveTo>
                  <a:cubicBezTo>
                    <a:pt x="1948491" y="1114708"/>
                    <a:pt x="1946334" y="1114688"/>
                    <a:pt x="1945840" y="1114786"/>
                  </a:cubicBezTo>
                  <a:cubicBezTo>
                    <a:pt x="1945223" y="1114910"/>
                    <a:pt x="1951118" y="1115008"/>
                    <a:pt x="1952415" y="1114953"/>
                  </a:cubicBezTo>
                  <a:cubicBezTo>
                    <a:pt x="1953441" y="1114910"/>
                    <a:pt x="1952044" y="1114819"/>
                    <a:pt x="1950268" y="1114763"/>
                  </a:cubicBezTo>
                  <a:close/>
                  <a:moveTo>
                    <a:pt x="1341758" y="1114633"/>
                  </a:moveTo>
                  <a:cubicBezTo>
                    <a:pt x="1343283" y="1114687"/>
                    <a:pt x="1335382" y="1114815"/>
                    <a:pt x="1332993" y="1114766"/>
                  </a:cubicBezTo>
                  <a:cubicBezTo>
                    <a:pt x="1333184" y="1114643"/>
                    <a:pt x="1340758" y="1114599"/>
                    <a:pt x="1341758" y="1114633"/>
                  </a:cubicBezTo>
                  <a:close/>
                  <a:moveTo>
                    <a:pt x="7582" y="1114274"/>
                  </a:moveTo>
                  <a:cubicBezTo>
                    <a:pt x="7717" y="1112228"/>
                    <a:pt x="7791" y="1116764"/>
                    <a:pt x="7713" y="1118116"/>
                  </a:cubicBezTo>
                  <a:cubicBezTo>
                    <a:pt x="7588" y="1118241"/>
                    <a:pt x="7562" y="1114586"/>
                    <a:pt x="7582" y="1114274"/>
                  </a:cubicBezTo>
                  <a:close/>
                  <a:moveTo>
                    <a:pt x="1477284" y="1114187"/>
                  </a:moveTo>
                  <a:cubicBezTo>
                    <a:pt x="1479386" y="1114203"/>
                    <a:pt x="1487214" y="1114142"/>
                    <a:pt x="1487458" y="1114218"/>
                  </a:cubicBezTo>
                  <a:cubicBezTo>
                    <a:pt x="1487797" y="1114339"/>
                    <a:pt x="1477970" y="1114485"/>
                    <a:pt x="1477284" y="1114187"/>
                  </a:cubicBezTo>
                  <a:close/>
                  <a:moveTo>
                    <a:pt x="1420680" y="1113869"/>
                  </a:moveTo>
                  <a:cubicBezTo>
                    <a:pt x="1423557" y="1113888"/>
                    <a:pt x="1421963" y="1114255"/>
                    <a:pt x="1422569" y="1114271"/>
                  </a:cubicBezTo>
                  <a:cubicBezTo>
                    <a:pt x="1423078" y="1114284"/>
                    <a:pt x="1433130" y="1114044"/>
                    <a:pt x="1429174" y="1114428"/>
                  </a:cubicBezTo>
                  <a:cubicBezTo>
                    <a:pt x="1429179" y="1114430"/>
                    <a:pt x="1429185" y="1114430"/>
                    <a:pt x="1429190" y="1114430"/>
                  </a:cubicBezTo>
                  <a:cubicBezTo>
                    <a:pt x="1428042" y="1114541"/>
                    <a:pt x="1420709" y="1114505"/>
                    <a:pt x="1419041" y="1114467"/>
                  </a:cubicBezTo>
                  <a:cubicBezTo>
                    <a:pt x="1418754" y="1114459"/>
                    <a:pt x="1420004" y="1114177"/>
                    <a:pt x="1416702" y="1114207"/>
                  </a:cubicBezTo>
                  <a:cubicBezTo>
                    <a:pt x="1414052" y="1114232"/>
                    <a:pt x="1418010" y="1114507"/>
                    <a:pt x="1412848" y="1114476"/>
                  </a:cubicBezTo>
                  <a:cubicBezTo>
                    <a:pt x="1407630" y="1114446"/>
                    <a:pt x="1414601" y="1114221"/>
                    <a:pt x="1414146" y="1114209"/>
                  </a:cubicBezTo>
                  <a:cubicBezTo>
                    <a:pt x="1413535" y="1114192"/>
                    <a:pt x="1405463" y="1114345"/>
                    <a:pt x="1405713" y="1114178"/>
                  </a:cubicBezTo>
                  <a:cubicBezTo>
                    <a:pt x="1405902" y="1114055"/>
                    <a:pt x="1414549" y="1114110"/>
                    <a:pt x="1416686" y="1114078"/>
                  </a:cubicBezTo>
                  <a:cubicBezTo>
                    <a:pt x="1419424" y="1114035"/>
                    <a:pt x="1416104" y="1113840"/>
                    <a:pt x="1420680" y="1113869"/>
                  </a:cubicBezTo>
                  <a:close/>
                  <a:moveTo>
                    <a:pt x="8165" y="1113804"/>
                  </a:moveTo>
                  <a:cubicBezTo>
                    <a:pt x="8368" y="1111151"/>
                    <a:pt x="8540" y="1117827"/>
                    <a:pt x="8251" y="1118543"/>
                  </a:cubicBezTo>
                  <a:cubicBezTo>
                    <a:pt x="8197" y="1118676"/>
                    <a:pt x="8127" y="1114310"/>
                    <a:pt x="8165" y="1113804"/>
                  </a:cubicBezTo>
                  <a:close/>
                  <a:moveTo>
                    <a:pt x="1473352" y="1113735"/>
                  </a:moveTo>
                  <a:cubicBezTo>
                    <a:pt x="1471017" y="1113812"/>
                    <a:pt x="1470965" y="1114075"/>
                    <a:pt x="1468185" y="1114051"/>
                  </a:cubicBezTo>
                  <a:cubicBezTo>
                    <a:pt x="1459907" y="1113985"/>
                    <a:pt x="1465995" y="1113840"/>
                    <a:pt x="1473352" y="1113735"/>
                  </a:cubicBezTo>
                  <a:close/>
                  <a:moveTo>
                    <a:pt x="1930346" y="1113729"/>
                  </a:moveTo>
                  <a:cubicBezTo>
                    <a:pt x="1929837" y="1113706"/>
                    <a:pt x="1918494" y="1113885"/>
                    <a:pt x="1916487" y="1113880"/>
                  </a:cubicBezTo>
                  <a:cubicBezTo>
                    <a:pt x="1919589" y="1114150"/>
                    <a:pt x="1933880" y="1113905"/>
                    <a:pt x="1930346" y="1113729"/>
                  </a:cubicBezTo>
                  <a:close/>
                  <a:moveTo>
                    <a:pt x="1486782" y="1113635"/>
                  </a:moveTo>
                  <a:cubicBezTo>
                    <a:pt x="1489410" y="1113817"/>
                    <a:pt x="1481581" y="1113761"/>
                    <a:pt x="1481419" y="1113774"/>
                  </a:cubicBezTo>
                  <a:cubicBezTo>
                    <a:pt x="1481053" y="1113801"/>
                    <a:pt x="1486103" y="1114453"/>
                    <a:pt x="1474138" y="1114050"/>
                  </a:cubicBezTo>
                  <a:cubicBezTo>
                    <a:pt x="1472382" y="1113991"/>
                    <a:pt x="1478655" y="1113798"/>
                    <a:pt x="1478031" y="1113777"/>
                  </a:cubicBezTo>
                  <a:cubicBezTo>
                    <a:pt x="1476724" y="1113734"/>
                    <a:pt x="1475690" y="1113715"/>
                    <a:pt x="1474860" y="1113714"/>
                  </a:cubicBezTo>
                  <a:cubicBezTo>
                    <a:pt x="1480433" y="1113641"/>
                    <a:pt x="1486222" y="1113596"/>
                    <a:pt x="1486782" y="1113635"/>
                  </a:cubicBezTo>
                  <a:close/>
                  <a:moveTo>
                    <a:pt x="1526031" y="1113597"/>
                  </a:moveTo>
                  <a:cubicBezTo>
                    <a:pt x="1522593" y="1113618"/>
                    <a:pt x="1518855" y="1113653"/>
                    <a:pt x="1517504" y="1113621"/>
                  </a:cubicBezTo>
                  <a:cubicBezTo>
                    <a:pt x="1515374" y="1113925"/>
                    <a:pt x="1525606" y="1113624"/>
                    <a:pt x="1527597" y="1113687"/>
                  </a:cubicBezTo>
                  <a:cubicBezTo>
                    <a:pt x="1527597" y="1113687"/>
                    <a:pt x="1527612" y="1113687"/>
                    <a:pt x="1527612" y="1113687"/>
                  </a:cubicBezTo>
                  <a:cubicBezTo>
                    <a:pt x="1528214" y="1113707"/>
                    <a:pt x="1518816" y="1114397"/>
                    <a:pt x="1532474" y="1113859"/>
                  </a:cubicBezTo>
                  <a:cubicBezTo>
                    <a:pt x="1525174" y="1113805"/>
                    <a:pt x="1532875" y="1113707"/>
                    <a:pt x="1532751" y="1113650"/>
                  </a:cubicBezTo>
                  <a:cubicBezTo>
                    <a:pt x="1532605" y="1113567"/>
                    <a:pt x="1529468" y="1113576"/>
                    <a:pt x="1526031" y="1113597"/>
                  </a:cubicBezTo>
                  <a:close/>
                  <a:moveTo>
                    <a:pt x="1899965" y="1113536"/>
                  </a:moveTo>
                  <a:cubicBezTo>
                    <a:pt x="1897432" y="1113589"/>
                    <a:pt x="1895399" y="1113674"/>
                    <a:pt x="1896224" y="1113710"/>
                  </a:cubicBezTo>
                  <a:cubicBezTo>
                    <a:pt x="1896718" y="1113732"/>
                    <a:pt x="1907937" y="1113659"/>
                    <a:pt x="1906703" y="1113559"/>
                  </a:cubicBezTo>
                  <a:cubicBezTo>
                    <a:pt x="1905530" y="1113464"/>
                    <a:pt x="1902498" y="1113483"/>
                    <a:pt x="1899965" y="1113536"/>
                  </a:cubicBezTo>
                  <a:close/>
                  <a:moveTo>
                    <a:pt x="1533230" y="1113406"/>
                  </a:moveTo>
                  <a:cubicBezTo>
                    <a:pt x="1532998" y="1113419"/>
                    <a:pt x="1534912" y="1113687"/>
                    <a:pt x="1535298" y="1113684"/>
                  </a:cubicBezTo>
                  <a:cubicBezTo>
                    <a:pt x="1541301" y="1113644"/>
                    <a:pt x="1536965" y="1113209"/>
                    <a:pt x="1533230" y="1113406"/>
                  </a:cubicBezTo>
                  <a:close/>
                  <a:moveTo>
                    <a:pt x="1886440" y="1113391"/>
                  </a:moveTo>
                  <a:cubicBezTo>
                    <a:pt x="1886193" y="1113372"/>
                    <a:pt x="1877720" y="1113419"/>
                    <a:pt x="1877705" y="1113544"/>
                  </a:cubicBezTo>
                  <a:cubicBezTo>
                    <a:pt x="1881378" y="1113548"/>
                    <a:pt x="1888693" y="1113609"/>
                    <a:pt x="1886440" y="1113391"/>
                  </a:cubicBezTo>
                  <a:close/>
                  <a:moveTo>
                    <a:pt x="1546147" y="1113329"/>
                  </a:moveTo>
                  <a:cubicBezTo>
                    <a:pt x="1545422" y="1113340"/>
                    <a:pt x="1539357" y="1113664"/>
                    <a:pt x="1539573" y="1113683"/>
                  </a:cubicBezTo>
                  <a:cubicBezTo>
                    <a:pt x="1544233" y="1114071"/>
                    <a:pt x="1553616" y="1113223"/>
                    <a:pt x="1546147" y="1113329"/>
                  </a:cubicBezTo>
                  <a:close/>
                  <a:moveTo>
                    <a:pt x="1683900" y="1113071"/>
                  </a:moveTo>
                  <a:cubicBezTo>
                    <a:pt x="1677279" y="1113325"/>
                    <a:pt x="1690721" y="1113272"/>
                    <a:pt x="1690644" y="1113105"/>
                  </a:cubicBezTo>
                  <a:cubicBezTo>
                    <a:pt x="1690598" y="1113044"/>
                    <a:pt x="1684162" y="1113061"/>
                    <a:pt x="1683900" y="1113071"/>
                  </a:cubicBezTo>
                  <a:close/>
                  <a:moveTo>
                    <a:pt x="1651568" y="1113005"/>
                  </a:moveTo>
                  <a:cubicBezTo>
                    <a:pt x="1648482" y="1113085"/>
                    <a:pt x="1631182" y="1113007"/>
                    <a:pt x="1630950" y="1113121"/>
                  </a:cubicBezTo>
                  <a:cubicBezTo>
                    <a:pt x="1630719" y="1113246"/>
                    <a:pt x="1650241" y="1113176"/>
                    <a:pt x="1651568" y="1113005"/>
                  </a:cubicBezTo>
                  <a:close/>
                  <a:moveTo>
                    <a:pt x="1858964" y="1112492"/>
                  </a:moveTo>
                  <a:cubicBezTo>
                    <a:pt x="1861107" y="1112449"/>
                    <a:pt x="1864001" y="1112441"/>
                    <a:pt x="1865590" y="1112521"/>
                  </a:cubicBezTo>
                  <a:cubicBezTo>
                    <a:pt x="1865652" y="1112658"/>
                    <a:pt x="1857303" y="1112693"/>
                    <a:pt x="1856840" y="1112675"/>
                  </a:cubicBezTo>
                  <a:cubicBezTo>
                    <a:pt x="1855428" y="1112615"/>
                    <a:pt x="1856820" y="1112536"/>
                    <a:pt x="1858964" y="1112492"/>
                  </a:cubicBezTo>
                  <a:close/>
                  <a:moveTo>
                    <a:pt x="1753934" y="1112457"/>
                  </a:moveTo>
                  <a:cubicBezTo>
                    <a:pt x="1759366" y="1112571"/>
                    <a:pt x="1755153" y="1113119"/>
                    <a:pt x="1750693" y="1112913"/>
                  </a:cubicBezTo>
                  <a:cubicBezTo>
                    <a:pt x="1750184" y="1112888"/>
                    <a:pt x="1746557" y="1112303"/>
                    <a:pt x="1753934" y="1112457"/>
                  </a:cubicBezTo>
                  <a:close/>
                  <a:moveTo>
                    <a:pt x="1808693" y="1112369"/>
                  </a:moveTo>
                  <a:cubicBezTo>
                    <a:pt x="1811105" y="1112369"/>
                    <a:pt x="1813435" y="1112420"/>
                    <a:pt x="1811004" y="1112522"/>
                  </a:cubicBezTo>
                  <a:cubicBezTo>
                    <a:pt x="1810773" y="1112530"/>
                    <a:pt x="1806066" y="1112531"/>
                    <a:pt x="1805896" y="1112524"/>
                  </a:cubicBezTo>
                  <a:cubicBezTo>
                    <a:pt x="1803790" y="1112421"/>
                    <a:pt x="1806282" y="1112369"/>
                    <a:pt x="1808693" y="1112369"/>
                  </a:cubicBezTo>
                  <a:close/>
                  <a:moveTo>
                    <a:pt x="1829971" y="1112289"/>
                  </a:moveTo>
                  <a:cubicBezTo>
                    <a:pt x="1830527" y="1112314"/>
                    <a:pt x="1818767" y="1112822"/>
                    <a:pt x="1832903" y="1112598"/>
                  </a:cubicBezTo>
                  <a:cubicBezTo>
                    <a:pt x="1831283" y="1112547"/>
                    <a:pt x="1829662" y="1112496"/>
                    <a:pt x="1828042" y="1112445"/>
                  </a:cubicBezTo>
                  <a:cubicBezTo>
                    <a:pt x="1834694" y="1112312"/>
                    <a:pt x="1835326" y="1112636"/>
                    <a:pt x="1836931" y="1112652"/>
                  </a:cubicBezTo>
                  <a:cubicBezTo>
                    <a:pt x="1841947" y="1112700"/>
                    <a:pt x="1847364" y="1112183"/>
                    <a:pt x="1855373" y="1112774"/>
                  </a:cubicBezTo>
                  <a:cubicBezTo>
                    <a:pt x="1857503" y="1112929"/>
                    <a:pt x="1853985" y="1113122"/>
                    <a:pt x="1854247" y="1113146"/>
                  </a:cubicBezTo>
                  <a:cubicBezTo>
                    <a:pt x="1856793" y="1113359"/>
                    <a:pt x="1860034" y="1112760"/>
                    <a:pt x="1863877" y="1113187"/>
                  </a:cubicBezTo>
                  <a:cubicBezTo>
                    <a:pt x="1864155" y="1113220"/>
                    <a:pt x="1855250" y="1113510"/>
                    <a:pt x="1870822" y="1113463"/>
                  </a:cubicBezTo>
                  <a:cubicBezTo>
                    <a:pt x="1869757" y="1113425"/>
                    <a:pt x="1868677" y="1113386"/>
                    <a:pt x="1867612" y="1113346"/>
                  </a:cubicBezTo>
                  <a:cubicBezTo>
                    <a:pt x="1869803" y="1113246"/>
                    <a:pt x="1885575" y="1113142"/>
                    <a:pt x="1887705" y="1113158"/>
                  </a:cubicBezTo>
                  <a:cubicBezTo>
                    <a:pt x="1893909" y="1113206"/>
                    <a:pt x="1888492" y="1113527"/>
                    <a:pt x="1894727" y="1113473"/>
                  </a:cubicBezTo>
                  <a:cubicBezTo>
                    <a:pt x="1890730" y="1113065"/>
                    <a:pt x="1909681" y="1112953"/>
                    <a:pt x="1908586" y="1113318"/>
                  </a:cubicBezTo>
                  <a:cubicBezTo>
                    <a:pt x="1911240" y="1112855"/>
                    <a:pt x="1927336" y="1113158"/>
                    <a:pt x="1934899" y="1113147"/>
                  </a:cubicBezTo>
                  <a:cubicBezTo>
                    <a:pt x="1939683" y="1113139"/>
                    <a:pt x="1949421" y="1112909"/>
                    <a:pt x="1950933" y="1112928"/>
                  </a:cubicBezTo>
                  <a:cubicBezTo>
                    <a:pt x="1952785" y="1112951"/>
                    <a:pt x="1952230" y="1113268"/>
                    <a:pt x="1955563" y="1113329"/>
                  </a:cubicBezTo>
                  <a:cubicBezTo>
                    <a:pt x="1956520" y="1113346"/>
                    <a:pt x="1966443" y="1113085"/>
                    <a:pt x="1975163" y="1113388"/>
                  </a:cubicBezTo>
                  <a:cubicBezTo>
                    <a:pt x="1976860" y="1113447"/>
                    <a:pt x="1980410" y="1113976"/>
                    <a:pt x="1977261" y="1114118"/>
                  </a:cubicBezTo>
                  <a:cubicBezTo>
                    <a:pt x="1971891" y="1114363"/>
                    <a:pt x="1961721" y="1113957"/>
                    <a:pt x="1961844" y="1114274"/>
                  </a:cubicBezTo>
                  <a:cubicBezTo>
                    <a:pt x="1961998" y="1114612"/>
                    <a:pt x="1975703" y="1114376"/>
                    <a:pt x="1979391" y="1114411"/>
                  </a:cubicBezTo>
                  <a:cubicBezTo>
                    <a:pt x="1996414" y="1114573"/>
                    <a:pt x="1986583" y="1114962"/>
                    <a:pt x="1987015" y="1115070"/>
                  </a:cubicBezTo>
                  <a:cubicBezTo>
                    <a:pt x="1988157" y="1115335"/>
                    <a:pt x="1997463" y="1115306"/>
                    <a:pt x="1997849" y="1115329"/>
                  </a:cubicBezTo>
                  <a:cubicBezTo>
                    <a:pt x="1999454" y="1115433"/>
                    <a:pt x="1992864" y="1115660"/>
                    <a:pt x="1992756" y="1115822"/>
                  </a:cubicBezTo>
                  <a:cubicBezTo>
                    <a:pt x="1992648" y="1116035"/>
                    <a:pt x="2001614" y="1116402"/>
                    <a:pt x="1999562" y="1116478"/>
                  </a:cubicBezTo>
                  <a:cubicBezTo>
                    <a:pt x="1996645" y="1116586"/>
                    <a:pt x="1988404" y="1116280"/>
                    <a:pt x="1987895" y="1116297"/>
                  </a:cubicBezTo>
                  <a:cubicBezTo>
                    <a:pt x="1981089" y="1116516"/>
                    <a:pt x="1990410" y="1116988"/>
                    <a:pt x="1992972" y="1117226"/>
                  </a:cubicBezTo>
                  <a:cubicBezTo>
                    <a:pt x="1993759" y="1117299"/>
                    <a:pt x="1990657" y="1117427"/>
                    <a:pt x="1991305" y="1117447"/>
                  </a:cubicBezTo>
                  <a:cubicBezTo>
                    <a:pt x="2001151" y="1117762"/>
                    <a:pt x="1993373" y="1116752"/>
                    <a:pt x="1999932" y="1116809"/>
                  </a:cubicBezTo>
                  <a:cubicBezTo>
                    <a:pt x="2005781" y="1116860"/>
                    <a:pt x="1998250" y="1117197"/>
                    <a:pt x="1998481" y="1117214"/>
                  </a:cubicBezTo>
                  <a:cubicBezTo>
                    <a:pt x="1998775" y="1117234"/>
                    <a:pt x="2005766" y="1117240"/>
                    <a:pt x="2006861" y="1117352"/>
                  </a:cubicBezTo>
                  <a:cubicBezTo>
                    <a:pt x="2007402" y="1117410"/>
                    <a:pt x="1989222" y="1118066"/>
                    <a:pt x="1989978" y="1118345"/>
                  </a:cubicBezTo>
                  <a:cubicBezTo>
                    <a:pt x="1995781" y="1118275"/>
                    <a:pt x="2001584" y="1118206"/>
                    <a:pt x="2007386" y="1118135"/>
                  </a:cubicBezTo>
                  <a:cubicBezTo>
                    <a:pt x="2007834" y="1118504"/>
                    <a:pt x="1999485" y="1118243"/>
                    <a:pt x="1998636" y="1118283"/>
                  </a:cubicBezTo>
                  <a:cubicBezTo>
                    <a:pt x="1996892" y="1118360"/>
                    <a:pt x="2001738" y="1118541"/>
                    <a:pt x="2001522" y="1118658"/>
                  </a:cubicBezTo>
                  <a:cubicBezTo>
                    <a:pt x="2001414" y="1118732"/>
                    <a:pt x="1995735" y="1119002"/>
                    <a:pt x="2000874" y="1119106"/>
                  </a:cubicBezTo>
                  <a:cubicBezTo>
                    <a:pt x="2002633" y="1119141"/>
                    <a:pt x="2006337" y="1118879"/>
                    <a:pt x="2012757" y="1119137"/>
                  </a:cubicBezTo>
                  <a:cubicBezTo>
                    <a:pt x="1990395" y="1119496"/>
                    <a:pt x="2005889" y="1119688"/>
                    <a:pt x="2006553" y="1119817"/>
                  </a:cubicBezTo>
                  <a:cubicBezTo>
                    <a:pt x="2007201" y="1119948"/>
                    <a:pt x="1996522" y="1120263"/>
                    <a:pt x="2009485" y="1120198"/>
                  </a:cubicBezTo>
                  <a:cubicBezTo>
                    <a:pt x="2010041" y="1120918"/>
                    <a:pt x="2009207" y="1120427"/>
                    <a:pt x="2005519" y="1120555"/>
                  </a:cubicBezTo>
                  <a:cubicBezTo>
                    <a:pt x="2001012" y="1120712"/>
                    <a:pt x="2011445" y="1120942"/>
                    <a:pt x="1994948" y="1120772"/>
                  </a:cubicBezTo>
                  <a:cubicBezTo>
                    <a:pt x="1995889" y="1121106"/>
                    <a:pt x="2009146" y="1121076"/>
                    <a:pt x="2009840" y="1121104"/>
                  </a:cubicBezTo>
                  <a:cubicBezTo>
                    <a:pt x="2010442" y="1121127"/>
                    <a:pt x="2007494" y="1121294"/>
                    <a:pt x="2008559" y="1121350"/>
                  </a:cubicBezTo>
                  <a:cubicBezTo>
                    <a:pt x="2020983" y="1121996"/>
                    <a:pt x="2012448" y="1121701"/>
                    <a:pt x="2016044" y="1122117"/>
                  </a:cubicBezTo>
                  <a:cubicBezTo>
                    <a:pt x="2016368" y="1122154"/>
                    <a:pt x="2028113" y="1122306"/>
                    <a:pt x="2019162" y="1122368"/>
                  </a:cubicBezTo>
                  <a:cubicBezTo>
                    <a:pt x="2002880" y="1122478"/>
                    <a:pt x="1996074" y="1122004"/>
                    <a:pt x="1993327" y="1123018"/>
                  </a:cubicBezTo>
                  <a:cubicBezTo>
                    <a:pt x="2005380" y="1123461"/>
                    <a:pt x="2019979" y="1122808"/>
                    <a:pt x="2023637" y="1122796"/>
                  </a:cubicBezTo>
                  <a:cubicBezTo>
                    <a:pt x="2029254" y="1122780"/>
                    <a:pt x="2023436" y="1122989"/>
                    <a:pt x="2024131" y="1123047"/>
                  </a:cubicBezTo>
                  <a:cubicBezTo>
                    <a:pt x="2024378" y="1123066"/>
                    <a:pt x="2029208" y="1123049"/>
                    <a:pt x="2029270" y="1123066"/>
                  </a:cubicBezTo>
                  <a:cubicBezTo>
                    <a:pt x="2032711" y="1123848"/>
                    <a:pt x="2007757" y="1123074"/>
                    <a:pt x="1999901" y="1123208"/>
                  </a:cubicBezTo>
                  <a:cubicBezTo>
                    <a:pt x="2002016" y="1123325"/>
                    <a:pt x="2004115" y="1123441"/>
                    <a:pt x="2006213" y="1123558"/>
                  </a:cubicBezTo>
                  <a:cubicBezTo>
                    <a:pt x="2003358" y="1123563"/>
                    <a:pt x="2000503" y="1123566"/>
                    <a:pt x="1997648" y="1123569"/>
                  </a:cubicBezTo>
                  <a:cubicBezTo>
                    <a:pt x="2011260" y="1123807"/>
                    <a:pt x="1998127" y="1123658"/>
                    <a:pt x="1994731" y="1124283"/>
                  </a:cubicBezTo>
                  <a:cubicBezTo>
                    <a:pt x="1993975" y="1124422"/>
                    <a:pt x="2002911" y="1124188"/>
                    <a:pt x="1992710" y="1124572"/>
                  </a:cubicBezTo>
                  <a:cubicBezTo>
                    <a:pt x="2000241" y="1124668"/>
                    <a:pt x="1997833" y="1124794"/>
                    <a:pt x="2004655" y="1124621"/>
                  </a:cubicBezTo>
                  <a:cubicBezTo>
                    <a:pt x="2004469" y="1124873"/>
                    <a:pt x="1989145" y="1125145"/>
                    <a:pt x="1983095" y="1125268"/>
                  </a:cubicBezTo>
                  <a:cubicBezTo>
                    <a:pt x="2004454" y="1125569"/>
                    <a:pt x="1992278" y="1124637"/>
                    <a:pt x="2010751" y="1125140"/>
                  </a:cubicBezTo>
                  <a:cubicBezTo>
                    <a:pt x="2014161" y="1124830"/>
                    <a:pt x="2005349" y="1124884"/>
                    <a:pt x="2006074" y="1124833"/>
                  </a:cubicBezTo>
                  <a:cubicBezTo>
                    <a:pt x="2008652" y="1124649"/>
                    <a:pt x="2014701" y="1124949"/>
                    <a:pt x="2021986" y="1124302"/>
                  </a:cubicBezTo>
                  <a:cubicBezTo>
                    <a:pt x="2023174" y="1124195"/>
                    <a:pt x="2018158" y="1123864"/>
                    <a:pt x="2025582" y="1123884"/>
                  </a:cubicBezTo>
                  <a:cubicBezTo>
                    <a:pt x="2026415" y="1123885"/>
                    <a:pt x="2031153" y="1124171"/>
                    <a:pt x="2031075" y="1124191"/>
                  </a:cubicBezTo>
                  <a:cubicBezTo>
                    <a:pt x="2030458" y="1124412"/>
                    <a:pt x="2025767" y="1124325"/>
                    <a:pt x="2025566" y="1124418"/>
                  </a:cubicBezTo>
                  <a:cubicBezTo>
                    <a:pt x="2025396" y="1124506"/>
                    <a:pt x="2030613" y="1124456"/>
                    <a:pt x="2030643" y="1124479"/>
                  </a:cubicBezTo>
                  <a:cubicBezTo>
                    <a:pt x="2030798" y="1124757"/>
                    <a:pt x="2026276" y="1124583"/>
                    <a:pt x="2026924" y="1124669"/>
                  </a:cubicBezTo>
                  <a:cubicBezTo>
                    <a:pt x="2028344" y="1124859"/>
                    <a:pt x="2047157" y="1125472"/>
                    <a:pt x="2022603" y="1125276"/>
                  </a:cubicBezTo>
                  <a:cubicBezTo>
                    <a:pt x="2043005" y="1124979"/>
                    <a:pt x="2025226" y="1124972"/>
                    <a:pt x="2017279" y="1125086"/>
                  </a:cubicBezTo>
                  <a:cubicBezTo>
                    <a:pt x="2015257" y="1125114"/>
                    <a:pt x="2014748" y="1125279"/>
                    <a:pt x="2011862" y="1125333"/>
                  </a:cubicBezTo>
                  <a:cubicBezTo>
                    <a:pt x="2008142" y="1125404"/>
                    <a:pt x="2003790" y="1125321"/>
                    <a:pt x="2001877" y="1125350"/>
                  </a:cubicBezTo>
                  <a:cubicBezTo>
                    <a:pt x="1999809" y="1125381"/>
                    <a:pt x="2011553" y="1125780"/>
                    <a:pt x="1994577" y="1125648"/>
                  </a:cubicBezTo>
                  <a:cubicBezTo>
                    <a:pt x="2003219" y="1126041"/>
                    <a:pt x="2018467" y="1125645"/>
                    <a:pt x="2026955" y="1125925"/>
                  </a:cubicBezTo>
                  <a:cubicBezTo>
                    <a:pt x="2044085" y="1126498"/>
                    <a:pt x="2015026" y="1126581"/>
                    <a:pt x="2012001" y="1126629"/>
                  </a:cubicBezTo>
                  <a:cubicBezTo>
                    <a:pt x="2011183" y="1126643"/>
                    <a:pt x="2013899" y="1126868"/>
                    <a:pt x="2013359" y="1126882"/>
                  </a:cubicBezTo>
                  <a:cubicBezTo>
                    <a:pt x="2012479" y="1126901"/>
                    <a:pt x="1995982" y="1126777"/>
                    <a:pt x="1994361" y="1126958"/>
                  </a:cubicBezTo>
                  <a:cubicBezTo>
                    <a:pt x="1992725" y="1127137"/>
                    <a:pt x="2000395" y="1126958"/>
                    <a:pt x="2000905" y="1127149"/>
                  </a:cubicBezTo>
                  <a:cubicBezTo>
                    <a:pt x="2001244" y="1127279"/>
                    <a:pt x="1981351" y="1127475"/>
                    <a:pt x="1992123" y="1127578"/>
                  </a:cubicBezTo>
                  <a:cubicBezTo>
                    <a:pt x="1999546" y="1127652"/>
                    <a:pt x="2013235" y="1127154"/>
                    <a:pt x="2015535" y="1127716"/>
                  </a:cubicBezTo>
                  <a:cubicBezTo>
                    <a:pt x="2004624" y="1127743"/>
                    <a:pt x="1993697" y="1127773"/>
                    <a:pt x="1982786" y="1127799"/>
                  </a:cubicBezTo>
                  <a:cubicBezTo>
                    <a:pt x="1988759" y="1128020"/>
                    <a:pt x="1994731" y="1128240"/>
                    <a:pt x="2000704" y="1128463"/>
                  </a:cubicBezTo>
                  <a:cubicBezTo>
                    <a:pt x="1988450" y="1128506"/>
                    <a:pt x="1977863" y="1128251"/>
                    <a:pt x="1966227" y="1128527"/>
                  </a:cubicBezTo>
                  <a:cubicBezTo>
                    <a:pt x="1994191" y="1129254"/>
                    <a:pt x="1957137" y="1129044"/>
                    <a:pt x="1956736" y="1129125"/>
                  </a:cubicBezTo>
                  <a:cubicBezTo>
                    <a:pt x="1956597" y="1129172"/>
                    <a:pt x="1967601" y="1129739"/>
                    <a:pt x="1969375" y="1129842"/>
                  </a:cubicBezTo>
                  <a:cubicBezTo>
                    <a:pt x="1959622" y="1130031"/>
                    <a:pt x="1929975" y="1130058"/>
                    <a:pt x="1947322" y="1130768"/>
                  </a:cubicBezTo>
                  <a:cubicBezTo>
                    <a:pt x="1944174" y="1130609"/>
                    <a:pt x="1936550" y="1130960"/>
                    <a:pt x="1936658" y="1130987"/>
                  </a:cubicBezTo>
                  <a:cubicBezTo>
                    <a:pt x="1937615" y="1131284"/>
                    <a:pt x="1954251" y="1131140"/>
                    <a:pt x="1951535" y="1131398"/>
                  </a:cubicBezTo>
                  <a:cubicBezTo>
                    <a:pt x="1948387" y="1131699"/>
                    <a:pt x="1943989" y="1131267"/>
                    <a:pt x="1939158" y="1131287"/>
                  </a:cubicBezTo>
                  <a:cubicBezTo>
                    <a:pt x="1914357" y="1131392"/>
                    <a:pt x="1921163" y="1132935"/>
                    <a:pt x="1896286" y="1132612"/>
                  </a:cubicBezTo>
                  <a:cubicBezTo>
                    <a:pt x="1896780" y="1132668"/>
                    <a:pt x="1897273" y="1132724"/>
                    <a:pt x="1897767" y="1132779"/>
                  </a:cubicBezTo>
                  <a:cubicBezTo>
                    <a:pt x="1870729" y="1132603"/>
                    <a:pt x="1843691" y="1132430"/>
                    <a:pt x="1816668" y="1132261"/>
                  </a:cubicBezTo>
                  <a:cubicBezTo>
                    <a:pt x="1806081" y="1132677"/>
                    <a:pt x="1777932" y="1132850"/>
                    <a:pt x="1764104" y="1132753"/>
                  </a:cubicBezTo>
                  <a:cubicBezTo>
                    <a:pt x="1761326" y="1132734"/>
                    <a:pt x="1747653" y="1132455"/>
                    <a:pt x="1746619" y="1132412"/>
                  </a:cubicBezTo>
                  <a:cubicBezTo>
                    <a:pt x="1744705" y="1132329"/>
                    <a:pt x="1755215" y="1132333"/>
                    <a:pt x="1750462" y="1132173"/>
                  </a:cubicBezTo>
                  <a:cubicBezTo>
                    <a:pt x="1749458" y="1132139"/>
                    <a:pt x="1726325" y="1131967"/>
                    <a:pt x="1727976" y="1132217"/>
                  </a:cubicBezTo>
                  <a:cubicBezTo>
                    <a:pt x="1730569" y="1132254"/>
                    <a:pt x="1738686" y="1132157"/>
                    <a:pt x="1740014" y="1132220"/>
                  </a:cubicBezTo>
                  <a:cubicBezTo>
                    <a:pt x="1749350" y="1132663"/>
                    <a:pt x="1678005" y="1132095"/>
                    <a:pt x="1674471" y="1132248"/>
                  </a:cubicBezTo>
                  <a:cubicBezTo>
                    <a:pt x="1676045" y="1132332"/>
                    <a:pt x="1677634" y="1132415"/>
                    <a:pt x="1679208" y="1132498"/>
                  </a:cubicBezTo>
                  <a:cubicBezTo>
                    <a:pt x="1674702" y="1132444"/>
                    <a:pt x="1670211" y="1132390"/>
                    <a:pt x="1665705" y="1132336"/>
                  </a:cubicBezTo>
                  <a:cubicBezTo>
                    <a:pt x="1667526" y="1132275"/>
                    <a:pt x="1669347" y="1132213"/>
                    <a:pt x="1671168" y="1132151"/>
                  </a:cubicBezTo>
                  <a:cubicBezTo>
                    <a:pt x="1665983" y="1132089"/>
                    <a:pt x="1659038" y="1132117"/>
                    <a:pt x="1654238" y="1132037"/>
                  </a:cubicBezTo>
                  <a:cubicBezTo>
                    <a:pt x="1653451" y="1132023"/>
                    <a:pt x="1655488" y="1131835"/>
                    <a:pt x="1653621" y="1131819"/>
                  </a:cubicBezTo>
                  <a:cubicBezTo>
                    <a:pt x="1651769" y="1131805"/>
                    <a:pt x="1652124" y="1132072"/>
                    <a:pt x="1649423" y="1132092"/>
                  </a:cubicBezTo>
                  <a:cubicBezTo>
                    <a:pt x="1646383" y="1132112"/>
                    <a:pt x="1632509" y="1131881"/>
                    <a:pt x="1627694" y="1131870"/>
                  </a:cubicBezTo>
                  <a:cubicBezTo>
                    <a:pt x="1609715" y="1131828"/>
                    <a:pt x="1591566" y="1131918"/>
                    <a:pt x="1573540" y="1131750"/>
                  </a:cubicBezTo>
                  <a:cubicBezTo>
                    <a:pt x="1592152" y="1131619"/>
                    <a:pt x="1573401" y="1131361"/>
                    <a:pt x="1568185" y="1131427"/>
                  </a:cubicBezTo>
                  <a:cubicBezTo>
                    <a:pt x="1567043" y="1131443"/>
                    <a:pt x="1567213" y="1131926"/>
                    <a:pt x="1548555" y="1131742"/>
                  </a:cubicBezTo>
                  <a:cubicBezTo>
                    <a:pt x="1536687" y="1131625"/>
                    <a:pt x="1547644" y="1130980"/>
                    <a:pt x="1527844" y="1131257"/>
                  </a:cubicBezTo>
                  <a:cubicBezTo>
                    <a:pt x="1543076" y="1131782"/>
                    <a:pt x="1528106" y="1131700"/>
                    <a:pt x="1516177" y="1131676"/>
                  </a:cubicBezTo>
                  <a:cubicBezTo>
                    <a:pt x="1514109" y="1131671"/>
                    <a:pt x="1497503" y="1131545"/>
                    <a:pt x="1490162" y="1131541"/>
                  </a:cubicBezTo>
                  <a:cubicBezTo>
                    <a:pt x="1487651" y="1131540"/>
                    <a:pt x="1483825" y="1131771"/>
                    <a:pt x="1480494" y="1131767"/>
                  </a:cubicBezTo>
                  <a:cubicBezTo>
                    <a:pt x="1478203" y="1131762"/>
                    <a:pt x="1476468" y="1131623"/>
                    <a:pt x="1473065" y="1131619"/>
                  </a:cubicBezTo>
                  <a:cubicBezTo>
                    <a:pt x="1457199" y="1131595"/>
                    <a:pt x="1441595" y="1131551"/>
                    <a:pt x="1425700" y="1131453"/>
                  </a:cubicBezTo>
                  <a:cubicBezTo>
                    <a:pt x="1434989" y="1130869"/>
                    <a:pt x="1418410" y="1131166"/>
                    <a:pt x="1417666" y="1131136"/>
                  </a:cubicBezTo>
                  <a:cubicBezTo>
                    <a:pt x="1413879" y="1130956"/>
                    <a:pt x="1431005" y="1130964"/>
                    <a:pt x="1424233" y="1130838"/>
                  </a:cubicBezTo>
                  <a:cubicBezTo>
                    <a:pt x="1414766" y="1130827"/>
                    <a:pt x="1405301" y="1130816"/>
                    <a:pt x="1395837" y="1130804"/>
                  </a:cubicBezTo>
                  <a:cubicBezTo>
                    <a:pt x="1403605" y="1130904"/>
                    <a:pt x="1385552" y="1131282"/>
                    <a:pt x="1382229" y="1131072"/>
                  </a:cubicBezTo>
                  <a:cubicBezTo>
                    <a:pt x="1383692" y="1131609"/>
                    <a:pt x="1339090" y="1130469"/>
                    <a:pt x="1332301" y="1130626"/>
                  </a:cubicBezTo>
                  <a:cubicBezTo>
                    <a:pt x="1330886" y="1130659"/>
                    <a:pt x="1340143" y="1130947"/>
                    <a:pt x="1318671" y="1130759"/>
                  </a:cubicBezTo>
                  <a:cubicBezTo>
                    <a:pt x="1316345" y="1130739"/>
                    <a:pt x="1317225" y="1130585"/>
                    <a:pt x="1316004" y="1130594"/>
                  </a:cubicBezTo>
                  <a:cubicBezTo>
                    <a:pt x="1315274" y="1130602"/>
                    <a:pt x="1310854" y="1131085"/>
                    <a:pt x="1306143" y="1130794"/>
                  </a:cubicBezTo>
                  <a:cubicBezTo>
                    <a:pt x="1304424" y="1130688"/>
                    <a:pt x="1315427" y="1130396"/>
                    <a:pt x="1291263" y="1130452"/>
                  </a:cubicBezTo>
                  <a:cubicBezTo>
                    <a:pt x="1300886" y="1130987"/>
                    <a:pt x="1257755" y="1130612"/>
                    <a:pt x="1249819" y="1130463"/>
                  </a:cubicBezTo>
                  <a:cubicBezTo>
                    <a:pt x="1251404" y="1130535"/>
                    <a:pt x="1252989" y="1130606"/>
                    <a:pt x="1254574" y="1130679"/>
                  </a:cubicBezTo>
                  <a:cubicBezTo>
                    <a:pt x="1246730" y="1130474"/>
                    <a:pt x="1245314" y="1130637"/>
                    <a:pt x="1243547" y="1130622"/>
                  </a:cubicBezTo>
                  <a:cubicBezTo>
                    <a:pt x="1236427" y="1130561"/>
                    <a:pt x="1226636" y="1130361"/>
                    <a:pt x="1220002" y="1130355"/>
                  </a:cubicBezTo>
                  <a:cubicBezTo>
                    <a:pt x="1212239" y="1130348"/>
                    <a:pt x="1212213" y="1130651"/>
                    <a:pt x="1203161" y="1130503"/>
                  </a:cubicBezTo>
                  <a:cubicBezTo>
                    <a:pt x="1205310" y="1130577"/>
                    <a:pt x="1207456" y="1130651"/>
                    <a:pt x="1209605" y="1130725"/>
                  </a:cubicBezTo>
                  <a:cubicBezTo>
                    <a:pt x="1203353" y="1130687"/>
                    <a:pt x="1197103" y="1130649"/>
                    <a:pt x="1190852" y="1130612"/>
                  </a:cubicBezTo>
                  <a:cubicBezTo>
                    <a:pt x="1205327" y="1130264"/>
                    <a:pt x="1187730" y="1130583"/>
                    <a:pt x="1186571" y="1130588"/>
                  </a:cubicBezTo>
                  <a:cubicBezTo>
                    <a:pt x="1184721" y="1130595"/>
                    <a:pt x="1187378" y="1130443"/>
                    <a:pt x="1184286" y="1130452"/>
                  </a:cubicBezTo>
                  <a:cubicBezTo>
                    <a:pt x="1183966" y="1130455"/>
                    <a:pt x="1184429" y="1130609"/>
                    <a:pt x="1179662" y="1130609"/>
                  </a:cubicBezTo>
                  <a:cubicBezTo>
                    <a:pt x="1169703" y="1130611"/>
                    <a:pt x="1171277" y="1130426"/>
                    <a:pt x="1167097" y="1130413"/>
                  </a:cubicBezTo>
                  <a:cubicBezTo>
                    <a:pt x="1166714" y="1130413"/>
                    <a:pt x="1168055" y="1130555"/>
                    <a:pt x="1160832" y="1130563"/>
                  </a:cubicBezTo>
                  <a:cubicBezTo>
                    <a:pt x="1137881" y="1130586"/>
                    <a:pt x="1160947" y="1130458"/>
                    <a:pt x="1161828" y="1130443"/>
                  </a:cubicBezTo>
                  <a:cubicBezTo>
                    <a:pt x="1162984" y="1130421"/>
                    <a:pt x="1155115" y="1129825"/>
                    <a:pt x="1174611" y="1130091"/>
                  </a:cubicBezTo>
                  <a:cubicBezTo>
                    <a:pt x="1168064" y="1130004"/>
                    <a:pt x="1167405" y="1129750"/>
                    <a:pt x="1166669" y="1129742"/>
                  </a:cubicBezTo>
                  <a:cubicBezTo>
                    <a:pt x="1166016" y="1129734"/>
                    <a:pt x="1154675" y="1129736"/>
                    <a:pt x="1154048" y="1129742"/>
                  </a:cubicBezTo>
                  <a:cubicBezTo>
                    <a:pt x="1148472" y="1129810"/>
                    <a:pt x="1153380" y="1129997"/>
                    <a:pt x="1152292" y="1130024"/>
                  </a:cubicBezTo>
                  <a:cubicBezTo>
                    <a:pt x="1151405" y="1130046"/>
                    <a:pt x="1137739" y="1129781"/>
                    <a:pt x="1134535" y="1130282"/>
                  </a:cubicBezTo>
                  <a:cubicBezTo>
                    <a:pt x="1127998" y="1129788"/>
                    <a:pt x="1138297" y="1129865"/>
                    <a:pt x="1149262" y="1129827"/>
                  </a:cubicBezTo>
                  <a:cubicBezTo>
                    <a:pt x="1150861" y="1129733"/>
                    <a:pt x="1138821" y="1129602"/>
                    <a:pt x="1138188" y="1129600"/>
                  </a:cubicBezTo>
                  <a:cubicBezTo>
                    <a:pt x="1122656" y="1129554"/>
                    <a:pt x="1131255" y="1129969"/>
                    <a:pt x="1127860" y="1130206"/>
                  </a:cubicBezTo>
                  <a:cubicBezTo>
                    <a:pt x="1126076" y="1130330"/>
                    <a:pt x="1119749" y="1130044"/>
                    <a:pt x="1125592" y="1130412"/>
                  </a:cubicBezTo>
                  <a:cubicBezTo>
                    <a:pt x="1111495" y="1130399"/>
                    <a:pt x="1120044" y="1130228"/>
                    <a:pt x="1119133" y="1130196"/>
                  </a:cubicBezTo>
                  <a:cubicBezTo>
                    <a:pt x="1117760" y="1130148"/>
                    <a:pt x="1112827" y="1130230"/>
                    <a:pt x="1112210" y="1130214"/>
                  </a:cubicBezTo>
                  <a:cubicBezTo>
                    <a:pt x="1111304" y="1130193"/>
                    <a:pt x="1114454" y="1130083"/>
                    <a:pt x="1110881" y="1130029"/>
                  </a:cubicBezTo>
                  <a:cubicBezTo>
                    <a:pt x="1110287" y="1130021"/>
                    <a:pt x="1104529" y="1130208"/>
                    <a:pt x="1111952" y="1130330"/>
                  </a:cubicBezTo>
                  <a:cubicBezTo>
                    <a:pt x="1102035" y="1130268"/>
                    <a:pt x="1102851" y="1130446"/>
                    <a:pt x="1099489" y="1130082"/>
                  </a:cubicBezTo>
                  <a:cubicBezTo>
                    <a:pt x="1092657" y="1130723"/>
                    <a:pt x="1094532" y="1129673"/>
                    <a:pt x="1091842" y="1129628"/>
                  </a:cubicBezTo>
                  <a:cubicBezTo>
                    <a:pt x="1084689" y="1129507"/>
                    <a:pt x="1086764" y="1130034"/>
                    <a:pt x="1086386" y="1130058"/>
                  </a:cubicBezTo>
                  <a:cubicBezTo>
                    <a:pt x="1083784" y="1130211"/>
                    <a:pt x="1063982" y="1129967"/>
                    <a:pt x="1059080" y="1130026"/>
                  </a:cubicBezTo>
                  <a:cubicBezTo>
                    <a:pt x="1061013" y="1129662"/>
                    <a:pt x="1074776" y="1130074"/>
                    <a:pt x="1077854" y="1130012"/>
                  </a:cubicBezTo>
                  <a:cubicBezTo>
                    <a:pt x="1082984" y="1129908"/>
                    <a:pt x="1079368" y="1129850"/>
                    <a:pt x="1075402" y="1129762"/>
                  </a:cubicBezTo>
                  <a:lnTo>
                    <a:pt x="1072965" y="1129534"/>
                  </a:lnTo>
                  <a:lnTo>
                    <a:pt x="1078337" y="1129666"/>
                  </a:lnTo>
                  <a:cubicBezTo>
                    <a:pt x="1082473" y="1129663"/>
                    <a:pt x="1087222" y="1129606"/>
                    <a:pt x="1087964" y="1129487"/>
                  </a:cubicBezTo>
                  <a:cubicBezTo>
                    <a:pt x="1086809" y="1129467"/>
                    <a:pt x="1083019" y="1129470"/>
                    <a:pt x="1079465" y="1129480"/>
                  </a:cubicBezTo>
                  <a:lnTo>
                    <a:pt x="1072788" y="1129518"/>
                  </a:lnTo>
                  <a:lnTo>
                    <a:pt x="1070844" y="1129336"/>
                  </a:lnTo>
                  <a:cubicBezTo>
                    <a:pt x="1067720" y="1129455"/>
                    <a:pt x="1064597" y="1129574"/>
                    <a:pt x="1061472" y="1129691"/>
                  </a:cubicBezTo>
                  <a:cubicBezTo>
                    <a:pt x="1055744" y="1129375"/>
                    <a:pt x="1063870" y="1129270"/>
                    <a:pt x="1048456" y="1129331"/>
                  </a:cubicBezTo>
                  <a:cubicBezTo>
                    <a:pt x="1045935" y="1129580"/>
                    <a:pt x="1059354" y="1129324"/>
                    <a:pt x="1056663" y="1129518"/>
                  </a:cubicBezTo>
                  <a:cubicBezTo>
                    <a:pt x="1055075" y="1129632"/>
                    <a:pt x="1046138" y="1129631"/>
                    <a:pt x="1045962" y="1129693"/>
                  </a:cubicBezTo>
                  <a:cubicBezTo>
                    <a:pt x="1045786" y="1129767"/>
                    <a:pt x="1053863" y="1129703"/>
                    <a:pt x="1052590" y="1129815"/>
                  </a:cubicBezTo>
                  <a:cubicBezTo>
                    <a:pt x="1049811" y="1130055"/>
                    <a:pt x="1020345" y="1129723"/>
                    <a:pt x="1042775" y="1129659"/>
                  </a:cubicBezTo>
                  <a:cubicBezTo>
                    <a:pt x="1036518" y="1129643"/>
                    <a:pt x="1033296" y="1129140"/>
                    <a:pt x="1027870" y="1129277"/>
                  </a:cubicBezTo>
                  <a:cubicBezTo>
                    <a:pt x="1024362" y="1129365"/>
                    <a:pt x="1044099" y="1130111"/>
                    <a:pt x="1014488" y="1129887"/>
                  </a:cubicBezTo>
                  <a:cubicBezTo>
                    <a:pt x="1013858" y="1129654"/>
                    <a:pt x="1026326" y="1129858"/>
                    <a:pt x="1026651" y="1129842"/>
                  </a:cubicBezTo>
                  <a:cubicBezTo>
                    <a:pt x="1027106" y="1129818"/>
                    <a:pt x="1024850" y="1129285"/>
                    <a:pt x="1024459" y="1129259"/>
                  </a:cubicBezTo>
                  <a:cubicBezTo>
                    <a:pt x="1023078" y="1129171"/>
                    <a:pt x="992840" y="1129356"/>
                    <a:pt x="986451" y="1129077"/>
                  </a:cubicBezTo>
                  <a:cubicBezTo>
                    <a:pt x="988979" y="1129382"/>
                    <a:pt x="963602" y="1129061"/>
                    <a:pt x="960838" y="1129143"/>
                  </a:cubicBezTo>
                  <a:cubicBezTo>
                    <a:pt x="960101" y="1129165"/>
                    <a:pt x="962851" y="1129353"/>
                    <a:pt x="962066" y="1129370"/>
                  </a:cubicBezTo>
                  <a:cubicBezTo>
                    <a:pt x="957158" y="1129467"/>
                    <a:pt x="943883" y="1129106"/>
                    <a:pt x="937727" y="1129078"/>
                  </a:cubicBezTo>
                  <a:cubicBezTo>
                    <a:pt x="930835" y="1129049"/>
                    <a:pt x="931708" y="1129205"/>
                    <a:pt x="931322" y="1129203"/>
                  </a:cubicBezTo>
                  <a:cubicBezTo>
                    <a:pt x="928290" y="1129185"/>
                    <a:pt x="930713" y="1129089"/>
                    <a:pt x="928859" y="1129083"/>
                  </a:cubicBezTo>
                  <a:cubicBezTo>
                    <a:pt x="926060" y="1129075"/>
                    <a:pt x="906815" y="1128995"/>
                    <a:pt x="905849" y="1129014"/>
                  </a:cubicBezTo>
                  <a:cubicBezTo>
                    <a:pt x="905567" y="1129020"/>
                    <a:pt x="908709" y="1129202"/>
                    <a:pt x="904513" y="1129222"/>
                  </a:cubicBezTo>
                  <a:cubicBezTo>
                    <a:pt x="903786" y="1129225"/>
                    <a:pt x="904247" y="1129021"/>
                    <a:pt x="891822" y="1129071"/>
                  </a:cubicBezTo>
                  <a:cubicBezTo>
                    <a:pt x="876860" y="1129129"/>
                    <a:pt x="902213" y="1129359"/>
                    <a:pt x="895995" y="1129554"/>
                  </a:cubicBezTo>
                  <a:cubicBezTo>
                    <a:pt x="886385" y="1129217"/>
                    <a:pt x="886697" y="1129520"/>
                    <a:pt x="884090" y="1129487"/>
                  </a:cubicBezTo>
                  <a:cubicBezTo>
                    <a:pt x="883188" y="1129475"/>
                    <a:pt x="876471" y="1129197"/>
                    <a:pt x="869178" y="1129191"/>
                  </a:cubicBezTo>
                  <a:cubicBezTo>
                    <a:pt x="874412" y="1129166"/>
                    <a:pt x="879649" y="1129142"/>
                    <a:pt x="884884" y="1129117"/>
                  </a:cubicBezTo>
                  <a:cubicBezTo>
                    <a:pt x="879737" y="1129055"/>
                    <a:pt x="869743" y="1129080"/>
                    <a:pt x="865502" y="1129017"/>
                  </a:cubicBezTo>
                  <a:cubicBezTo>
                    <a:pt x="863434" y="1128986"/>
                    <a:pt x="865139" y="1128782"/>
                    <a:pt x="860645" y="1128774"/>
                  </a:cubicBezTo>
                  <a:cubicBezTo>
                    <a:pt x="859691" y="1128774"/>
                    <a:pt x="855907" y="1129267"/>
                    <a:pt x="867678" y="1129078"/>
                  </a:cubicBezTo>
                  <a:cubicBezTo>
                    <a:pt x="868619" y="1129262"/>
                    <a:pt x="863018" y="1129126"/>
                    <a:pt x="860420" y="1129169"/>
                  </a:cubicBezTo>
                  <a:cubicBezTo>
                    <a:pt x="860028" y="1129176"/>
                    <a:pt x="858477" y="1129472"/>
                    <a:pt x="855159" y="1129274"/>
                  </a:cubicBezTo>
                  <a:cubicBezTo>
                    <a:pt x="854362" y="1129225"/>
                    <a:pt x="863037" y="1128376"/>
                    <a:pt x="840666" y="1128939"/>
                  </a:cubicBezTo>
                  <a:cubicBezTo>
                    <a:pt x="839945" y="1128958"/>
                    <a:pt x="842451" y="1129075"/>
                    <a:pt x="841746" y="1129095"/>
                  </a:cubicBezTo>
                  <a:cubicBezTo>
                    <a:pt x="841264" y="1129109"/>
                    <a:pt x="835554" y="1129046"/>
                    <a:pt x="834923" y="1129060"/>
                  </a:cubicBezTo>
                  <a:cubicBezTo>
                    <a:pt x="834278" y="1129074"/>
                    <a:pt x="837036" y="1129202"/>
                    <a:pt x="836267" y="1129223"/>
                  </a:cubicBezTo>
                  <a:cubicBezTo>
                    <a:pt x="832329" y="1129330"/>
                    <a:pt x="827159" y="1128844"/>
                    <a:pt x="835281" y="1128906"/>
                  </a:cubicBezTo>
                  <a:cubicBezTo>
                    <a:pt x="832567" y="1128838"/>
                    <a:pt x="829852" y="1128771"/>
                    <a:pt x="827137" y="1128705"/>
                  </a:cubicBezTo>
                  <a:cubicBezTo>
                    <a:pt x="830042" y="1129068"/>
                    <a:pt x="822873" y="1128791"/>
                    <a:pt x="819117" y="1128791"/>
                  </a:cubicBezTo>
                  <a:cubicBezTo>
                    <a:pt x="795043" y="1128785"/>
                    <a:pt x="811164" y="1129063"/>
                    <a:pt x="807025" y="1129168"/>
                  </a:cubicBezTo>
                  <a:cubicBezTo>
                    <a:pt x="800369" y="1129335"/>
                    <a:pt x="805453" y="1128753"/>
                    <a:pt x="795571" y="1128901"/>
                  </a:cubicBezTo>
                  <a:cubicBezTo>
                    <a:pt x="794656" y="1128915"/>
                    <a:pt x="806602" y="1129206"/>
                    <a:pt x="783277" y="1128989"/>
                  </a:cubicBezTo>
                  <a:cubicBezTo>
                    <a:pt x="786719" y="1128990"/>
                    <a:pt x="790162" y="1128990"/>
                    <a:pt x="793605" y="1128992"/>
                  </a:cubicBezTo>
                  <a:cubicBezTo>
                    <a:pt x="791620" y="1128649"/>
                    <a:pt x="781174" y="1128975"/>
                    <a:pt x="780370" y="1128977"/>
                  </a:cubicBezTo>
                  <a:cubicBezTo>
                    <a:pt x="771212" y="1128993"/>
                    <a:pt x="777404" y="1128893"/>
                    <a:pt x="763803" y="1129020"/>
                  </a:cubicBezTo>
                  <a:cubicBezTo>
                    <a:pt x="762588" y="1129031"/>
                    <a:pt x="759941" y="1128941"/>
                    <a:pt x="757346" y="1128973"/>
                  </a:cubicBezTo>
                  <a:cubicBezTo>
                    <a:pt x="746578" y="1129105"/>
                    <a:pt x="771552" y="1129122"/>
                    <a:pt x="772234" y="1129259"/>
                  </a:cubicBezTo>
                  <a:cubicBezTo>
                    <a:pt x="772558" y="1129327"/>
                    <a:pt x="745700" y="1129217"/>
                    <a:pt x="744779" y="1129183"/>
                  </a:cubicBezTo>
                  <a:cubicBezTo>
                    <a:pt x="740865" y="1129034"/>
                    <a:pt x="756954" y="1129165"/>
                    <a:pt x="753887" y="1128983"/>
                  </a:cubicBezTo>
                  <a:cubicBezTo>
                    <a:pt x="752768" y="1128919"/>
                    <a:pt x="714489" y="1128915"/>
                    <a:pt x="706810" y="1128825"/>
                  </a:cubicBezTo>
                  <a:cubicBezTo>
                    <a:pt x="697948" y="1128719"/>
                    <a:pt x="693959" y="1128273"/>
                    <a:pt x="693902" y="1128760"/>
                  </a:cubicBezTo>
                  <a:cubicBezTo>
                    <a:pt x="691401" y="1128274"/>
                    <a:pt x="689191" y="1128594"/>
                    <a:pt x="688059" y="1128586"/>
                  </a:cubicBezTo>
                  <a:cubicBezTo>
                    <a:pt x="674354" y="1128498"/>
                    <a:pt x="674330" y="1128493"/>
                    <a:pt x="662578" y="1128501"/>
                  </a:cubicBezTo>
                  <a:cubicBezTo>
                    <a:pt x="659982" y="1128503"/>
                    <a:pt x="657790" y="1128353"/>
                    <a:pt x="656874" y="1128375"/>
                  </a:cubicBezTo>
                  <a:cubicBezTo>
                    <a:pt x="656340" y="1128387"/>
                    <a:pt x="657338" y="1128543"/>
                    <a:pt x="654721" y="1128581"/>
                  </a:cubicBezTo>
                  <a:cubicBezTo>
                    <a:pt x="651086" y="1128634"/>
                    <a:pt x="629238" y="1128407"/>
                    <a:pt x="627615" y="1128319"/>
                  </a:cubicBezTo>
                  <a:cubicBezTo>
                    <a:pt x="625991" y="1128231"/>
                    <a:pt x="636840" y="1128313"/>
                    <a:pt x="634897" y="1128169"/>
                  </a:cubicBezTo>
                  <a:cubicBezTo>
                    <a:pt x="627044" y="1128131"/>
                    <a:pt x="619512" y="1128142"/>
                    <a:pt x="611606" y="1128103"/>
                  </a:cubicBezTo>
                  <a:cubicBezTo>
                    <a:pt x="608324" y="1128086"/>
                    <a:pt x="610011" y="1127998"/>
                    <a:pt x="608592" y="1127992"/>
                  </a:cubicBezTo>
                  <a:cubicBezTo>
                    <a:pt x="607987" y="1127989"/>
                    <a:pt x="596649" y="1128037"/>
                    <a:pt x="597129" y="1128072"/>
                  </a:cubicBezTo>
                  <a:cubicBezTo>
                    <a:pt x="598255" y="1128157"/>
                    <a:pt x="633269" y="1128211"/>
                    <a:pt x="624048" y="1128348"/>
                  </a:cubicBezTo>
                  <a:cubicBezTo>
                    <a:pt x="622270" y="1128375"/>
                    <a:pt x="615985" y="1128137"/>
                    <a:pt x="616985" y="1128405"/>
                  </a:cubicBezTo>
                  <a:cubicBezTo>
                    <a:pt x="585704" y="1128243"/>
                    <a:pt x="554423" y="1128086"/>
                    <a:pt x="523141" y="1127930"/>
                  </a:cubicBezTo>
                  <a:cubicBezTo>
                    <a:pt x="541114" y="1127797"/>
                    <a:pt x="561340" y="1128029"/>
                    <a:pt x="580165" y="1128071"/>
                  </a:cubicBezTo>
                  <a:cubicBezTo>
                    <a:pt x="582745" y="1128077"/>
                    <a:pt x="591468" y="1128129"/>
                    <a:pt x="590408" y="1127993"/>
                  </a:cubicBezTo>
                  <a:cubicBezTo>
                    <a:pt x="574399" y="1127910"/>
                    <a:pt x="554497" y="1127918"/>
                    <a:pt x="539126" y="1127787"/>
                  </a:cubicBezTo>
                  <a:cubicBezTo>
                    <a:pt x="538634" y="1127782"/>
                    <a:pt x="540441" y="1127672"/>
                    <a:pt x="538598" y="1127648"/>
                  </a:cubicBezTo>
                  <a:cubicBezTo>
                    <a:pt x="535154" y="1127604"/>
                    <a:pt x="523939" y="1127756"/>
                    <a:pt x="522053" y="1127702"/>
                  </a:cubicBezTo>
                  <a:cubicBezTo>
                    <a:pt x="521730" y="1127691"/>
                    <a:pt x="528113" y="1127558"/>
                    <a:pt x="526172" y="1127456"/>
                  </a:cubicBezTo>
                  <a:cubicBezTo>
                    <a:pt x="521190" y="1127197"/>
                    <a:pt x="519926" y="1127737"/>
                    <a:pt x="515642" y="1127717"/>
                  </a:cubicBezTo>
                  <a:cubicBezTo>
                    <a:pt x="512330" y="1127702"/>
                    <a:pt x="490072" y="1127376"/>
                    <a:pt x="484527" y="1127523"/>
                  </a:cubicBezTo>
                  <a:cubicBezTo>
                    <a:pt x="478633" y="1127679"/>
                    <a:pt x="500932" y="1127674"/>
                    <a:pt x="499285" y="1127811"/>
                  </a:cubicBezTo>
                  <a:cubicBezTo>
                    <a:pt x="484196" y="1127909"/>
                    <a:pt x="468919" y="1127706"/>
                    <a:pt x="454663" y="1127680"/>
                  </a:cubicBezTo>
                  <a:cubicBezTo>
                    <a:pt x="454413" y="1127680"/>
                    <a:pt x="456593" y="1127796"/>
                    <a:pt x="453413" y="1127802"/>
                  </a:cubicBezTo>
                  <a:cubicBezTo>
                    <a:pt x="447877" y="1127810"/>
                    <a:pt x="446423" y="1127652"/>
                    <a:pt x="443729" y="1127618"/>
                  </a:cubicBezTo>
                  <a:cubicBezTo>
                    <a:pt x="440824" y="1127583"/>
                    <a:pt x="430547" y="1127574"/>
                    <a:pt x="429174" y="1127513"/>
                  </a:cubicBezTo>
                  <a:cubicBezTo>
                    <a:pt x="429000" y="1127506"/>
                    <a:pt x="431081" y="1127361"/>
                    <a:pt x="431396" y="1127358"/>
                  </a:cubicBezTo>
                  <a:cubicBezTo>
                    <a:pt x="435872" y="1127308"/>
                    <a:pt x="437463" y="1127510"/>
                    <a:pt x="437870" y="1127513"/>
                  </a:cubicBezTo>
                  <a:cubicBezTo>
                    <a:pt x="439400" y="1127526"/>
                    <a:pt x="440903" y="1127455"/>
                    <a:pt x="442300" y="1127464"/>
                  </a:cubicBezTo>
                  <a:cubicBezTo>
                    <a:pt x="444597" y="1127478"/>
                    <a:pt x="445863" y="1127552"/>
                    <a:pt x="448897" y="1127568"/>
                  </a:cubicBezTo>
                  <a:cubicBezTo>
                    <a:pt x="450990" y="1127578"/>
                    <a:pt x="448970" y="1127438"/>
                    <a:pt x="450987" y="1127450"/>
                  </a:cubicBezTo>
                  <a:cubicBezTo>
                    <a:pt x="451727" y="1127455"/>
                    <a:pt x="459715" y="1127790"/>
                    <a:pt x="460461" y="1127475"/>
                  </a:cubicBezTo>
                  <a:cubicBezTo>
                    <a:pt x="460691" y="1127373"/>
                    <a:pt x="395372" y="1127060"/>
                    <a:pt x="388842" y="1127118"/>
                  </a:cubicBezTo>
                  <a:cubicBezTo>
                    <a:pt x="394442" y="1127171"/>
                    <a:pt x="400043" y="1127225"/>
                    <a:pt x="405644" y="1127277"/>
                  </a:cubicBezTo>
                  <a:cubicBezTo>
                    <a:pt x="394271" y="1127155"/>
                    <a:pt x="380609" y="1127356"/>
                    <a:pt x="379641" y="1126996"/>
                  </a:cubicBezTo>
                  <a:cubicBezTo>
                    <a:pt x="337468" y="1126848"/>
                    <a:pt x="295295" y="1126702"/>
                    <a:pt x="253122" y="1126557"/>
                  </a:cubicBezTo>
                  <a:cubicBezTo>
                    <a:pt x="245590" y="1126509"/>
                    <a:pt x="249720" y="1126310"/>
                    <a:pt x="237331" y="1126337"/>
                  </a:cubicBezTo>
                  <a:cubicBezTo>
                    <a:pt x="240531" y="1126413"/>
                    <a:pt x="243734" y="1126489"/>
                    <a:pt x="246936" y="1126564"/>
                  </a:cubicBezTo>
                  <a:cubicBezTo>
                    <a:pt x="240585" y="1126500"/>
                    <a:pt x="212448" y="1126331"/>
                    <a:pt x="207894" y="1126362"/>
                  </a:cubicBezTo>
                  <a:cubicBezTo>
                    <a:pt x="207305" y="1126365"/>
                    <a:pt x="206485" y="1126549"/>
                    <a:pt x="199454" y="1126544"/>
                  </a:cubicBezTo>
                  <a:cubicBezTo>
                    <a:pt x="193216" y="1126540"/>
                    <a:pt x="192213" y="1126401"/>
                    <a:pt x="188878" y="1126365"/>
                  </a:cubicBezTo>
                  <a:cubicBezTo>
                    <a:pt x="186078" y="1126336"/>
                    <a:pt x="182933" y="1126362"/>
                    <a:pt x="182101" y="1126353"/>
                  </a:cubicBezTo>
                  <a:cubicBezTo>
                    <a:pt x="181464" y="1126345"/>
                    <a:pt x="181211" y="1126260"/>
                    <a:pt x="179677" y="1126242"/>
                  </a:cubicBezTo>
                  <a:cubicBezTo>
                    <a:pt x="174833" y="1126185"/>
                    <a:pt x="178759" y="1126429"/>
                    <a:pt x="173950" y="1126148"/>
                  </a:cubicBezTo>
                  <a:cubicBezTo>
                    <a:pt x="175121" y="1126140"/>
                    <a:pt x="176291" y="1126134"/>
                    <a:pt x="177462" y="1126126"/>
                  </a:cubicBezTo>
                  <a:cubicBezTo>
                    <a:pt x="174539" y="1126099"/>
                    <a:pt x="171080" y="1126051"/>
                    <a:pt x="169429" y="1126004"/>
                  </a:cubicBezTo>
                  <a:lnTo>
                    <a:pt x="171848" y="1125909"/>
                  </a:lnTo>
                  <a:lnTo>
                    <a:pt x="172535" y="1125909"/>
                  </a:lnTo>
                  <a:lnTo>
                    <a:pt x="173553" y="1125966"/>
                  </a:lnTo>
                  <a:cubicBezTo>
                    <a:pt x="195175" y="1126012"/>
                    <a:pt x="197354" y="1125975"/>
                    <a:pt x="192232" y="1125936"/>
                  </a:cubicBezTo>
                  <a:lnTo>
                    <a:pt x="172535" y="1125909"/>
                  </a:lnTo>
                  <a:lnTo>
                    <a:pt x="172240" y="1125893"/>
                  </a:lnTo>
                  <a:lnTo>
                    <a:pt x="171848" y="1125909"/>
                  </a:lnTo>
                  <a:lnTo>
                    <a:pt x="167112" y="1125902"/>
                  </a:lnTo>
                  <a:cubicBezTo>
                    <a:pt x="163219" y="1125776"/>
                    <a:pt x="141407" y="1125794"/>
                    <a:pt x="140681" y="1125770"/>
                  </a:cubicBezTo>
                  <a:cubicBezTo>
                    <a:pt x="139674" y="1125734"/>
                    <a:pt x="143407" y="1125651"/>
                    <a:pt x="138513" y="1125560"/>
                  </a:cubicBezTo>
                  <a:cubicBezTo>
                    <a:pt x="137484" y="1125540"/>
                    <a:pt x="108320" y="1125538"/>
                    <a:pt x="118822" y="1125410"/>
                  </a:cubicBezTo>
                  <a:cubicBezTo>
                    <a:pt x="120989" y="1125384"/>
                    <a:pt x="134971" y="1125447"/>
                    <a:pt x="138343" y="1125450"/>
                  </a:cubicBezTo>
                  <a:cubicBezTo>
                    <a:pt x="130412" y="1125189"/>
                    <a:pt x="111821" y="1125496"/>
                    <a:pt x="109729" y="1125483"/>
                  </a:cubicBezTo>
                  <a:cubicBezTo>
                    <a:pt x="101297" y="1125427"/>
                    <a:pt x="125931" y="1125308"/>
                    <a:pt x="106933" y="1125240"/>
                  </a:cubicBezTo>
                  <a:cubicBezTo>
                    <a:pt x="92323" y="1125188"/>
                    <a:pt x="106039" y="1125376"/>
                    <a:pt x="100420" y="1125433"/>
                  </a:cubicBezTo>
                  <a:cubicBezTo>
                    <a:pt x="97263" y="1125463"/>
                    <a:pt x="80730" y="1125253"/>
                    <a:pt x="81179" y="1125478"/>
                  </a:cubicBezTo>
                  <a:cubicBezTo>
                    <a:pt x="75504" y="1125489"/>
                    <a:pt x="78826" y="1125378"/>
                    <a:pt x="78125" y="1125368"/>
                  </a:cubicBezTo>
                  <a:cubicBezTo>
                    <a:pt x="77440" y="1125359"/>
                    <a:pt x="66283" y="1125401"/>
                    <a:pt x="62661" y="1125345"/>
                  </a:cubicBezTo>
                  <a:cubicBezTo>
                    <a:pt x="62222" y="1125339"/>
                    <a:pt x="63604" y="1125226"/>
                    <a:pt x="63150" y="1125217"/>
                  </a:cubicBezTo>
                  <a:cubicBezTo>
                    <a:pt x="62267" y="1125199"/>
                    <a:pt x="51507" y="1125199"/>
                    <a:pt x="51074" y="1125208"/>
                  </a:cubicBezTo>
                  <a:cubicBezTo>
                    <a:pt x="50799" y="1125214"/>
                    <a:pt x="53364" y="1125319"/>
                    <a:pt x="52310" y="1125341"/>
                  </a:cubicBezTo>
                  <a:cubicBezTo>
                    <a:pt x="51081" y="1125365"/>
                    <a:pt x="40727" y="1125319"/>
                    <a:pt x="40156" y="1125345"/>
                  </a:cubicBezTo>
                  <a:cubicBezTo>
                    <a:pt x="39349" y="1125387"/>
                    <a:pt x="52132" y="1125387"/>
                    <a:pt x="50002" y="1125493"/>
                  </a:cubicBezTo>
                  <a:cubicBezTo>
                    <a:pt x="44110" y="1125452"/>
                    <a:pt x="34510" y="1125503"/>
                    <a:pt x="30621" y="1125581"/>
                  </a:cubicBezTo>
                  <a:cubicBezTo>
                    <a:pt x="31574" y="1125558"/>
                    <a:pt x="37287" y="1125569"/>
                    <a:pt x="39270" y="1125583"/>
                  </a:cubicBezTo>
                  <a:cubicBezTo>
                    <a:pt x="38337" y="1125742"/>
                    <a:pt x="26069" y="1125706"/>
                    <a:pt x="30263" y="1125591"/>
                  </a:cubicBezTo>
                  <a:cubicBezTo>
                    <a:pt x="27598" y="1125652"/>
                    <a:pt x="29417" y="1125694"/>
                    <a:pt x="27916" y="1125754"/>
                  </a:cubicBezTo>
                  <a:cubicBezTo>
                    <a:pt x="27523" y="1125768"/>
                    <a:pt x="23735" y="1125762"/>
                    <a:pt x="23005" y="1125788"/>
                  </a:cubicBezTo>
                  <a:cubicBezTo>
                    <a:pt x="22910" y="1125793"/>
                    <a:pt x="26818" y="1125864"/>
                    <a:pt x="26036" y="1125895"/>
                  </a:cubicBezTo>
                  <a:cubicBezTo>
                    <a:pt x="24619" y="1125949"/>
                    <a:pt x="13135" y="1125904"/>
                    <a:pt x="12195" y="1125885"/>
                  </a:cubicBezTo>
                  <a:cubicBezTo>
                    <a:pt x="9551" y="1125834"/>
                    <a:pt x="18913" y="1125808"/>
                    <a:pt x="19695" y="1125743"/>
                  </a:cubicBezTo>
                  <a:cubicBezTo>
                    <a:pt x="19806" y="1125734"/>
                    <a:pt x="11842" y="1125581"/>
                    <a:pt x="11721" y="1125570"/>
                  </a:cubicBezTo>
                  <a:cubicBezTo>
                    <a:pt x="11256" y="1125446"/>
                    <a:pt x="20117" y="1125557"/>
                    <a:pt x="19104" y="1125442"/>
                  </a:cubicBezTo>
                  <a:cubicBezTo>
                    <a:pt x="16912" y="1125413"/>
                    <a:pt x="14721" y="1125385"/>
                    <a:pt x="12530" y="1125356"/>
                  </a:cubicBezTo>
                  <a:cubicBezTo>
                    <a:pt x="20983" y="1125263"/>
                    <a:pt x="36620" y="1125357"/>
                    <a:pt x="40653" y="1125234"/>
                  </a:cubicBezTo>
                  <a:cubicBezTo>
                    <a:pt x="28120" y="1125246"/>
                    <a:pt x="15005" y="1125211"/>
                    <a:pt x="15032" y="1124922"/>
                  </a:cubicBezTo>
                  <a:cubicBezTo>
                    <a:pt x="15041" y="1124800"/>
                    <a:pt x="20448" y="1124740"/>
                    <a:pt x="20239" y="1124708"/>
                  </a:cubicBezTo>
                  <a:cubicBezTo>
                    <a:pt x="19442" y="1124595"/>
                    <a:pt x="11935" y="1124703"/>
                    <a:pt x="11659" y="1124695"/>
                  </a:cubicBezTo>
                  <a:cubicBezTo>
                    <a:pt x="11431" y="1124689"/>
                    <a:pt x="11327" y="1124682"/>
                    <a:pt x="11327" y="1124675"/>
                  </a:cubicBezTo>
                  <a:cubicBezTo>
                    <a:pt x="11328" y="1124612"/>
                    <a:pt x="22027" y="1124583"/>
                    <a:pt x="22562" y="1124554"/>
                  </a:cubicBezTo>
                  <a:cubicBezTo>
                    <a:pt x="23462" y="1124503"/>
                    <a:pt x="18700" y="1124277"/>
                    <a:pt x="18708" y="1124229"/>
                  </a:cubicBezTo>
                  <a:cubicBezTo>
                    <a:pt x="18874" y="1124220"/>
                    <a:pt x="26493" y="1124178"/>
                    <a:pt x="23922" y="1124090"/>
                  </a:cubicBezTo>
                  <a:cubicBezTo>
                    <a:pt x="21321" y="1124002"/>
                    <a:pt x="14652" y="1123993"/>
                    <a:pt x="14418" y="1123984"/>
                  </a:cubicBezTo>
                  <a:cubicBezTo>
                    <a:pt x="13145" y="1123931"/>
                    <a:pt x="24810" y="1123899"/>
                    <a:pt x="25158" y="1123870"/>
                  </a:cubicBezTo>
                  <a:cubicBezTo>
                    <a:pt x="25341" y="1123854"/>
                    <a:pt x="19077" y="1123754"/>
                    <a:pt x="18894" y="1123728"/>
                  </a:cubicBezTo>
                  <a:cubicBezTo>
                    <a:pt x="18738" y="1123700"/>
                    <a:pt x="23499" y="1123646"/>
                    <a:pt x="25375" y="1123563"/>
                  </a:cubicBezTo>
                  <a:cubicBezTo>
                    <a:pt x="26774" y="1123501"/>
                    <a:pt x="22700" y="1123449"/>
                    <a:pt x="23417" y="1123439"/>
                  </a:cubicBezTo>
                  <a:cubicBezTo>
                    <a:pt x="23929" y="1123433"/>
                    <a:pt x="34951" y="1123442"/>
                    <a:pt x="35493" y="1123432"/>
                  </a:cubicBezTo>
                  <a:cubicBezTo>
                    <a:pt x="36300" y="1123416"/>
                    <a:pt x="33718" y="1123337"/>
                    <a:pt x="34094" y="1123319"/>
                  </a:cubicBezTo>
                  <a:cubicBezTo>
                    <a:pt x="34627" y="1123293"/>
                    <a:pt x="38187" y="1123322"/>
                    <a:pt x="37724" y="1123294"/>
                  </a:cubicBezTo>
                  <a:cubicBezTo>
                    <a:pt x="37375" y="1123271"/>
                    <a:pt x="23576" y="1123003"/>
                    <a:pt x="23666" y="1122935"/>
                  </a:cubicBezTo>
                  <a:cubicBezTo>
                    <a:pt x="23824" y="1122816"/>
                    <a:pt x="38437" y="1123092"/>
                    <a:pt x="24839" y="1122620"/>
                  </a:cubicBezTo>
                  <a:cubicBezTo>
                    <a:pt x="24744" y="1122618"/>
                    <a:pt x="21434" y="1122651"/>
                    <a:pt x="21342" y="1122648"/>
                  </a:cubicBezTo>
                  <a:cubicBezTo>
                    <a:pt x="19300" y="1122561"/>
                    <a:pt x="29910" y="1122428"/>
                    <a:pt x="16936" y="1122453"/>
                  </a:cubicBezTo>
                  <a:cubicBezTo>
                    <a:pt x="41070" y="1122302"/>
                    <a:pt x="19939" y="1122274"/>
                    <a:pt x="23510" y="1122075"/>
                  </a:cubicBezTo>
                  <a:cubicBezTo>
                    <a:pt x="24889" y="1121998"/>
                    <a:pt x="34245" y="1121962"/>
                    <a:pt x="34289" y="1121950"/>
                  </a:cubicBezTo>
                  <a:cubicBezTo>
                    <a:pt x="33379" y="1121853"/>
                    <a:pt x="30399" y="1121930"/>
                    <a:pt x="29385" y="1121882"/>
                  </a:cubicBezTo>
                  <a:cubicBezTo>
                    <a:pt x="28827" y="1121856"/>
                    <a:pt x="37198" y="1121748"/>
                    <a:pt x="35314" y="1121681"/>
                  </a:cubicBezTo>
                  <a:cubicBezTo>
                    <a:pt x="34340" y="1121648"/>
                    <a:pt x="25455" y="1121664"/>
                    <a:pt x="25088" y="1121658"/>
                  </a:cubicBezTo>
                  <a:cubicBezTo>
                    <a:pt x="21571" y="1121598"/>
                    <a:pt x="25884" y="1121527"/>
                    <a:pt x="25111" y="1121482"/>
                  </a:cubicBezTo>
                  <a:cubicBezTo>
                    <a:pt x="24598" y="1121451"/>
                    <a:pt x="19236" y="1121455"/>
                    <a:pt x="19096" y="1121448"/>
                  </a:cubicBezTo>
                  <a:cubicBezTo>
                    <a:pt x="18871" y="1121438"/>
                    <a:pt x="26151" y="1121309"/>
                    <a:pt x="27668" y="1121265"/>
                  </a:cubicBezTo>
                  <a:cubicBezTo>
                    <a:pt x="28821" y="1121231"/>
                    <a:pt x="24493" y="1121183"/>
                    <a:pt x="25298" y="1121167"/>
                  </a:cubicBezTo>
                  <a:cubicBezTo>
                    <a:pt x="30144" y="1121076"/>
                    <a:pt x="40457" y="1121286"/>
                    <a:pt x="30520" y="1120989"/>
                  </a:cubicBezTo>
                  <a:cubicBezTo>
                    <a:pt x="29913" y="1120970"/>
                    <a:pt x="26154" y="1120982"/>
                    <a:pt x="26044" y="1120978"/>
                  </a:cubicBezTo>
                  <a:cubicBezTo>
                    <a:pt x="23721" y="1120894"/>
                    <a:pt x="30642" y="1120877"/>
                    <a:pt x="31880" y="1120803"/>
                  </a:cubicBezTo>
                  <a:cubicBezTo>
                    <a:pt x="34005" y="1120677"/>
                    <a:pt x="24058" y="1120760"/>
                    <a:pt x="32330" y="1120661"/>
                  </a:cubicBezTo>
                  <a:cubicBezTo>
                    <a:pt x="26124" y="1120590"/>
                    <a:pt x="22667" y="1120600"/>
                    <a:pt x="15405" y="1120632"/>
                  </a:cubicBezTo>
                  <a:cubicBezTo>
                    <a:pt x="35512" y="1120541"/>
                    <a:pt x="42608" y="1120204"/>
                    <a:pt x="20285" y="1120254"/>
                  </a:cubicBezTo>
                  <a:cubicBezTo>
                    <a:pt x="27386" y="1120246"/>
                    <a:pt x="26599" y="1120067"/>
                    <a:pt x="28717" y="1120059"/>
                  </a:cubicBezTo>
                  <a:cubicBezTo>
                    <a:pt x="30034" y="1120055"/>
                    <a:pt x="40330" y="1120215"/>
                    <a:pt x="35610" y="1119820"/>
                  </a:cubicBezTo>
                  <a:cubicBezTo>
                    <a:pt x="35017" y="1119771"/>
                    <a:pt x="28763" y="1119848"/>
                    <a:pt x="30722" y="1119742"/>
                  </a:cubicBezTo>
                  <a:cubicBezTo>
                    <a:pt x="45733" y="1119734"/>
                    <a:pt x="31040" y="1119675"/>
                    <a:pt x="31025" y="1119661"/>
                  </a:cubicBezTo>
                  <a:cubicBezTo>
                    <a:pt x="31219" y="1119424"/>
                    <a:pt x="67898" y="1119532"/>
                    <a:pt x="74201" y="1119492"/>
                  </a:cubicBezTo>
                  <a:cubicBezTo>
                    <a:pt x="81514" y="1119442"/>
                    <a:pt x="88013" y="1119231"/>
                    <a:pt x="89603" y="1119226"/>
                  </a:cubicBezTo>
                  <a:cubicBezTo>
                    <a:pt x="94833" y="1119212"/>
                    <a:pt x="90493" y="1119323"/>
                    <a:pt x="91662" y="1119357"/>
                  </a:cubicBezTo>
                  <a:cubicBezTo>
                    <a:pt x="92848" y="1119391"/>
                    <a:pt x="107720" y="1119163"/>
                    <a:pt x="108462" y="1119171"/>
                  </a:cubicBezTo>
                  <a:cubicBezTo>
                    <a:pt x="111344" y="1119206"/>
                    <a:pt x="108421" y="1119333"/>
                    <a:pt x="108720" y="1119339"/>
                  </a:cubicBezTo>
                  <a:cubicBezTo>
                    <a:pt x="112287" y="1119404"/>
                    <a:pt x="132261" y="1119262"/>
                    <a:pt x="137853" y="1119277"/>
                  </a:cubicBezTo>
                  <a:cubicBezTo>
                    <a:pt x="137680" y="1119197"/>
                    <a:pt x="126452" y="1119218"/>
                    <a:pt x="133462" y="1119075"/>
                  </a:cubicBezTo>
                  <a:cubicBezTo>
                    <a:pt x="141626" y="1118905"/>
                    <a:pt x="142092" y="1119254"/>
                    <a:pt x="142306" y="1119269"/>
                  </a:cubicBezTo>
                  <a:cubicBezTo>
                    <a:pt x="179705" y="1119177"/>
                    <a:pt x="217104" y="1119084"/>
                    <a:pt x="254504" y="1118991"/>
                  </a:cubicBezTo>
                  <a:cubicBezTo>
                    <a:pt x="254038" y="1118791"/>
                    <a:pt x="229587" y="1119002"/>
                    <a:pt x="229031" y="1118978"/>
                  </a:cubicBezTo>
                  <a:cubicBezTo>
                    <a:pt x="225764" y="1118833"/>
                    <a:pt x="267070" y="1118729"/>
                    <a:pt x="272136" y="1118788"/>
                  </a:cubicBezTo>
                  <a:cubicBezTo>
                    <a:pt x="268287" y="1118754"/>
                    <a:pt x="264438" y="1118720"/>
                    <a:pt x="260589" y="1118686"/>
                  </a:cubicBezTo>
                  <a:cubicBezTo>
                    <a:pt x="267162" y="1118434"/>
                    <a:pt x="281708" y="1118701"/>
                    <a:pt x="291214" y="1118573"/>
                  </a:cubicBezTo>
                  <a:cubicBezTo>
                    <a:pt x="294285" y="1118530"/>
                    <a:pt x="288388" y="1118454"/>
                    <a:pt x="288510" y="1118448"/>
                  </a:cubicBezTo>
                  <a:cubicBezTo>
                    <a:pt x="291963" y="1118346"/>
                    <a:pt x="297502" y="1118402"/>
                    <a:pt x="293359" y="1118538"/>
                  </a:cubicBezTo>
                  <a:cubicBezTo>
                    <a:pt x="301786" y="1118396"/>
                    <a:pt x="300556" y="1118532"/>
                    <a:pt x="307020" y="1118524"/>
                  </a:cubicBezTo>
                  <a:cubicBezTo>
                    <a:pt x="307354" y="1118524"/>
                    <a:pt x="304577" y="1118434"/>
                    <a:pt x="309693" y="1118380"/>
                  </a:cubicBezTo>
                  <a:cubicBezTo>
                    <a:pt x="312092" y="1118356"/>
                    <a:pt x="324876" y="1118320"/>
                    <a:pt x="326589" y="1118229"/>
                  </a:cubicBezTo>
                  <a:cubicBezTo>
                    <a:pt x="327293" y="1118191"/>
                    <a:pt x="320807" y="1117829"/>
                    <a:pt x="320007" y="1118158"/>
                  </a:cubicBezTo>
                  <a:cubicBezTo>
                    <a:pt x="306101" y="1118039"/>
                    <a:pt x="315563" y="1118320"/>
                    <a:pt x="310161" y="1118326"/>
                  </a:cubicBezTo>
                  <a:cubicBezTo>
                    <a:pt x="309332" y="1118328"/>
                    <a:pt x="311238" y="1118141"/>
                    <a:pt x="297634" y="1118265"/>
                  </a:cubicBezTo>
                  <a:cubicBezTo>
                    <a:pt x="300225" y="1117933"/>
                    <a:pt x="315891" y="1118130"/>
                    <a:pt x="318577" y="1118083"/>
                  </a:cubicBezTo>
                  <a:cubicBezTo>
                    <a:pt x="324114" y="1117984"/>
                    <a:pt x="301293" y="1117885"/>
                    <a:pt x="297105" y="1118149"/>
                  </a:cubicBezTo>
                  <a:cubicBezTo>
                    <a:pt x="299062" y="1117891"/>
                    <a:pt x="295486" y="1118120"/>
                    <a:pt x="290399" y="1118124"/>
                  </a:cubicBezTo>
                  <a:cubicBezTo>
                    <a:pt x="284831" y="1118129"/>
                    <a:pt x="287257" y="1118047"/>
                    <a:pt x="284245" y="1118056"/>
                  </a:cubicBezTo>
                  <a:cubicBezTo>
                    <a:pt x="276004" y="1118079"/>
                    <a:pt x="279420" y="1118245"/>
                    <a:pt x="272627" y="1118106"/>
                  </a:cubicBezTo>
                  <a:cubicBezTo>
                    <a:pt x="279249" y="1118578"/>
                    <a:pt x="260997" y="1118203"/>
                    <a:pt x="255677" y="1118093"/>
                  </a:cubicBezTo>
                  <a:cubicBezTo>
                    <a:pt x="264332" y="1118042"/>
                    <a:pt x="272987" y="1117991"/>
                    <a:pt x="281641" y="1117941"/>
                  </a:cubicBezTo>
                  <a:cubicBezTo>
                    <a:pt x="281146" y="1117916"/>
                    <a:pt x="280652" y="1117891"/>
                    <a:pt x="280157" y="1117868"/>
                  </a:cubicBezTo>
                  <a:cubicBezTo>
                    <a:pt x="282436" y="1117863"/>
                    <a:pt x="284715" y="1117860"/>
                    <a:pt x="286995" y="1117857"/>
                  </a:cubicBezTo>
                  <a:cubicBezTo>
                    <a:pt x="286629" y="1117883"/>
                    <a:pt x="286265" y="1117910"/>
                    <a:pt x="285899" y="1117936"/>
                  </a:cubicBezTo>
                  <a:cubicBezTo>
                    <a:pt x="297654" y="1117737"/>
                    <a:pt x="300522" y="1117911"/>
                    <a:pt x="301480" y="1117910"/>
                  </a:cubicBezTo>
                  <a:cubicBezTo>
                    <a:pt x="313819" y="1117894"/>
                    <a:pt x="328071" y="1117849"/>
                    <a:pt x="340545" y="1117812"/>
                  </a:cubicBezTo>
                  <a:cubicBezTo>
                    <a:pt x="342417" y="1117808"/>
                    <a:pt x="341133" y="1117643"/>
                    <a:pt x="354774" y="1117734"/>
                  </a:cubicBezTo>
                  <a:cubicBezTo>
                    <a:pt x="359126" y="1117762"/>
                    <a:pt x="355016" y="1117907"/>
                    <a:pt x="359950" y="1117873"/>
                  </a:cubicBezTo>
                  <a:cubicBezTo>
                    <a:pt x="366119" y="1117494"/>
                    <a:pt x="366003" y="1117782"/>
                    <a:pt x="367838" y="1117777"/>
                  </a:cubicBezTo>
                  <a:cubicBezTo>
                    <a:pt x="373101" y="1117760"/>
                    <a:pt x="376318" y="1117661"/>
                    <a:pt x="376804" y="1117658"/>
                  </a:cubicBezTo>
                  <a:cubicBezTo>
                    <a:pt x="383309" y="1117624"/>
                    <a:pt x="392834" y="1117610"/>
                    <a:pt x="399978" y="1117576"/>
                  </a:cubicBezTo>
                  <a:cubicBezTo>
                    <a:pt x="400112" y="1117573"/>
                    <a:pt x="396395" y="1117473"/>
                    <a:pt x="401035" y="1117491"/>
                  </a:cubicBezTo>
                  <a:cubicBezTo>
                    <a:pt x="402665" y="1117498"/>
                    <a:pt x="417281" y="1117941"/>
                    <a:pt x="430060" y="1117745"/>
                  </a:cubicBezTo>
                  <a:cubicBezTo>
                    <a:pt x="426737" y="1117721"/>
                    <a:pt x="423413" y="1117698"/>
                    <a:pt x="420090" y="1117675"/>
                  </a:cubicBezTo>
                  <a:cubicBezTo>
                    <a:pt x="423998" y="1117711"/>
                    <a:pt x="451382" y="1117504"/>
                    <a:pt x="444685" y="1117391"/>
                  </a:cubicBezTo>
                  <a:cubicBezTo>
                    <a:pt x="440580" y="1117323"/>
                    <a:pt x="430561" y="1117672"/>
                    <a:pt x="429461" y="1117370"/>
                  </a:cubicBezTo>
                  <a:cubicBezTo>
                    <a:pt x="438574" y="1117433"/>
                    <a:pt x="488900" y="1117138"/>
                    <a:pt x="492819" y="1117198"/>
                  </a:cubicBezTo>
                  <a:cubicBezTo>
                    <a:pt x="493360" y="1117207"/>
                    <a:pt x="490027" y="1117320"/>
                    <a:pt x="490775" y="1117331"/>
                  </a:cubicBezTo>
                  <a:cubicBezTo>
                    <a:pt x="491354" y="1117340"/>
                    <a:pt x="502882" y="1117280"/>
                    <a:pt x="504413" y="1117316"/>
                  </a:cubicBezTo>
                  <a:cubicBezTo>
                    <a:pt x="505324" y="1117336"/>
                    <a:pt x="500230" y="1117414"/>
                    <a:pt x="500645" y="1117451"/>
                  </a:cubicBezTo>
                  <a:cubicBezTo>
                    <a:pt x="501007" y="1117476"/>
                    <a:pt x="515403" y="1117479"/>
                    <a:pt x="516226" y="1117345"/>
                  </a:cubicBezTo>
                  <a:cubicBezTo>
                    <a:pt x="512690" y="1117408"/>
                    <a:pt x="502754" y="1117393"/>
                    <a:pt x="507964" y="1117268"/>
                  </a:cubicBezTo>
                  <a:cubicBezTo>
                    <a:pt x="508634" y="1117252"/>
                    <a:pt x="512108" y="1117325"/>
                    <a:pt x="512923" y="1117305"/>
                  </a:cubicBezTo>
                  <a:cubicBezTo>
                    <a:pt x="520479" y="1117123"/>
                    <a:pt x="497899" y="1117231"/>
                    <a:pt x="494404" y="1117240"/>
                  </a:cubicBezTo>
                  <a:cubicBezTo>
                    <a:pt x="508588" y="1117032"/>
                    <a:pt x="530526" y="1117158"/>
                    <a:pt x="546960" y="1116998"/>
                  </a:cubicBezTo>
                  <a:cubicBezTo>
                    <a:pt x="553601" y="1117089"/>
                    <a:pt x="537115" y="1117197"/>
                    <a:pt x="544628" y="1117266"/>
                  </a:cubicBezTo>
                  <a:cubicBezTo>
                    <a:pt x="560215" y="1117410"/>
                    <a:pt x="548776" y="1117099"/>
                    <a:pt x="549259" y="1117084"/>
                  </a:cubicBezTo>
                  <a:cubicBezTo>
                    <a:pt x="553131" y="1116961"/>
                    <a:pt x="566319" y="1117524"/>
                    <a:pt x="566325" y="1117064"/>
                  </a:cubicBezTo>
                  <a:cubicBezTo>
                    <a:pt x="571976" y="1117116"/>
                    <a:pt x="570148" y="1117180"/>
                    <a:pt x="578122" y="1117095"/>
                  </a:cubicBezTo>
                  <a:cubicBezTo>
                    <a:pt x="577072" y="1117067"/>
                    <a:pt x="576023" y="1117038"/>
                    <a:pt x="574974" y="1117008"/>
                  </a:cubicBezTo>
                  <a:cubicBezTo>
                    <a:pt x="583829" y="1116712"/>
                    <a:pt x="602567" y="1117336"/>
                    <a:pt x="601163" y="1117394"/>
                  </a:cubicBezTo>
                  <a:cubicBezTo>
                    <a:pt x="597387" y="1117544"/>
                    <a:pt x="587627" y="1117354"/>
                    <a:pt x="586793" y="1117362"/>
                  </a:cubicBezTo>
                  <a:cubicBezTo>
                    <a:pt x="585560" y="1117374"/>
                    <a:pt x="582150" y="1117853"/>
                    <a:pt x="568649" y="1117471"/>
                  </a:cubicBezTo>
                  <a:cubicBezTo>
                    <a:pt x="563120" y="1117799"/>
                    <a:pt x="590048" y="1117626"/>
                    <a:pt x="577795" y="1117873"/>
                  </a:cubicBezTo>
                  <a:cubicBezTo>
                    <a:pt x="586070" y="1117816"/>
                    <a:pt x="620111" y="1117951"/>
                    <a:pt x="625011" y="1117797"/>
                  </a:cubicBezTo>
                  <a:cubicBezTo>
                    <a:pt x="625596" y="1117777"/>
                    <a:pt x="622872" y="1117462"/>
                    <a:pt x="631283" y="1117604"/>
                  </a:cubicBezTo>
                  <a:cubicBezTo>
                    <a:pt x="635276" y="1117672"/>
                    <a:pt x="625649" y="1117701"/>
                    <a:pt x="627476" y="1117769"/>
                  </a:cubicBezTo>
                  <a:cubicBezTo>
                    <a:pt x="633096" y="1117981"/>
                    <a:pt x="709553" y="1117646"/>
                    <a:pt x="724077" y="1117595"/>
                  </a:cubicBezTo>
                  <a:cubicBezTo>
                    <a:pt x="725020" y="1117592"/>
                    <a:pt x="724674" y="1117698"/>
                    <a:pt x="725600" y="1117695"/>
                  </a:cubicBezTo>
                  <a:cubicBezTo>
                    <a:pt x="728446" y="1117686"/>
                    <a:pt x="738816" y="1117501"/>
                    <a:pt x="743908" y="1117538"/>
                  </a:cubicBezTo>
                  <a:cubicBezTo>
                    <a:pt x="733357" y="1117368"/>
                    <a:pt x="753849" y="1117299"/>
                    <a:pt x="759062" y="1117306"/>
                  </a:cubicBezTo>
                  <a:cubicBezTo>
                    <a:pt x="766974" y="1117319"/>
                    <a:pt x="766485" y="1117510"/>
                    <a:pt x="769903" y="1117542"/>
                  </a:cubicBezTo>
                  <a:cubicBezTo>
                    <a:pt x="783077" y="1117667"/>
                    <a:pt x="803490" y="1117158"/>
                    <a:pt x="813725" y="1117561"/>
                  </a:cubicBezTo>
                  <a:cubicBezTo>
                    <a:pt x="813163" y="1117135"/>
                    <a:pt x="831426" y="1117728"/>
                    <a:pt x="839733" y="1117714"/>
                  </a:cubicBezTo>
                  <a:cubicBezTo>
                    <a:pt x="846240" y="1117703"/>
                    <a:pt x="855682" y="1117391"/>
                    <a:pt x="846899" y="1117238"/>
                  </a:cubicBezTo>
                  <a:cubicBezTo>
                    <a:pt x="858131" y="1117229"/>
                    <a:pt x="869956" y="1117118"/>
                    <a:pt x="880493" y="1117064"/>
                  </a:cubicBezTo>
                  <a:cubicBezTo>
                    <a:pt x="882234" y="1117055"/>
                    <a:pt x="879837" y="1117192"/>
                    <a:pt x="882808" y="1117172"/>
                  </a:cubicBezTo>
                  <a:cubicBezTo>
                    <a:pt x="883078" y="1117169"/>
                    <a:pt x="883450" y="1117041"/>
                    <a:pt x="886002" y="1117021"/>
                  </a:cubicBezTo>
                  <a:cubicBezTo>
                    <a:pt x="907068" y="1116853"/>
                    <a:pt x="896818" y="1117154"/>
                    <a:pt x="900759" y="1117224"/>
                  </a:cubicBezTo>
                  <a:cubicBezTo>
                    <a:pt x="902965" y="1117265"/>
                    <a:pt x="904593" y="1117283"/>
                    <a:pt x="905787" y="1117288"/>
                  </a:cubicBezTo>
                  <a:cubicBezTo>
                    <a:pt x="893509" y="1117343"/>
                    <a:pt x="879345" y="1117427"/>
                    <a:pt x="875558" y="1117440"/>
                  </a:cubicBezTo>
                  <a:cubicBezTo>
                    <a:pt x="878789" y="1117715"/>
                    <a:pt x="902773" y="1117320"/>
                    <a:pt x="909797" y="1117379"/>
                  </a:cubicBezTo>
                  <a:cubicBezTo>
                    <a:pt x="910041" y="1117382"/>
                    <a:pt x="909192" y="1117541"/>
                    <a:pt x="909440" y="1117542"/>
                  </a:cubicBezTo>
                  <a:cubicBezTo>
                    <a:pt x="909445" y="1117542"/>
                    <a:pt x="909450" y="1117542"/>
                    <a:pt x="909456" y="1117542"/>
                  </a:cubicBezTo>
                  <a:cubicBezTo>
                    <a:pt x="912087" y="1117549"/>
                    <a:pt x="928853" y="1117450"/>
                    <a:pt x="925401" y="1117269"/>
                  </a:cubicBezTo>
                  <a:cubicBezTo>
                    <a:pt x="924475" y="1117220"/>
                    <a:pt x="916758" y="1117240"/>
                    <a:pt x="907605" y="1117278"/>
                  </a:cubicBezTo>
                  <a:cubicBezTo>
                    <a:pt x="910082" y="1117237"/>
                    <a:pt x="908233" y="1117065"/>
                    <a:pt x="908670" y="1117056"/>
                  </a:cubicBezTo>
                  <a:cubicBezTo>
                    <a:pt x="913971" y="1116956"/>
                    <a:pt x="926958" y="1117095"/>
                    <a:pt x="931563" y="1117107"/>
                  </a:cubicBezTo>
                  <a:cubicBezTo>
                    <a:pt x="932617" y="1117110"/>
                    <a:pt x="932542" y="1116996"/>
                    <a:pt x="932714" y="1116994"/>
                  </a:cubicBezTo>
                  <a:cubicBezTo>
                    <a:pt x="936904" y="1117010"/>
                    <a:pt x="935185" y="1117343"/>
                    <a:pt x="939483" y="1116993"/>
                  </a:cubicBezTo>
                  <a:cubicBezTo>
                    <a:pt x="947070" y="1117383"/>
                    <a:pt x="925263" y="1117090"/>
                    <a:pt x="926801" y="1117351"/>
                  </a:cubicBezTo>
                  <a:cubicBezTo>
                    <a:pt x="927981" y="1117550"/>
                    <a:pt x="976415" y="1117329"/>
                    <a:pt x="976270" y="1117001"/>
                  </a:cubicBezTo>
                  <a:cubicBezTo>
                    <a:pt x="976439" y="1117035"/>
                    <a:pt x="977104" y="1117076"/>
                    <a:pt x="978469" y="1117123"/>
                  </a:cubicBezTo>
                  <a:cubicBezTo>
                    <a:pt x="981499" y="1117226"/>
                    <a:pt x="994979" y="1117158"/>
                    <a:pt x="997307" y="1117092"/>
                  </a:cubicBezTo>
                  <a:cubicBezTo>
                    <a:pt x="997699" y="1117079"/>
                    <a:pt x="997543" y="1116758"/>
                    <a:pt x="998029" y="1116754"/>
                  </a:cubicBezTo>
                  <a:cubicBezTo>
                    <a:pt x="999247" y="1116743"/>
                    <a:pt x="1015724" y="1116954"/>
                    <a:pt x="1021879" y="1116748"/>
                  </a:cubicBezTo>
                  <a:cubicBezTo>
                    <a:pt x="1018556" y="1116711"/>
                    <a:pt x="1015232" y="1116673"/>
                    <a:pt x="1011909" y="1116637"/>
                  </a:cubicBezTo>
                  <a:cubicBezTo>
                    <a:pt x="1031978" y="1116581"/>
                    <a:pt x="1028876" y="1116493"/>
                    <a:pt x="1022189" y="1116414"/>
                  </a:cubicBezTo>
                  <a:cubicBezTo>
                    <a:pt x="1021856" y="1116414"/>
                    <a:pt x="1021530" y="1116402"/>
                    <a:pt x="1021211" y="1116402"/>
                  </a:cubicBezTo>
                  <a:cubicBezTo>
                    <a:pt x="1016028" y="1116343"/>
                    <a:pt x="1009383" y="1116294"/>
                    <a:pt x="1009283" y="1116269"/>
                  </a:cubicBezTo>
                  <a:cubicBezTo>
                    <a:pt x="1008901" y="1116173"/>
                    <a:pt x="1042952" y="1116021"/>
                    <a:pt x="1036403" y="1116343"/>
                  </a:cubicBezTo>
                  <a:cubicBezTo>
                    <a:pt x="1035490" y="1116386"/>
                    <a:pt x="1019735" y="1116295"/>
                    <a:pt x="1027537" y="1116490"/>
                  </a:cubicBezTo>
                  <a:cubicBezTo>
                    <a:pt x="1028901" y="1116524"/>
                    <a:pt x="1039018" y="1116434"/>
                    <a:pt x="1039551" y="1116457"/>
                  </a:cubicBezTo>
                  <a:cubicBezTo>
                    <a:pt x="1043107" y="1116607"/>
                    <a:pt x="1021011" y="1116874"/>
                    <a:pt x="1023712" y="1117090"/>
                  </a:cubicBezTo>
                  <a:cubicBezTo>
                    <a:pt x="1029075" y="1116863"/>
                    <a:pt x="1035957" y="1116959"/>
                    <a:pt x="1042107" y="1116888"/>
                  </a:cubicBezTo>
                  <a:cubicBezTo>
                    <a:pt x="1044906" y="1116857"/>
                    <a:pt x="1045593" y="1116690"/>
                    <a:pt x="1045939" y="1116686"/>
                  </a:cubicBezTo>
                  <a:cubicBezTo>
                    <a:pt x="1051098" y="1116630"/>
                    <a:pt x="1048202" y="1116811"/>
                    <a:pt x="1049925" y="1116802"/>
                  </a:cubicBezTo>
                  <a:cubicBezTo>
                    <a:pt x="1050849" y="1116797"/>
                    <a:pt x="1061016" y="1116402"/>
                    <a:pt x="1059095" y="1116916"/>
                  </a:cubicBezTo>
                  <a:cubicBezTo>
                    <a:pt x="1092595" y="1116456"/>
                    <a:pt x="1068361" y="1116516"/>
                    <a:pt x="1047811" y="1116599"/>
                  </a:cubicBezTo>
                  <a:cubicBezTo>
                    <a:pt x="1054305" y="1116397"/>
                    <a:pt x="1067035" y="1116453"/>
                    <a:pt x="1072748" y="1116394"/>
                  </a:cubicBezTo>
                  <a:cubicBezTo>
                    <a:pt x="1074798" y="1116374"/>
                    <a:pt x="1073583" y="1116206"/>
                    <a:pt x="1077045" y="1116163"/>
                  </a:cubicBezTo>
                  <a:cubicBezTo>
                    <a:pt x="1084172" y="1116072"/>
                    <a:pt x="1118196" y="1116175"/>
                    <a:pt x="1127059" y="1116200"/>
                  </a:cubicBezTo>
                  <a:cubicBezTo>
                    <a:pt x="1121616" y="1116277"/>
                    <a:pt x="1123207" y="1116462"/>
                    <a:pt x="1127410" y="1116439"/>
                  </a:cubicBezTo>
                  <a:cubicBezTo>
                    <a:pt x="1131612" y="1116414"/>
                    <a:pt x="1128083" y="1116169"/>
                    <a:pt x="1128902" y="1116140"/>
                  </a:cubicBezTo>
                  <a:cubicBezTo>
                    <a:pt x="1129780" y="1116109"/>
                    <a:pt x="1149494" y="1116177"/>
                    <a:pt x="1152775" y="1116135"/>
                  </a:cubicBezTo>
                  <a:cubicBezTo>
                    <a:pt x="1137932" y="1116268"/>
                    <a:pt x="1141281" y="1116448"/>
                    <a:pt x="1153878" y="1116437"/>
                  </a:cubicBezTo>
                  <a:cubicBezTo>
                    <a:pt x="1152057" y="1116496"/>
                    <a:pt x="1150236" y="1116556"/>
                    <a:pt x="1148415" y="1116616"/>
                  </a:cubicBezTo>
                  <a:cubicBezTo>
                    <a:pt x="1155798" y="1116519"/>
                    <a:pt x="1171322" y="1116775"/>
                    <a:pt x="1175589" y="1116678"/>
                  </a:cubicBezTo>
                  <a:cubicBezTo>
                    <a:pt x="1176259" y="1116663"/>
                    <a:pt x="1173855" y="1116505"/>
                    <a:pt x="1174230" y="1116496"/>
                  </a:cubicBezTo>
                  <a:cubicBezTo>
                    <a:pt x="1177974" y="1116417"/>
                    <a:pt x="1190710" y="1116552"/>
                    <a:pt x="1191303" y="1116495"/>
                  </a:cubicBezTo>
                  <a:cubicBezTo>
                    <a:pt x="1191806" y="1116447"/>
                    <a:pt x="1186372" y="1116323"/>
                    <a:pt x="1188389" y="1116251"/>
                  </a:cubicBezTo>
                  <a:cubicBezTo>
                    <a:pt x="1188809" y="1116235"/>
                    <a:pt x="1194047" y="1116444"/>
                    <a:pt x="1199206" y="1116376"/>
                  </a:cubicBezTo>
                  <a:cubicBezTo>
                    <a:pt x="1201120" y="1116351"/>
                    <a:pt x="1199968" y="1116198"/>
                    <a:pt x="1200450" y="1116187"/>
                  </a:cubicBezTo>
                  <a:cubicBezTo>
                    <a:pt x="1204469" y="1116103"/>
                    <a:pt x="1202097" y="1116371"/>
                    <a:pt x="1209441" y="1116311"/>
                  </a:cubicBezTo>
                  <a:cubicBezTo>
                    <a:pt x="1214821" y="1116266"/>
                    <a:pt x="1218829" y="1115996"/>
                    <a:pt x="1226264" y="1116062"/>
                  </a:cubicBezTo>
                  <a:cubicBezTo>
                    <a:pt x="1201850" y="1115797"/>
                    <a:pt x="1222374" y="1115880"/>
                    <a:pt x="1232583" y="1115752"/>
                  </a:cubicBezTo>
                  <a:cubicBezTo>
                    <a:pt x="1234218" y="1115732"/>
                    <a:pt x="1232817" y="1115448"/>
                    <a:pt x="1242592" y="1115561"/>
                  </a:cubicBezTo>
                  <a:cubicBezTo>
                    <a:pt x="1221789" y="1116138"/>
                    <a:pt x="1248523" y="1115820"/>
                    <a:pt x="1253992" y="1115811"/>
                  </a:cubicBezTo>
                  <a:cubicBezTo>
                    <a:pt x="1254292" y="1115812"/>
                    <a:pt x="1254395" y="1116002"/>
                    <a:pt x="1257077" y="1115998"/>
                  </a:cubicBezTo>
                  <a:cubicBezTo>
                    <a:pt x="1257304" y="1115998"/>
                    <a:pt x="1256979" y="1115869"/>
                    <a:pt x="1259471" y="1115852"/>
                  </a:cubicBezTo>
                  <a:cubicBezTo>
                    <a:pt x="1283112" y="1115695"/>
                    <a:pt x="1267996" y="1115883"/>
                    <a:pt x="1272487" y="1115999"/>
                  </a:cubicBezTo>
                  <a:cubicBezTo>
                    <a:pt x="1274399" y="1116048"/>
                    <a:pt x="1285897" y="1115834"/>
                    <a:pt x="1288992" y="1115822"/>
                  </a:cubicBezTo>
                  <a:cubicBezTo>
                    <a:pt x="1289705" y="1115819"/>
                    <a:pt x="1289378" y="1115956"/>
                    <a:pt x="1292133" y="1115943"/>
                  </a:cubicBezTo>
                  <a:cubicBezTo>
                    <a:pt x="1297007" y="1115920"/>
                    <a:pt x="1301373" y="1115765"/>
                    <a:pt x="1304589" y="1115743"/>
                  </a:cubicBezTo>
                  <a:cubicBezTo>
                    <a:pt x="1304965" y="1115741"/>
                    <a:pt x="1304981" y="1115957"/>
                    <a:pt x="1311078" y="1115871"/>
                  </a:cubicBezTo>
                  <a:cubicBezTo>
                    <a:pt x="1312793" y="1115848"/>
                    <a:pt x="1314717" y="1115766"/>
                    <a:pt x="1312282" y="1115710"/>
                  </a:cubicBezTo>
                  <a:cubicBezTo>
                    <a:pt x="1304208" y="1115528"/>
                    <a:pt x="1288889" y="1115920"/>
                    <a:pt x="1279760" y="1115743"/>
                  </a:cubicBezTo>
                  <a:cubicBezTo>
                    <a:pt x="1271438" y="1115582"/>
                    <a:pt x="1297684" y="1115493"/>
                    <a:pt x="1299048" y="1115487"/>
                  </a:cubicBezTo>
                  <a:cubicBezTo>
                    <a:pt x="1299550" y="1115485"/>
                    <a:pt x="1294423" y="1115607"/>
                    <a:pt x="1299632" y="1115613"/>
                  </a:cubicBezTo>
                  <a:cubicBezTo>
                    <a:pt x="1304078" y="1115619"/>
                    <a:pt x="1312206" y="1115223"/>
                    <a:pt x="1318833" y="1115286"/>
                  </a:cubicBezTo>
                  <a:cubicBezTo>
                    <a:pt x="1319339" y="1115289"/>
                    <a:pt x="1324634" y="1115593"/>
                    <a:pt x="1324390" y="1115612"/>
                  </a:cubicBezTo>
                  <a:cubicBezTo>
                    <a:pt x="1324168" y="1115627"/>
                    <a:pt x="1316037" y="1115718"/>
                    <a:pt x="1317217" y="1115806"/>
                  </a:cubicBezTo>
                  <a:cubicBezTo>
                    <a:pt x="1317358" y="1115817"/>
                    <a:pt x="1322526" y="1115800"/>
                    <a:pt x="1323201" y="1115868"/>
                  </a:cubicBezTo>
                  <a:cubicBezTo>
                    <a:pt x="1324028" y="1115948"/>
                    <a:pt x="1326255" y="1116763"/>
                    <a:pt x="1327358" y="1116780"/>
                  </a:cubicBezTo>
                  <a:cubicBezTo>
                    <a:pt x="1330190" y="1116825"/>
                    <a:pt x="1328347" y="1116643"/>
                    <a:pt x="1330179" y="1116650"/>
                  </a:cubicBezTo>
                  <a:cubicBezTo>
                    <a:pt x="1334107" y="1116669"/>
                    <a:pt x="1347734" y="1116883"/>
                    <a:pt x="1348177" y="1116595"/>
                  </a:cubicBezTo>
                  <a:cubicBezTo>
                    <a:pt x="1345925" y="1116584"/>
                    <a:pt x="1343675" y="1116572"/>
                    <a:pt x="1341424" y="1116559"/>
                  </a:cubicBezTo>
                  <a:cubicBezTo>
                    <a:pt x="1353949" y="1116501"/>
                    <a:pt x="1348609" y="1116391"/>
                    <a:pt x="1350384" y="1116334"/>
                  </a:cubicBezTo>
                  <a:cubicBezTo>
                    <a:pt x="1352294" y="1116271"/>
                    <a:pt x="1351757" y="1116524"/>
                    <a:pt x="1355980" y="1116538"/>
                  </a:cubicBezTo>
                  <a:cubicBezTo>
                    <a:pt x="1356898" y="1116541"/>
                    <a:pt x="1374562" y="1116448"/>
                    <a:pt x="1374241" y="1116342"/>
                  </a:cubicBezTo>
                  <a:cubicBezTo>
                    <a:pt x="1364472" y="1116535"/>
                    <a:pt x="1368095" y="1116212"/>
                    <a:pt x="1367644" y="1116207"/>
                  </a:cubicBezTo>
                  <a:cubicBezTo>
                    <a:pt x="1365932" y="1116190"/>
                    <a:pt x="1363746" y="1116373"/>
                    <a:pt x="1361449" y="1116374"/>
                  </a:cubicBezTo>
                  <a:cubicBezTo>
                    <a:pt x="1345299" y="1116385"/>
                    <a:pt x="1361586" y="1116070"/>
                    <a:pt x="1357775" y="1116007"/>
                  </a:cubicBezTo>
                  <a:cubicBezTo>
                    <a:pt x="1356461" y="1115987"/>
                    <a:pt x="1353847" y="1116143"/>
                    <a:pt x="1353290" y="1116136"/>
                  </a:cubicBezTo>
                  <a:cubicBezTo>
                    <a:pt x="1351481" y="1116116"/>
                    <a:pt x="1351452" y="1115920"/>
                    <a:pt x="1350243" y="1115940"/>
                  </a:cubicBezTo>
                  <a:cubicBezTo>
                    <a:pt x="1347427" y="1115984"/>
                    <a:pt x="1350716" y="1116252"/>
                    <a:pt x="1350493" y="1116266"/>
                  </a:cubicBezTo>
                  <a:cubicBezTo>
                    <a:pt x="1347976" y="1116445"/>
                    <a:pt x="1338112" y="1116255"/>
                    <a:pt x="1344252" y="1115939"/>
                  </a:cubicBezTo>
                  <a:cubicBezTo>
                    <a:pt x="1340567" y="1115842"/>
                    <a:pt x="1340135" y="1116206"/>
                    <a:pt x="1337212" y="1116069"/>
                  </a:cubicBezTo>
                  <a:cubicBezTo>
                    <a:pt x="1331402" y="1115795"/>
                    <a:pt x="1340107" y="1115846"/>
                    <a:pt x="1342465" y="1115792"/>
                  </a:cubicBezTo>
                  <a:cubicBezTo>
                    <a:pt x="1350927" y="1115598"/>
                    <a:pt x="1353436" y="1115731"/>
                    <a:pt x="1365414" y="1115650"/>
                  </a:cubicBezTo>
                  <a:cubicBezTo>
                    <a:pt x="1369726" y="1115623"/>
                    <a:pt x="1374836" y="1115430"/>
                    <a:pt x="1376837" y="1115414"/>
                  </a:cubicBezTo>
                  <a:cubicBezTo>
                    <a:pt x="1378098" y="1115403"/>
                    <a:pt x="1390000" y="1115999"/>
                    <a:pt x="1390350" y="1115016"/>
                  </a:cubicBezTo>
                  <a:cubicBezTo>
                    <a:pt x="1394977" y="1115098"/>
                    <a:pt x="1402236" y="1115727"/>
                    <a:pt x="1407004" y="1115686"/>
                  </a:cubicBezTo>
                  <a:cubicBezTo>
                    <a:pt x="1411283" y="1115647"/>
                    <a:pt x="1409922" y="1115302"/>
                    <a:pt x="1410322" y="1115286"/>
                  </a:cubicBezTo>
                  <a:cubicBezTo>
                    <a:pt x="1410934" y="1115263"/>
                    <a:pt x="1416109" y="1115277"/>
                    <a:pt x="1417861" y="1115223"/>
                  </a:cubicBezTo>
                  <a:cubicBezTo>
                    <a:pt x="1419912" y="1115158"/>
                    <a:pt x="1418887" y="1115027"/>
                    <a:pt x="1422142" y="1114962"/>
                  </a:cubicBezTo>
                  <a:cubicBezTo>
                    <a:pt x="1430241" y="1114803"/>
                    <a:pt x="1430028" y="1115164"/>
                    <a:pt x="1430861" y="1115186"/>
                  </a:cubicBezTo>
                  <a:cubicBezTo>
                    <a:pt x="1440525" y="1115430"/>
                    <a:pt x="1436294" y="1114928"/>
                    <a:pt x="1438437" y="1114880"/>
                  </a:cubicBezTo>
                  <a:cubicBezTo>
                    <a:pt x="1440431" y="1114837"/>
                    <a:pt x="1468404" y="1114956"/>
                    <a:pt x="1474294" y="1114808"/>
                  </a:cubicBezTo>
                  <a:cubicBezTo>
                    <a:pt x="1471897" y="1114888"/>
                    <a:pt x="1469502" y="1114968"/>
                    <a:pt x="1467105" y="1115048"/>
                  </a:cubicBezTo>
                  <a:cubicBezTo>
                    <a:pt x="1471392" y="1115264"/>
                    <a:pt x="1475939" y="1114879"/>
                    <a:pt x="1476019" y="1115289"/>
                  </a:cubicBezTo>
                  <a:cubicBezTo>
                    <a:pt x="1476888" y="1114624"/>
                    <a:pt x="1485739" y="1115042"/>
                    <a:pt x="1488398" y="1115018"/>
                  </a:cubicBezTo>
                  <a:cubicBezTo>
                    <a:pt x="1489446" y="1115008"/>
                    <a:pt x="1489364" y="1114896"/>
                    <a:pt x="1490674" y="1114886"/>
                  </a:cubicBezTo>
                  <a:cubicBezTo>
                    <a:pt x="1495790" y="1114852"/>
                    <a:pt x="1507349" y="1114910"/>
                    <a:pt x="1510127" y="1114845"/>
                  </a:cubicBezTo>
                  <a:cubicBezTo>
                    <a:pt x="1522149" y="1114559"/>
                    <a:pt x="1491415" y="1114237"/>
                    <a:pt x="1488996" y="1114220"/>
                  </a:cubicBezTo>
                  <a:cubicBezTo>
                    <a:pt x="1493845" y="1114213"/>
                    <a:pt x="1521239" y="1113979"/>
                    <a:pt x="1508645" y="1113695"/>
                  </a:cubicBezTo>
                  <a:cubicBezTo>
                    <a:pt x="1506701" y="1113652"/>
                    <a:pt x="1503244" y="1113964"/>
                    <a:pt x="1502148" y="1113977"/>
                  </a:cubicBezTo>
                  <a:cubicBezTo>
                    <a:pt x="1494756" y="1114078"/>
                    <a:pt x="1500574" y="1113792"/>
                    <a:pt x="1499988" y="1113769"/>
                  </a:cubicBezTo>
                  <a:cubicBezTo>
                    <a:pt x="1499000" y="1113730"/>
                    <a:pt x="1494139" y="1114005"/>
                    <a:pt x="1492850" y="1113977"/>
                  </a:cubicBezTo>
                  <a:cubicBezTo>
                    <a:pt x="1492421" y="1113970"/>
                    <a:pt x="1495188" y="1113718"/>
                    <a:pt x="1488126" y="1113737"/>
                  </a:cubicBezTo>
                  <a:cubicBezTo>
                    <a:pt x="1491597" y="1113491"/>
                    <a:pt x="1511439" y="1113616"/>
                    <a:pt x="1514031" y="1113553"/>
                  </a:cubicBezTo>
                  <a:cubicBezTo>
                    <a:pt x="1514957" y="1113530"/>
                    <a:pt x="1509155" y="1113044"/>
                    <a:pt x="1526131" y="1113479"/>
                  </a:cubicBezTo>
                  <a:cubicBezTo>
                    <a:pt x="1525930" y="1113433"/>
                    <a:pt x="1525729" y="1113386"/>
                    <a:pt x="1525529" y="1113340"/>
                  </a:cubicBezTo>
                  <a:cubicBezTo>
                    <a:pt x="1534989" y="1113289"/>
                    <a:pt x="1544434" y="1113238"/>
                    <a:pt x="1553894" y="1113186"/>
                  </a:cubicBezTo>
                  <a:cubicBezTo>
                    <a:pt x="1552860" y="1113300"/>
                    <a:pt x="1547551" y="1113536"/>
                    <a:pt x="1554249" y="1113468"/>
                  </a:cubicBezTo>
                  <a:cubicBezTo>
                    <a:pt x="1558092" y="1113428"/>
                    <a:pt x="1555237" y="1113193"/>
                    <a:pt x="1555592" y="1113186"/>
                  </a:cubicBezTo>
                  <a:cubicBezTo>
                    <a:pt x="1559049" y="1113107"/>
                    <a:pt x="1620163" y="1112982"/>
                    <a:pt x="1632015" y="1112916"/>
                  </a:cubicBezTo>
                  <a:cubicBezTo>
                    <a:pt x="1636043" y="1112893"/>
                    <a:pt x="1647278" y="1112652"/>
                    <a:pt x="1648127" y="1112645"/>
                  </a:cubicBezTo>
                  <a:cubicBezTo>
                    <a:pt x="1653250" y="1112607"/>
                    <a:pt x="1671384" y="1112678"/>
                    <a:pt x="1675011" y="1112636"/>
                  </a:cubicBezTo>
                  <a:cubicBezTo>
                    <a:pt x="1677264" y="1112610"/>
                    <a:pt x="1675119" y="1112405"/>
                    <a:pt x="1677140" y="1112408"/>
                  </a:cubicBezTo>
                  <a:cubicBezTo>
                    <a:pt x="1679008" y="1112411"/>
                    <a:pt x="1677063" y="1112622"/>
                    <a:pt x="1677619" y="1112630"/>
                  </a:cubicBezTo>
                  <a:cubicBezTo>
                    <a:pt x="1682233" y="1112690"/>
                    <a:pt x="1717296" y="1112297"/>
                    <a:pt x="1725615" y="1112465"/>
                  </a:cubicBezTo>
                  <a:cubicBezTo>
                    <a:pt x="1720522" y="1112423"/>
                    <a:pt x="1695135" y="1112925"/>
                    <a:pt x="1695644" y="1113068"/>
                  </a:cubicBezTo>
                  <a:cubicBezTo>
                    <a:pt x="1695768" y="1113088"/>
                    <a:pt x="1701925" y="1113226"/>
                    <a:pt x="1703206" y="1113146"/>
                  </a:cubicBezTo>
                  <a:cubicBezTo>
                    <a:pt x="1705305" y="1113318"/>
                    <a:pt x="1712528" y="1112746"/>
                    <a:pt x="1716448" y="1112842"/>
                  </a:cubicBezTo>
                  <a:cubicBezTo>
                    <a:pt x="1716895" y="1112852"/>
                    <a:pt x="1715151" y="1113166"/>
                    <a:pt x="1722158" y="1113200"/>
                  </a:cubicBezTo>
                  <a:cubicBezTo>
                    <a:pt x="1724565" y="1113212"/>
                    <a:pt x="1730893" y="1112950"/>
                    <a:pt x="1737251" y="1113201"/>
                  </a:cubicBezTo>
                  <a:cubicBezTo>
                    <a:pt x="1746464" y="1113039"/>
                    <a:pt x="1794892" y="1113297"/>
                    <a:pt x="1798226" y="1112946"/>
                  </a:cubicBezTo>
                  <a:cubicBezTo>
                    <a:pt x="1798319" y="1112928"/>
                    <a:pt x="1791497" y="1112832"/>
                    <a:pt x="1796112" y="1112678"/>
                  </a:cubicBezTo>
                  <a:cubicBezTo>
                    <a:pt x="1802238" y="1112473"/>
                    <a:pt x="1796729" y="1113116"/>
                    <a:pt x="1803874" y="1113147"/>
                  </a:cubicBezTo>
                  <a:cubicBezTo>
                    <a:pt x="1804939" y="1113153"/>
                    <a:pt x="1824801" y="1113027"/>
                    <a:pt x="1825465" y="1112987"/>
                  </a:cubicBezTo>
                  <a:cubicBezTo>
                    <a:pt x="1831468" y="1112612"/>
                    <a:pt x="1814122" y="1112525"/>
                    <a:pt x="1814369" y="1112483"/>
                  </a:cubicBezTo>
                  <a:cubicBezTo>
                    <a:pt x="1814971" y="1112379"/>
                    <a:pt x="1829385" y="1112267"/>
                    <a:pt x="1829971" y="1112289"/>
                  </a:cubicBezTo>
                  <a:close/>
                  <a:moveTo>
                    <a:pt x="1895082" y="1111765"/>
                  </a:moveTo>
                  <a:cubicBezTo>
                    <a:pt x="1897617" y="1111619"/>
                    <a:pt x="1898956" y="1111615"/>
                    <a:pt x="1896934" y="1112122"/>
                  </a:cubicBezTo>
                  <a:cubicBezTo>
                    <a:pt x="1888816" y="1112229"/>
                    <a:pt x="1880699" y="1112334"/>
                    <a:pt x="1872581" y="1112439"/>
                  </a:cubicBezTo>
                  <a:cubicBezTo>
                    <a:pt x="1875282" y="1112173"/>
                    <a:pt x="1882041" y="1112345"/>
                    <a:pt x="1886054" y="1112258"/>
                  </a:cubicBezTo>
                  <a:cubicBezTo>
                    <a:pt x="1888817" y="1112199"/>
                    <a:pt x="1892547" y="1111911"/>
                    <a:pt x="1895082" y="1111765"/>
                  </a:cubicBezTo>
                  <a:close/>
                  <a:moveTo>
                    <a:pt x="1889202" y="1111491"/>
                  </a:moveTo>
                  <a:cubicBezTo>
                    <a:pt x="1891590" y="1111514"/>
                    <a:pt x="1893099" y="1111590"/>
                    <a:pt x="1890823" y="1111649"/>
                  </a:cubicBezTo>
                  <a:cubicBezTo>
                    <a:pt x="1889573" y="1111681"/>
                    <a:pt x="1884495" y="1111630"/>
                    <a:pt x="1882304" y="1111650"/>
                  </a:cubicBezTo>
                  <a:cubicBezTo>
                    <a:pt x="1883546" y="1111498"/>
                    <a:pt x="1886814" y="1111468"/>
                    <a:pt x="1889202" y="1111491"/>
                  </a:cubicBezTo>
                  <a:close/>
                  <a:moveTo>
                    <a:pt x="5669" y="1106162"/>
                  </a:moveTo>
                  <a:cubicBezTo>
                    <a:pt x="6048" y="1111356"/>
                    <a:pt x="5952" y="1106450"/>
                    <a:pt x="6109" y="1107464"/>
                  </a:cubicBezTo>
                  <a:cubicBezTo>
                    <a:pt x="6233" y="1108277"/>
                    <a:pt x="6119" y="1111325"/>
                    <a:pt x="6379" y="1109554"/>
                  </a:cubicBezTo>
                  <a:cubicBezTo>
                    <a:pt x="6095" y="1111882"/>
                    <a:pt x="6142" y="1121993"/>
                    <a:pt x="6095" y="1122443"/>
                  </a:cubicBezTo>
                  <a:cubicBezTo>
                    <a:pt x="6095" y="1122439"/>
                    <a:pt x="6095" y="1122435"/>
                    <a:pt x="6095" y="1122431"/>
                  </a:cubicBezTo>
                  <a:cubicBezTo>
                    <a:pt x="6068" y="1122701"/>
                    <a:pt x="5441" y="1122028"/>
                    <a:pt x="5536" y="1120142"/>
                  </a:cubicBezTo>
                  <a:cubicBezTo>
                    <a:pt x="5835" y="1114231"/>
                    <a:pt x="6189" y="1118528"/>
                    <a:pt x="5669" y="1106162"/>
                  </a:cubicBezTo>
                  <a:close/>
                  <a:moveTo>
                    <a:pt x="5432" y="1105043"/>
                  </a:moveTo>
                  <a:cubicBezTo>
                    <a:pt x="5607" y="1105907"/>
                    <a:pt x="5677" y="1115596"/>
                    <a:pt x="5456" y="1115352"/>
                  </a:cubicBezTo>
                  <a:cubicBezTo>
                    <a:pt x="5264" y="1115139"/>
                    <a:pt x="5428" y="1106563"/>
                    <a:pt x="5432" y="1105043"/>
                  </a:cubicBezTo>
                  <a:close/>
                  <a:moveTo>
                    <a:pt x="8271" y="1100774"/>
                  </a:moveTo>
                  <a:cubicBezTo>
                    <a:pt x="8395" y="1100643"/>
                    <a:pt x="8422" y="1104299"/>
                    <a:pt x="8403" y="1104615"/>
                  </a:cubicBezTo>
                  <a:cubicBezTo>
                    <a:pt x="8269" y="1106663"/>
                    <a:pt x="8194" y="1102126"/>
                    <a:pt x="8271" y="1100774"/>
                  </a:cubicBezTo>
                  <a:close/>
                  <a:moveTo>
                    <a:pt x="2045305" y="1099930"/>
                  </a:moveTo>
                  <a:cubicBezTo>
                    <a:pt x="2045443" y="1098567"/>
                    <a:pt x="2045382" y="1105225"/>
                    <a:pt x="2045274" y="1102631"/>
                  </a:cubicBezTo>
                  <a:cubicBezTo>
                    <a:pt x="2045274" y="1102510"/>
                    <a:pt x="2045289" y="1100027"/>
                    <a:pt x="2045305" y="1099930"/>
                  </a:cubicBezTo>
                  <a:close/>
                  <a:moveTo>
                    <a:pt x="11167" y="1098999"/>
                  </a:moveTo>
                  <a:lnTo>
                    <a:pt x="11303" y="1100523"/>
                  </a:lnTo>
                  <a:cubicBezTo>
                    <a:pt x="11377" y="1103391"/>
                    <a:pt x="11376" y="1106782"/>
                    <a:pt x="11228" y="1107819"/>
                  </a:cubicBezTo>
                  <a:close/>
                  <a:moveTo>
                    <a:pt x="10932" y="1096366"/>
                  </a:moveTo>
                  <a:cubicBezTo>
                    <a:pt x="10488" y="1099495"/>
                    <a:pt x="11152" y="1098172"/>
                    <a:pt x="11163" y="1098414"/>
                  </a:cubicBezTo>
                  <a:lnTo>
                    <a:pt x="11167" y="1098999"/>
                  </a:lnTo>
                  <a:close/>
                  <a:moveTo>
                    <a:pt x="2051832" y="1092669"/>
                  </a:moveTo>
                  <a:cubicBezTo>
                    <a:pt x="2051910" y="1094067"/>
                    <a:pt x="2051771" y="1104675"/>
                    <a:pt x="2051709" y="1101863"/>
                  </a:cubicBezTo>
                  <a:cubicBezTo>
                    <a:pt x="2051709" y="1101410"/>
                    <a:pt x="2051709" y="1090613"/>
                    <a:pt x="2051832" y="1092669"/>
                  </a:cubicBezTo>
                  <a:close/>
                  <a:moveTo>
                    <a:pt x="2050937" y="1091787"/>
                  </a:moveTo>
                  <a:cubicBezTo>
                    <a:pt x="2050999" y="1088892"/>
                    <a:pt x="2050984" y="1096309"/>
                    <a:pt x="2050968" y="1096556"/>
                  </a:cubicBezTo>
                  <a:cubicBezTo>
                    <a:pt x="2050891" y="1098476"/>
                    <a:pt x="2050906" y="1093092"/>
                    <a:pt x="2050937" y="1091787"/>
                  </a:cubicBezTo>
                  <a:close/>
                  <a:moveTo>
                    <a:pt x="2050845" y="1089720"/>
                  </a:moveTo>
                  <a:cubicBezTo>
                    <a:pt x="2050937" y="1092815"/>
                    <a:pt x="2050829" y="1106868"/>
                    <a:pt x="2050845" y="1107598"/>
                  </a:cubicBezTo>
                  <a:cubicBezTo>
                    <a:pt x="2050860" y="1108163"/>
                    <a:pt x="2051045" y="1103904"/>
                    <a:pt x="2050922" y="1110586"/>
                  </a:cubicBezTo>
                  <a:cubicBezTo>
                    <a:pt x="2050922" y="1110589"/>
                    <a:pt x="2050922" y="1110592"/>
                    <a:pt x="2050922" y="1110595"/>
                  </a:cubicBezTo>
                  <a:cubicBezTo>
                    <a:pt x="2051200" y="1105717"/>
                    <a:pt x="2050922" y="1099096"/>
                    <a:pt x="2050922" y="1098371"/>
                  </a:cubicBezTo>
                  <a:cubicBezTo>
                    <a:pt x="2050937" y="1097649"/>
                    <a:pt x="2051045" y="1098780"/>
                    <a:pt x="2051061" y="1098616"/>
                  </a:cubicBezTo>
                  <a:cubicBezTo>
                    <a:pt x="2051061" y="1098241"/>
                    <a:pt x="2051076" y="1090553"/>
                    <a:pt x="2051076" y="1090181"/>
                  </a:cubicBezTo>
                  <a:cubicBezTo>
                    <a:pt x="2051076" y="1089915"/>
                    <a:pt x="2050891" y="1091306"/>
                    <a:pt x="2050845" y="1089720"/>
                  </a:cubicBezTo>
                  <a:close/>
                  <a:moveTo>
                    <a:pt x="13100" y="1089712"/>
                  </a:moveTo>
                  <a:cubicBezTo>
                    <a:pt x="12669" y="1088380"/>
                    <a:pt x="12822" y="1091023"/>
                    <a:pt x="12737" y="1091869"/>
                  </a:cubicBezTo>
                  <a:cubicBezTo>
                    <a:pt x="12660" y="1092642"/>
                    <a:pt x="12406" y="1093149"/>
                    <a:pt x="12540" y="1094852"/>
                  </a:cubicBezTo>
                  <a:cubicBezTo>
                    <a:pt x="12727" y="1093139"/>
                    <a:pt x="12914" y="1091425"/>
                    <a:pt x="13100" y="1089712"/>
                  </a:cubicBezTo>
                  <a:close/>
                  <a:moveTo>
                    <a:pt x="2051601" y="1089385"/>
                  </a:moveTo>
                  <a:cubicBezTo>
                    <a:pt x="2051663" y="1090358"/>
                    <a:pt x="2051632" y="1101235"/>
                    <a:pt x="2051616" y="1101672"/>
                  </a:cubicBezTo>
                  <a:cubicBezTo>
                    <a:pt x="2051493" y="1104945"/>
                    <a:pt x="2051586" y="1090229"/>
                    <a:pt x="2051601" y="1089385"/>
                  </a:cubicBezTo>
                  <a:close/>
                  <a:moveTo>
                    <a:pt x="2051539" y="1088472"/>
                  </a:moveTo>
                  <a:cubicBezTo>
                    <a:pt x="2051632" y="1090070"/>
                    <a:pt x="2051508" y="1091112"/>
                    <a:pt x="2051508" y="1091312"/>
                  </a:cubicBezTo>
                  <a:cubicBezTo>
                    <a:pt x="2051478" y="1093288"/>
                    <a:pt x="2051493" y="1097382"/>
                    <a:pt x="2051400" y="1096484"/>
                  </a:cubicBezTo>
                  <a:cubicBezTo>
                    <a:pt x="2051447" y="1093001"/>
                    <a:pt x="2051354" y="1085295"/>
                    <a:pt x="2051539" y="1088472"/>
                  </a:cubicBezTo>
                  <a:close/>
                  <a:moveTo>
                    <a:pt x="2045274" y="1087829"/>
                  </a:moveTo>
                  <a:cubicBezTo>
                    <a:pt x="2045397" y="1087775"/>
                    <a:pt x="2045351" y="1095445"/>
                    <a:pt x="2045397" y="1097323"/>
                  </a:cubicBezTo>
                  <a:cubicBezTo>
                    <a:pt x="2045289" y="1095322"/>
                    <a:pt x="2045274" y="1090749"/>
                    <a:pt x="2045274" y="1087829"/>
                  </a:cubicBezTo>
                  <a:close/>
                  <a:moveTo>
                    <a:pt x="2049881" y="1087678"/>
                  </a:moveTo>
                  <a:cubicBezTo>
                    <a:pt x="2049815" y="1087331"/>
                    <a:pt x="2049734" y="1087688"/>
                    <a:pt x="2049765" y="1089392"/>
                  </a:cubicBezTo>
                  <a:cubicBezTo>
                    <a:pt x="2049780" y="1089556"/>
                    <a:pt x="2049888" y="1090275"/>
                    <a:pt x="2049903" y="1090181"/>
                  </a:cubicBezTo>
                  <a:cubicBezTo>
                    <a:pt x="2049996" y="1089074"/>
                    <a:pt x="2049946" y="1088024"/>
                    <a:pt x="2049881" y="1087678"/>
                  </a:cubicBezTo>
                  <a:close/>
                  <a:moveTo>
                    <a:pt x="2050011" y="1087082"/>
                  </a:moveTo>
                  <a:cubicBezTo>
                    <a:pt x="2049934" y="1088598"/>
                    <a:pt x="2050104" y="1093791"/>
                    <a:pt x="2050135" y="1094852"/>
                  </a:cubicBezTo>
                  <a:cubicBezTo>
                    <a:pt x="2050089" y="1087077"/>
                    <a:pt x="2050258" y="1090007"/>
                    <a:pt x="2050335" y="1088621"/>
                  </a:cubicBezTo>
                  <a:cubicBezTo>
                    <a:pt x="2050474" y="1085679"/>
                    <a:pt x="2050027" y="1086715"/>
                    <a:pt x="2050011" y="1087082"/>
                  </a:cubicBezTo>
                  <a:close/>
                  <a:moveTo>
                    <a:pt x="35" y="1081883"/>
                  </a:moveTo>
                  <a:cubicBezTo>
                    <a:pt x="280" y="1079582"/>
                    <a:pt x="183" y="1087318"/>
                    <a:pt x="0" y="1084664"/>
                  </a:cubicBezTo>
                  <a:cubicBezTo>
                    <a:pt x="-7" y="1084550"/>
                    <a:pt x="25" y="1081972"/>
                    <a:pt x="35" y="1081883"/>
                  </a:cubicBezTo>
                  <a:close/>
                  <a:moveTo>
                    <a:pt x="3949" y="1081319"/>
                  </a:moveTo>
                  <a:cubicBezTo>
                    <a:pt x="4063" y="1081231"/>
                    <a:pt x="4074" y="1085888"/>
                    <a:pt x="4061" y="1086091"/>
                  </a:cubicBezTo>
                  <a:cubicBezTo>
                    <a:pt x="3908" y="1088486"/>
                    <a:pt x="3873" y="1082938"/>
                    <a:pt x="3949" y="1081319"/>
                  </a:cubicBezTo>
                  <a:close/>
                  <a:moveTo>
                    <a:pt x="2327" y="1080484"/>
                  </a:moveTo>
                  <a:lnTo>
                    <a:pt x="2327" y="1080492"/>
                  </a:lnTo>
                  <a:lnTo>
                    <a:pt x="2327" y="1080492"/>
                  </a:lnTo>
                  <a:cubicBezTo>
                    <a:pt x="2327" y="1080489"/>
                    <a:pt x="2327" y="1080486"/>
                    <a:pt x="2327" y="1080484"/>
                  </a:cubicBezTo>
                  <a:close/>
                  <a:moveTo>
                    <a:pt x="2050582" y="1079758"/>
                  </a:moveTo>
                  <a:cubicBezTo>
                    <a:pt x="2050459" y="1085786"/>
                    <a:pt x="2050721" y="1085343"/>
                    <a:pt x="2050706" y="1087074"/>
                  </a:cubicBezTo>
                  <a:cubicBezTo>
                    <a:pt x="2050675" y="1089493"/>
                    <a:pt x="2050459" y="1089301"/>
                    <a:pt x="2050397" y="1088817"/>
                  </a:cubicBezTo>
                  <a:cubicBezTo>
                    <a:pt x="2050521" y="1090800"/>
                    <a:pt x="2050505" y="1099223"/>
                    <a:pt x="2050505" y="1104092"/>
                  </a:cubicBezTo>
                  <a:cubicBezTo>
                    <a:pt x="2050582" y="1099814"/>
                    <a:pt x="2050691" y="1092869"/>
                    <a:pt x="2050737" y="1088647"/>
                  </a:cubicBezTo>
                  <a:cubicBezTo>
                    <a:pt x="2050752" y="1087442"/>
                    <a:pt x="2050706" y="1086272"/>
                    <a:pt x="2050706" y="1085242"/>
                  </a:cubicBezTo>
                  <a:cubicBezTo>
                    <a:pt x="2050721" y="1083596"/>
                    <a:pt x="2050814" y="1085059"/>
                    <a:pt x="2050814" y="1084946"/>
                  </a:cubicBezTo>
                  <a:cubicBezTo>
                    <a:pt x="2050814" y="1084943"/>
                    <a:pt x="2050814" y="1084940"/>
                    <a:pt x="2050814" y="1084938"/>
                  </a:cubicBezTo>
                  <a:cubicBezTo>
                    <a:pt x="2050860" y="1082782"/>
                    <a:pt x="2050691" y="1080006"/>
                    <a:pt x="2050644" y="1084607"/>
                  </a:cubicBezTo>
                  <a:cubicBezTo>
                    <a:pt x="2050629" y="1082991"/>
                    <a:pt x="2050598" y="1081375"/>
                    <a:pt x="2050582" y="1079758"/>
                  </a:cubicBezTo>
                  <a:close/>
                  <a:moveTo>
                    <a:pt x="2051061" y="1076964"/>
                  </a:moveTo>
                  <a:cubicBezTo>
                    <a:pt x="2050953" y="1079592"/>
                    <a:pt x="2051045" y="1084999"/>
                    <a:pt x="2051092" y="1083602"/>
                  </a:cubicBezTo>
                  <a:cubicBezTo>
                    <a:pt x="2051107" y="1082988"/>
                    <a:pt x="2051138" y="1077437"/>
                    <a:pt x="2051061" y="1076964"/>
                  </a:cubicBezTo>
                  <a:close/>
                  <a:moveTo>
                    <a:pt x="2050104" y="1075049"/>
                  </a:moveTo>
                  <a:cubicBezTo>
                    <a:pt x="2050058" y="1072319"/>
                    <a:pt x="2049950" y="1079296"/>
                    <a:pt x="2050073" y="1080626"/>
                  </a:cubicBezTo>
                  <a:cubicBezTo>
                    <a:pt x="2050073" y="1079270"/>
                    <a:pt x="2050119" y="1075825"/>
                    <a:pt x="2050104" y="1075049"/>
                  </a:cubicBezTo>
                  <a:close/>
                  <a:moveTo>
                    <a:pt x="2050629" y="1069530"/>
                  </a:moveTo>
                  <a:cubicBezTo>
                    <a:pt x="2050598" y="1070442"/>
                    <a:pt x="2050613" y="1080134"/>
                    <a:pt x="2050691" y="1076227"/>
                  </a:cubicBezTo>
                  <a:cubicBezTo>
                    <a:pt x="2050706" y="1075918"/>
                    <a:pt x="2050691" y="1069089"/>
                    <a:pt x="2050629" y="1069530"/>
                  </a:cubicBezTo>
                  <a:close/>
                  <a:moveTo>
                    <a:pt x="2062" y="1068501"/>
                  </a:moveTo>
                  <a:cubicBezTo>
                    <a:pt x="2084" y="1068223"/>
                    <a:pt x="2589" y="1072192"/>
                    <a:pt x="2206" y="1073304"/>
                  </a:cubicBezTo>
                  <a:cubicBezTo>
                    <a:pt x="1911" y="1074156"/>
                    <a:pt x="2007" y="1069209"/>
                    <a:pt x="2062" y="1068501"/>
                  </a:cubicBezTo>
                  <a:close/>
                  <a:moveTo>
                    <a:pt x="2631" y="1068043"/>
                  </a:moveTo>
                  <a:cubicBezTo>
                    <a:pt x="2918" y="1074047"/>
                    <a:pt x="2813" y="1068581"/>
                    <a:pt x="2998" y="1068411"/>
                  </a:cubicBezTo>
                  <a:cubicBezTo>
                    <a:pt x="3754" y="1067739"/>
                    <a:pt x="2607" y="1076406"/>
                    <a:pt x="2749" y="1079398"/>
                  </a:cubicBezTo>
                  <a:cubicBezTo>
                    <a:pt x="2769" y="1079816"/>
                    <a:pt x="3025" y="1076736"/>
                    <a:pt x="3089" y="1077805"/>
                  </a:cubicBezTo>
                  <a:cubicBezTo>
                    <a:pt x="3245" y="1080411"/>
                    <a:pt x="2594" y="1087121"/>
                    <a:pt x="2367" y="1085434"/>
                  </a:cubicBezTo>
                  <a:lnTo>
                    <a:pt x="2327" y="1080492"/>
                  </a:lnTo>
                  <a:lnTo>
                    <a:pt x="2580" y="1079204"/>
                  </a:lnTo>
                  <a:cubicBezTo>
                    <a:pt x="2890" y="1072782"/>
                    <a:pt x="2454" y="1074486"/>
                    <a:pt x="2409" y="1073481"/>
                  </a:cubicBezTo>
                  <a:cubicBezTo>
                    <a:pt x="2311" y="1071328"/>
                    <a:pt x="2828" y="1071675"/>
                    <a:pt x="2631" y="1068043"/>
                  </a:cubicBezTo>
                  <a:close/>
                  <a:moveTo>
                    <a:pt x="2044425" y="1067618"/>
                  </a:moveTo>
                  <a:cubicBezTo>
                    <a:pt x="2044486" y="1063525"/>
                    <a:pt x="2044625" y="1074293"/>
                    <a:pt x="2044610" y="1074464"/>
                  </a:cubicBezTo>
                  <a:cubicBezTo>
                    <a:pt x="2044595" y="1074622"/>
                    <a:pt x="2044394" y="1069774"/>
                    <a:pt x="2044425" y="1067618"/>
                  </a:cubicBezTo>
                  <a:close/>
                  <a:moveTo>
                    <a:pt x="19026" y="1066518"/>
                  </a:moveTo>
                  <a:cubicBezTo>
                    <a:pt x="18904" y="1066184"/>
                    <a:pt x="18805" y="1069391"/>
                    <a:pt x="18860" y="1070108"/>
                  </a:cubicBezTo>
                  <a:cubicBezTo>
                    <a:pt x="18947" y="1071225"/>
                    <a:pt x="19223" y="1067056"/>
                    <a:pt x="19026" y="1066518"/>
                  </a:cubicBezTo>
                  <a:close/>
                  <a:moveTo>
                    <a:pt x="2051107" y="1053503"/>
                  </a:moveTo>
                  <a:cubicBezTo>
                    <a:pt x="2050706" y="1049641"/>
                    <a:pt x="2051061" y="1064172"/>
                    <a:pt x="2050721" y="1065931"/>
                  </a:cubicBezTo>
                  <a:cubicBezTo>
                    <a:pt x="2050814" y="1050150"/>
                    <a:pt x="2050351" y="1076358"/>
                    <a:pt x="2050891" y="1065342"/>
                  </a:cubicBezTo>
                  <a:cubicBezTo>
                    <a:pt x="2050675" y="1074416"/>
                    <a:pt x="2050953" y="1068316"/>
                    <a:pt x="2050999" y="1069717"/>
                  </a:cubicBezTo>
                  <a:cubicBezTo>
                    <a:pt x="2051061" y="1071216"/>
                    <a:pt x="2050968" y="1076349"/>
                    <a:pt x="2051092" y="1076088"/>
                  </a:cubicBezTo>
                  <a:cubicBezTo>
                    <a:pt x="2051092" y="1076085"/>
                    <a:pt x="2051092" y="1076081"/>
                    <a:pt x="2051092" y="1076078"/>
                  </a:cubicBezTo>
                  <a:cubicBezTo>
                    <a:pt x="2051107" y="1072939"/>
                    <a:pt x="2051107" y="1069800"/>
                    <a:pt x="2051107" y="1066660"/>
                  </a:cubicBezTo>
                  <a:cubicBezTo>
                    <a:pt x="2050829" y="1069734"/>
                    <a:pt x="2050937" y="1063317"/>
                    <a:pt x="2051154" y="1061141"/>
                  </a:cubicBezTo>
                  <a:cubicBezTo>
                    <a:pt x="2051107" y="1060248"/>
                    <a:pt x="2051061" y="1059352"/>
                    <a:pt x="2050999" y="1058459"/>
                  </a:cubicBezTo>
                  <a:cubicBezTo>
                    <a:pt x="2051339" y="1056983"/>
                    <a:pt x="2050814" y="1056405"/>
                    <a:pt x="2051107" y="1053503"/>
                  </a:cubicBezTo>
                  <a:close/>
                  <a:moveTo>
                    <a:pt x="2051694" y="1052756"/>
                  </a:moveTo>
                  <a:cubicBezTo>
                    <a:pt x="2051771" y="1054062"/>
                    <a:pt x="2051632" y="1071481"/>
                    <a:pt x="2051616" y="1074277"/>
                  </a:cubicBezTo>
                  <a:cubicBezTo>
                    <a:pt x="2051462" y="1071773"/>
                    <a:pt x="2051601" y="1069754"/>
                    <a:pt x="2051601" y="1066390"/>
                  </a:cubicBezTo>
                  <a:cubicBezTo>
                    <a:pt x="2051601" y="1065481"/>
                    <a:pt x="2051539" y="1065723"/>
                    <a:pt x="2051539" y="1065626"/>
                  </a:cubicBezTo>
                  <a:cubicBezTo>
                    <a:pt x="2051539" y="1064053"/>
                    <a:pt x="2051616" y="1065231"/>
                    <a:pt x="2051616" y="1064262"/>
                  </a:cubicBezTo>
                  <a:cubicBezTo>
                    <a:pt x="2051616" y="1063649"/>
                    <a:pt x="2051586" y="1050921"/>
                    <a:pt x="2051694" y="1052756"/>
                  </a:cubicBezTo>
                  <a:close/>
                  <a:moveTo>
                    <a:pt x="2051848" y="1051159"/>
                  </a:moveTo>
                  <a:cubicBezTo>
                    <a:pt x="2052018" y="1053033"/>
                    <a:pt x="2051863" y="1061683"/>
                    <a:pt x="2051786" y="1055763"/>
                  </a:cubicBezTo>
                  <a:cubicBezTo>
                    <a:pt x="2051786" y="1055196"/>
                    <a:pt x="2051879" y="1052803"/>
                    <a:pt x="2051848" y="1051159"/>
                  </a:cubicBezTo>
                  <a:close/>
                  <a:moveTo>
                    <a:pt x="19934" y="1050508"/>
                  </a:moveTo>
                  <a:cubicBezTo>
                    <a:pt x="19663" y="1052195"/>
                    <a:pt x="19909" y="1059994"/>
                    <a:pt x="20085" y="1058065"/>
                  </a:cubicBezTo>
                  <a:cubicBezTo>
                    <a:pt x="20108" y="1057791"/>
                    <a:pt x="19929" y="1051602"/>
                    <a:pt x="19934" y="1050508"/>
                  </a:cubicBezTo>
                  <a:close/>
                  <a:moveTo>
                    <a:pt x="2045011" y="1044682"/>
                  </a:moveTo>
                  <a:cubicBezTo>
                    <a:pt x="2045073" y="1049204"/>
                    <a:pt x="2045135" y="1045011"/>
                    <a:pt x="2045135" y="1049528"/>
                  </a:cubicBezTo>
                  <a:cubicBezTo>
                    <a:pt x="2045027" y="1048443"/>
                    <a:pt x="2045011" y="1047738"/>
                    <a:pt x="2045011" y="1044682"/>
                  </a:cubicBezTo>
                  <a:close/>
                  <a:moveTo>
                    <a:pt x="2044394" y="1044424"/>
                  </a:moveTo>
                  <a:cubicBezTo>
                    <a:pt x="2044486" y="1040882"/>
                    <a:pt x="2044517" y="1057118"/>
                    <a:pt x="2044502" y="1057585"/>
                  </a:cubicBezTo>
                  <a:cubicBezTo>
                    <a:pt x="2044486" y="1057832"/>
                    <a:pt x="2044471" y="1057993"/>
                    <a:pt x="2044471" y="1058085"/>
                  </a:cubicBezTo>
                  <a:cubicBezTo>
                    <a:pt x="2044502" y="1058681"/>
                    <a:pt x="2044533" y="1061749"/>
                    <a:pt x="2044440" y="1062104"/>
                  </a:cubicBezTo>
                  <a:cubicBezTo>
                    <a:pt x="2044440" y="1061184"/>
                    <a:pt x="2044425" y="1058673"/>
                    <a:pt x="2044425" y="1058382"/>
                  </a:cubicBezTo>
                  <a:cubicBezTo>
                    <a:pt x="2044440" y="1058257"/>
                    <a:pt x="2044440" y="1058163"/>
                    <a:pt x="2044440" y="1058098"/>
                  </a:cubicBezTo>
                  <a:cubicBezTo>
                    <a:pt x="2044348" y="1057016"/>
                    <a:pt x="2044363" y="1045103"/>
                    <a:pt x="2044394" y="1044424"/>
                  </a:cubicBezTo>
                  <a:close/>
                  <a:moveTo>
                    <a:pt x="20103" y="1039456"/>
                  </a:moveTo>
                  <a:cubicBezTo>
                    <a:pt x="20082" y="1039720"/>
                    <a:pt x="20153" y="1045839"/>
                    <a:pt x="20254" y="1045167"/>
                  </a:cubicBezTo>
                  <a:cubicBezTo>
                    <a:pt x="20445" y="1043890"/>
                    <a:pt x="20175" y="1038552"/>
                    <a:pt x="20103" y="1039456"/>
                  </a:cubicBezTo>
                  <a:close/>
                  <a:moveTo>
                    <a:pt x="2044409" y="1038909"/>
                  </a:moveTo>
                  <a:cubicBezTo>
                    <a:pt x="2044409" y="1039075"/>
                    <a:pt x="2044425" y="1042478"/>
                    <a:pt x="2044425" y="1042619"/>
                  </a:cubicBezTo>
                  <a:cubicBezTo>
                    <a:pt x="2044332" y="1045407"/>
                    <a:pt x="2044301" y="1035779"/>
                    <a:pt x="2044409" y="1038909"/>
                  </a:cubicBezTo>
                  <a:close/>
                  <a:moveTo>
                    <a:pt x="2052342" y="1036057"/>
                  </a:moveTo>
                  <a:cubicBezTo>
                    <a:pt x="2052465" y="1035782"/>
                    <a:pt x="2052373" y="1042799"/>
                    <a:pt x="2052373" y="1044623"/>
                  </a:cubicBezTo>
                  <a:cubicBezTo>
                    <a:pt x="2052295" y="1043052"/>
                    <a:pt x="2052342" y="1038609"/>
                    <a:pt x="2052342" y="1036057"/>
                  </a:cubicBezTo>
                  <a:close/>
                  <a:moveTo>
                    <a:pt x="22163" y="1031860"/>
                  </a:moveTo>
                  <a:cubicBezTo>
                    <a:pt x="22467" y="1033218"/>
                    <a:pt x="22283" y="1038990"/>
                    <a:pt x="22165" y="1036510"/>
                  </a:cubicBezTo>
                  <a:cubicBezTo>
                    <a:pt x="22133" y="1035824"/>
                    <a:pt x="22183" y="1033058"/>
                    <a:pt x="22163" y="1031860"/>
                  </a:cubicBezTo>
                  <a:close/>
                  <a:moveTo>
                    <a:pt x="2051694" y="1030101"/>
                  </a:moveTo>
                  <a:cubicBezTo>
                    <a:pt x="2051632" y="1032490"/>
                    <a:pt x="2051555" y="1049749"/>
                    <a:pt x="2051570" y="1050533"/>
                  </a:cubicBezTo>
                  <a:cubicBezTo>
                    <a:pt x="2051586" y="1050761"/>
                    <a:pt x="2051663" y="1050920"/>
                    <a:pt x="2051678" y="1050812"/>
                  </a:cubicBezTo>
                  <a:cubicBezTo>
                    <a:pt x="2051694" y="1049958"/>
                    <a:pt x="2051725" y="1032544"/>
                    <a:pt x="2051694" y="1030101"/>
                  </a:cubicBezTo>
                  <a:close/>
                  <a:moveTo>
                    <a:pt x="20269" y="1029351"/>
                  </a:moveTo>
                  <a:cubicBezTo>
                    <a:pt x="20264" y="1031354"/>
                    <a:pt x="20205" y="1035344"/>
                    <a:pt x="20423" y="1034120"/>
                  </a:cubicBezTo>
                  <a:cubicBezTo>
                    <a:pt x="20441" y="1033987"/>
                    <a:pt x="20395" y="1029357"/>
                    <a:pt x="20269" y="1029351"/>
                  </a:cubicBezTo>
                  <a:close/>
                  <a:moveTo>
                    <a:pt x="21374" y="1026555"/>
                  </a:moveTo>
                  <a:cubicBezTo>
                    <a:pt x="21641" y="1028028"/>
                    <a:pt x="21469" y="1031721"/>
                    <a:pt x="21555" y="1033904"/>
                  </a:cubicBezTo>
                  <a:cubicBezTo>
                    <a:pt x="21674" y="1036919"/>
                    <a:pt x="22706" y="1042046"/>
                    <a:pt x="21691" y="1039838"/>
                  </a:cubicBezTo>
                  <a:cubicBezTo>
                    <a:pt x="21585" y="1035410"/>
                    <a:pt x="21479" y="1030982"/>
                    <a:pt x="21374" y="1026555"/>
                  </a:cubicBezTo>
                  <a:close/>
                  <a:moveTo>
                    <a:pt x="2050687" y="1023143"/>
                  </a:moveTo>
                  <a:cubicBezTo>
                    <a:pt x="2050637" y="1023602"/>
                    <a:pt x="2050575" y="1024927"/>
                    <a:pt x="2050598" y="1026177"/>
                  </a:cubicBezTo>
                  <a:cubicBezTo>
                    <a:pt x="2050598" y="1026283"/>
                    <a:pt x="2050706" y="1025413"/>
                    <a:pt x="2050706" y="1025303"/>
                  </a:cubicBezTo>
                  <a:cubicBezTo>
                    <a:pt x="2050776" y="1023091"/>
                    <a:pt x="2050737" y="1022684"/>
                    <a:pt x="2050687" y="1023143"/>
                  </a:cubicBezTo>
                  <a:close/>
                  <a:moveTo>
                    <a:pt x="2051817" y="1020598"/>
                  </a:moveTo>
                  <a:cubicBezTo>
                    <a:pt x="2051802" y="1014684"/>
                    <a:pt x="2051632" y="1026042"/>
                    <a:pt x="2051755" y="1024553"/>
                  </a:cubicBezTo>
                  <a:cubicBezTo>
                    <a:pt x="2051755" y="1024456"/>
                    <a:pt x="2051817" y="1021209"/>
                    <a:pt x="2051817" y="1020598"/>
                  </a:cubicBezTo>
                  <a:close/>
                  <a:moveTo>
                    <a:pt x="2044246" y="1019503"/>
                  </a:moveTo>
                  <a:lnTo>
                    <a:pt x="2044305" y="1019892"/>
                  </a:lnTo>
                  <a:lnTo>
                    <a:pt x="2044255" y="1021942"/>
                  </a:lnTo>
                  <a:cubicBezTo>
                    <a:pt x="2044178" y="1019736"/>
                    <a:pt x="2044201" y="1019352"/>
                    <a:pt x="2044246" y="1019503"/>
                  </a:cubicBezTo>
                  <a:close/>
                  <a:moveTo>
                    <a:pt x="21138" y="1017975"/>
                  </a:moveTo>
                  <a:cubicBezTo>
                    <a:pt x="21259" y="1016431"/>
                    <a:pt x="21453" y="1021013"/>
                    <a:pt x="21293" y="1022747"/>
                  </a:cubicBezTo>
                  <a:cubicBezTo>
                    <a:pt x="21155" y="1022778"/>
                    <a:pt x="21119" y="1018221"/>
                    <a:pt x="21138" y="1017975"/>
                  </a:cubicBezTo>
                  <a:close/>
                  <a:moveTo>
                    <a:pt x="2044363" y="1017520"/>
                  </a:moveTo>
                  <a:cubicBezTo>
                    <a:pt x="2044363" y="1017525"/>
                    <a:pt x="2044363" y="1017530"/>
                    <a:pt x="2044363" y="1017533"/>
                  </a:cubicBezTo>
                  <a:cubicBezTo>
                    <a:pt x="2044255" y="1016829"/>
                    <a:pt x="2044378" y="1019963"/>
                    <a:pt x="2044363" y="1020272"/>
                  </a:cubicBezTo>
                  <a:lnTo>
                    <a:pt x="2044305" y="1019892"/>
                  </a:lnTo>
                  <a:close/>
                  <a:moveTo>
                    <a:pt x="2052095" y="1016712"/>
                  </a:moveTo>
                  <a:cubicBezTo>
                    <a:pt x="2051879" y="1020494"/>
                    <a:pt x="2052218" y="1031890"/>
                    <a:pt x="2052188" y="1024425"/>
                  </a:cubicBezTo>
                  <a:cubicBezTo>
                    <a:pt x="2052188" y="1024277"/>
                    <a:pt x="2052064" y="1025723"/>
                    <a:pt x="2052079" y="1022832"/>
                  </a:cubicBezTo>
                  <a:cubicBezTo>
                    <a:pt x="2052095" y="1022590"/>
                    <a:pt x="2052218" y="1022141"/>
                    <a:pt x="2052188" y="1018508"/>
                  </a:cubicBezTo>
                  <a:cubicBezTo>
                    <a:pt x="2052188" y="1017770"/>
                    <a:pt x="2052110" y="1016628"/>
                    <a:pt x="2052095" y="1016712"/>
                  </a:cubicBezTo>
                  <a:close/>
                  <a:moveTo>
                    <a:pt x="2052002" y="1014664"/>
                  </a:moveTo>
                  <a:cubicBezTo>
                    <a:pt x="2051971" y="1015554"/>
                    <a:pt x="2051910" y="1024541"/>
                    <a:pt x="2051987" y="1021229"/>
                  </a:cubicBezTo>
                  <a:cubicBezTo>
                    <a:pt x="2052002" y="1020939"/>
                    <a:pt x="2052064" y="1014775"/>
                    <a:pt x="2052002" y="1014664"/>
                  </a:cubicBezTo>
                  <a:close/>
                  <a:moveTo>
                    <a:pt x="2044317" y="1004469"/>
                  </a:moveTo>
                  <a:cubicBezTo>
                    <a:pt x="2044409" y="1004882"/>
                    <a:pt x="2044533" y="1015889"/>
                    <a:pt x="2044425" y="1015761"/>
                  </a:cubicBezTo>
                  <a:cubicBezTo>
                    <a:pt x="2044394" y="1011997"/>
                    <a:pt x="2044348" y="1008233"/>
                    <a:pt x="2044317" y="1004469"/>
                  </a:cubicBezTo>
                  <a:close/>
                  <a:moveTo>
                    <a:pt x="2044301" y="998879"/>
                  </a:moveTo>
                  <a:cubicBezTo>
                    <a:pt x="2044363" y="996530"/>
                    <a:pt x="2044409" y="1002030"/>
                    <a:pt x="2044394" y="1003651"/>
                  </a:cubicBezTo>
                  <a:cubicBezTo>
                    <a:pt x="2044332" y="1003668"/>
                    <a:pt x="2044301" y="999220"/>
                    <a:pt x="2044301" y="998879"/>
                  </a:cubicBezTo>
                  <a:close/>
                  <a:moveTo>
                    <a:pt x="2052265" y="993441"/>
                  </a:moveTo>
                  <a:cubicBezTo>
                    <a:pt x="2052203" y="993802"/>
                    <a:pt x="2052126" y="1001322"/>
                    <a:pt x="2052141" y="1001680"/>
                  </a:cubicBezTo>
                  <a:cubicBezTo>
                    <a:pt x="2052218" y="1005264"/>
                    <a:pt x="2052295" y="994013"/>
                    <a:pt x="2052265" y="993441"/>
                  </a:cubicBezTo>
                  <a:close/>
                  <a:moveTo>
                    <a:pt x="21290" y="990186"/>
                  </a:moveTo>
                  <a:cubicBezTo>
                    <a:pt x="21494" y="987885"/>
                    <a:pt x="21497" y="995621"/>
                    <a:pt x="21291" y="992967"/>
                  </a:cubicBezTo>
                  <a:cubicBezTo>
                    <a:pt x="21283" y="992842"/>
                    <a:pt x="21282" y="990275"/>
                    <a:pt x="21290" y="990186"/>
                  </a:cubicBezTo>
                  <a:close/>
                  <a:moveTo>
                    <a:pt x="2052712" y="989519"/>
                  </a:moveTo>
                  <a:cubicBezTo>
                    <a:pt x="2052789" y="987592"/>
                    <a:pt x="2052836" y="993479"/>
                    <a:pt x="2052743" y="995220"/>
                  </a:cubicBezTo>
                  <a:cubicBezTo>
                    <a:pt x="2052620" y="996067"/>
                    <a:pt x="2052712" y="989763"/>
                    <a:pt x="2052712" y="989519"/>
                  </a:cubicBezTo>
                  <a:close/>
                  <a:moveTo>
                    <a:pt x="2044579" y="988892"/>
                  </a:moveTo>
                  <a:cubicBezTo>
                    <a:pt x="2044579" y="992491"/>
                    <a:pt x="2044795" y="991731"/>
                    <a:pt x="2044703" y="994016"/>
                  </a:cubicBezTo>
                  <a:cubicBezTo>
                    <a:pt x="2044687" y="994390"/>
                    <a:pt x="2044255" y="995595"/>
                    <a:pt x="2044394" y="991638"/>
                  </a:cubicBezTo>
                  <a:cubicBezTo>
                    <a:pt x="2044425" y="990926"/>
                    <a:pt x="2044548" y="993712"/>
                    <a:pt x="2044579" y="988892"/>
                  </a:cubicBezTo>
                  <a:close/>
                  <a:moveTo>
                    <a:pt x="2044857" y="982224"/>
                  </a:moveTo>
                  <a:cubicBezTo>
                    <a:pt x="2044718" y="983071"/>
                    <a:pt x="2044872" y="987229"/>
                    <a:pt x="2044919" y="986031"/>
                  </a:cubicBezTo>
                  <a:cubicBezTo>
                    <a:pt x="2044919" y="985892"/>
                    <a:pt x="2044934" y="981644"/>
                    <a:pt x="2044857" y="982224"/>
                  </a:cubicBezTo>
                  <a:close/>
                  <a:moveTo>
                    <a:pt x="2051092" y="980029"/>
                  </a:moveTo>
                  <a:cubicBezTo>
                    <a:pt x="2050999" y="976903"/>
                    <a:pt x="2050953" y="986525"/>
                    <a:pt x="2051061" y="983743"/>
                  </a:cubicBezTo>
                  <a:cubicBezTo>
                    <a:pt x="2051076" y="983605"/>
                    <a:pt x="2051092" y="980182"/>
                    <a:pt x="2051092" y="980029"/>
                  </a:cubicBezTo>
                  <a:close/>
                  <a:moveTo>
                    <a:pt x="2044440" y="974082"/>
                  </a:moveTo>
                  <a:cubicBezTo>
                    <a:pt x="2044456" y="976650"/>
                    <a:pt x="2044440" y="979087"/>
                    <a:pt x="2044409" y="981445"/>
                  </a:cubicBezTo>
                  <a:cubicBezTo>
                    <a:pt x="2044348" y="980948"/>
                    <a:pt x="2044378" y="974353"/>
                    <a:pt x="2044440" y="974082"/>
                  </a:cubicBezTo>
                  <a:close/>
                  <a:moveTo>
                    <a:pt x="21195" y="959345"/>
                  </a:moveTo>
                  <a:cubicBezTo>
                    <a:pt x="21325" y="959319"/>
                    <a:pt x="21433" y="959829"/>
                    <a:pt x="21356" y="961837"/>
                  </a:cubicBezTo>
                  <a:cubicBezTo>
                    <a:pt x="21242" y="964807"/>
                    <a:pt x="20694" y="962502"/>
                    <a:pt x="20901" y="960069"/>
                  </a:cubicBezTo>
                  <a:cubicBezTo>
                    <a:pt x="20913" y="959934"/>
                    <a:pt x="21065" y="959372"/>
                    <a:pt x="21195" y="959345"/>
                  </a:cubicBezTo>
                  <a:close/>
                  <a:moveTo>
                    <a:pt x="2044713" y="950458"/>
                  </a:moveTo>
                  <a:cubicBezTo>
                    <a:pt x="2044689" y="950460"/>
                    <a:pt x="2044664" y="952833"/>
                    <a:pt x="2044641" y="959120"/>
                  </a:cubicBezTo>
                  <a:cubicBezTo>
                    <a:pt x="2044641" y="959907"/>
                    <a:pt x="2044733" y="958831"/>
                    <a:pt x="2044718" y="962035"/>
                  </a:cubicBezTo>
                  <a:cubicBezTo>
                    <a:pt x="2044718" y="962248"/>
                    <a:pt x="2044656" y="962353"/>
                    <a:pt x="2044656" y="963006"/>
                  </a:cubicBezTo>
                  <a:cubicBezTo>
                    <a:pt x="2044656" y="964510"/>
                    <a:pt x="2044641" y="972526"/>
                    <a:pt x="2044703" y="974137"/>
                  </a:cubicBezTo>
                  <a:cubicBezTo>
                    <a:pt x="2044687" y="974151"/>
                    <a:pt x="2044687" y="974254"/>
                    <a:pt x="2044672" y="974475"/>
                  </a:cubicBezTo>
                  <a:cubicBezTo>
                    <a:pt x="2044579" y="976452"/>
                    <a:pt x="2044919" y="982565"/>
                    <a:pt x="2044949" y="981435"/>
                  </a:cubicBezTo>
                  <a:cubicBezTo>
                    <a:pt x="2044980" y="979980"/>
                    <a:pt x="2044857" y="975343"/>
                    <a:pt x="2044749" y="974332"/>
                  </a:cubicBezTo>
                  <a:cubicBezTo>
                    <a:pt x="2044764" y="974143"/>
                    <a:pt x="2044795" y="973637"/>
                    <a:pt x="2044811" y="972708"/>
                  </a:cubicBezTo>
                  <a:cubicBezTo>
                    <a:pt x="2044811" y="972711"/>
                    <a:pt x="2044811" y="972714"/>
                    <a:pt x="2044811" y="972717"/>
                  </a:cubicBezTo>
                  <a:cubicBezTo>
                    <a:pt x="2044846" y="971777"/>
                    <a:pt x="2044784" y="950452"/>
                    <a:pt x="2044713" y="950458"/>
                  </a:cubicBezTo>
                  <a:close/>
                  <a:moveTo>
                    <a:pt x="2044132" y="944792"/>
                  </a:moveTo>
                  <a:cubicBezTo>
                    <a:pt x="2044070" y="944438"/>
                    <a:pt x="2044054" y="949236"/>
                    <a:pt x="2044147" y="949463"/>
                  </a:cubicBezTo>
                  <a:cubicBezTo>
                    <a:pt x="2044147" y="948391"/>
                    <a:pt x="2044162" y="945067"/>
                    <a:pt x="2044132" y="944792"/>
                  </a:cubicBezTo>
                  <a:close/>
                  <a:moveTo>
                    <a:pt x="2044425" y="943435"/>
                  </a:moveTo>
                  <a:cubicBezTo>
                    <a:pt x="2044332" y="943056"/>
                    <a:pt x="2044378" y="947900"/>
                    <a:pt x="2044394" y="948014"/>
                  </a:cubicBezTo>
                  <a:cubicBezTo>
                    <a:pt x="2044456" y="948841"/>
                    <a:pt x="2044456" y="944667"/>
                    <a:pt x="2044425" y="943435"/>
                  </a:cubicBezTo>
                  <a:close/>
                  <a:moveTo>
                    <a:pt x="20742" y="923637"/>
                  </a:moveTo>
                  <a:cubicBezTo>
                    <a:pt x="20489" y="920027"/>
                    <a:pt x="20541" y="927364"/>
                    <a:pt x="20707" y="927317"/>
                  </a:cubicBezTo>
                  <a:cubicBezTo>
                    <a:pt x="20770" y="927294"/>
                    <a:pt x="20752" y="923782"/>
                    <a:pt x="20742" y="923637"/>
                  </a:cubicBezTo>
                  <a:close/>
                  <a:moveTo>
                    <a:pt x="1732" y="898047"/>
                  </a:moveTo>
                  <a:cubicBezTo>
                    <a:pt x="1751" y="898338"/>
                    <a:pt x="1661" y="905961"/>
                    <a:pt x="1539" y="905381"/>
                  </a:cubicBezTo>
                  <a:cubicBezTo>
                    <a:pt x="1321" y="903801"/>
                    <a:pt x="1646" y="896804"/>
                    <a:pt x="1732" y="898047"/>
                  </a:cubicBezTo>
                  <a:close/>
                  <a:moveTo>
                    <a:pt x="2043452" y="896503"/>
                  </a:moveTo>
                  <a:cubicBezTo>
                    <a:pt x="2043522" y="895932"/>
                    <a:pt x="2043599" y="898539"/>
                    <a:pt x="2043545" y="904613"/>
                  </a:cubicBezTo>
                  <a:cubicBezTo>
                    <a:pt x="2043545" y="904850"/>
                    <a:pt x="2043452" y="908267"/>
                    <a:pt x="2043406" y="907461"/>
                  </a:cubicBezTo>
                  <a:cubicBezTo>
                    <a:pt x="2043321" y="900823"/>
                    <a:pt x="2043383" y="897074"/>
                    <a:pt x="2043452" y="896503"/>
                  </a:cubicBezTo>
                  <a:close/>
                  <a:moveTo>
                    <a:pt x="2053391" y="895776"/>
                  </a:moveTo>
                  <a:cubicBezTo>
                    <a:pt x="2053407" y="895013"/>
                    <a:pt x="2053839" y="895393"/>
                    <a:pt x="2053654" y="898543"/>
                  </a:cubicBezTo>
                  <a:cubicBezTo>
                    <a:pt x="2053623" y="898956"/>
                    <a:pt x="2053530" y="897023"/>
                    <a:pt x="2053499" y="897361"/>
                  </a:cubicBezTo>
                  <a:cubicBezTo>
                    <a:pt x="2053484" y="897560"/>
                    <a:pt x="2053376" y="904407"/>
                    <a:pt x="2053391" y="904724"/>
                  </a:cubicBezTo>
                  <a:cubicBezTo>
                    <a:pt x="2053407" y="905063"/>
                    <a:pt x="2053546" y="904664"/>
                    <a:pt x="2053561" y="905008"/>
                  </a:cubicBezTo>
                  <a:cubicBezTo>
                    <a:pt x="2053576" y="905395"/>
                    <a:pt x="2053422" y="909611"/>
                    <a:pt x="2053407" y="911818"/>
                  </a:cubicBezTo>
                  <a:cubicBezTo>
                    <a:pt x="2053391" y="915979"/>
                    <a:pt x="2053499" y="916428"/>
                    <a:pt x="2053499" y="916769"/>
                  </a:cubicBezTo>
                  <a:cubicBezTo>
                    <a:pt x="2053484" y="917764"/>
                    <a:pt x="2053391" y="919434"/>
                    <a:pt x="2053391" y="921450"/>
                  </a:cubicBezTo>
                  <a:cubicBezTo>
                    <a:pt x="2053329" y="931606"/>
                    <a:pt x="2053329" y="947139"/>
                    <a:pt x="2053052" y="955189"/>
                  </a:cubicBezTo>
                  <a:cubicBezTo>
                    <a:pt x="2053191" y="948025"/>
                    <a:pt x="2053129" y="941197"/>
                    <a:pt x="2053144" y="934068"/>
                  </a:cubicBezTo>
                  <a:cubicBezTo>
                    <a:pt x="2053360" y="936156"/>
                    <a:pt x="2053021" y="923579"/>
                    <a:pt x="2053237" y="930936"/>
                  </a:cubicBezTo>
                  <a:cubicBezTo>
                    <a:pt x="2053206" y="927549"/>
                    <a:pt x="2053314" y="898270"/>
                    <a:pt x="2053391" y="895783"/>
                  </a:cubicBezTo>
                  <a:cubicBezTo>
                    <a:pt x="2053391" y="895780"/>
                    <a:pt x="2053391" y="895777"/>
                    <a:pt x="2053391" y="895776"/>
                  </a:cubicBezTo>
                  <a:close/>
                  <a:moveTo>
                    <a:pt x="20693" y="894763"/>
                  </a:moveTo>
                  <a:cubicBezTo>
                    <a:pt x="20567" y="894634"/>
                    <a:pt x="20637" y="905279"/>
                    <a:pt x="20808" y="906005"/>
                  </a:cubicBezTo>
                  <a:cubicBezTo>
                    <a:pt x="20727" y="904324"/>
                    <a:pt x="20806" y="894885"/>
                    <a:pt x="20693" y="894763"/>
                  </a:cubicBezTo>
                  <a:close/>
                  <a:moveTo>
                    <a:pt x="2129" y="889002"/>
                  </a:moveTo>
                  <a:cubicBezTo>
                    <a:pt x="2080" y="889535"/>
                    <a:pt x="2002" y="893362"/>
                    <a:pt x="1993" y="894509"/>
                  </a:cubicBezTo>
                  <a:cubicBezTo>
                    <a:pt x="2235" y="895726"/>
                    <a:pt x="2350" y="886596"/>
                    <a:pt x="2129" y="889002"/>
                  </a:cubicBezTo>
                  <a:close/>
                  <a:moveTo>
                    <a:pt x="2053191" y="879885"/>
                  </a:moveTo>
                  <a:cubicBezTo>
                    <a:pt x="2053175" y="880292"/>
                    <a:pt x="2053144" y="885467"/>
                    <a:pt x="2053222" y="885585"/>
                  </a:cubicBezTo>
                  <a:cubicBezTo>
                    <a:pt x="2053252" y="884004"/>
                    <a:pt x="2053283" y="877260"/>
                    <a:pt x="2053191" y="879885"/>
                  </a:cubicBezTo>
                  <a:close/>
                  <a:moveTo>
                    <a:pt x="2043375" y="876820"/>
                  </a:moveTo>
                  <a:cubicBezTo>
                    <a:pt x="2043391" y="879479"/>
                    <a:pt x="2043406" y="886093"/>
                    <a:pt x="2043545" y="881545"/>
                  </a:cubicBezTo>
                  <a:cubicBezTo>
                    <a:pt x="2043576" y="880659"/>
                    <a:pt x="2043545" y="878321"/>
                    <a:pt x="2043545" y="877082"/>
                  </a:cubicBezTo>
                  <a:cubicBezTo>
                    <a:pt x="2043406" y="881034"/>
                    <a:pt x="2043545" y="876647"/>
                    <a:pt x="2043375" y="876820"/>
                  </a:cubicBezTo>
                  <a:close/>
                  <a:moveTo>
                    <a:pt x="2043447" y="871950"/>
                  </a:moveTo>
                  <a:cubicBezTo>
                    <a:pt x="2043399" y="871493"/>
                    <a:pt x="2043360" y="871396"/>
                    <a:pt x="2043375" y="872627"/>
                  </a:cubicBezTo>
                  <a:cubicBezTo>
                    <a:pt x="2043375" y="873766"/>
                    <a:pt x="2043576" y="875600"/>
                    <a:pt x="2043576" y="873437"/>
                  </a:cubicBezTo>
                  <a:cubicBezTo>
                    <a:pt x="2043553" y="873226"/>
                    <a:pt x="2043495" y="872408"/>
                    <a:pt x="2043447" y="871950"/>
                  </a:cubicBezTo>
                  <a:close/>
                  <a:moveTo>
                    <a:pt x="2053654" y="865523"/>
                  </a:moveTo>
                  <a:cubicBezTo>
                    <a:pt x="2053515" y="861112"/>
                    <a:pt x="2053299" y="879635"/>
                    <a:pt x="2053530" y="874767"/>
                  </a:cubicBezTo>
                  <a:cubicBezTo>
                    <a:pt x="2053546" y="874420"/>
                    <a:pt x="2053669" y="865907"/>
                    <a:pt x="2053654" y="865523"/>
                  </a:cubicBezTo>
                  <a:close/>
                  <a:moveTo>
                    <a:pt x="2043761" y="863493"/>
                  </a:moveTo>
                  <a:cubicBezTo>
                    <a:pt x="2043746" y="863270"/>
                    <a:pt x="2043607" y="865790"/>
                    <a:pt x="2043607" y="866520"/>
                  </a:cubicBezTo>
                  <a:cubicBezTo>
                    <a:pt x="2043622" y="867555"/>
                    <a:pt x="2043746" y="866551"/>
                    <a:pt x="2043746" y="867680"/>
                  </a:cubicBezTo>
                  <a:cubicBezTo>
                    <a:pt x="2043777" y="871434"/>
                    <a:pt x="2043699" y="874759"/>
                    <a:pt x="2043715" y="878278"/>
                  </a:cubicBezTo>
                  <a:cubicBezTo>
                    <a:pt x="2043730" y="878594"/>
                    <a:pt x="2043792" y="876131"/>
                    <a:pt x="2043808" y="878841"/>
                  </a:cubicBezTo>
                  <a:cubicBezTo>
                    <a:pt x="2043808" y="879260"/>
                    <a:pt x="2043699" y="881775"/>
                    <a:pt x="2043730" y="885018"/>
                  </a:cubicBezTo>
                  <a:cubicBezTo>
                    <a:pt x="2044147" y="892175"/>
                    <a:pt x="2043808" y="897432"/>
                    <a:pt x="2043993" y="906515"/>
                  </a:cubicBezTo>
                  <a:cubicBezTo>
                    <a:pt x="2044023" y="906173"/>
                    <a:pt x="2044085" y="899379"/>
                    <a:pt x="2044085" y="898980"/>
                  </a:cubicBezTo>
                  <a:cubicBezTo>
                    <a:pt x="2044101" y="891387"/>
                    <a:pt x="2044054" y="877783"/>
                    <a:pt x="2044008" y="869830"/>
                  </a:cubicBezTo>
                  <a:cubicBezTo>
                    <a:pt x="2044008" y="867788"/>
                    <a:pt x="2043931" y="868779"/>
                    <a:pt x="2043915" y="867901"/>
                  </a:cubicBezTo>
                  <a:cubicBezTo>
                    <a:pt x="2043915" y="867207"/>
                    <a:pt x="2044070" y="868032"/>
                    <a:pt x="2043993" y="865705"/>
                  </a:cubicBezTo>
                  <a:cubicBezTo>
                    <a:pt x="2043962" y="864600"/>
                    <a:pt x="2043823" y="868001"/>
                    <a:pt x="2043792" y="867239"/>
                  </a:cubicBezTo>
                  <a:cubicBezTo>
                    <a:pt x="2043761" y="866753"/>
                    <a:pt x="2043808" y="864281"/>
                    <a:pt x="2043761" y="863493"/>
                  </a:cubicBezTo>
                  <a:close/>
                  <a:moveTo>
                    <a:pt x="2043375" y="857347"/>
                  </a:moveTo>
                  <a:cubicBezTo>
                    <a:pt x="2043406" y="858574"/>
                    <a:pt x="2043391" y="874996"/>
                    <a:pt x="2043530" y="871491"/>
                  </a:cubicBezTo>
                  <a:cubicBezTo>
                    <a:pt x="2043561" y="870926"/>
                    <a:pt x="2043576" y="856478"/>
                    <a:pt x="2043375" y="857347"/>
                  </a:cubicBezTo>
                  <a:close/>
                  <a:moveTo>
                    <a:pt x="2053422" y="856681"/>
                  </a:moveTo>
                  <a:cubicBezTo>
                    <a:pt x="2053345" y="854596"/>
                    <a:pt x="2053191" y="861216"/>
                    <a:pt x="2053360" y="859395"/>
                  </a:cubicBezTo>
                  <a:cubicBezTo>
                    <a:pt x="2053360" y="859303"/>
                    <a:pt x="2053422" y="856796"/>
                    <a:pt x="2053422" y="856681"/>
                  </a:cubicBezTo>
                  <a:close/>
                  <a:moveTo>
                    <a:pt x="2387" y="853490"/>
                  </a:moveTo>
                  <a:cubicBezTo>
                    <a:pt x="2328" y="852269"/>
                    <a:pt x="2123" y="857188"/>
                    <a:pt x="2311" y="857178"/>
                  </a:cubicBezTo>
                  <a:cubicBezTo>
                    <a:pt x="2372" y="857171"/>
                    <a:pt x="2395" y="853647"/>
                    <a:pt x="2387" y="853490"/>
                  </a:cubicBezTo>
                  <a:close/>
                  <a:moveTo>
                    <a:pt x="2043792" y="845906"/>
                  </a:moveTo>
                  <a:cubicBezTo>
                    <a:pt x="2043730" y="847649"/>
                    <a:pt x="2043885" y="847925"/>
                    <a:pt x="2043885" y="848335"/>
                  </a:cubicBezTo>
                  <a:cubicBezTo>
                    <a:pt x="2043885" y="848792"/>
                    <a:pt x="2043746" y="858547"/>
                    <a:pt x="2044023" y="849925"/>
                  </a:cubicBezTo>
                  <a:cubicBezTo>
                    <a:pt x="2044039" y="849473"/>
                    <a:pt x="2043900" y="843395"/>
                    <a:pt x="2043792" y="845906"/>
                  </a:cubicBezTo>
                  <a:close/>
                  <a:moveTo>
                    <a:pt x="20130" y="844915"/>
                  </a:moveTo>
                  <a:cubicBezTo>
                    <a:pt x="19741" y="847456"/>
                    <a:pt x="20591" y="852573"/>
                    <a:pt x="20484" y="848505"/>
                  </a:cubicBezTo>
                  <a:cubicBezTo>
                    <a:pt x="20473" y="848110"/>
                    <a:pt x="20149" y="844798"/>
                    <a:pt x="20130" y="844915"/>
                  </a:cubicBezTo>
                  <a:close/>
                  <a:moveTo>
                    <a:pt x="20408" y="841457"/>
                  </a:moveTo>
                  <a:cubicBezTo>
                    <a:pt x="20395" y="841329"/>
                    <a:pt x="20126" y="842374"/>
                    <a:pt x="20129" y="842588"/>
                  </a:cubicBezTo>
                  <a:cubicBezTo>
                    <a:pt x="20169" y="845860"/>
                    <a:pt x="20605" y="843491"/>
                    <a:pt x="20408" y="841457"/>
                  </a:cubicBezTo>
                  <a:close/>
                  <a:moveTo>
                    <a:pt x="2043128" y="836577"/>
                  </a:moveTo>
                  <a:cubicBezTo>
                    <a:pt x="2043036" y="836147"/>
                    <a:pt x="2043098" y="840736"/>
                    <a:pt x="2043206" y="841307"/>
                  </a:cubicBezTo>
                  <a:cubicBezTo>
                    <a:pt x="2043221" y="840054"/>
                    <a:pt x="2043206" y="836923"/>
                    <a:pt x="2043128" y="836577"/>
                  </a:cubicBezTo>
                  <a:close/>
                  <a:moveTo>
                    <a:pt x="20192" y="832878"/>
                  </a:moveTo>
                  <a:cubicBezTo>
                    <a:pt x="19889" y="831719"/>
                    <a:pt x="20189" y="837301"/>
                    <a:pt x="20125" y="838383"/>
                  </a:cubicBezTo>
                  <a:cubicBezTo>
                    <a:pt x="20125" y="838386"/>
                    <a:pt x="20125" y="838389"/>
                    <a:pt x="20125" y="838392"/>
                  </a:cubicBezTo>
                  <a:cubicBezTo>
                    <a:pt x="20106" y="838722"/>
                    <a:pt x="19416" y="833591"/>
                    <a:pt x="19954" y="841040"/>
                  </a:cubicBezTo>
                  <a:cubicBezTo>
                    <a:pt x="20009" y="837065"/>
                    <a:pt x="20106" y="841259"/>
                    <a:pt x="20163" y="841198"/>
                  </a:cubicBezTo>
                  <a:cubicBezTo>
                    <a:pt x="20329" y="841036"/>
                    <a:pt x="20129" y="834356"/>
                    <a:pt x="20192" y="832878"/>
                  </a:cubicBezTo>
                  <a:close/>
                  <a:moveTo>
                    <a:pt x="2043267" y="821890"/>
                  </a:moveTo>
                  <a:cubicBezTo>
                    <a:pt x="2043221" y="823036"/>
                    <a:pt x="2043298" y="833062"/>
                    <a:pt x="2043406" y="829527"/>
                  </a:cubicBezTo>
                  <a:cubicBezTo>
                    <a:pt x="2043422" y="829102"/>
                    <a:pt x="2043375" y="818084"/>
                    <a:pt x="2043267" y="821890"/>
                  </a:cubicBezTo>
                  <a:close/>
                  <a:moveTo>
                    <a:pt x="17143" y="818809"/>
                  </a:moveTo>
                  <a:cubicBezTo>
                    <a:pt x="17073" y="819791"/>
                    <a:pt x="17194" y="829907"/>
                    <a:pt x="17407" y="828362"/>
                  </a:cubicBezTo>
                  <a:cubicBezTo>
                    <a:pt x="17483" y="827814"/>
                    <a:pt x="17262" y="821998"/>
                    <a:pt x="17277" y="821729"/>
                  </a:cubicBezTo>
                  <a:cubicBezTo>
                    <a:pt x="17297" y="821323"/>
                    <a:pt x="17547" y="823178"/>
                    <a:pt x="17486" y="820076"/>
                  </a:cubicBezTo>
                  <a:cubicBezTo>
                    <a:pt x="17405" y="820257"/>
                    <a:pt x="17166" y="818473"/>
                    <a:pt x="17143" y="818809"/>
                  </a:cubicBezTo>
                  <a:close/>
                  <a:moveTo>
                    <a:pt x="17974" y="814019"/>
                  </a:moveTo>
                  <a:cubicBezTo>
                    <a:pt x="17852" y="812119"/>
                    <a:pt x="17520" y="816491"/>
                    <a:pt x="17800" y="818495"/>
                  </a:cubicBezTo>
                  <a:cubicBezTo>
                    <a:pt x="17944" y="819524"/>
                    <a:pt x="17995" y="814339"/>
                    <a:pt x="17974" y="814019"/>
                  </a:cubicBezTo>
                  <a:close/>
                  <a:moveTo>
                    <a:pt x="19626" y="810942"/>
                  </a:moveTo>
                  <a:cubicBezTo>
                    <a:pt x="19611" y="812087"/>
                    <a:pt x="19671" y="816357"/>
                    <a:pt x="19595" y="816490"/>
                  </a:cubicBezTo>
                  <a:cubicBezTo>
                    <a:pt x="19474" y="816675"/>
                    <a:pt x="19328" y="811315"/>
                    <a:pt x="19626" y="810942"/>
                  </a:cubicBezTo>
                  <a:close/>
                  <a:moveTo>
                    <a:pt x="19763" y="809226"/>
                  </a:moveTo>
                  <a:cubicBezTo>
                    <a:pt x="19821" y="808267"/>
                    <a:pt x="20015" y="811689"/>
                    <a:pt x="20037" y="811349"/>
                  </a:cubicBezTo>
                  <a:cubicBezTo>
                    <a:pt x="20080" y="810636"/>
                    <a:pt x="20098" y="810071"/>
                    <a:pt x="20099" y="809619"/>
                  </a:cubicBezTo>
                  <a:cubicBezTo>
                    <a:pt x="20172" y="812658"/>
                    <a:pt x="20218" y="815815"/>
                    <a:pt x="20179" y="816121"/>
                  </a:cubicBezTo>
                  <a:cubicBezTo>
                    <a:pt x="19996" y="817556"/>
                    <a:pt x="20052" y="813284"/>
                    <a:pt x="20040" y="813197"/>
                  </a:cubicBezTo>
                  <a:cubicBezTo>
                    <a:pt x="20013" y="812997"/>
                    <a:pt x="19361" y="815751"/>
                    <a:pt x="19763" y="809226"/>
                  </a:cubicBezTo>
                  <a:close/>
                  <a:moveTo>
                    <a:pt x="17637" y="806249"/>
                  </a:moveTo>
                  <a:cubicBezTo>
                    <a:pt x="17450" y="805303"/>
                    <a:pt x="17467" y="806938"/>
                    <a:pt x="17403" y="807517"/>
                  </a:cubicBezTo>
                  <a:cubicBezTo>
                    <a:pt x="17009" y="811045"/>
                    <a:pt x="17519" y="809374"/>
                    <a:pt x="17637" y="806249"/>
                  </a:cubicBezTo>
                  <a:close/>
                  <a:moveTo>
                    <a:pt x="18461" y="804241"/>
                  </a:moveTo>
                  <a:cubicBezTo>
                    <a:pt x="18293" y="804455"/>
                    <a:pt x="18520" y="809074"/>
                    <a:pt x="18595" y="808093"/>
                  </a:cubicBezTo>
                  <a:cubicBezTo>
                    <a:pt x="18643" y="807472"/>
                    <a:pt x="18566" y="804111"/>
                    <a:pt x="18461" y="804241"/>
                  </a:cubicBezTo>
                  <a:close/>
                  <a:moveTo>
                    <a:pt x="19905" y="804190"/>
                  </a:moveTo>
                  <a:cubicBezTo>
                    <a:pt x="19963" y="804957"/>
                    <a:pt x="20026" y="806791"/>
                    <a:pt x="20078" y="808797"/>
                  </a:cubicBezTo>
                  <a:cubicBezTo>
                    <a:pt x="20001" y="807523"/>
                    <a:pt x="19739" y="807494"/>
                    <a:pt x="19761" y="805979"/>
                  </a:cubicBezTo>
                  <a:cubicBezTo>
                    <a:pt x="19794" y="803721"/>
                    <a:pt x="19847" y="803422"/>
                    <a:pt x="19905" y="804190"/>
                  </a:cubicBezTo>
                  <a:close/>
                  <a:moveTo>
                    <a:pt x="2447" y="798984"/>
                  </a:moveTo>
                  <a:cubicBezTo>
                    <a:pt x="2436" y="799179"/>
                    <a:pt x="2388" y="803421"/>
                    <a:pt x="2394" y="803625"/>
                  </a:cubicBezTo>
                  <a:cubicBezTo>
                    <a:pt x="2522" y="807883"/>
                    <a:pt x="2666" y="795069"/>
                    <a:pt x="2447" y="798984"/>
                  </a:cubicBezTo>
                  <a:close/>
                  <a:moveTo>
                    <a:pt x="2053792" y="798776"/>
                  </a:moveTo>
                  <a:cubicBezTo>
                    <a:pt x="2053762" y="799424"/>
                    <a:pt x="2053792" y="802497"/>
                    <a:pt x="2053839" y="802565"/>
                  </a:cubicBezTo>
                  <a:cubicBezTo>
                    <a:pt x="2053978" y="802761"/>
                    <a:pt x="2053931" y="796185"/>
                    <a:pt x="2053792" y="798776"/>
                  </a:cubicBezTo>
                  <a:close/>
                  <a:moveTo>
                    <a:pt x="18734" y="794274"/>
                  </a:moveTo>
                  <a:cubicBezTo>
                    <a:pt x="18531" y="791066"/>
                    <a:pt x="18506" y="797713"/>
                    <a:pt x="18700" y="799810"/>
                  </a:cubicBezTo>
                  <a:cubicBezTo>
                    <a:pt x="18683" y="798861"/>
                    <a:pt x="18748" y="794492"/>
                    <a:pt x="18734" y="794274"/>
                  </a:cubicBezTo>
                  <a:close/>
                  <a:moveTo>
                    <a:pt x="17240" y="793753"/>
                  </a:moveTo>
                  <a:lnTo>
                    <a:pt x="17145" y="796121"/>
                  </a:lnTo>
                  <a:lnTo>
                    <a:pt x="17145" y="796114"/>
                  </a:lnTo>
                  <a:cubicBezTo>
                    <a:pt x="17145" y="796117"/>
                    <a:pt x="17145" y="796120"/>
                    <a:pt x="17145" y="796123"/>
                  </a:cubicBezTo>
                  <a:lnTo>
                    <a:pt x="17145" y="796121"/>
                  </a:lnTo>
                  <a:lnTo>
                    <a:pt x="17229" y="803054"/>
                  </a:lnTo>
                  <a:cubicBezTo>
                    <a:pt x="17233" y="799954"/>
                    <a:pt x="17237" y="796853"/>
                    <a:pt x="17240" y="793753"/>
                  </a:cubicBezTo>
                  <a:close/>
                  <a:moveTo>
                    <a:pt x="2042882" y="793524"/>
                  </a:moveTo>
                  <a:cubicBezTo>
                    <a:pt x="2043082" y="792273"/>
                    <a:pt x="2043128" y="796412"/>
                    <a:pt x="2043067" y="799131"/>
                  </a:cubicBezTo>
                  <a:cubicBezTo>
                    <a:pt x="2043051" y="799747"/>
                    <a:pt x="2042851" y="802022"/>
                    <a:pt x="2042804" y="799424"/>
                  </a:cubicBezTo>
                  <a:cubicBezTo>
                    <a:pt x="2043051" y="799508"/>
                    <a:pt x="2043128" y="795489"/>
                    <a:pt x="2042882" y="793524"/>
                  </a:cubicBezTo>
                  <a:close/>
                  <a:moveTo>
                    <a:pt x="17856" y="786899"/>
                  </a:moveTo>
                  <a:cubicBezTo>
                    <a:pt x="17769" y="788646"/>
                    <a:pt x="17967" y="793074"/>
                    <a:pt x="18056" y="791736"/>
                  </a:cubicBezTo>
                  <a:cubicBezTo>
                    <a:pt x="18111" y="790915"/>
                    <a:pt x="17956" y="784885"/>
                    <a:pt x="17856" y="786899"/>
                  </a:cubicBezTo>
                  <a:close/>
                  <a:moveTo>
                    <a:pt x="18330" y="786428"/>
                  </a:moveTo>
                  <a:cubicBezTo>
                    <a:pt x="18265" y="786985"/>
                    <a:pt x="18297" y="802154"/>
                    <a:pt x="18464" y="793537"/>
                  </a:cubicBezTo>
                  <a:cubicBezTo>
                    <a:pt x="18474" y="793035"/>
                    <a:pt x="18526" y="784738"/>
                    <a:pt x="18330" y="786428"/>
                  </a:cubicBezTo>
                  <a:close/>
                  <a:moveTo>
                    <a:pt x="2461" y="785814"/>
                  </a:moveTo>
                  <a:cubicBezTo>
                    <a:pt x="2463" y="786834"/>
                    <a:pt x="2359" y="791367"/>
                    <a:pt x="2430" y="791427"/>
                  </a:cubicBezTo>
                  <a:cubicBezTo>
                    <a:pt x="2544" y="791517"/>
                    <a:pt x="2653" y="786330"/>
                    <a:pt x="2461" y="785814"/>
                  </a:cubicBezTo>
                  <a:close/>
                  <a:moveTo>
                    <a:pt x="2054857" y="785195"/>
                  </a:moveTo>
                  <a:cubicBezTo>
                    <a:pt x="2054857" y="785348"/>
                    <a:pt x="2054826" y="788751"/>
                    <a:pt x="2054826" y="788904"/>
                  </a:cubicBezTo>
                  <a:cubicBezTo>
                    <a:pt x="2054672" y="791692"/>
                    <a:pt x="2054765" y="782064"/>
                    <a:pt x="2054857" y="785195"/>
                  </a:cubicBezTo>
                  <a:close/>
                  <a:moveTo>
                    <a:pt x="2043169" y="778652"/>
                  </a:moveTo>
                  <a:cubicBezTo>
                    <a:pt x="2043298" y="779502"/>
                    <a:pt x="2043430" y="782878"/>
                    <a:pt x="2043345" y="788590"/>
                  </a:cubicBezTo>
                  <a:cubicBezTo>
                    <a:pt x="2043314" y="788232"/>
                    <a:pt x="2043283" y="787874"/>
                    <a:pt x="2043252" y="787518"/>
                  </a:cubicBezTo>
                  <a:cubicBezTo>
                    <a:pt x="2043221" y="800702"/>
                    <a:pt x="2043206" y="788419"/>
                    <a:pt x="2043144" y="785191"/>
                  </a:cubicBezTo>
                  <a:cubicBezTo>
                    <a:pt x="2043128" y="783964"/>
                    <a:pt x="2043020" y="784992"/>
                    <a:pt x="2043005" y="783880"/>
                  </a:cubicBezTo>
                  <a:cubicBezTo>
                    <a:pt x="2043005" y="783877"/>
                    <a:pt x="2043005" y="783874"/>
                    <a:pt x="2043005" y="783873"/>
                  </a:cubicBezTo>
                  <a:cubicBezTo>
                    <a:pt x="2042913" y="779479"/>
                    <a:pt x="2043040" y="777802"/>
                    <a:pt x="2043169" y="778652"/>
                  </a:cubicBezTo>
                  <a:close/>
                  <a:moveTo>
                    <a:pt x="2043082" y="772440"/>
                  </a:moveTo>
                  <a:cubicBezTo>
                    <a:pt x="2043098" y="772929"/>
                    <a:pt x="2043020" y="776615"/>
                    <a:pt x="2043036" y="777942"/>
                  </a:cubicBezTo>
                  <a:cubicBezTo>
                    <a:pt x="2042866" y="776085"/>
                    <a:pt x="2042959" y="769193"/>
                    <a:pt x="2043082" y="772440"/>
                  </a:cubicBezTo>
                  <a:close/>
                  <a:moveTo>
                    <a:pt x="19635" y="771903"/>
                  </a:moveTo>
                  <a:cubicBezTo>
                    <a:pt x="19758" y="772005"/>
                    <a:pt x="19703" y="776721"/>
                    <a:pt x="19736" y="777888"/>
                  </a:cubicBezTo>
                  <a:cubicBezTo>
                    <a:pt x="19778" y="779382"/>
                    <a:pt x="19973" y="777570"/>
                    <a:pt x="19944" y="780067"/>
                  </a:cubicBezTo>
                  <a:cubicBezTo>
                    <a:pt x="19926" y="781635"/>
                    <a:pt x="19559" y="780766"/>
                    <a:pt x="19542" y="781096"/>
                  </a:cubicBezTo>
                  <a:cubicBezTo>
                    <a:pt x="19529" y="781374"/>
                    <a:pt x="19769" y="786857"/>
                    <a:pt x="19384" y="784700"/>
                  </a:cubicBezTo>
                  <a:cubicBezTo>
                    <a:pt x="19384" y="784703"/>
                    <a:pt x="19384" y="784704"/>
                    <a:pt x="19383" y="784708"/>
                  </a:cubicBezTo>
                  <a:cubicBezTo>
                    <a:pt x="19273" y="784081"/>
                    <a:pt x="19308" y="780082"/>
                    <a:pt x="19347" y="779172"/>
                  </a:cubicBezTo>
                  <a:cubicBezTo>
                    <a:pt x="19354" y="779016"/>
                    <a:pt x="19638" y="779697"/>
                    <a:pt x="19606" y="777897"/>
                  </a:cubicBezTo>
                  <a:cubicBezTo>
                    <a:pt x="19581" y="776451"/>
                    <a:pt x="19307" y="778610"/>
                    <a:pt x="19337" y="775794"/>
                  </a:cubicBezTo>
                  <a:cubicBezTo>
                    <a:pt x="19367" y="772948"/>
                    <a:pt x="19592" y="776750"/>
                    <a:pt x="19605" y="776502"/>
                  </a:cubicBezTo>
                  <a:cubicBezTo>
                    <a:pt x="19622" y="776169"/>
                    <a:pt x="19469" y="771766"/>
                    <a:pt x="19635" y="771903"/>
                  </a:cubicBezTo>
                  <a:close/>
                  <a:moveTo>
                    <a:pt x="2054703" y="767053"/>
                  </a:moveTo>
                  <a:cubicBezTo>
                    <a:pt x="2054888" y="766562"/>
                    <a:pt x="2054719" y="772537"/>
                    <a:pt x="2054734" y="774615"/>
                  </a:cubicBezTo>
                  <a:cubicBezTo>
                    <a:pt x="2054549" y="775108"/>
                    <a:pt x="2054719" y="769130"/>
                    <a:pt x="2054703" y="767053"/>
                  </a:cubicBezTo>
                  <a:close/>
                  <a:moveTo>
                    <a:pt x="2042866" y="761929"/>
                  </a:moveTo>
                  <a:cubicBezTo>
                    <a:pt x="2042897" y="761424"/>
                    <a:pt x="2043005" y="762875"/>
                    <a:pt x="2043020" y="763518"/>
                  </a:cubicBezTo>
                  <a:cubicBezTo>
                    <a:pt x="2043020" y="766065"/>
                    <a:pt x="2042789" y="763287"/>
                    <a:pt x="2042866" y="761929"/>
                  </a:cubicBezTo>
                  <a:close/>
                  <a:moveTo>
                    <a:pt x="2053947" y="755625"/>
                  </a:moveTo>
                  <a:cubicBezTo>
                    <a:pt x="2053900" y="753749"/>
                    <a:pt x="2053654" y="756978"/>
                    <a:pt x="2053870" y="759270"/>
                  </a:cubicBezTo>
                  <a:cubicBezTo>
                    <a:pt x="2053854" y="758106"/>
                    <a:pt x="2053947" y="755817"/>
                    <a:pt x="2053947" y="755625"/>
                  </a:cubicBezTo>
                  <a:close/>
                  <a:moveTo>
                    <a:pt x="2043180" y="747823"/>
                  </a:moveTo>
                  <a:cubicBezTo>
                    <a:pt x="2043304" y="749014"/>
                    <a:pt x="2043182" y="758970"/>
                    <a:pt x="2043252" y="762446"/>
                  </a:cubicBezTo>
                  <a:cubicBezTo>
                    <a:pt x="2043036" y="757953"/>
                    <a:pt x="2043020" y="752104"/>
                    <a:pt x="2042866" y="760058"/>
                  </a:cubicBezTo>
                  <a:cubicBezTo>
                    <a:pt x="2042758" y="748430"/>
                    <a:pt x="2042989" y="753271"/>
                    <a:pt x="2042989" y="752807"/>
                  </a:cubicBezTo>
                  <a:cubicBezTo>
                    <a:pt x="2043005" y="752257"/>
                    <a:pt x="2042943" y="750479"/>
                    <a:pt x="2042959" y="750120"/>
                  </a:cubicBezTo>
                  <a:cubicBezTo>
                    <a:pt x="2043071" y="748004"/>
                    <a:pt x="2043139" y="747427"/>
                    <a:pt x="2043180" y="747823"/>
                  </a:cubicBezTo>
                  <a:close/>
                  <a:moveTo>
                    <a:pt x="18727" y="746805"/>
                  </a:moveTo>
                  <a:cubicBezTo>
                    <a:pt x="18771" y="747402"/>
                    <a:pt x="18747" y="760872"/>
                    <a:pt x="18731" y="762625"/>
                  </a:cubicBezTo>
                  <a:cubicBezTo>
                    <a:pt x="18467" y="763302"/>
                    <a:pt x="18692" y="757547"/>
                    <a:pt x="18657" y="756148"/>
                  </a:cubicBezTo>
                  <a:cubicBezTo>
                    <a:pt x="18651" y="755901"/>
                    <a:pt x="18427" y="755743"/>
                    <a:pt x="18401" y="754376"/>
                  </a:cubicBezTo>
                  <a:cubicBezTo>
                    <a:pt x="18401" y="754374"/>
                    <a:pt x="18401" y="754373"/>
                    <a:pt x="18400" y="754371"/>
                  </a:cubicBezTo>
                  <a:cubicBezTo>
                    <a:pt x="18391" y="753861"/>
                    <a:pt x="18581" y="753183"/>
                    <a:pt x="18583" y="753007"/>
                  </a:cubicBezTo>
                  <a:cubicBezTo>
                    <a:pt x="18583" y="752590"/>
                    <a:pt x="18461" y="743229"/>
                    <a:pt x="18727" y="746805"/>
                  </a:cubicBezTo>
                  <a:close/>
                  <a:moveTo>
                    <a:pt x="2043221" y="741056"/>
                  </a:moveTo>
                  <a:cubicBezTo>
                    <a:pt x="2043375" y="738352"/>
                    <a:pt x="2043622" y="749353"/>
                    <a:pt x="2043530" y="751671"/>
                  </a:cubicBezTo>
                  <a:cubicBezTo>
                    <a:pt x="2043422" y="751842"/>
                    <a:pt x="2043206" y="741453"/>
                    <a:pt x="2043221" y="741056"/>
                  </a:cubicBezTo>
                  <a:close/>
                  <a:moveTo>
                    <a:pt x="19048" y="732236"/>
                  </a:moveTo>
                  <a:cubicBezTo>
                    <a:pt x="19170" y="732341"/>
                    <a:pt x="19215" y="736472"/>
                    <a:pt x="19180" y="737017"/>
                  </a:cubicBezTo>
                  <a:cubicBezTo>
                    <a:pt x="19126" y="737851"/>
                    <a:pt x="18997" y="733540"/>
                    <a:pt x="19048" y="732236"/>
                  </a:cubicBezTo>
                  <a:close/>
                  <a:moveTo>
                    <a:pt x="17293" y="730448"/>
                  </a:moveTo>
                  <a:cubicBezTo>
                    <a:pt x="17422" y="729241"/>
                    <a:pt x="17575" y="734871"/>
                    <a:pt x="17419" y="736158"/>
                  </a:cubicBezTo>
                  <a:cubicBezTo>
                    <a:pt x="17227" y="737732"/>
                    <a:pt x="17272" y="730674"/>
                    <a:pt x="17293" y="730448"/>
                  </a:cubicBezTo>
                  <a:close/>
                  <a:moveTo>
                    <a:pt x="2054996" y="727832"/>
                  </a:moveTo>
                  <a:cubicBezTo>
                    <a:pt x="2055120" y="727801"/>
                    <a:pt x="2055073" y="727742"/>
                    <a:pt x="2055073" y="729332"/>
                  </a:cubicBezTo>
                  <a:cubicBezTo>
                    <a:pt x="2055073" y="754526"/>
                    <a:pt x="2054703" y="748971"/>
                    <a:pt x="2054996" y="727832"/>
                  </a:cubicBezTo>
                  <a:close/>
                  <a:moveTo>
                    <a:pt x="2054009" y="727446"/>
                  </a:moveTo>
                  <a:cubicBezTo>
                    <a:pt x="2054009" y="729447"/>
                    <a:pt x="2053854" y="734614"/>
                    <a:pt x="2054039" y="734076"/>
                  </a:cubicBezTo>
                  <a:cubicBezTo>
                    <a:pt x="2054024" y="732438"/>
                    <a:pt x="2054101" y="728193"/>
                    <a:pt x="2054009" y="727446"/>
                  </a:cubicBezTo>
                  <a:close/>
                  <a:moveTo>
                    <a:pt x="17402" y="704494"/>
                  </a:moveTo>
                  <a:cubicBezTo>
                    <a:pt x="17249" y="704030"/>
                    <a:pt x="17318" y="708896"/>
                    <a:pt x="17305" y="709038"/>
                  </a:cubicBezTo>
                  <a:cubicBezTo>
                    <a:pt x="17287" y="709241"/>
                    <a:pt x="16870" y="710002"/>
                    <a:pt x="16856" y="710454"/>
                  </a:cubicBezTo>
                  <a:cubicBezTo>
                    <a:pt x="16833" y="711197"/>
                    <a:pt x="16877" y="724128"/>
                    <a:pt x="16779" y="726200"/>
                  </a:cubicBezTo>
                  <a:cubicBezTo>
                    <a:pt x="17419" y="720640"/>
                    <a:pt x="16910" y="721223"/>
                    <a:pt x="16912" y="720742"/>
                  </a:cubicBezTo>
                  <a:cubicBezTo>
                    <a:pt x="16914" y="719697"/>
                    <a:pt x="17083" y="717271"/>
                    <a:pt x="17045" y="715303"/>
                  </a:cubicBezTo>
                  <a:cubicBezTo>
                    <a:pt x="17129" y="717557"/>
                    <a:pt x="17212" y="719810"/>
                    <a:pt x="17297" y="722063"/>
                  </a:cubicBezTo>
                  <a:cubicBezTo>
                    <a:pt x="17337" y="720283"/>
                    <a:pt x="17510" y="704818"/>
                    <a:pt x="17402" y="704494"/>
                  </a:cubicBezTo>
                  <a:close/>
                  <a:moveTo>
                    <a:pt x="17374" y="698874"/>
                  </a:moveTo>
                  <a:cubicBezTo>
                    <a:pt x="17366" y="700028"/>
                    <a:pt x="17272" y="702556"/>
                    <a:pt x="17308" y="703446"/>
                  </a:cubicBezTo>
                  <a:cubicBezTo>
                    <a:pt x="17408" y="705954"/>
                    <a:pt x="17537" y="699741"/>
                    <a:pt x="17374" y="698874"/>
                  </a:cubicBezTo>
                  <a:close/>
                  <a:moveTo>
                    <a:pt x="18198" y="698801"/>
                  </a:moveTo>
                  <a:cubicBezTo>
                    <a:pt x="18365" y="696497"/>
                    <a:pt x="18369" y="704233"/>
                    <a:pt x="18199" y="701582"/>
                  </a:cubicBezTo>
                  <a:cubicBezTo>
                    <a:pt x="18192" y="701479"/>
                    <a:pt x="18191" y="698898"/>
                    <a:pt x="18198" y="698801"/>
                  </a:cubicBezTo>
                  <a:close/>
                  <a:moveTo>
                    <a:pt x="2055320" y="684884"/>
                  </a:moveTo>
                  <a:cubicBezTo>
                    <a:pt x="2055521" y="684297"/>
                    <a:pt x="2055397" y="691862"/>
                    <a:pt x="2055351" y="692443"/>
                  </a:cubicBezTo>
                  <a:cubicBezTo>
                    <a:pt x="2055166" y="694778"/>
                    <a:pt x="2055367" y="685496"/>
                    <a:pt x="2055320" y="684884"/>
                  </a:cubicBezTo>
                  <a:close/>
                  <a:moveTo>
                    <a:pt x="2055166" y="682774"/>
                  </a:moveTo>
                  <a:cubicBezTo>
                    <a:pt x="2055166" y="683004"/>
                    <a:pt x="2055104" y="686365"/>
                    <a:pt x="2055104" y="686470"/>
                  </a:cubicBezTo>
                  <a:cubicBezTo>
                    <a:pt x="2054904" y="688696"/>
                    <a:pt x="2055073" y="677637"/>
                    <a:pt x="2055166" y="682774"/>
                  </a:cubicBezTo>
                  <a:close/>
                  <a:moveTo>
                    <a:pt x="17129" y="676272"/>
                  </a:moveTo>
                  <a:cubicBezTo>
                    <a:pt x="17119" y="676530"/>
                    <a:pt x="17083" y="681950"/>
                    <a:pt x="17189" y="681905"/>
                  </a:cubicBezTo>
                  <a:cubicBezTo>
                    <a:pt x="17263" y="680472"/>
                    <a:pt x="17254" y="673226"/>
                    <a:pt x="17129" y="676272"/>
                  </a:cubicBezTo>
                  <a:close/>
                  <a:moveTo>
                    <a:pt x="17505" y="671076"/>
                  </a:moveTo>
                  <a:cubicBezTo>
                    <a:pt x="17357" y="672633"/>
                    <a:pt x="17572" y="676998"/>
                    <a:pt x="17628" y="675865"/>
                  </a:cubicBezTo>
                  <a:cubicBezTo>
                    <a:pt x="17666" y="675076"/>
                    <a:pt x="17653" y="669516"/>
                    <a:pt x="17505" y="671076"/>
                  </a:cubicBezTo>
                  <a:close/>
                  <a:moveTo>
                    <a:pt x="17380" y="668164"/>
                  </a:moveTo>
                  <a:cubicBezTo>
                    <a:pt x="17162" y="665094"/>
                    <a:pt x="17238" y="671394"/>
                    <a:pt x="17255" y="673602"/>
                  </a:cubicBezTo>
                  <a:cubicBezTo>
                    <a:pt x="17373" y="673727"/>
                    <a:pt x="17395" y="668378"/>
                    <a:pt x="17380" y="668164"/>
                  </a:cubicBezTo>
                  <a:close/>
                  <a:moveTo>
                    <a:pt x="17809" y="649077"/>
                  </a:moveTo>
                  <a:cubicBezTo>
                    <a:pt x="18020" y="650814"/>
                    <a:pt x="17933" y="661691"/>
                    <a:pt x="17751" y="660170"/>
                  </a:cubicBezTo>
                  <a:cubicBezTo>
                    <a:pt x="17605" y="658943"/>
                    <a:pt x="17679" y="650882"/>
                    <a:pt x="17809" y="649077"/>
                  </a:cubicBezTo>
                  <a:close/>
                  <a:moveTo>
                    <a:pt x="16872" y="631537"/>
                  </a:moveTo>
                  <a:cubicBezTo>
                    <a:pt x="16888" y="632584"/>
                    <a:pt x="16904" y="633630"/>
                    <a:pt x="16920" y="634678"/>
                  </a:cubicBezTo>
                  <a:cubicBezTo>
                    <a:pt x="16962" y="633408"/>
                    <a:pt x="17117" y="633047"/>
                    <a:pt x="17077" y="632457"/>
                  </a:cubicBezTo>
                  <a:cubicBezTo>
                    <a:pt x="17063" y="632255"/>
                    <a:pt x="16913" y="632223"/>
                    <a:pt x="16872" y="631537"/>
                  </a:cubicBezTo>
                  <a:close/>
                  <a:moveTo>
                    <a:pt x="2054425" y="630043"/>
                  </a:moveTo>
                  <a:cubicBezTo>
                    <a:pt x="2054363" y="631395"/>
                    <a:pt x="2054394" y="635931"/>
                    <a:pt x="2054502" y="633885"/>
                  </a:cubicBezTo>
                  <a:cubicBezTo>
                    <a:pt x="2054518" y="633567"/>
                    <a:pt x="2054502" y="629911"/>
                    <a:pt x="2054425" y="630043"/>
                  </a:cubicBezTo>
                  <a:close/>
                  <a:moveTo>
                    <a:pt x="16779" y="625599"/>
                  </a:moveTo>
                  <a:cubicBezTo>
                    <a:pt x="16779" y="625600"/>
                    <a:pt x="16779" y="625603"/>
                    <a:pt x="16779" y="625607"/>
                  </a:cubicBezTo>
                  <a:cubicBezTo>
                    <a:pt x="16805" y="627301"/>
                    <a:pt x="16831" y="628996"/>
                    <a:pt x="16858" y="630689"/>
                  </a:cubicBezTo>
                  <a:cubicBezTo>
                    <a:pt x="16867" y="628784"/>
                    <a:pt x="17002" y="625185"/>
                    <a:pt x="16779" y="625599"/>
                  </a:cubicBezTo>
                  <a:close/>
                  <a:moveTo>
                    <a:pt x="17256" y="624710"/>
                  </a:moveTo>
                  <a:cubicBezTo>
                    <a:pt x="17222" y="625173"/>
                    <a:pt x="17158" y="626696"/>
                    <a:pt x="17079" y="625929"/>
                  </a:cubicBezTo>
                  <a:cubicBezTo>
                    <a:pt x="17138" y="627238"/>
                    <a:pt x="17198" y="628545"/>
                    <a:pt x="17258" y="629854"/>
                  </a:cubicBezTo>
                  <a:cubicBezTo>
                    <a:pt x="17296" y="624845"/>
                    <a:pt x="17290" y="624247"/>
                    <a:pt x="17256" y="624710"/>
                  </a:cubicBezTo>
                  <a:close/>
                  <a:moveTo>
                    <a:pt x="16780" y="618159"/>
                  </a:moveTo>
                  <a:cubicBezTo>
                    <a:pt x="16380" y="626059"/>
                    <a:pt x="17154" y="621756"/>
                    <a:pt x="17078" y="620355"/>
                  </a:cubicBezTo>
                  <a:cubicBezTo>
                    <a:pt x="17067" y="620157"/>
                    <a:pt x="16790" y="617966"/>
                    <a:pt x="16780" y="618159"/>
                  </a:cubicBezTo>
                  <a:close/>
                  <a:moveTo>
                    <a:pt x="17138" y="611114"/>
                  </a:moveTo>
                  <a:cubicBezTo>
                    <a:pt x="17114" y="611580"/>
                    <a:pt x="17237" y="615841"/>
                    <a:pt x="17316" y="615950"/>
                  </a:cubicBezTo>
                  <a:cubicBezTo>
                    <a:pt x="17386" y="613501"/>
                    <a:pt x="17250" y="608993"/>
                    <a:pt x="17138" y="611114"/>
                  </a:cubicBezTo>
                  <a:close/>
                  <a:moveTo>
                    <a:pt x="17078" y="602667"/>
                  </a:moveTo>
                  <a:cubicBezTo>
                    <a:pt x="17040" y="603524"/>
                    <a:pt x="17092" y="606238"/>
                    <a:pt x="17195" y="606519"/>
                  </a:cubicBezTo>
                  <a:cubicBezTo>
                    <a:pt x="17238" y="605173"/>
                    <a:pt x="17168" y="600676"/>
                    <a:pt x="17078" y="602667"/>
                  </a:cubicBezTo>
                  <a:close/>
                  <a:moveTo>
                    <a:pt x="2055552" y="598457"/>
                  </a:moveTo>
                  <a:cubicBezTo>
                    <a:pt x="2055660" y="602271"/>
                    <a:pt x="2055938" y="600181"/>
                    <a:pt x="2055830" y="604430"/>
                  </a:cubicBezTo>
                  <a:cubicBezTo>
                    <a:pt x="2055799" y="604072"/>
                    <a:pt x="2055768" y="603714"/>
                    <a:pt x="2055737" y="603357"/>
                  </a:cubicBezTo>
                  <a:cubicBezTo>
                    <a:pt x="2055783" y="609418"/>
                    <a:pt x="2055567" y="616412"/>
                    <a:pt x="2055521" y="623393"/>
                  </a:cubicBezTo>
                  <a:cubicBezTo>
                    <a:pt x="2055521" y="625165"/>
                    <a:pt x="2055737" y="623126"/>
                    <a:pt x="2055675" y="625449"/>
                  </a:cubicBezTo>
                  <a:cubicBezTo>
                    <a:pt x="2055614" y="627309"/>
                    <a:pt x="2055397" y="629367"/>
                    <a:pt x="2055367" y="628357"/>
                  </a:cubicBezTo>
                  <a:cubicBezTo>
                    <a:pt x="2055351" y="628110"/>
                    <a:pt x="2055506" y="624322"/>
                    <a:pt x="2055506" y="622427"/>
                  </a:cubicBezTo>
                  <a:cubicBezTo>
                    <a:pt x="2055506" y="616830"/>
                    <a:pt x="2055305" y="618244"/>
                    <a:pt x="2055305" y="617916"/>
                  </a:cubicBezTo>
                  <a:cubicBezTo>
                    <a:pt x="2055305" y="617555"/>
                    <a:pt x="2055444" y="614033"/>
                    <a:pt x="2055459" y="612109"/>
                  </a:cubicBezTo>
                  <a:cubicBezTo>
                    <a:pt x="2055475" y="607274"/>
                    <a:pt x="2055367" y="605064"/>
                    <a:pt x="2055552" y="598457"/>
                  </a:cubicBezTo>
                  <a:close/>
                  <a:moveTo>
                    <a:pt x="2054657" y="592662"/>
                  </a:moveTo>
                  <a:cubicBezTo>
                    <a:pt x="2054610" y="592119"/>
                    <a:pt x="2054410" y="595997"/>
                    <a:pt x="2054456" y="597118"/>
                  </a:cubicBezTo>
                  <a:cubicBezTo>
                    <a:pt x="2054580" y="599667"/>
                    <a:pt x="2054765" y="593758"/>
                    <a:pt x="2054657" y="592662"/>
                  </a:cubicBezTo>
                  <a:close/>
                  <a:moveTo>
                    <a:pt x="4294" y="590086"/>
                  </a:moveTo>
                  <a:lnTo>
                    <a:pt x="4296" y="590302"/>
                  </a:lnTo>
                  <a:lnTo>
                    <a:pt x="4280" y="590396"/>
                  </a:lnTo>
                  <a:close/>
                  <a:moveTo>
                    <a:pt x="2042832" y="586282"/>
                  </a:moveTo>
                  <a:cubicBezTo>
                    <a:pt x="2042883" y="585946"/>
                    <a:pt x="2042959" y="587664"/>
                    <a:pt x="2043067" y="593053"/>
                  </a:cubicBezTo>
                  <a:cubicBezTo>
                    <a:pt x="2042989" y="592037"/>
                    <a:pt x="2042912" y="591023"/>
                    <a:pt x="2042835" y="590009"/>
                  </a:cubicBezTo>
                  <a:cubicBezTo>
                    <a:pt x="2042789" y="592753"/>
                    <a:pt x="2042835" y="596133"/>
                    <a:pt x="2042943" y="596184"/>
                  </a:cubicBezTo>
                  <a:cubicBezTo>
                    <a:pt x="2042928" y="596241"/>
                    <a:pt x="2042912" y="596375"/>
                    <a:pt x="2042897" y="596596"/>
                  </a:cubicBezTo>
                  <a:cubicBezTo>
                    <a:pt x="2042882" y="596818"/>
                    <a:pt x="2042943" y="599760"/>
                    <a:pt x="2042912" y="601038"/>
                  </a:cubicBezTo>
                  <a:cubicBezTo>
                    <a:pt x="2042762" y="606776"/>
                    <a:pt x="2042681" y="587289"/>
                    <a:pt x="2042832" y="586282"/>
                  </a:cubicBezTo>
                  <a:close/>
                  <a:moveTo>
                    <a:pt x="2042295" y="579064"/>
                  </a:moveTo>
                  <a:cubicBezTo>
                    <a:pt x="2042496" y="578660"/>
                    <a:pt x="2042388" y="584548"/>
                    <a:pt x="2042372" y="585660"/>
                  </a:cubicBezTo>
                  <a:cubicBezTo>
                    <a:pt x="2042280" y="585248"/>
                    <a:pt x="2042141" y="579361"/>
                    <a:pt x="2042295" y="579064"/>
                  </a:cubicBezTo>
                  <a:close/>
                  <a:moveTo>
                    <a:pt x="4530" y="578129"/>
                  </a:moveTo>
                  <a:cubicBezTo>
                    <a:pt x="4541" y="581159"/>
                    <a:pt x="5097" y="584352"/>
                    <a:pt x="5028" y="580583"/>
                  </a:cubicBezTo>
                  <a:cubicBezTo>
                    <a:pt x="5020" y="580182"/>
                    <a:pt x="4611" y="577782"/>
                    <a:pt x="4530" y="578129"/>
                  </a:cubicBezTo>
                  <a:close/>
                  <a:moveTo>
                    <a:pt x="2054826" y="575915"/>
                  </a:moveTo>
                  <a:cubicBezTo>
                    <a:pt x="2054811" y="580628"/>
                    <a:pt x="2055089" y="575333"/>
                    <a:pt x="2054888" y="581625"/>
                  </a:cubicBezTo>
                  <a:cubicBezTo>
                    <a:pt x="2055120" y="579128"/>
                    <a:pt x="2055120" y="574860"/>
                    <a:pt x="2054826" y="575915"/>
                  </a:cubicBezTo>
                  <a:close/>
                  <a:moveTo>
                    <a:pt x="2055675" y="573151"/>
                  </a:moveTo>
                  <a:cubicBezTo>
                    <a:pt x="2055721" y="573240"/>
                    <a:pt x="2055675" y="576768"/>
                    <a:pt x="2055660" y="576894"/>
                  </a:cubicBezTo>
                  <a:cubicBezTo>
                    <a:pt x="2055660" y="576950"/>
                    <a:pt x="2055660" y="576998"/>
                    <a:pt x="2055660" y="577043"/>
                  </a:cubicBezTo>
                  <a:cubicBezTo>
                    <a:pt x="2055783" y="576313"/>
                    <a:pt x="2055706" y="588255"/>
                    <a:pt x="2055922" y="585677"/>
                  </a:cubicBezTo>
                  <a:cubicBezTo>
                    <a:pt x="2055999" y="589139"/>
                    <a:pt x="2055644" y="585185"/>
                    <a:pt x="2055721" y="587787"/>
                  </a:cubicBezTo>
                  <a:cubicBezTo>
                    <a:pt x="2055753" y="588674"/>
                    <a:pt x="2056138" y="589515"/>
                    <a:pt x="2055907" y="594167"/>
                  </a:cubicBezTo>
                  <a:cubicBezTo>
                    <a:pt x="2055907" y="594172"/>
                    <a:pt x="2055907" y="594176"/>
                    <a:pt x="2055907" y="594179"/>
                  </a:cubicBezTo>
                  <a:cubicBezTo>
                    <a:pt x="2055845" y="595539"/>
                    <a:pt x="2055753" y="593989"/>
                    <a:pt x="2055721" y="594239"/>
                  </a:cubicBezTo>
                  <a:cubicBezTo>
                    <a:pt x="2055706" y="594330"/>
                    <a:pt x="2055490" y="598571"/>
                    <a:pt x="2055475" y="595048"/>
                  </a:cubicBezTo>
                  <a:cubicBezTo>
                    <a:pt x="2055459" y="589677"/>
                    <a:pt x="2055768" y="594543"/>
                    <a:pt x="2055799" y="591679"/>
                  </a:cubicBezTo>
                  <a:cubicBezTo>
                    <a:pt x="2055799" y="591329"/>
                    <a:pt x="2055614" y="585909"/>
                    <a:pt x="2055567" y="586224"/>
                  </a:cubicBezTo>
                  <a:cubicBezTo>
                    <a:pt x="2055567" y="586256"/>
                    <a:pt x="2055598" y="587887"/>
                    <a:pt x="2055583" y="588156"/>
                  </a:cubicBezTo>
                  <a:cubicBezTo>
                    <a:pt x="2055506" y="589174"/>
                    <a:pt x="2055382" y="588679"/>
                    <a:pt x="2055382" y="588822"/>
                  </a:cubicBezTo>
                  <a:cubicBezTo>
                    <a:pt x="2055351" y="589292"/>
                    <a:pt x="2055521" y="597863"/>
                    <a:pt x="2055320" y="599110"/>
                  </a:cubicBezTo>
                  <a:cubicBezTo>
                    <a:pt x="2055274" y="599514"/>
                    <a:pt x="2055212" y="585444"/>
                    <a:pt x="2055243" y="584896"/>
                  </a:cubicBezTo>
                  <a:cubicBezTo>
                    <a:pt x="2055274" y="584551"/>
                    <a:pt x="2055598" y="584696"/>
                    <a:pt x="2055644" y="584338"/>
                  </a:cubicBezTo>
                  <a:cubicBezTo>
                    <a:pt x="2055660" y="584153"/>
                    <a:pt x="2055567" y="578493"/>
                    <a:pt x="2055598" y="577759"/>
                  </a:cubicBezTo>
                  <a:cubicBezTo>
                    <a:pt x="2055614" y="577546"/>
                    <a:pt x="2055629" y="577382"/>
                    <a:pt x="2055629" y="577263"/>
                  </a:cubicBezTo>
                  <a:cubicBezTo>
                    <a:pt x="2055521" y="578118"/>
                    <a:pt x="2055552" y="572995"/>
                    <a:pt x="2055675" y="573151"/>
                  </a:cubicBezTo>
                  <a:close/>
                  <a:moveTo>
                    <a:pt x="17474" y="571490"/>
                  </a:moveTo>
                  <a:cubicBezTo>
                    <a:pt x="17625" y="568701"/>
                    <a:pt x="17632" y="578330"/>
                    <a:pt x="17476" y="575200"/>
                  </a:cubicBezTo>
                  <a:cubicBezTo>
                    <a:pt x="17468" y="575046"/>
                    <a:pt x="17467" y="571643"/>
                    <a:pt x="17474" y="571490"/>
                  </a:cubicBezTo>
                  <a:close/>
                  <a:moveTo>
                    <a:pt x="2054950" y="568548"/>
                  </a:moveTo>
                  <a:cubicBezTo>
                    <a:pt x="2054826" y="565679"/>
                    <a:pt x="2054672" y="571825"/>
                    <a:pt x="2054873" y="571260"/>
                  </a:cubicBezTo>
                  <a:cubicBezTo>
                    <a:pt x="2054873" y="571183"/>
                    <a:pt x="2054950" y="568661"/>
                    <a:pt x="2054950" y="568548"/>
                  </a:cubicBezTo>
                  <a:close/>
                  <a:moveTo>
                    <a:pt x="4912" y="562556"/>
                  </a:moveTo>
                  <a:cubicBezTo>
                    <a:pt x="4902" y="562633"/>
                    <a:pt x="4823" y="565155"/>
                    <a:pt x="4828" y="565267"/>
                  </a:cubicBezTo>
                  <a:cubicBezTo>
                    <a:pt x="4954" y="568136"/>
                    <a:pt x="5101" y="561991"/>
                    <a:pt x="4912" y="562556"/>
                  </a:cubicBezTo>
                  <a:close/>
                  <a:moveTo>
                    <a:pt x="2042311" y="558616"/>
                  </a:moveTo>
                  <a:cubicBezTo>
                    <a:pt x="2042311" y="558770"/>
                    <a:pt x="2042311" y="562173"/>
                    <a:pt x="2042311" y="562326"/>
                  </a:cubicBezTo>
                  <a:cubicBezTo>
                    <a:pt x="2042156" y="565115"/>
                    <a:pt x="2042141" y="555486"/>
                    <a:pt x="2042311" y="558616"/>
                  </a:cubicBezTo>
                  <a:close/>
                  <a:moveTo>
                    <a:pt x="4897" y="552191"/>
                  </a:moveTo>
                  <a:cubicBezTo>
                    <a:pt x="4663" y="554688"/>
                    <a:pt x="4661" y="558955"/>
                    <a:pt x="4956" y="557901"/>
                  </a:cubicBezTo>
                  <a:cubicBezTo>
                    <a:pt x="4962" y="553188"/>
                    <a:pt x="4694" y="558483"/>
                    <a:pt x="4897" y="552191"/>
                  </a:cubicBezTo>
                  <a:close/>
                  <a:moveTo>
                    <a:pt x="2054973" y="551910"/>
                  </a:moveTo>
                  <a:cubicBezTo>
                    <a:pt x="2054842" y="551205"/>
                    <a:pt x="2054719" y="551349"/>
                    <a:pt x="2054749" y="553233"/>
                  </a:cubicBezTo>
                  <a:cubicBezTo>
                    <a:pt x="2054765" y="553634"/>
                    <a:pt x="2055166" y="556034"/>
                    <a:pt x="2055243" y="555687"/>
                  </a:cubicBezTo>
                  <a:cubicBezTo>
                    <a:pt x="2055243" y="554172"/>
                    <a:pt x="2055104" y="552616"/>
                    <a:pt x="2054973" y="551910"/>
                  </a:cubicBezTo>
                  <a:close/>
                  <a:moveTo>
                    <a:pt x="17400" y="548156"/>
                  </a:moveTo>
                  <a:cubicBezTo>
                    <a:pt x="17496" y="548568"/>
                    <a:pt x="17640" y="554455"/>
                    <a:pt x="17489" y="554752"/>
                  </a:cubicBezTo>
                  <a:cubicBezTo>
                    <a:pt x="17279" y="555156"/>
                    <a:pt x="17387" y="549268"/>
                    <a:pt x="17400" y="548156"/>
                  </a:cubicBezTo>
                  <a:close/>
                  <a:moveTo>
                    <a:pt x="2055504" y="543410"/>
                  </a:moveTo>
                  <a:lnTo>
                    <a:pt x="2055490" y="543729"/>
                  </a:lnTo>
                  <a:lnTo>
                    <a:pt x="2055488" y="543506"/>
                  </a:lnTo>
                  <a:close/>
                  <a:moveTo>
                    <a:pt x="5324" y="536698"/>
                  </a:moveTo>
                  <a:cubicBezTo>
                    <a:pt x="5205" y="534149"/>
                    <a:pt x="5019" y="540058"/>
                    <a:pt x="5116" y="541154"/>
                  </a:cubicBezTo>
                  <a:cubicBezTo>
                    <a:pt x="5165" y="541697"/>
                    <a:pt x="5377" y="537819"/>
                    <a:pt x="5324" y="536698"/>
                  </a:cubicBezTo>
                  <a:close/>
                  <a:moveTo>
                    <a:pt x="4452" y="534706"/>
                  </a:moveTo>
                  <a:cubicBezTo>
                    <a:pt x="4512" y="534302"/>
                    <a:pt x="4567" y="548372"/>
                    <a:pt x="4533" y="548919"/>
                  </a:cubicBezTo>
                  <a:cubicBezTo>
                    <a:pt x="4512" y="549265"/>
                    <a:pt x="4173" y="549120"/>
                    <a:pt x="4138" y="549478"/>
                  </a:cubicBezTo>
                  <a:cubicBezTo>
                    <a:pt x="4120" y="549663"/>
                    <a:pt x="4214" y="555323"/>
                    <a:pt x="4178" y="556057"/>
                  </a:cubicBezTo>
                  <a:cubicBezTo>
                    <a:pt x="4168" y="556270"/>
                    <a:pt x="4157" y="556434"/>
                    <a:pt x="4148" y="556553"/>
                  </a:cubicBezTo>
                  <a:cubicBezTo>
                    <a:pt x="4259" y="555698"/>
                    <a:pt x="4222" y="560821"/>
                    <a:pt x="4103" y="560665"/>
                  </a:cubicBezTo>
                  <a:cubicBezTo>
                    <a:pt x="4056" y="560576"/>
                    <a:pt x="4105" y="557048"/>
                    <a:pt x="4113" y="556921"/>
                  </a:cubicBezTo>
                  <a:cubicBezTo>
                    <a:pt x="4117" y="556866"/>
                    <a:pt x="4122" y="556818"/>
                    <a:pt x="4126" y="556773"/>
                  </a:cubicBezTo>
                  <a:cubicBezTo>
                    <a:pt x="3992" y="557503"/>
                    <a:pt x="4071" y="545561"/>
                    <a:pt x="3864" y="548139"/>
                  </a:cubicBezTo>
                  <a:cubicBezTo>
                    <a:pt x="3782" y="544677"/>
                    <a:pt x="4141" y="548631"/>
                    <a:pt x="4055" y="546029"/>
                  </a:cubicBezTo>
                  <a:cubicBezTo>
                    <a:pt x="4026" y="545142"/>
                    <a:pt x="3641" y="544300"/>
                    <a:pt x="3868" y="539649"/>
                  </a:cubicBezTo>
                  <a:cubicBezTo>
                    <a:pt x="3868" y="539644"/>
                    <a:pt x="3868" y="539640"/>
                    <a:pt x="3868" y="539637"/>
                  </a:cubicBezTo>
                  <a:cubicBezTo>
                    <a:pt x="3934" y="538277"/>
                    <a:pt x="4019" y="539827"/>
                    <a:pt x="4054" y="539576"/>
                  </a:cubicBezTo>
                  <a:cubicBezTo>
                    <a:pt x="4069" y="539485"/>
                    <a:pt x="4287" y="535244"/>
                    <a:pt x="4297" y="538768"/>
                  </a:cubicBezTo>
                  <a:cubicBezTo>
                    <a:pt x="4314" y="544138"/>
                    <a:pt x="4005" y="539272"/>
                    <a:pt x="3983" y="542137"/>
                  </a:cubicBezTo>
                  <a:cubicBezTo>
                    <a:pt x="3981" y="542487"/>
                    <a:pt x="4160" y="547907"/>
                    <a:pt x="4208" y="547592"/>
                  </a:cubicBezTo>
                  <a:cubicBezTo>
                    <a:pt x="4214" y="547560"/>
                    <a:pt x="4179" y="545929"/>
                    <a:pt x="4200" y="545660"/>
                  </a:cubicBezTo>
                  <a:cubicBezTo>
                    <a:pt x="4278" y="544642"/>
                    <a:pt x="4397" y="545137"/>
                    <a:pt x="4404" y="544993"/>
                  </a:cubicBezTo>
                  <a:cubicBezTo>
                    <a:pt x="4421" y="544524"/>
                    <a:pt x="4265" y="535953"/>
                    <a:pt x="4452" y="534706"/>
                  </a:cubicBezTo>
                  <a:close/>
                  <a:moveTo>
                    <a:pt x="16869" y="532778"/>
                  </a:moveTo>
                  <a:cubicBezTo>
                    <a:pt x="17064" y="525128"/>
                    <a:pt x="17144" y="562320"/>
                    <a:pt x="16719" y="540763"/>
                  </a:cubicBezTo>
                  <a:cubicBezTo>
                    <a:pt x="16794" y="541779"/>
                    <a:pt x="16869" y="542793"/>
                    <a:pt x="16944" y="543807"/>
                  </a:cubicBezTo>
                  <a:cubicBezTo>
                    <a:pt x="16987" y="541063"/>
                    <a:pt x="16946" y="537683"/>
                    <a:pt x="16831" y="537632"/>
                  </a:cubicBezTo>
                  <a:cubicBezTo>
                    <a:pt x="16849" y="537575"/>
                    <a:pt x="16867" y="537441"/>
                    <a:pt x="16885" y="537220"/>
                  </a:cubicBezTo>
                  <a:cubicBezTo>
                    <a:pt x="16903" y="536998"/>
                    <a:pt x="16836" y="534056"/>
                    <a:pt x="16869" y="532778"/>
                  </a:cubicBezTo>
                  <a:close/>
                  <a:moveTo>
                    <a:pt x="2042588" y="527297"/>
                  </a:moveTo>
                  <a:cubicBezTo>
                    <a:pt x="2042542" y="528642"/>
                    <a:pt x="2042604" y="533140"/>
                    <a:pt x="2042696" y="531149"/>
                  </a:cubicBezTo>
                  <a:cubicBezTo>
                    <a:pt x="2042743" y="530292"/>
                    <a:pt x="2042681" y="527578"/>
                    <a:pt x="2042588" y="527297"/>
                  </a:cubicBezTo>
                  <a:close/>
                  <a:moveTo>
                    <a:pt x="2042465" y="517866"/>
                  </a:moveTo>
                  <a:cubicBezTo>
                    <a:pt x="2042388" y="520315"/>
                    <a:pt x="2042527" y="524823"/>
                    <a:pt x="2042635" y="522702"/>
                  </a:cubicBezTo>
                  <a:cubicBezTo>
                    <a:pt x="2042665" y="522236"/>
                    <a:pt x="2042542" y="517975"/>
                    <a:pt x="2042465" y="517866"/>
                  </a:cubicBezTo>
                  <a:close/>
                  <a:moveTo>
                    <a:pt x="2042972" y="511071"/>
                  </a:moveTo>
                  <a:cubicBezTo>
                    <a:pt x="2042835" y="511335"/>
                    <a:pt x="2042658" y="512761"/>
                    <a:pt x="2042696" y="513461"/>
                  </a:cubicBezTo>
                  <a:cubicBezTo>
                    <a:pt x="2042712" y="513659"/>
                    <a:pt x="2042989" y="515850"/>
                    <a:pt x="2043005" y="515657"/>
                  </a:cubicBezTo>
                  <a:cubicBezTo>
                    <a:pt x="2043206" y="511707"/>
                    <a:pt x="2043109" y="510808"/>
                    <a:pt x="2042972" y="511071"/>
                  </a:cubicBezTo>
                  <a:close/>
                  <a:moveTo>
                    <a:pt x="4414" y="505459"/>
                  </a:moveTo>
                  <a:cubicBezTo>
                    <a:pt x="4424" y="505706"/>
                    <a:pt x="4273" y="509493"/>
                    <a:pt x="4275" y="511389"/>
                  </a:cubicBezTo>
                  <a:cubicBezTo>
                    <a:pt x="4280" y="516986"/>
                    <a:pt x="4471" y="515572"/>
                    <a:pt x="4474" y="515900"/>
                  </a:cubicBezTo>
                  <a:cubicBezTo>
                    <a:pt x="4477" y="516261"/>
                    <a:pt x="4328" y="519782"/>
                    <a:pt x="4322" y="521707"/>
                  </a:cubicBezTo>
                  <a:cubicBezTo>
                    <a:pt x="4308" y="526542"/>
                    <a:pt x="4409" y="528752"/>
                    <a:pt x="4221" y="535359"/>
                  </a:cubicBezTo>
                  <a:cubicBezTo>
                    <a:pt x="4122" y="531545"/>
                    <a:pt x="3845" y="533635"/>
                    <a:pt x="3950" y="529386"/>
                  </a:cubicBezTo>
                  <a:cubicBezTo>
                    <a:pt x="3983" y="529744"/>
                    <a:pt x="4016" y="530102"/>
                    <a:pt x="4048" y="530459"/>
                  </a:cubicBezTo>
                  <a:cubicBezTo>
                    <a:pt x="4000" y="524398"/>
                    <a:pt x="4211" y="517404"/>
                    <a:pt x="4252" y="510422"/>
                  </a:cubicBezTo>
                  <a:cubicBezTo>
                    <a:pt x="4263" y="508651"/>
                    <a:pt x="4039" y="510689"/>
                    <a:pt x="4111" y="508367"/>
                  </a:cubicBezTo>
                  <a:cubicBezTo>
                    <a:pt x="4169" y="506507"/>
                    <a:pt x="4377" y="504448"/>
                    <a:pt x="4414" y="505459"/>
                  </a:cubicBezTo>
                  <a:close/>
                  <a:moveTo>
                    <a:pt x="2042527" y="503962"/>
                  </a:moveTo>
                  <a:cubicBezTo>
                    <a:pt x="2042449" y="513980"/>
                    <a:pt x="2042542" y="506353"/>
                    <a:pt x="2042696" y="507887"/>
                  </a:cubicBezTo>
                  <a:cubicBezTo>
                    <a:pt x="2042635" y="506578"/>
                    <a:pt x="2042588" y="505271"/>
                    <a:pt x="2042527" y="503962"/>
                  </a:cubicBezTo>
                  <a:close/>
                  <a:moveTo>
                    <a:pt x="2042928" y="503127"/>
                  </a:moveTo>
                  <a:cubicBezTo>
                    <a:pt x="2042912" y="505032"/>
                    <a:pt x="2042774" y="508631"/>
                    <a:pt x="2043005" y="508217"/>
                  </a:cubicBezTo>
                  <a:cubicBezTo>
                    <a:pt x="2043005" y="508216"/>
                    <a:pt x="2043005" y="508212"/>
                    <a:pt x="2043005" y="508209"/>
                  </a:cubicBezTo>
                  <a:cubicBezTo>
                    <a:pt x="2042974" y="506515"/>
                    <a:pt x="2042943" y="504820"/>
                    <a:pt x="2042928" y="503127"/>
                  </a:cubicBezTo>
                  <a:close/>
                  <a:moveTo>
                    <a:pt x="5282" y="499931"/>
                  </a:moveTo>
                  <a:cubicBezTo>
                    <a:pt x="5268" y="500249"/>
                    <a:pt x="5271" y="503905"/>
                    <a:pt x="5354" y="503772"/>
                  </a:cubicBezTo>
                  <a:cubicBezTo>
                    <a:pt x="5410" y="502421"/>
                    <a:pt x="5377" y="497885"/>
                    <a:pt x="5282" y="499931"/>
                  </a:cubicBezTo>
                  <a:close/>
                  <a:moveTo>
                    <a:pt x="2042866" y="499138"/>
                  </a:moveTo>
                  <a:cubicBezTo>
                    <a:pt x="2042820" y="500408"/>
                    <a:pt x="2042665" y="500769"/>
                    <a:pt x="2042696" y="501359"/>
                  </a:cubicBezTo>
                  <a:cubicBezTo>
                    <a:pt x="2042712" y="501561"/>
                    <a:pt x="2042866" y="501593"/>
                    <a:pt x="2042912" y="502279"/>
                  </a:cubicBezTo>
                  <a:cubicBezTo>
                    <a:pt x="2042897" y="501232"/>
                    <a:pt x="2042882" y="500186"/>
                    <a:pt x="2042866" y="499138"/>
                  </a:cubicBezTo>
                  <a:close/>
                  <a:moveTo>
                    <a:pt x="2042033" y="473646"/>
                  </a:moveTo>
                  <a:cubicBezTo>
                    <a:pt x="2042172" y="474873"/>
                    <a:pt x="2042094" y="482934"/>
                    <a:pt x="2041971" y="484739"/>
                  </a:cubicBezTo>
                  <a:cubicBezTo>
                    <a:pt x="2041755" y="483001"/>
                    <a:pt x="2041848" y="472124"/>
                    <a:pt x="2042033" y="473646"/>
                  </a:cubicBezTo>
                  <a:close/>
                  <a:moveTo>
                    <a:pt x="2042527" y="460213"/>
                  </a:moveTo>
                  <a:cubicBezTo>
                    <a:pt x="2042403" y="460088"/>
                    <a:pt x="2042388" y="465437"/>
                    <a:pt x="2042403" y="465652"/>
                  </a:cubicBezTo>
                  <a:cubicBezTo>
                    <a:pt x="2042619" y="468722"/>
                    <a:pt x="2042542" y="462422"/>
                    <a:pt x="2042527" y="460213"/>
                  </a:cubicBezTo>
                  <a:close/>
                  <a:moveTo>
                    <a:pt x="2042156" y="457951"/>
                  </a:moveTo>
                  <a:cubicBezTo>
                    <a:pt x="2042110" y="458740"/>
                    <a:pt x="2042125" y="464300"/>
                    <a:pt x="2042280" y="462740"/>
                  </a:cubicBezTo>
                  <a:cubicBezTo>
                    <a:pt x="2042418" y="461183"/>
                    <a:pt x="2042202" y="456818"/>
                    <a:pt x="2042156" y="457951"/>
                  </a:cubicBezTo>
                  <a:close/>
                  <a:moveTo>
                    <a:pt x="2042588" y="451911"/>
                  </a:moveTo>
                  <a:cubicBezTo>
                    <a:pt x="2042511" y="453344"/>
                    <a:pt x="2042527" y="460590"/>
                    <a:pt x="2042650" y="457544"/>
                  </a:cubicBezTo>
                  <a:cubicBezTo>
                    <a:pt x="2042665" y="457286"/>
                    <a:pt x="2042696" y="451866"/>
                    <a:pt x="2042588" y="451911"/>
                  </a:cubicBezTo>
                  <a:close/>
                  <a:moveTo>
                    <a:pt x="4678" y="447346"/>
                  </a:moveTo>
                  <a:cubicBezTo>
                    <a:pt x="4879" y="445120"/>
                    <a:pt x="4705" y="456179"/>
                    <a:pt x="4612" y="451042"/>
                  </a:cubicBezTo>
                  <a:cubicBezTo>
                    <a:pt x="4608" y="450812"/>
                    <a:pt x="4668" y="447450"/>
                    <a:pt x="4678" y="447346"/>
                  </a:cubicBezTo>
                  <a:close/>
                  <a:moveTo>
                    <a:pt x="4430" y="441373"/>
                  </a:moveTo>
                  <a:cubicBezTo>
                    <a:pt x="4617" y="439038"/>
                    <a:pt x="4415" y="448319"/>
                    <a:pt x="4454" y="448932"/>
                  </a:cubicBezTo>
                  <a:cubicBezTo>
                    <a:pt x="4256" y="449519"/>
                    <a:pt x="4383" y="441953"/>
                    <a:pt x="4430" y="441373"/>
                  </a:cubicBezTo>
                  <a:close/>
                  <a:moveTo>
                    <a:pt x="2041585" y="432234"/>
                  </a:moveTo>
                  <a:cubicBezTo>
                    <a:pt x="2041585" y="432337"/>
                    <a:pt x="2041585" y="434918"/>
                    <a:pt x="2041585" y="435015"/>
                  </a:cubicBezTo>
                  <a:cubicBezTo>
                    <a:pt x="2041415" y="437319"/>
                    <a:pt x="2041415" y="429582"/>
                    <a:pt x="2041585" y="432234"/>
                  </a:cubicBezTo>
                  <a:close/>
                  <a:moveTo>
                    <a:pt x="2042465" y="430370"/>
                  </a:moveTo>
                  <a:cubicBezTo>
                    <a:pt x="2042372" y="427862"/>
                    <a:pt x="2042249" y="434075"/>
                    <a:pt x="2042403" y="434942"/>
                  </a:cubicBezTo>
                  <a:cubicBezTo>
                    <a:pt x="2042418" y="433788"/>
                    <a:pt x="2042511" y="431260"/>
                    <a:pt x="2042465" y="430370"/>
                  </a:cubicBezTo>
                  <a:close/>
                  <a:moveTo>
                    <a:pt x="2043005" y="407615"/>
                  </a:moveTo>
                  <a:cubicBezTo>
                    <a:pt x="2042357" y="413176"/>
                    <a:pt x="2042866" y="412593"/>
                    <a:pt x="2042866" y="413074"/>
                  </a:cubicBezTo>
                  <a:cubicBezTo>
                    <a:pt x="2042866" y="414119"/>
                    <a:pt x="2042696" y="416545"/>
                    <a:pt x="2042727" y="418513"/>
                  </a:cubicBezTo>
                  <a:cubicBezTo>
                    <a:pt x="2042650" y="416259"/>
                    <a:pt x="2042573" y="414006"/>
                    <a:pt x="2042480" y="411753"/>
                  </a:cubicBezTo>
                  <a:cubicBezTo>
                    <a:pt x="2042434" y="413532"/>
                    <a:pt x="2042264" y="428998"/>
                    <a:pt x="2042372" y="429322"/>
                  </a:cubicBezTo>
                  <a:cubicBezTo>
                    <a:pt x="2042527" y="429786"/>
                    <a:pt x="2042465" y="424920"/>
                    <a:pt x="2042480" y="424778"/>
                  </a:cubicBezTo>
                  <a:cubicBezTo>
                    <a:pt x="2042496" y="424575"/>
                    <a:pt x="2042912" y="423814"/>
                    <a:pt x="2042928" y="423362"/>
                  </a:cubicBezTo>
                  <a:cubicBezTo>
                    <a:pt x="2042943" y="422619"/>
                    <a:pt x="2042897" y="409688"/>
                    <a:pt x="2043005" y="407615"/>
                  </a:cubicBezTo>
                  <a:close/>
                  <a:moveTo>
                    <a:pt x="5736" y="399740"/>
                  </a:moveTo>
                  <a:cubicBezTo>
                    <a:pt x="5750" y="401378"/>
                    <a:pt x="5685" y="405623"/>
                    <a:pt x="5775" y="406370"/>
                  </a:cubicBezTo>
                  <a:cubicBezTo>
                    <a:pt x="5766" y="404368"/>
                    <a:pt x="5924" y="399202"/>
                    <a:pt x="5736" y="399740"/>
                  </a:cubicBezTo>
                  <a:close/>
                  <a:moveTo>
                    <a:pt x="2042357" y="397658"/>
                  </a:moveTo>
                  <a:cubicBezTo>
                    <a:pt x="2042557" y="396084"/>
                    <a:pt x="2042511" y="403141"/>
                    <a:pt x="2042480" y="403368"/>
                  </a:cubicBezTo>
                  <a:cubicBezTo>
                    <a:pt x="2042357" y="404575"/>
                    <a:pt x="2042202" y="398945"/>
                    <a:pt x="2042357" y="397658"/>
                  </a:cubicBezTo>
                  <a:close/>
                  <a:moveTo>
                    <a:pt x="2040597" y="396799"/>
                  </a:moveTo>
                  <a:cubicBezTo>
                    <a:pt x="2040659" y="395965"/>
                    <a:pt x="2040783" y="400276"/>
                    <a:pt x="2040736" y="401580"/>
                  </a:cubicBezTo>
                  <a:cubicBezTo>
                    <a:pt x="2040613" y="401475"/>
                    <a:pt x="2040567" y="397343"/>
                    <a:pt x="2040597" y="396799"/>
                  </a:cubicBezTo>
                  <a:close/>
                  <a:moveTo>
                    <a:pt x="4855" y="387859"/>
                  </a:moveTo>
                  <a:cubicBezTo>
                    <a:pt x="4912" y="388741"/>
                    <a:pt x="4931" y="395414"/>
                    <a:pt x="4784" y="405984"/>
                  </a:cubicBezTo>
                  <a:cubicBezTo>
                    <a:pt x="4660" y="406015"/>
                    <a:pt x="4699" y="406074"/>
                    <a:pt x="4700" y="404484"/>
                  </a:cubicBezTo>
                  <a:cubicBezTo>
                    <a:pt x="4704" y="391887"/>
                    <a:pt x="4798" y="386977"/>
                    <a:pt x="4855" y="387859"/>
                  </a:cubicBezTo>
                  <a:close/>
                  <a:moveTo>
                    <a:pt x="16249" y="382145"/>
                  </a:moveTo>
                  <a:cubicBezTo>
                    <a:pt x="16350" y="381974"/>
                    <a:pt x="16575" y="392363"/>
                    <a:pt x="16554" y="392760"/>
                  </a:cubicBezTo>
                  <a:cubicBezTo>
                    <a:pt x="16399" y="395464"/>
                    <a:pt x="16152" y="384463"/>
                    <a:pt x="16249" y="382145"/>
                  </a:cubicBezTo>
                  <a:close/>
                  <a:moveTo>
                    <a:pt x="5914" y="374546"/>
                  </a:moveTo>
                  <a:cubicBezTo>
                    <a:pt x="5926" y="375710"/>
                    <a:pt x="5828" y="377998"/>
                    <a:pt x="5832" y="378191"/>
                  </a:cubicBezTo>
                  <a:cubicBezTo>
                    <a:pt x="5880" y="380066"/>
                    <a:pt x="6126" y="376838"/>
                    <a:pt x="5914" y="374546"/>
                  </a:cubicBezTo>
                  <a:close/>
                  <a:moveTo>
                    <a:pt x="16526" y="371370"/>
                  </a:moveTo>
                  <a:cubicBezTo>
                    <a:pt x="16749" y="375863"/>
                    <a:pt x="16751" y="381712"/>
                    <a:pt x="16914" y="373757"/>
                  </a:cubicBezTo>
                  <a:cubicBezTo>
                    <a:pt x="17017" y="385386"/>
                    <a:pt x="16796" y="380545"/>
                    <a:pt x="16782" y="381009"/>
                  </a:cubicBezTo>
                  <a:cubicBezTo>
                    <a:pt x="16767" y="381559"/>
                    <a:pt x="16843" y="383337"/>
                    <a:pt x="16824" y="383696"/>
                  </a:cubicBezTo>
                  <a:cubicBezTo>
                    <a:pt x="16375" y="392160"/>
                    <a:pt x="16613" y="376004"/>
                    <a:pt x="16526" y="371370"/>
                  </a:cubicBezTo>
                  <a:close/>
                  <a:moveTo>
                    <a:pt x="2041045" y="371191"/>
                  </a:moveTo>
                  <a:cubicBezTo>
                    <a:pt x="2041307" y="370514"/>
                    <a:pt x="2041091" y="376268"/>
                    <a:pt x="2041122" y="377668"/>
                  </a:cubicBezTo>
                  <a:cubicBezTo>
                    <a:pt x="2041122" y="377915"/>
                    <a:pt x="2041354" y="378073"/>
                    <a:pt x="2041385" y="379440"/>
                  </a:cubicBezTo>
                  <a:cubicBezTo>
                    <a:pt x="2041385" y="379441"/>
                    <a:pt x="2041385" y="379443"/>
                    <a:pt x="2041385" y="379444"/>
                  </a:cubicBezTo>
                  <a:cubicBezTo>
                    <a:pt x="2041385" y="379955"/>
                    <a:pt x="2041199" y="380633"/>
                    <a:pt x="2041199" y="380809"/>
                  </a:cubicBezTo>
                  <a:cubicBezTo>
                    <a:pt x="2041199" y="381225"/>
                    <a:pt x="2041323" y="390587"/>
                    <a:pt x="2041045" y="387011"/>
                  </a:cubicBezTo>
                  <a:cubicBezTo>
                    <a:pt x="2041014" y="386414"/>
                    <a:pt x="2041030" y="372944"/>
                    <a:pt x="2041045" y="371191"/>
                  </a:cubicBezTo>
                  <a:close/>
                  <a:moveTo>
                    <a:pt x="16861" y="369628"/>
                  </a:moveTo>
                  <a:cubicBezTo>
                    <a:pt x="16908" y="370174"/>
                    <a:pt x="16948" y="371208"/>
                    <a:pt x="16911" y="371887"/>
                  </a:cubicBezTo>
                  <a:cubicBezTo>
                    <a:pt x="16884" y="372392"/>
                    <a:pt x="16769" y="370941"/>
                    <a:pt x="16766" y="370297"/>
                  </a:cubicBezTo>
                  <a:cubicBezTo>
                    <a:pt x="16760" y="369024"/>
                    <a:pt x="16815" y="369082"/>
                    <a:pt x="16861" y="369628"/>
                  </a:cubicBezTo>
                  <a:close/>
                  <a:moveTo>
                    <a:pt x="5050" y="359201"/>
                  </a:moveTo>
                  <a:cubicBezTo>
                    <a:pt x="5237" y="358707"/>
                    <a:pt x="5061" y="364686"/>
                    <a:pt x="5072" y="366763"/>
                  </a:cubicBezTo>
                  <a:cubicBezTo>
                    <a:pt x="4884" y="367254"/>
                    <a:pt x="5061" y="361279"/>
                    <a:pt x="5050" y="359201"/>
                  </a:cubicBezTo>
                  <a:close/>
                  <a:moveTo>
                    <a:pt x="16741" y="355874"/>
                  </a:moveTo>
                  <a:cubicBezTo>
                    <a:pt x="16914" y="357731"/>
                    <a:pt x="16815" y="364623"/>
                    <a:pt x="16702" y="361376"/>
                  </a:cubicBezTo>
                  <a:cubicBezTo>
                    <a:pt x="16686" y="360887"/>
                    <a:pt x="16764" y="357201"/>
                    <a:pt x="16741" y="355874"/>
                  </a:cubicBezTo>
                  <a:close/>
                  <a:moveTo>
                    <a:pt x="2040397" y="349108"/>
                  </a:moveTo>
                  <a:cubicBezTo>
                    <a:pt x="2040505" y="349735"/>
                    <a:pt x="2040474" y="353733"/>
                    <a:pt x="2040428" y="354644"/>
                  </a:cubicBezTo>
                  <a:cubicBezTo>
                    <a:pt x="2040428" y="354800"/>
                    <a:pt x="2040134" y="354119"/>
                    <a:pt x="2040165" y="355919"/>
                  </a:cubicBezTo>
                  <a:cubicBezTo>
                    <a:pt x="2040196" y="357365"/>
                    <a:pt x="2040474" y="355206"/>
                    <a:pt x="2040443" y="358022"/>
                  </a:cubicBezTo>
                  <a:cubicBezTo>
                    <a:pt x="2040412" y="360868"/>
                    <a:pt x="2040181" y="357065"/>
                    <a:pt x="2040181" y="357314"/>
                  </a:cubicBezTo>
                  <a:cubicBezTo>
                    <a:pt x="2040150" y="357647"/>
                    <a:pt x="2040304" y="362050"/>
                    <a:pt x="2040150" y="361913"/>
                  </a:cubicBezTo>
                  <a:cubicBezTo>
                    <a:pt x="2040026" y="361811"/>
                    <a:pt x="2040073" y="357095"/>
                    <a:pt x="2040042" y="355928"/>
                  </a:cubicBezTo>
                  <a:cubicBezTo>
                    <a:pt x="2039996" y="354434"/>
                    <a:pt x="2039810" y="356246"/>
                    <a:pt x="2039841" y="353749"/>
                  </a:cubicBezTo>
                  <a:cubicBezTo>
                    <a:pt x="2039857" y="352181"/>
                    <a:pt x="2040227" y="353050"/>
                    <a:pt x="2040243" y="352720"/>
                  </a:cubicBezTo>
                  <a:cubicBezTo>
                    <a:pt x="2040243" y="352442"/>
                    <a:pt x="2040011" y="346958"/>
                    <a:pt x="2040397" y="349116"/>
                  </a:cubicBezTo>
                  <a:cubicBezTo>
                    <a:pt x="2040397" y="349113"/>
                    <a:pt x="2040397" y="349111"/>
                    <a:pt x="2040397" y="349108"/>
                  </a:cubicBezTo>
                  <a:close/>
                  <a:moveTo>
                    <a:pt x="4956" y="344912"/>
                  </a:moveTo>
                  <a:cubicBezTo>
                    <a:pt x="5108" y="342123"/>
                    <a:pt x="5013" y="351752"/>
                    <a:pt x="4919" y="348621"/>
                  </a:cubicBezTo>
                  <a:cubicBezTo>
                    <a:pt x="4914" y="348468"/>
                    <a:pt x="4949" y="345065"/>
                    <a:pt x="4956" y="344912"/>
                  </a:cubicBezTo>
                  <a:close/>
                  <a:moveTo>
                    <a:pt x="2057342" y="342389"/>
                  </a:moveTo>
                  <a:cubicBezTo>
                    <a:pt x="2057234" y="342299"/>
                    <a:pt x="2057126" y="347486"/>
                    <a:pt x="2057311" y="348002"/>
                  </a:cubicBezTo>
                  <a:cubicBezTo>
                    <a:pt x="2057311" y="346982"/>
                    <a:pt x="2057419" y="342449"/>
                    <a:pt x="2057342" y="342389"/>
                  </a:cubicBezTo>
                  <a:close/>
                  <a:moveTo>
                    <a:pt x="2041724" y="342080"/>
                  </a:moveTo>
                  <a:cubicBezTo>
                    <a:pt x="2041662" y="342901"/>
                    <a:pt x="2041817" y="348931"/>
                    <a:pt x="2041925" y="346917"/>
                  </a:cubicBezTo>
                  <a:cubicBezTo>
                    <a:pt x="2042017" y="345170"/>
                    <a:pt x="2041817" y="340742"/>
                    <a:pt x="2041724" y="342080"/>
                  </a:cubicBezTo>
                  <a:close/>
                  <a:moveTo>
                    <a:pt x="16555" y="340646"/>
                  </a:moveTo>
                  <a:cubicBezTo>
                    <a:pt x="16573" y="338690"/>
                    <a:pt x="16590" y="346204"/>
                    <a:pt x="16631" y="348625"/>
                  </a:cubicBezTo>
                  <a:cubicBezTo>
                    <a:pt x="16651" y="349852"/>
                    <a:pt x="16758" y="348824"/>
                    <a:pt x="16780" y="349935"/>
                  </a:cubicBezTo>
                  <a:cubicBezTo>
                    <a:pt x="16780" y="349939"/>
                    <a:pt x="16779" y="349942"/>
                    <a:pt x="16779" y="349943"/>
                  </a:cubicBezTo>
                  <a:cubicBezTo>
                    <a:pt x="16956" y="358731"/>
                    <a:pt x="16270" y="356650"/>
                    <a:pt x="16439" y="345225"/>
                  </a:cubicBezTo>
                  <a:cubicBezTo>
                    <a:pt x="16471" y="345583"/>
                    <a:pt x="16503" y="345941"/>
                    <a:pt x="16534" y="346298"/>
                  </a:cubicBezTo>
                  <a:cubicBezTo>
                    <a:pt x="16542" y="343002"/>
                    <a:pt x="16548" y="341298"/>
                    <a:pt x="16555" y="340646"/>
                  </a:cubicBezTo>
                  <a:close/>
                  <a:moveTo>
                    <a:pt x="2041409" y="337676"/>
                  </a:moveTo>
                  <a:cubicBezTo>
                    <a:pt x="2041383" y="337457"/>
                    <a:pt x="2041350" y="338125"/>
                    <a:pt x="2041307" y="340279"/>
                  </a:cubicBezTo>
                  <a:cubicBezTo>
                    <a:pt x="2041307" y="340781"/>
                    <a:pt x="2041246" y="349077"/>
                    <a:pt x="2041446" y="347388"/>
                  </a:cubicBezTo>
                  <a:cubicBezTo>
                    <a:pt x="2041493" y="346970"/>
                    <a:pt x="2041487" y="338333"/>
                    <a:pt x="2041409" y="337676"/>
                  </a:cubicBezTo>
                  <a:close/>
                  <a:moveTo>
                    <a:pt x="16979" y="334392"/>
                  </a:moveTo>
                  <a:cubicBezTo>
                    <a:pt x="16730" y="334308"/>
                    <a:pt x="16656" y="338327"/>
                    <a:pt x="16898" y="340292"/>
                  </a:cubicBezTo>
                  <a:cubicBezTo>
                    <a:pt x="16698" y="341543"/>
                    <a:pt x="16643" y="337404"/>
                    <a:pt x="16713" y="334685"/>
                  </a:cubicBezTo>
                  <a:cubicBezTo>
                    <a:pt x="16729" y="334069"/>
                    <a:pt x="16923" y="331794"/>
                    <a:pt x="16979" y="334392"/>
                  </a:cubicBezTo>
                  <a:close/>
                  <a:moveTo>
                    <a:pt x="2041076" y="334006"/>
                  </a:moveTo>
                  <a:cubicBezTo>
                    <a:pt x="2041091" y="334955"/>
                    <a:pt x="2041030" y="339324"/>
                    <a:pt x="2041045" y="339541"/>
                  </a:cubicBezTo>
                  <a:cubicBezTo>
                    <a:pt x="2041246" y="342750"/>
                    <a:pt x="2041277" y="336103"/>
                    <a:pt x="2041076" y="334006"/>
                  </a:cubicBezTo>
                  <a:close/>
                  <a:moveTo>
                    <a:pt x="5945" y="331251"/>
                  </a:moveTo>
                  <a:cubicBezTo>
                    <a:pt x="5803" y="331055"/>
                    <a:pt x="5847" y="337631"/>
                    <a:pt x="5981" y="335040"/>
                  </a:cubicBezTo>
                  <a:cubicBezTo>
                    <a:pt x="6014" y="334392"/>
                    <a:pt x="5992" y="331319"/>
                    <a:pt x="5945" y="331251"/>
                  </a:cubicBezTo>
                  <a:close/>
                  <a:moveTo>
                    <a:pt x="2042542" y="330762"/>
                  </a:moveTo>
                  <a:cubicBezTo>
                    <a:pt x="2042542" y="333862"/>
                    <a:pt x="2042542" y="336963"/>
                    <a:pt x="2042542" y="340063"/>
                  </a:cubicBezTo>
                  <a:lnTo>
                    <a:pt x="2042635" y="337695"/>
                  </a:lnTo>
                  <a:lnTo>
                    <a:pt x="2042635" y="337702"/>
                  </a:lnTo>
                  <a:cubicBezTo>
                    <a:pt x="2042635" y="337699"/>
                    <a:pt x="2042635" y="337696"/>
                    <a:pt x="2042635" y="337693"/>
                  </a:cubicBezTo>
                  <a:lnTo>
                    <a:pt x="2042635" y="337695"/>
                  </a:lnTo>
                  <a:close/>
                  <a:moveTo>
                    <a:pt x="2057388" y="330191"/>
                  </a:moveTo>
                  <a:cubicBezTo>
                    <a:pt x="2057250" y="325933"/>
                    <a:pt x="2057111" y="338747"/>
                    <a:pt x="2057327" y="334831"/>
                  </a:cubicBezTo>
                  <a:cubicBezTo>
                    <a:pt x="2057342" y="334637"/>
                    <a:pt x="2057388" y="330395"/>
                    <a:pt x="2057388" y="330191"/>
                  </a:cubicBezTo>
                  <a:close/>
                  <a:moveTo>
                    <a:pt x="2041184" y="325723"/>
                  </a:moveTo>
                  <a:cubicBezTo>
                    <a:pt x="2041138" y="326343"/>
                    <a:pt x="2041215" y="329705"/>
                    <a:pt x="2041323" y="329575"/>
                  </a:cubicBezTo>
                  <a:cubicBezTo>
                    <a:pt x="2041492" y="329360"/>
                    <a:pt x="2041261" y="324741"/>
                    <a:pt x="2041184" y="325723"/>
                  </a:cubicBezTo>
                  <a:close/>
                  <a:moveTo>
                    <a:pt x="2039702" y="325019"/>
                  </a:moveTo>
                  <a:cubicBezTo>
                    <a:pt x="2039780" y="326292"/>
                    <a:pt x="2040042" y="326322"/>
                    <a:pt x="2040011" y="327837"/>
                  </a:cubicBezTo>
                  <a:cubicBezTo>
                    <a:pt x="2039949" y="332353"/>
                    <a:pt x="2039810" y="329032"/>
                    <a:pt x="2039702" y="325019"/>
                  </a:cubicBezTo>
                  <a:close/>
                  <a:moveTo>
                    <a:pt x="2042453" y="324438"/>
                  </a:moveTo>
                  <a:cubicBezTo>
                    <a:pt x="2042361" y="324806"/>
                    <a:pt x="2042203" y="326005"/>
                    <a:pt x="2042141" y="327567"/>
                  </a:cubicBezTo>
                  <a:cubicBezTo>
                    <a:pt x="2042326" y="328513"/>
                    <a:pt x="2042311" y="326877"/>
                    <a:pt x="2042372" y="326299"/>
                  </a:cubicBezTo>
                  <a:cubicBezTo>
                    <a:pt x="2042573" y="324535"/>
                    <a:pt x="2042546" y="324071"/>
                    <a:pt x="2042453" y="324438"/>
                  </a:cubicBezTo>
                  <a:close/>
                  <a:moveTo>
                    <a:pt x="2039594" y="317695"/>
                  </a:moveTo>
                  <a:cubicBezTo>
                    <a:pt x="2039780" y="316260"/>
                    <a:pt x="2039733" y="320531"/>
                    <a:pt x="2039733" y="320619"/>
                  </a:cubicBezTo>
                  <a:cubicBezTo>
                    <a:pt x="2039764" y="320818"/>
                    <a:pt x="2040412" y="318065"/>
                    <a:pt x="2040011" y="324590"/>
                  </a:cubicBezTo>
                  <a:cubicBezTo>
                    <a:pt x="2039965" y="325549"/>
                    <a:pt x="2039764" y="322127"/>
                    <a:pt x="2039749" y="322467"/>
                  </a:cubicBezTo>
                  <a:cubicBezTo>
                    <a:pt x="2039702" y="323180"/>
                    <a:pt x="2039687" y="323745"/>
                    <a:pt x="2039687" y="324197"/>
                  </a:cubicBezTo>
                  <a:cubicBezTo>
                    <a:pt x="2039610" y="321158"/>
                    <a:pt x="2039563" y="318000"/>
                    <a:pt x="2039594" y="317695"/>
                  </a:cubicBezTo>
                  <a:close/>
                  <a:moveTo>
                    <a:pt x="2040181" y="317326"/>
                  </a:moveTo>
                  <a:cubicBezTo>
                    <a:pt x="2040304" y="317141"/>
                    <a:pt x="2040443" y="322501"/>
                    <a:pt x="2040150" y="322874"/>
                  </a:cubicBezTo>
                  <a:cubicBezTo>
                    <a:pt x="2040165" y="321729"/>
                    <a:pt x="2040104" y="317459"/>
                    <a:pt x="2040181" y="317326"/>
                  </a:cubicBezTo>
                  <a:close/>
                  <a:moveTo>
                    <a:pt x="2041986" y="315321"/>
                  </a:moveTo>
                  <a:cubicBezTo>
                    <a:pt x="2041832" y="314292"/>
                    <a:pt x="2041786" y="319477"/>
                    <a:pt x="2041801" y="319797"/>
                  </a:cubicBezTo>
                  <a:cubicBezTo>
                    <a:pt x="2041925" y="321697"/>
                    <a:pt x="2042264" y="317324"/>
                    <a:pt x="2041986" y="315321"/>
                  </a:cubicBezTo>
                  <a:close/>
                  <a:moveTo>
                    <a:pt x="2042372" y="305454"/>
                  </a:moveTo>
                  <a:cubicBezTo>
                    <a:pt x="2042295" y="306001"/>
                    <a:pt x="2042511" y="311818"/>
                    <a:pt x="2042496" y="312087"/>
                  </a:cubicBezTo>
                  <a:cubicBezTo>
                    <a:pt x="2042480" y="312492"/>
                    <a:pt x="2042233" y="310637"/>
                    <a:pt x="2042295" y="313739"/>
                  </a:cubicBezTo>
                  <a:cubicBezTo>
                    <a:pt x="2042372" y="313559"/>
                    <a:pt x="2042619" y="315343"/>
                    <a:pt x="2042635" y="315006"/>
                  </a:cubicBezTo>
                  <a:cubicBezTo>
                    <a:pt x="2042712" y="314025"/>
                    <a:pt x="2042588" y="303909"/>
                    <a:pt x="2042372" y="305454"/>
                  </a:cubicBezTo>
                  <a:close/>
                  <a:moveTo>
                    <a:pt x="16369" y="304288"/>
                  </a:moveTo>
                  <a:cubicBezTo>
                    <a:pt x="16356" y="304714"/>
                    <a:pt x="16404" y="315732"/>
                    <a:pt x="16519" y="311926"/>
                  </a:cubicBezTo>
                  <a:cubicBezTo>
                    <a:pt x="16554" y="310779"/>
                    <a:pt x="16482" y="300754"/>
                    <a:pt x="16369" y="304288"/>
                  </a:cubicBezTo>
                  <a:close/>
                  <a:moveTo>
                    <a:pt x="2039610" y="292618"/>
                  </a:moveTo>
                  <a:cubicBezTo>
                    <a:pt x="2039456" y="292780"/>
                    <a:pt x="2039656" y="299459"/>
                    <a:pt x="2039594" y="300938"/>
                  </a:cubicBezTo>
                  <a:cubicBezTo>
                    <a:pt x="2039888" y="302097"/>
                    <a:pt x="2039594" y="296515"/>
                    <a:pt x="2039656" y="295433"/>
                  </a:cubicBezTo>
                  <a:cubicBezTo>
                    <a:pt x="2039656" y="295430"/>
                    <a:pt x="2039656" y="295427"/>
                    <a:pt x="2039656" y="295424"/>
                  </a:cubicBezTo>
                  <a:cubicBezTo>
                    <a:pt x="2039671" y="295094"/>
                    <a:pt x="2040366" y="300225"/>
                    <a:pt x="2039826" y="292776"/>
                  </a:cubicBezTo>
                  <a:cubicBezTo>
                    <a:pt x="2039764" y="296751"/>
                    <a:pt x="2039671" y="292556"/>
                    <a:pt x="2039610" y="292618"/>
                  </a:cubicBezTo>
                  <a:close/>
                  <a:moveTo>
                    <a:pt x="16570" y="292509"/>
                  </a:moveTo>
                  <a:cubicBezTo>
                    <a:pt x="16562" y="293762"/>
                    <a:pt x="16575" y="296893"/>
                    <a:pt x="16646" y="297239"/>
                  </a:cubicBezTo>
                  <a:cubicBezTo>
                    <a:pt x="16735" y="297669"/>
                    <a:pt x="16680" y="293080"/>
                    <a:pt x="16570" y="292509"/>
                  </a:cubicBezTo>
                  <a:close/>
                  <a:moveTo>
                    <a:pt x="2039425" y="289804"/>
                  </a:moveTo>
                  <a:cubicBezTo>
                    <a:pt x="2039336" y="290241"/>
                    <a:pt x="2039278" y="291342"/>
                    <a:pt x="2039378" y="292359"/>
                  </a:cubicBezTo>
                  <a:cubicBezTo>
                    <a:pt x="2039378" y="292487"/>
                    <a:pt x="2039656" y="291442"/>
                    <a:pt x="2039656" y="291228"/>
                  </a:cubicBezTo>
                  <a:cubicBezTo>
                    <a:pt x="2039633" y="289592"/>
                    <a:pt x="2039514" y="289366"/>
                    <a:pt x="2039425" y="289804"/>
                  </a:cubicBezTo>
                  <a:close/>
                  <a:moveTo>
                    <a:pt x="2039583" y="284628"/>
                  </a:moveTo>
                  <a:cubicBezTo>
                    <a:pt x="2039432" y="283539"/>
                    <a:pt x="2039247" y="283277"/>
                    <a:pt x="2039301" y="285311"/>
                  </a:cubicBezTo>
                  <a:cubicBezTo>
                    <a:pt x="2039301" y="285706"/>
                    <a:pt x="2039625" y="289018"/>
                    <a:pt x="2039656" y="288900"/>
                  </a:cubicBezTo>
                  <a:cubicBezTo>
                    <a:pt x="2039849" y="287630"/>
                    <a:pt x="2039733" y="285716"/>
                    <a:pt x="2039583" y="284628"/>
                  </a:cubicBezTo>
                  <a:close/>
                  <a:moveTo>
                    <a:pt x="15928" y="281281"/>
                  </a:moveTo>
                  <a:cubicBezTo>
                    <a:pt x="15930" y="279863"/>
                    <a:pt x="15897" y="279580"/>
                    <a:pt x="15759" y="283891"/>
                  </a:cubicBezTo>
                  <a:cubicBezTo>
                    <a:pt x="15744" y="284343"/>
                    <a:pt x="15885" y="290420"/>
                    <a:pt x="15985" y="287910"/>
                  </a:cubicBezTo>
                  <a:cubicBezTo>
                    <a:pt x="16053" y="286167"/>
                    <a:pt x="15894" y="285891"/>
                    <a:pt x="15892" y="285480"/>
                  </a:cubicBezTo>
                  <a:cubicBezTo>
                    <a:pt x="15891" y="285252"/>
                    <a:pt x="15927" y="282699"/>
                    <a:pt x="15928" y="281281"/>
                  </a:cubicBezTo>
                  <a:close/>
                  <a:moveTo>
                    <a:pt x="2057465" y="276638"/>
                  </a:moveTo>
                  <a:cubicBezTo>
                    <a:pt x="2057404" y="276645"/>
                    <a:pt x="2057388" y="280169"/>
                    <a:pt x="2057388" y="280326"/>
                  </a:cubicBezTo>
                  <a:cubicBezTo>
                    <a:pt x="2057450" y="281547"/>
                    <a:pt x="2057651" y="276628"/>
                    <a:pt x="2057465" y="276638"/>
                  </a:cubicBezTo>
                  <a:close/>
                  <a:moveTo>
                    <a:pt x="6422" y="274421"/>
                  </a:moveTo>
                  <a:cubicBezTo>
                    <a:pt x="6415" y="274512"/>
                    <a:pt x="6350" y="277020"/>
                    <a:pt x="6354" y="277134"/>
                  </a:cubicBezTo>
                  <a:cubicBezTo>
                    <a:pt x="6434" y="279219"/>
                    <a:pt x="6590" y="272600"/>
                    <a:pt x="6422" y="274421"/>
                  </a:cubicBezTo>
                  <a:close/>
                  <a:moveTo>
                    <a:pt x="16243" y="262325"/>
                  </a:moveTo>
                  <a:cubicBezTo>
                    <a:pt x="16221" y="262890"/>
                    <a:pt x="16199" y="277338"/>
                    <a:pt x="16402" y="276469"/>
                  </a:cubicBezTo>
                  <a:cubicBezTo>
                    <a:pt x="16371" y="275242"/>
                    <a:pt x="16387" y="258820"/>
                    <a:pt x="16243" y="262325"/>
                  </a:cubicBezTo>
                  <a:close/>
                  <a:moveTo>
                    <a:pt x="16196" y="260379"/>
                  </a:moveTo>
                  <a:cubicBezTo>
                    <a:pt x="16251" y="260802"/>
                    <a:pt x="16436" y="263651"/>
                    <a:pt x="16411" y="261189"/>
                  </a:cubicBezTo>
                  <a:cubicBezTo>
                    <a:pt x="16398" y="260050"/>
                    <a:pt x="16201" y="258215"/>
                    <a:pt x="16196" y="260379"/>
                  </a:cubicBezTo>
                  <a:close/>
                  <a:moveTo>
                    <a:pt x="6253" y="259049"/>
                  </a:moveTo>
                  <a:cubicBezTo>
                    <a:pt x="6237" y="259396"/>
                    <a:pt x="6116" y="267909"/>
                    <a:pt x="6127" y="268293"/>
                  </a:cubicBezTo>
                  <a:cubicBezTo>
                    <a:pt x="6264" y="272704"/>
                    <a:pt x="6476" y="254181"/>
                    <a:pt x="6253" y="259049"/>
                  </a:cubicBezTo>
                  <a:close/>
                  <a:moveTo>
                    <a:pt x="16364" y="251931"/>
                  </a:moveTo>
                  <a:cubicBezTo>
                    <a:pt x="16338" y="250514"/>
                    <a:pt x="16297" y="249997"/>
                    <a:pt x="16229" y="252271"/>
                  </a:cubicBezTo>
                  <a:cubicBezTo>
                    <a:pt x="16203" y="253157"/>
                    <a:pt x="16236" y="255495"/>
                    <a:pt x="16232" y="256734"/>
                  </a:cubicBezTo>
                  <a:cubicBezTo>
                    <a:pt x="16366" y="252781"/>
                    <a:pt x="16239" y="257169"/>
                    <a:pt x="16403" y="256996"/>
                  </a:cubicBezTo>
                  <a:cubicBezTo>
                    <a:pt x="16399" y="255667"/>
                    <a:pt x="16389" y="253348"/>
                    <a:pt x="16364" y="251931"/>
                  </a:cubicBezTo>
                  <a:close/>
                  <a:moveTo>
                    <a:pt x="6559" y="248230"/>
                  </a:moveTo>
                  <a:cubicBezTo>
                    <a:pt x="6521" y="249812"/>
                    <a:pt x="6494" y="256556"/>
                    <a:pt x="6595" y="253931"/>
                  </a:cubicBezTo>
                  <a:cubicBezTo>
                    <a:pt x="6610" y="253524"/>
                    <a:pt x="6639" y="248349"/>
                    <a:pt x="6559" y="248230"/>
                  </a:cubicBezTo>
                  <a:close/>
                  <a:moveTo>
                    <a:pt x="2057789" y="239307"/>
                  </a:moveTo>
                  <a:cubicBezTo>
                    <a:pt x="2057543" y="238090"/>
                    <a:pt x="2057435" y="247220"/>
                    <a:pt x="2057651" y="244814"/>
                  </a:cubicBezTo>
                  <a:cubicBezTo>
                    <a:pt x="2057697" y="244281"/>
                    <a:pt x="2057774" y="240454"/>
                    <a:pt x="2057789" y="239307"/>
                  </a:cubicBezTo>
                  <a:close/>
                  <a:moveTo>
                    <a:pt x="2058237" y="228435"/>
                  </a:moveTo>
                  <a:cubicBezTo>
                    <a:pt x="2058453" y="230015"/>
                    <a:pt x="2058129" y="237012"/>
                    <a:pt x="2058052" y="235768"/>
                  </a:cubicBezTo>
                  <a:cubicBezTo>
                    <a:pt x="2058021" y="235478"/>
                    <a:pt x="2058114" y="227855"/>
                    <a:pt x="2058237" y="228435"/>
                  </a:cubicBezTo>
                  <a:close/>
                  <a:moveTo>
                    <a:pt x="2038977" y="227811"/>
                  </a:moveTo>
                  <a:cubicBezTo>
                    <a:pt x="2039054" y="229492"/>
                    <a:pt x="2038977" y="238931"/>
                    <a:pt x="2039085" y="239053"/>
                  </a:cubicBezTo>
                  <a:cubicBezTo>
                    <a:pt x="2039209" y="239182"/>
                    <a:pt x="2039147" y="228537"/>
                    <a:pt x="2038977" y="227811"/>
                  </a:cubicBezTo>
                  <a:close/>
                  <a:moveTo>
                    <a:pt x="15792" y="227300"/>
                  </a:moveTo>
                  <a:cubicBezTo>
                    <a:pt x="15759" y="227643"/>
                    <a:pt x="15698" y="234437"/>
                    <a:pt x="15696" y="234836"/>
                  </a:cubicBezTo>
                  <a:cubicBezTo>
                    <a:pt x="15672" y="242429"/>
                    <a:pt x="15730" y="256033"/>
                    <a:pt x="15768" y="263986"/>
                  </a:cubicBezTo>
                  <a:cubicBezTo>
                    <a:pt x="15777" y="266027"/>
                    <a:pt x="15855" y="265037"/>
                    <a:pt x="15862" y="265915"/>
                  </a:cubicBezTo>
                  <a:cubicBezTo>
                    <a:pt x="15868" y="266609"/>
                    <a:pt x="15711" y="265784"/>
                    <a:pt x="15780" y="268111"/>
                  </a:cubicBezTo>
                  <a:cubicBezTo>
                    <a:pt x="15812" y="269216"/>
                    <a:pt x="15957" y="265814"/>
                    <a:pt x="15992" y="266577"/>
                  </a:cubicBezTo>
                  <a:cubicBezTo>
                    <a:pt x="16014" y="267063"/>
                    <a:pt x="15966" y="269535"/>
                    <a:pt x="16021" y="270322"/>
                  </a:cubicBezTo>
                  <a:cubicBezTo>
                    <a:pt x="16038" y="270546"/>
                    <a:pt x="16177" y="268026"/>
                    <a:pt x="16167" y="267296"/>
                  </a:cubicBezTo>
                  <a:cubicBezTo>
                    <a:pt x="16152" y="266260"/>
                    <a:pt x="16038" y="267265"/>
                    <a:pt x="16032" y="266135"/>
                  </a:cubicBezTo>
                  <a:cubicBezTo>
                    <a:pt x="16010" y="262382"/>
                    <a:pt x="16078" y="259056"/>
                    <a:pt x="16057" y="255538"/>
                  </a:cubicBezTo>
                  <a:cubicBezTo>
                    <a:pt x="16055" y="255221"/>
                    <a:pt x="15984" y="257684"/>
                    <a:pt x="15972" y="254974"/>
                  </a:cubicBezTo>
                  <a:cubicBezTo>
                    <a:pt x="15970" y="254556"/>
                    <a:pt x="16080" y="252041"/>
                    <a:pt x="16045" y="248798"/>
                  </a:cubicBezTo>
                  <a:cubicBezTo>
                    <a:pt x="15628" y="241641"/>
                    <a:pt x="15974" y="236384"/>
                    <a:pt x="15792" y="227300"/>
                  </a:cubicBezTo>
                  <a:close/>
                  <a:moveTo>
                    <a:pt x="16369" y="226354"/>
                  </a:moveTo>
                  <a:cubicBezTo>
                    <a:pt x="16541" y="239631"/>
                    <a:pt x="16126" y="241350"/>
                    <a:pt x="16226" y="229203"/>
                  </a:cubicBezTo>
                  <a:cubicBezTo>
                    <a:pt x="16228" y="228966"/>
                    <a:pt x="16322" y="225549"/>
                    <a:pt x="16369" y="226354"/>
                  </a:cubicBezTo>
                  <a:close/>
                  <a:moveTo>
                    <a:pt x="2039070" y="206499"/>
                  </a:moveTo>
                  <a:cubicBezTo>
                    <a:pt x="2039008" y="206522"/>
                    <a:pt x="2039023" y="210034"/>
                    <a:pt x="2039039" y="210179"/>
                  </a:cubicBezTo>
                  <a:cubicBezTo>
                    <a:pt x="2039286" y="213789"/>
                    <a:pt x="2039239" y="206452"/>
                    <a:pt x="2039070" y="206499"/>
                  </a:cubicBezTo>
                  <a:close/>
                  <a:moveTo>
                    <a:pt x="15391" y="185802"/>
                  </a:moveTo>
                  <a:cubicBezTo>
                    <a:pt x="15316" y="184974"/>
                    <a:pt x="15317" y="189149"/>
                    <a:pt x="15361" y="190381"/>
                  </a:cubicBezTo>
                  <a:cubicBezTo>
                    <a:pt x="15449" y="190760"/>
                    <a:pt x="15401" y="185916"/>
                    <a:pt x="15391" y="185802"/>
                  </a:cubicBezTo>
                  <a:close/>
                  <a:moveTo>
                    <a:pt x="15625" y="184353"/>
                  </a:moveTo>
                  <a:cubicBezTo>
                    <a:pt x="15636" y="185425"/>
                    <a:pt x="15611" y="188749"/>
                    <a:pt x="15654" y="189024"/>
                  </a:cubicBezTo>
                  <a:cubicBezTo>
                    <a:pt x="15711" y="189377"/>
                    <a:pt x="15720" y="184579"/>
                    <a:pt x="15625" y="184353"/>
                  </a:cubicBezTo>
                  <a:close/>
                  <a:moveTo>
                    <a:pt x="6721" y="178627"/>
                  </a:moveTo>
                  <a:cubicBezTo>
                    <a:pt x="6589" y="185791"/>
                    <a:pt x="6649" y="192618"/>
                    <a:pt x="6641" y="199748"/>
                  </a:cubicBezTo>
                  <a:cubicBezTo>
                    <a:pt x="6420" y="197660"/>
                    <a:pt x="6763" y="210236"/>
                    <a:pt x="6534" y="202880"/>
                  </a:cubicBezTo>
                  <a:cubicBezTo>
                    <a:pt x="6573" y="206267"/>
                    <a:pt x="6461" y="235546"/>
                    <a:pt x="6394" y="238032"/>
                  </a:cubicBezTo>
                  <a:cubicBezTo>
                    <a:pt x="6394" y="238035"/>
                    <a:pt x="6394" y="238039"/>
                    <a:pt x="6394" y="238040"/>
                  </a:cubicBezTo>
                  <a:cubicBezTo>
                    <a:pt x="6373" y="238802"/>
                    <a:pt x="5939" y="238423"/>
                    <a:pt x="6126" y="235273"/>
                  </a:cubicBezTo>
                  <a:cubicBezTo>
                    <a:pt x="6150" y="234859"/>
                    <a:pt x="6253" y="236793"/>
                    <a:pt x="6282" y="236455"/>
                  </a:cubicBezTo>
                  <a:cubicBezTo>
                    <a:pt x="6298" y="236256"/>
                    <a:pt x="6397" y="229409"/>
                    <a:pt x="6389" y="229092"/>
                  </a:cubicBezTo>
                  <a:cubicBezTo>
                    <a:pt x="6379" y="228753"/>
                    <a:pt x="6239" y="229152"/>
                    <a:pt x="6225" y="228808"/>
                  </a:cubicBezTo>
                  <a:cubicBezTo>
                    <a:pt x="6210" y="228421"/>
                    <a:pt x="6356" y="224205"/>
                    <a:pt x="6369" y="221998"/>
                  </a:cubicBezTo>
                  <a:cubicBezTo>
                    <a:pt x="6395" y="217837"/>
                    <a:pt x="6284" y="217388"/>
                    <a:pt x="6285" y="217047"/>
                  </a:cubicBezTo>
                  <a:cubicBezTo>
                    <a:pt x="6291" y="216051"/>
                    <a:pt x="6380" y="214382"/>
                    <a:pt x="6392" y="212366"/>
                  </a:cubicBezTo>
                  <a:cubicBezTo>
                    <a:pt x="6448" y="202210"/>
                    <a:pt x="6446" y="186677"/>
                    <a:pt x="6721" y="178627"/>
                  </a:cubicBezTo>
                  <a:close/>
                  <a:moveTo>
                    <a:pt x="2038775" y="170837"/>
                  </a:moveTo>
                  <a:cubicBezTo>
                    <a:pt x="2038900" y="171346"/>
                    <a:pt x="2038985" y="172530"/>
                    <a:pt x="2038884" y="173747"/>
                  </a:cubicBezTo>
                  <a:cubicBezTo>
                    <a:pt x="2038854" y="174017"/>
                    <a:pt x="2038267" y="175996"/>
                    <a:pt x="2038422" y="171979"/>
                  </a:cubicBezTo>
                  <a:cubicBezTo>
                    <a:pt x="2038484" y="170494"/>
                    <a:pt x="2038649" y="170328"/>
                    <a:pt x="2038775" y="170837"/>
                  </a:cubicBezTo>
                  <a:close/>
                  <a:moveTo>
                    <a:pt x="14834" y="152380"/>
                  </a:moveTo>
                  <a:cubicBezTo>
                    <a:pt x="14796" y="153836"/>
                    <a:pt x="14927" y="158473"/>
                    <a:pt x="15033" y="159484"/>
                  </a:cubicBezTo>
                  <a:cubicBezTo>
                    <a:pt x="15014" y="159672"/>
                    <a:pt x="14991" y="160179"/>
                    <a:pt x="14965" y="161108"/>
                  </a:cubicBezTo>
                  <a:cubicBezTo>
                    <a:pt x="14965" y="161105"/>
                    <a:pt x="14965" y="161102"/>
                    <a:pt x="14965" y="161098"/>
                  </a:cubicBezTo>
                  <a:cubicBezTo>
                    <a:pt x="14929" y="162353"/>
                    <a:pt x="15050" y="199846"/>
                    <a:pt x="15137" y="174696"/>
                  </a:cubicBezTo>
                  <a:cubicBezTo>
                    <a:pt x="15139" y="173909"/>
                    <a:pt x="15052" y="174985"/>
                    <a:pt x="15054" y="171781"/>
                  </a:cubicBezTo>
                  <a:cubicBezTo>
                    <a:pt x="15054" y="171568"/>
                    <a:pt x="15129" y="171463"/>
                    <a:pt x="15129" y="170810"/>
                  </a:cubicBezTo>
                  <a:cubicBezTo>
                    <a:pt x="15130" y="169306"/>
                    <a:pt x="15140" y="161290"/>
                    <a:pt x="15073" y="159679"/>
                  </a:cubicBezTo>
                  <a:cubicBezTo>
                    <a:pt x="15086" y="159665"/>
                    <a:pt x="15099" y="159561"/>
                    <a:pt x="15110" y="159341"/>
                  </a:cubicBezTo>
                  <a:cubicBezTo>
                    <a:pt x="15207" y="157364"/>
                    <a:pt x="14862" y="151251"/>
                    <a:pt x="14834" y="152380"/>
                  </a:cubicBezTo>
                  <a:close/>
                  <a:moveTo>
                    <a:pt x="15363" y="152371"/>
                  </a:moveTo>
                  <a:cubicBezTo>
                    <a:pt x="15438" y="152868"/>
                    <a:pt x="15394" y="159463"/>
                    <a:pt x="15341" y="159734"/>
                  </a:cubicBezTo>
                  <a:cubicBezTo>
                    <a:pt x="15323" y="157166"/>
                    <a:pt x="15338" y="154729"/>
                    <a:pt x="15363" y="152371"/>
                  </a:cubicBezTo>
                  <a:close/>
                  <a:moveTo>
                    <a:pt x="8716" y="150073"/>
                  </a:moveTo>
                  <a:cubicBezTo>
                    <a:pt x="8710" y="150211"/>
                    <a:pt x="8690" y="153634"/>
                    <a:pt x="8693" y="153786"/>
                  </a:cubicBezTo>
                  <a:cubicBezTo>
                    <a:pt x="8776" y="156913"/>
                    <a:pt x="8833" y="147291"/>
                    <a:pt x="8716" y="150073"/>
                  </a:cubicBezTo>
                  <a:close/>
                  <a:moveTo>
                    <a:pt x="14864" y="147785"/>
                  </a:moveTo>
                  <a:cubicBezTo>
                    <a:pt x="14859" y="147923"/>
                    <a:pt x="14838" y="152172"/>
                    <a:pt x="14926" y="151592"/>
                  </a:cubicBezTo>
                  <a:cubicBezTo>
                    <a:pt x="15055" y="150745"/>
                    <a:pt x="14908" y="146587"/>
                    <a:pt x="14864" y="147785"/>
                  </a:cubicBezTo>
                  <a:close/>
                  <a:moveTo>
                    <a:pt x="2038483" y="140849"/>
                  </a:moveTo>
                  <a:cubicBezTo>
                    <a:pt x="2038499" y="140974"/>
                    <a:pt x="2038499" y="143541"/>
                    <a:pt x="2038483" y="143630"/>
                  </a:cubicBezTo>
                  <a:cubicBezTo>
                    <a:pt x="2038283" y="145931"/>
                    <a:pt x="2038283" y="138195"/>
                    <a:pt x="2038483" y="140849"/>
                  </a:cubicBezTo>
                  <a:close/>
                  <a:moveTo>
                    <a:pt x="15287" y="139365"/>
                  </a:moveTo>
                  <a:cubicBezTo>
                    <a:pt x="15379" y="139512"/>
                    <a:pt x="15451" y="140200"/>
                    <a:pt x="15378" y="142178"/>
                  </a:cubicBezTo>
                  <a:cubicBezTo>
                    <a:pt x="15352" y="142889"/>
                    <a:pt x="15234" y="140104"/>
                    <a:pt x="15207" y="144923"/>
                  </a:cubicBezTo>
                  <a:cubicBezTo>
                    <a:pt x="15198" y="141324"/>
                    <a:pt x="14990" y="142085"/>
                    <a:pt x="15075" y="139800"/>
                  </a:cubicBezTo>
                  <a:cubicBezTo>
                    <a:pt x="15083" y="139613"/>
                    <a:pt x="15195" y="139218"/>
                    <a:pt x="15287" y="139365"/>
                  </a:cubicBezTo>
                  <a:close/>
                  <a:moveTo>
                    <a:pt x="7037" y="138596"/>
                  </a:moveTo>
                  <a:cubicBezTo>
                    <a:pt x="7161" y="137749"/>
                    <a:pt x="7074" y="144053"/>
                    <a:pt x="7064" y="144297"/>
                  </a:cubicBezTo>
                  <a:cubicBezTo>
                    <a:pt x="6982" y="146224"/>
                    <a:pt x="6945" y="140337"/>
                    <a:pt x="7037" y="138596"/>
                  </a:cubicBezTo>
                  <a:close/>
                  <a:moveTo>
                    <a:pt x="7643" y="132136"/>
                  </a:moveTo>
                  <a:cubicBezTo>
                    <a:pt x="7557" y="128552"/>
                    <a:pt x="7483" y="139803"/>
                    <a:pt x="7507" y="140375"/>
                  </a:cubicBezTo>
                  <a:cubicBezTo>
                    <a:pt x="7574" y="140014"/>
                    <a:pt x="7651" y="132494"/>
                    <a:pt x="7643" y="132136"/>
                  </a:cubicBezTo>
                  <a:close/>
                  <a:moveTo>
                    <a:pt x="15388" y="130165"/>
                  </a:moveTo>
                  <a:cubicBezTo>
                    <a:pt x="15452" y="130148"/>
                    <a:pt x="15481" y="134596"/>
                    <a:pt x="15473" y="134937"/>
                  </a:cubicBezTo>
                  <a:cubicBezTo>
                    <a:pt x="15418" y="137286"/>
                    <a:pt x="15367" y="131785"/>
                    <a:pt x="15388" y="130165"/>
                  </a:cubicBezTo>
                  <a:close/>
                  <a:moveTo>
                    <a:pt x="15358" y="118055"/>
                  </a:moveTo>
                  <a:cubicBezTo>
                    <a:pt x="15391" y="121819"/>
                    <a:pt x="15425" y="125583"/>
                    <a:pt x="15459" y="129347"/>
                  </a:cubicBezTo>
                  <a:cubicBezTo>
                    <a:pt x="15362" y="128933"/>
                    <a:pt x="15245" y="117927"/>
                    <a:pt x="15358" y="118055"/>
                  </a:cubicBezTo>
                  <a:close/>
                  <a:moveTo>
                    <a:pt x="15419" y="113544"/>
                  </a:moveTo>
                  <a:lnTo>
                    <a:pt x="15470" y="113898"/>
                  </a:lnTo>
                  <a:lnTo>
                    <a:pt x="15409" y="116296"/>
                  </a:lnTo>
                  <a:cubicBezTo>
                    <a:pt x="15409" y="116291"/>
                    <a:pt x="15409" y="116286"/>
                    <a:pt x="15409" y="116283"/>
                  </a:cubicBezTo>
                  <a:cubicBezTo>
                    <a:pt x="15526" y="116987"/>
                    <a:pt x="15403" y="113853"/>
                    <a:pt x="15419" y="113544"/>
                  </a:cubicBezTo>
                  <a:close/>
                  <a:moveTo>
                    <a:pt x="7788" y="112587"/>
                  </a:moveTo>
                  <a:cubicBezTo>
                    <a:pt x="7781" y="112877"/>
                    <a:pt x="7714" y="119041"/>
                    <a:pt x="7775" y="119152"/>
                  </a:cubicBezTo>
                  <a:cubicBezTo>
                    <a:pt x="7803" y="118262"/>
                    <a:pt x="7865" y="109275"/>
                    <a:pt x="7788" y="112587"/>
                  </a:cubicBezTo>
                  <a:close/>
                  <a:moveTo>
                    <a:pt x="15522" y="111874"/>
                  </a:moveTo>
                  <a:cubicBezTo>
                    <a:pt x="15597" y="114080"/>
                    <a:pt x="15574" y="114464"/>
                    <a:pt x="15531" y="114313"/>
                  </a:cubicBezTo>
                  <a:lnTo>
                    <a:pt x="15470" y="113898"/>
                  </a:lnTo>
                  <a:close/>
                  <a:moveTo>
                    <a:pt x="2038483" y="111069"/>
                  </a:moveTo>
                  <a:cubicBezTo>
                    <a:pt x="2038622" y="111038"/>
                    <a:pt x="2038653" y="115595"/>
                    <a:pt x="2038637" y="115840"/>
                  </a:cubicBezTo>
                  <a:cubicBezTo>
                    <a:pt x="2038514" y="117385"/>
                    <a:pt x="2038329" y="112803"/>
                    <a:pt x="2038483" y="111069"/>
                  </a:cubicBezTo>
                  <a:close/>
                  <a:moveTo>
                    <a:pt x="8028" y="109263"/>
                  </a:moveTo>
                  <a:cubicBezTo>
                    <a:pt x="8020" y="109360"/>
                    <a:pt x="7967" y="112607"/>
                    <a:pt x="7968" y="113218"/>
                  </a:cubicBezTo>
                  <a:cubicBezTo>
                    <a:pt x="7984" y="119132"/>
                    <a:pt x="8150" y="107774"/>
                    <a:pt x="8028" y="109263"/>
                  </a:cubicBezTo>
                  <a:close/>
                  <a:moveTo>
                    <a:pt x="7712" y="109030"/>
                  </a:moveTo>
                  <a:cubicBezTo>
                    <a:pt x="7659" y="106642"/>
                    <a:pt x="7581" y="105659"/>
                    <a:pt x="7597" y="109391"/>
                  </a:cubicBezTo>
                  <a:cubicBezTo>
                    <a:pt x="7598" y="109539"/>
                    <a:pt x="7722" y="108093"/>
                    <a:pt x="7693" y="110984"/>
                  </a:cubicBezTo>
                  <a:cubicBezTo>
                    <a:pt x="7691" y="111226"/>
                    <a:pt x="7556" y="111675"/>
                    <a:pt x="7587" y="115308"/>
                  </a:cubicBezTo>
                  <a:cubicBezTo>
                    <a:pt x="7593" y="116046"/>
                    <a:pt x="7676" y="117188"/>
                    <a:pt x="7682" y="117104"/>
                  </a:cubicBezTo>
                  <a:cubicBezTo>
                    <a:pt x="7795" y="115213"/>
                    <a:pt x="7765" y="111419"/>
                    <a:pt x="7712" y="109030"/>
                  </a:cubicBezTo>
                  <a:close/>
                  <a:moveTo>
                    <a:pt x="9182" y="107639"/>
                  </a:moveTo>
                  <a:cubicBezTo>
                    <a:pt x="9178" y="107533"/>
                    <a:pt x="9080" y="108403"/>
                    <a:pt x="9076" y="108513"/>
                  </a:cubicBezTo>
                  <a:cubicBezTo>
                    <a:pt x="8930" y="112937"/>
                    <a:pt x="9226" y="110139"/>
                    <a:pt x="9182" y="107639"/>
                  </a:cubicBezTo>
                  <a:close/>
                  <a:moveTo>
                    <a:pt x="2039363" y="99696"/>
                  </a:moveTo>
                  <a:cubicBezTo>
                    <a:pt x="2039332" y="99829"/>
                    <a:pt x="2039378" y="104459"/>
                    <a:pt x="2039517" y="104465"/>
                  </a:cubicBezTo>
                  <a:cubicBezTo>
                    <a:pt x="2039517" y="102461"/>
                    <a:pt x="2039579" y="98472"/>
                    <a:pt x="2039363" y="99696"/>
                  </a:cubicBezTo>
                  <a:close/>
                  <a:moveTo>
                    <a:pt x="2037619" y="97305"/>
                  </a:moveTo>
                  <a:cubicBezTo>
                    <a:pt x="2037650" y="97992"/>
                    <a:pt x="2037603" y="100758"/>
                    <a:pt x="2037619" y="101955"/>
                  </a:cubicBezTo>
                  <a:cubicBezTo>
                    <a:pt x="2037310" y="100598"/>
                    <a:pt x="2037495" y="94825"/>
                    <a:pt x="2037619" y="97305"/>
                  </a:cubicBezTo>
                  <a:close/>
                  <a:moveTo>
                    <a:pt x="2038082" y="93977"/>
                  </a:moveTo>
                  <a:cubicBezTo>
                    <a:pt x="2038190" y="98406"/>
                    <a:pt x="2038298" y="102834"/>
                    <a:pt x="2038406" y="107261"/>
                  </a:cubicBezTo>
                  <a:cubicBezTo>
                    <a:pt x="2038144" y="105787"/>
                    <a:pt x="2038313" y="102094"/>
                    <a:pt x="2038221" y="99912"/>
                  </a:cubicBezTo>
                  <a:cubicBezTo>
                    <a:pt x="2038097" y="96896"/>
                    <a:pt x="2037079" y="91771"/>
                    <a:pt x="2038082" y="93977"/>
                  </a:cubicBezTo>
                  <a:close/>
                  <a:moveTo>
                    <a:pt x="15360" y="91198"/>
                  </a:moveTo>
                  <a:cubicBezTo>
                    <a:pt x="15445" y="88409"/>
                    <a:pt x="15472" y="98037"/>
                    <a:pt x="15370" y="94907"/>
                  </a:cubicBezTo>
                  <a:cubicBezTo>
                    <a:pt x="15365" y="94740"/>
                    <a:pt x="15356" y="91338"/>
                    <a:pt x="15360" y="91198"/>
                  </a:cubicBezTo>
                  <a:close/>
                  <a:moveTo>
                    <a:pt x="7399" y="89193"/>
                  </a:moveTo>
                  <a:cubicBezTo>
                    <a:pt x="7485" y="90764"/>
                    <a:pt x="7434" y="95207"/>
                    <a:pt x="7437" y="97759"/>
                  </a:cubicBezTo>
                  <a:cubicBezTo>
                    <a:pt x="7312" y="98035"/>
                    <a:pt x="7412" y="91016"/>
                    <a:pt x="7399" y="89193"/>
                  </a:cubicBezTo>
                  <a:close/>
                  <a:moveTo>
                    <a:pt x="2039517" y="88649"/>
                  </a:moveTo>
                  <a:cubicBezTo>
                    <a:pt x="2039332" y="89926"/>
                    <a:pt x="2039610" y="95263"/>
                    <a:pt x="2039671" y="94359"/>
                  </a:cubicBezTo>
                  <a:cubicBezTo>
                    <a:pt x="2039702" y="94095"/>
                    <a:pt x="2039625" y="87977"/>
                    <a:pt x="2039517" y="88649"/>
                  </a:cubicBezTo>
                  <a:close/>
                  <a:moveTo>
                    <a:pt x="14648" y="84289"/>
                  </a:moveTo>
                  <a:cubicBezTo>
                    <a:pt x="14756" y="85373"/>
                    <a:pt x="14772" y="86079"/>
                    <a:pt x="14760" y="89133"/>
                  </a:cubicBezTo>
                  <a:cubicBezTo>
                    <a:pt x="14710" y="84612"/>
                    <a:pt x="14637" y="88805"/>
                    <a:pt x="14648" y="84289"/>
                  </a:cubicBezTo>
                  <a:close/>
                  <a:moveTo>
                    <a:pt x="8106" y="83004"/>
                  </a:moveTo>
                  <a:cubicBezTo>
                    <a:pt x="8080" y="83858"/>
                    <a:pt x="8059" y="101272"/>
                    <a:pt x="8084" y="103715"/>
                  </a:cubicBezTo>
                  <a:cubicBezTo>
                    <a:pt x="8151" y="101325"/>
                    <a:pt x="8227" y="84067"/>
                    <a:pt x="8204" y="83284"/>
                  </a:cubicBezTo>
                  <a:cubicBezTo>
                    <a:pt x="8197" y="83056"/>
                    <a:pt x="8110" y="82895"/>
                    <a:pt x="8106" y="83004"/>
                  </a:cubicBezTo>
                  <a:close/>
                  <a:moveTo>
                    <a:pt x="7871" y="77433"/>
                  </a:moveTo>
                  <a:cubicBezTo>
                    <a:pt x="7898" y="75776"/>
                    <a:pt x="7955" y="75093"/>
                    <a:pt x="7987" y="78053"/>
                  </a:cubicBezTo>
                  <a:cubicBezTo>
                    <a:pt x="7993" y="78619"/>
                    <a:pt x="7902" y="81013"/>
                    <a:pt x="7935" y="82657"/>
                  </a:cubicBezTo>
                  <a:cubicBezTo>
                    <a:pt x="7847" y="81721"/>
                    <a:pt x="7844" y="79090"/>
                    <a:pt x="7871" y="77433"/>
                  </a:cubicBezTo>
                  <a:close/>
                  <a:moveTo>
                    <a:pt x="2039687" y="75751"/>
                  </a:moveTo>
                  <a:cubicBezTo>
                    <a:pt x="2039671" y="76025"/>
                    <a:pt x="2039857" y="82214"/>
                    <a:pt x="2039841" y="83309"/>
                  </a:cubicBezTo>
                  <a:cubicBezTo>
                    <a:pt x="2040119" y="81620"/>
                    <a:pt x="2039872" y="73821"/>
                    <a:pt x="2039687" y="75751"/>
                  </a:cubicBezTo>
                  <a:close/>
                  <a:moveTo>
                    <a:pt x="15338" y="71712"/>
                  </a:moveTo>
                  <a:cubicBezTo>
                    <a:pt x="15336" y="72632"/>
                    <a:pt x="15358" y="75142"/>
                    <a:pt x="15349" y="75434"/>
                  </a:cubicBezTo>
                  <a:cubicBezTo>
                    <a:pt x="15345" y="75560"/>
                    <a:pt x="15342" y="75653"/>
                    <a:pt x="15338" y="75718"/>
                  </a:cubicBezTo>
                  <a:cubicBezTo>
                    <a:pt x="15425" y="76800"/>
                    <a:pt x="15408" y="88713"/>
                    <a:pt x="15389" y="89392"/>
                  </a:cubicBezTo>
                  <a:cubicBezTo>
                    <a:pt x="15289" y="92934"/>
                    <a:pt x="15266" y="76697"/>
                    <a:pt x="15284" y="76231"/>
                  </a:cubicBezTo>
                  <a:cubicBezTo>
                    <a:pt x="15293" y="75984"/>
                    <a:pt x="15302" y="75822"/>
                    <a:pt x="15310" y="75731"/>
                  </a:cubicBezTo>
                  <a:cubicBezTo>
                    <a:pt x="15270" y="75134"/>
                    <a:pt x="15247" y="72067"/>
                    <a:pt x="15338" y="71712"/>
                  </a:cubicBezTo>
                  <a:close/>
                  <a:moveTo>
                    <a:pt x="2040921" y="63709"/>
                  </a:moveTo>
                  <a:cubicBezTo>
                    <a:pt x="2040829" y="62590"/>
                    <a:pt x="2040551" y="66759"/>
                    <a:pt x="2040752" y="67299"/>
                  </a:cubicBezTo>
                  <a:cubicBezTo>
                    <a:pt x="2040875" y="67632"/>
                    <a:pt x="2040968" y="64424"/>
                    <a:pt x="2040921" y="63709"/>
                  </a:cubicBezTo>
                  <a:close/>
                  <a:moveTo>
                    <a:pt x="2057574" y="60513"/>
                  </a:moveTo>
                  <a:cubicBezTo>
                    <a:pt x="2057867" y="59660"/>
                    <a:pt x="2057774" y="64607"/>
                    <a:pt x="2057712" y="65315"/>
                  </a:cubicBezTo>
                  <a:cubicBezTo>
                    <a:pt x="2057697" y="65593"/>
                    <a:pt x="2057188" y="61624"/>
                    <a:pt x="2057574" y="60513"/>
                  </a:cubicBezTo>
                  <a:close/>
                  <a:moveTo>
                    <a:pt x="8167" y="59539"/>
                  </a:moveTo>
                  <a:cubicBezTo>
                    <a:pt x="8310" y="62044"/>
                    <a:pt x="8184" y="64062"/>
                    <a:pt x="8177" y="67427"/>
                  </a:cubicBezTo>
                  <a:cubicBezTo>
                    <a:pt x="8175" y="68335"/>
                    <a:pt x="8241" y="68092"/>
                    <a:pt x="8241" y="68190"/>
                  </a:cubicBezTo>
                  <a:cubicBezTo>
                    <a:pt x="8237" y="69762"/>
                    <a:pt x="8167" y="68585"/>
                    <a:pt x="8162" y="69555"/>
                  </a:cubicBezTo>
                  <a:cubicBezTo>
                    <a:pt x="8158" y="70167"/>
                    <a:pt x="8196" y="82894"/>
                    <a:pt x="8083" y="81059"/>
                  </a:cubicBezTo>
                  <a:cubicBezTo>
                    <a:pt x="8003" y="79754"/>
                    <a:pt x="8154" y="62335"/>
                    <a:pt x="8167" y="59539"/>
                  </a:cubicBezTo>
                  <a:close/>
                  <a:moveTo>
                    <a:pt x="15168" y="59352"/>
                  </a:moveTo>
                  <a:cubicBezTo>
                    <a:pt x="15190" y="59194"/>
                    <a:pt x="15386" y="64043"/>
                    <a:pt x="15355" y="66198"/>
                  </a:cubicBezTo>
                  <a:cubicBezTo>
                    <a:pt x="15295" y="70290"/>
                    <a:pt x="15152" y="59523"/>
                    <a:pt x="15168" y="59352"/>
                  </a:cubicBezTo>
                  <a:close/>
                  <a:moveTo>
                    <a:pt x="8681" y="57729"/>
                  </a:moveTo>
                  <a:cubicBezTo>
                    <a:pt x="8681" y="57731"/>
                    <a:pt x="8681" y="57734"/>
                    <a:pt x="8681" y="57737"/>
                  </a:cubicBezTo>
                  <a:cubicBezTo>
                    <a:pt x="8677" y="60877"/>
                    <a:pt x="8674" y="64016"/>
                    <a:pt x="8671" y="67156"/>
                  </a:cubicBezTo>
                  <a:cubicBezTo>
                    <a:pt x="8947" y="64082"/>
                    <a:pt x="8847" y="70498"/>
                    <a:pt x="8621" y="72675"/>
                  </a:cubicBezTo>
                  <a:cubicBezTo>
                    <a:pt x="8672" y="73569"/>
                    <a:pt x="8723" y="74463"/>
                    <a:pt x="8774" y="75358"/>
                  </a:cubicBezTo>
                  <a:cubicBezTo>
                    <a:pt x="8434" y="76833"/>
                    <a:pt x="8964" y="77412"/>
                    <a:pt x="8676" y="80313"/>
                  </a:cubicBezTo>
                  <a:cubicBezTo>
                    <a:pt x="9067" y="84175"/>
                    <a:pt x="8714" y="69644"/>
                    <a:pt x="9057" y="67885"/>
                  </a:cubicBezTo>
                  <a:cubicBezTo>
                    <a:pt x="8969" y="83665"/>
                    <a:pt x="9422" y="57459"/>
                    <a:pt x="8885" y="68474"/>
                  </a:cubicBezTo>
                  <a:cubicBezTo>
                    <a:pt x="9097" y="59399"/>
                    <a:pt x="8833" y="65500"/>
                    <a:pt x="8774" y="64099"/>
                  </a:cubicBezTo>
                  <a:cubicBezTo>
                    <a:pt x="8711" y="62601"/>
                    <a:pt x="8803" y="57468"/>
                    <a:pt x="8681" y="57729"/>
                  </a:cubicBezTo>
                  <a:close/>
                  <a:moveTo>
                    <a:pt x="9082" y="57589"/>
                  </a:moveTo>
                  <a:cubicBezTo>
                    <a:pt x="9075" y="57898"/>
                    <a:pt x="9091" y="64727"/>
                    <a:pt x="9145" y="64286"/>
                  </a:cubicBezTo>
                  <a:cubicBezTo>
                    <a:pt x="9182" y="63374"/>
                    <a:pt x="9171" y="53682"/>
                    <a:pt x="9082" y="57589"/>
                  </a:cubicBezTo>
                  <a:close/>
                  <a:moveTo>
                    <a:pt x="9705" y="53189"/>
                  </a:moveTo>
                  <a:cubicBezTo>
                    <a:pt x="9708" y="54546"/>
                    <a:pt x="9667" y="57991"/>
                    <a:pt x="9678" y="58767"/>
                  </a:cubicBezTo>
                  <a:cubicBezTo>
                    <a:pt x="9720" y="61497"/>
                    <a:pt x="9825" y="54520"/>
                    <a:pt x="9705" y="53189"/>
                  </a:cubicBezTo>
                  <a:close/>
                  <a:moveTo>
                    <a:pt x="8694" y="50213"/>
                  </a:moveTo>
                  <a:cubicBezTo>
                    <a:pt x="8676" y="50828"/>
                    <a:pt x="8641" y="56379"/>
                    <a:pt x="8719" y="56851"/>
                  </a:cubicBezTo>
                  <a:cubicBezTo>
                    <a:pt x="8832" y="54224"/>
                    <a:pt x="8737" y="48818"/>
                    <a:pt x="8694" y="50213"/>
                  </a:cubicBezTo>
                  <a:close/>
                  <a:moveTo>
                    <a:pt x="2059780" y="49153"/>
                  </a:moveTo>
                  <a:cubicBezTo>
                    <a:pt x="2059780" y="49266"/>
                    <a:pt x="2059749" y="51844"/>
                    <a:pt x="2059749" y="51933"/>
                  </a:cubicBezTo>
                  <a:cubicBezTo>
                    <a:pt x="2059503" y="54234"/>
                    <a:pt x="2059595" y="46498"/>
                    <a:pt x="2059780" y="49153"/>
                  </a:cubicBezTo>
                  <a:close/>
                  <a:moveTo>
                    <a:pt x="2057412" y="48382"/>
                  </a:moveTo>
                  <a:lnTo>
                    <a:pt x="2057450" y="53324"/>
                  </a:lnTo>
                  <a:lnTo>
                    <a:pt x="2057203" y="54612"/>
                  </a:lnTo>
                  <a:cubicBezTo>
                    <a:pt x="2056894" y="61034"/>
                    <a:pt x="2057327" y="59330"/>
                    <a:pt x="2057373" y="60334"/>
                  </a:cubicBezTo>
                  <a:cubicBezTo>
                    <a:pt x="2057465" y="62488"/>
                    <a:pt x="2056956" y="62141"/>
                    <a:pt x="2057141" y="65773"/>
                  </a:cubicBezTo>
                  <a:cubicBezTo>
                    <a:pt x="2056864" y="59769"/>
                    <a:pt x="2056972" y="65234"/>
                    <a:pt x="2056786" y="65404"/>
                  </a:cubicBezTo>
                  <a:cubicBezTo>
                    <a:pt x="2056030" y="66077"/>
                    <a:pt x="2057172" y="57411"/>
                    <a:pt x="2057033" y="54417"/>
                  </a:cubicBezTo>
                  <a:cubicBezTo>
                    <a:pt x="2057003" y="54000"/>
                    <a:pt x="2056755" y="57080"/>
                    <a:pt x="2056694" y="56011"/>
                  </a:cubicBezTo>
                  <a:cubicBezTo>
                    <a:pt x="2056532" y="53406"/>
                    <a:pt x="2057186" y="46694"/>
                    <a:pt x="2057412" y="48382"/>
                  </a:cubicBezTo>
                  <a:close/>
                  <a:moveTo>
                    <a:pt x="2055721" y="47724"/>
                  </a:moveTo>
                  <a:cubicBezTo>
                    <a:pt x="2055876" y="45329"/>
                    <a:pt x="2055907" y="50878"/>
                    <a:pt x="2055830" y="52497"/>
                  </a:cubicBezTo>
                  <a:cubicBezTo>
                    <a:pt x="2055721" y="52585"/>
                    <a:pt x="2055706" y="47928"/>
                    <a:pt x="2055721" y="47724"/>
                  </a:cubicBezTo>
                  <a:close/>
                  <a:moveTo>
                    <a:pt x="9881" y="43635"/>
                  </a:moveTo>
                  <a:cubicBezTo>
                    <a:pt x="9696" y="45850"/>
                    <a:pt x="10081" y="47833"/>
                    <a:pt x="10009" y="44423"/>
                  </a:cubicBezTo>
                  <a:cubicBezTo>
                    <a:pt x="10006" y="44261"/>
                    <a:pt x="9890" y="43540"/>
                    <a:pt x="9881" y="43635"/>
                  </a:cubicBezTo>
                  <a:close/>
                  <a:moveTo>
                    <a:pt x="9643" y="38964"/>
                  </a:moveTo>
                  <a:cubicBezTo>
                    <a:pt x="9689" y="46738"/>
                    <a:pt x="9513" y="43809"/>
                    <a:pt x="9448" y="45195"/>
                  </a:cubicBezTo>
                  <a:cubicBezTo>
                    <a:pt x="9310" y="48137"/>
                    <a:pt x="9750" y="47101"/>
                    <a:pt x="9768" y="46733"/>
                  </a:cubicBezTo>
                  <a:cubicBezTo>
                    <a:pt x="9841" y="45218"/>
                    <a:pt x="9682" y="40025"/>
                    <a:pt x="9643" y="38964"/>
                  </a:cubicBezTo>
                  <a:close/>
                  <a:moveTo>
                    <a:pt x="2047234" y="38963"/>
                  </a:moveTo>
                  <a:cubicBezTo>
                    <a:pt x="2047048" y="40677"/>
                    <a:pt x="2046863" y="42391"/>
                    <a:pt x="2046678" y="44104"/>
                  </a:cubicBezTo>
                  <a:cubicBezTo>
                    <a:pt x="2047110" y="45436"/>
                    <a:pt x="2046956" y="42793"/>
                    <a:pt x="2047048" y="41947"/>
                  </a:cubicBezTo>
                  <a:cubicBezTo>
                    <a:pt x="2047126" y="41173"/>
                    <a:pt x="2047372" y="40667"/>
                    <a:pt x="2047234" y="38963"/>
                  </a:cubicBezTo>
                  <a:close/>
                  <a:moveTo>
                    <a:pt x="8384" y="37332"/>
                  </a:moveTo>
                  <a:cubicBezTo>
                    <a:pt x="8330" y="40816"/>
                    <a:pt x="8426" y="48521"/>
                    <a:pt x="8238" y="45343"/>
                  </a:cubicBezTo>
                  <a:cubicBezTo>
                    <a:pt x="8144" y="43746"/>
                    <a:pt x="8270" y="42705"/>
                    <a:pt x="8272" y="42503"/>
                  </a:cubicBezTo>
                  <a:cubicBezTo>
                    <a:pt x="8296" y="40529"/>
                    <a:pt x="8292" y="36434"/>
                    <a:pt x="8384" y="37332"/>
                  </a:cubicBezTo>
                  <a:close/>
                  <a:moveTo>
                    <a:pt x="8807" y="37260"/>
                  </a:moveTo>
                  <a:cubicBezTo>
                    <a:pt x="8884" y="35339"/>
                    <a:pt x="8874" y="40725"/>
                    <a:pt x="8843" y="42028"/>
                  </a:cubicBezTo>
                  <a:cubicBezTo>
                    <a:pt x="8774" y="44924"/>
                    <a:pt x="8798" y="37506"/>
                    <a:pt x="8807" y="37260"/>
                  </a:cubicBezTo>
                  <a:close/>
                  <a:moveTo>
                    <a:pt x="14388" y="36493"/>
                  </a:moveTo>
                  <a:cubicBezTo>
                    <a:pt x="14485" y="38494"/>
                    <a:pt x="14506" y="43067"/>
                    <a:pt x="14504" y="45987"/>
                  </a:cubicBezTo>
                  <a:cubicBezTo>
                    <a:pt x="14387" y="46041"/>
                    <a:pt x="14424" y="38371"/>
                    <a:pt x="14388" y="36493"/>
                  </a:cubicBezTo>
                  <a:close/>
                  <a:moveTo>
                    <a:pt x="2048619" y="34877"/>
                  </a:moveTo>
                  <a:lnTo>
                    <a:pt x="2048854" y="37450"/>
                  </a:lnTo>
                  <a:cubicBezTo>
                    <a:pt x="2049286" y="34322"/>
                    <a:pt x="2048623" y="35644"/>
                    <a:pt x="2048623" y="35402"/>
                  </a:cubicBezTo>
                  <a:close/>
                  <a:moveTo>
                    <a:pt x="8161" y="32144"/>
                  </a:moveTo>
                  <a:cubicBezTo>
                    <a:pt x="8289" y="28870"/>
                    <a:pt x="8196" y="43587"/>
                    <a:pt x="8172" y="44432"/>
                  </a:cubicBezTo>
                  <a:cubicBezTo>
                    <a:pt x="8118" y="43458"/>
                    <a:pt x="8144" y="32581"/>
                    <a:pt x="8161" y="32144"/>
                  </a:cubicBezTo>
                  <a:close/>
                  <a:moveTo>
                    <a:pt x="8066" y="31953"/>
                  </a:moveTo>
                  <a:cubicBezTo>
                    <a:pt x="8075" y="32405"/>
                    <a:pt x="8072" y="43202"/>
                    <a:pt x="7951" y="41147"/>
                  </a:cubicBezTo>
                  <a:cubicBezTo>
                    <a:pt x="7869" y="39749"/>
                    <a:pt x="8007" y="29140"/>
                    <a:pt x="8066" y="31953"/>
                  </a:cubicBezTo>
                  <a:close/>
                  <a:moveTo>
                    <a:pt x="14506" y="31186"/>
                  </a:moveTo>
                  <a:cubicBezTo>
                    <a:pt x="14510" y="31306"/>
                    <a:pt x="14484" y="33788"/>
                    <a:pt x="14479" y="33886"/>
                  </a:cubicBezTo>
                  <a:cubicBezTo>
                    <a:pt x="14343" y="35249"/>
                    <a:pt x="14397" y="28590"/>
                    <a:pt x="14506" y="31186"/>
                  </a:cubicBezTo>
                  <a:close/>
                  <a:moveTo>
                    <a:pt x="9269" y="29723"/>
                  </a:moveTo>
                  <a:cubicBezTo>
                    <a:pt x="9202" y="34003"/>
                    <a:pt x="9085" y="40946"/>
                    <a:pt x="9036" y="45169"/>
                  </a:cubicBezTo>
                  <a:cubicBezTo>
                    <a:pt x="9022" y="46375"/>
                    <a:pt x="9078" y="47545"/>
                    <a:pt x="9068" y="48573"/>
                  </a:cubicBezTo>
                  <a:cubicBezTo>
                    <a:pt x="9051" y="50221"/>
                    <a:pt x="8970" y="48757"/>
                    <a:pt x="8967" y="48870"/>
                  </a:cubicBezTo>
                  <a:cubicBezTo>
                    <a:pt x="8967" y="48873"/>
                    <a:pt x="8967" y="48875"/>
                    <a:pt x="8967" y="48878"/>
                  </a:cubicBezTo>
                  <a:cubicBezTo>
                    <a:pt x="8913" y="51033"/>
                    <a:pt x="9094" y="53810"/>
                    <a:pt x="9129" y="49209"/>
                  </a:cubicBezTo>
                  <a:cubicBezTo>
                    <a:pt x="9153" y="50825"/>
                    <a:pt x="9177" y="52442"/>
                    <a:pt x="9202" y="54058"/>
                  </a:cubicBezTo>
                  <a:cubicBezTo>
                    <a:pt x="9326" y="48030"/>
                    <a:pt x="9062" y="48472"/>
                    <a:pt x="9078" y="46742"/>
                  </a:cubicBezTo>
                  <a:cubicBezTo>
                    <a:pt x="9102" y="44323"/>
                    <a:pt x="9316" y="44514"/>
                    <a:pt x="9382" y="45000"/>
                  </a:cubicBezTo>
                  <a:cubicBezTo>
                    <a:pt x="9256" y="43016"/>
                    <a:pt x="9279" y="34592"/>
                    <a:pt x="9269" y="29723"/>
                  </a:cubicBezTo>
                  <a:close/>
                  <a:moveTo>
                    <a:pt x="2051369" y="29201"/>
                  </a:moveTo>
                  <a:cubicBezTo>
                    <a:pt x="2051508" y="27153"/>
                    <a:pt x="2051586" y="31689"/>
                    <a:pt x="2051508" y="33041"/>
                  </a:cubicBezTo>
                  <a:cubicBezTo>
                    <a:pt x="2051385" y="33172"/>
                    <a:pt x="2051354" y="29517"/>
                    <a:pt x="2051369" y="29201"/>
                  </a:cubicBezTo>
                  <a:close/>
                  <a:moveTo>
                    <a:pt x="2048545" y="25996"/>
                  </a:moveTo>
                  <a:lnTo>
                    <a:pt x="2048619" y="34877"/>
                  </a:lnTo>
                  <a:lnTo>
                    <a:pt x="2048474" y="33294"/>
                  </a:lnTo>
                  <a:cubicBezTo>
                    <a:pt x="2048399" y="30425"/>
                    <a:pt x="2048399" y="27034"/>
                    <a:pt x="2048545" y="25996"/>
                  </a:cubicBezTo>
                  <a:close/>
                  <a:moveTo>
                    <a:pt x="8859" y="23221"/>
                  </a:moveTo>
                  <a:cubicBezTo>
                    <a:pt x="8574" y="28099"/>
                    <a:pt x="8858" y="34720"/>
                    <a:pt x="8850" y="35446"/>
                  </a:cubicBezTo>
                  <a:cubicBezTo>
                    <a:pt x="8840" y="36167"/>
                    <a:pt x="8726" y="35035"/>
                    <a:pt x="8722" y="35200"/>
                  </a:cubicBezTo>
                  <a:cubicBezTo>
                    <a:pt x="8714" y="35575"/>
                    <a:pt x="8695" y="43263"/>
                    <a:pt x="8702" y="43635"/>
                  </a:cubicBezTo>
                  <a:cubicBezTo>
                    <a:pt x="8708" y="43901"/>
                    <a:pt x="8881" y="42510"/>
                    <a:pt x="8929" y="44097"/>
                  </a:cubicBezTo>
                  <a:cubicBezTo>
                    <a:pt x="8844" y="41001"/>
                    <a:pt x="8953" y="26947"/>
                    <a:pt x="8937" y="26218"/>
                  </a:cubicBezTo>
                  <a:cubicBezTo>
                    <a:pt x="8924" y="25653"/>
                    <a:pt x="8736" y="29912"/>
                    <a:pt x="8859" y="23229"/>
                  </a:cubicBezTo>
                  <a:cubicBezTo>
                    <a:pt x="8859" y="23227"/>
                    <a:pt x="8859" y="23224"/>
                    <a:pt x="8859" y="23221"/>
                  </a:cubicBezTo>
                  <a:close/>
                  <a:moveTo>
                    <a:pt x="177476" y="22164"/>
                  </a:moveTo>
                  <a:cubicBezTo>
                    <a:pt x="174989" y="22468"/>
                    <a:pt x="164405" y="22284"/>
                    <a:pt x="168951" y="22166"/>
                  </a:cubicBezTo>
                  <a:cubicBezTo>
                    <a:pt x="170212" y="22134"/>
                    <a:pt x="175282" y="22184"/>
                    <a:pt x="177476" y="22164"/>
                  </a:cubicBezTo>
                  <a:close/>
                  <a:moveTo>
                    <a:pt x="187205" y="21375"/>
                  </a:moveTo>
                  <a:cubicBezTo>
                    <a:pt x="184504" y="21642"/>
                    <a:pt x="177732" y="21470"/>
                    <a:pt x="173731" y="21556"/>
                  </a:cubicBezTo>
                  <a:cubicBezTo>
                    <a:pt x="168203" y="21675"/>
                    <a:pt x="158804" y="22707"/>
                    <a:pt x="162851" y="21692"/>
                  </a:cubicBezTo>
                  <a:cubicBezTo>
                    <a:pt x="170970" y="21586"/>
                    <a:pt x="179087" y="21480"/>
                    <a:pt x="187205" y="21375"/>
                  </a:cubicBezTo>
                  <a:close/>
                  <a:moveTo>
                    <a:pt x="253881" y="21291"/>
                  </a:moveTo>
                  <a:cubicBezTo>
                    <a:pt x="258100" y="21495"/>
                    <a:pt x="243916" y="21498"/>
                    <a:pt x="248783" y="21292"/>
                  </a:cubicBezTo>
                  <a:cubicBezTo>
                    <a:pt x="249012" y="21284"/>
                    <a:pt x="253717" y="21283"/>
                    <a:pt x="253881" y="21291"/>
                  </a:cubicBezTo>
                  <a:close/>
                  <a:moveTo>
                    <a:pt x="202934" y="21139"/>
                  </a:moveTo>
                  <a:cubicBezTo>
                    <a:pt x="205765" y="21260"/>
                    <a:pt x="197365" y="21454"/>
                    <a:pt x="194184" y="21294"/>
                  </a:cubicBezTo>
                  <a:cubicBezTo>
                    <a:pt x="194128" y="21156"/>
                    <a:pt x="202484" y="21120"/>
                    <a:pt x="202934" y="21139"/>
                  </a:cubicBezTo>
                  <a:close/>
                  <a:moveTo>
                    <a:pt x="309095" y="20902"/>
                  </a:moveTo>
                  <a:cubicBezTo>
                    <a:pt x="309589" y="20926"/>
                    <a:pt x="313218" y="21511"/>
                    <a:pt x="305854" y="21357"/>
                  </a:cubicBezTo>
                  <a:cubicBezTo>
                    <a:pt x="300409" y="21243"/>
                    <a:pt x="304632" y="20695"/>
                    <a:pt x="309095" y="20902"/>
                  </a:cubicBezTo>
                  <a:close/>
                  <a:moveTo>
                    <a:pt x="419106" y="20640"/>
                  </a:moveTo>
                  <a:cubicBezTo>
                    <a:pt x="414091" y="20663"/>
                    <a:pt x="408879" y="20724"/>
                    <a:pt x="408213" y="20809"/>
                  </a:cubicBezTo>
                  <a:cubicBezTo>
                    <a:pt x="411294" y="20728"/>
                    <a:pt x="428598" y="20807"/>
                    <a:pt x="428822" y="20694"/>
                  </a:cubicBezTo>
                  <a:cubicBezTo>
                    <a:pt x="428942" y="20631"/>
                    <a:pt x="424122" y="20617"/>
                    <a:pt x="419106" y="20640"/>
                  </a:cubicBezTo>
                  <a:close/>
                  <a:moveTo>
                    <a:pt x="374965" y="20568"/>
                  </a:moveTo>
                  <a:cubicBezTo>
                    <a:pt x="372440" y="20571"/>
                    <a:pt x="369099" y="20625"/>
                    <a:pt x="369141" y="20708"/>
                  </a:cubicBezTo>
                  <a:cubicBezTo>
                    <a:pt x="369181" y="20771"/>
                    <a:pt x="375621" y="20753"/>
                    <a:pt x="375886" y="20743"/>
                  </a:cubicBezTo>
                  <a:cubicBezTo>
                    <a:pt x="379197" y="20617"/>
                    <a:pt x="377489" y="20566"/>
                    <a:pt x="374965" y="20568"/>
                  </a:cubicBezTo>
                  <a:close/>
                  <a:moveTo>
                    <a:pt x="175487" y="20263"/>
                  </a:moveTo>
                  <a:cubicBezTo>
                    <a:pt x="173481" y="20275"/>
                    <a:pt x="172213" y="20315"/>
                    <a:pt x="173334" y="20424"/>
                  </a:cubicBezTo>
                  <a:cubicBezTo>
                    <a:pt x="173580" y="20442"/>
                    <a:pt x="182066" y="20396"/>
                    <a:pt x="182077" y="20270"/>
                  </a:cubicBezTo>
                  <a:cubicBezTo>
                    <a:pt x="180241" y="20268"/>
                    <a:pt x="177494" y="20252"/>
                    <a:pt x="175487" y="20263"/>
                  </a:cubicBezTo>
                  <a:close/>
                  <a:moveTo>
                    <a:pt x="520210" y="20131"/>
                  </a:moveTo>
                  <a:cubicBezTo>
                    <a:pt x="515551" y="19742"/>
                    <a:pt x="506170" y="20592"/>
                    <a:pt x="513628" y="20485"/>
                  </a:cubicBezTo>
                  <a:cubicBezTo>
                    <a:pt x="514352" y="20474"/>
                    <a:pt x="520426" y="20150"/>
                    <a:pt x="520210" y="20131"/>
                  </a:cubicBezTo>
                  <a:close/>
                  <a:moveTo>
                    <a:pt x="524476" y="20130"/>
                  </a:moveTo>
                  <a:cubicBezTo>
                    <a:pt x="518479" y="20170"/>
                    <a:pt x="522822" y="20606"/>
                    <a:pt x="526552" y="20409"/>
                  </a:cubicBezTo>
                  <a:cubicBezTo>
                    <a:pt x="526786" y="20396"/>
                    <a:pt x="524871" y="20127"/>
                    <a:pt x="524476" y="20130"/>
                  </a:cubicBezTo>
                  <a:close/>
                  <a:moveTo>
                    <a:pt x="163550" y="20104"/>
                  </a:moveTo>
                  <a:cubicBezTo>
                    <a:pt x="163067" y="20083"/>
                    <a:pt x="151850" y="20154"/>
                    <a:pt x="153083" y="20255"/>
                  </a:cubicBezTo>
                  <a:cubicBezTo>
                    <a:pt x="155423" y="20446"/>
                    <a:pt x="165209" y="20176"/>
                    <a:pt x="163550" y="20104"/>
                  </a:cubicBezTo>
                  <a:close/>
                  <a:moveTo>
                    <a:pt x="133876" y="19843"/>
                  </a:moveTo>
                  <a:cubicBezTo>
                    <a:pt x="130357" y="19893"/>
                    <a:pt x="127667" y="19998"/>
                    <a:pt x="129436" y="20086"/>
                  </a:cubicBezTo>
                  <a:cubicBezTo>
                    <a:pt x="129939" y="20109"/>
                    <a:pt x="141285" y="19930"/>
                    <a:pt x="143291" y="19935"/>
                  </a:cubicBezTo>
                  <a:cubicBezTo>
                    <a:pt x="141744" y="19800"/>
                    <a:pt x="137396" y="19793"/>
                    <a:pt x="133876" y="19843"/>
                  </a:cubicBezTo>
                  <a:close/>
                  <a:moveTo>
                    <a:pt x="534636" y="19832"/>
                  </a:moveTo>
                  <a:cubicBezTo>
                    <a:pt x="535205" y="19724"/>
                    <a:pt x="534143" y="19686"/>
                    <a:pt x="527313" y="19955"/>
                  </a:cubicBezTo>
                  <a:cubicBezTo>
                    <a:pt x="534603" y="20010"/>
                    <a:pt x="526911" y="20107"/>
                    <a:pt x="527025" y="20164"/>
                  </a:cubicBezTo>
                  <a:cubicBezTo>
                    <a:pt x="527323" y="20330"/>
                    <a:pt x="539568" y="20130"/>
                    <a:pt x="542279" y="20193"/>
                  </a:cubicBezTo>
                  <a:cubicBezTo>
                    <a:pt x="544403" y="19890"/>
                    <a:pt x="534169" y="20190"/>
                    <a:pt x="532185" y="20126"/>
                  </a:cubicBezTo>
                  <a:cubicBezTo>
                    <a:pt x="532180" y="20126"/>
                    <a:pt x="532175" y="20126"/>
                    <a:pt x="532169" y="20126"/>
                  </a:cubicBezTo>
                  <a:cubicBezTo>
                    <a:pt x="531867" y="20117"/>
                    <a:pt x="534067" y="19939"/>
                    <a:pt x="534636" y="19832"/>
                  </a:cubicBezTo>
                  <a:close/>
                  <a:moveTo>
                    <a:pt x="591595" y="19762"/>
                  </a:moveTo>
                  <a:cubicBezTo>
                    <a:pt x="599873" y="19828"/>
                    <a:pt x="593785" y="19974"/>
                    <a:pt x="586428" y="20079"/>
                  </a:cubicBezTo>
                  <a:cubicBezTo>
                    <a:pt x="588763" y="20002"/>
                    <a:pt x="588815" y="19740"/>
                    <a:pt x="591595" y="19762"/>
                  </a:cubicBezTo>
                  <a:close/>
                  <a:moveTo>
                    <a:pt x="577652" y="19742"/>
                  </a:moveTo>
                  <a:cubicBezTo>
                    <a:pt x="577931" y="19626"/>
                    <a:pt x="579660" y="19563"/>
                    <a:pt x="585642" y="19764"/>
                  </a:cubicBezTo>
                  <a:cubicBezTo>
                    <a:pt x="587399" y="19822"/>
                    <a:pt x="581125" y="20016"/>
                    <a:pt x="581749" y="20038"/>
                  </a:cubicBezTo>
                  <a:cubicBezTo>
                    <a:pt x="583056" y="20081"/>
                    <a:pt x="584090" y="20099"/>
                    <a:pt x="584920" y="20100"/>
                  </a:cubicBezTo>
                  <a:cubicBezTo>
                    <a:pt x="579347" y="20173"/>
                    <a:pt x="573558" y="20219"/>
                    <a:pt x="572998" y="20180"/>
                  </a:cubicBezTo>
                  <a:cubicBezTo>
                    <a:pt x="570370" y="19997"/>
                    <a:pt x="578199" y="20053"/>
                    <a:pt x="578361" y="20041"/>
                  </a:cubicBezTo>
                  <a:cubicBezTo>
                    <a:pt x="578544" y="20028"/>
                    <a:pt x="577373" y="19858"/>
                    <a:pt x="577652" y="19742"/>
                  </a:cubicBezTo>
                  <a:close/>
                  <a:moveTo>
                    <a:pt x="577025" y="19454"/>
                  </a:moveTo>
                  <a:cubicBezTo>
                    <a:pt x="579525" y="19440"/>
                    <a:pt x="582153" y="19478"/>
                    <a:pt x="582496" y="19627"/>
                  </a:cubicBezTo>
                  <a:cubicBezTo>
                    <a:pt x="580395" y="19612"/>
                    <a:pt x="572566" y="19672"/>
                    <a:pt x="572322" y="19596"/>
                  </a:cubicBezTo>
                  <a:cubicBezTo>
                    <a:pt x="572153" y="19536"/>
                    <a:pt x="574525" y="19469"/>
                    <a:pt x="577025" y="19454"/>
                  </a:cubicBezTo>
                  <a:close/>
                  <a:moveTo>
                    <a:pt x="646932" y="19338"/>
                  </a:moveTo>
                  <a:cubicBezTo>
                    <a:pt x="652150" y="19368"/>
                    <a:pt x="645179" y="19593"/>
                    <a:pt x="645634" y="19606"/>
                  </a:cubicBezTo>
                  <a:cubicBezTo>
                    <a:pt x="646245" y="19623"/>
                    <a:pt x="654317" y="19470"/>
                    <a:pt x="654067" y="19636"/>
                  </a:cubicBezTo>
                  <a:cubicBezTo>
                    <a:pt x="653878" y="19759"/>
                    <a:pt x="645231" y="19704"/>
                    <a:pt x="643094" y="19737"/>
                  </a:cubicBezTo>
                  <a:cubicBezTo>
                    <a:pt x="640356" y="19779"/>
                    <a:pt x="643676" y="19974"/>
                    <a:pt x="639100" y="19945"/>
                  </a:cubicBezTo>
                  <a:cubicBezTo>
                    <a:pt x="636223" y="19927"/>
                    <a:pt x="637817" y="19560"/>
                    <a:pt x="637211" y="19544"/>
                  </a:cubicBezTo>
                  <a:cubicBezTo>
                    <a:pt x="636702" y="19530"/>
                    <a:pt x="626650" y="19770"/>
                    <a:pt x="630606" y="19385"/>
                  </a:cubicBezTo>
                  <a:cubicBezTo>
                    <a:pt x="630601" y="19385"/>
                    <a:pt x="630595" y="19385"/>
                    <a:pt x="630590" y="19384"/>
                  </a:cubicBezTo>
                  <a:cubicBezTo>
                    <a:pt x="631738" y="19274"/>
                    <a:pt x="639070" y="19309"/>
                    <a:pt x="640739" y="19348"/>
                  </a:cubicBezTo>
                  <a:cubicBezTo>
                    <a:pt x="641026" y="19355"/>
                    <a:pt x="639776" y="19639"/>
                    <a:pt x="643078" y="19607"/>
                  </a:cubicBezTo>
                  <a:cubicBezTo>
                    <a:pt x="645728" y="19582"/>
                    <a:pt x="641770" y="19308"/>
                    <a:pt x="646932" y="19338"/>
                  </a:cubicBezTo>
                  <a:close/>
                  <a:moveTo>
                    <a:pt x="726787" y="19049"/>
                  </a:moveTo>
                  <a:cubicBezTo>
                    <a:pt x="726596" y="19171"/>
                    <a:pt x="719022" y="19216"/>
                    <a:pt x="718021" y="19181"/>
                  </a:cubicBezTo>
                  <a:cubicBezTo>
                    <a:pt x="716497" y="19127"/>
                    <a:pt x="724398" y="18998"/>
                    <a:pt x="726787" y="19049"/>
                  </a:cubicBezTo>
                  <a:close/>
                  <a:moveTo>
                    <a:pt x="2051082" y="18933"/>
                  </a:moveTo>
                  <a:cubicBezTo>
                    <a:pt x="2051234" y="17945"/>
                    <a:pt x="2051339" y="18728"/>
                    <a:pt x="2051246" y="25424"/>
                  </a:cubicBezTo>
                  <a:cubicBezTo>
                    <a:pt x="2050953" y="14300"/>
                    <a:pt x="2050937" y="24000"/>
                    <a:pt x="2051045" y="28332"/>
                  </a:cubicBezTo>
                  <a:cubicBezTo>
                    <a:pt x="2051076" y="29437"/>
                    <a:pt x="2051246" y="29716"/>
                    <a:pt x="2051292" y="31291"/>
                  </a:cubicBezTo>
                  <a:cubicBezTo>
                    <a:pt x="2051369" y="33315"/>
                    <a:pt x="2051292" y="35685"/>
                    <a:pt x="2051308" y="36733"/>
                  </a:cubicBezTo>
                  <a:cubicBezTo>
                    <a:pt x="2051339" y="37860"/>
                    <a:pt x="2051740" y="31457"/>
                    <a:pt x="2051616" y="40718"/>
                  </a:cubicBezTo>
                  <a:cubicBezTo>
                    <a:pt x="2052002" y="36005"/>
                    <a:pt x="2051616" y="27680"/>
                    <a:pt x="2051894" y="23050"/>
                  </a:cubicBezTo>
                  <a:cubicBezTo>
                    <a:pt x="2052465" y="13710"/>
                    <a:pt x="2052542" y="29563"/>
                    <a:pt x="2052589" y="31214"/>
                  </a:cubicBezTo>
                  <a:cubicBezTo>
                    <a:pt x="2052604" y="31654"/>
                    <a:pt x="2052836" y="30179"/>
                    <a:pt x="2052851" y="30473"/>
                  </a:cubicBezTo>
                  <a:cubicBezTo>
                    <a:pt x="2052866" y="30952"/>
                    <a:pt x="2052743" y="39949"/>
                    <a:pt x="2052928" y="40836"/>
                  </a:cubicBezTo>
                  <a:cubicBezTo>
                    <a:pt x="2053098" y="41721"/>
                    <a:pt x="2052928" y="37541"/>
                    <a:pt x="2053113" y="37263"/>
                  </a:cubicBezTo>
                  <a:cubicBezTo>
                    <a:pt x="2053237" y="37075"/>
                    <a:pt x="2053437" y="47928"/>
                    <a:pt x="2053546" y="42053"/>
                  </a:cubicBezTo>
                  <a:cubicBezTo>
                    <a:pt x="2053623" y="38003"/>
                    <a:pt x="2053113" y="30539"/>
                    <a:pt x="2053685" y="29281"/>
                  </a:cubicBezTo>
                  <a:cubicBezTo>
                    <a:pt x="2053715" y="35237"/>
                    <a:pt x="2053731" y="41192"/>
                    <a:pt x="2053762" y="47148"/>
                  </a:cubicBezTo>
                  <a:cubicBezTo>
                    <a:pt x="2053978" y="43888"/>
                    <a:pt x="2054209" y="40629"/>
                    <a:pt x="2054425" y="37369"/>
                  </a:cubicBezTo>
                  <a:cubicBezTo>
                    <a:pt x="2054472" y="44053"/>
                    <a:pt x="2054209" y="49832"/>
                    <a:pt x="2054487" y="56181"/>
                  </a:cubicBezTo>
                  <a:cubicBezTo>
                    <a:pt x="2055212" y="40925"/>
                    <a:pt x="2055012" y="61134"/>
                    <a:pt x="2055089" y="61356"/>
                  </a:cubicBezTo>
                  <a:cubicBezTo>
                    <a:pt x="2055135" y="61430"/>
                    <a:pt x="2055706" y="55426"/>
                    <a:pt x="2055814" y="54460"/>
                  </a:cubicBezTo>
                  <a:cubicBezTo>
                    <a:pt x="2055999" y="59780"/>
                    <a:pt x="2056030" y="75948"/>
                    <a:pt x="2056740" y="66489"/>
                  </a:cubicBezTo>
                  <a:cubicBezTo>
                    <a:pt x="2056570" y="68206"/>
                    <a:pt x="2056925" y="72364"/>
                    <a:pt x="2056956" y="72309"/>
                  </a:cubicBezTo>
                  <a:cubicBezTo>
                    <a:pt x="2057250" y="71781"/>
                    <a:pt x="2057111" y="62713"/>
                    <a:pt x="2057357" y="64192"/>
                  </a:cubicBezTo>
                  <a:cubicBezTo>
                    <a:pt x="2057666" y="65906"/>
                    <a:pt x="2057234" y="68307"/>
                    <a:pt x="2057250" y="70944"/>
                  </a:cubicBezTo>
                  <a:cubicBezTo>
                    <a:pt x="2057357" y="84474"/>
                    <a:pt x="2058901" y="80762"/>
                    <a:pt x="2058577" y="94329"/>
                  </a:cubicBezTo>
                  <a:cubicBezTo>
                    <a:pt x="2058638" y="94059"/>
                    <a:pt x="2058685" y="93790"/>
                    <a:pt x="2058747" y="93520"/>
                  </a:cubicBezTo>
                  <a:cubicBezTo>
                    <a:pt x="2058577" y="108266"/>
                    <a:pt x="2058391" y="123013"/>
                    <a:pt x="2058222" y="137759"/>
                  </a:cubicBezTo>
                  <a:cubicBezTo>
                    <a:pt x="2058638" y="143530"/>
                    <a:pt x="2058824" y="158884"/>
                    <a:pt x="2058715" y="166426"/>
                  </a:cubicBezTo>
                  <a:cubicBezTo>
                    <a:pt x="2058700" y="167944"/>
                    <a:pt x="2058422" y="175402"/>
                    <a:pt x="2058376" y="175963"/>
                  </a:cubicBezTo>
                  <a:cubicBezTo>
                    <a:pt x="2058299" y="177005"/>
                    <a:pt x="2058299" y="171276"/>
                    <a:pt x="2058145" y="173864"/>
                  </a:cubicBezTo>
                  <a:cubicBezTo>
                    <a:pt x="2058098" y="174412"/>
                    <a:pt x="2057928" y="187035"/>
                    <a:pt x="2058175" y="186132"/>
                  </a:cubicBezTo>
                  <a:cubicBezTo>
                    <a:pt x="2058222" y="184718"/>
                    <a:pt x="2058129" y="180291"/>
                    <a:pt x="2058191" y="179567"/>
                  </a:cubicBezTo>
                  <a:cubicBezTo>
                    <a:pt x="2058623" y="174477"/>
                    <a:pt x="2058067" y="213392"/>
                    <a:pt x="2058206" y="215320"/>
                  </a:cubicBezTo>
                  <a:cubicBezTo>
                    <a:pt x="2058299" y="214459"/>
                    <a:pt x="2058376" y="213596"/>
                    <a:pt x="2058469" y="212735"/>
                  </a:cubicBezTo>
                  <a:cubicBezTo>
                    <a:pt x="2058407" y="215190"/>
                    <a:pt x="2058361" y="217646"/>
                    <a:pt x="2058299" y="220101"/>
                  </a:cubicBezTo>
                  <a:cubicBezTo>
                    <a:pt x="2058237" y="219109"/>
                    <a:pt x="2058175" y="218115"/>
                    <a:pt x="2058114" y="217121"/>
                  </a:cubicBezTo>
                  <a:cubicBezTo>
                    <a:pt x="2058052" y="219944"/>
                    <a:pt x="2058083" y="223739"/>
                    <a:pt x="2058006" y="226358"/>
                  </a:cubicBezTo>
                  <a:cubicBezTo>
                    <a:pt x="2057990" y="226787"/>
                    <a:pt x="2057805" y="225675"/>
                    <a:pt x="2057789" y="226688"/>
                  </a:cubicBezTo>
                  <a:cubicBezTo>
                    <a:pt x="2057774" y="227703"/>
                    <a:pt x="2058037" y="227507"/>
                    <a:pt x="2058052" y="228981"/>
                  </a:cubicBezTo>
                  <a:cubicBezTo>
                    <a:pt x="2058083" y="230635"/>
                    <a:pt x="2057851" y="238210"/>
                    <a:pt x="2057836" y="240833"/>
                  </a:cubicBezTo>
                  <a:cubicBezTo>
                    <a:pt x="2057789" y="250644"/>
                    <a:pt x="2057882" y="260538"/>
                    <a:pt x="2057712" y="270369"/>
                  </a:cubicBezTo>
                  <a:cubicBezTo>
                    <a:pt x="2057589" y="260220"/>
                    <a:pt x="2057327" y="270447"/>
                    <a:pt x="2057388" y="273289"/>
                  </a:cubicBezTo>
                  <a:cubicBezTo>
                    <a:pt x="2057404" y="273920"/>
                    <a:pt x="2057898" y="273818"/>
                    <a:pt x="2057712" y="284000"/>
                  </a:cubicBezTo>
                  <a:cubicBezTo>
                    <a:pt x="2057589" y="290471"/>
                    <a:pt x="2056941" y="284494"/>
                    <a:pt x="2057218" y="295293"/>
                  </a:cubicBezTo>
                  <a:cubicBezTo>
                    <a:pt x="2057743" y="286990"/>
                    <a:pt x="2057666" y="295155"/>
                    <a:pt x="2057635" y="301663"/>
                  </a:cubicBezTo>
                  <a:cubicBezTo>
                    <a:pt x="2057635" y="302785"/>
                    <a:pt x="2057512" y="311847"/>
                    <a:pt x="2057512" y="315851"/>
                  </a:cubicBezTo>
                  <a:cubicBezTo>
                    <a:pt x="2057512" y="317220"/>
                    <a:pt x="2057743" y="319308"/>
                    <a:pt x="2057728" y="321124"/>
                  </a:cubicBezTo>
                  <a:cubicBezTo>
                    <a:pt x="2057728" y="322374"/>
                    <a:pt x="2057589" y="323320"/>
                    <a:pt x="2057589" y="325175"/>
                  </a:cubicBezTo>
                  <a:cubicBezTo>
                    <a:pt x="2057558" y="333830"/>
                    <a:pt x="2057512" y="342341"/>
                    <a:pt x="2057419" y="351011"/>
                  </a:cubicBezTo>
                  <a:cubicBezTo>
                    <a:pt x="2056833" y="345945"/>
                    <a:pt x="2057126" y="354988"/>
                    <a:pt x="2057095" y="355394"/>
                  </a:cubicBezTo>
                  <a:cubicBezTo>
                    <a:pt x="2056925" y="357459"/>
                    <a:pt x="2056925" y="348117"/>
                    <a:pt x="2056802" y="351812"/>
                  </a:cubicBezTo>
                  <a:cubicBezTo>
                    <a:pt x="2056786" y="356974"/>
                    <a:pt x="2056786" y="362138"/>
                    <a:pt x="2056771" y="367300"/>
                  </a:cubicBezTo>
                  <a:cubicBezTo>
                    <a:pt x="2056864" y="363064"/>
                    <a:pt x="2057250" y="372910"/>
                    <a:pt x="2057033" y="374722"/>
                  </a:cubicBezTo>
                  <a:cubicBezTo>
                    <a:pt x="2057574" y="373924"/>
                    <a:pt x="2056431" y="398252"/>
                    <a:pt x="2056586" y="401956"/>
                  </a:cubicBezTo>
                  <a:cubicBezTo>
                    <a:pt x="2056617" y="402728"/>
                    <a:pt x="2056910" y="397678"/>
                    <a:pt x="2056725" y="409392"/>
                  </a:cubicBezTo>
                  <a:cubicBezTo>
                    <a:pt x="2056709" y="410660"/>
                    <a:pt x="2056555" y="410180"/>
                    <a:pt x="2056555" y="410846"/>
                  </a:cubicBezTo>
                  <a:cubicBezTo>
                    <a:pt x="2056570" y="411244"/>
                    <a:pt x="2057049" y="413654"/>
                    <a:pt x="2056755" y="416224"/>
                  </a:cubicBezTo>
                  <a:cubicBezTo>
                    <a:pt x="2056648" y="417162"/>
                    <a:pt x="2056370" y="411160"/>
                    <a:pt x="2056416" y="424342"/>
                  </a:cubicBezTo>
                  <a:cubicBezTo>
                    <a:pt x="2056956" y="419091"/>
                    <a:pt x="2056570" y="442619"/>
                    <a:pt x="2056431" y="446946"/>
                  </a:cubicBezTo>
                  <a:cubicBezTo>
                    <a:pt x="2056493" y="446082"/>
                    <a:pt x="2056570" y="445217"/>
                    <a:pt x="2056648" y="444353"/>
                  </a:cubicBezTo>
                  <a:cubicBezTo>
                    <a:pt x="2056431" y="448631"/>
                    <a:pt x="2056601" y="449403"/>
                    <a:pt x="2056586" y="450367"/>
                  </a:cubicBezTo>
                  <a:cubicBezTo>
                    <a:pt x="2056524" y="454252"/>
                    <a:pt x="2056323" y="459592"/>
                    <a:pt x="2056323" y="463211"/>
                  </a:cubicBezTo>
                  <a:cubicBezTo>
                    <a:pt x="2056308" y="467445"/>
                    <a:pt x="2056617" y="467459"/>
                    <a:pt x="2056462" y="472396"/>
                  </a:cubicBezTo>
                  <a:cubicBezTo>
                    <a:pt x="2056540" y="471225"/>
                    <a:pt x="2056617" y="470053"/>
                    <a:pt x="2056694" y="468882"/>
                  </a:cubicBezTo>
                  <a:cubicBezTo>
                    <a:pt x="2056648" y="472291"/>
                    <a:pt x="2056617" y="475700"/>
                    <a:pt x="2056586" y="479111"/>
                  </a:cubicBezTo>
                  <a:cubicBezTo>
                    <a:pt x="2056231" y="471215"/>
                    <a:pt x="2056555" y="480813"/>
                    <a:pt x="2056555" y="481446"/>
                  </a:cubicBezTo>
                  <a:cubicBezTo>
                    <a:pt x="2056555" y="482455"/>
                    <a:pt x="2056401" y="481006"/>
                    <a:pt x="2056416" y="482691"/>
                  </a:cubicBezTo>
                  <a:cubicBezTo>
                    <a:pt x="2056416" y="482867"/>
                    <a:pt x="2056570" y="482614"/>
                    <a:pt x="2056570" y="485215"/>
                  </a:cubicBezTo>
                  <a:cubicBezTo>
                    <a:pt x="2056570" y="490647"/>
                    <a:pt x="2056385" y="489787"/>
                    <a:pt x="2056385" y="492068"/>
                  </a:cubicBezTo>
                  <a:cubicBezTo>
                    <a:pt x="2056385" y="492277"/>
                    <a:pt x="2056524" y="491545"/>
                    <a:pt x="2056524" y="495485"/>
                  </a:cubicBezTo>
                  <a:cubicBezTo>
                    <a:pt x="2056555" y="508004"/>
                    <a:pt x="2056431" y="495422"/>
                    <a:pt x="2056401" y="494942"/>
                  </a:cubicBezTo>
                  <a:cubicBezTo>
                    <a:pt x="2056385" y="494311"/>
                    <a:pt x="2055799" y="498604"/>
                    <a:pt x="2056061" y="487969"/>
                  </a:cubicBezTo>
                  <a:cubicBezTo>
                    <a:pt x="2055968" y="491540"/>
                    <a:pt x="2055721" y="491898"/>
                    <a:pt x="2055706" y="492301"/>
                  </a:cubicBezTo>
                  <a:cubicBezTo>
                    <a:pt x="2055706" y="492658"/>
                    <a:pt x="2055706" y="498843"/>
                    <a:pt x="2055706" y="499184"/>
                  </a:cubicBezTo>
                  <a:cubicBezTo>
                    <a:pt x="2055783" y="502226"/>
                    <a:pt x="2055968" y="499550"/>
                    <a:pt x="2055984" y="500143"/>
                  </a:cubicBezTo>
                  <a:cubicBezTo>
                    <a:pt x="2056015" y="500627"/>
                    <a:pt x="2055753" y="508081"/>
                    <a:pt x="2056246" y="509828"/>
                  </a:cubicBezTo>
                  <a:cubicBezTo>
                    <a:pt x="2055753" y="513395"/>
                    <a:pt x="2055830" y="507776"/>
                    <a:pt x="2055799" y="501796"/>
                  </a:cubicBezTo>
                  <a:cubicBezTo>
                    <a:pt x="2055706" y="500924"/>
                    <a:pt x="2055567" y="507492"/>
                    <a:pt x="2055567" y="507836"/>
                  </a:cubicBezTo>
                  <a:cubicBezTo>
                    <a:pt x="2055521" y="516307"/>
                    <a:pt x="2055938" y="511617"/>
                    <a:pt x="2056169" y="513469"/>
                  </a:cubicBezTo>
                  <a:cubicBezTo>
                    <a:pt x="2056293" y="514443"/>
                    <a:pt x="2056015" y="517893"/>
                    <a:pt x="2056370" y="514707"/>
                  </a:cubicBezTo>
                  <a:cubicBezTo>
                    <a:pt x="2056370" y="522397"/>
                    <a:pt x="2056200" y="517733"/>
                    <a:pt x="2056154" y="518230"/>
                  </a:cubicBezTo>
                  <a:cubicBezTo>
                    <a:pt x="2056107" y="518980"/>
                    <a:pt x="2056200" y="521670"/>
                    <a:pt x="2056185" y="522006"/>
                  </a:cubicBezTo>
                  <a:cubicBezTo>
                    <a:pt x="2056154" y="522500"/>
                    <a:pt x="2056046" y="520782"/>
                    <a:pt x="2055999" y="522732"/>
                  </a:cubicBezTo>
                  <a:cubicBezTo>
                    <a:pt x="2055984" y="523056"/>
                    <a:pt x="2056169" y="526195"/>
                    <a:pt x="2056293" y="522147"/>
                  </a:cubicBezTo>
                  <a:cubicBezTo>
                    <a:pt x="2056231" y="527556"/>
                    <a:pt x="2056416" y="527110"/>
                    <a:pt x="2056046" y="528945"/>
                  </a:cubicBezTo>
                  <a:cubicBezTo>
                    <a:pt x="2056694" y="532672"/>
                    <a:pt x="2055644" y="531649"/>
                    <a:pt x="2055598" y="533116"/>
                  </a:cubicBezTo>
                  <a:cubicBezTo>
                    <a:pt x="2055475" y="537018"/>
                    <a:pt x="2055999" y="535887"/>
                    <a:pt x="2056030" y="536092"/>
                  </a:cubicBezTo>
                  <a:cubicBezTo>
                    <a:pt x="2056185" y="537512"/>
                    <a:pt x="2055938" y="548311"/>
                    <a:pt x="2055999" y="550987"/>
                  </a:cubicBezTo>
                  <a:cubicBezTo>
                    <a:pt x="2055629" y="549932"/>
                    <a:pt x="2056046" y="542424"/>
                    <a:pt x="2055984" y="540746"/>
                  </a:cubicBezTo>
                  <a:cubicBezTo>
                    <a:pt x="2055876" y="537948"/>
                    <a:pt x="2055818" y="539920"/>
                    <a:pt x="2055732" y="542083"/>
                  </a:cubicBezTo>
                  <a:lnTo>
                    <a:pt x="2055504" y="543410"/>
                  </a:lnTo>
                  <a:lnTo>
                    <a:pt x="2055631" y="540482"/>
                  </a:lnTo>
                  <a:cubicBezTo>
                    <a:pt x="2055629" y="538227"/>
                    <a:pt x="2055575" y="535637"/>
                    <a:pt x="2055459" y="535231"/>
                  </a:cubicBezTo>
                  <a:cubicBezTo>
                    <a:pt x="2055436" y="535861"/>
                    <a:pt x="2055436" y="537928"/>
                    <a:pt x="2055446" y="539867"/>
                  </a:cubicBezTo>
                  <a:lnTo>
                    <a:pt x="2055488" y="543506"/>
                  </a:lnTo>
                  <a:lnTo>
                    <a:pt x="2055305" y="544569"/>
                  </a:lnTo>
                  <a:cubicBezTo>
                    <a:pt x="2055428" y="546273"/>
                    <a:pt x="2055536" y="547977"/>
                    <a:pt x="2055660" y="549682"/>
                  </a:cubicBezTo>
                  <a:cubicBezTo>
                    <a:pt x="2055336" y="552806"/>
                    <a:pt x="2055228" y="548373"/>
                    <a:pt x="2055305" y="556781"/>
                  </a:cubicBezTo>
                  <a:cubicBezTo>
                    <a:pt x="2055552" y="558156"/>
                    <a:pt x="2055289" y="550836"/>
                    <a:pt x="2055490" y="552305"/>
                  </a:cubicBezTo>
                  <a:cubicBezTo>
                    <a:pt x="2055598" y="553171"/>
                    <a:pt x="2055598" y="558046"/>
                    <a:pt x="2055660" y="558142"/>
                  </a:cubicBezTo>
                  <a:cubicBezTo>
                    <a:pt x="2055737" y="558238"/>
                    <a:pt x="2055675" y="553832"/>
                    <a:pt x="2055783" y="554526"/>
                  </a:cubicBezTo>
                  <a:cubicBezTo>
                    <a:pt x="2056015" y="556042"/>
                    <a:pt x="2055691" y="572113"/>
                    <a:pt x="2055629" y="559880"/>
                  </a:cubicBezTo>
                  <a:cubicBezTo>
                    <a:pt x="2055614" y="563292"/>
                    <a:pt x="2055104" y="565050"/>
                    <a:pt x="2055243" y="568010"/>
                  </a:cubicBezTo>
                  <a:cubicBezTo>
                    <a:pt x="2055336" y="569924"/>
                    <a:pt x="2056077" y="559158"/>
                    <a:pt x="2055860" y="575308"/>
                  </a:cubicBezTo>
                  <a:cubicBezTo>
                    <a:pt x="2055614" y="575652"/>
                    <a:pt x="2055830" y="568851"/>
                    <a:pt x="2055814" y="568675"/>
                  </a:cubicBezTo>
                  <a:cubicBezTo>
                    <a:pt x="2055783" y="568427"/>
                    <a:pt x="2055258" y="569658"/>
                    <a:pt x="2055228" y="569871"/>
                  </a:cubicBezTo>
                  <a:cubicBezTo>
                    <a:pt x="2055135" y="570623"/>
                    <a:pt x="2055320" y="587117"/>
                    <a:pt x="2055043" y="590602"/>
                  </a:cubicBezTo>
                  <a:cubicBezTo>
                    <a:pt x="2055351" y="589222"/>
                    <a:pt x="2055027" y="603065"/>
                    <a:pt x="2055104" y="604573"/>
                  </a:cubicBezTo>
                  <a:cubicBezTo>
                    <a:pt x="2055135" y="604974"/>
                    <a:pt x="2055320" y="603474"/>
                    <a:pt x="2055336" y="603903"/>
                  </a:cubicBezTo>
                  <a:cubicBezTo>
                    <a:pt x="2055428" y="606579"/>
                    <a:pt x="2055073" y="613820"/>
                    <a:pt x="2055043" y="617179"/>
                  </a:cubicBezTo>
                  <a:cubicBezTo>
                    <a:pt x="2055012" y="620938"/>
                    <a:pt x="2055166" y="620461"/>
                    <a:pt x="2055166" y="620671"/>
                  </a:cubicBezTo>
                  <a:cubicBezTo>
                    <a:pt x="2055151" y="622326"/>
                    <a:pt x="2055058" y="621004"/>
                    <a:pt x="2055043" y="622015"/>
                  </a:cubicBezTo>
                  <a:cubicBezTo>
                    <a:pt x="2055043" y="623543"/>
                    <a:pt x="2054965" y="634039"/>
                    <a:pt x="2054981" y="634567"/>
                  </a:cubicBezTo>
                  <a:cubicBezTo>
                    <a:pt x="2054981" y="634721"/>
                    <a:pt x="2055166" y="633007"/>
                    <a:pt x="2055181" y="635295"/>
                  </a:cubicBezTo>
                  <a:cubicBezTo>
                    <a:pt x="2055197" y="635692"/>
                    <a:pt x="2054981" y="635440"/>
                    <a:pt x="2055043" y="642217"/>
                  </a:cubicBezTo>
                  <a:cubicBezTo>
                    <a:pt x="2055089" y="650379"/>
                    <a:pt x="2055320" y="636550"/>
                    <a:pt x="2055521" y="639940"/>
                  </a:cubicBezTo>
                  <a:cubicBezTo>
                    <a:pt x="2055181" y="645183"/>
                    <a:pt x="2055490" y="645013"/>
                    <a:pt x="2055459" y="646435"/>
                  </a:cubicBezTo>
                  <a:cubicBezTo>
                    <a:pt x="2055444" y="646927"/>
                    <a:pt x="2055166" y="650591"/>
                    <a:pt x="2055151" y="654569"/>
                  </a:cubicBezTo>
                  <a:cubicBezTo>
                    <a:pt x="2055135" y="651714"/>
                    <a:pt x="2055104" y="648858"/>
                    <a:pt x="2055089" y="646002"/>
                  </a:cubicBezTo>
                  <a:cubicBezTo>
                    <a:pt x="2055027" y="648810"/>
                    <a:pt x="2055043" y="654261"/>
                    <a:pt x="2054981" y="656574"/>
                  </a:cubicBezTo>
                  <a:cubicBezTo>
                    <a:pt x="2054950" y="657702"/>
                    <a:pt x="2054749" y="656773"/>
                    <a:pt x="2054734" y="659224"/>
                  </a:cubicBezTo>
                  <a:cubicBezTo>
                    <a:pt x="2054734" y="659744"/>
                    <a:pt x="2055228" y="661807"/>
                    <a:pt x="2055043" y="655387"/>
                  </a:cubicBezTo>
                  <a:cubicBezTo>
                    <a:pt x="2055228" y="654873"/>
                    <a:pt x="2055089" y="657929"/>
                    <a:pt x="2055135" y="659346"/>
                  </a:cubicBezTo>
                  <a:cubicBezTo>
                    <a:pt x="2055135" y="659560"/>
                    <a:pt x="2055444" y="660406"/>
                    <a:pt x="2055243" y="662216"/>
                  </a:cubicBezTo>
                  <a:cubicBezTo>
                    <a:pt x="2055197" y="662650"/>
                    <a:pt x="2054348" y="657920"/>
                    <a:pt x="2054904" y="670121"/>
                  </a:cubicBezTo>
                  <a:cubicBezTo>
                    <a:pt x="2054919" y="670514"/>
                    <a:pt x="2055043" y="669147"/>
                    <a:pt x="2055058" y="669531"/>
                  </a:cubicBezTo>
                  <a:cubicBezTo>
                    <a:pt x="2055073" y="669795"/>
                    <a:pt x="2055012" y="672910"/>
                    <a:pt x="2055027" y="673254"/>
                  </a:cubicBezTo>
                  <a:cubicBezTo>
                    <a:pt x="2055043" y="673606"/>
                    <a:pt x="2055166" y="672101"/>
                    <a:pt x="2055181" y="672521"/>
                  </a:cubicBezTo>
                  <a:cubicBezTo>
                    <a:pt x="2055289" y="674669"/>
                    <a:pt x="2054811" y="677488"/>
                    <a:pt x="2054873" y="673059"/>
                  </a:cubicBezTo>
                  <a:cubicBezTo>
                    <a:pt x="2054811" y="674539"/>
                    <a:pt x="2054734" y="676019"/>
                    <a:pt x="2054672" y="677501"/>
                  </a:cubicBezTo>
                  <a:cubicBezTo>
                    <a:pt x="2055027" y="675916"/>
                    <a:pt x="2054765" y="679826"/>
                    <a:pt x="2054749" y="681874"/>
                  </a:cubicBezTo>
                  <a:cubicBezTo>
                    <a:pt x="2054749" y="695006"/>
                    <a:pt x="2055027" y="686213"/>
                    <a:pt x="2055135" y="688470"/>
                  </a:cubicBezTo>
                  <a:cubicBezTo>
                    <a:pt x="2055305" y="692102"/>
                    <a:pt x="2054719" y="689328"/>
                    <a:pt x="2054873" y="694719"/>
                  </a:cubicBezTo>
                  <a:cubicBezTo>
                    <a:pt x="2054888" y="695218"/>
                    <a:pt x="2055166" y="688702"/>
                    <a:pt x="2054950" y="701425"/>
                  </a:cubicBezTo>
                  <a:cubicBezTo>
                    <a:pt x="2054950" y="699546"/>
                    <a:pt x="2054950" y="697668"/>
                    <a:pt x="2054965" y="695790"/>
                  </a:cubicBezTo>
                  <a:cubicBezTo>
                    <a:pt x="2054610" y="696874"/>
                    <a:pt x="2054934" y="702571"/>
                    <a:pt x="2054950" y="703010"/>
                  </a:cubicBezTo>
                  <a:cubicBezTo>
                    <a:pt x="2054965" y="708005"/>
                    <a:pt x="2054857" y="704629"/>
                    <a:pt x="2054981" y="712047"/>
                  </a:cubicBezTo>
                  <a:cubicBezTo>
                    <a:pt x="2054996" y="712709"/>
                    <a:pt x="2054904" y="714152"/>
                    <a:pt x="2054934" y="715569"/>
                  </a:cubicBezTo>
                  <a:cubicBezTo>
                    <a:pt x="2055073" y="721441"/>
                    <a:pt x="2055089" y="707820"/>
                    <a:pt x="2055228" y="707448"/>
                  </a:cubicBezTo>
                  <a:cubicBezTo>
                    <a:pt x="2055289" y="707271"/>
                    <a:pt x="2055181" y="721921"/>
                    <a:pt x="2055151" y="722422"/>
                  </a:cubicBezTo>
                  <a:cubicBezTo>
                    <a:pt x="2054996" y="724558"/>
                    <a:pt x="2055135" y="715782"/>
                    <a:pt x="2054950" y="717455"/>
                  </a:cubicBezTo>
                  <a:cubicBezTo>
                    <a:pt x="2054888" y="718066"/>
                    <a:pt x="2054888" y="738945"/>
                    <a:pt x="2054796" y="743133"/>
                  </a:cubicBezTo>
                  <a:cubicBezTo>
                    <a:pt x="2054688" y="747967"/>
                    <a:pt x="2054240" y="750143"/>
                    <a:pt x="2054734" y="750174"/>
                  </a:cubicBezTo>
                  <a:cubicBezTo>
                    <a:pt x="2054240" y="751538"/>
                    <a:pt x="2054564" y="752743"/>
                    <a:pt x="2054549" y="753362"/>
                  </a:cubicBezTo>
                  <a:cubicBezTo>
                    <a:pt x="2054472" y="760836"/>
                    <a:pt x="2054456" y="760850"/>
                    <a:pt x="2054472" y="767261"/>
                  </a:cubicBezTo>
                  <a:cubicBezTo>
                    <a:pt x="2054472" y="768676"/>
                    <a:pt x="2054317" y="769871"/>
                    <a:pt x="2054333" y="770372"/>
                  </a:cubicBezTo>
                  <a:cubicBezTo>
                    <a:pt x="2054348" y="770664"/>
                    <a:pt x="2054502" y="770119"/>
                    <a:pt x="2054549" y="771547"/>
                  </a:cubicBezTo>
                  <a:cubicBezTo>
                    <a:pt x="2054595" y="773528"/>
                    <a:pt x="2054379" y="785445"/>
                    <a:pt x="2054286" y="786331"/>
                  </a:cubicBezTo>
                  <a:cubicBezTo>
                    <a:pt x="2054194" y="787215"/>
                    <a:pt x="2054271" y="781299"/>
                    <a:pt x="2054132" y="782359"/>
                  </a:cubicBezTo>
                  <a:cubicBezTo>
                    <a:pt x="2054101" y="786643"/>
                    <a:pt x="2054101" y="790750"/>
                    <a:pt x="2054070" y="795063"/>
                  </a:cubicBezTo>
                  <a:cubicBezTo>
                    <a:pt x="2054055" y="796853"/>
                    <a:pt x="2053962" y="795933"/>
                    <a:pt x="2053962" y="796707"/>
                  </a:cubicBezTo>
                  <a:cubicBezTo>
                    <a:pt x="2053947" y="797037"/>
                    <a:pt x="2054009" y="803221"/>
                    <a:pt x="2054039" y="802958"/>
                  </a:cubicBezTo>
                  <a:cubicBezTo>
                    <a:pt x="2054117" y="802346"/>
                    <a:pt x="2054178" y="783248"/>
                    <a:pt x="2054317" y="788276"/>
                  </a:cubicBezTo>
                  <a:cubicBezTo>
                    <a:pt x="2054348" y="789246"/>
                    <a:pt x="2054101" y="792674"/>
                    <a:pt x="2054379" y="792129"/>
                  </a:cubicBezTo>
                  <a:cubicBezTo>
                    <a:pt x="2054209" y="809192"/>
                    <a:pt x="2054055" y="826254"/>
                    <a:pt x="2053900" y="843317"/>
                  </a:cubicBezTo>
                  <a:cubicBezTo>
                    <a:pt x="2053762" y="833512"/>
                    <a:pt x="2053993" y="822481"/>
                    <a:pt x="2054039" y="812212"/>
                  </a:cubicBezTo>
                  <a:cubicBezTo>
                    <a:pt x="2054039" y="810804"/>
                    <a:pt x="2054101" y="806047"/>
                    <a:pt x="2053962" y="806625"/>
                  </a:cubicBezTo>
                  <a:cubicBezTo>
                    <a:pt x="2053870" y="815357"/>
                    <a:pt x="2053885" y="826213"/>
                    <a:pt x="2053746" y="834597"/>
                  </a:cubicBezTo>
                  <a:cubicBezTo>
                    <a:pt x="2053746" y="834866"/>
                    <a:pt x="2053638" y="833881"/>
                    <a:pt x="2053607" y="834886"/>
                  </a:cubicBezTo>
                  <a:cubicBezTo>
                    <a:pt x="2053576" y="836764"/>
                    <a:pt x="2053715" y="842881"/>
                    <a:pt x="2053669" y="843909"/>
                  </a:cubicBezTo>
                  <a:cubicBezTo>
                    <a:pt x="2053654" y="844085"/>
                    <a:pt x="2053530" y="840605"/>
                    <a:pt x="2053422" y="841664"/>
                  </a:cubicBezTo>
                  <a:cubicBezTo>
                    <a:pt x="2053160" y="844380"/>
                    <a:pt x="2053700" y="845070"/>
                    <a:pt x="2053685" y="847406"/>
                  </a:cubicBezTo>
                  <a:cubicBezTo>
                    <a:pt x="2053669" y="849214"/>
                    <a:pt x="2053345" y="861355"/>
                    <a:pt x="2053484" y="864379"/>
                  </a:cubicBezTo>
                  <a:cubicBezTo>
                    <a:pt x="2053638" y="867594"/>
                    <a:pt x="2053638" y="855431"/>
                    <a:pt x="2053777" y="856330"/>
                  </a:cubicBezTo>
                  <a:cubicBezTo>
                    <a:pt x="2053870" y="864560"/>
                    <a:pt x="2053669" y="872892"/>
                    <a:pt x="2053654" y="880669"/>
                  </a:cubicBezTo>
                  <a:cubicBezTo>
                    <a:pt x="2053654" y="880806"/>
                    <a:pt x="2053762" y="879616"/>
                    <a:pt x="2053762" y="881351"/>
                  </a:cubicBezTo>
                  <a:cubicBezTo>
                    <a:pt x="2053777" y="884369"/>
                    <a:pt x="2053623" y="885163"/>
                    <a:pt x="2053592" y="886632"/>
                  </a:cubicBezTo>
                  <a:cubicBezTo>
                    <a:pt x="2053546" y="888217"/>
                    <a:pt x="2053546" y="893822"/>
                    <a:pt x="2053484" y="894570"/>
                  </a:cubicBezTo>
                  <a:cubicBezTo>
                    <a:pt x="2053468" y="894666"/>
                    <a:pt x="2053329" y="893532"/>
                    <a:pt x="2053329" y="893359"/>
                  </a:cubicBezTo>
                  <a:cubicBezTo>
                    <a:pt x="2053268" y="890918"/>
                    <a:pt x="2053468" y="890050"/>
                    <a:pt x="2053484" y="889828"/>
                  </a:cubicBezTo>
                  <a:cubicBezTo>
                    <a:pt x="2053499" y="888993"/>
                    <a:pt x="2053422" y="888174"/>
                    <a:pt x="2053422" y="887413"/>
                  </a:cubicBezTo>
                  <a:cubicBezTo>
                    <a:pt x="2053437" y="886158"/>
                    <a:pt x="2053515" y="885468"/>
                    <a:pt x="2053530" y="883814"/>
                  </a:cubicBezTo>
                  <a:cubicBezTo>
                    <a:pt x="2053546" y="882672"/>
                    <a:pt x="2053407" y="883774"/>
                    <a:pt x="2053422" y="882673"/>
                  </a:cubicBezTo>
                  <a:cubicBezTo>
                    <a:pt x="2053422" y="882269"/>
                    <a:pt x="2053762" y="877912"/>
                    <a:pt x="2053437" y="877506"/>
                  </a:cubicBezTo>
                  <a:cubicBezTo>
                    <a:pt x="2053345" y="877380"/>
                    <a:pt x="2053021" y="913010"/>
                    <a:pt x="2053083" y="916570"/>
                  </a:cubicBezTo>
                  <a:cubicBezTo>
                    <a:pt x="2053144" y="913516"/>
                    <a:pt x="2053191" y="910462"/>
                    <a:pt x="2053237" y="907406"/>
                  </a:cubicBezTo>
                  <a:cubicBezTo>
                    <a:pt x="2053113" y="913610"/>
                    <a:pt x="2053329" y="921061"/>
                    <a:pt x="2052959" y="921589"/>
                  </a:cubicBezTo>
                  <a:cubicBezTo>
                    <a:pt x="2052820" y="944593"/>
                    <a:pt x="2052666" y="967597"/>
                    <a:pt x="2052527" y="990601"/>
                  </a:cubicBezTo>
                  <a:cubicBezTo>
                    <a:pt x="2052481" y="994708"/>
                    <a:pt x="2052280" y="992456"/>
                    <a:pt x="2052311" y="999214"/>
                  </a:cubicBezTo>
                  <a:cubicBezTo>
                    <a:pt x="2052373" y="997467"/>
                    <a:pt x="2052450" y="995720"/>
                    <a:pt x="2052527" y="993974"/>
                  </a:cubicBezTo>
                  <a:cubicBezTo>
                    <a:pt x="2052465" y="997438"/>
                    <a:pt x="2052295" y="1012786"/>
                    <a:pt x="2052326" y="1015270"/>
                  </a:cubicBezTo>
                  <a:cubicBezTo>
                    <a:pt x="2052326" y="1015591"/>
                    <a:pt x="2052512" y="1016037"/>
                    <a:pt x="2052512" y="1019872"/>
                  </a:cubicBezTo>
                  <a:cubicBezTo>
                    <a:pt x="2052512" y="1023275"/>
                    <a:pt x="2052373" y="1023823"/>
                    <a:pt x="2052326" y="1025643"/>
                  </a:cubicBezTo>
                  <a:cubicBezTo>
                    <a:pt x="2052295" y="1027169"/>
                    <a:pt x="2052326" y="1028885"/>
                    <a:pt x="2052311" y="1029339"/>
                  </a:cubicBezTo>
                  <a:cubicBezTo>
                    <a:pt x="2052311" y="1029686"/>
                    <a:pt x="2052234" y="1029823"/>
                    <a:pt x="2052203" y="1030661"/>
                  </a:cubicBezTo>
                  <a:cubicBezTo>
                    <a:pt x="2052157" y="1033303"/>
                    <a:pt x="2052388" y="1031161"/>
                    <a:pt x="2052110" y="1033785"/>
                  </a:cubicBezTo>
                  <a:cubicBezTo>
                    <a:pt x="2052110" y="1033146"/>
                    <a:pt x="2052095" y="1032507"/>
                    <a:pt x="2052095" y="1031868"/>
                  </a:cubicBezTo>
                  <a:cubicBezTo>
                    <a:pt x="2052064" y="1033463"/>
                    <a:pt x="2052014" y="1035350"/>
                    <a:pt x="2051967" y="1036251"/>
                  </a:cubicBezTo>
                  <a:lnTo>
                    <a:pt x="2051870" y="1034824"/>
                  </a:lnTo>
                  <a:lnTo>
                    <a:pt x="2051871" y="1034627"/>
                  </a:lnTo>
                  <a:lnTo>
                    <a:pt x="2051925" y="1034001"/>
                  </a:lnTo>
                  <a:cubicBezTo>
                    <a:pt x="2051972" y="1022208"/>
                    <a:pt x="2051937" y="1021020"/>
                    <a:pt x="2051900" y="1023813"/>
                  </a:cubicBezTo>
                  <a:lnTo>
                    <a:pt x="2051871" y="1034627"/>
                  </a:lnTo>
                  <a:lnTo>
                    <a:pt x="2051863" y="1034717"/>
                  </a:lnTo>
                  <a:lnTo>
                    <a:pt x="2051870" y="1034824"/>
                  </a:lnTo>
                  <a:lnTo>
                    <a:pt x="2051863" y="1037515"/>
                  </a:lnTo>
                  <a:cubicBezTo>
                    <a:pt x="2051740" y="1039637"/>
                    <a:pt x="2051755" y="1051536"/>
                    <a:pt x="2051740" y="1051931"/>
                  </a:cubicBezTo>
                  <a:cubicBezTo>
                    <a:pt x="2051694" y="1052480"/>
                    <a:pt x="2051616" y="1050445"/>
                    <a:pt x="2051524" y="1053113"/>
                  </a:cubicBezTo>
                  <a:cubicBezTo>
                    <a:pt x="2051508" y="1053675"/>
                    <a:pt x="2051508" y="1069583"/>
                    <a:pt x="2051369" y="1063854"/>
                  </a:cubicBezTo>
                  <a:cubicBezTo>
                    <a:pt x="2051354" y="1062672"/>
                    <a:pt x="2051416" y="1055045"/>
                    <a:pt x="2051416" y="1053207"/>
                  </a:cubicBezTo>
                  <a:cubicBezTo>
                    <a:pt x="2051154" y="1057533"/>
                    <a:pt x="2051462" y="1067674"/>
                    <a:pt x="2051447" y="1068814"/>
                  </a:cubicBezTo>
                  <a:cubicBezTo>
                    <a:pt x="2051385" y="1073413"/>
                    <a:pt x="2051277" y="1059976"/>
                    <a:pt x="2051200" y="1070339"/>
                  </a:cubicBezTo>
                  <a:cubicBezTo>
                    <a:pt x="2051154" y="1078308"/>
                    <a:pt x="2051339" y="1070827"/>
                    <a:pt x="2051400" y="1073892"/>
                  </a:cubicBezTo>
                  <a:cubicBezTo>
                    <a:pt x="2051431" y="1075614"/>
                    <a:pt x="2051215" y="1084631"/>
                    <a:pt x="2051447" y="1084386"/>
                  </a:cubicBezTo>
                  <a:cubicBezTo>
                    <a:pt x="2051447" y="1087482"/>
                    <a:pt x="2051339" y="1085670"/>
                    <a:pt x="2051339" y="1086053"/>
                  </a:cubicBezTo>
                  <a:cubicBezTo>
                    <a:pt x="2051323" y="1086426"/>
                    <a:pt x="2051369" y="1092513"/>
                    <a:pt x="2051308" y="1094488"/>
                  </a:cubicBezTo>
                  <a:cubicBezTo>
                    <a:pt x="2051308" y="1094727"/>
                    <a:pt x="2051200" y="1093973"/>
                    <a:pt x="2051184" y="1094221"/>
                  </a:cubicBezTo>
                  <a:cubicBezTo>
                    <a:pt x="2051169" y="1094703"/>
                    <a:pt x="2051169" y="1100572"/>
                    <a:pt x="2051169" y="1100808"/>
                  </a:cubicBezTo>
                  <a:cubicBezTo>
                    <a:pt x="2051184" y="1100958"/>
                    <a:pt x="2051277" y="1099558"/>
                    <a:pt x="2051308" y="1100133"/>
                  </a:cubicBezTo>
                  <a:cubicBezTo>
                    <a:pt x="2051339" y="1100803"/>
                    <a:pt x="2051277" y="1106452"/>
                    <a:pt x="2051308" y="1106763"/>
                  </a:cubicBezTo>
                  <a:cubicBezTo>
                    <a:pt x="2051354" y="1107203"/>
                    <a:pt x="2051354" y="1100231"/>
                    <a:pt x="2051462" y="1101393"/>
                  </a:cubicBezTo>
                  <a:cubicBezTo>
                    <a:pt x="2051416" y="1104606"/>
                    <a:pt x="2051462" y="1109842"/>
                    <a:pt x="2051539" y="1111964"/>
                  </a:cubicBezTo>
                  <a:cubicBezTo>
                    <a:pt x="2051524" y="1111444"/>
                    <a:pt x="2051539" y="1108328"/>
                    <a:pt x="2051555" y="1107246"/>
                  </a:cubicBezTo>
                  <a:cubicBezTo>
                    <a:pt x="2051709" y="1107756"/>
                    <a:pt x="2051678" y="1114446"/>
                    <a:pt x="2051555" y="1112159"/>
                  </a:cubicBezTo>
                  <a:cubicBezTo>
                    <a:pt x="2051616" y="1113612"/>
                    <a:pt x="2051663" y="1112620"/>
                    <a:pt x="2051725" y="1113440"/>
                  </a:cubicBezTo>
                  <a:cubicBezTo>
                    <a:pt x="2051740" y="1113654"/>
                    <a:pt x="2051725" y="1115721"/>
                    <a:pt x="2051755" y="1116117"/>
                  </a:cubicBezTo>
                  <a:cubicBezTo>
                    <a:pt x="2051755" y="1116170"/>
                    <a:pt x="2051832" y="1114038"/>
                    <a:pt x="2051863" y="1114464"/>
                  </a:cubicBezTo>
                  <a:cubicBezTo>
                    <a:pt x="2051910" y="1115238"/>
                    <a:pt x="2051863" y="1121502"/>
                    <a:pt x="2051848" y="1122014"/>
                  </a:cubicBezTo>
                  <a:cubicBezTo>
                    <a:pt x="2051802" y="1123457"/>
                    <a:pt x="2051771" y="1118350"/>
                    <a:pt x="2051709" y="1117924"/>
                  </a:cubicBezTo>
                  <a:cubicBezTo>
                    <a:pt x="2051694" y="1117863"/>
                    <a:pt x="2051555" y="1122207"/>
                    <a:pt x="2051539" y="1122273"/>
                  </a:cubicBezTo>
                  <a:cubicBezTo>
                    <a:pt x="2051416" y="1122527"/>
                    <a:pt x="2051524" y="1117693"/>
                    <a:pt x="2051400" y="1118245"/>
                  </a:cubicBezTo>
                  <a:cubicBezTo>
                    <a:pt x="2051385" y="1119441"/>
                    <a:pt x="2051354" y="1120636"/>
                    <a:pt x="2051323" y="1121832"/>
                  </a:cubicBezTo>
                  <a:cubicBezTo>
                    <a:pt x="2051231" y="1117221"/>
                    <a:pt x="2051323" y="1108691"/>
                    <a:pt x="2051200" y="1106492"/>
                  </a:cubicBezTo>
                  <a:cubicBezTo>
                    <a:pt x="2051215" y="1113329"/>
                    <a:pt x="2051184" y="1120482"/>
                    <a:pt x="2050891" y="1120466"/>
                  </a:cubicBezTo>
                  <a:cubicBezTo>
                    <a:pt x="2050768" y="1120462"/>
                    <a:pt x="2050706" y="1117512"/>
                    <a:pt x="2050675" y="1117627"/>
                  </a:cubicBezTo>
                  <a:cubicBezTo>
                    <a:pt x="2050567" y="1118062"/>
                    <a:pt x="2050675" y="1122156"/>
                    <a:pt x="2050660" y="1122306"/>
                  </a:cubicBezTo>
                  <a:cubicBezTo>
                    <a:pt x="2050660" y="1122431"/>
                    <a:pt x="2050644" y="1122488"/>
                    <a:pt x="2050644" y="1122488"/>
                  </a:cubicBezTo>
                  <a:cubicBezTo>
                    <a:pt x="2050582" y="1122488"/>
                    <a:pt x="2050552" y="1116651"/>
                    <a:pt x="2050521" y="1116359"/>
                  </a:cubicBezTo>
                  <a:cubicBezTo>
                    <a:pt x="2050474" y="1115869"/>
                    <a:pt x="2050243" y="1118466"/>
                    <a:pt x="2050197" y="1118461"/>
                  </a:cubicBezTo>
                  <a:cubicBezTo>
                    <a:pt x="2050181" y="1118372"/>
                    <a:pt x="2050150" y="1114216"/>
                    <a:pt x="2050058" y="1115617"/>
                  </a:cubicBezTo>
                  <a:cubicBezTo>
                    <a:pt x="2049965" y="1117037"/>
                    <a:pt x="2049965" y="1120675"/>
                    <a:pt x="2049950" y="1120801"/>
                  </a:cubicBezTo>
                  <a:cubicBezTo>
                    <a:pt x="2049903" y="1121497"/>
                    <a:pt x="2049857" y="1115134"/>
                    <a:pt x="2049842" y="1114944"/>
                  </a:cubicBezTo>
                  <a:cubicBezTo>
                    <a:pt x="2049826" y="1114844"/>
                    <a:pt x="2049718" y="1118261"/>
                    <a:pt x="2049687" y="1118360"/>
                  </a:cubicBezTo>
                  <a:cubicBezTo>
                    <a:pt x="2049672" y="1118446"/>
                    <a:pt x="2049610" y="1115849"/>
                    <a:pt x="2049533" y="1114826"/>
                  </a:cubicBezTo>
                  <a:cubicBezTo>
                    <a:pt x="2049471" y="1114062"/>
                    <a:pt x="2049410" y="1116284"/>
                    <a:pt x="2049410" y="1115893"/>
                  </a:cubicBezTo>
                  <a:cubicBezTo>
                    <a:pt x="2049394" y="1115614"/>
                    <a:pt x="2049410" y="1109602"/>
                    <a:pt x="2049394" y="1109307"/>
                  </a:cubicBezTo>
                  <a:cubicBezTo>
                    <a:pt x="2049379" y="1108865"/>
                    <a:pt x="2049301" y="1110274"/>
                    <a:pt x="2049286" y="1110069"/>
                  </a:cubicBezTo>
                  <a:cubicBezTo>
                    <a:pt x="2049255" y="1109779"/>
                    <a:pt x="2049286" y="1107838"/>
                    <a:pt x="2049255" y="1108089"/>
                  </a:cubicBezTo>
                  <a:cubicBezTo>
                    <a:pt x="2049240" y="1108280"/>
                    <a:pt x="2048962" y="1115806"/>
                    <a:pt x="2048900" y="1115758"/>
                  </a:cubicBezTo>
                  <a:cubicBezTo>
                    <a:pt x="2048777" y="1115671"/>
                    <a:pt x="2049055" y="1107702"/>
                    <a:pt x="2048592" y="1115117"/>
                  </a:cubicBezTo>
                  <a:cubicBezTo>
                    <a:pt x="2048576" y="1115170"/>
                    <a:pt x="2048623" y="1116975"/>
                    <a:pt x="2048607" y="1117025"/>
                  </a:cubicBezTo>
                  <a:cubicBezTo>
                    <a:pt x="2048530" y="1118139"/>
                    <a:pt x="2048391" y="1112352"/>
                    <a:pt x="2048422" y="1119429"/>
                  </a:cubicBezTo>
                  <a:cubicBezTo>
                    <a:pt x="2048268" y="1106265"/>
                    <a:pt x="2048237" y="1117790"/>
                    <a:pt x="2048036" y="1115842"/>
                  </a:cubicBezTo>
                  <a:cubicBezTo>
                    <a:pt x="2047959" y="1115091"/>
                    <a:pt x="2047928" y="1109987"/>
                    <a:pt x="2047913" y="1109963"/>
                  </a:cubicBezTo>
                  <a:cubicBezTo>
                    <a:pt x="2047820" y="1110460"/>
                    <a:pt x="2047897" y="1112085"/>
                    <a:pt x="2047851" y="1112639"/>
                  </a:cubicBezTo>
                  <a:cubicBezTo>
                    <a:pt x="2047820" y="1112943"/>
                    <a:pt x="2047712" y="1108376"/>
                    <a:pt x="2047650" y="1109404"/>
                  </a:cubicBezTo>
                  <a:cubicBezTo>
                    <a:pt x="2047619" y="1109935"/>
                    <a:pt x="2047635" y="1114782"/>
                    <a:pt x="2047619" y="1114981"/>
                  </a:cubicBezTo>
                  <a:cubicBezTo>
                    <a:pt x="2047558" y="1116900"/>
                    <a:pt x="2047496" y="1114548"/>
                    <a:pt x="2047450" y="1114969"/>
                  </a:cubicBezTo>
                  <a:cubicBezTo>
                    <a:pt x="2047419" y="1115250"/>
                    <a:pt x="2047419" y="1118174"/>
                    <a:pt x="2047419" y="1118250"/>
                  </a:cubicBezTo>
                  <a:cubicBezTo>
                    <a:pt x="2047403" y="1118373"/>
                    <a:pt x="2047280" y="1114403"/>
                    <a:pt x="2047234" y="1113575"/>
                  </a:cubicBezTo>
                  <a:cubicBezTo>
                    <a:pt x="2047203" y="1112946"/>
                    <a:pt x="2047156" y="1115307"/>
                    <a:pt x="2047141" y="1114867"/>
                  </a:cubicBezTo>
                  <a:cubicBezTo>
                    <a:pt x="2047048" y="1112224"/>
                    <a:pt x="2047249" y="1106598"/>
                    <a:pt x="2046956" y="1112020"/>
                  </a:cubicBezTo>
                  <a:cubicBezTo>
                    <a:pt x="2046940" y="1112350"/>
                    <a:pt x="2046940" y="1114400"/>
                    <a:pt x="2046940" y="1114461"/>
                  </a:cubicBezTo>
                  <a:cubicBezTo>
                    <a:pt x="2046863" y="1115728"/>
                    <a:pt x="2046848" y="1111953"/>
                    <a:pt x="2046771" y="1111277"/>
                  </a:cubicBezTo>
                  <a:cubicBezTo>
                    <a:pt x="2046647" y="1110119"/>
                    <a:pt x="2046724" y="1115543"/>
                    <a:pt x="2046632" y="1111032"/>
                  </a:cubicBezTo>
                  <a:cubicBezTo>
                    <a:pt x="2046554" y="1114417"/>
                    <a:pt x="2046570" y="1116302"/>
                    <a:pt x="2046601" y="1120264"/>
                  </a:cubicBezTo>
                  <a:cubicBezTo>
                    <a:pt x="2046508" y="1109296"/>
                    <a:pt x="2046169" y="1105425"/>
                    <a:pt x="2046215" y="1117602"/>
                  </a:cubicBezTo>
                  <a:cubicBezTo>
                    <a:pt x="2046215" y="1113728"/>
                    <a:pt x="2046030" y="1114157"/>
                    <a:pt x="2046030" y="1113003"/>
                  </a:cubicBezTo>
                  <a:cubicBezTo>
                    <a:pt x="2046014" y="1112284"/>
                    <a:pt x="2046184" y="1106668"/>
                    <a:pt x="2045783" y="1109243"/>
                  </a:cubicBezTo>
                  <a:cubicBezTo>
                    <a:pt x="2045737" y="1109566"/>
                    <a:pt x="2045814" y="1112977"/>
                    <a:pt x="2045706" y="1111909"/>
                  </a:cubicBezTo>
                  <a:cubicBezTo>
                    <a:pt x="2045706" y="1103722"/>
                    <a:pt x="2045644" y="1111734"/>
                    <a:pt x="2045629" y="1111744"/>
                  </a:cubicBezTo>
                  <a:cubicBezTo>
                    <a:pt x="2045397" y="1111637"/>
                    <a:pt x="2045505" y="1091632"/>
                    <a:pt x="2045459" y="1088193"/>
                  </a:cubicBezTo>
                  <a:cubicBezTo>
                    <a:pt x="2045412" y="1084204"/>
                    <a:pt x="2045196" y="1080659"/>
                    <a:pt x="2045196" y="1079792"/>
                  </a:cubicBezTo>
                  <a:cubicBezTo>
                    <a:pt x="2045181" y="1076940"/>
                    <a:pt x="2045289" y="1079307"/>
                    <a:pt x="2045320" y="1078668"/>
                  </a:cubicBezTo>
                  <a:cubicBezTo>
                    <a:pt x="2045351" y="1078021"/>
                    <a:pt x="2045135" y="1069910"/>
                    <a:pt x="2045135" y="1069504"/>
                  </a:cubicBezTo>
                  <a:cubicBezTo>
                    <a:pt x="2045166" y="1067933"/>
                    <a:pt x="2045305" y="1069527"/>
                    <a:pt x="2045305" y="1069365"/>
                  </a:cubicBezTo>
                  <a:cubicBezTo>
                    <a:pt x="2045366" y="1067419"/>
                    <a:pt x="2045227" y="1056524"/>
                    <a:pt x="2045243" y="1053474"/>
                  </a:cubicBezTo>
                  <a:cubicBezTo>
                    <a:pt x="2045166" y="1053568"/>
                    <a:pt x="2045181" y="1059692"/>
                    <a:pt x="2045042" y="1055868"/>
                  </a:cubicBezTo>
                  <a:cubicBezTo>
                    <a:pt x="2044872" y="1051417"/>
                    <a:pt x="2045227" y="1051161"/>
                    <a:pt x="2045243" y="1051045"/>
                  </a:cubicBezTo>
                  <a:cubicBezTo>
                    <a:pt x="2045150" y="1030644"/>
                    <a:pt x="2045058" y="1010245"/>
                    <a:pt x="2044965" y="989846"/>
                  </a:cubicBezTo>
                  <a:cubicBezTo>
                    <a:pt x="2044764" y="990099"/>
                    <a:pt x="2044965" y="1003436"/>
                    <a:pt x="2044949" y="1003740"/>
                  </a:cubicBezTo>
                  <a:cubicBezTo>
                    <a:pt x="2044795" y="1005521"/>
                    <a:pt x="2044687" y="982993"/>
                    <a:pt x="2044749" y="980229"/>
                  </a:cubicBezTo>
                  <a:cubicBezTo>
                    <a:pt x="2044718" y="982327"/>
                    <a:pt x="2044687" y="984428"/>
                    <a:pt x="2044656" y="986527"/>
                  </a:cubicBezTo>
                  <a:cubicBezTo>
                    <a:pt x="2044394" y="982942"/>
                    <a:pt x="2044672" y="975008"/>
                    <a:pt x="2044533" y="969822"/>
                  </a:cubicBezTo>
                  <a:cubicBezTo>
                    <a:pt x="2044502" y="968146"/>
                    <a:pt x="2044425" y="971364"/>
                    <a:pt x="2044409" y="971298"/>
                  </a:cubicBezTo>
                  <a:cubicBezTo>
                    <a:pt x="2044317" y="969415"/>
                    <a:pt x="2044363" y="966393"/>
                    <a:pt x="2044502" y="968652"/>
                  </a:cubicBezTo>
                  <a:cubicBezTo>
                    <a:pt x="2044363" y="964055"/>
                    <a:pt x="2044502" y="964728"/>
                    <a:pt x="2044486" y="961200"/>
                  </a:cubicBezTo>
                  <a:cubicBezTo>
                    <a:pt x="2044486" y="961018"/>
                    <a:pt x="2044394" y="962533"/>
                    <a:pt x="2044348" y="959742"/>
                  </a:cubicBezTo>
                  <a:cubicBezTo>
                    <a:pt x="2044317" y="958434"/>
                    <a:pt x="2044286" y="951460"/>
                    <a:pt x="2044193" y="950527"/>
                  </a:cubicBezTo>
                  <a:cubicBezTo>
                    <a:pt x="2044162" y="950142"/>
                    <a:pt x="2043792" y="953681"/>
                    <a:pt x="2044132" y="954118"/>
                  </a:cubicBezTo>
                  <a:cubicBezTo>
                    <a:pt x="2044008" y="961703"/>
                    <a:pt x="2044286" y="956541"/>
                    <a:pt x="2044286" y="959488"/>
                  </a:cubicBezTo>
                  <a:cubicBezTo>
                    <a:pt x="2044286" y="959939"/>
                    <a:pt x="2044101" y="958900"/>
                    <a:pt x="2044224" y="966320"/>
                  </a:cubicBezTo>
                  <a:cubicBezTo>
                    <a:pt x="2043900" y="964907"/>
                    <a:pt x="2044101" y="956362"/>
                    <a:pt x="2044054" y="954897"/>
                  </a:cubicBezTo>
                  <a:cubicBezTo>
                    <a:pt x="2043946" y="951877"/>
                    <a:pt x="2043854" y="964325"/>
                    <a:pt x="2044116" y="966609"/>
                  </a:cubicBezTo>
                  <a:cubicBezTo>
                    <a:pt x="2043854" y="965541"/>
                    <a:pt x="2044085" y="967492"/>
                    <a:pt x="2044085" y="970267"/>
                  </a:cubicBezTo>
                  <a:cubicBezTo>
                    <a:pt x="2044101" y="973304"/>
                    <a:pt x="2044008" y="971980"/>
                    <a:pt x="2044023" y="973623"/>
                  </a:cubicBezTo>
                  <a:cubicBezTo>
                    <a:pt x="2044039" y="978119"/>
                    <a:pt x="2044209" y="976255"/>
                    <a:pt x="2044070" y="979962"/>
                  </a:cubicBezTo>
                  <a:cubicBezTo>
                    <a:pt x="2044548" y="976349"/>
                    <a:pt x="2044162" y="986304"/>
                    <a:pt x="2044054" y="989206"/>
                  </a:cubicBezTo>
                  <a:cubicBezTo>
                    <a:pt x="2044008" y="984485"/>
                    <a:pt x="2043962" y="979764"/>
                    <a:pt x="2043900" y="975045"/>
                  </a:cubicBezTo>
                  <a:cubicBezTo>
                    <a:pt x="2043885" y="975313"/>
                    <a:pt x="2043854" y="975583"/>
                    <a:pt x="2043838" y="975853"/>
                  </a:cubicBezTo>
                  <a:cubicBezTo>
                    <a:pt x="2043823" y="974609"/>
                    <a:pt x="2043823" y="973367"/>
                    <a:pt x="2043823" y="972123"/>
                  </a:cubicBezTo>
                  <a:cubicBezTo>
                    <a:pt x="2043854" y="972322"/>
                    <a:pt x="2043869" y="972521"/>
                    <a:pt x="2043900" y="972721"/>
                  </a:cubicBezTo>
                  <a:cubicBezTo>
                    <a:pt x="2043699" y="966310"/>
                    <a:pt x="2043869" y="964745"/>
                    <a:pt x="2043869" y="964222"/>
                  </a:cubicBezTo>
                  <a:cubicBezTo>
                    <a:pt x="2043854" y="957493"/>
                    <a:pt x="2043823" y="949719"/>
                    <a:pt x="2043777" y="942914"/>
                  </a:cubicBezTo>
                  <a:cubicBezTo>
                    <a:pt x="2043777" y="941893"/>
                    <a:pt x="2043607" y="942594"/>
                    <a:pt x="2043699" y="935152"/>
                  </a:cubicBezTo>
                  <a:cubicBezTo>
                    <a:pt x="2043730" y="932779"/>
                    <a:pt x="2043869" y="935021"/>
                    <a:pt x="2043838" y="932330"/>
                  </a:cubicBezTo>
                  <a:cubicBezTo>
                    <a:pt x="2043452" y="928965"/>
                    <a:pt x="2043746" y="929029"/>
                    <a:pt x="2043746" y="928027"/>
                  </a:cubicBezTo>
                  <a:cubicBezTo>
                    <a:pt x="2043730" y="925157"/>
                    <a:pt x="2043622" y="923402"/>
                    <a:pt x="2043622" y="923137"/>
                  </a:cubicBezTo>
                  <a:cubicBezTo>
                    <a:pt x="2043591" y="919589"/>
                    <a:pt x="2043576" y="914392"/>
                    <a:pt x="2043545" y="910496"/>
                  </a:cubicBezTo>
                  <a:cubicBezTo>
                    <a:pt x="2043545" y="910423"/>
                    <a:pt x="2043437" y="912451"/>
                    <a:pt x="2043452" y="909920"/>
                  </a:cubicBezTo>
                  <a:cubicBezTo>
                    <a:pt x="2043468" y="909031"/>
                    <a:pt x="2043900" y="901058"/>
                    <a:pt x="2043715" y="894087"/>
                  </a:cubicBezTo>
                  <a:cubicBezTo>
                    <a:pt x="2043684" y="895901"/>
                    <a:pt x="2043669" y="897714"/>
                    <a:pt x="2043638" y="899526"/>
                  </a:cubicBezTo>
                  <a:cubicBezTo>
                    <a:pt x="2043669" y="897395"/>
                    <a:pt x="2043468" y="882459"/>
                    <a:pt x="2043360" y="886110"/>
                  </a:cubicBezTo>
                  <a:cubicBezTo>
                    <a:pt x="2043283" y="888349"/>
                    <a:pt x="2043638" y="893814"/>
                    <a:pt x="2043329" y="894415"/>
                  </a:cubicBezTo>
                  <a:cubicBezTo>
                    <a:pt x="2043406" y="889444"/>
                    <a:pt x="2043098" y="861993"/>
                    <a:pt x="2043159" y="859856"/>
                  </a:cubicBezTo>
                  <a:cubicBezTo>
                    <a:pt x="2043175" y="859560"/>
                    <a:pt x="2043283" y="861379"/>
                    <a:pt x="2043298" y="860970"/>
                  </a:cubicBezTo>
                  <a:cubicBezTo>
                    <a:pt x="2043298" y="860654"/>
                    <a:pt x="2043252" y="854367"/>
                    <a:pt x="2043283" y="853532"/>
                  </a:cubicBezTo>
                  <a:cubicBezTo>
                    <a:pt x="2043298" y="853035"/>
                    <a:pt x="2043375" y="855814"/>
                    <a:pt x="2043422" y="855587"/>
                  </a:cubicBezTo>
                  <a:cubicBezTo>
                    <a:pt x="2043437" y="855390"/>
                    <a:pt x="2043437" y="847538"/>
                    <a:pt x="2043314" y="847088"/>
                  </a:cubicBezTo>
                  <a:cubicBezTo>
                    <a:pt x="2043375" y="849018"/>
                    <a:pt x="2043360" y="854438"/>
                    <a:pt x="2043236" y="851595"/>
                  </a:cubicBezTo>
                  <a:cubicBezTo>
                    <a:pt x="2043221" y="851229"/>
                    <a:pt x="2043298" y="849334"/>
                    <a:pt x="2043267" y="848891"/>
                  </a:cubicBezTo>
                  <a:cubicBezTo>
                    <a:pt x="2043082" y="844769"/>
                    <a:pt x="2043190" y="857086"/>
                    <a:pt x="2043206" y="858992"/>
                  </a:cubicBezTo>
                  <a:cubicBezTo>
                    <a:pt x="2042989" y="851255"/>
                    <a:pt x="2043128" y="839289"/>
                    <a:pt x="2042959" y="830325"/>
                  </a:cubicBezTo>
                  <a:cubicBezTo>
                    <a:pt x="2043051" y="826702"/>
                    <a:pt x="2043159" y="835694"/>
                    <a:pt x="2043236" y="831595"/>
                  </a:cubicBezTo>
                  <a:cubicBezTo>
                    <a:pt x="2043375" y="823094"/>
                    <a:pt x="2043067" y="829335"/>
                    <a:pt x="2043051" y="829071"/>
                  </a:cubicBezTo>
                  <a:cubicBezTo>
                    <a:pt x="2042928" y="826958"/>
                    <a:pt x="2043483" y="819765"/>
                    <a:pt x="2043036" y="819762"/>
                  </a:cubicBezTo>
                  <a:cubicBezTo>
                    <a:pt x="2043082" y="816680"/>
                    <a:pt x="2043144" y="817677"/>
                    <a:pt x="2043067" y="813328"/>
                  </a:cubicBezTo>
                  <a:cubicBezTo>
                    <a:pt x="2043036" y="813899"/>
                    <a:pt x="2043005" y="814471"/>
                    <a:pt x="2042974" y="815044"/>
                  </a:cubicBezTo>
                  <a:cubicBezTo>
                    <a:pt x="2042681" y="810215"/>
                    <a:pt x="2043298" y="799994"/>
                    <a:pt x="2043360" y="800759"/>
                  </a:cubicBezTo>
                  <a:cubicBezTo>
                    <a:pt x="2043514" y="802820"/>
                    <a:pt x="2043314" y="808142"/>
                    <a:pt x="2043329" y="808596"/>
                  </a:cubicBezTo>
                  <a:cubicBezTo>
                    <a:pt x="2043345" y="809270"/>
                    <a:pt x="2043823" y="811130"/>
                    <a:pt x="2043437" y="818495"/>
                  </a:cubicBezTo>
                  <a:cubicBezTo>
                    <a:pt x="2043761" y="821510"/>
                    <a:pt x="2043591" y="806823"/>
                    <a:pt x="2043838" y="813505"/>
                  </a:cubicBezTo>
                  <a:cubicBezTo>
                    <a:pt x="2043777" y="808991"/>
                    <a:pt x="2043915" y="790424"/>
                    <a:pt x="2043761" y="787751"/>
                  </a:cubicBezTo>
                  <a:cubicBezTo>
                    <a:pt x="2043746" y="787431"/>
                    <a:pt x="2043422" y="788918"/>
                    <a:pt x="2043576" y="784330"/>
                  </a:cubicBezTo>
                  <a:cubicBezTo>
                    <a:pt x="2043638" y="782152"/>
                    <a:pt x="2043669" y="787404"/>
                    <a:pt x="2043730" y="786407"/>
                  </a:cubicBezTo>
                  <a:cubicBezTo>
                    <a:pt x="2043946" y="783340"/>
                    <a:pt x="2043607" y="741636"/>
                    <a:pt x="2043561" y="733715"/>
                  </a:cubicBezTo>
                  <a:cubicBezTo>
                    <a:pt x="2043561" y="733201"/>
                    <a:pt x="2043669" y="733389"/>
                    <a:pt x="2043669" y="732884"/>
                  </a:cubicBezTo>
                  <a:cubicBezTo>
                    <a:pt x="2043653" y="731332"/>
                    <a:pt x="2043468" y="725676"/>
                    <a:pt x="2043499" y="722898"/>
                  </a:cubicBezTo>
                  <a:cubicBezTo>
                    <a:pt x="2043329" y="728653"/>
                    <a:pt x="2043267" y="717476"/>
                    <a:pt x="2043267" y="714632"/>
                  </a:cubicBezTo>
                  <a:cubicBezTo>
                    <a:pt x="2043283" y="710317"/>
                    <a:pt x="2043483" y="710584"/>
                    <a:pt x="2043514" y="708720"/>
                  </a:cubicBezTo>
                  <a:cubicBezTo>
                    <a:pt x="2043638" y="701533"/>
                    <a:pt x="2043128" y="690399"/>
                    <a:pt x="2043530" y="684817"/>
                  </a:cubicBezTo>
                  <a:cubicBezTo>
                    <a:pt x="2043098" y="685121"/>
                    <a:pt x="2043699" y="675161"/>
                    <a:pt x="2043684" y="670630"/>
                  </a:cubicBezTo>
                  <a:cubicBezTo>
                    <a:pt x="2043669" y="667081"/>
                    <a:pt x="2043360" y="661931"/>
                    <a:pt x="2043206" y="666721"/>
                  </a:cubicBezTo>
                  <a:cubicBezTo>
                    <a:pt x="2043190" y="660594"/>
                    <a:pt x="2043082" y="654145"/>
                    <a:pt x="2043036" y="648398"/>
                  </a:cubicBezTo>
                  <a:cubicBezTo>
                    <a:pt x="2043020" y="647447"/>
                    <a:pt x="2043159" y="648756"/>
                    <a:pt x="2043144" y="647134"/>
                  </a:cubicBezTo>
                  <a:cubicBezTo>
                    <a:pt x="2043128" y="646987"/>
                    <a:pt x="2043005" y="646783"/>
                    <a:pt x="2042989" y="645393"/>
                  </a:cubicBezTo>
                  <a:cubicBezTo>
                    <a:pt x="2042820" y="633902"/>
                    <a:pt x="2043113" y="639493"/>
                    <a:pt x="2043190" y="637343"/>
                  </a:cubicBezTo>
                  <a:cubicBezTo>
                    <a:pt x="2043236" y="636139"/>
                    <a:pt x="2043252" y="635252"/>
                    <a:pt x="2043252" y="634601"/>
                  </a:cubicBezTo>
                  <a:cubicBezTo>
                    <a:pt x="2043314" y="641297"/>
                    <a:pt x="2043391" y="649023"/>
                    <a:pt x="2043406" y="651089"/>
                  </a:cubicBezTo>
                  <a:cubicBezTo>
                    <a:pt x="2043684" y="649327"/>
                    <a:pt x="2043283" y="636244"/>
                    <a:pt x="2043345" y="632414"/>
                  </a:cubicBezTo>
                  <a:cubicBezTo>
                    <a:pt x="2043345" y="632280"/>
                    <a:pt x="2043514" y="632743"/>
                    <a:pt x="2043514" y="632608"/>
                  </a:cubicBezTo>
                  <a:cubicBezTo>
                    <a:pt x="2043514" y="632605"/>
                    <a:pt x="2043514" y="632602"/>
                    <a:pt x="2043514" y="632599"/>
                  </a:cubicBezTo>
                  <a:cubicBezTo>
                    <a:pt x="2043514" y="631164"/>
                    <a:pt x="2043422" y="622020"/>
                    <a:pt x="2043236" y="623901"/>
                  </a:cubicBezTo>
                  <a:cubicBezTo>
                    <a:pt x="2043190" y="624407"/>
                    <a:pt x="2043206" y="628616"/>
                    <a:pt x="2043252" y="633608"/>
                  </a:cubicBezTo>
                  <a:cubicBezTo>
                    <a:pt x="2043206" y="632257"/>
                    <a:pt x="2043036" y="633266"/>
                    <a:pt x="2043020" y="633028"/>
                  </a:cubicBezTo>
                  <a:cubicBezTo>
                    <a:pt x="2042928" y="630136"/>
                    <a:pt x="2043067" y="623052"/>
                    <a:pt x="2043067" y="620540"/>
                  </a:cubicBezTo>
                  <a:cubicBezTo>
                    <a:pt x="2043082" y="619966"/>
                    <a:pt x="2042959" y="620008"/>
                    <a:pt x="2042959" y="619913"/>
                  </a:cubicBezTo>
                  <a:cubicBezTo>
                    <a:pt x="2042974" y="617628"/>
                    <a:pt x="2043314" y="618566"/>
                    <a:pt x="2042959" y="616222"/>
                  </a:cubicBezTo>
                  <a:cubicBezTo>
                    <a:pt x="2043345" y="612083"/>
                    <a:pt x="2043051" y="623977"/>
                    <a:pt x="2043314" y="623139"/>
                  </a:cubicBezTo>
                  <a:cubicBezTo>
                    <a:pt x="2043514" y="622495"/>
                    <a:pt x="2043298" y="596076"/>
                    <a:pt x="2042959" y="596155"/>
                  </a:cubicBezTo>
                  <a:cubicBezTo>
                    <a:pt x="2043005" y="596064"/>
                    <a:pt x="2043036" y="595701"/>
                    <a:pt x="2043082" y="594956"/>
                  </a:cubicBezTo>
                  <a:cubicBezTo>
                    <a:pt x="2043190" y="593303"/>
                    <a:pt x="2043128" y="585949"/>
                    <a:pt x="2043051" y="584680"/>
                  </a:cubicBezTo>
                  <a:cubicBezTo>
                    <a:pt x="2043051" y="584466"/>
                    <a:pt x="2042727" y="584552"/>
                    <a:pt x="2042727" y="584287"/>
                  </a:cubicBezTo>
                  <a:cubicBezTo>
                    <a:pt x="2042712" y="583622"/>
                    <a:pt x="2042928" y="574635"/>
                    <a:pt x="2042712" y="571277"/>
                  </a:cubicBezTo>
                  <a:cubicBezTo>
                    <a:pt x="2042681" y="573090"/>
                    <a:pt x="2042635" y="574904"/>
                    <a:pt x="2042604" y="576716"/>
                  </a:cubicBezTo>
                  <a:cubicBezTo>
                    <a:pt x="2042542" y="565769"/>
                    <a:pt x="2042465" y="567460"/>
                    <a:pt x="2042372" y="571109"/>
                  </a:cubicBezTo>
                  <a:cubicBezTo>
                    <a:pt x="2042372" y="571291"/>
                    <a:pt x="2042372" y="571468"/>
                    <a:pt x="2042372" y="571643"/>
                  </a:cubicBezTo>
                  <a:cubicBezTo>
                    <a:pt x="2042311" y="574468"/>
                    <a:pt x="2042264" y="578094"/>
                    <a:pt x="2042233" y="578149"/>
                  </a:cubicBezTo>
                  <a:cubicBezTo>
                    <a:pt x="2042141" y="578356"/>
                    <a:pt x="2041986" y="559783"/>
                    <a:pt x="2042311" y="563355"/>
                  </a:cubicBezTo>
                  <a:cubicBezTo>
                    <a:pt x="2042357" y="563854"/>
                    <a:pt x="2042264" y="572447"/>
                    <a:pt x="2042449" y="568192"/>
                  </a:cubicBezTo>
                  <a:cubicBezTo>
                    <a:pt x="2042496" y="567448"/>
                    <a:pt x="2042403" y="561928"/>
                    <a:pt x="2042418" y="561639"/>
                  </a:cubicBezTo>
                  <a:cubicBezTo>
                    <a:pt x="2042573" y="559699"/>
                    <a:pt x="2042835" y="571751"/>
                    <a:pt x="2043051" y="570277"/>
                  </a:cubicBezTo>
                  <a:cubicBezTo>
                    <a:pt x="2042835" y="567352"/>
                    <a:pt x="2042928" y="563599"/>
                    <a:pt x="2042851" y="560244"/>
                  </a:cubicBezTo>
                  <a:cubicBezTo>
                    <a:pt x="2042820" y="558718"/>
                    <a:pt x="2042650" y="558343"/>
                    <a:pt x="2042650" y="558154"/>
                  </a:cubicBezTo>
                  <a:cubicBezTo>
                    <a:pt x="2042588" y="555340"/>
                    <a:pt x="2042774" y="556920"/>
                    <a:pt x="2042774" y="555980"/>
                  </a:cubicBezTo>
                  <a:cubicBezTo>
                    <a:pt x="2042758" y="555475"/>
                    <a:pt x="2042372" y="549930"/>
                    <a:pt x="2042882" y="550978"/>
                  </a:cubicBezTo>
                  <a:cubicBezTo>
                    <a:pt x="2042418" y="532706"/>
                    <a:pt x="2042480" y="545924"/>
                    <a:pt x="2042557" y="557133"/>
                  </a:cubicBezTo>
                  <a:cubicBezTo>
                    <a:pt x="2042357" y="553591"/>
                    <a:pt x="2042418" y="546646"/>
                    <a:pt x="2042357" y="543530"/>
                  </a:cubicBezTo>
                  <a:cubicBezTo>
                    <a:pt x="2042341" y="542413"/>
                    <a:pt x="2042172" y="543075"/>
                    <a:pt x="2042125" y="541186"/>
                  </a:cubicBezTo>
                  <a:cubicBezTo>
                    <a:pt x="2042033" y="537300"/>
                    <a:pt x="2042141" y="518741"/>
                    <a:pt x="2042172" y="513906"/>
                  </a:cubicBezTo>
                  <a:cubicBezTo>
                    <a:pt x="2042249" y="516875"/>
                    <a:pt x="2042434" y="516008"/>
                    <a:pt x="2042403" y="513716"/>
                  </a:cubicBezTo>
                  <a:cubicBezTo>
                    <a:pt x="2042388" y="511423"/>
                    <a:pt x="2042141" y="513348"/>
                    <a:pt x="2042110" y="512901"/>
                  </a:cubicBezTo>
                  <a:cubicBezTo>
                    <a:pt x="2042079" y="512423"/>
                    <a:pt x="2042141" y="501669"/>
                    <a:pt x="2042094" y="499880"/>
                  </a:cubicBezTo>
                  <a:cubicBezTo>
                    <a:pt x="2042233" y="507976"/>
                    <a:pt x="2042418" y="506149"/>
                    <a:pt x="2042403" y="499278"/>
                  </a:cubicBezTo>
                  <a:cubicBezTo>
                    <a:pt x="2042465" y="500271"/>
                    <a:pt x="2042527" y="501265"/>
                    <a:pt x="2042588" y="502259"/>
                  </a:cubicBezTo>
                  <a:cubicBezTo>
                    <a:pt x="2042480" y="498231"/>
                    <a:pt x="2042743" y="489764"/>
                    <a:pt x="2042650" y="487435"/>
                  </a:cubicBezTo>
                  <a:cubicBezTo>
                    <a:pt x="2042635" y="487070"/>
                    <a:pt x="2042465" y="488383"/>
                    <a:pt x="2042465" y="488178"/>
                  </a:cubicBezTo>
                  <a:cubicBezTo>
                    <a:pt x="2042388" y="486134"/>
                    <a:pt x="2042511" y="479188"/>
                    <a:pt x="2042465" y="478864"/>
                  </a:cubicBezTo>
                  <a:cubicBezTo>
                    <a:pt x="2042418" y="478591"/>
                    <a:pt x="2042295" y="481554"/>
                    <a:pt x="2042218" y="480454"/>
                  </a:cubicBezTo>
                  <a:cubicBezTo>
                    <a:pt x="2042202" y="480225"/>
                    <a:pt x="2042403" y="477367"/>
                    <a:pt x="2042341" y="474554"/>
                  </a:cubicBezTo>
                  <a:cubicBezTo>
                    <a:pt x="2042311" y="473510"/>
                    <a:pt x="2042172" y="474138"/>
                    <a:pt x="2042156" y="473876"/>
                  </a:cubicBezTo>
                  <a:cubicBezTo>
                    <a:pt x="2042064" y="471683"/>
                    <a:pt x="2042341" y="472978"/>
                    <a:pt x="2042280" y="468972"/>
                  </a:cubicBezTo>
                  <a:cubicBezTo>
                    <a:pt x="2042233" y="466036"/>
                    <a:pt x="2041955" y="463851"/>
                    <a:pt x="2042033" y="459794"/>
                  </a:cubicBezTo>
                  <a:cubicBezTo>
                    <a:pt x="2041770" y="473112"/>
                    <a:pt x="2041848" y="461917"/>
                    <a:pt x="2041724" y="456348"/>
                  </a:cubicBezTo>
                  <a:cubicBezTo>
                    <a:pt x="2041693" y="455456"/>
                    <a:pt x="2041415" y="456221"/>
                    <a:pt x="2041523" y="450889"/>
                  </a:cubicBezTo>
                  <a:cubicBezTo>
                    <a:pt x="2042110" y="462237"/>
                    <a:pt x="2041786" y="447653"/>
                    <a:pt x="2041770" y="444671"/>
                  </a:cubicBezTo>
                  <a:cubicBezTo>
                    <a:pt x="2041770" y="444506"/>
                    <a:pt x="2041971" y="444450"/>
                    <a:pt x="2041971" y="442987"/>
                  </a:cubicBezTo>
                  <a:cubicBezTo>
                    <a:pt x="2041955" y="442864"/>
                    <a:pt x="2041832" y="443041"/>
                    <a:pt x="2041817" y="441682"/>
                  </a:cubicBezTo>
                  <a:cubicBezTo>
                    <a:pt x="2041662" y="428786"/>
                    <a:pt x="2041848" y="437032"/>
                    <a:pt x="2041971" y="434583"/>
                  </a:cubicBezTo>
                  <a:cubicBezTo>
                    <a:pt x="2042017" y="433539"/>
                    <a:pt x="2041801" y="427268"/>
                    <a:pt x="2041786" y="425579"/>
                  </a:cubicBezTo>
                  <a:cubicBezTo>
                    <a:pt x="2041786" y="425190"/>
                    <a:pt x="2041925" y="425369"/>
                    <a:pt x="2041909" y="423866"/>
                  </a:cubicBezTo>
                  <a:cubicBezTo>
                    <a:pt x="2041894" y="421209"/>
                    <a:pt x="2041724" y="418827"/>
                    <a:pt x="2041709" y="417073"/>
                  </a:cubicBezTo>
                  <a:cubicBezTo>
                    <a:pt x="2041709" y="416867"/>
                    <a:pt x="2041925" y="416858"/>
                    <a:pt x="2041832" y="413532"/>
                  </a:cubicBezTo>
                  <a:cubicBezTo>
                    <a:pt x="2041817" y="412597"/>
                    <a:pt x="2041724" y="411548"/>
                    <a:pt x="2041678" y="412875"/>
                  </a:cubicBezTo>
                  <a:cubicBezTo>
                    <a:pt x="2041492" y="417281"/>
                    <a:pt x="2041894" y="425636"/>
                    <a:pt x="2041709" y="430615"/>
                  </a:cubicBezTo>
                  <a:cubicBezTo>
                    <a:pt x="2041554" y="435155"/>
                    <a:pt x="2041462" y="420838"/>
                    <a:pt x="2041446" y="420094"/>
                  </a:cubicBezTo>
                  <a:cubicBezTo>
                    <a:pt x="2041446" y="419821"/>
                    <a:pt x="2041570" y="422616"/>
                    <a:pt x="2041585" y="419776"/>
                  </a:cubicBezTo>
                  <a:cubicBezTo>
                    <a:pt x="2041585" y="417350"/>
                    <a:pt x="2041184" y="412917"/>
                    <a:pt x="2041246" y="409302"/>
                  </a:cubicBezTo>
                  <a:cubicBezTo>
                    <a:pt x="2041261" y="409026"/>
                    <a:pt x="2041554" y="406139"/>
                    <a:pt x="2041585" y="406271"/>
                  </a:cubicBezTo>
                  <a:cubicBezTo>
                    <a:pt x="2041585" y="406393"/>
                    <a:pt x="2041678" y="410829"/>
                    <a:pt x="2041770" y="410183"/>
                  </a:cubicBezTo>
                  <a:cubicBezTo>
                    <a:pt x="2041786" y="410106"/>
                    <a:pt x="2041770" y="407288"/>
                    <a:pt x="2041832" y="406919"/>
                  </a:cubicBezTo>
                  <a:cubicBezTo>
                    <a:pt x="2041909" y="406469"/>
                    <a:pt x="2042727" y="405254"/>
                    <a:pt x="2042743" y="404652"/>
                  </a:cubicBezTo>
                  <a:cubicBezTo>
                    <a:pt x="2042789" y="403108"/>
                    <a:pt x="2042604" y="404114"/>
                    <a:pt x="2042619" y="403114"/>
                  </a:cubicBezTo>
                  <a:cubicBezTo>
                    <a:pt x="2042635" y="400972"/>
                    <a:pt x="2042851" y="393539"/>
                    <a:pt x="2042557" y="393297"/>
                  </a:cubicBezTo>
                  <a:cubicBezTo>
                    <a:pt x="2042542" y="394525"/>
                    <a:pt x="2042542" y="395752"/>
                    <a:pt x="2042527" y="396981"/>
                  </a:cubicBezTo>
                  <a:cubicBezTo>
                    <a:pt x="2042465" y="390149"/>
                    <a:pt x="2042357" y="393061"/>
                    <a:pt x="2042295" y="392093"/>
                  </a:cubicBezTo>
                  <a:cubicBezTo>
                    <a:pt x="2042233" y="391051"/>
                    <a:pt x="2042496" y="391345"/>
                    <a:pt x="2042511" y="389041"/>
                  </a:cubicBezTo>
                  <a:cubicBezTo>
                    <a:pt x="2042511" y="388541"/>
                    <a:pt x="2042418" y="378904"/>
                    <a:pt x="2042311" y="379080"/>
                  </a:cubicBezTo>
                  <a:cubicBezTo>
                    <a:pt x="2042496" y="384409"/>
                    <a:pt x="2042172" y="382432"/>
                    <a:pt x="2042172" y="382679"/>
                  </a:cubicBezTo>
                  <a:cubicBezTo>
                    <a:pt x="2042156" y="383613"/>
                    <a:pt x="2042341" y="384804"/>
                    <a:pt x="2042341" y="386057"/>
                  </a:cubicBezTo>
                  <a:cubicBezTo>
                    <a:pt x="2042357" y="394866"/>
                    <a:pt x="2042033" y="385982"/>
                    <a:pt x="2041971" y="388062"/>
                  </a:cubicBezTo>
                  <a:cubicBezTo>
                    <a:pt x="2041955" y="388778"/>
                    <a:pt x="2042110" y="390204"/>
                    <a:pt x="2042110" y="390508"/>
                  </a:cubicBezTo>
                  <a:cubicBezTo>
                    <a:pt x="2042079" y="391494"/>
                    <a:pt x="2041894" y="391511"/>
                    <a:pt x="2041909" y="392169"/>
                  </a:cubicBezTo>
                  <a:cubicBezTo>
                    <a:pt x="2041955" y="393706"/>
                    <a:pt x="2042218" y="391913"/>
                    <a:pt x="2042233" y="392033"/>
                  </a:cubicBezTo>
                  <a:cubicBezTo>
                    <a:pt x="2042418" y="393407"/>
                    <a:pt x="2042218" y="398786"/>
                    <a:pt x="2041909" y="395437"/>
                  </a:cubicBezTo>
                  <a:cubicBezTo>
                    <a:pt x="2041801" y="397448"/>
                    <a:pt x="2042172" y="397683"/>
                    <a:pt x="2042033" y="399277"/>
                  </a:cubicBezTo>
                  <a:cubicBezTo>
                    <a:pt x="2041755" y="402447"/>
                    <a:pt x="2041817" y="397698"/>
                    <a:pt x="2041755" y="396413"/>
                  </a:cubicBezTo>
                  <a:cubicBezTo>
                    <a:pt x="2041570" y="391797"/>
                    <a:pt x="2041693" y="390428"/>
                    <a:pt x="2041616" y="383895"/>
                  </a:cubicBezTo>
                  <a:cubicBezTo>
                    <a:pt x="2041585" y="381543"/>
                    <a:pt x="2041400" y="378756"/>
                    <a:pt x="2041385" y="377664"/>
                  </a:cubicBezTo>
                  <a:cubicBezTo>
                    <a:pt x="2041369" y="376977"/>
                    <a:pt x="2041971" y="370484"/>
                    <a:pt x="2040983" y="370293"/>
                  </a:cubicBezTo>
                  <a:cubicBezTo>
                    <a:pt x="2041060" y="367770"/>
                    <a:pt x="2041693" y="363810"/>
                    <a:pt x="2041647" y="361209"/>
                  </a:cubicBezTo>
                  <a:cubicBezTo>
                    <a:pt x="2041616" y="358876"/>
                    <a:pt x="2041261" y="359618"/>
                    <a:pt x="2041246" y="359399"/>
                  </a:cubicBezTo>
                  <a:cubicBezTo>
                    <a:pt x="2041230" y="359066"/>
                    <a:pt x="2041246" y="356243"/>
                    <a:pt x="2041184" y="355288"/>
                  </a:cubicBezTo>
                  <a:cubicBezTo>
                    <a:pt x="2041122" y="354169"/>
                    <a:pt x="2040999" y="354727"/>
                    <a:pt x="2040921" y="352953"/>
                  </a:cubicBezTo>
                  <a:cubicBezTo>
                    <a:pt x="2040767" y="348534"/>
                    <a:pt x="2041122" y="348650"/>
                    <a:pt x="2041153" y="348196"/>
                  </a:cubicBezTo>
                  <a:cubicBezTo>
                    <a:pt x="2041400" y="342926"/>
                    <a:pt x="2040891" y="345233"/>
                    <a:pt x="2040844" y="344063"/>
                  </a:cubicBezTo>
                  <a:cubicBezTo>
                    <a:pt x="2040798" y="342975"/>
                    <a:pt x="2040921" y="327718"/>
                    <a:pt x="2040767" y="324507"/>
                  </a:cubicBezTo>
                  <a:cubicBezTo>
                    <a:pt x="2040860" y="325813"/>
                    <a:pt x="2040937" y="327120"/>
                    <a:pt x="2041014" y="328427"/>
                  </a:cubicBezTo>
                  <a:cubicBezTo>
                    <a:pt x="2041230" y="326089"/>
                    <a:pt x="2040844" y="323609"/>
                    <a:pt x="2041261" y="323565"/>
                  </a:cubicBezTo>
                  <a:cubicBezTo>
                    <a:pt x="2040597" y="323090"/>
                    <a:pt x="2041014" y="318263"/>
                    <a:pt x="2040983" y="316812"/>
                  </a:cubicBezTo>
                  <a:cubicBezTo>
                    <a:pt x="2040968" y="316241"/>
                    <a:pt x="2040860" y="316286"/>
                    <a:pt x="2040844" y="315571"/>
                  </a:cubicBezTo>
                  <a:cubicBezTo>
                    <a:pt x="2040814" y="312776"/>
                    <a:pt x="2040875" y="306477"/>
                    <a:pt x="2040814" y="304961"/>
                  </a:cubicBezTo>
                  <a:cubicBezTo>
                    <a:pt x="2040520" y="298407"/>
                    <a:pt x="2040196" y="315167"/>
                    <a:pt x="2040181" y="316486"/>
                  </a:cubicBezTo>
                  <a:cubicBezTo>
                    <a:pt x="2040181" y="313846"/>
                    <a:pt x="2039949" y="298902"/>
                    <a:pt x="2039656" y="305771"/>
                  </a:cubicBezTo>
                  <a:cubicBezTo>
                    <a:pt x="2039625" y="306833"/>
                    <a:pt x="2039934" y="308715"/>
                    <a:pt x="2039949" y="309310"/>
                  </a:cubicBezTo>
                  <a:cubicBezTo>
                    <a:pt x="2040042" y="313346"/>
                    <a:pt x="2039764" y="310173"/>
                    <a:pt x="2039733" y="310489"/>
                  </a:cubicBezTo>
                  <a:cubicBezTo>
                    <a:pt x="2039702" y="311026"/>
                    <a:pt x="2039965" y="313682"/>
                    <a:pt x="2039949" y="314385"/>
                  </a:cubicBezTo>
                  <a:cubicBezTo>
                    <a:pt x="2039934" y="314618"/>
                    <a:pt x="2039687" y="313111"/>
                    <a:pt x="2039702" y="316962"/>
                  </a:cubicBezTo>
                  <a:cubicBezTo>
                    <a:pt x="2039456" y="315068"/>
                    <a:pt x="2039579" y="304248"/>
                    <a:pt x="2039517" y="302828"/>
                  </a:cubicBezTo>
                  <a:cubicBezTo>
                    <a:pt x="2039502" y="302324"/>
                    <a:pt x="2039008" y="305494"/>
                    <a:pt x="2039440" y="296234"/>
                  </a:cubicBezTo>
                  <a:cubicBezTo>
                    <a:pt x="2039394" y="296341"/>
                    <a:pt x="2039347" y="296449"/>
                    <a:pt x="2039301" y="296557"/>
                  </a:cubicBezTo>
                  <a:cubicBezTo>
                    <a:pt x="2039255" y="291400"/>
                    <a:pt x="2039209" y="286244"/>
                    <a:pt x="2039147" y="281088"/>
                  </a:cubicBezTo>
                  <a:cubicBezTo>
                    <a:pt x="2039270" y="281649"/>
                    <a:pt x="2039502" y="284544"/>
                    <a:pt x="2039440" y="280898"/>
                  </a:cubicBezTo>
                  <a:cubicBezTo>
                    <a:pt x="2039394" y="278798"/>
                    <a:pt x="2039162" y="280352"/>
                    <a:pt x="2039147" y="280161"/>
                  </a:cubicBezTo>
                  <a:cubicBezTo>
                    <a:pt x="2039070" y="278276"/>
                    <a:pt x="2038946" y="244937"/>
                    <a:pt x="2038884" y="238477"/>
                  </a:cubicBezTo>
                  <a:cubicBezTo>
                    <a:pt x="2038854" y="236279"/>
                    <a:pt x="2038622" y="230152"/>
                    <a:pt x="2038607" y="229685"/>
                  </a:cubicBezTo>
                  <a:cubicBezTo>
                    <a:pt x="2038576" y="226891"/>
                    <a:pt x="2038637" y="217001"/>
                    <a:pt x="2038607" y="215028"/>
                  </a:cubicBezTo>
                  <a:cubicBezTo>
                    <a:pt x="2038576" y="213795"/>
                    <a:pt x="2038375" y="214967"/>
                    <a:pt x="2038375" y="213866"/>
                  </a:cubicBezTo>
                  <a:cubicBezTo>
                    <a:pt x="2038375" y="212843"/>
                    <a:pt x="2038591" y="213903"/>
                    <a:pt x="2038591" y="213599"/>
                  </a:cubicBezTo>
                  <a:cubicBezTo>
                    <a:pt x="2038653" y="211082"/>
                    <a:pt x="2038267" y="191961"/>
                    <a:pt x="2038437" y="187421"/>
                  </a:cubicBezTo>
                  <a:cubicBezTo>
                    <a:pt x="2038391" y="190195"/>
                    <a:pt x="2038884" y="204043"/>
                    <a:pt x="2039039" y="203765"/>
                  </a:cubicBezTo>
                  <a:cubicBezTo>
                    <a:pt x="2039054" y="203705"/>
                    <a:pt x="2039193" y="200339"/>
                    <a:pt x="2039116" y="199645"/>
                  </a:cubicBezTo>
                  <a:cubicBezTo>
                    <a:pt x="2039286" y="198498"/>
                    <a:pt x="2038715" y="194560"/>
                    <a:pt x="2038807" y="192418"/>
                  </a:cubicBezTo>
                  <a:cubicBezTo>
                    <a:pt x="2038823" y="192175"/>
                    <a:pt x="2039131" y="193129"/>
                    <a:pt x="2039162" y="189307"/>
                  </a:cubicBezTo>
                  <a:cubicBezTo>
                    <a:pt x="2039178" y="187990"/>
                    <a:pt x="2038915" y="184542"/>
                    <a:pt x="2039162" y="181072"/>
                  </a:cubicBezTo>
                  <a:cubicBezTo>
                    <a:pt x="2039008" y="176047"/>
                    <a:pt x="2039255" y="149630"/>
                    <a:pt x="2038915" y="147819"/>
                  </a:cubicBezTo>
                  <a:cubicBezTo>
                    <a:pt x="2038900" y="147765"/>
                    <a:pt x="2038792" y="151484"/>
                    <a:pt x="2038637" y="148971"/>
                  </a:cubicBezTo>
                  <a:cubicBezTo>
                    <a:pt x="2038437" y="145630"/>
                    <a:pt x="2039085" y="148630"/>
                    <a:pt x="2039116" y="144737"/>
                  </a:cubicBezTo>
                  <a:cubicBezTo>
                    <a:pt x="2039116" y="144150"/>
                    <a:pt x="2038992" y="133316"/>
                    <a:pt x="2038946" y="132961"/>
                  </a:cubicBezTo>
                  <a:cubicBezTo>
                    <a:pt x="2038576" y="129680"/>
                    <a:pt x="2038483" y="139147"/>
                    <a:pt x="2038452" y="139014"/>
                  </a:cubicBezTo>
                  <a:cubicBezTo>
                    <a:pt x="2038344" y="138684"/>
                    <a:pt x="2038236" y="130818"/>
                    <a:pt x="2038252" y="130498"/>
                  </a:cubicBezTo>
                  <a:cubicBezTo>
                    <a:pt x="2038283" y="130194"/>
                    <a:pt x="2038792" y="136610"/>
                    <a:pt x="2038560" y="128901"/>
                  </a:cubicBezTo>
                  <a:cubicBezTo>
                    <a:pt x="2038514" y="129784"/>
                    <a:pt x="2038468" y="130667"/>
                    <a:pt x="2038406" y="131549"/>
                  </a:cubicBezTo>
                  <a:cubicBezTo>
                    <a:pt x="2038283" y="127924"/>
                    <a:pt x="2038607" y="127578"/>
                    <a:pt x="2038622" y="126700"/>
                  </a:cubicBezTo>
                  <a:cubicBezTo>
                    <a:pt x="2038668" y="123970"/>
                    <a:pt x="2038144" y="121016"/>
                    <a:pt x="2038746" y="116643"/>
                  </a:cubicBezTo>
                  <a:cubicBezTo>
                    <a:pt x="2038900" y="115485"/>
                    <a:pt x="2039085" y="117405"/>
                    <a:pt x="2039116" y="117262"/>
                  </a:cubicBezTo>
                  <a:cubicBezTo>
                    <a:pt x="2039317" y="115871"/>
                    <a:pt x="2038730" y="114098"/>
                    <a:pt x="2039147" y="112010"/>
                  </a:cubicBezTo>
                  <a:cubicBezTo>
                    <a:pt x="2039178" y="111852"/>
                    <a:pt x="2039471" y="116714"/>
                    <a:pt x="2039424" y="108215"/>
                  </a:cubicBezTo>
                  <a:cubicBezTo>
                    <a:pt x="2039394" y="108800"/>
                    <a:pt x="2039347" y="109385"/>
                    <a:pt x="2039317" y="109970"/>
                  </a:cubicBezTo>
                  <a:cubicBezTo>
                    <a:pt x="2039209" y="108772"/>
                    <a:pt x="2039100" y="100167"/>
                    <a:pt x="2039131" y="99009"/>
                  </a:cubicBezTo>
                  <a:cubicBezTo>
                    <a:pt x="2039178" y="95627"/>
                    <a:pt x="2039486" y="98576"/>
                    <a:pt x="2039440" y="95177"/>
                  </a:cubicBezTo>
                  <a:cubicBezTo>
                    <a:pt x="2039023" y="97357"/>
                    <a:pt x="2038915" y="87021"/>
                    <a:pt x="2039286" y="87615"/>
                  </a:cubicBezTo>
                  <a:cubicBezTo>
                    <a:pt x="2038823" y="86171"/>
                    <a:pt x="2039116" y="77390"/>
                    <a:pt x="2039116" y="73263"/>
                  </a:cubicBezTo>
                  <a:cubicBezTo>
                    <a:pt x="2039100" y="70658"/>
                    <a:pt x="2038869" y="65346"/>
                    <a:pt x="2038900" y="64518"/>
                  </a:cubicBezTo>
                  <a:cubicBezTo>
                    <a:pt x="2038915" y="63510"/>
                    <a:pt x="2039239" y="63816"/>
                    <a:pt x="2039301" y="61996"/>
                  </a:cubicBezTo>
                  <a:cubicBezTo>
                    <a:pt x="2039317" y="61477"/>
                    <a:pt x="2039054" y="56058"/>
                    <a:pt x="2039347" y="51302"/>
                  </a:cubicBezTo>
                  <a:cubicBezTo>
                    <a:pt x="2039409" y="50380"/>
                    <a:pt x="2039934" y="48444"/>
                    <a:pt x="2040088" y="50157"/>
                  </a:cubicBezTo>
                  <a:cubicBezTo>
                    <a:pt x="2040335" y="53090"/>
                    <a:pt x="2039919" y="58638"/>
                    <a:pt x="2040243" y="58567"/>
                  </a:cubicBezTo>
                  <a:cubicBezTo>
                    <a:pt x="2040582" y="58484"/>
                    <a:pt x="2040335" y="51011"/>
                    <a:pt x="2040381" y="49000"/>
                  </a:cubicBezTo>
                  <a:cubicBezTo>
                    <a:pt x="2040536" y="39715"/>
                    <a:pt x="2040921" y="45077"/>
                    <a:pt x="2041030" y="44838"/>
                  </a:cubicBezTo>
                  <a:cubicBezTo>
                    <a:pt x="2041307" y="44218"/>
                    <a:pt x="2041277" y="39145"/>
                    <a:pt x="2041292" y="38933"/>
                  </a:cubicBezTo>
                  <a:cubicBezTo>
                    <a:pt x="2041400" y="38056"/>
                    <a:pt x="2041631" y="41651"/>
                    <a:pt x="2041786" y="41705"/>
                  </a:cubicBezTo>
                  <a:cubicBezTo>
                    <a:pt x="2042002" y="41771"/>
                    <a:pt x="2042372" y="36880"/>
                    <a:pt x="2042449" y="37992"/>
                  </a:cubicBezTo>
                  <a:cubicBezTo>
                    <a:pt x="2042557" y="39584"/>
                    <a:pt x="2042249" y="44078"/>
                    <a:pt x="2042264" y="44363"/>
                  </a:cubicBezTo>
                  <a:cubicBezTo>
                    <a:pt x="2042480" y="48072"/>
                    <a:pt x="2042959" y="42988"/>
                    <a:pt x="2043190" y="41587"/>
                  </a:cubicBezTo>
                  <a:cubicBezTo>
                    <a:pt x="2043267" y="41162"/>
                    <a:pt x="2043391" y="42854"/>
                    <a:pt x="2043406" y="42502"/>
                  </a:cubicBezTo>
                  <a:cubicBezTo>
                    <a:pt x="2043730" y="37126"/>
                    <a:pt x="2042712" y="41369"/>
                    <a:pt x="2042774" y="37793"/>
                  </a:cubicBezTo>
                  <a:cubicBezTo>
                    <a:pt x="2042820" y="34602"/>
                    <a:pt x="2043159" y="38707"/>
                    <a:pt x="2043175" y="38586"/>
                  </a:cubicBezTo>
                  <a:cubicBezTo>
                    <a:pt x="2043206" y="38428"/>
                    <a:pt x="2043206" y="34613"/>
                    <a:pt x="2043314" y="34016"/>
                  </a:cubicBezTo>
                  <a:cubicBezTo>
                    <a:pt x="2043375" y="33722"/>
                    <a:pt x="2044039" y="43637"/>
                    <a:pt x="2044317" y="43223"/>
                  </a:cubicBezTo>
                  <a:cubicBezTo>
                    <a:pt x="2044240" y="40059"/>
                    <a:pt x="2044178" y="36896"/>
                    <a:pt x="2044101" y="33732"/>
                  </a:cubicBezTo>
                  <a:cubicBezTo>
                    <a:pt x="2044471" y="33484"/>
                    <a:pt x="2044209" y="38034"/>
                    <a:pt x="2044255" y="38505"/>
                  </a:cubicBezTo>
                  <a:cubicBezTo>
                    <a:pt x="2044332" y="39452"/>
                    <a:pt x="2044502" y="36810"/>
                    <a:pt x="2044625" y="36924"/>
                  </a:cubicBezTo>
                  <a:cubicBezTo>
                    <a:pt x="2044703" y="36985"/>
                    <a:pt x="2044965" y="40085"/>
                    <a:pt x="2045073" y="37284"/>
                  </a:cubicBezTo>
                  <a:cubicBezTo>
                    <a:pt x="2045104" y="36322"/>
                    <a:pt x="2044842" y="34301"/>
                    <a:pt x="2045104" y="30795"/>
                  </a:cubicBezTo>
                  <a:cubicBezTo>
                    <a:pt x="2045459" y="42997"/>
                    <a:pt x="2045659" y="34541"/>
                    <a:pt x="2045783" y="34182"/>
                  </a:cubicBezTo>
                  <a:cubicBezTo>
                    <a:pt x="2045906" y="33829"/>
                    <a:pt x="2046230" y="39655"/>
                    <a:pt x="2046169" y="32583"/>
                  </a:cubicBezTo>
                  <a:cubicBezTo>
                    <a:pt x="2046879" y="32277"/>
                    <a:pt x="2046385" y="32736"/>
                    <a:pt x="2046524" y="34745"/>
                  </a:cubicBezTo>
                  <a:cubicBezTo>
                    <a:pt x="2046678" y="37207"/>
                    <a:pt x="2046909" y="31518"/>
                    <a:pt x="2046740" y="40514"/>
                  </a:cubicBezTo>
                  <a:cubicBezTo>
                    <a:pt x="2047079" y="40002"/>
                    <a:pt x="2047048" y="32771"/>
                    <a:pt x="2047064" y="32389"/>
                  </a:cubicBezTo>
                  <a:cubicBezTo>
                    <a:pt x="2047095" y="32058"/>
                    <a:pt x="2047264" y="33665"/>
                    <a:pt x="2047311" y="33092"/>
                  </a:cubicBezTo>
                  <a:cubicBezTo>
                    <a:pt x="2047959" y="26313"/>
                    <a:pt x="2047666" y="30969"/>
                    <a:pt x="2048082" y="29006"/>
                  </a:cubicBezTo>
                  <a:cubicBezTo>
                    <a:pt x="2048113" y="28831"/>
                    <a:pt x="2048268" y="22424"/>
                    <a:pt x="2048329" y="27302"/>
                  </a:cubicBezTo>
                  <a:cubicBezTo>
                    <a:pt x="2048437" y="36189"/>
                    <a:pt x="2047974" y="39902"/>
                    <a:pt x="2048977" y="41396"/>
                  </a:cubicBezTo>
                  <a:cubicBezTo>
                    <a:pt x="2049425" y="34823"/>
                    <a:pt x="2048777" y="26858"/>
                    <a:pt x="2048761" y="24860"/>
                  </a:cubicBezTo>
                  <a:cubicBezTo>
                    <a:pt x="2048746" y="21802"/>
                    <a:pt x="2048947" y="24970"/>
                    <a:pt x="2049008" y="24593"/>
                  </a:cubicBezTo>
                  <a:cubicBezTo>
                    <a:pt x="2049024" y="24463"/>
                    <a:pt x="2049008" y="21827"/>
                    <a:pt x="2049039" y="21792"/>
                  </a:cubicBezTo>
                  <a:cubicBezTo>
                    <a:pt x="2049811" y="19912"/>
                    <a:pt x="2049039" y="33524"/>
                    <a:pt x="2049178" y="37810"/>
                  </a:cubicBezTo>
                  <a:cubicBezTo>
                    <a:pt x="2049286" y="36661"/>
                    <a:pt x="2049410" y="35512"/>
                    <a:pt x="2049518" y="34364"/>
                  </a:cubicBezTo>
                  <a:cubicBezTo>
                    <a:pt x="2049533" y="35922"/>
                    <a:pt x="2049533" y="37481"/>
                    <a:pt x="2049533" y="39039"/>
                  </a:cubicBezTo>
                  <a:cubicBezTo>
                    <a:pt x="2049780" y="31615"/>
                    <a:pt x="2049626" y="38777"/>
                    <a:pt x="2050243" y="40629"/>
                  </a:cubicBezTo>
                  <a:cubicBezTo>
                    <a:pt x="2050382" y="41044"/>
                    <a:pt x="2050150" y="36167"/>
                    <a:pt x="2050536" y="41731"/>
                  </a:cubicBezTo>
                  <a:cubicBezTo>
                    <a:pt x="2050629" y="37627"/>
                    <a:pt x="2050752" y="38936"/>
                    <a:pt x="2050582" y="35220"/>
                  </a:cubicBezTo>
                  <a:cubicBezTo>
                    <a:pt x="2050845" y="35316"/>
                    <a:pt x="2051107" y="43676"/>
                    <a:pt x="2051231" y="46974"/>
                  </a:cubicBezTo>
                  <a:cubicBezTo>
                    <a:pt x="2051539" y="35324"/>
                    <a:pt x="2050598" y="41968"/>
                    <a:pt x="2051107" y="31897"/>
                  </a:cubicBezTo>
                  <a:cubicBezTo>
                    <a:pt x="2050798" y="30029"/>
                    <a:pt x="2050845" y="34836"/>
                    <a:pt x="2050798" y="34444"/>
                  </a:cubicBezTo>
                  <a:cubicBezTo>
                    <a:pt x="2050613" y="33038"/>
                    <a:pt x="2050922" y="29741"/>
                    <a:pt x="2050274" y="25763"/>
                  </a:cubicBezTo>
                  <a:cubicBezTo>
                    <a:pt x="2050166" y="25116"/>
                    <a:pt x="2049826" y="27856"/>
                    <a:pt x="2049842" y="23801"/>
                  </a:cubicBezTo>
                  <a:cubicBezTo>
                    <a:pt x="2049857" y="23352"/>
                    <a:pt x="2050135" y="20768"/>
                    <a:pt x="2050150" y="20804"/>
                  </a:cubicBezTo>
                  <a:cubicBezTo>
                    <a:pt x="2050382" y="21147"/>
                    <a:pt x="2050289" y="23704"/>
                    <a:pt x="2050382" y="23809"/>
                  </a:cubicBezTo>
                  <a:cubicBezTo>
                    <a:pt x="2050474" y="23908"/>
                    <a:pt x="2050428" y="21055"/>
                    <a:pt x="2050444" y="21046"/>
                  </a:cubicBezTo>
                  <a:cubicBezTo>
                    <a:pt x="2050721" y="20958"/>
                    <a:pt x="2050552" y="23426"/>
                    <a:pt x="2050629" y="23067"/>
                  </a:cubicBezTo>
                  <a:cubicBezTo>
                    <a:pt x="2050729" y="22680"/>
                    <a:pt x="2050930" y="19921"/>
                    <a:pt x="2051082" y="18933"/>
                  </a:cubicBezTo>
                  <a:close/>
                  <a:moveTo>
                    <a:pt x="107357" y="18861"/>
                  </a:moveTo>
                  <a:cubicBezTo>
                    <a:pt x="105308" y="18948"/>
                    <a:pt x="112950" y="19224"/>
                    <a:pt x="113940" y="19027"/>
                  </a:cubicBezTo>
                  <a:cubicBezTo>
                    <a:pt x="114551" y="18905"/>
                    <a:pt x="108669" y="18806"/>
                    <a:pt x="107357" y="18861"/>
                  </a:cubicBezTo>
                  <a:close/>
                  <a:moveTo>
                    <a:pt x="611625" y="18569"/>
                  </a:moveTo>
                  <a:cubicBezTo>
                    <a:pt x="608833" y="18562"/>
                    <a:pt x="604825" y="18604"/>
                    <a:pt x="602902" y="18701"/>
                  </a:cubicBezTo>
                  <a:cubicBezTo>
                    <a:pt x="604643" y="18684"/>
                    <a:pt x="612654" y="18749"/>
                    <a:pt x="613051" y="18735"/>
                  </a:cubicBezTo>
                  <a:cubicBezTo>
                    <a:pt x="615993" y="18634"/>
                    <a:pt x="614417" y="18577"/>
                    <a:pt x="611625" y="18569"/>
                  </a:cubicBezTo>
                  <a:close/>
                  <a:moveTo>
                    <a:pt x="2054317" y="18464"/>
                  </a:moveTo>
                  <a:cubicBezTo>
                    <a:pt x="2054518" y="18677"/>
                    <a:pt x="2054348" y="27253"/>
                    <a:pt x="2054348" y="28773"/>
                  </a:cubicBezTo>
                  <a:cubicBezTo>
                    <a:pt x="2054178" y="27909"/>
                    <a:pt x="2054101" y="18220"/>
                    <a:pt x="2054317" y="18464"/>
                  </a:cubicBezTo>
                  <a:close/>
                  <a:moveTo>
                    <a:pt x="590426" y="18438"/>
                  </a:moveTo>
                  <a:cubicBezTo>
                    <a:pt x="588484" y="18483"/>
                    <a:pt x="586817" y="18559"/>
                    <a:pt x="587716" y="18596"/>
                  </a:cubicBezTo>
                  <a:cubicBezTo>
                    <a:pt x="588857" y="18644"/>
                    <a:pt x="595018" y="18567"/>
                    <a:pt x="594782" y="18462"/>
                  </a:cubicBezTo>
                  <a:cubicBezTo>
                    <a:pt x="594584" y="18378"/>
                    <a:pt x="592368" y="18393"/>
                    <a:pt x="590426" y="18438"/>
                  </a:cubicBezTo>
                  <a:close/>
                  <a:moveTo>
                    <a:pt x="686207" y="18401"/>
                  </a:moveTo>
                  <a:cubicBezTo>
                    <a:pt x="687145" y="18392"/>
                    <a:pt x="688386" y="18582"/>
                    <a:pt x="688710" y="18584"/>
                  </a:cubicBezTo>
                  <a:cubicBezTo>
                    <a:pt x="689472" y="18584"/>
                    <a:pt x="706637" y="18462"/>
                    <a:pt x="700079" y="18728"/>
                  </a:cubicBezTo>
                  <a:cubicBezTo>
                    <a:pt x="698985" y="18772"/>
                    <a:pt x="674290" y="18748"/>
                    <a:pt x="671077" y="18732"/>
                  </a:cubicBezTo>
                  <a:cubicBezTo>
                    <a:pt x="669836" y="18468"/>
                    <a:pt x="680384" y="18693"/>
                    <a:pt x="682950" y="18658"/>
                  </a:cubicBezTo>
                  <a:cubicBezTo>
                    <a:pt x="683403" y="18652"/>
                    <a:pt x="683693" y="18428"/>
                    <a:pt x="686199" y="18402"/>
                  </a:cubicBezTo>
                  <a:cubicBezTo>
                    <a:pt x="686202" y="18402"/>
                    <a:pt x="686205" y="18402"/>
                    <a:pt x="686207" y="18401"/>
                  </a:cubicBezTo>
                  <a:close/>
                  <a:moveTo>
                    <a:pt x="614612" y="18311"/>
                  </a:moveTo>
                  <a:cubicBezTo>
                    <a:pt x="609507" y="18332"/>
                    <a:pt x="606505" y="18382"/>
                    <a:pt x="614403" y="18465"/>
                  </a:cubicBezTo>
                  <a:cubicBezTo>
                    <a:pt x="615324" y="18475"/>
                    <a:pt x="630535" y="18527"/>
                    <a:pt x="627434" y="18331"/>
                  </a:cubicBezTo>
                  <a:cubicBezTo>
                    <a:pt x="626924" y="18299"/>
                    <a:pt x="619717" y="18290"/>
                    <a:pt x="614612" y="18311"/>
                  </a:cubicBezTo>
                  <a:close/>
                  <a:moveTo>
                    <a:pt x="788086" y="18199"/>
                  </a:moveTo>
                  <a:cubicBezTo>
                    <a:pt x="792310" y="18366"/>
                    <a:pt x="778126" y="18370"/>
                    <a:pt x="782987" y="18200"/>
                  </a:cubicBezTo>
                  <a:cubicBezTo>
                    <a:pt x="783177" y="18193"/>
                    <a:pt x="787907" y="18192"/>
                    <a:pt x="788086" y="18199"/>
                  </a:cubicBezTo>
                  <a:close/>
                  <a:moveTo>
                    <a:pt x="626573" y="17857"/>
                  </a:moveTo>
                  <a:cubicBezTo>
                    <a:pt x="623369" y="17770"/>
                    <a:pt x="615253" y="17968"/>
                    <a:pt x="617705" y="18057"/>
                  </a:cubicBezTo>
                  <a:cubicBezTo>
                    <a:pt x="619210" y="18112"/>
                    <a:pt x="630266" y="17957"/>
                    <a:pt x="626573" y="17857"/>
                  </a:cubicBezTo>
                  <a:close/>
                  <a:moveTo>
                    <a:pt x="575434" y="17737"/>
                  </a:moveTo>
                  <a:cubicBezTo>
                    <a:pt x="573406" y="17674"/>
                    <a:pt x="570485" y="17661"/>
                    <a:pt x="568648" y="17801"/>
                  </a:cubicBezTo>
                  <a:cubicBezTo>
                    <a:pt x="566760" y="17945"/>
                    <a:pt x="576267" y="17996"/>
                    <a:pt x="576853" y="17975"/>
                  </a:cubicBezTo>
                  <a:cubicBezTo>
                    <a:pt x="578594" y="17914"/>
                    <a:pt x="577461" y="17801"/>
                    <a:pt x="575434" y="17737"/>
                  </a:cubicBezTo>
                  <a:close/>
                  <a:moveTo>
                    <a:pt x="868680" y="17678"/>
                  </a:moveTo>
                  <a:cubicBezTo>
                    <a:pt x="873070" y="17694"/>
                    <a:pt x="877592" y="17745"/>
                    <a:pt x="879248" y="17810"/>
                  </a:cubicBezTo>
                  <a:cubicBezTo>
                    <a:pt x="876061" y="18021"/>
                    <a:pt x="856122" y="17934"/>
                    <a:pt x="858910" y="17752"/>
                  </a:cubicBezTo>
                  <a:cubicBezTo>
                    <a:pt x="860035" y="17679"/>
                    <a:pt x="864291" y="17661"/>
                    <a:pt x="868680" y="17678"/>
                  </a:cubicBezTo>
                  <a:close/>
                  <a:moveTo>
                    <a:pt x="832676" y="17491"/>
                  </a:moveTo>
                  <a:cubicBezTo>
                    <a:pt x="830578" y="17533"/>
                    <a:pt x="829097" y="17601"/>
                    <a:pt x="830134" y="17629"/>
                  </a:cubicBezTo>
                  <a:cubicBezTo>
                    <a:pt x="831580" y="17667"/>
                    <a:pt x="841775" y="17654"/>
                    <a:pt x="838916" y="17506"/>
                  </a:cubicBezTo>
                  <a:cubicBezTo>
                    <a:pt x="837488" y="17432"/>
                    <a:pt x="834773" y="17449"/>
                    <a:pt x="832676" y="17491"/>
                  </a:cubicBezTo>
                  <a:close/>
                  <a:moveTo>
                    <a:pt x="1021488" y="17475"/>
                  </a:moveTo>
                  <a:cubicBezTo>
                    <a:pt x="1026601" y="17626"/>
                    <a:pt x="1008949" y="17633"/>
                    <a:pt x="1014689" y="17477"/>
                  </a:cubicBezTo>
                  <a:cubicBezTo>
                    <a:pt x="1014971" y="17469"/>
                    <a:pt x="1021209" y="17468"/>
                    <a:pt x="1021488" y="17475"/>
                  </a:cubicBezTo>
                  <a:close/>
                  <a:moveTo>
                    <a:pt x="1057180" y="17362"/>
                  </a:moveTo>
                  <a:cubicBezTo>
                    <a:pt x="1060041" y="17364"/>
                    <a:pt x="1063249" y="17395"/>
                    <a:pt x="1064268" y="17401"/>
                  </a:cubicBezTo>
                  <a:cubicBezTo>
                    <a:pt x="1063513" y="17497"/>
                    <a:pt x="1052720" y="17641"/>
                    <a:pt x="1052176" y="17490"/>
                  </a:cubicBezTo>
                  <a:cubicBezTo>
                    <a:pt x="1051806" y="17385"/>
                    <a:pt x="1054319" y="17360"/>
                    <a:pt x="1057180" y="17362"/>
                  </a:cubicBezTo>
                  <a:close/>
                  <a:moveTo>
                    <a:pt x="585362" y="17329"/>
                  </a:moveTo>
                  <a:cubicBezTo>
                    <a:pt x="586036" y="17422"/>
                    <a:pt x="588234" y="17579"/>
                    <a:pt x="591098" y="17638"/>
                  </a:cubicBezTo>
                  <a:cubicBezTo>
                    <a:pt x="592832" y="17451"/>
                    <a:pt x="589834" y="17468"/>
                    <a:pt x="588774" y="17404"/>
                  </a:cubicBezTo>
                  <a:cubicBezTo>
                    <a:pt x="585540" y="17207"/>
                    <a:pt x="584689" y="17236"/>
                    <a:pt x="585362" y="17329"/>
                  </a:cubicBezTo>
                  <a:close/>
                  <a:moveTo>
                    <a:pt x="779569" y="17309"/>
                  </a:moveTo>
                  <a:cubicBezTo>
                    <a:pt x="774973" y="17409"/>
                    <a:pt x="786362" y="17538"/>
                    <a:pt x="787954" y="17375"/>
                  </a:cubicBezTo>
                  <a:cubicBezTo>
                    <a:pt x="785836" y="17367"/>
                    <a:pt x="781202" y="17273"/>
                    <a:pt x="779569" y="17309"/>
                  </a:cubicBezTo>
                  <a:close/>
                  <a:moveTo>
                    <a:pt x="723596" y="17277"/>
                  </a:moveTo>
                  <a:cubicBezTo>
                    <a:pt x="726521" y="17267"/>
                    <a:pt x="729860" y="17284"/>
                    <a:pt x="730067" y="17294"/>
                  </a:cubicBezTo>
                  <a:cubicBezTo>
                    <a:pt x="732280" y="17423"/>
                    <a:pt x="721957" y="17576"/>
                    <a:pt x="719599" y="17420"/>
                  </a:cubicBezTo>
                  <a:cubicBezTo>
                    <a:pt x="718157" y="17324"/>
                    <a:pt x="720670" y="17287"/>
                    <a:pt x="723596" y="17277"/>
                  </a:cubicBezTo>
                  <a:close/>
                  <a:moveTo>
                    <a:pt x="842899" y="17230"/>
                  </a:moveTo>
                  <a:cubicBezTo>
                    <a:pt x="840209" y="17224"/>
                    <a:pt x="836309" y="17248"/>
                    <a:pt x="834284" y="17256"/>
                  </a:cubicBezTo>
                  <a:cubicBezTo>
                    <a:pt x="834054" y="17374"/>
                    <a:pt x="843862" y="17396"/>
                    <a:pt x="844255" y="17381"/>
                  </a:cubicBezTo>
                  <a:cubicBezTo>
                    <a:pt x="847069" y="17272"/>
                    <a:pt x="845588" y="17237"/>
                    <a:pt x="842899" y="17230"/>
                  </a:cubicBezTo>
                  <a:close/>
                  <a:moveTo>
                    <a:pt x="609662" y="17146"/>
                  </a:moveTo>
                  <a:lnTo>
                    <a:pt x="609666" y="17146"/>
                  </a:lnTo>
                  <a:lnTo>
                    <a:pt x="596958" y="17230"/>
                  </a:lnTo>
                  <a:cubicBezTo>
                    <a:pt x="602640" y="17234"/>
                    <a:pt x="608324" y="17238"/>
                    <a:pt x="614006" y="17241"/>
                  </a:cubicBezTo>
                  <a:lnTo>
                    <a:pt x="609666" y="17146"/>
                  </a:lnTo>
                  <a:lnTo>
                    <a:pt x="609679" y="17146"/>
                  </a:lnTo>
                  <a:cubicBezTo>
                    <a:pt x="609673" y="17146"/>
                    <a:pt x="609668" y="17146"/>
                    <a:pt x="609662" y="17146"/>
                  </a:cubicBezTo>
                  <a:close/>
                  <a:moveTo>
                    <a:pt x="568072" y="17144"/>
                  </a:moveTo>
                  <a:cubicBezTo>
                    <a:pt x="566273" y="17074"/>
                    <a:pt x="547725" y="17195"/>
                    <a:pt x="550556" y="17408"/>
                  </a:cubicBezTo>
                  <a:cubicBezTo>
                    <a:pt x="551562" y="17484"/>
                    <a:pt x="562226" y="17263"/>
                    <a:pt x="562718" y="17278"/>
                  </a:cubicBezTo>
                  <a:cubicBezTo>
                    <a:pt x="563462" y="17298"/>
                    <a:pt x="560061" y="17548"/>
                    <a:pt x="565748" y="17487"/>
                  </a:cubicBezTo>
                  <a:cubicBezTo>
                    <a:pt x="565416" y="17406"/>
                    <a:pt x="568688" y="17167"/>
                    <a:pt x="568072" y="17144"/>
                  </a:cubicBezTo>
                  <a:close/>
                  <a:moveTo>
                    <a:pt x="948845" y="17139"/>
                  </a:moveTo>
                  <a:cubicBezTo>
                    <a:pt x="947991" y="17115"/>
                    <a:pt x="940179" y="17238"/>
                    <a:pt x="939979" y="17317"/>
                  </a:cubicBezTo>
                  <a:cubicBezTo>
                    <a:pt x="944470" y="17387"/>
                    <a:pt x="952735" y="17251"/>
                    <a:pt x="948845" y="17139"/>
                  </a:cubicBezTo>
                  <a:close/>
                  <a:moveTo>
                    <a:pt x="824018" y="17117"/>
                  </a:moveTo>
                  <a:cubicBezTo>
                    <a:pt x="821485" y="17120"/>
                    <a:pt x="819021" y="17137"/>
                    <a:pt x="819061" y="17190"/>
                  </a:cubicBezTo>
                  <a:cubicBezTo>
                    <a:pt x="821690" y="17264"/>
                    <a:pt x="834974" y="17255"/>
                    <a:pt x="829389" y="17130"/>
                  </a:cubicBezTo>
                  <a:cubicBezTo>
                    <a:pt x="829153" y="17125"/>
                    <a:pt x="826551" y="17114"/>
                    <a:pt x="824018" y="17117"/>
                  </a:cubicBezTo>
                  <a:close/>
                  <a:moveTo>
                    <a:pt x="921685" y="17080"/>
                  </a:moveTo>
                  <a:cubicBezTo>
                    <a:pt x="919286" y="17139"/>
                    <a:pt x="916888" y="17199"/>
                    <a:pt x="914490" y="17259"/>
                  </a:cubicBezTo>
                  <a:cubicBezTo>
                    <a:pt x="932855" y="17334"/>
                    <a:pt x="918873" y="17238"/>
                    <a:pt x="921685" y="17080"/>
                  </a:cubicBezTo>
                  <a:close/>
                  <a:moveTo>
                    <a:pt x="964333" y="17079"/>
                  </a:moveTo>
                  <a:cubicBezTo>
                    <a:pt x="962761" y="17041"/>
                    <a:pt x="957785" y="17093"/>
                    <a:pt x="957270" y="17196"/>
                  </a:cubicBezTo>
                  <a:cubicBezTo>
                    <a:pt x="959737" y="17239"/>
                    <a:pt x="967981" y="17169"/>
                    <a:pt x="964333" y="17079"/>
                  </a:cubicBezTo>
                  <a:close/>
                  <a:moveTo>
                    <a:pt x="911405" y="16873"/>
                  </a:moveTo>
                  <a:cubicBezTo>
                    <a:pt x="909485" y="16889"/>
                    <a:pt x="907565" y="16905"/>
                    <a:pt x="905645" y="16921"/>
                  </a:cubicBezTo>
                  <a:cubicBezTo>
                    <a:pt x="907974" y="16963"/>
                    <a:pt x="908636" y="17118"/>
                    <a:pt x="909718" y="17078"/>
                  </a:cubicBezTo>
                  <a:cubicBezTo>
                    <a:pt x="910087" y="17064"/>
                    <a:pt x="910146" y="16914"/>
                    <a:pt x="911405" y="16873"/>
                  </a:cubicBezTo>
                  <a:close/>
                  <a:moveTo>
                    <a:pt x="935929" y="16781"/>
                  </a:moveTo>
                  <a:cubicBezTo>
                    <a:pt x="921449" y="16381"/>
                    <a:pt x="929336" y="17155"/>
                    <a:pt x="931904" y="17079"/>
                  </a:cubicBezTo>
                  <a:cubicBezTo>
                    <a:pt x="932267" y="17068"/>
                    <a:pt x="936284" y="16791"/>
                    <a:pt x="935929" y="16781"/>
                  </a:cubicBezTo>
                  <a:close/>
                  <a:moveTo>
                    <a:pt x="922276" y="16780"/>
                  </a:moveTo>
                  <a:cubicBezTo>
                    <a:pt x="919171" y="16806"/>
                    <a:pt x="916064" y="16832"/>
                    <a:pt x="912959" y="16859"/>
                  </a:cubicBezTo>
                  <a:cubicBezTo>
                    <a:pt x="916448" y="16868"/>
                    <a:pt x="923049" y="17003"/>
                    <a:pt x="922291" y="16780"/>
                  </a:cubicBezTo>
                  <a:cubicBezTo>
                    <a:pt x="922287" y="16780"/>
                    <a:pt x="922280" y="16780"/>
                    <a:pt x="922276" y="16780"/>
                  </a:cubicBezTo>
                  <a:close/>
                  <a:moveTo>
                    <a:pt x="737854" y="16780"/>
                  </a:moveTo>
                  <a:cubicBezTo>
                    <a:pt x="748047" y="17420"/>
                    <a:pt x="746976" y="16911"/>
                    <a:pt x="747862" y="16913"/>
                  </a:cubicBezTo>
                  <a:cubicBezTo>
                    <a:pt x="749777" y="16915"/>
                    <a:pt x="754225" y="17084"/>
                    <a:pt x="757833" y="17046"/>
                  </a:cubicBezTo>
                  <a:cubicBezTo>
                    <a:pt x="753702" y="17130"/>
                    <a:pt x="749569" y="17213"/>
                    <a:pt x="745438" y="17298"/>
                  </a:cubicBezTo>
                  <a:cubicBezTo>
                    <a:pt x="748702" y="17338"/>
                    <a:pt x="777055" y="17511"/>
                    <a:pt x="777649" y="17403"/>
                  </a:cubicBezTo>
                  <a:cubicBezTo>
                    <a:pt x="778499" y="17250"/>
                    <a:pt x="769579" y="17319"/>
                    <a:pt x="769318" y="17306"/>
                  </a:cubicBezTo>
                  <a:cubicBezTo>
                    <a:pt x="768943" y="17288"/>
                    <a:pt x="767550" y="16871"/>
                    <a:pt x="766723" y="16857"/>
                  </a:cubicBezTo>
                  <a:cubicBezTo>
                    <a:pt x="765361" y="16834"/>
                    <a:pt x="741654" y="16878"/>
                    <a:pt x="737854" y="16780"/>
                  </a:cubicBezTo>
                  <a:close/>
                  <a:moveTo>
                    <a:pt x="1390341" y="16767"/>
                  </a:moveTo>
                  <a:cubicBezTo>
                    <a:pt x="1395012" y="16755"/>
                    <a:pt x="1389920" y="16985"/>
                    <a:pt x="1387427" y="16912"/>
                  </a:cubicBezTo>
                  <a:cubicBezTo>
                    <a:pt x="1386503" y="16885"/>
                    <a:pt x="1389163" y="16770"/>
                    <a:pt x="1390341" y="16767"/>
                  </a:cubicBezTo>
                  <a:close/>
                  <a:moveTo>
                    <a:pt x="1077821" y="16720"/>
                  </a:moveTo>
                  <a:cubicBezTo>
                    <a:pt x="1075961" y="16795"/>
                    <a:pt x="1074102" y="16870"/>
                    <a:pt x="1072241" y="16945"/>
                  </a:cubicBezTo>
                  <a:cubicBezTo>
                    <a:pt x="1077275" y="16988"/>
                    <a:pt x="1083468" y="16947"/>
                    <a:pt x="1083564" y="16832"/>
                  </a:cubicBezTo>
                  <a:cubicBezTo>
                    <a:pt x="1083669" y="16850"/>
                    <a:pt x="1083913" y="16868"/>
                    <a:pt x="1084317" y="16886"/>
                  </a:cubicBezTo>
                  <a:cubicBezTo>
                    <a:pt x="1084727" y="16904"/>
                    <a:pt x="1090118" y="16837"/>
                    <a:pt x="1092462" y="16870"/>
                  </a:cubicBezTo>
                  <a:cubicBezTo>
                    <a:pt x="1106488" y="17065"/>
                    <a:pt x="1038301" y="17145"/>
                    <a:pt x="1077821" y="16720"/>
                  </a:cubicBezTo>
                  <a:close/>
                  <a:moveTo>
                    <a:pt x="1447764" y="16705"/>
                  </a:moveTo>
                  <a:cubicBezTo>
                    <a:pt x="1449998" y="16675"/>
                    <a:pt x="1453142" y="16679"/>
                    <a:pt x="1455634" y="16714"/>
                  </a:cubicBezTo>
                  <a:cubicBezTo>
                    <a:pt x="1456762" y="16730"/>
                    <a:pt x="1460932" y="16924"/>
                    <a:pt x="1456169" y="16980"/>
                  </a:cubicBezTo>
                  <a:cubicBezTo>
                    <a:pt x="1456322" y="16731"/>
                    <a:pt x="1448956" y="16657"/>
                    <a:pt x="1445353" y="16899"/>
                  </a:cubicBezTo>
                  <a:cubicBezTo>
                    <a:pt x="1444206" y="16799"/>
                    <a:pt x="1445530" y="16735"/>
                    <a:pt x="1447764" y="16705"/>
                  </a:cubicBezTo>
                  <a:close/>
                  <a:moveTo>
                    <a:pt x="1406700" y="16703"/>
                  </a:moveTo>
                  <a:cubicBezTo>
                    <a:pt x="1407596" y="16687"/>
                    <a:pt x="1414353" y="16765"/>
                    <a:pt x="1416787" y="16742"/>
                  </a:cubicBezTo>
                  <a:cubicBezTo>
                    <a:pt x="1413382" y="16915"/>
                    <a:pt x="1400746" y="16816"/>
                    <a:pt x="1406700" y="16703"/>
                  </a:cubicBezTo>
                  <a:close/>
                  <a:moveTo>
                    <a:pt x="1532952" y="16571"/>
                  </a:moveTo>
                  <a:cubicBezTo>
                    <a:pt x="1530653" y="16563"/>
                    <a:pt x="1524912" y="16576"/>
                    <a:pt x="1524279" y="16647"/>
                  </a:cubicBezTo>
                  <a:cubicBezTo>
                    <a:pt x="1523492" y="16736"/>
                    <a:pt x="1531903" y="16681"/>
                    <a:pt x="1532952" y="16571"/>
                  </a:cubicBezTo>
                  <a:close/>
                  <a:moveTo>
                    <a:pt x="1388375" y="16527"/>
                  </a:moveTo>
                  <a:cubicBezTo>
                    <a:pt x="1380140" y="16750"/>
                    <a:pt x="1369417" y="16752"/>
                    <a:pt x="1384000" y="16915"/>
                  </a:cubicBezTo>
                  <a:cubicBezTo>
                    <a:pt x="1362679" y="17018"/>
                    <a:pt x="1371555" y="16797"/>
                    <a:pt x="1370704" y="16783"/>
                  </a:cubicBezTo>
                  <a:cubicBezTo>
                    <a:pt x="1369697" y="16768"/>
                    <a:pt x="1366439" y="16844"/>
                    <a:pt x="1365777" y="16825"/>
                  </a:cubicBezTo>
                  <a:cubicBezTo>
                    <a:pt x="1350264" y="16376"/>
                    <a:pt x="1379879" y="16614"/>
                    <a:pt x="1388375" y="16527"/>
                  </a:cubicBezTo>
                  <a:close/>
                  <a:moveTo>
                    <a:pt x="1436307" y="16440"/>
                  </a:moveTo>
                  <a:cubicBezTo>
                    <a:pt x="1435652" y="16472"/>
                    <a:pt x="1434996" y="16504"/>
                    <a:pt x="1434341" y="16535"/>
                  </a:cubicBezTo>
                  <a:cubicBezTo>
                    <a:pt x="1458514" y="16566"/>
                    <a:pt x="1435994" y="16577"/>
                    <a:pt x="1430074" y="16632"/>
                  </a:cubicBezTo>
                  <a:cubicBezTo>
                    <a:pt x="1427826" y="16652"/>
                    <a:pt x="1429712" y="16759"/>
                    <a:pt x="1427673" y="16781"/>
                  </a:cubicBezTo>
                  <a:cubicBezTo>
                    <a:pt x="1427668" y="16781"/>
                    <a:pt x="1427662" y="16780"/>
                    <a:pt x="1427657" y="16780"/>
                  </a:cubicBezTo>
                  <a:cubicBezTo>
                    <a:pt x="1411549" y="16957"/>
                    <a:pt x="1415364" y="16271"/>
                    <a:pt x="1436307" y="16440"/>
                  </a:cubicBezTo>
                  <a:close/>
                  <a:moveTo>
                    <a:pt x="1511362" y="16370"/>
                  </a:moveTo>
                  <a:cubicBezTo>
                    <a:pt x="1510575" y="16357"/>
                    <a:pt x="1490379" y="16405"/>
                    <a:pt x="1497349" y="16520"/>
                  </a:cubicBezTo>
                  <a:cubicBezTo>
                    <a:pt x="1499463" y="16555"/>
                    <a:pt x="1517843" y="16483"/>
                    <a:pt x="1511362" y="16370"/>
                  </a:cubicBezTo>
                  <a:close/>
                  <a:moveTo>
                    <a:pt x="1368621" y="16250"/>
                  </a:moveTo>
                  <a:cubicBezTo>
                    <a:pt x="1368936" y="16351"/>
                    <a:pt x="1349887" y="16576"/>
                    <a:pt x="1349162" y="16555"/>
                  </a:cubicBezTo>
                  <a:cubicBezTo>
                    <a:pt x="1344205" y="16400"/>
                    <a:pt x="1364372" y="16153"/>
                    <a:pt x="1368621" y="16250"/>
                  </a:cubicBezTo>
                  <a:close/>
                  <a:moveTo>
                    <a:pt x="1574341" y="16239"/>
                  </a:moveTo>
                  <a:cubicBezTo>
                    <a:pt x="1567788" y="16256"/>
                    <a:pt x="1561565" y="16302"/>
                    <a:pt x="1562367" y="16403"/>
                  </a:cubicBezTo>
                  <a:cubicBezTo>
                    <a:pt x="1564605" y="16372"/>
                    <a:pt x="1594714" y="16388"/>
                    <a:pt x="1588294" y="16244"/>
                  </a:cubicBezTo>
                  <a:cubicBezTo>
                    <a:pt x="1587777" y="16233"/>
                    <a:pt x="1580894" y="16222"/>
                    <a:pt x="1574341" y="16239"/>
                  </a:cubicBezTo>
                  <a:close/>
                  <a:moveTo>
                    <a:pt x="1606721" y="16230"/>
                  </a:moveTo>
                  <a:cubicBezTo>
                    <a:pt x="1605100" y="16204"/>
                    <a:pt x="1600810" y="16237"/>
                    <a:pt x="1598541" y="16233"/>
                  </a:cubicBezTo>
                  <a:cubicBezTo>
                    <a:pt x="1605795" y="16367"/>
                    <a:pt x="1597739" y="16240"/>
                    <a:pt x="1598063" y="16404"/>
                  </a:cubicBezTo>
                  <a:cubicBezTo>
                    <a:pt x="1602940" y="16395"/>
                    <a:pt x="1615070" y="16366"/>
                    <a:pt x="1606721" y="16230"/>
                  </a:cubicBezTo>
                  <a:close/>
                  <a:moveTo>
                    <a:pt x="1649022" y="16227"/>
                  </a:moveTo>
                  <a:cubicBezTo>
                    <a:pt x="1649454" y="16229"/>
                    <a:pt x="1655720" y="16323"/>
                    <a:pt x="1654238" y="16370"/>
                  </a:cubicBezTo>
                  <a:cubicBezTo>
                    <a:pt x="1629901" y="16542"/>
                    <a:pt x="1626753" y="16127"/>
                    <a:pt x="1649022" y="16227"/>
                  </a:cubicBezTo>
                  <a:close/>
                  <a:moveTo>
                    <a:pt x="1591859" y="16197"/>
                  </a:moveTo>
                  <a:cubicBezTo>
                    <a:pt x="1591087" y="16252"/>
                    <a:pt x="1585856" y="16437"/>
                    <a:pt x="1590377" y="16412"/>
                  </a:cubicBezTo>
                  <a:cubicBezTo>
                    <a:pt x="1592461" y="16399"/>
                    <a:pt x="1595825" y="16202"/>
                    <a:pt x="1591859" y="16197"/>
                  </a:cubicBezTo>
                  <a:close/>
                  <a:moveTo>
                    <a:pt x="1548755" y="15760"/>
                  </a:moveTo>
                  <a:cubicBezTo>
                    <a:pt x="1547922" y="15745"/>
                    <a:pt x="1536779" y="15886"/>
                    <a:pt x="1541394" y="15986"/>
                  </a:cubicBezTo>
                  <a:cubicBezTo>
                    <a:pt x="1544573" y="16054"/>
                    <a:pt x="1545082" y="15895"/>
                    <a:pt x="1545838" y="15893"/>
                  </a:cubicBezTo>
                  <a:cubicBezTo>
                    <a:pt x="1546672" y="15891"/>
                    <a:pt x="1564558" y="16036"/>
                    <a:pt x="1548755" y="15760"/>
                  </a:cubicBezTo>
                  <a:close/>
                  <a:moveTo>
                    <a:pt x="2052064" y="15701"/>
                  </a:moveTo>
                  <a:cubicBezTo>
                    <a:pt x="2052188" y="15575"/>
                    <a:pt x="2052218" y="19229"/>
                    <a:pt x="2052203" y="19541"/>
                  </a:cubicBezTo>
                  <a:cubicBezTo>
                    <a:pt x="2052064" y="21588"/>
                    <a:pt x="2051987" y="17052"/>
                    <a:pt x="2052064" y="15701"/>
                  </a:cubicBezTo>
                  <a:close/>
                  <a:moveTo>
                    <a:pt x="1638682" y="15697"/>
                  </a:moveTo>
                  <a:cubicBezTo>
                    <a:pt x="1624762" y="15673"/>
                    <a:pt x="1599822" y="15731"/>
                    <a:pt x="1585254" y="15769"/>
                  </a:cubicBezTo>
                  <a:cubicBezTo>
                    <a:pt x="1581504" y="15778"/>
                    <a:pt x="1583325" y="15856"/>
                    <a:pt x="1581704" y="15863"/>
                  </a:cubicBezTo>
                  <a:cubicBezTo>
                    <a:pt x="1580439" y="15869"/>
                    <a:pt x="1581951" y="15712"/>
                    <a:pt x="1577692" y="15781"/>
                  </a:cubicBezTo>
                  <a:cubicBezTo>
                    <a:pt x="1575655" y="15813"/>
                    <a:pt x="1581889" y="15958"/>
                    <a:pt x="1580500" y="15993"/>
                  </a:cubicBezTo>
                  <a:cubicBezTo>
                    <a:pt x="1579605" y="16015"/>
                    <a:pt x="1575068" y="15967"/>
                    <a:pt x="1573633" y="16022"/>
                  </a:cubicBezTo>
                  <a:cubicBezTo>
                    <a:pt x="1573216" y="16039"/>
                    <a:pt x="1577846" y="16178"/>
                    <a:pt x="1579173" y="16168"/>
                  </a:cubicBezTo>
                  <a:cubicBezTo>
                    <a:pt x="1581071" y="16153"/>
                    <a:pt x="1579235" y="16039"/>
                    <a:pt x="1581303" y="16033"/>
                  </a:cubicBezTo>
                  <a:cubicBezTo>
                    <a:pt x="1588186" y="16011"/>
                    <a:pt x="1594282" y="16079"/>
                    <a:pt x="1600733" y="16058"/>
                  </a:cubicBezTo>
                  <a:cubicBezTo>
                    <a:pt x="1601319" y="16056"/>
                    <a:pt x="1596797" y="15985"/>
                    <a:pt x="1601767" y="15973"/>
                  </a:cubicBezTo>
                  <a:cubicBezTo>
                    <a:pt x="1602538" y="15971"/>
                    <a:pt x="1607153" y="16081"/>
                    <a:pt x="1613094" y="16046"/>
                  </a:cubicBezTo>
                  <a:cubicBezTo>
                    <a:pt x="1626212" y="15629"/>
                    <a:pt x="1635858" y="15975"/>
                    <a:pt x="1652510" y="15793"/>
                  </a:cubicBezTo>
                  <a:cubicBezTo>
                    <a:pt x="1651877" y="15760"/>
                    <a:pt x="1639423" y="15699"/>
                    <a:pt x="1638682" y="15697"/>
                  </a:cubicBezTo>
                  <a:close/>
                  <a:moveTo>
                    <a:pt x="1731248" y="15626"/>
                  </a:moveTo>
                  <a:cubicBezTo>
                    <a:pt x="1729272" y="15637"/>
                    <a:pt x="1723176" y="15612"/>
                    <a:pt x="1722683" y="15655"/>
                  </a:cubicBezTo>
                  <a:cubicBezTo>
                    <a:pt x="1722034" y="15712"/>
                    <a:pt x="1730831" y="15721"/>
                    <a:pt x="1731248" y="15626"/>
                  </a:cubicBezTo>
                  <a:close/>
                  <a:moveTo>
                    <a:pt x="1860405" y="15471"/>
                  </a:moveTo>
                  <a:lnTo>
                    <a:pt x="1864124" y="15523"/>
                  </a:lnTo>
                  <a:cubicBezTo>
                    <a:pt x="1860073" y="15598"/>
                    <a:pt x="1859367" y="15575"/>
                    <a:pt x="1859643" y="15532"/>
                  </a:cubicBezTo>
                  <a:close/>
                  <a:moveTo>
                    <a:pt x="1856006" y="15410"/>
                  </a:moveTo>
                  <a:cubicBezTo>
                    <a:pt x="1856022" y="15410"/>
                    <a:pt x="1856022" y="15410"/>
                    <a:pt x="1856037" y="15410"/>
                  </a:cubicBezTo>
                  <a:cubicBezTo>
                    <a:pt x="1854741" y="15527"/>
                    <a:pt x="1860497" y="15404"/>
                    <a:pt x="1861053" y="15420"/>
                  </a:cubicBezTo>
                  <a:lnTo>
                    <a:pt x="1860405" y="15471"/>
                  </a:lnTo>
                  <a:close/>
                  <a:moveTo>
                    <a:pt x="1830589" y="15389"/>
                  </a:moveTo>
                  <a:cubicBezTo>
                    <a:pt x="1830619" y="15453"/>
                    <a:pt x="1822455" y="15482"/>
                    <a:pt x="1821838" y="15474"/>
                  </a:cubicBezTo>
                  <a:cubicBezTo>
                    <a:pt x="1817532" y="15419"/>
                    <a:pt x="1827610" y="15368"/>
                    <a:pt x="1830589" y="15389"/>
                  </a:cubicBezTo>
                  <a:close/>
                  <a:moveTo>
                    <a:pt x="1902027" y="15361"/>
                  </a:moveTo>
                  <a:cubicBezTo>
                    <a:pt x="1907135" y="15446"/>
                    <a:pt x="1889480" y="15473"/>
                    <a:pt x="1895221" y="15371"/>
                  </a:cubicBezTo>
                  <a:cubicBezTo>
                    <a:pt x="1895530" y="15366"/>
                    <a:pt x="1901764" y="15357"/>
                    <a:pt x="1902027" y="15361"/>
                  </a:cubicBezTo>
                  <a:close/>
                  <a:moveTo>
                    <a:pt x="1776373" y="15342"/>
                  </a:moveTo>
                  <a:cubicBezTo>
                    <a:pt x="1781080" y="15324"/>
                    <a:pt x="1785556" y="15339"/>
                    <a:pt x="1789877" y="15364"/>
                  </a:cubicBezTo>
                  <a:cubicBezTo>
                    <a:pt x="1788966" y="15439"/>
                    <a:pt x="1776867" y="15395"/>
                    <a:pt x="1776373" y="15342"/>
                  </a:cubicBezTo>
                  <a:close/>
                  <a:moveTo>
                    <a:pt x="1725806" y="15332"/>
                  </a:moveTo>
                  <a:cubicBezTo>
                    <a:pt x="1723802" y="15329"/>
                    <a:pt x="1721325" y="15340"/>
                    <a:pt x="1720198" y="15362"/>
                  </a:cubicBezTo>
                  <a:cubicBezTo>
                    <a:pt x="1719488" y="15450"/>
                    <a:pt x="1728377" y="15402"/>
                    <a:pt x="1728578" y="15392"/>
                  </a:cubicBezTo>
                  <a:cubicBezTo>
                    <a:pt x="1729342" y="15355"/>
                    <a:pt x="1727810" y="15336"/>
                    <a:pt x="1725806" y="15332"/>
                  </a:cubicBezTo>
                  <a:close/>
                  <a:moveTo>
                    <a:pt x="1842810" y="15331"/>
                  </a:moveTo>
                  <a:cubicBezTo>
                    <a:pt x="1847920" y="15304"/>
                    <a:pt x="1852905" y="15303"/>
                    <a:pt x="1852781" y="15359"/>
                  </a:cubicBezTo>
                  <a:cubicBezTo>
                    <a:pt x="1845882" y="15392"/>
                    <a:pt x="1838984" y="15426"/>
                    <a:pt x="1832086" y="15460"/>
                  </a:cubicBezTo>
                  <a:cubicBezTo>
                    <a:pt x="1832464" y="15412"/>
                    <a:pt x="1837700" y="15358"/>
                    <a:pt x="1842810" y="15331"/>
                  </a:cubicBezTo>
                  <a:close/>
                  <a:moveTo>
                    <a:pt x="1929466" y="15285"/>
                  </a:moveTo>
                  <a:cubicBezTo>
                    <a:pt x="1929914" y="15294"/>
                    <a:pt x="1930207" y="15303"/>
                    <a:pt x="1930377" y="15311"/>
                  </a:cubicBezTo>
                  <a:cubicBezTo>
                    <a:pt x="1931473" y="15271"/>
                    <a:pt x="1937090" y="15248"/>
                    <a:pt x="1937754" y="15339"/>
                  </a:cubicBezTo>
                  <a:cubicBezTo>
                    <a:pt x="1936056" y="15337"/>
                    <a:pt x="1931457" y="15359"/>
                    <a:pt x="1930932" y="15350"/>
                  </a:cubicBezTo>
                  <a:cubicBezTo>
                    <a:pt x="1930701" y="15346"/>
                    <a:pt x="1930516" y="15343"/>
                    <a:pt x="1930408" y="15339"/>
                  </a:cubicBezTo>
                  <a:cubicBezTo>
                    <a:pt x="1928417" y="15426"/>
                    <a:pt x="1906579" y="15409"/>
                    <a:pt x="1905329" y="15390"/>
                  </a:cubicBezTo>
                  <a:cubicBezTo>
                    <a:pt x="1898848" y="15290"/>
                    <a:pt x="1928602" y="15267"/>
                    <a:pt x="1929466" y="15285"/>
                  </a:cubicBezTo>
                  <a:close/>
                  <a:moveTo>
                    <a:pt x="2051524" y="15272"/>
                  </a:moveTo>
                  <a:cubicBezTo>
                    <a:pt x="2051586" y="15140"/>
                    <a:pt x="2051647" y="19506"/>
                    <a:pt x="2051616" y="20011"/>
                  </a:cubicBezTo>
                  <a:cubicBezTo>
                    <a:pt x="2051416" y="22665"/>
                    <a:pt x="2051246" y="15989"/>
                    <a:pt x="2051524" y="15272"/>
                  </a:cubicBezTo>
                  <a:close/>
                  <a:moveTo>
                    <a:pt x="1960409" y="15169"/>
                  </a:moveTo>
                  <a:cubicBezTo>
                    <a:pt x="1960702" y="15191"/>
                    <a:pt x="1951813" y="15387"/>
                    <a:pt x="1947862" y="15356"/>
                  </a:cubicBezTo>
                  <a:cubicBezTo>
                    <a:pt x="1940362" y="15296"/>
                    <a:pt x="1960100" y="15153"/>
                    <a:pt x="1960409" y="15169"/>
                  </a:cubicBezTo>
                  <a:close/>
                  <a:moveTo>
                    <a:pt x="1812918" y="15076"/>
                  </a:moveTo>
                  <a:cubicBezTo>
                    <a:pt x="1813612" y="15091"/>
                    <a:pt x="1815819" y="15524"/>
                    <a:pt x="1808566" y="15379"/>
                  </a:cubicBezTo>
                  <a:cubicBezTo>
                    <a:pt x="1807254" y="15353"/>
                    <a:pt x="1812362" y="15235"/>
                    <a:pt x="1803535" y="15208"/>
                  </a:cubicBezTo>
                  <a:cubicBezTo>
                    <a:pt x="1810125" y="15199"/>
                    <a:pt x="1808736" y="14991"/>
                    <a:pt x="1812918" y="15076"/>
                  </a:cubicBezTo>
                  <a:close/>
                  <a:moveTo>
                    <a:pt x="1798288" y="14865"/>
                  </a:moveTo>
                  <a:cubicBezTo>
                    <a:pt x="1798025" y="14860"/>
                    <a:pt x="1790247" y="14839"/>
                    <a:pt x="1791297" y="14927"/>
                  </a:cubicBezTo>
                  <a:cubicBezTo>
                    <a:pt x="1792855" y="15056"/>
                    <a:pt x="1800479" y="14909"/>
                    <a:pt x="1798288" y="14865"/>
                  </a:cubicBezTo>
                  <a:close/>
                  <a:moveTo>
                    <a:pt x="1789861" y="14835"/>
                  </a:moveTo>
                  <a:cubicBezTo>
                    <a:pt x="1787192" y="14797"/>
                    <a:pt x="1778688" y="14928"/>
                    <a:pt x="1776836" y="15034"/>
                  </a:cubicBezTo>
                  <a:cubicBezTo>
                    <a:pt x="1776497" y="15015"/>
                    <a:pt x="1775555" y="14992"/>
                    <a:pt x="1773858" y="14966"/>
                  </a:cubicBezTo>
                  <a:cubicBezTo>
                    <a:pt x="1773858" y="14966"/>
                    <a:pt x="1773873" y="14966"/>
                    <a:pt x="1773873" y="14966"/>
                  </a:cubicBezTo>
                  <a:cubicBezTo>
                    <a:pt x="1771574" y="14930"/>
                    <a:pt x="1702836" y="15051"/>
                    <a:pt x="1748949" y="15138"/>
                  </a:cubicBezTo>
                  <a:cubicBezTo>
                    <a:pt x="1750384" y="15140"/>
                    <a:pt x="1748409" y="15053"/>
                    <a:pt x="1754289" y="15055"/>
                  </a:cubicBezTo>
                  <a:cubicBezTo>
                    <a:pt x="1754675" y="15055"/>
                    <a:pt x="1754875" y="15130"/>
                    <a:pt x="1756064" y="15130"/>
                  </a:cubicBezTo>
                  <a:cubicBezTo>
                    <a:pt x="1758826" y="15131"/>
                    <a:pt x="1773518" y="15141"/>
                    <a:pt x="1776481" y="15074"/>
                  </a:cubicBezTo>
                  <a:cubicBezTo>
                    <a:pt x="1776497" y="15087"/>
                    <a:pt x="1776697" y="15100"/>
                    <a:pt x="1777099" y="15111"/>
                  </a:cubicBezTo>
                  <a:cubicBezTo>
                    <a:pt x="1780725" y="15208"/>
                    <a:pt x="1791929" y="14863"/>
                    <a:pt x="1789861" y="14835"/>
                  </a:cubicBezTo>
                  <a:close/>
                  <a:moveTo>
                    <a:pt x="1914697" y="14649"/>
                  </a:moveTo>
                  <a:cubicBezTo>
                    <a:pt x="1912706" y="14757"/>
                    <a:pt x="1911410" y="14773"/>
                    <a:pt x="1905808" y="14761"/>
                  </a:cubicBezTo>
                  <a:cubicBezTo>
                    <a:pt x="1914095" y="14711"/>
                    <a:pt x="1906410" y="14638"/>
                    <a:pt x="1914697" y="14649"/>
                  </a:cubicBezTo>
                  <a:close/>
                  <a:moveTo>
                    <a:pt x="2010415" y="14402"/>
                  </a:moveTo>
                  <a:cubicBezTo>
                    <a:pt x="2012560" y="14412"/>
                    <a:pt x="2014424" y="14453"/>
                    <a:pt x="2012047" y="14507"/>
                  </a:cubicBezTo>
                  <a:cubicBezTo>
                    <a:pt x="2011831" y="14511"/>
                    <a:pt x="2007278" y="14485"/>
                    <a:pt x="2007093" y="14480"/>
                  </a:cubicBezTo>
                  <a:cubicBezTo>
                    <a:pt x="2005843" y="14412"/>
                    <a:pt x="2008270" y="14392"/>
                    <a:pt x="2010415" y="14402"/>
                  </a:cubicBezTo>
                  <a:close/>
                  <a:moveTo>
                    <a:pt x="2002324" y="14389"/>
                  </a:moveTo>
                  <a:cubicBezTo>
                    <a:pt x="1998651" y="14486"/>
                    <a:pt x="1990271" y="14507"/>
                    <a:pt x="1984916" y="14505"/>
                  </a:cubicBezTo>
                  <a:cubicBezTo>
                    <a:pt x="1984808" y="14388"/>
                    <a:pt x="1998867" y="14425"/>
                    <a:pt x="2002324" y="14389"/>
                  </a:cubicBezTo>
                  <a:close/>
                  <a:moveTo>
                    <a:pt x="2048098" y="13525"/>
                  </a:moveTo>
                  <a:cubicBezTo>
                    <a:pt x="2049580" y="13582"/>
                    <a:pt x="2043237" y="13651"/>
                    <a:pt x="2040953" y="13622"/>
                  </a:cubicBezTo>
                  <a:cubicBezTo>
                    <a:pt x="2035844" y="13557"/>
                    <a:pt x="2047604" y="13507"/>
                    <a:pt x="2048098" y="13525"/>
                  </a:cubicBezTo>
                  <a:close/>
                  <a:moveTo>
                    <a:pt x="61991" y="12541"/>
                  </a:moveTo>
                  <a:cubicBezTo>
                    <a:pt x="65133" y="12728"/>
                    <a:pt x="68275" y="12915"/>
                    <a:pt x="71417" y="13101"/>
                  </a:cubicBezTo>
                  <a:cubicBezTo>
                    <a:pt x="73859" y="12670"/>
                    <a:pt x="69013" y="12823"/>
                    <a:pt x="67462" y="12738"/>
                  </a:cubicBezTo>
                  <a:cubicBezTo>
                    <a:pt x="66042" y="12661"/>
                    <a:pt x="65115" y="12407"/>
                    <a:pt x="61991" y="12541"/>
                  </a:cubicBezTo>
                  <a:close/>
                  <a:moveTo>
                    <a:pt x="13524" y="11518"/>
                  </a:moveTo>
                  <a:cubicBezTo>
                    <a:pt x="13581" y="10712"/>
                    <a:pt x="13650" y="14176"/>
                    <a:pt x="13621" y="15422"/>
                  </a:cubicBezTo>
                  <a:cubicBezTo>
                    <a:pt x="13556" y="18208"/>
                    <a:pt x="13506" y="11789"/>
                    <a:pt x="13524" y="11518"/>
                  </a:cubicBezTo>
                  <a:close/>
                  <a:moveTo>
                    <a:pt x="2053685" y="11373"/>
                  </a:moveTo>
                  <a:cubicBezTo>
                    <a:pt x="2053685" y="11377"/>
                    <a:pt x="2053685" y="11381"/>
                    <a:pt x="2053685" y="11385"/>
                  </a:cubicBezTo>
                  <a:cubicBezTo>
                    <a:pt x="2053715" y="11115"/>
                    <a:pt x="2054333" y="11788"/>
                    <a:pt x="2054240" y="13674"/>
                  </a:cubicBezTo>
                  <a:cubicBezTo>
                    <a:pt x="2053947" y="19585"/>
                    <a:pt x="2053592" y="15289"/>
                    <a:pt x="2054117" y="27654"/>
                  </a:cubicBezTo>
                  <a:cubicBezTo>
                    <a:pt x="2053731" y="22459"/>
                    <a:pt x="2053823" y="27367"/>
                    <a:pt x="2053669" y="26352"/>
                  </a:cubicBezTo>
                  <a:cubicBezTo>
                    <a:pt x="2053546" y="25539"/>
                    <a:pt x="2053654" y="22491"/>
                    <a:pt x="2053407" y="24263"/>
                  </a:cubicBezTo>
                  <a:cubicBezTo>
                    <a:pt x="2053685" y="21934"/>
                    <a:pt x="2053638" y="11824"/>
                    <a:pt x="2053685" y="11373"/>
                  </a:cubicBezTo>
                  <a:close/>
                  <a:moveTo>
                    <a:pt x="9137" y="11328"/>
                  </a:moveTo>
                  <a:cubicBezTo>
                    <a:pt x="9202" y="11328"/>
                    <a:pt x="9230" y="17164"/>
                    <a:pt x="9259" y="17456"/>
                  </a:cubicBezTo>
                  <a:cubicBezTo>
                    <a:pt x="9311" y="17947"/>
                    <a:pt x="9536" y="15350"/>
                    <a:pt x="9584" y="15354"/>
                  </a:cubicBezTo>
                  <a:cubicBezTo>
                    <a:pt x="9593" y="15444"/>
                    <a:pt x="9634" y="19600"/>
                    <a:pt x="9722" y="18198"/>
                  </a:cubicBezTo>
                  <a:cubicBezTo>
                    <a:pt x="9811" y="16779"/>
                    <a:pt x="9821" y="13141"/>
                    <a:pt x="9830" y="13014"/>
                  </a:cubicBezTo>
                  <a:cubicBezTo>
                    <a:pt x="9882" y="12319"/>
                    <a:pt x="9914" y="18682"/>
                    <a:pt x="9944" y="18872"/>
                  </a:cubicBezTo>
                  <a:cubicBezTo>
                    <a:pt x="9959" y="18972"/>
                    <a:pt x="10059" y="15555"/>
                    <a:pt x="10086" y="15456"/>
                  </a:cubicBezTo>
                  <a:cubicBezTo>
                    <a:pt x="10113" y="15370"/>
                    <a:pt x="10167" y="17967"/>
                    <a:pt x="10250" y="18991"/>
                  </a:cubicBezTo>
                  <a:cubicBezTo>
                    <a:pt x="10313" y="19754"/>
                    <a:pt x="10364" y="17532"/>
                    <a:pt x="10374" y="17923"/>
                  </a:cubicBezTo>
                  <a:cubicBezTo>
                    <a:pt x="10380" y="18202"/>
                    <a:pt x="10370" y="24214"/>
                    <a:pt x="10381" y="24510"/>
                  </a:cubicBezTo>
                  <a:cubicBezTo>
                    <a:pt x="10397" y="24950"/>
                    <a:pt x="10475" y="23542"/>
                    <a:pt x="10494" y="23747"/>
                  </a:cubicBezTo>
                  <a:cubicBezTo>
                    <a:pt x="10521" y="24037"/>
                    <a:pt x="10491" y="25978"/>
                    <a:pt x="10520" y="25726"/>
                  </a:cubicBezTo>
                  <a:cubicBezTo>
                    <a:pt x="10542" y="25536"/>
                    <a:pt x="10811" y="18010"/>
                    <a:pt x="10879" y="18058"/>
                  </a:cubicBezTo>
                  <a:cubicBezTo>
                    <a:pt x="10998" y="18144"/>
                    <a:pt x="10721" y="26115"/>
                    <a:pt x="11193" y="18698"/>
                  </a:cubicBezTo>
                  <a:cubicBezTo>
                    <a:pt x="11196" y="18646"/>
                    <a:pt x="11163" y="16841"/>
                    <a:pt x="11166" y="16791"/>
                  </a:cubicBezTo>
                  <a:cubicBezTo>
                    <a:pt x="11252" y="15677"/>
                    <a:pt x="11384" y="21464"/>
                    <a:pt x="11361" y="14387"/>
                  </a:cubicBezTo>
                  <a:cubicBezTo>
                    <a:pt x="11512" y="27552"/>
                    <a:pt x="11539" y="16026"/>
                    <a:pt x="11739" y="17973"/>
                  </a:cubicBezTo>
                  <a:cubicBezTo>
                    <a:pt x="11816" y="18726"/>
                    <a:pt x="11852" y="23829"/>
                    <a:pt x="11863" y="23852"/>
                  </a:cubicBezTo>
                  <a:cubicBezTo>
                    <a:pt x="11961" y="23357"/>
                    <a:pt x="11884" y="21731"/>
                    <a:pt x="11931" y="21178"/>
                  </a:cubicBezTo>
                  <a:cubicBezTo>
                    <a:pt x="11957" y="20874"/>
                    <a:pt x="12066" y="25440"/>
                    <a:pt x="12132" y="24412"/>
                  </a:cubicBezTo>
                  <a:cubicBezTo>
                    <a:pt x="12166" y="23881"/>
                    <a:pt x="12148" y="19034"/>
                    <a:pt x="12155" y="18834"/>
                  </a:cubicBezTo>
                  <a:cubicBezTo>
                    <a:pt x="12215" y="16916"/>
                    <a:pt x="12287" y="19268"/>
                    <a:pt x="12331" y="18847"/>
                  </a:cubicBezTo>
                  <a:cubicBezTo>
                    <a:pt x="12361" y="18567"/>
                    <a:pt x="12359" y="15642"/>
                    <a:pt x="12364" y="15566"/>
                  </a:cubicBezTo>
                  <a:cubicBezTo>
                    <a:pt x="12375" y="15443"/>
                    <a:pt x="12504" y="19414"/>
                    <a:pt x="12548" y="20241"/>
                  </a:cubicBezTo>
                  <a:cubicBezTo>
                    <a:pt x="12582" y="20870"/>
                    <a:pt x="12630" y="18509"/>
                    <a:pt x="12645" y="18948"/>
                  </a:cubicBezTo>
                  <a:cubicBezTo>
                    <a:pt x="12736" y="21592"/>
                    <a:pt x="12528" y="27217"/>
                    <a:pt x="12826" y="21797"/>
                  </a:cubicBezTo>
                  <a:cubicBezTo>
                    <a:pt x="12844" y="21466"/>
                    <a:pt x="12832" y="19416"/>
                    <a:pt x="12835" y="19355"/>
                  </a:cubicBezTo>
                  <a:cubicBezTo>
                    <a:pt x="12920" y="18088"/>
                    <a:pt x="12936" y="21863"/>
                    <a:pt x="13009" y="22539"/>
                  </a:cubicBezTo>
                  <a:cubicBezTo>
                    <a:pt x="13136" y="23698"/>
                    <a:pt x="13053" y="18272"/>
                    <a:pt x="13152" y="22784"/>
                  </a:cubicBezTo>
                  <a:cubicBezTo>
                    <a:pt x="13223" y="19399"/>
                    <a:pt x="13214" y="17513"/>
                    <a:pt x="13181" y="13552"/>
                  </a:cubicBezTo>
                  <a:cubicBezTo>
                    <a:pt x="13272" y="24520"/>
                    <a:pt x="13609" y="28391"/>
                    <a:pt x="13560" y="16214"/>
                  </a:cubicBezTo>
                  <a:cubicBezTo>
                    <a:pt x="13568" y="20087"/>
                    <a:pt x="13746" y="19658"/>
                    <a:pt x="13754" y="20813"/>
                  </a:cubicBezTo>
                  <a:cubicBezTo>
                    <a:pt x="13758" y="21532"/>
                    <a:pt x="13598" y="27148"/>
                    <a:pt x="13993" y="24573"/>
                  </a:cubicBezTo>
                  <a:cubicBezTo>
                    <a:pt x="14042" y="24250"/>
                    <a:pt x="13965" y="20838"/>
                    <a:pt x="14072" y="21907"/>
                  </a:cubicBezTo>
                  <a:cubicBezTo>
                    <a:pt x="14079" y="30095"/>
                    <a:pt x="14138" y="22081"/>
                    <a:pt x="14152" y="22072"/>
                  </a:cubicBezTo>
                  <a:cubicBezTo>
                    <a:pt x="14390" y="22178"/>
                    <a:pt x="14281" y="42185"/>
                    <a:pt x="14322" y="45623"/>
                  </a:cubicBezTo>
                  <a:cubicBezTo>
                    <a:pt x="14371" y="49612"/>
                    <a:pt x="14583" y="53157"/>
                    <a:pt x="14587" y="54024"/>
                  </a:cubicBezTo>
                  <a:cubicBezTo>
                    <a:pt x="14600" y="56877"/>
                    <a:pt x="14490" y="54510"/>
                    <a:pt x="14456" y="55147"/>
                  </a:cubicBezTo>
                  <a:cubicBezTo>
                    <a:pt x="14422" y="55794"/>
                    <a:pt x="14651" y="63906"/>
                    <a:pt x="14642" y="64311"/>
                  </a:cubicBezTo>
                  <a:cubicBezTo>
                    <a:pt x="14607" y="65883"/>
                    <a:pt x="14480" y="64288"/>
                    <a:pt x="14475" y="64451"/>
                  </a:cubicBezTo>
                  <a:cubicBezTo>
                    <a:pt x="14410" y="66397"/>
                    <a:pt x="14552" y="77292"/>
                    <a:pt x="14537" y="80342"/>
                  </a:cubicBezTo>
                  <a:cubicBezTo>
                    <a:pt x="14616" y="80248"/>
                    <a:pt x="14594" y="74124"/>
                    <a:pt x="14738" y="77947"/>
                  </a:cubicBezTo>
                  <a:cubicBezTo>
                    <a:pt x="14908" y="82400"/>
                    <a:pt x="14559" y="82655"/>
                    <a:pt x="14544" y="82771"/>
                  </a:cubicBezTo>
                  <a:cubicBezTo>
                    <a:pt x="14636" y="103171"/>
                    <a:pt x="14729" y="123571"/>
                    <a:pt x="14821" y="143970"/>
                  </a:cubicBezTo>
                  <a:cubicBezTo>
                    <a:pt x="15022" y="143717"/>
                    <a:pt x="14810" y="130380"/>
                    <a:pt x="14836" y="130075"/>
                  </a:cubicBezTo>
                  <a:cubicBezTo>
                    <a:pt x="14981" y="128295"/>
                    <a:pt x="15085" y="150823"/>
                    <a:pt x="15025" y="153587"/>
                  </a:cubicBezTo>
                  <a:cubicBezTo>
                    <a:pt x="15059" y="151488"/>
                    <a:pt x="15094" y="149388"/>
                    <a:pt x="15127" y="147289"/>
                  </a:cubicBezTo>
                  <a:cubicBezTo>
                    <a:pt x="15379" y="150874"/>
                    <a:pt x="15112" y="158808"/>
                    <a:pt x="15240" y="163994"/>
                  </a:cubicBezTo>
                  <a:cubicBezTo>
                    <a:pt x="15283" y="165670"/>
                    <a:pt x="15359" y="162452"/>
                    <a:pt x="15365" y="162518"/>
                  </a:cubicBezTo>
                  <a:cubicBezTo>
                    <a:pt x="15467" y="164401"/>
                    <a:pt x="15411" y="167423"/>
                    <a:pt x="15275" y="165163"/>
                  </a:cubicBezTo>
                  <a:cubicBezTo>
                    <a:pt x="15417" y="169761"/>
                    <a:pt x="15282" y="169088"/>
                    <a:pt x="15289" y="172616"/>
                  </a:cubicBezTo>
                  <a:cubicBezTo>
                    <a:pt x="15289" y="172798"/>
                    <a:pt x="15379" y="171283"/>
                    <a:pt x="15433" y="174074"/>
                  </a:cubicBezTo>
                  <a:cubicBezTo>
                    <a:pt x="15458" y="175381"/>
                    <a:pt x="15493" y="182356"/>
                    <a:pt x="15584" y="183289"/>
                  </a:cubicBezTo>
                  <a:cubicBezTo>
                    <a:pt x="15623" y="183674"/>
                    <a:pt x="15984" y="180135"/>
                    <a:pt x="15655" y="179698"/>
                  </a:cubicBezTo>
                  <a:cubicBezTo>
                    <a:pt x="15774" y="172113"/>
                    <a:pt x="15494" y="177275"/>
                    <a:pt x="15486" y="174327"/>
                  </a:cubicBezTo>
                  <a:cubicBezTo>
                    <a:pt x="15486" y="173877"/>
                    <a:pt x="15672" y="174915"/>
                    <a:pt x="15549" y="167495"/>
                  </a:cubicBezTo>
                  <a:cubicBezTo>
                    <a:pt x="15880" y="168909"/>
                    <a:pt x="15683" y="177454"/>
                    <a:pt x="15730" y="178919"/>
                  </a:cubicBezTo>
                  <a:cubicBezTo>
                    <a:pt x="15829" y="181939"/>
                    <a:pt x="15929" y="169491"/>
                    <a:pt x="15664" y="167207"/>
                  </a:cubicBezTo>
                  <a:cubicBezTo>
                    <a:pt x="15922" y="168275"/>
                    <a:pt x="15693" y="166324"/>
                    <a:pt x="15689" y="163549"/>
                  </a:cubicBezTo>
                  <a:cubicBezTo>
                    <a:pt x="15684" y="160512"/>
                    <a:pt x="15766" y="161836"/>
                    <a:pt x="15757" y="160193"/>
                  </a:cubicBezTo>
                  <a:cubicBezTo>
                    <a:pt x="15734" y="155697"/>
                    <a:pt x="15569" y="157561"/>
                    <a:pt x="15707" y="153854"/>
                  </a:cubicBezTo>
                  <a:cubicBezTo>
                    <a:pt x="15236" y="157467"/>
                    <a:pt x="15611" y="147511"/>
                    <a:pt x="15720" y="144610"/>
                  </a:cubicBezTo>
                  <a:cubicBezTo>
                    <a:pt x="15771" y="149331"/>
                    <a:pt x="15821" y="154052"/>
                    <a:pt x="15873" y="158771"/>
                  </a:cubicBezTo>
                  <a:cubicBezTo>
                    <a:pt x="15897" y="158503"/>
                    <a:pt x="15922" y="158233"/>
                    <a:pt x="15946" y="157963"/>
                  </a:cubicBezTo>
                  <a:cubicBezTo>
                    <a:pt x="15949" y="159206"/>
                    <a:pt x="15953" y="160449"/>
                    <a:pt x="15956" y="161693"/>
                  </a:cubicBezTo>
                  <a:cubicBezTo>
                    <a:pt x="15930" y="161494"/>
                    <a:pt x="15904" y="161294"/>
                    <a:pt x="15878" y="161095"/>
                  </a:cubicBezTo>
                  <a:cubicBezTo>
                    <a:pt x="16076" y="167506"/>
                    <a:pt x="15903" y="169071"/>
                    <a:pt x="15903" y="169594"/>
                  </a:cubicBezTo>
                  <a:cubicBezTo>
                    <a:pt x="15919" y="176323"/>
                    <a:pt x="15963" y="184096"/>
                    <a:pt x="16001" y="190902"/>
                  </a:cubicBezTo>
                  <a:cubicBezTo>
                    <a:pt x="16006" y="191922"/>
                    <a:pt x="16170" y="191222"/>
                    <a:pt x="16080" y="198663"/>
                  </a:cubicBezTo>
                  <a:cubicBezTo>
                    <a:pt x="16051" y="201037"/>
                    <a:pt x="15907" y="198795"/>
                    <a:pt x="15941" y="201486"/>
                  </a:cubicBezTo>
                  <a:cubicBezTo>
                    <a:pt x="16319" y="204850"/>
                    <a:pt x="16032" y="204787"/>
                    <a:pt x="16037" y="205789"/>
                  </a:cubicBezTo>
                  <a:cubicBezTo>
                    <a:pt x="16053" y="208659"/>
                    <a:pt x="16152" y="210414"/>
                    <a:pt x="16155" y="210679"/>
                  </a:cubicBezTo>
                  <a:cubicBezTo>
                    <a:pt x="16188" y="214227"/>
                    <a:pt x="16202" y="219424"/>
                    <a:pt x="16238" y="223320"/>
                  </a:cubicBezTo>
                  <a:cubicBezTo>
                    <a:pt x="16239" y="223393"/>
                    <a:pt x="16341" y="221365"/>
                    <a:pt x="16322" y="223896"/>
                  </a:cubicBezTo>
                  <a:cubicBezTo>
                    <a:pt x="16316" y="224785"/>
                    <a:pt x="15873" y="232757"/>
                    <a:pt x="16068" y="239728"/>
                  </a:cubicBezTo>
                  <a:cubicBezTo>
                    <a:pt x="16092" y="237915"/>
                    <a:pt x="16115" y="236102"/>
                    <a:pt x="16138" y="234290"/>
                  </a:cubicBezTo>
                  <a:cubicBezTo>
                    <a:pt x="16103" y="236421"/>
                    <a:pt x="16309" y="251357"/>
                    <a:pt x="16422" y="247706"/>
                  </a:cubicBezTo>
                  <a:cubicBezTo>
                    <a:pt x="16490" y="245466"/>
                    <a:pt x="16142" y="240002"/>
                    <a:pt x="16443" y="239401"/>
                  </a:cubicBezTo>
                  <a:cubicBezTo>
                    <a:pt x="16380" y="244372"/>
                    <a:pt x="16675" y="271822"/>
                    <a:pt x="16614" y="273960"/>
                  </a:cubicBezTo>
                  <a:cubicBezTo>
                    <a:pt x="16606" y="274256"/>
                    <a:pt x="16493" y="272437"/>
                    <a:pt x="16482" y="272846"/>
                  </a:cubicBezTo>
                  <a:cubicBezTo>
                    <a:pt x="16474" y="273162"/>
                    <a:pt x="16533" y="279449"/>
                    <a:pt x="16498" y="280284"/>
                  </a:cubicBezTo>
                  <a:cubicBezTo>
                    <a:pt x="16477" y="280781"/>
                    <a:pt x="16399" y="278002"/>
                    <a:pt x="16363" y="278229"/>
                  </a:cubicBezTo>
                  <a:cubicBezTo>
                    <a:pt x="16337" y="278426"/>
                    <a:pt x="16335" y="286278"/>
                    <a:pt x="16468" y="286727"/>
                  </a:cubicBezTo>
                  <a:cubicBezTo>
                    <a:pt x="16405" y="284798"/>
                    <a:pt x="16421" y="279378"/>
                    <a:pt x="16546" y="282221"/>
                  </a:cubicBezTo>
                  <a:cubicBezTo>
                    <a:pt x="16562" y="282587"/>
                    <a:pt x="16488" y="284482"/>
                    <a:pt x="16508" y="284925"/>
                  </a:cubicBezTo>
                  <a:cubicBezTo>
                    <a:pt x="16691" y="289047"/>
                    <a:pt x="16583" y="276730"/>
                    <a:pt x="16574" y="274824"/>
                  </a:cubicBezTo>
                  <a:cubicBezTo>
                    <a:pt x="16782" y="282561"/>
                    <a:pt x="16655" y="294527"/>
                    <a:pt x="16815" y="303490"/>
                  </a:cubicBezTo>
                  <a:cubicBezTo>
                    <a:pt x="16725" y="307114"/>
                    <a:pt x="16616" y="298121"/>
                    <a:pt x="16548" y="302220"/>
                  </a:cubicBezTo>
                  <a:cubicBezTo>
                    <a:pt x="16404" y="310722"/>
                    <a:pt x="16713" y="304481"/>
                    <a:pt x="16729" y="304745"/>
                  </a:cubicBezTo>
                  <a:cubicBezTo>
                    <a:pt x="16853" y="306858"/>
                    <a:pt x="16290" y="314051"/>
                    <a:pt x="16749" y="314054"/>
                  </a:cubicBezTo>
                  <a:cubicBezTo>
                    <a:pt x="16697" y="317136"/>
                    <a:pt x="16633" y="316139"/>
                    <a:pt x="16718" y="320488"/>
                  </a:cubicBezTo>
                  <a:cubicBezTo>
                    <a:pt x="16747" y="319917"/>
                    <a:pt x="16776" y="319345"/>
                    <a:pt x="16804" y="318772"/>
                  </a:cubicBezTo>
                  <a:cubicBezTo>
                    <a:pt x="17101" y="323601"/>
                    <a:pt x="16477" y="333822"/>
                    <a:pt x="16419" y="333057"/>
                  </a:cubicBezTo>
                  <a:cubicBezTo>
                    <a:pt x="16269" y="330996"/>
                    <a:pt x="16459" y="325674"/>
                    <a:pt x="16451" y="325220"/>
                  </a:cubicBezTo>
                  <a:cubicBezTo>
                    <a:pt x="16439" y="324545"/>
                    <a:pt x="15961" y="322686"/>
                    <a:pt x="16342" y="315321"/>
                  </a:cubicBezTo>
                  <a:cubicBezTo>
                    <a:pt x="16014" y="312306"/>
                    <a:pt x="16188" y="326993"/>
                    <a:pt x="15941" y="320311"/>
                  </a:cubicBezTo>
                  <a:cubicBezTo>
                    <a:pt x="15999" y="324825"/>
                    <a:pt x="15862" y="343392"/>
                    <a:pt x="16015" y="346065"/>
                  </a:cubicBezTo>
                  <a:cubicBezTo>
                    <a:pt x="16036" y="346384"/>
                    <a:pt x="16351" y="344898"/>
                    <a:pt x="16209" y="349486"/>
                  </a:cubicBezTo>
                  <a:cubicBezTo>
                    <a:pt x="16141" y="351664"/>
                    <a:pt x="16112" y="346412"/>
                    <a:pt x="16043" y="347409"/>
                  </a:cubicBezTo>
                  <a:cubicBezTo>
                    <a:pt x="15832" y="350476"/>
                    <a:pt x="16167" y="392180"/>
                    <a:pt x="16218" y="400101"/>
                  </a:cubicBezTo>
                  <a:cubicBezTo>
                    <a:pt x="16221" y="400615"/>
                    <a:pt x="16115" y="400427"/>
                    <a:pt x="16118" y="400931"/>
                  </a:cubicBezTo>
                  <a:cubicBezTo>
                    <a:pt x="16128" y="402484"/>
                    <a:pt x="16312" y="408140"/>
                    <a:pt x="16276" y="410918"/>
                  </a:cubicBezTo>
                  <a:cubicBezTo>
                    <a:pt x="16446" y="405163"/>
                    <a:pt x="16514" y="416340"/>
                    <a:pt x="16507" y="419184"/>
                  </a:cubicBezTo>
                  <a:cubicBezTo>
                    <a:pt x="16494" y="423499"/>
                    <a:pt x="16303" y="423232"/>
                    <a:pt x="16271" y="425096"/>
                  </a:cubicBezTo>
                  <a:cubicBezTo>
                    <a:pt x="16147" y="432283"/>
                    <a:pt x="16656" y="443416"/>
                    <a:pt x="16252" y="448998"/>
                  </a:cubicBezTo>
                  <a:cubicBezTo>
                    <a:pt x="16678" y="448694"/>
                    <a:pt x="16085" y="458655"/>
                    <a:pt x="16099" y="463186"/>
                  </a:cubicBezTo>
                  <a:cubicBezTo>
                    <a:pt x="16110" y="466735"/>
                    <a:pt x="16422" y="471885"/>
                    <a:pt x="16575" y="467095"/>
                  </a:cubicBezTo>
                  <a:cubicBezTo>
                    <a:pt x="16584" y="473222"/>
                    <a:pt x="16695" y="479671"/>
                    <a:pt x="16750" y="485418"/>
                  </a:cubicBezTo>
                  <a:cubicBezTo>
                    <a:pt x="16759" y="486369"/>
                    <a:pt x="16622" y="485060"/>
                    <a:pt x="16641" y="486682"/>
                  </a:cubicBezTo>
                  <a:cubicBezTo>
                    <a:pt x="16644" y="486829"/>
                    <a:pt x="16773" y="487032"/>
                    <a:pt x="16793" y="488423"/>
                  </a:cubicBezTo>
                  <a:cubicBezTo>
                    <a:pt x="16960" y="499914"/>
                    <a:pt x="16660" y="494323"/>
                    <a:pt x="16589" y="496473"/>
                  </a:cubicBezTo>
                  <a:cubicBezTo>
                    <a:pt x="16549" y="497676"/>
                    <a:pt x="16531" y="498564"/>
                    <a:pt x="16526" y="499215"/>
                  </a:cubicBezTo>
                  <a:cubicBezTo>
                    <a:pt x="16471" y="492519"/>
                    <a:pt x="16386" y="484793"/>
                    <a:pt x="16373" y="482727"/>
                  </a:cubicBezTo>
                  <a:cubicBezTo>
                    <a:pt x="16099" y="484489"/>
                    <a:pt x="16493" y="497572"/>
                    <a:pt x="16434" y="501402"/>
                  </a:cubicBezTo>
                  <a:cubicBezTo>
                    <a:pt x="16432" y="501536"/>
                    <a:pt x="16272" y="501073"/>
                    <a:pt x="16271" y="501208"/>
                  </a:cubicBezTo>
                  <a:cubicBezTo>
                    <a:pt x="16271" y="501211"/>
                    <a:pt x="16271" y="501214"/>
                    <a:pt x="16271" y="501217"/>
                  </a:cubicBezTo>
                  <a:cubicBezTo>
                    <a:pt x="16265" y="502652"/>
                    <a:pt x="16363" y="511796"/>
                    <a:pt x="16545" y="509915"/>
                  </a:cubicBezTo>
                  <a:cubicBezTo>
                    <a:pt x="16593" y="509408"/>
                    <a:pt x="16574" y="505200"/>
                    <a:pt x="16534" y="500207"/>
                  </a:cubicBezTo>
                  <a:cubicBezTo>
                    <a:pt x="16576" y="501559"/>
                    <a:pt x="16748" y="500550"/>
                    <a:pt x="16757" y="500788"/>
                  </a:cubicBezTo>
                  <a:cubicBezTo>
                    <a:pt x="16858" y="503680"/>
                    <a:pt x="16718" y="510763"/>
                    <a:pt x="16706" y="513276"/>
                  </a:cubicBezTo>
                  <a:cubicBezTo>
                    <a:pt x="16703" y="513850"/>
                    <a:pt x="16818" y="513808"/>
                    <a:pt x="16818" y="513902"/>
                  </a:cubicBezTo>
                  <a:cubicBezTo>
                    <a:pt x="16803" y="516188"/>
                    <a:pt x="16471" y="515250"/>
                    <a:pt x="16820" y="517594"/>
                  </a:cubicBezTo>
                  <a:cubicBezTo>
                    <a:pt x="16430" y="521733"/>
                    <a:pt x="16723" y="509839"/>
                    <a:pt x="16463" y="510677"/>
                  </a:cubicBezTo>
                  <a:cubicBezTo>
                    <a:pt x="16263" y="511321"/>
                    <a:pt x="16484" y="537740"/>
                    <a:pt x="16813" y="537661"/>
                  </a:cubicBezTo>
                  <a:cubicBezTo>
                    <a:pt x="16778" y="537752"/>
                    <a:pt x="16737" y="538115"/>
                    <a:pt x="16691" y="538860"/>
                  </a:cubicBezTo>
                  <a:cubicBezTo>
                    <a:pt x="16588" y="540513"/>
                    <a:pt x="16655" y="547867"/>
                    <a:pt x="16721" y="549136"/>
                  </a:cubicBezTo>
                  <a:cubicBezTo>
                    <a:pt x="16734" y="549350"/>
                    <a:pt x="17055" y="549264"/>
                    <a:pt x="17059" y="549529"/>
                  </a:cubicBezTo>
                  <a:cubicBezTo>
                    <a:pt x="17070" y="550194"/>
                    <a:pt x="16859" y="559181"/>
                    <a:pt x="17066" y="562539"/>
                  </a:cubicBezTo>
                  <a:cubicBezTo>
                    <a:pt x="17103" y="560726"/>
                    <a:pt x="17140" y="558912"/>
                    <a:pt x="17176" y="557100"/>
                  </a:cubicBezTo>
                  <a:cubicBezTo>
                    <a:pt x="17232" y="568047"/>
                    <a:pt x="17321" y="566355"/>
                    <a:pt x="17400" y="562707"/>
                  </a:cubicBezTo>
                  <a:cubicBezTo>
                    <a:pt x="17404" y="562534"/>
                    <a:pt x="17408" y="562355"/>
                    <a:pt x="17412" y="562173"/>
                  </a:cubicBezTo>
                  <a:cubicBezTo>
                    <a:pt x="17469" y="559347"/>
                    <a:pt x="17520" y="555722"/>
                    <a:pt x="17545" y="555667"/>
                  </a:cubicBezTo>
                  <a:cubicBezTo>
                    <a:pt x="17640" y="555460"/>
                    <a:pt x="17793" y="574033"/>
                    <a:pt x="17471" y="570461"/>
                  </a:cubicBezTo>
                  <a:cubicBezTo>
                    <a:pt x="17427" y="569962"/>
                    <a:pt x="17518" y="561369"/>
                    <a:pt x="17324" y="565624"/>
                  </a:cubicBezTo>
                  <a:cubicBezTo>
                    <a:pt x="17290" y="566368"/>
                    <a:pt x="17379" y="571888"/>
                    <a:pt x="17356" y="572177"/>
                  </a:cubicBezTo>
                  <a:cubicBezTo>
                    <a:pt x="17206" y="574117"/>
                    <a:pt x="16939" y="562065"/>
                    <a:pt x="16723" y="563539"/>
                  </a:cubicBezTo>
                  <a:cubicBezTo>
                    <a:pt x="16949" y="566463"/>
                    <a:pt x="16854" y="570217"/>
                    <a:pt x="16925" y="573572"/>
                  </a:cubicBezTo>
                  <a:cubicBezTo>
                    <a:pt x="16957" y="575098"/>
                    <a:pt x="17123" y="575473"/>
                    <a:pt x="17127" y="575661"/>
                  </a:cubicBezTo>
                  <a:cubicBezTo>
                    <a:pt x="17183" y="578476"/>
                    <a:pt x="17003" y="576896"/>
                    <a:pt x="17012" y="577836"/>
                  </a:cubicBezTo>
                  <a:cubicBezTo>
                    <a:pt x="17017" y="578341"/>
                    <a:pt x="17412" y="583886"/>
                    <a:pt x="16898" y="582838"/>
                  </a:cubicBezTo>
                  <a:cubicBezTo>
                    <a:pt x="17357" y="601110"/>
                    <a:pt x="17297" y="587892"/>
                    <a:pt x="17214" y="576683"/>
                  </a:cubicBezTo>
                  <a:cubicBezTo>
                    <a:pt x="17416" y="580225"/>
                    <a:pt x="17360" y="587170"/>
                    <a:pt x="17418" y="590286"/>
                  </a:cubicBezTo>
                  <a:cubicBezTo>
                    <a:pt x="17440" y="591403"/>
                    <a:pt x="17607" y="590741"/>
                    <a:pt x="17651" y="592630"/>
                  </a:cubicBezTo>
                  <a:cubicBezTo>
                    <a:pt x="17742" y="596516"/>
                    <a:pt x="17637" y="615075"/>
                    <a:pt x="17613" y="619910"/>
                  </a:cubicBezTo>
                  <a:cubicBezTo>
                    <a:pt x="17537" y="616941"/>
                    <a:pt x="17351" y="617808"/>
                    <a:pt x="17375" y="620100"/>
                  </a:cubicBezTo>
                  <a:cubicBezTo>
                    <a:pt x="17399" y="622393"/>
                    <a:pt x="17644" y="620467"/>
                    <a:pt x="17674" y="620915"/>
                  </a:cubicBezTo>
                  <a:cubicBezTo>
                    <a:pt x="17705" y="621393"/>
                    <a:pt x="17637" y="632147"/>
                    <a:pt x="17679" y="633936"/>
                  </a:cubicBezTo>
                  <a:cubicBezTo>
                    <a:pt x="17546" y="625840"/>
                    <a:pt x="17365" y="627667"/>
                    <a:pt x="17377" y="634537"/>
                  </a:cubicBezTo>
                  <a:cubicBezTo>
                    <a:pt x="17317" y="633545"/>
                    <a:pt x="17257" y="632551"/>
                    <a:pt x="17197" y="631557"/>
                  </a:cubicBezTo>
                  <a:cubicBezTo>
                    <a:pt x="17293" y="635585"/>
                    <a:pt x="17037" y="644052"/>
                    <a:pt x="17135" y="646381"/>
                  </a:cubicBezTo>
                  <a:cubicBezTo>
                    <a:pt x="17151" y="646746"/>
                    <a:pt x="17308" y="645433"/>
                    <a:pt x="17317" y="645638"/>
                  </a:cubicBezTo>
                  <a:cubicBezTo>
                    <a:pt x="17396" y="647682"/>
                    <a:pt x="17261" y="654628"/>
                    <a:pt x="17318" y="654952"/>
                  </a:cubicBezTo>
                  <a:cubicBezTo>
                    <a:pt x="17366" y="655225"/>
                    <a:pt x="17490" y="652262"/>
                    <a:pt x="17563" y="653362"/>
                  </a:cubicBezTo>
                  <a:cubicBezTo>
                    <a:pt x="17578" y="653591"/>
                    <a:pt x="17370" y="656449"/>
                    <a:pt x="17437" y="659262"/>
                  </a:cubicBezTo>
                  <a:cubicBezTo>
                    <a:pt x="17462" y="660306"/>
                    <a:pt x="17615" y="659677"/>
                    <a:pt x="17625" y="659940"/>
                  </a:cubicBezTo>
                  <a:cubicBezTo>
                    <a:pt x="17711" y="662133"/>
                    <a:pt x="17442" y="660838"/>
                    <a:pt x="17503" y="664844"/>
                  </a:cubicBezTo>
                  <a:cubicBezTo>
                    <a:pt x="17548" y="667780"/>
                    <a:pt x="17817" y="669965"/>
                    <a:pt x="17751" y="674022"/>
                  </a:cubicBezTo>
                  <a:cubicBezTo>
                    <a:pt x="18016" y="660704"/>
                    <a:pt x="17932" y="671899"/>
                    <a:pt x="18061" y="677468"/>
                  </a:cubicBezTo>
                  <a:cubicBezTo>
                    <a:pt x="18081" y="678360"/>
                    <a:pt x="18365" y="677595"/>
                    <a:pt x="18252" y="682927"/>
                  </a:cubicBezTo>
                  <a:cubicBezTo>
                    <a:pt x="17675" y="671579"/>
                    <a:pt x="17993" y="686163"/>
                    <a:pt x="18002" y="689145"/>
                  </a:cubicBezTo>
                  <a:cubicBezTo>
                    <a:pt x="18002" y="689310"/>
                    <a:pt x="17811" y="689365"/>
                    <a:pt x="17815" y="690829"/>
                  </a:cubicBezTo>
                  <a:cubicBezTo>
                    <a:pt x="17816" y="690952"/>
                    <a:pt x="17944" y="690774"/>
                    <a:pt x="17960" y="692134"/>
                  </a:cubicBezTo>
                  <a:cubicBezTo>
                    <a:pt x="18118" y="705030"/>
                    <a:pt x="17931" y="696784"/>
                    <a:pt x="17815" y="699233"/>
                  </a:cubicBezTo>
                  <a:cubicBezTo>
                    <a:pt x="17765" y="700276"/>
                    <a:pt x="17979" y="706548"/>
                    <a:pt x="17992" y="708237"/>
                  </a:cubicBezTo>
                  <a:cubicBezTo>
                    <a:pt x="17994" y="708626"/>
                    <a:pt x="17858" y="708447"/>
                    <a:pt x="17870" y="709950"/>
                  </a:cubicBezTo>
                  <a:cubicBezTo>
                    <a:pt x="17893" y="712607"/>
                    <a:pt x="18050" y="714988"/>
                    <a:pt x="18070" y="716743"/>
                  </a:cubicBezTo>
                  <a:cubicBezTo>
                    <a:pt x="18071" y="716948"/>
                    <a:pt x="17856" y="716958"/>
                    <a:pt x="17942" y="720283"/>
                  </a:cubicBezTo>
                  <a:cubicBezTo>
                    <a:pt x="17966" y="721219"/>
                    <a:pt x="18048" y="722268"/>
                    <a:pt x="18103" y="720941"/>
                  </a:cubicBezTo>
                  <a:cubicBezTo>
                    <a:pt x="18285" y="716535"/>
                    <a:pt x="17892" y="708180"/>
                    <a:pt x="18070" y="703201"/>
                  </a:cubicBezTo>
                  <a:cubicBezTo>
                    <a:pt x="18231" y="698661"/>
                    <a:pt x="18321" y="712978"/>
                    <a:pt x="18326" y="713721"/>
                  </a:cubicBezTo>
                  <a:cubicBezTo>
                    <a:pt x="18328" y="713995"/>
                    <a:pt x="18207" y="711200"/>
                    <a:pt x="18200" y="714039"/>
                  </a:cubicBezTo>
                  <a:cubicBezTo>
                    <a:pt x="18194" y="716465"/>
                    <a:pt x="18590" y="720899"/>
                    <a:pt x="18528" y="724514"/>
                  </a:cubicBezTo>
                  <a:cubicBezTo>
                    <a:pt x="18523" y="724790"/>
                    <a:pt x="18220" y="727677"/>
                    <a:pt x="18201" y="727545"/>
                  </a:cubicBezTo>
                  <a:cubicBezTo>
                    <a:pt x="18187" y="727423"/>
                    <a:pt x="18096" y="722987"/>
                    <a:pt x="18007" y="723632"/>
                  </a:cubicBezTo>
                  <a:cubicBezTo>
                    <a:pt x="17997" y="723710"/>
                    <a:pt x="18013" y="726528"/>
                    <a:pt x="17946" y="726896"/>
                  </a:cubicBezTo>
                  <a:cubicBezTo>
                    <a:pt x="17865" y="727347"/>
                    <a:pt x="17051" y="728562"/>
                    <a:pt x="17033" y="729163"/>
                  </a:cubicBezTo>
                  <a:cubicBezTo>
                    <a:pt x="16988" y="730708"/>
                    <a:pt x="17171" y="729702"/>
                    <a:pt x="17162" y="730702"/>
                  </a:cubicBezTo>
                  <a:cubicBezTo>
                    <a:pt x="17144" y="732844"/>
                    <a:pt x="16931" y="740277"/>
                    <a:pt x="17218" y="740519"/>
                  </a:cubicBezTo>
                  <a:cubicBezTo>
                    <a:pt x="17230" y="739290"/>
                    <a:pt x="17242" y="738064"/>
                    <a:pt x="17253" y="736835"/>
                  </a:cubicBezTo>
                  <a:cubicBezTo>
                    <a:pt x="17312" y="743667"/>
                    <a:pt x="17422" y="740755"/>
                    <a:pt x="17480" y="741723"/>
                  </a:cubicBezTo>
                  <a:cubicBezTo>
                    <a:pt x="17542" y="742764"/>
                    <a:pt x="17289" y="742471"/>
                    <a:pt x="17275" y="744775"/>
                  </a:cubicBezTo>
                  <a:cubicBezTo>
                    <a:pt x="17272" y="745275"/>
                    <a:pt x="17366" y="754912"/>
                    <a:pt x="17472" y="754736"/>
                  </a:cubicBezTo>
                  <a:cubicBezTo>
                    <a:pt x="17279" y="749407"/>
                    <a:pt x="17602" y="751384"/>
                    <a:pt x="17606" y="751137"/>
                  </a:cubicBezTo>
                  <a:cubicBezTo>
                    <a:pt x="17622" y="750203"/>
                    <a:pt x="17441" y="749012"/>
                    <a:pt x="17439" y="747758"/>
                  </a:cubicBezTo>
                  <a:cubicBezTo>
                    <a:pt x="17428" y="738949"/>
                    <a:pt x="17744" y="747834"/>
                    <a:pt x="17806" y="745754"/>
                  </a:cubicBezTo>
                  <a:cubicBezTo>
                    <a:pt x="17826" y="745038"/>
                    <a:pt x="17670" y="743612"/>
                    <a:pt x="17677" y="743308"/>
                  </a:cubicBezTo>
                  <a:cubicBezTo>
                    <a:pt x="17697" y="742321"/>
                    <a:pt x="17892" y="742305"/>
                    <a:pt x="17873" y="741647"/>
                  </a:cubicBezTo>
                  <a:cubicBezTo>
                    <a:pt x="17830" y="740110"/>
                    <a:pt x="17562" y="741903"/>
                    <a:pt x="17547" y="741783"/>
                  </a:cubicBezTo>
                  <a:cubicBezTo>
                    <a:pt x="17368" y="740409"/>
                    <a:pt x="17558" y="735029"/>
                    <a:pt x="17874" y="738378"/>
                  </a:cubicBezTo>
                  <a:cubicBezTo>
                    <a:pt x="17972" y="736368"/>
                    <a:pt x="17607" y="736133"/>
                    <a:pt x="17745" y="734539"/>
                  </a:cubicBezTo>
                  <a:cubicBezTo>
                    <a:pt x="18018" y="731369"/>
                    <a:pt x="17967" y="736117"/>
                    <a:pt x="18021" y="737403"/>
                  </a:cubicBezTo>
                  <a:cubicBezTo>
                    <a:pt x="18216" y="742019"/>
                    <a:pt x="18083" y="743388"/>
                    <a:pt x="18162" y="749921"/>
                  </a:cubicBezTo>
                  <a:cubicBezTo>
                    <a:pt x="18191" y="752273"/>
                    <a:pt x="18384" y="755060"/>
                    <a:pt x="18399" y="756152"/>
                  </a:cubicBezTo>
                  <a:cubicBezTo>
                    <a:pt x="18410" y="756839"/>
                    <a:pt x="17814" y="763332"/>
                    <a:pt x="18797" y="763523"/>
                  </a:cubicBezTo>
                  <a:cubicBezTo>
                    <a:pt x="18716" y="766046"/>
                    <a:pt x="18086" y="770006"/>
                    <a:pt x="18127" y="772607"/>
                  </a:cubicBezTo>
                  <a:cubicBezTo>
                    <a:pt x="18166" y="774940"/>
                    <a:pt x="18512" y="774198"/>
                    <a:pt x="18527" y="774417"/>
                  </a:cubicBezTo>
                  <a:cubicBezTo>
                    <a:pt x="18550" y="774750"/>
                    <a:pt x="18537" y="777573"/>
                    <a:pt x="18591" y="778528"/>
                  </a:cubicBezTo>
                  <a:cubicBezTo>
                    <a:pt x="18655" y="779647"/>
                    <a:pt x="18787" y="779089"/>
                    <a:pt x="18850" y="780863"/>
                  </a:cubicBezTo>
                  <a:cubicBezTo>
                    <a:pt x="19010" y="785282"/>
                    <a:pt x="18649" y="785166"/>
                    <a:pt x="18628" y="785620"/>
                  </a:cubicBezTo>
                  <a:cubicBezTo>
                    <a:pt x="18384" y="790890"/>
                    <a:pt x="18885" y="788583"/>
                    <a:pt x="18933" y="789753"/>
                  </a:cubicBezTo>
                  <a:cubicBezTo>
                    <a:pt x="18977" y="790841"/>
                    <a:pt x="18857" y="806097"/>
                    <a:pt x="19005" y="809309"/>
                  </a:cubicBezTo>
                  <a:cubicBezTo>
                    <a:pt x="18925" y="808003"/>
                    <a:pt x="18845" y="806696"/>
                    <a:pt x="18765" y="805389"/>
                  </a:cubicBezTo>
                  <a:cubicBezTo>
                    <a:pt x="18549" y="807727"/>
                    <a:pt x="18934" y="810207"/>
                    <a:pt x="18525" y="810250"/>
                  </a:cubicBezTo>
                  <a:cubicBezTo>
                    <a:pt x="19189" y="810726"/>
                    <a:pt x="18771" y="815553"/>
                    <a:pt x="18795" y="817004"/>
                  </a:cubicBezTo>
                  <a:cubicBezTo>
                    <a:pt x="18805" y="817575"/>
                    <a:pt x="18918" y="817530"/>
                    <a:pt x="18927" y="818245"/>
                  </a:cubicBezTo>
                  <a:cubicBezTo>
                    <a:pt x="18961" y="821039"/>
                    <a:pt x="18903" y="827339"/>
                    <a:pt x="18969" y="828855"/>
                  </a:cubicBezTo>
                  <a:cubicBezTo>
                    <a:pt x="19253" y="835409"/>
                    <a:pt x="19577" y="818649"/>
                    <a:pt x="19593" y="817329"/>
                  </a:cubicBezTo>
                  <a:cubicBezTo>
                    <a:pt x="19600" y="819970"/>
                    <a:pt x="19835" y="834914"/>
                    <a:pt x="20118" y="828044"/>
                  </a:cubicBezTo>
                  <a:cubicBezTo>
                    <a:pt x="20161" y="826983"/>
                    <a:pt x="19851" y="825101"/>
                    <a:pt x="19835" y="824506"/>
                  </a:cubicBezTo>
                  <a:cubicBezTo>
                    <a:pt x="19735" y="820470"/>
                    <a:pt x="20021" y="823643"/>
                    <a:pt x="20045" y="823327"/>
                  </a:cubicBezTo>
                  <a:cubicBezTo>
                    <a:pt x="20083" y="822789"/>
                    <a:pt x="19809" y="820134"/>
                    <a:pt x="19836" y="819431"/>
                  </a:cubicBezTo>
                  <a:cubicBezTo>
                    <a:pt x="19844" y="819198"/>
                    <a:pt x="20095" y="820705"/>
                    <a:pt x="20077" y="816854"/>
                  </a:cubicBezTo>
                  <a:cubicBezTo>
                    <a:pt x="20322" y="818748"/>
                    <a:pt x="20197" y="829568"/>
                    <a:pt x="20260" y="830987"/>
                  </a:cubicBezTo>
                  <a:cubicBezTo>
                    <a:pt x="20283" y="831492"/>
                    <a:pt x="20769" y="828322"/>
                    <a:pt x="20334" y="837582"/>
                  </a:cubicBezTo>
                  <a:cubicBezTo>
                    <a:pt x="20381" y="837475"/>
                    <a:pt x="20427" y="837367"/>
                    <a:pt x="20473" y="837259"/>
                  </a:cubicBezTo>
                  <a:cubicBezTo>
                    <a:pt x="20524" y="842415"/>
                    <a:pt x="20576" y="847571"/>
                    <a:pt x="20627" y="852728"/>
                  </a:cubicBezTo>
                  <a:cubicBezTo>
                    <a:pt x="20514" y="852167"/>
                    <a:pt x="20277" y="849272"/>
                    <a:pt x="20345" y="852917"/>
                  </a:cubicBezTo>
                  <a:cubicBezTo>
                    <a:pt x="20385" y="855018"/>
                    <a:pt x="20620" y="853464"/>
                    <a:pt x="20628" y="853655"/>
                  </a:cubicBezTo>
                  <a:cubicBezTo>
                    <a:pt x="20707" y="855539"/>
                    <a:pt x="20831" y="888879"/>
                    <a:pt x="20898" y="895339"/>
                  </a:cubicBezTo>
                  <a:cubicBezTo>
                    <a:pt x="20921" y="897537"/>
                    <a:pt x="21161" y="903663"/>
                    <a:pt x="21168" y="904131"/>
                  </a:cubicBezTo>
                  <a:cubicBezTo>
                    <a:pt x="21206" y="906924"/>
                    <a:pt x="21136" y="916815"/>
                    <a:pt x="21177" y="918788"/>
                  </a:cubicBezTo>
                  <a:cubicBezTo>
                    <a:pt x="21203" y="920021"/>
                    <a:pt x="21409" y="918849"/>
                    <a:pt x="21406" y="919950"/>
                  </a:cubicBezTo>
                  <a:cubicBezTo>
                    <a:pt x="21403" y="920973"/>
                    <a:pt x="21190" y="919913"/>
                    <a:pt x="21183" y="920217"/>
                  </a:cubicBezTo>
                  <a:cubicBezTo>
                    <a:pt x="21124" y="922734"/>
                    <a:pt x="21517" y="941855"/>
                    <a:pt x="21348" y="946395"/>
                  </a:cubicBezTo>
                  <a:cubicBezTo>
                    <a:pt x="21389" y="943620"/>
                    <a:pt x="20888" y="929773"/>
                    <a:pt x="20745" y="930050"/>
                  </a:cubicBezTo>
                  <a:cubicBezTo>
                    <a:pt x="20725" y="930111"/>
                    <a:pt x="20587" y="933476"/>
                    <a:pt x="20668" y="934171"/>
                  </a:cubicBezTo>
                  <a:cubicBezTo>
                    <a:pt x="20495" y="935318"/>
                    <a:pt x="21067" y="939256"/>
                    <a:pt x="20972" y="941398"/>
                  </a:cubicBezTo>
                  <a:cubicBezTo>
                    <a:pt x="20961" y="941640"/>
                    <a:pt x="20647" y="940687"/>
                    <a:pt x="20613" y="944509"/>
                  </a:cubicBezTo>
                  <a:cubicBezTo>
                    <a:pt x="20601" y="945826"/>
                    <a:pt x="20864" y="949273"/>
                    <a:pt x="20612" y="952744"/>
                  </a:cubicBezTo>
                  <a:cubicBezTo>
                    <a:pt x="20774" y="957769"/>
                    <a:pt x="20517" y="984185"/>
                    <a:pt x="20867" y="985997"/>
                  </a:cubicBezTo>
                  <a:cubicBezTo>
                    <a:pt x="20885" y="986051"/>
                    <a:pt x="20981" y="982332"/>
                    <a:pt x="21135" y="984844"/>
                  </a:cubicBezTo>
                  <a:cubicBezTo>
                    <a:pt x="21341" y="988186"/>
                    <a:pt x="20697" y="985186"/>
                    <a:pt x="20665" y="989079"/>
                  </a:cubicBezTo>
                  <a:cubicBezTo>
                    <a:pt x="20660" y="989666"/>
                    <a:pt x="20786" y="1000499"/>
                    <a:pt x="20827" y="1000854"/>
                  </a:cubicBezTo>
                  <a:cubicBezTo>
                    <a:pt x="21201" y="1004135"/>
                    <a:pt x="21289" y="994669"/>
                    <a:pt x="21330" y="994802"/>
                  </a:cubicBezTo>
                  <a:cubicBezTo>
                    <a:pt x="21435" y="995132"/>
                    <a:pt x="21547" y="1002998"/>
                    <a:pt x="21524" y="1003317"/>
                  </a:cubicBezTo>
                  <a:cubicBezTo>
                    <a:pt x="21500" y="1003621"/>
                    <a:pt x="20992" y="997206"/>
                    <a:pt x="21216" y="1004915"/>
                  </a:cubicBezTo>
                  <a:cubicBezTo>
                    <a:pt x="21267" y="1004032"/>
                    <a:pt x="21318" y="1003149"/>
                    <a:pt x="21369" y="1002266"/>
                  </a:cubicBezTo>
                  <a:cubicBezTo>
                    <a:pt x="21500" y="1005892"/>
                    <a:pt x="21176" y="1006237"/>
                    <a:pt x="21162" y="1007115"/>
                  </a:cubicBezTo>
                  <a:cubicBezTo>
                    <a:pt x="21114" y="1009846"/>
                    <a:pt x="21630" y="1012799"/>
                    <a:pt x="21040" y="1017173"/>
                  </a:cubicBezTo>
                  <a:cubicBezTo>
                    <a:pt x="20883" y="1018330"/>
                    <a:pt x="20691" y="1016411"/>
                    <a:pt x="20667" y="1016554"/>
                  </a:cubicBezTo>
                  <a:cubicBezTo>
                    <a:pt x="20455" y="1017945"/>
                    <a:pt x="21054" y="1019718"/>
                    <a:pt x="20626" y="1021806"/>
                  </a:cubicBezTo>
                  <a:cubicBezTo>
                    <a:pt x="20594" y="1021963"/>
                    <a:pt x="20304" y="1017102"/>
                    <a:pt x="20349" y="1025601"/>
                  </a:cubicBezTo>
                  <a:cubicBezTo>
                    <a:pt x="20388" y="1025016"/>
                    <a:pt x="20427" y="1024431"/>
                    <a:pt x="20466" y="1023846"/>
                  </a:cubicBezTo>
                  <a:cubicBezTo>
                    <a:pt x="20567" y="1025044"/>
                    <a:pt x="20671" y="1033649"/>
                    <a:pt x="20655" y="1034806"/>
                  </a:cubicBezTo>
                  <a:cubicBezTo>
                    <a:pt x="20608" y="1038189"/>
                    <a:pt x="20286" y="1035240"/>
                    <a:pt x="20341" y="1038639"/>
                  </a:cubicBezTo>
                  <a:cubicBezTo>
                    <a:pt x="20748" y="1036459"/>
                    <a:pt x="20861" y="1046795"/>
                    <a:pt x="20495" y="1046201"/>
                  </a:cubicBezTo>
                  <a:cubicBezTo>
                    <a:pt x="20958" y="1047645"/>
                    <a:pt x="20655" y="1056425"/>
                    <a:pt x="20666" y="1060553"/>
                  </a:cubicBezTo>
                  <a:cubicBezTo>
                    <a:pt x="20674" y="1063158"/>
                    <a:pt x="20904" y="1068470"/>
                    <a:pt x="20885" y="1069297"/>
                  </a:cubicBezTo>
                  <a:cubicBezTo>
                    <a:pt x="20862" y="1070307"/>
                    <a:pt x="20545" y="1069999"/>
                    <a:pt x="20485" y="1071821"/>
                  </a:cubicBezTo>
                  <a:cubicBezTo>
                    <a:pt x="20467" y="1072339"/>
                    <a:pt x="20729" y="1077758"/>
                    <a:pt x="20425" y="1082514"/>
                  </a:cubicBezTo>
                  <a:cubicBezTo>
                    <a:pt x="20367" y="1083435"/>
                    <a:pt x="19838" y="1085372"/>
                    <a:pt x="19695" y="1083659"/>
                  </a:cubicBezTo>
                  <a:cubicBezTo>
                    <a:pt x="19451" y="1080725"/>
                    <a:pt x="19857" y="1075179"/>
                    <a:pt x="19540" y="1075248"/>
                  </a:cubicBezTo>
                  <a:cubicBezTo>
                    <a:pt x="19202" y="1075331"/>
                    <a:pt x="19438" y="1082804"/>
                    <a:pt x="19403" y="1084816"/>
                  </a:cubicBezTo>
                  <a:cubicBezTo>
                    <a:pt x="19240" y="1094101"/>
                    <a:pt x="18851" y="1088739"/>
                    <a:pt x="18743" y="1088979"/>
                  </a:cubicBezTo>
                  <a:cubicBezTo>
                    <a:pt x="18479" y="1089597"/>
                    <a:pt x="18507" y="1094672"/>
                    <a:pt x="18484" y="1094883"/>
                  </a:cubicBezTo>
                  <a:cubicBezTo>
                    <a:pt x="18381" y="1095760"/>
                    <a:pt x="18154" y="1092166"/>
                    <a:pt x="17991" y="1092110"/>
                  </a:cubicBezTo>
                  <a:cubicBezTo>
                    <a:pt x="17779" y="1092045"/>
                    <a:pt x="17412" y="1096936"/>
                    <a:pt x="17336" y="1095823"/>
                  </a:cubicBezTo>
                  <a:cubicBezTo>
                    <a:pt x="17229" y="1094232"/>
                    <a:pt x="17533" y="1089738"/>
                    <a:pt x="17516" y="1089452"/>
                  </a:cubicBezTo>
                  <a:cubicBezTo>
                    <a:pt x="17297" y="1085744"/>
                    <a:pt x="16825" y="1090828"/>
                    <a:pt x="16587" y="1092229"/>
                  </a:cubicBezTo>
                  <a:cubicBezTo>
                    <a:pt x="16514" y="1092655"/>
                    <a:pt x="16387" y="1090962"/>
                    <a:pt x="16367" y="1091314"/>
                  </a:cubicBezTo>
                  <a:cubicBezTo>
                    <a:pt x="16051" y="1096690"/>
                    <a:pt x="17061" y="1092446"/>
                    <a:pt x="17004" y="1096024"/>
                  </a:cubicBezTo>
                  <a:cubicBezTo>
                    <a:pt x="16953" y="1099214"/>
                    <a:pt x="16616" y="1095109"/>
                    <a:pt x="16599" y="1095231"/>
                  </a:cubicBezTo>
                  <a:cubicBezTo>
                    <a:pt x="16580" y="1095388"/>
                    <a:pt x="16574" y="1099203"/>
                    <a:pt x="16461" y="1099800"/>
                  </a:cubicBezTo>
                  <a:cubicBezTo>
                    <a:pt x="16403" y="1100093"/>
                    <a:pt x="15747" y="1090179"/>
                    <a:pt x="15468" y="1090593"/>
                  </a:cubicBezTo>
                  <a:cubicBezTo>
                    <a:pt x="15538" y="1093757"/>
                    <a:pt x="15607" y="1096920"/>
                    <a:pt x="15678" y="1100084"/>
                  </a:cubicBezTo>
                  <a:cubicBezTo>
                    <a:pt x="15309" y="1100331"/>
                    <a:pt x="15570" y="1095781"/>
                    <a:pt x="15531" y="1095311"/>
                  </a:cubicBezTo>
                  <a:cubicBezTo>
                    <a:pt x="15453" y="1094363"/>
                    <a:pt x="15272" y="1097005"/>
                    <a:pt x="15156" y="1096893"/>
                  </a:cubicBezTo>
                  <a:cubicBezTo>
                    <a:pt x="15081" y="1096831"/>
                    <a:pt x="14811" y="1093730"/>
                    <a:pt x="14708" y="1096531"/>
                  </a:cubicBezTo>
                  <a:cubicBezTo>
                    <a:pt x="14672" y="1097494"/>
                    <a:pt x="14935" y="1099515"/>
                    <a:pt x="14677" y="1103021"/>
                  </a:cubicBezTo>
                  <a:cubicBezTo>
                    <a:pt x="14317" y="1090818"/>
                    <a:pt x="14127" y="1099275"/>
                    <a:pt x="13996" y="1099635"/>
                  </a:cubicBezTo>
                  <a:cubicBezTo>
                    <a:pt x="13865" y="1099987"/>
                    <a:pt x="13551" y="1094161"/>
                    <a:pt x="13614" y="1101232"/>
                  </a:cubicBezTo>
                  <a:cubicBezTo>
                    <a:pt x="12896" y="1101539"/>
                    <a:pt x="13387" y="1101080"/>
                    <a:pt x="13259" y="1099070"/>
                  </a:cubicBezTo>
                  <a:cubicBezTo>
                    <a:pt x="13101" y="1096609"/>
                    <a:pt x="12871" y="1102299"/>
                    <a:pt x="13041" y="1093301"/>
                  </a:cubicBezTo>
                  <a:cubicBezTo>
                    <a:pt x="12707" y="1093814"/>
                    <a:pt x="12736" y="1101044"/>
                    <a:pt x="12710" y="1101427"/>
                  </a:cubicBezTo>
                  <a:cubicBezTo>
                    <a:pt x="12686" y="1101759"/>
                    <a:pt x="12519" y="1100150"/>
                    <a:pt x="12463" y="1100723"/>
                  </a:cubicBezTo>
                  <a:cubicBezTo>
                    <a:pt x="11817" y="1107503"/>
                    <a:pt x="12111" y="1102847"/>
                    <a:pt x="11697" y="1104810"/>
                  </a:cubicBezTo>
                  <a:cubicBezTo>
                    <a:pt x="11660" y="1104984"/>
                    <a:pt x="11506" y="1111392"/>
                    <a:pt x="11445" y="1106513"/>
                  </a:cubicBezTo>
                  <a:cubicBezTo>
                    <a:pt x="11335" y="1097627"/>
                    <a:pt x="11809" y="1093914"/>
                    <a:pt x="10795" y="1092420"/>
                  </a:cubicBezTo>
                  <a:cubicBezTo>
                    <a:pt x="10352" y="1098993"/>
                    <a:pt x="11006" y="1106958"/>
                    <a:pt x="11018" y="1108955"/>
                  </a:cubicBezTo>
                  <a:cubicBezTo>
                    <a:pt x="11033" y="1112014"/>
                    <a:pt x="10825" y="1108845"/>
                    <a:pt x="10766" y="1109222"/>
                  </a:cubicBezTo>
                  <a:cubicBezTo>
                    <a:pt x="10748" y="1109353"/>
                    <a:pt x="10764" y="1111989"/>
                    <a:pt x="10747" y="1112024"/>
                  </a:cubicBezTo>
                  <a:cubicBezTo>
                    <a:pt x="9965" y="1113904"/>
                    <a:pt x="10739" y="1100291"/>
                    <a:pt x="10605" y="1096007"/>
                  </a:cubicBezTo>
                  <a:cubicBezTo>
                    <a:pt x="10489" y="1097155"/>
                    <a:pt x="10372" y="1098303"/>
                    <a:pt x="10255" y="1099453"/>
                  </a:cubicBezTo>
                  <a:cubicBezTo>
                    <a:pt x="10251" y="1097894"/>
                    <a:pt x="10247" y="1096335"/>
                    <a:pt x="10244" y="1094777"/>
                  </a:cubicBezTo>
                  <a:cubicBezTo>
                    <a:pt x="10006" y="1102201"/>
                    <a:pt x="10155" y="1095039"/>
                    <a:pt x="9530" y="1093187"/>
                  </a:cubicBezTo>
                  <a:cubicBezTo>
                    <a:pt x="9390" y="1092772"/>
                    <a:pt x="9626" y="1097649"/>
                    <a:pt x="9241" y="1092085"/>
                  </a:cubicBezTo>
                  <a:cubicBezTo>
                    <a:pt x="9146" y="1096189"/>
                    <a:pt x="9020" y="1094880"/>
                    <a:pt x="9192" y="1098596"/>
                  </a:cubicBezTo>
                  <a:cubicBezTo>
                    <a:pt x="8940" y="1098501"/>
                    <a:pt x="8668" y="1090139"/>
                    <a:pt x="8546" y="1086841"/>
                  </a:cubicBezTo>
                  <a:cubicBezTo>
                    <a:pt x="8245" y="1098491"/>
                    <a:pt x="9177" y="1091848"/>
                    <a:pt x="8674" y="1101919"/>
                  </a:cubicBezTo>
                  <a:cubicBezTo>
                    <a:pt x="8984" y="1103786"/>
                    <a:pt x="8929" y="1098979"/>
                    <a:pt x="8980" y="1099371"/>
                  </a:cubicBezTo>
                  <a:cubicBezTo>
                    <a:pt x="9164" y="1100779"/>
                    <a:pt x="8864" y="1104075"/>
                    <a:pt x="9511" y="1108052"/>
                  </a:cubicBezTo>
                  <a:cubicBezTo>
                    <a:pt x="9618" y="1108700"/>
                    <a:pt x="9949" y="1105959"/>
                    <a:pt x="9930" y="1110015"/>
                  </a:cubicBezTo>
                  <a:cubicBezTo>
                    <a:pt x="9927" y="1110464"/>
                    <a:pt x="9643" y="1113048"/>
                    <a:pt x="9623" y="1113012"/>
                  </a:cubicBezTo>
                  <a:cubicBezTo>
                    <a:pt x="9402" y="1112670"/>
                    <a:pt x="9487" y="1110112"/>
                    <a:pt x="9395" y="1110007"/>
                  </a:cubicBezTo>
                  <a:cubicBezTo>
                    <a:pt x="9308" y="1109907"/>
                    <a:pt x="9358" y="1112761"/>
                    <a:pt x="9333" y="1112770"/>
                  </a:cubicBezTo>
                  <a:cubicBezTo>
                    <a:pt x="9056" y="1112858"/>
                    <a:pt x="9230" y="1110390"/>
                    <a:pt x="9143" y="1110748"/>
                  </a:cubicBezTo>
                  <a:cubicBezTo>
                    <a:pt x="8955" y="1111523"/>
                    <a:pt x="8342" y="1121784"/>
                    <a:pt x="8538" y="1108392"/>
                  </a:cubicBezTo>
                  <a:cubicBezTo>
                    <a:pt x="8834" y="1119516"/>
                    <a:pt x="8841" y="1109816"/>
                    <a:pt x="8727" y="1105484"/>
                  </a:cubicBezTo>
                  <a:cubicBezTo>
                    <a:pt x="8699" y="1104379"/>
                    <a:pt x="8535" y="1104100"/>
                    <a:pt x="8480" y="1102526"/>
                  </a:cubicBezTo>
                  <a:cubicBezTo>
                    <a:pt x="8410" y="1100501"/>
                    <a:pt x="8492" y="1098130"/>
                    <a:pt x="8464" y="1097082"/>
                  </a:cubicBezTo>
                  <a:cubicBezTo>
                    <a:pt x="8433" y="1095956"/>
                    <a:pt x="8034" y="1102359"/>
                    <a:pt x="8166" y="1093098"/>
                  </a:cubicBezTo>
                  <a:cubicBezTo>
                    <a:pt x="7772" y="1097811"/>
                    <a:pt x="8168" y="1106135"/>
                    <a:pt x="7887" y="1110765"/>
                  </a:cubicBezTo>
                  <a:cubicBezTo>
                    <a:pt x="7316" y="1120105"/>
                    <a:pt x="7232" y="1104252"/>
                    <a:pt x="7183" y="1102601"/>
                  </a:cubicBezTo>
                  <a:cubicBezTo>
                    <a:pt x="7170" y="1102161"/>
                    <a:pt x="6944" y="1103637"/>
                    <a:pt x="6931" y="1103343"/>
                  </a:cubicBezTo>
                  <a:cubicBezTo>
                    <a:pt x="6912" y="1102864"/>
                    <a:pt x="7037" y="1093866"/>
                    <a:pt x="6856" y="1092979"/>
                  </a:cubicBezTo>
                  <a:cubicBezTo>
                    <a:pt x="6676" y="1092095"/>
                    <a:pt x="6856" y="1096275"/>
                    <a:pt x="6664" y="1096553"/>
                  </a:cubicBezTo>
                  <a:cubicBezTo>
                    <a:pt x="6535" y="1096741"/>
                    <a:pt x="6339" y="1085888"/>
                    <a:pt x="6234" y="1091763"/>
                  </a:cubicBezTo>
                  <a:cubicBezTo>
                    <a:pt x="6162" y="1095812"/>
                    <a:pt x="6659" y="1103277"/>
                    <a:pt x="6098" y="1104535"/>
                  </a:cubicBezTo>
                  <a:cubicBezTo>
                    <a:pt x="6069" y="1098579"/>
                    <a:pt x="6041" y="1092624"/>
                    <a:pt x="6014" y="1086668"/>
                  </a:cubicBezTo>
                  <a:cubicBezTo>
                    <a:pt x="5794" y="1089928"/>
                    <a:pt x="5573" y="1093187"/>
                    <a:pt x="5350" y="1096447"/>
                  </a:cubicBezTo>
                  <a:cubicBezTo>
                    <a:pt x="5307" y="1089763"/>
                    <a:pt x="5563" y="1083985"/>
                    <a:pt x="5285" y="1077636"/>
                  </a:cubicBezTo>
                  <a:cubicBezTo>
                    <a:pt x="4559" y="1092891"/>
                    <a:pt x="4769" y="1072682"/>
                    <a:pt x="4689" y="1072459"/>
                  </a:cubicBezTo>
                  <a:cubicBezTo>
                    <a:pt x="4642" y="1072385"/>
                    <a:pt x="4075" y="1078390"/>
                    <a:pt x="3971" y="1079356"/>
                  </a:cubicBezTo>
                  <a:cubicBezTo>
                    <a:pt x="3783" y="1074035"/>
                    <a:pt x="3756" y="1057868"/>
                    <a:pt x="3045" y="1067326"/>
                  </a:cubicBezTo>
                  <a:cubicBezTo>
                    <a:pt x="3204" y="1065610"/>
                    <a:pt x="2853" y="1061453"/>
                    <a:pt x="2825" y="1061507"/>
                  </a:cubicBezTo>
                  <a:cubicBezTo>
                    <a:pt x="2529" y="1062035"/>
                    <a:pt x="2674" y="1071103"/>
                    <a:pt x="2415" y="1069624"/>
                  </a:cubicBezTo>
                  <a:cubicBezTo>
                    <a:pt x="2115" y="1067910"/>
                    <a:pt x="2546" y="1065509"/>
                    <a:pt x="2526" y="1062871"/>
                  </a:cubicBezTo>
                  <a:cubicBezTo>
                    <a:pt x="2421" y="1049341"/>
                    <a:pt x="879" y="1053053"/>
                    <a:pt x="1201" y="1039487"/>
                  </a:cubicBezTo>
                  <a:cubicBezTo>
                    <a:pt x="1145" y="1039756"/>
                    <a:pt x="1090" y="1040026"/>
                    <a:pt x="1034" y="1040296"/>
                  </a:cubicBezTo>
                  <a:cubicBezTo>
                    <a:pt x="1209" y="1025550"/>
                    <a:pt x="1382" y="1010802"/>
                    <a:pt x="1553" y="996056"/>
                  </a:cubicBezTo>
                  <a:cubicBezTo>
                    <a:pt x="1136" y="990286"/>
                    <a:pt x="963" y="974932"/>
                    <a:pt x="1060" y="967390"/>
                  </a:cubicBezTo>
                  <a:cubicBezTo>
                    <a:pt x="1079" y="965871"/>
                    <a:pt x="1357" y="958414"/>
                    <a:pt x="1401" y="957853"/>
                  </a:cubicBezTo>
                  <a:cubicBezTo>
                    <a:pt x="1485" y="956811"/>
                    <a:pt x="1480" y="962540"/>
                    <a:pt x="1641" y="959951"/>
                  </a:cubicBezTo>
                  <a:cubicBezTo>
                    <a:pt x="1675" y="959404"/>
                    <a:pt x="1846" y="946781"/>
                    <a:pt x="1596" y="947684"/>
                  </a:cubicBezTo>
                  <a:cubicBezTo>
                    <a:pt x="1559" y="949098"/>
                    <a:pt x="1656" y="953525"/>
                    <a:pt x="1593" y="954249"/>
                  </a:cubicBezTo>
                  <a:cubicBezTo>
                    <a:pt x="1149" y="959339"/>
                    <a:pt x="1718" y="920423"/>
                    <a:pt x="1566" y="918496"/>
                  </a:cubicBezTo>
                  <a:cubicBezTo>
                    <a:pt x="1482" y="919357"/>
                    <a:pt x="1399" y="920220"/>
                    <a:pt x="1315" y="921081"/>
                  </a:cubicBezTo>
                  <a:cubicBezTo>
                    <a:pt x="1369" y="918625"/>
                    <a:pt x="1423" y="916170"/>
                    <a:pt x="1477" y="913715"/>
                  </a:cubicBezTo>
                  <a:cubicBezTo>
                    <a:pt x="1538" y="914707"/>
                    <a:pt x="1600" y="915701"/>
                    <a:pt x="1662" y="916695"/>
                  </a:cubicBezTo>
                  <a:cubicBezTo>
                    <a:pt x="1723" y="913872"/>
                    <a:pt x="1697" y="910077"/>
                    <a:pt x="1777" y="907458"/>
                  </a:cubicBezTo>
                  <a:cubicBezTo>
                    <a:pt x="1790" y="907029"/>
                    <a:pt x="1979" y="908140"/>
                    <a:pt x="1994" y="907128"/>
                  </a:cubicBezTo>
                  <a:cubicBezTo>
                    <a:pt x="2009" y="906113"/>
                    <a:pt x="1740" y="906309"/>
                    <a:pt x="1721" y="904835"/>
                  </a:cubicBezTo>
                  <a:cubicBezTo>
                    <a:pt x="1700" y="903180"/>
                    <a:pt x="1932" y="895606"/>
                    <a:pt x="1943" y="892982"/>
                  </a:cubicBezTo>
                  <a:cubicBezTo>
                    <a:pt x="1984" y="883172"/>
                    <a:pt x="1896" y="873278"/>
                    <a:pt x="2064" y="863447"/>
                  </a:cubicBezTo>
                  <a:cubicBezTo>
                    <a:pt x="2195" y="873596"/>
                    <a:pt x="2452" y="863368"/>
                    <a:pt x="2385" y="860527"/>
                  </a:cubicBezTo>
                  <a:cubicBezTo>
                    <a:pt x="2370" y="859896"/>
                    <a:pt x="1888" y="859998"/>
                    <a:pt x="2072" y="849815"/>
                  </a:cubicBezTo>
                  <a:cubicBezTo>
                    <a:pt x="2188" y="843344"/>
                    <a:pt x="2833" y="849322"/>
                    <a:pt x="2556" y="838523"/>
                  </a:cubicBezTo>
                  <a:cubicBezTo>
                    <a:pt x="2031" y="846826"/>
                    <a:pt x="2113" y="838661"/>
                    <a:pt x="2138" y="832153"/>
                  </a:cubicBezTo>
                  <a:cubicBezTo>
                    <a:pt x="2142" y="831031"/>
                    <a:pt x="2269" y="821968"/>
                    <a:pt x="2272" y="817965"/>
                  </a:cubicBezTo>
                  <a:cubicBezTo>
                    <a:pt x="2273" y="816596"/>
                    <a:pt x="2042" y="814508"/>
                    <a:pt x="2047" y="812692"/>
                  </a:cubicBezTo>
                  <a:cubicBezTo>
                    <a:pt x="2051" y="811442"/>
                    <a:pt x="2190" y="810496"/>
                    <a:pt x="2195" y="808641"/>
                  </a:cubicBezTo>
                  <a:cubicBezTo>
                    <a:pt x="2219" y="799986"/>
                    <a:pt x="2262" y="791475"/>
                    <a:pt x="2360" y="782805"/>
                  </a:cubicBezTo>
                  <a:cubicBezTo>
                    <a:pt x="2945" y="787871"/>
                    <a:pt x="2646" y="778828"/>
                    <a:pt x="2678" y="778422"/>
                  </a:cubicBezTo>
                  <a:cubicBezTo>
                    <a:pt x="2857" y="776357"/>
                    <a:pt x="2849" y="785698"/>
                    <a:pt x="2975" y="782004"/>
                  </a:cubicBezTo>
                  <a:cubicBezTo>
                    <a:pt x="2986" y="776842"/>
                    <a:pt x="2997" y="771678"/>
                    <a:pt x="3009" y="766515"/>
                  </a:cubicBezTo>
                  <a:cubicBezTo>
                    <a:pt x="2909" y="770752"/>
                    <a:pt x="2531" y="760906"/>
                    <a:pt x="2741" y="759094"/>
                  </a:cubicBezTo>
                  <a:cubicBezTo>
                    <a:pt x="2204" y="759892"/>
                    <a:pt x="3345" y="735563"/>
                    <a:pt x="3187" y="731860"/>
                  </a:cubicBezTo>
                  <a:cubicBezTo>
                    <a:pt x="3155" y="731088"/>
                    <a:pt x="2866" y="736138"/>
                    <a:pt x="3054" y="724424"/>
                  </a:cubicBezTo>
                  <a:cubicBezTo>
                    <a:pt x="3075" y="723156"/>
                    <a:pt x="3229" y="723635"/>
                    <a:pt x="3219" y="722970"/>
                  </a:cubicBezTo>
                  <a:cubicBezTo>
                    <a:pt x="3212" y="722572"/>
                    <a:pt x="2728" y="720162"/>
                    <a:pt x="3019" y="717592"/>
                  </a:cubicBezTo>
                  <a:cubicBezTo>
                    <a:pt x="3125" y="716654"/>
                    <a:pt x="3416" y="722655"/>
                    <a:pt x="3362" y="709474"/>
                  </a:cubicBezTo>
                  <a:cubicBezTo>
                    <a:pt x="2827" y="714725"/>
                    <a:pt x="3201" y="691197"/>
                    <a:pt x="3350" y="686870"/>
                  </a:cubicBezTo>
                  <a:cubicBezTo>
                    <a:pt x="3278" y="687734"/>
                    <a:pt x="3207" y="688598"/>
                    <a:pt x="3135" y="689463"/>
                  </a:cubicBezTo>
                  <a:cubicBezTo>
                    <a:pt x="3340" y="685185"/>
                    <a:pt x="3176" y="684413"/>
                    <a:pt x="3191" y="683449"/>
                  </a:cubicBezTo>
                  <a:cubicBezTo>
                    <a:pt x="3252" y="679564"/>
                    <a:pt x="3452" y="674224"/>
                    <a:pt x="3458" y="670605"/>
                  </a:cubicBezTo>
                  <a:cubicBezTo>
                    <a:pt x="3466" y="666371"/>
                    <a:pt x="3163" y="666357"/>
                    <a:pt x="3311" y="661420"/>
                  </a:cubicBezTo>
                  <a:cubicBezTo>
                    <a:pt x="3237" y="662591"/>
                    <a:pt x="3163" y="663763"/>
                    <a:pt x="3089" y="664934"/>
                  </a:cubicBezTo>
                  <a:cubicBezTo>
                    <a:pt x="3126" y="661525"/>
                    <a:pt x="3164" y="658116"/>
                    <a:pt x="3201" y="654705"/>
                  </a:cubicBezTo>
                  <a:cubicBezTo>
                    <a:pt x="3550" y="662600"/>
                    <a:pt x="3230" y="653003"/>
                    <a:pt x="3225" y="652370"/>
                  </a:cubicBezTo>
                  <a:cubicBezTo>
                    <a:pt x="3217" y="651361"/>
                    <a:pt x="3371" y="652810"/>
                    <a:pt x="3361" y="651125"/>
                  </a:cubicBezTo>
                  <a:cubicBezTo>
                    <a:pt x="3359" y="650949"/>
                    <a:pt x="3204" y="651202"/>
                    <a:pt x="3203" y="648601"/>
                  </a:cubicBezTo>
                  <a:cubicBezTo>
                    <a:pt x="3202" y="643169"/>
                    <a:pt x="3388" y="644029"/>
                    <a:pt x="3400" y="641748"/>
                  </a:cubicBezTo>
                  <a:cubicBezTo>
                    <a:pt x="3400" y="641539"/>
                    <a:pt x="3258" y="642271"/>
                    <a:pt x="3251" y="638331"/>
                  </a:cubicBezTo>
                  <a:cubicBezTo>
                    <a:pt x="3227" y="625812"/>
                    <a:pt x="3354" y="638394"/>
                    <a:pt x="3371" y="638874"/>
                  </a:cubicBezTo>
                  <a:cubicBezTo>
                    <a:pt x="3392" y="639505"/>
                    <a:pt x="3987" y="635212"/>
                    <a:pt x="3723" y="645847"/>
                  </a:cubicBezTo>
                  <a:cubicBezTo>
                    <a:pt x="3809" y="642275"/>
                    <a:pt x="4063" y="641917"/>
                    <a:pt x="4072" y="641515"/>
                  </a:cubicBezTo>
                  <a:cubicBezTo>
                    <a:pt x="4079" y="641158"/>
                    <a:pt x="4078" y="634973"/>
                    <a:pt x="4071" y="634632"/>
                  </a:cubicBezTo>
                  <a:cubicBezTo>
                    <a:pt x="4003" y="631590"/>
                    <a:pt x="3817" y="634266"/>
                    <a:pt x="3789" y="633673"/>
                  </a:cubicBezTo>
                  <a:cubicBezTo>
                    <a:pt x="3768" y="633189"/>
                    <a:pt x="4033" y="625735"/>
                    <a:pt x="3530" y="623988"/>
                  </a:cubicBezTo>
                  <a:cubicBezTo>
                    <a:pt x="4024" y="620421"/>
                    <a:pt x="3948" y="626040"/>
                    <a:pt x="3987" y="632020"/>
                  </a:cubicBezTo>
                  <a:cubicBezTo>
                    <a:pt x="4080" y="632892"/>
                    <a:pt x="4211" y="626324"/>
                    <a:pt x="4213" y="625980"/>
                  </a:cubicBezTo>
                  <a:cubicBezTo>
                    <a:pt x="4259" y="617509"/>
                    <a:pt x="3845" y="622199"/>
                    <a:pt x="3607" y="620347"/>
                  </a:cubicBezTo>
                  <a:cubicBezTo>
                    <a:pt x="3484" y="619373"/>
                    <a:pt x="3769" y="615922"/>
                    <a:pt x="3402" y="619109"/>
                  </a:cubicBezTo>
                  <a:cubicBezTo>
                    <a:pt x="3413" y="611419"/>
                    <a:pt x="3585" y="616083"/>
                    <a:pt x="3618" y="615586"/>
                  </a:cubicBezTo>
                  <a:cubicBezTo>
                    <a:pt x="3666" y="614836"/>
                    <a:pt x="3583" y="612146"/>
                    <a:pt x="3599" y="611810"/>
                  </a:cubicBezTo>
                  <a:cubicBezTo>
                    <a:pt x="3621" y="611316"/>
                    <a:pt x="3730" y="613033"/>
                    <a:pt x="3784" y="611084"/>
                  </a:cubicBezTo>
                  <a:cubicBezTo>
                    <a:pt x="3792" y="610760"/>
                    <a:pt x="3606" y="607621"/>
                    <a:pt x="3483" y="611669"/>
                  </a:cubicBezTo>
                  <a:cubicBezTo>
                    <a:pt x="3545" y="606260"/>
                    <a:pt x="3368" y="606706"/>
                    <a:pt x="3731" y="604871"/>
                  </a:cubicBezTo>
                  <a:cubicBezTo>
                    <a:pt x="3089" y="601144"/>
                    <a:pt x="4140" y="602167"/>
                    <a:pt x="4185" y="600700"/>
                  </a:cubicBezTo>
                  <a:cubicBezTo>
                    <a:pt x="4305" y="596798"/>
                    <a:pt x="3779" y="597929"/>
                    <a:pt x="3755" y="597724"/>
                  </a:cubicBezTo>
                  <a:cubicBezTo>
                    <a:pt x="3602" y="596304"/>
                    <a:pt x="3845" y="585504"/>
                    <a:pt x="3787" y="582828"/>
                  </a:cubicBezTo>
                  <a:cubicBezTo>
                    <a:pt x="4151" y="583884"/>
                    <a:pt x="3740" y="591392"/>
                    <a:pt x="3801" y="593070"/>
                  </a:cubicBezTo>
                  <a:cubicBezTo>
                    <a:pt x="3905" y="595868"/>
                    <a:pt x="3963" y="593896"/>
                    <a:pt x="4051" y="591733"/>
                  </a:cubicBezTo>
                  <a:lnTo>
                    <a:pt x="4280" y="590396"/>
                  </a:lnTo>
                  <a:lnTo>
                    <a:pt x="4148" y="593333"/>
                  </a:lnTo>
                  <a:cubicBezTo>
                    <a:pt x="4151" y="595589"/>
                    <a:pt x="4208" y="598179"/>
                    <a:pt x="4326" y="598585"/>
                  </a:cubicBezTo>
                  <a:cubicBezTo>
                    <a:pt x="4347" y="597955"/>
                    <a:pt x="4344" y="595887"/>
                    <a:pt x="4334" y="593949"/>
                  </a:cubicBezTo>
                  <a:lnTo>
                    <a:pt x="4296" y="590302"/>
                  </a:lnTo>
                  <a:lnTo>
                    <a:pt x="4477" y="589247"/>
                  </a:lnTo>
                  <a:cubicBezTo>
                    <a:pt x="4358" y="587543"/>
                    <a:pt x="4240" y="585839"/>
                    <a:pt x="4122" y="584134"/>
                  </a:cubicBezTo>
                  <a:cubicBezTo>
                    <a:pt x="4439" y="581010"/>
                    <a:pt x="4544" y="585443"/>
                    <a:pt x="4482" y="577035"/>
                  </a:cubicBezTo>
                  <a:cubicBezTo>
                    <a:pt x="4233" y="575660"/>
                    <a:pt x="4489" y="582980"/>
                    <a:pt x="4295" y="581510"/>
                  </a:cubicBezTo>
                  <a:cubicBezTo>
                    <a:pt x="4180" y="580645"/>
                    <a:pt x="4183" y="575769"/>
                    <a:pt x="4121" y="575674"/>
                  </a:cubicBezTo>
                  <a:cubicBezTo>
                    <a:pt x="4047" y="575578"/>
                    <a:pt x="4110" y="579984"/>
                    <a:pt x="3998" y="579290"/>
                  </a:cubicBezTo>
                  <a:cubicBezTo>
                    <a:pt x="3757" y="577774"/>
                    <a:pt x="4091" y="561702"/>
                    <a:pt x="4154" y="573936"/>
                  </a:cubicBezTo>
                  <a:cubicBezTo>
                    <a:pt x="4170" y="570524"/>
                    <a:pt x="4674" y="568766"/>
                    <a:pt x="4536" y="565806"/>
                  </a:cubicBezTo>
                  <a:cubicBezTo>
                    <a:pt x="4449" y="563892"/>
                    <a:pt x="3702" y="574658"/>
                    <a:pt x="3926" y="558508"/>
                  </a:cubicBezTo>
                  <a:cubicBezTo>
                    <a:pt x="4159" y="558164"/>
                    <a:pt x="3955" y="564965"/>
                    <a:pt x="3971" y="565141"/>
                  </a:cubicBezTo>
                  <a:cubicBezTo>
                    <a:pt x="3996" y="565389"/>
                    <a:pt x="4527" y="564158"/>
                    <a:pt x="4554" y="563945"/>
                  </a:cubicBezTo>
                  <a:cubicBezTo>
                    <a:pt x="4643" y="563193"/>
                    <a:pt x="4457" y="546699"/>
                    <a:pt x="4736" y="543214"/>
                  </a:cubicBezTo>
                  <a:cubicBezTo>
                    <a:pt x="4431" y="544594"/>
                    <a:pt x="4752" y="530750"/>
                    <a:pt x="4671" y="529243"/>
                  </a:cubicBezTo>
                  <a:cubicBezTo>
                    <a:pt x="4648" y="528841"/>
                    <a:pt x="4459" y="530341"/>
                    <a:pt x="4443" y="529912"/>
                  </a:cubicBezTo>
                  <a:cubicBezTo>
                    <a:pt x="4345" y="527236"/>
                    <a:pt x="4708" y="519995"/>
                    <a:pt x="4734" y="516637"/>
                  </a:cubicBezTo>
                  <a:cubicBezTo>
                    <a:pt x="4765" y="512878"/>
                    <a:pt x="4608" y="513355"/>
                    <a:pt x="4610" y="513145"/>
                  </a:cubicBezTo>
                  <a:cubicBezTo>
                    <a:pt x="4628" y="511490"/>
                    <a:pt x="4724" y="512811"/>
                    <a:pt x="4730" y="511801"/>
                  </a:cubicBezTo>
                  <a:cubicBezTo>
                    <a:pt x="4738" y="510273"/>
                    <a:pt x="4818" y="499777"/>
                    <a:pt x="4800" y="499249"/>
                  </a:cubicBezTo>
                  <a:cubicBezTo>
                    <a:pt x="4794" y="499095"/>
                    <a:pt x="4611" y="500809"/>
                    <a:pt x="4591" y="498521"/>
                  </a:cubicBezTo>
                  <a:cubicBezTo>
                    <a:pt x="4588" y="498124"/>
                    <a:pt x="4792" y="498376"/>
                    <a:pt x="4742" y="491599"/>
                  </a:cubicBezTo>
                  <a:cubicBezTo>
                    <a:pt x="4684" y="483437"/>
                    <a:pt x="4455" y="497266"/>
                    <a:pt x="4260" y="493875"/>
                  </a:cubicBezTo>
                  <a:cubicBezTo>
                    <a:pt x="4597" y="488633"/>
                    <a:pt x="4294" y="488803"/>
                    <a:pt x="4327" y="487381"/>
                  </a:cubicBezTo>
                  <a:cubicBezTo>
                    <a:pt x="4338" y="486889"/>
                    <a:pt x="4615" y="483225"/>
                    <a:pt x="4623" y="479247"/>
                  </a:cubicBezTo>
                  <a:cubicBezTo>
                    <a:pt x="4647" y="482102"/>
                    <a:pt x="4671" y="484958"/>
                    <a:pt x="4696" y="487813"/>
                  </a:cubicBezTo>
                  <a:cubicBezTo>
                    <a:pt x="4757" y="485006"/>
                    <a:pt x="4734" y="479555"/>
                    <a:pt x="4797" y="477242"/>
                  </a:cubicBezTo>
                  <a:cubicBezTo>
                    <a:pt x="4828" y="476114"/>
                    <a:pt x="5031" y="477043"/>
                    <a:pt x="5039" y="474592"/>
                  </a:cubicBezTo>
                  <a:cubicBezTo>
                    <a:pt x="5039" y="474072"/>
                    <a:pt x="4546" y="472009"/>
                    <a:pt x="4736" y="478429"/>
                  </a:cubicBezTo>
                  <a:cubicBezTo>
                    <a:pt x="4551" y="478943"/>
                    <a:pt x="4687" y="475887"/>
                    <a:pt x="4644" y="474470"/>
                  </a:cubicBezTo>
                  <a:cubicBezTo>
                    <a:pt x="4638" y="474256"/>
                    <a:pt x="4342" y="473410"/>
                    <a:pt x="4540" y="471600"/>
                  </a:cubicBezTo>
                  <a:cubicBezTo>
                    <a:pt x="4588" y="471166"/>
                    <a:pt x="5438" y="475896"/>
                    <a:pt x="4874" y="463695"/>
                  </a:cubicBezTo>
                  <a:cubicBezTo>
                    <a:pt x="4856" y="463301"/>
                    <a:pt x="4738" y="464669"/>
                    <a:pt x="4718" y="464285"/>
                  </a:cubicBezTo>
                  <a:cubicBezTo>
                    <a:pt x="4704" y="464021"/>
                    <a:pt x="4767" y="460906"/>
                    <a:pt x="4753" y="460562"/>
                  </a:cubicBezTo>
                  <a:cubicBezTo>
                    <a:pt x="4739" y="460210"/>
                    <a:pt x="4611" y="461715"/>
                    <a:pt x="4590" y="461295"/>
                  </a:cubicBezTo>
                  <a:cubicBezTo>
                    <a:pt x="4483" y="459147"/>
                    <a:pt x="4970" y="456327"/>
                    <a:pt x="4908" y="460757"/>
                  </a:cubicBezTo>
                  <a:cubicBezTo>
                    <a:pt x="4975" y="459277"/>
                    <a:pt x="5042" y="457797"/>
                    <a:pt x="5108" y="456315"/>
                  </a:cubicBezTo>
                  <a:cubicBezTo>
                    <a:pt x="4745" y="457900"/>
                    <a:pt x="5022" y="453989"/>
                    <a:pt x="5022" y="451941"/>
                  </a:cubicBezTo>
                  <a:cubicBezTo>
                    <a:pt x="5028" y="438810"/>
                    <a:pt x="4750" y="447603"/>
                    <a:pt x="4645" y="445345"/>
                  </a:cubicBezTo>
                  <a:cubicBezTo>
                    <a:pt x="4478" y="441714"/>
                    <a:pt x="5060" y="444487"/>
                    <a:pt x="4912" y="439097"/>
                  </a:cubicBezTo>
                  <a:cubicBezTo>
                    <a:pt x="4898" y="438598"/>
                    <a:pt x="4606" y="445114"/>
                    <a:pt x="4825" y="432391"/>
                  </a:cubicBezTo>
                  <a:cubicBezTo>
                    <a:pt x="4824" y="434269"/>
                    <a:pt x="4822" y="436148"/>
                    <a:pt x="4821" y="438026"/>
                  </a:cubicBezTo>
                  <a:cubicBezTo>
                    <a:pt x="5164" y="436942"/>
                    <a:pt x="4838" y="431245"/>
                    <a:pt x="4836" y="430806"/>
                  </a:cubicBezTo>
                  <a:cubicBezTo>
                    <a:pt x="4820" y="425811"/>
                    <a:pt x="4920" y="429187"/>
                    <a:pt x="4794" y="421769"/>
                  </a:cubicBezTo>
                  <a:cubicBezTo>
                    <a:pt x="4782" y="421107"/>
                    <a:pt x="4873" y="419664"/>
                    <a:pt x="4840" y="418247"/>
                  </a:cubicBezTo>
                  <a:cubicBezTo>
                    <a:pt x="4709" y="412375"/>
                    <a:pt x="4691" y="425996"/>
                    <a:pt x="4554" y="426368"/>
                  </a:cubicBezTo>
                  <a:cubicBezTo>
                    <a:pt x="4487" y="426545"/>
                    <a:pt x="4596" y="411895"/>
                    <a:pt x="4630" y="411393"/>
                  </a:cubicBezTo>
                  <a:cubicBezTo>
                    <a:pt x="4780" y="409257"/>
                    <a:pt x="4649" y="418034"/>
                    <a:pt x="4831" y="416361"/>
                  </a:cubicBezTo>
                  <a:cubicBezTo>
                    <a:pt x="4894" y="415750"/>
                    <a:pt x="4898" y="394871"/>
                    <a:pt x="4989" y="390683"/>
                  </a:cubicBezTo>
                  <a:cubicBezTo>
                    <a:pt x="5094" y="385849"/>
                    <a:pt x="5540" y="383673"/>
                    <a:pt x="5053" y="383642"/>
                  </a:cubicBezTo>
                  <a:cubicBezTo>
                    <a:pt x="5539" y="382278"/>
                    <a:pt x="5220" y="381073"/>
                    <a:pt x="5227" y="380454"/>
                  </a:cubicBezTo>
                  <a:cubicBezTo>
                    <a:pt x="5315" y="372980"/>
                    <a:pt x="5319" y="372966"/>
                    <a:pt x="5312" y="366555"/>
                  </a:cubicBezTo>
                  <a:cubicBezTo>
                    <a:pt x="5311" y="365140"/>
                    <a:pt x="5460" y="363945"/>
                    <a:pt x="5439" y="363444"/>
                  </a:cubicBezTo>
                  <a:cubicBezTo>
                    <a:pt x="5426" y="363152"/>
                    <a:pt x="5270" y="363697"/>
                    <a:pt x="5232" y="362269"/>
                  </a:cubicBezTo>
                  <a:cubicBezTo>
                    <a:pt x="5180" y="360288"/>
                    <a:pt x="5407" y="348371"/>
                    <a:pt x="5494" y="347485"/>
                  </a:cubicBezTo>
                  <a:cubicBezTo>
                    <a:pt x="5582" y="346600"/>
                    <a:pt x="5501" y="352517"/>
                    <a:pt x="5644" y="351457"/>
                  </a:cubicBezTo>
                  <a:cubicBezTo>
                    <a:pt x="5682" y="347173"/>
                    <a:pt x="5672" y="343066"/>
                    <a:pt x="5710" y="338753"/>
                  </a:cubicBezTo>
                  <a:cubicBezTo>
                    <a:pt x="5727" y="336963"/>
                    <a:pt x="5816" y="337882"/>
                    <a:pt x="5822" y="337109"/>
                  </a:cubicBezTo>
                  <a:cubicBezTo>
                    <a:pt x="5825" y="336779"/>
                    <a:pt x="5777" y="330595"/>
                    <a:pt x="5741" y="330857"/>
                  </a:cubicBezTo>
                  <a:cubicBezTo>
                    <a:pt x="5657" y="331470"/>
                    <a:pt x="5602" y="350568"/>
                    <a:pt x="5464" y="345540"/>
                  </a:cubicBezTo>
                  <a:cubicBezTo>
                    <a:pt x="5438" y="344569"/>
                    <a:pt x="5676" y="341142"/>
                    <a:pt x="5408" y="341687"/>
                  </a:cubicBezTo>
                  <a:cubicBezTo>
                    <a:pt x="5569" y="324624"/>
                    <a:pt x="5728" y="307562"/>
                    <a:pt x="5883" y="290499"/>
                  </a:cubicBezTo>
                  <a:cubicBezTo>
                    <a:pt x="6016" y="300304"/>
                    <a:pt x="5784" y="311335"/>
                    <a:pt x="5743" y="321604"/>
                  </a:cubicBezTo>
                  <a:cubicBezTo>
                    <a:pt x="5737" y="323011"/>
                    <a:pt x="5684" y="327769"/>
                    <a:pt x="5820" y="327191"/>
                  </a:cubicBezTo>
                  <a:cubicBezTo>
                    <a:pt x="5903" y="318459"/>
                    <a:pt x="5896" y="307603"/>
                    <a:pt x="6027" y="299219"/>
                  </a:cubicBezTo>
                  <a:cubicBezTo>
                    <a:pt x="6031" y="298950"/>
                    <a:pt x="6141" y="299935"/>
                    <a:pt x="6165" y="298930"/>
                  </a:cubicBezTo>
                  <a:cubicBezTo>
                    <a:pt x="6209" y="297052"/>
                    <a:pt x="6057" y="290934"/>
                    <a:pt x="6111" y="289907"/>
                  </a:cubicBezTo>
                  <a:cubicBezTo>
                    <a:pt x="6123" y="289731"/>
                    <a:pt x="6255" y="293211"/>
                    <a:pt x="6357" y="292152"/>
                  </a:cubicBezTo>
                  <a:cubicBezTo>
                    <a:pt x="6617" y="289436"/>
                    <a:pt x="6076" y="288746"/>
                    <a:pt x="6096" y="286410"/>
                  </a:cubicBezTo>
                  <a:cubicBezTo>
                    <a:pt x="6112" y="284602"/>
                    <a:pt x="6437" y="272461"/>
                    <a:pt x="6290" y="269437"/>
                  </a:cubicBezTo>
                  <a:cubicBezTo>
                    <a:pt x="6134" y="266222"/>
                    <a:pt x="6140" y="278384"/>
                    <a:pt x="6001" y="277486"/>
                  </a:cubicBezTo>
                  <a:cubicBezTo>
                    <a:pt x="5905" y="269256"/>
                    <a:pt x="6106" y="260924"/>
                    <a:pt x="6132" y="253147"/>
                  </a:cubicBezTo>
                  <a:cubicBezTo>
                    <a:pt x="6133" y="253010"/>
                    <a:pt x="6017" y="254200"/>
                    <a:pt x="6012" y="252465"/>
                  </a:cubicBezTo>
                  <a:cubicBezTo>
                    <a:pt x="6003" y="249446"/>
                    <a:pt x="6162" y="248653"/>
                    <a:pt x="6195" y="247184"/>
                  </a:cubicBezTo>
                  <a:cubicBezTo>
                    <a:pt x="6230" y="245599"/>
                    <a:pt x="6240" y="239994"/>
                    <a:pt x="6299" y="239245"/>
                  </a:cubicBezTo>
                  <a:cubicBezTo>
                    <a:pt x="6307" y="239150"/>
                    <a:pt x="6452" y="240284"/>
                    <a:pt x="6456" y="240457"/>
                  </a:cubicBezTo>
                  <a:cubicBezTo>
                    <a:pt x="6505" y="242898"/>
                    <a:pt x="6303" y="243766"/>
                    <a:pt x="6299" y="243988"/>
                  </a:cubicBezTo>
                  <a:cubicBezTo>
                    <a:pt x="6287" y="244823"/>
                    <a:pt x="6358" y="245642"/>
                    <a:pt x="6349" y="246403"/>
                  </a:cubicBezTo>
                  <a:cubicBezTo>
                    <a:pt x="6335" y="247658"/>
                    <a:pt x="6261" y="248348"/>
                    <a:pt x="6245" y="250002"/>
                  </a:cubicBezTo>
                  <a:cubicBezTo>
                    <a:pt x="6235" y="251144"/>
                    <a:pt x="6376" y="250042"/>
                    <a:pt x="6364" y="251143"/>
                  </a:cubicBezTo>
                  <a:cubicBezTo>
                    <a:pt x="6359" y="251547"/>
                    <a:pt x="6024" y="255904"/>
                    <a:pt x="6339" y="256309"/>
                  </a:cubicBezTo>
                  <a:cubicBezTo>
                    <a:pt x="6440" y="256436"/>
                    <a:pt x="6753" y="220806"/>
                    <a:pt x="6695" y="217246"/>
                  </a:cubicBezTo>
                  <a:cubicBezTo>
                    <a:pt x="6642" y="220300"/>
                    <a:pt x="6589" y="223354"/>
                    <a:pt x="6535" y="226410"/>
                  </a:cubicBezTo>
                  <a:cubicBezTo>
                    <a:pt x="6658" y="220206"/>
                    <a:pt x="6457" y="212755"/>
                    <a:pt x="6817" y="212227"/>
                  </a:cubicBezTo>
                  <a:cubicBezTo>
                    <a:pt x="6965" y="189223"/>
                    <a:pt x="7112" y="166219"/>
                    <a:pt x="7256" y="143215"/>
                  </a:cubicBezTo>
                  <a:cubicBezTo>
                    <a:pt x="7305" y="139108"/>
                    <a:pt x="7504" y="141360"/>
                    <a:pt x="7476" y="134602"/>
                  </a:cubicBezTo>
                  <a:cubicBezTo>
                    <a:pt x="7401" y="136349"/>
                    <a:pt x="7325" y="138096"/>
                    <a:pt x="7249" y="139841"/>
                  </a:cubicBezTo>
                  <a:cubicBezTo>
                    <a:pt x="7314" y="136378"/>
                    <a:pt x="7481" y="121030"/>
                    <a:pt x="7451" y="118546"/>
                  </a:cubicBezTo>
                  <a:cubicBezTo>
                    <a:pt x="7447" y="118225"/>
                    <a:pt x="7264" y="117779"/>
                    <a:pt x="7269" y="113944"/>
                  </a:cubicBezTo>
                  <a:cubicBezTo>
                    <a:pt x="7273" y="110541"/>
                    <a:pt x="7413" y="109993"/>
                    <a:pt x="7448" y="108173"/>
                  </a:cubicBezTo>
                  <a:cubicBezTo>
                    <a:pt x="7478" y="106647"/>
                    <a:pt x="7451" y="104931"/>
                    <a:pt x="7461" y="104477"/>
                  </a:cubicBezTo>
                  <a:cubicBezTo>
                    <a:pt x="7468" y="104130"/>
                    <a:pt x="7552" y="103993"/>
                    <a:pt x="7571" y="103155"/>
                  </a:cubicBezTo>
                  <a:cubicBezTo>
                    <a:pt x="7629" y="100513"/>
                    <a:pt x="7385" y="102655"/>
                    <a:pt x="7666" y="100031"/>
                  </a:cubicBezTo>
                  <a:cubicBezTo>
                    <a:pt x="7673" y="100670"/>
                    <a:pt x="7680" y="101309"/>
                    <a:pt x="7687" y="101947"/>
                  </a:cubicBezTo>
                  <a:cubicBezTo>
                    <a:pt x="7715" y="100353"/>
                    <a:pt x="7763" y="98466"/>
                    <a:pt x="7810" y="97565"/>
                  </a:cubicBezTo>
                  <a:lnTo>
                    <a:pt x="7904" y="98862"/>
                  </a:lnTo>
                  <a:lnTo>
                    <a:pt x="7903" y="99277"/>
                  </a:lnTo>
                  <a:lnTo>
                    <a:pt x="7848" y="99815"/>
                  </a:lnTo>
                  <a:cubicBezTo>
                    <a:pt x="7802" y="111609"/>
                    <a:pt x="7839" y="112797"/>
                    <a:pt x="7877" y="110003"/>
                  </a:cubicBezTo>
                  <a:lnTo>
                    <a:pt x="7903" y="99277"/>
                  </a:lnTo>
                  <a:lnTo>
                    <a:pt x="7921" y="99099"/>
                  </a:lnTo>
                  <a:lnTo>
                    <a:pt x="7904" y="98862"/>
                  </a:lnTo>
                  <a:lnTo>
                    <a:pt x="7910" y="96301"/>
                  </a:lnTo>
                  <a:cubicBezTo>
                    <a:pt x="8038" y="94178"/>
                    <a:pt x="8019" y="82281"/>
                    <a:pt x="8044" y="81885"/>
                  </a:cubicBezTo>
                  <a:cubicBezTo>
                    <a:pt x="8079" y="81335"/>
                    <a:pt x="8163" y="83371"/>
                    <a:pt x="8254" y="80703"/>
                  </a:cubicBezTo>
                  <a:cubicBezTo>
                    <a:pt x="8273" y="80141"/>
                    <a:pt x="8276" y="64234"/>
                    <a:pt x="8403" y="69962"/>
                  </a:cubicBezTo>
                  <a:cubicBezTo>
                    <a:pt x="8430" y="71144"/>
                    <a:pt x="8367" y="78770"/>
                    <a:pt x="8363" y="80609"/>
                  </a:cubicBezTo>
                  <a:cubicBezTo>
                    <a:pt x="8625" y="76284"/>
                    <a:pt x="8316" y="66142"/>
                    <a:pt x="8331" y="65002"/>
                  </a:cubicBezTo>
                  <a:cubicBezTo>
                    <a:pt x="8387" y="60402"/>
                    <a:pt x="8505" y="73839"/>
                    <a:pt x="8573" y="63476"/>
                  </a:cubicBezTo>
                  <a:cubicBezTo>
                    <a:pt x="8625" y="55508"/>
                    <a:pt x="8437" y="62989"/>
                    <a:pt x="8381" y="59924"/>
                  </a:cubicBezTo>
                  <a:cubicBezTo>
                    <a:pt x="8350" y="58202"/>
                    <a:pt x="8560" y="49184"/>
                    <a:pt x="8336" y="49429"/>
                  </a:cubicBezTo>
                  <a:cubicBezTo>
                    <a:pt x="8325" y="46334"/>
                    <a:pt x="8435" y="48145"/>
                    <a:pt x="8445" y="47763"/>
                  </a:cubicBezTo>
                  <a:cubicBezTo>
                    <a:pt x="8454" y="47389"/>
                    <a:pt x="8413" y="41304"/>
                    <a:pt x="8468" y="39328"/>
                  </a:cubicBezTo>
                  <a:cubicBezTo>
                    <a:pt x="8475" y="39089"/>
                    <a:pt x="8586" y="39843"/>
                    <a:pt x="8596" y="39595"/>
                  </a:cubicBezTo>
                  <a:cubicBezTo>
                    <a:pt x="8615" y="39113"/>
                    <a:pt x="8615" y="33244"/>
                    <a:pt x="8606" y="33008"/>
                  </a:cubicBezTo>
                  <a:cubicBezTo>
                    <a:pt x="8600" y="32858"/>
                    <a:pt x="8495" y="34257"/>
                    <a:pt x="8473" y="33682"/>
                  </a:cubicBezTo>
                  <a:cubicBezTo>
                    <a:pt x="8448" y="33012"/>
                    <a:pt x="8495" y="27364"/>
                    <a:pt x="8468" y="27053"/>
                  </a:cubicBezTo>
                  <a:cubicBezTo>
                    <a:pt x="8427" y="26613"/>
                    <a:pt x="8426" y="33585"/>
                    <a:pt x="8320" y="32423"/>
                  </a:cubicBezTo>
                  <a:cubicBezTo>
                    <a:pt x="8362" y="29209"/>
                    <a:pt x="8311" y="23973"/>
                    <a:pt x="8232" y="21852"/>
                  </a:cubicBezTo>
                  <a:cubicBezTo>
                    <a:pt x="8255" y="22372"/>
                    <a:pt x="8245" y="25488"/>
                    <a:pt x="8231" y="26570"/>
                  </a:cubicBezTo>
                  <a:cubicBezTo>
                    <a:pt x="8072" y="26060"/>
                    <a:pt x="8106" y="19369"/>
                    <a:pt x="8222" y="21657"/>
                  </a:cubicBezTo>
                  <a:cubicBezTo>
                    <a:pt x="8161" y="20203"/>
                    <a:pt x="8120" y="21195"/>
                    <a:pt x="8060" y="20377"/>
                  </a:cubicBezTo>
                  <a:cubicBezTo>
                    <a:pt x="8045" y="20162"/>
                    <a:pt x="8051" y="18096"/>
                    <a:pt x="8026" y="17698"/>
                  </a:cubicBezTo>
                  <a:cubicBezTo>
                    <a:pt x="8021" y="17646"/>
                    <a:pt x="7950" y="19778"/>
                    <a:pt x="7919" y="19351"/>
                  </a:cubicBezTo>
                  <a:cubicBezTo>
                    <a:pt x="7865" y="18578"/>
                    <a:pt x="7910" y="12314"/>
                    <a:pt x="7928" y="11802"/>
                  </a:cubicBezTo>
                  <a:cubicBezTo>
                    <a:pt x="7978" y="10359"/>
                    <a:pt x="8005" y="15466"/>
                    <a:pt x="8070" y="15892"/>
                  </a:cubicBezTo>
                  <a:cubicBezTo>
                    <a:pt x="8080" y="15953"/>
                    <a:pt x="8231" y="11609"/>
                    <a:pt x="8243" y="11543"/>
                  </a:cubicBezTo>
                  <a:cubicBezTo>
                    <a:pt x="8368" y="11289"/>
                    <a:pt x="8257" y="16123"/>
                    <a:pt x="8371" y="15570"/>
                  </a:cubicBezTo>
                  <a:cubicBezTo>
                    <a:pt x="8400" y="14375"/>
                    <a:pt x="8429" y="13179"/>
                    <a:pt x="8457" y="11984"/>
                  </a:cubicBezTo>
                  <a:cubicBezTo>
                    <a:pt x="8551" y="16595"/>
                    <a:pt x="8457" y="25125"/>
                    <a:pt x="8579" y="27324"/>
                  </a:cubicBezTo>
                  <a:cubicBezTo>
                    <a:pt x="8567" y="20488"/>
                    <a:pt x="8602" y="13334"/>
                    <a:pt x="8890" y="13349"/>
                  </a:cubicBezTo>
                  <a:cubicBezTo>
                    <a:pt x="9012" y="13354"/>
                    <a:pt x="9074" y="16303"/>
                    <a:pt x="9105" y="16189"/>
                  </a:cubicBezTo>
                  <a:cubicBezTo>
                    <a:pt x="9218" y="15754"/>
                    <a:pt x="9111" y="11660"/>
                    <a:pt x="9117" y="11509"/>
                  </a:cubicBezTo>
                  <a:cubicBezTo>
                    <a:pt x="9124" y="11385"/>
                    <a:pt x="9131" y="11328"/>
                    <a:pt x="9137" y="11328"/>
                  </a:cubicBezTo>
                  <a:close/>
                  <a:moveTo>
                    <a:pt x="54391" y="11168"/>
                  </a:moveTo>
                  <a:lnTo>
                    <a:pt x="51597" y="11304"/>
                  </a:lnTo>
                  <a:cubicBezTo>
                    <a:pt x="46339" y="11378"/>
                    <a:pt x="40121" y="11377"/>
                    <a:pt x="38219" y="11229"/>
                  </a:cubicBezTo>
                  <a:close/>
                  <a:moveTo>
                    <a:pt x="59216" y="10933"/>
                  </a:moveTo>
                  <a:cubicBezTo>
                    <a:pt x="53482" y="10489"/>
                    <a:pt x="55907" y="11153"/>
                    <a:pt x="55463" y="11164"/>
                  </a:cubicBezTo>
                  <a:lnTo>
                    <a:pt x="54391" y="11168"/>
                  </a:lnTo>
                  <a:close/>
                  <a:moveTo>
                    <a:pt x="1989222" y="9882"/>
                  </a:moveTo>
                  <a:cubicBezTo>
                    <a:pt x="1985163" y="9697"/>
                    <a:pt x="1981521" y="10082"/>
                    <a:pt x="1987771" y="10010"/>
                  </a:cubicBezTo>
                  <a:cubicBezTo>
                    <a:pt x="1988080" y="10007"/>
                    <a:pt x="1989392" y="9891"/>
                    <a:pt x="1989222" y="9882"/>
                  </a:cubicBezTo>
                  <a:close/>
                  <a:moveTo>
                    <a:pt x="1961474" y="9679"/>
                  </a:moveTo>
                  <a:cubicBezTo>
                    <a:pt x="1956474" y="9721"/>
                    <a:pt x="1969267" y="9826"/>
                    <a:pt x="1971706" y="9706"/>
                  </a:cubicBezTo>
                  <a:cubicBezTo>
                    <a:pt x="1969221" y="9709"/>
                    <a:pt x="1962909" y="9668"/>
                    <a:pt x="1961474" y="9679"/>
                  </a:cubicBezTo>
                  <a:close/>
                  <a:moveTo>
                    <a:pt x="1986367" y="9449"/>
                  </a:moveTo>
                  <a:cubicBezTo>
                    <a:pt x="1980965" y="9311"/>
                    <a:pt x="1982864" y="9751"/>
                    <a:pt x="1983543" y="9769"/>
                  </a:cubicBezTo>
                  <a:cubicBezTo>
                    <a:pt x="1986321" y="9842"/>
                    <a:pt x="1995843" y="9683"/>
                    <a:pt x="1997787" y="9644"/>
                  </a:cubicBezTo>
                  <a:cubicBezTo>
                    <a:pt x="1983543" y="9690"/>
                    <a:pt x="1988898" y="9514"/>
                    <a:pt x="1986367" y="9449"/>
                  </a:cubicBezTo>
                  <a:close/>
                  <a:moveTo>
                    <a:pt x="1963634" y="9083"/>
                  </a:moveTo>
                  <a:cubicBezTo>
                    <a:pt x="1963079" y="9076"/>
                    <a:pt x="1950548" y="9092"/>
                    <a:pt x="1951365" y="9146"/>
                  </a:cubicBezTo>
                  <a:cubicBezTo>
                    <a:pt x="1953032" y="9183"/>
                    <a:pt x="1970795" y="9172"/>
                    <a:pt x="1963634" y="9083"/>
                  </a:cubicBezTo>
                  <a:close/>
                  <a:moveTo>
                    <a:pt x="1870282" y="9077"/>
                  </a:moveTo>
                  <a:cubicBezTo>
                    <a:pt x="1862164" y="8931"/>
                    <a:pt x="1867303" y="9227"/>
                    <a:pt x="1871887" y="9183"/>
                  </a:cubicBezTo>
                  <a:cubicBezTo>
                    <a:pt x="1872072" y="9179"/>
                    <a:pt x="1870482" y="9081"/>
                    <a:pt x="1870282" y="9077"/>
                  </a:cubicBezTo>
                  <a:close/>
                  <a:moveTo>
                    <a:pt x="1979607" y="8968"/>
                  </a:moveTo>
                  <a:cubicBezTo>
                    <a:pt x="1975657" y="8914"/>
                    <a:pt x="1970564" y="9095"/>
                    <a:pt x="1979005" y="9130"/>
                  </a:cubicBezTo>
                  <a:cubicBezTo>
                    <a:pt x="1976042" y="9154"/>
                    <a:pt x="1973079" y="9178"/>
                    <a:pt x="1970116" y="9203"/>
                  </a:cubicBezTo>
                  <a:cubicBezTo>
                    <a:pt x="1981166" y="9327"/>
                    <a:pt x="1980348" y="9063"/>
                    <a:pt x="1983527" y="9079"/>
                  </a:cubicBezTo>
                  <a:cubicBezTo>
                    <a:pt x="1987957" y="9103"/>
                    <a:pt x="1987617" y="9317"/>
                    <a:pt x="1986722" y="9383"/>
                  </a:cubicBezTo>
                  <a:cubicBezTo>
                    <a:pt x="1990364" y="9257"/>
                    <a:pt x="2005797" y="9280"/>
                    <a:pt x="2014732" y="9270"/>
                  </a:cubicBezTo>
                  <a:cubicBezTo>
                    <a:pt x="2006877" y="9203"/>
                    <a:pt x="1994145" y="9086"/>
                    <a:pt x="1986413" y="9037"/>
                  </a:cubicBezTo>
                  <a:cubicBezTo>
                    <a:pt x="1984206" y="9023"/>
                    <a:pt x="1982061" y="9079"/>
                    <a:pt x="1980178" y="9069"/>
                  </a:cubicBezTo>
                  <a:cubicBezTo>
                    <a:pt x="1977154" y="9052"/>
                    <a:pt x="1979839" y="8971"/>
                    <a:pt x="1979623" y="8968"/>
                  </a:cubicBezTo>
                  <a:cubicBezTo>
                    <a:pt x="1979623" y="8968"/>
                    <a:pt x="1979623" y="8968"/>
                    <a:pt x="1979607" y="8968"/>
                  </a:cubicBezTo>
                  <a:close/>
                  <a:moveTo>
                    <a:pt x="1994379" y="8797"/>
                  </a:moveTo>
                  <a:cubicBezTo>
                    <a:pt x="1997170" y="8795"/>
                    <a:pt x="2000681" y="8804"/>
                    <a:pt x="2000905" y="8808"/>
                  </a:cubicBezTo>
                  <a:cubicBezTo>
                    <a:pt x="2004439" y="8885"/>
                    <a:pt x="1994562" y="8875"/>
                    <a:pt x="1992170" y="8844"/>
                  </a:cubicBezTo>
                  <a:cubicBezTo>
                    <a:pt x="1989516" y="8810"/>
                    <a:pt x="1991587" y="8798"/>
                    <a:pt x="1994379" y="8797"/>
                  </a:cubicBezTo>
                  <a:close/>
                  <a:moveTo>
                    <a:pt x="1989222" y="8703"/>
                  </a:moveTo>
                  <a:cubicBezTo>
                    <a:pt x="1988744" y="8709"/>
                    <a:pt x="1991290" y="8882"/>
                    <a:pt x="1988373" y="8930"/>
                  </a:cubicBezTo>
                  <a:cubicBezTo>
                    <a:pt x="1994053" y="8845"/>
                    <a:pt x="2019825" y="8954"/>
                    <a:pt x="2021152" y="8938"/>
                  </a:cubicBezTo>
                  <a:cubicBezTo>
                    <a:pt x="2022186" y="8925"/>
                    <a:pt x="2014378" y="8737"/>
                    <a:pt x="2026631" y="8860"/>
                  </a:cubicBezTo>
                  <a:cubicBezTo>
                    <a:pt x="2026647" y="8860"/>
                    <a:pt x="2026647" y="8860"/>
                    <a:pt x="2026647" y="8860"/>
                  </a:cubicBezTo>
                  <a:cubicBezTo>
                    <a:pt x="2017711" y="8575"/>
                    <a:pt x="2005565" y="8859"/>
                    <a:pt x="2004238" y="8851"/>
                  </a:cubicBezTo>
                  <a:cubicBezTo>
                    <a:pt x="2002911" y="8841"/>
                    <a:pt x="2004994" y="8727"/>
                    <a:pt x="2004686" y="8723"/>
                  </a:cubicBezTo>
                  <a:cubicBezTo>
                    <a:pt x="2004006" y="8715"/>
                    <a:pt x="1989901" y="8696"/>
                    <a:pt x="1989222" y="8703"/>
                  </a:cubicBezTo>
                  <a:close/>
                  <a:moveTo>
                    <a:pt x="1787284" y="8694"/>
                  </a:moveTo>
                  <a:cubicBezTo>
                    <a:pt x="1781543" y="8777"/>
                    <a:pt x="1799183" y="8834"/>
                    <a:pt x="1794090" y="8717"/>
                  </a:cubicBezTo>
                  <a:cubicBezTo>
                    <a:pt x="1793828" y="8711"/>
                    <a:pt x="1787562" y="8691"/>
                    <a:pt x="1787284" y="8694"/>
                  </a:cubicBezTo>
                  <a:close/>
                  <a:moveTo>
                    <a:pt x="1970982" y="8672"/>
                  </a:moveTo>
                  <a:cubicBezTo>
                    <a:pt x="1968187" y="8670"/>
                    <a:pt x="1965425" y="8681"/>
                    <a:pt x="1964992" y="8720"/>
                  </a:cubicBezTo>
                  <a:cubicBezTo>
                    <a:pt x="1969808" y="8833"/>
                    <a:pt x="1979715" y="8738"/>
                    <a:pt x="1977169" y="8695"/>
                  </a:cubicBezTo>
                  <a:cubicBezTo>
                    <a:pt x="1976606" y="8686"/>
                    <a:pt x="1973778" y="8673"/>
                    <a:pt x="1970982" y="8672"/>
                  </a:cubicBezTo>
                  <a:close/>
                  <a:moveTo>
                    <a:pt x="1935979" y="8622"/>
                  </a:moveTo>
                  <a:cubicBezTo>
                    <a:pt x="1934343" y="8673"/>
                    <a:pt x="1932707" y="8724"/>
                    <a:pt x="1931071" y="8775"/>
                  </a:cubicBezTo>
                  <a:cubicBezTo>
                    <a:pt x="1928355" y="8435"/>
                    <a:pt x="1927306" y="8965"/>
                    <a:pt x="1921981" y="8677"/>
                  </a:cubicBezTo>
                  <a:cubicBezTo>
                    <a:pt x="1914898" y="9068"/>
                    <a:pt x="1941535" y="8715"/>
                    <a:pt x="1944760" y="9058"/>
                  </a:cubicBezTo>
                  <a:cubicBezTo>
                    <a:pt x="1915839" y="8970"/>
                    <a:pt x="1963881" y="9423"/>
                    <a:pt x="1943680" y="8886"/>
                  </a:cubicBezTo>
                  <a:cubicBezTo>
                    <a:pt x="1960316" y="9098"/>
                    <a:pt x="1949143" y="8834"/>
                    <a:pt x="1951705" y="8775"/>
                  </a:cubicBezTo>
                  <a:cubicBezTo>
                    <a:pt x="1954452" y="8712"/>
                    <a:pt x="1963866" y="8804"/>
                    <a:pt x="1963388" y="8682"/>
                  </a:cubicBezTo>
                  <a:cubicBezTo>
                    <a:pt x="1963388" y="8682"/>
                    <a:pt x="1963372" y="8682"/>
                    <a:pt x="1963372" y="8682"/>
                  </a:cubicBezTo>
                  <a:cubicBezTo>
                    <a:pt x="1957616" y="8678"/>
                    <a:pt x="1951859" y="8675"/>
                    <a:pt x="1946103" y="8672"/>
                  </a:cubicBezTo>
                  <a:cubicBezTo>
                    <a:pt x="1951736" y="8948"/>
                    <a:pt x="1939976" y="8848"/>
                    <a:pt x="1935979" y="8622"/>
                  </a:cubicBezTo>
                  <a:close/>
                  <a:moveTo>
                    <a:pt x="45277" y="8259"/>
                  </a:moveTo>
                  <a:cubicBezTo>
                    <a:pt x="47197" y="8233"/>
                    <a:pt x="49896" y="8234"/>
                    <a:pt x="51135" y="8272"/>
                  </a:cubicBezTo>
                  <a:cubicBezTo>
                    <a:pt x="51375" y="8396"/>
                    <a:pt x="44674" y="8423"/>
                    <a:pt x="44094" y="8404"/>
                  </a:cubicBezTo>
                  <a:cubicBezTo>
                    <a:pt x="42217" y="8337"/>
                    <a:pt x="43358" y="8285"/>
                    <a:pt x="45277" y="8259"/>
                  </a:cubicBezTo>
                  <a:close/>
                  <a:moveTo>
                    <a:pt x="1986089" y="8239"/>
                  </a:moveTo>
                  <a:cubicBezTo>
                    <a:pt x="1989021" y="8145"/>
                    <a:pt x="1990935" y="8271"/>
                    <a:pt x="1991305" y="8273"/>
                  </a:cubicBezTo>
                  <a:cubicBezTo>
                    <a:pt x="1994917" y="8297"/>
                    <a:pt x="2002433" y="8293"/>
                    <a:pt x="2000781" y="8385"/>
                  </a:cubicBezTo>
                  <a:cubicBezTo>
                    <a:pt x="1994392" y="8331"/>
                    <a:pt x="1980271" y="8427"/>
                    <a:pt x="1986089" y="8239"/>
                  </a:cubicBezTo>
                  <a:close/>
                  <a:moveTo>
                    <a:pt x="27246" y="8166"/>
                  </a:moveTo>
                  <a:cubicBezTo>
                    <a:pt x="32111" y="8369"/>
                    <a:pt x="19873" y="8541"/>
                    <a:pt x="18558" y="8252"/>
                  </a:cubicBezTo>
                  <a:cubicBezTo>
                    <a:pt x="18315" y="8198"/>
                    <a:pt x="26320" y="8128"/>
                    <a:pt x="27246" y="8166"/>
                  </a:cubicBezTo>
                  <a:close/>
                  <a:moveTo>
                    <a:pt x="1999392" y="8141"/>
                  </a:moveTo>
                  <a:cubicBezTo>
                    <a:pt x="2004701" y="8143"/>
                    <a:pt x="2009887" y="8154"/>
                    <a:pt x="2010288" y="8162"/>
                  </a:cubicBezTo>
                  <a:cubicBezTo>
                    <a:pt x="2016291" y="8290"/>
                    <a:pt x="1989315" y="8197"/>
                    <a:pt x="1987756" y="8173"/>
                  </a:cubicBezTo>
                  <a:cubicBezTo>
                    <a:pt x="1988651" y="8146"/>
                    <a:pt x="1994083" y="8139"/>
                    <a:pt x="1999392" y="8141"/>
                  </a:cubicBezTo>
                  <a:close/>
                  <a:moveTo>
                    <a:pt x="1920608" y="8084"/>
                  </a:moveTo>
                  <a:cubicBezTo>
                    <a:pt x="1923000" y="8004"/>
                    <a:pt x="1954946" y="8156"/>
                    <a:pt x="1960069" y="8168"/>
                  </a:cubicBezTo>
                  <a:cubicBezTo>
                    <a:pt x="1955471" y="8311"/>
                    <a:pt x="1951767" y="8185"/>
                    <a:pt x="1945609" y="8178"/>
                  </a:cubicBezTo>
                  <a:cubicBezTo>
                    <a:pt x="1943942" y="8176"/>
                    <a:pt x="1944390" y="8242"/>
                    <a:pt x="1944205" y="8242"/>
                  </a:cubicBezTo>
                  <a:cubicBezTo>
                    <a:pt x="1941319" y="8238"/>
                    <a:pt x="1943479" y="8168"/>
                    <a:pt x="1941704" y="8163"/>
                  </a:cubicBezTo>
                  <a:cubicBezTo>
                    <a:pt x="1940578" y="8159"/>
                    <a:pt x="1917244" y="8197"/>
                    <a:pt x="1920608" y="8084"/>
                  </a:cubicBezTo>
                  <a:close/>
                  <a:moveTo>
                    <a:pt x="1899154" y="8077"/>
                  </a:moveTo>
                  <a:cubicBezTo>
                    <a:pt x="1890418" y="8072"/>
                    <a:pt x="1881316" y="8073"/>
                    <a:pt x="1879078" y="8085"/>
                  </a:cubicBezTo>
                  <a:cubicBezTo>
                    <a:pt x="1883461" y="8152"/>
                    <a:pt x="1915098" y="8228"/>
                    <a:pt x="1916534" y="8205"/>
                  </a:cubicBezTo>
                  <a:cubicBezTo>
                    <a:pt x="1916950" y="8198"/>
                    <a:pt x="1917244" y="8111"/>
                    <a:pt x="1917043" y="8107"/>
                  </a:cubicBezTo>
                  <a:cubicBezTo>
                    <a:pt x="1916264" y="8094"/>
                    <a:pt x="1907891" y="8082"/>
                    <a:pt x="1899154" y="8077"/>
                  </a:cubicBezTo>
                  <a:close/>
                  <a:moveTo>
                    <a:pt x="1861655" y="7969"/>
                  </a:moveTo>
                  <a:cubicBezTo>
                    <a:pt x="1850821" y="7985"/>
                    <a:pt x="1871640" y="8151"/>
                    <a:pt x="1868908" y="8029"/>
                  </a:cubicBezTo>
                  <a:cubicBezTo>
                    <a:pt x="1868723" y="8021"/>
                    <a:pt x="1862781" y="7968"/>
                    <a:pt x="1861655" y="7969"/>
                  </a:cubicBezTo>
                  <a:close/>
                  <a:moveTo>
                    <a:pt x="1993790" y="7952"/>
                  </a:moveTo>
                  <a:cubicBezTo>
                    <a:pt x="1996352" y="7870"/>
                    <a:pt x="2015797" y="8008"/>
                    <a:pt x="2010643" y="8067"/>
                  </a:cubicBezTo>
                  <a:cubicBezTo>
                    <a:pt x="2009809" y="8076"/>
                    <a:pt x="1990025" y="8073"/>
                    <a:pt x="1993790" y="7952"/>
                  </a:cubicBezTo>
                  <a:close/>
                  <a:moveTo>
                    <a:pt x="1927263" y="7872"/>
                  </a:moveTo>
                  <a:cubicBezTo>
                    <a:pt x="1930300" y="7899"/>
                    <a:pt x="1931550" y="7956"/>
                    <a:pt x="1926117" y="7988"/>
                  </a:cubicBezTo>
                  <a:cubicBezTo>
                    <a:pt x="1925083" y="7994"/>
                    <a:pt x="1920700" y="7903"/>
                    <a:pt x="1917691" y="7936"/>
                  </a:cubicBezTo>
                  <a:cubicBezTo>
                    <a:pt x="1919404" y="7848"/>
                    <a:pt x="1924227" y="7845"/>
                    <a:pt x="1927263" y="7872"/>
                  </a:cubicBezTo>
                  <a:close/>
                  <a:moveTo>
                    <a:pt x="1856666" y="7757"/>
                  </a:moveTo>
                  <a:cubicBezTo>
                    <a:pt x="1853749" y="7747"/>
                    <a:pt x="1850875" y="7746"/>
                    <a:pt x="1850775" y="7776"/>
                  </a:cubicBezTo>
                  <a:cubicBezTo>
                    <a:pt x="1852410" y="7804"/>
                    <a:pt x="1868877" y="7866"/>
                    <a:pt x="1862812" y="7789"/>
                  </a:cubicBezTo>
                  <a:cubicBezTo>
                    <a:pt x="1862542" y="7786"/>
                    <a:pt x="1859583" y="7767"/>
                    <a:pt x="1856666" y="7757"/>
                  </a:cubicBezTo>
                  <a:close/>
                  <a:moveTo>
                    <a:pt x="1857827" y="7588"/>
                  </a:moveTo>
                  <a:cubicBezTo>
                    <a:pt x="1856469" y="7594"/>
                    <a:pt x="1854370" y="7677"/>
                    <a:pt x="1854525" y="7683"/>
                  </a:cubicBezTo>
                  <a:cubicBezTo>
                    <a:pt x="1861470" y="7908"/>
                    <a:pt x="1882350" y="7566"/>
                    <a:pt x="1868677" y="7598"/>
                  </a:cubicBezTo>
                  <a:cubicBezTo>
                    <a:pt x="1868399" y="7599"/>
                    <a:pt x="1871053" y="7723"/>
                    <a:pt x="1865744" y="7694"/>
                  </a:cubicBezTo>
                  <a:cubicBezTo>
                    <a:pt x="1865312" y="7692"/>
                    <a:pt x="1864479" y="7557"/>
                    <a:pt x="1857827" y="7588"/>
                  </a:cubicBezTo>
                  <a:close/>
                  <a:moveTo>
                    <a:pt x="26384" y="7583"/>
                  </a:moveTo>
                  <a:cubicBezTo>
                    <a:pt x="30138" y="7718"/>
                    <a:pt x="21822" y="7792"/>
                    <a:pt x="19343" y="7714"/>
                  </a:cubicBezTo>
                  <a:cubicBezTo>
                    <a:pt x="19113" y="7589"/>
                    <a:pt x="25812" y="7563"/>
                    <a:pt x="26384" y="7583"/>
                  </a:cubicBezTo>
                  <a:close/>
                  <a:moveTo>
                    <a:pt x="1811869" y="7508"/>
                  </a:moveTo>
                  <a:cubicBezTo>
                    <a:pt x="1812532" y="7575"/>
                    <a:pt x="1826314" y="7652"/>
                    <a:pt x="1826977" y="7644"/>
                  </a:cubicBezTo>
                  <a:cubicBezTo>
                    <a:pt x="1833536" y="7558"/>
                    <a:pt x="1812918" y="7484"/>
                    <a:pt x="1811869" y="7508"/>
                  </a:cubicBezTo>
                  <a:close/>
                  <a:moveTo>
                    <a:pt x="1896403" y="7377"/>
                  </a:moveTo>
                  <a:cubicBezTo>
                    <a:pt x="1899974" y="7385"/>
                    <a:pt x="1904026" y="7407"/>
                    <a:pt x="1905700" y="7400"/>
                  </a:cubicBezTo>
                  <a:cubicBezTo>
                    <a:pt x="1902814" y="7486"/>
                    <a:pt x="1894681" y="7435"/>
                    <a:pt x="1889989" y="7438"/>
                  </a:cubicBezTo>
                  <a:cubicBezTo>
                    <a:pt x="1889742" y="7376"/>
                    <a:pt x="1892833" y="7369"/>
                    <a:pt x="1896403" y="7377"/>
                  </a:cubicBezTo>
                  <a:close/>
                  <a:moveTo>
                    <a:pt x="1807378" y="6986"/>
                  </a:moveTo>
                  <a:cubicBezTo>
                    <a:pt x="1810032" y="6978"/>
                    <a:pt x="1813528" y="6992"/>
                    <a:pt x="1815125" y="7038"/>
                  </a:cubicBezTo>
                  <a:cubicBezTo>
                    <a:pt x="1816684" y="7162"/>
                    <a:pt x="1805124" y="7075"/>
                    <a:pt x="1804677" y="7065"/>
                  </a:cubicBezTo>
                  <a:cubicBezTo>
                    <a:pt x="1802910" y="7024"/>
                    <a:pt x="1804723" y="6994"/>
                    <a:pt x="1807378" y="6986"/>
                  </a:cubicBezTo>
                  <a:close/>
                  <a:moveTo>
                    <a:pt x="1606011" y="6526"/>
                  </a:moveTo>
                  <a:cubicBezTo>
                    <a:pt x="1603159" y="6527"/>
                    <a:pt x="1601273" y="6546"/>
                    <a:pt x="1603680" y="6596"/>
                  </a:cubicBezTo>
                  <a:cubicBezTo>
                    <a:pt x="1604421" y="6611"/>
                    <a:pt x="1613912" y="6640"/>
                    <a:pt x="1614128" y="6560"/>
                  </a:cubicBezTo>
                  <a:cubicBezTo>
                    <a:pt x="1612678" y="6541"/>
                    <a:pt x="1608862" y="6525"/>
                    <a:pt x="1606011" y="6526"/>
                  </a:cubicBezTo>
                  <a:close/>
                  <a:moveTo>
                    <a:pt x="1561148" y="6355"/>
                  </a:moveTo>
                  <a:cubicBezTo>
                    <a:pt x="1557320" y="6435"/>
                    <a:pt x="1569451" y="6591"/>
                    <a:pt x="1566117" y="6423"/>
                  </a:cubicBezTo>
                  <a:cubicBezTo>
                    <a:pt x="1565947" y="6416"/>
                    <a:pt x="1561348" y="6351"/>
                    <a:pt x="1561148" y="6355"/>
                  </a:cubicBezTo>
                  <a:close/>
                  <a:moveTo>
                    <a:pt x="1577352" y="6128"/>
                  </a:moveTo>
                  <a:cubicBezTo>
                    <a:pt x="1569265" y="6265"/>
                    <a:pt x="1603218" y="6477"/>
                    <a:pt x="1594297" y="6254"/>
                  </a:cubicBezTo>
                  <a:cubicBezTo>
                    <a:pt x="1593665" y="6238"/>
                    <a:pt x="1578062" y="6117"/>
                    <a:pt x="1577352" y="6128"/>
                  </a:cubicBezTo>
                  <a:close/>
                  <a:moveTo>
                    <a:pt x="1637895" y="6127"/>
                  </a:moveTo>
                  <a:cubicBezTo>
                    <a:pt x="1638651" y="6151"/>
                    <a:pt x="1635102" y="6254"/>
                    <a:pt x="1635719" y="6283"/>
                  </a:cubicBezTo>
                  <a:cubicBezTo>
                    <a:pt x="1636089" y="6299"/>
                    <a:pt x="1648636" y="6398"/>
                    <a:pt x="1649223" y="6390"/>
                  </a:cubicBezTo>
                  <a:cubicBezTo>
                    <a:pt x="1649840" y="6380"/>
                    <a:pt x="1649115" y="6240"/>
                    <a:pt x="1649732" y="6226"/>
                  </a:cubicBezTo>
                  <a:cubicBezTo>
                    <a:pt x="1650457" y="6211"/>
                    <a:pt x="1658174" y="6357"/>
                    <a:pt x="1662232" y="6370"/>
                  </a:cubicBezTo>
                  <a:cubicBezTo>
                    <a:pt x="1669856" y="6396"/>
                    <a:pt x="1670674" y="6285"/>
                    <a:pt x="1671307" y="6286"/>
                  </a:cubicBezTo>
                  <a:cubicBezTo>
                    <a:pt x="1673128" y="6292"/>
                    <a:pt x="1676184" y="6382"/>
                    <a:pt x="1679887" y="6393"/>
                  </a:cubicBezTo>
                  <a:cubicBezTo>
                    <a:pt x="1698499" y="6449"/>
                    <a:pt x="1726973" y="6447"/>
                    <a:pt x="1741742" y="6722"/>
                  </a:cubicBezTo>
                  <a:cubicBezTo>
                    <a:pt x="1728609" y="6590"/>
                    <a:pt x="1716093" y="6650"/>
                    <a:pt x="1703021" y="6642"/>
                  </a:cubicBezTo>
                  <a:cubicBezTo>
                    <a:pt x="1706849" y="6421"/>
                    <a:pt x="1683792" y="6764"/>
                    <a:pt x="1697280" y="6535"/>
                  </a:cubicBezTo>
                  <a:cubicBezTo>
                    <a:pt x="1691061" y="6574"/>
                    <a:pt x="1637386" y="6462"/>
                    <a:pt x="1632833" y="6395"/>
                  </a:cubicBezTo>
                  <a:cubicBezTo>
                    <a:pt x="1632818" y="6395"/>
                    <a:pt x="1632818" y="6395"/>
                    <a:pt x="1632818" y="6395"/>
                  </a:cubicBezTo>
                  <a:cubicBezTo>
                    <a:pt x="1631413" y="6374"/>
                    <a:pt x="1632108" y="5940"/>
                    <a:pt x="1637895" y="6127"/>
                  </a:cubicBezTo>
                  <a:close/>
                  <a:moveTo>
                    <a:pt x="1456807" y="5861"/>
                  </a:moveTo>
                  <a:cubicBezTo>
                    <a:pt x="1454432" y="5871"/>
                    <a:pt x="1452605" y="5915"/>
                    <a:pt x="1454981" y="5982"/>
                  </a:cubicBezTo>
                  <a:cubicBezTo>
                    <a:pt x="1456169" y="6015"/>
                    <a:pt x="1461802" y="5993"/>
                    <a:pt x="1461927" y="5946"/>
                  </a:cubicBezTo>
                  <a:cubicBezTo>
                    <a:pt x="1462107" y="5875"/>
                    <a:pt x="1459183" y="5851"/>
                    <a:pt x="1456807" y="5861"/>
                  </a:cubicBezTo>
                  <a:close/>
                  <a:moveTo>
                    <a:pt x="1375871" y="5833"/>
                  </a:moveTo>
                  <a:cubicBezTo>
                    <a:pt x="1372433" y="5881"/>
                    <a:pt x="1378351" y="6127"/>
                    <a:pt x="1382555" y="5915"/>
                  </a:cubicBezTo>
                  <a:cubicBezTo>
                    <a:pt x="1380419" y="5927"/>
                    <a:pt x="1376225" y="5829"/>
                    <a:pt x="1375871" y="5833"/>
                  </a:cubicBezTo>
                  <a:close/>
                  <a:moveTo>
                    <a:pt x="1336363" y="5737"/>
                  </a:moveTo>
                  <a:cubicBezTo>
                    <a:pt x="1333363" y="5751"/>
                    <a:pt x="1325580" y="5686"/>
                    <a:pt x="1324210" y="5776"/>
                  </a:cubicBezTo>
                  <a:cubicBezTo>
                    <a:pt x="1327880" y="5767"/>
                    <a:pt x="1337351" y="5925"/>
                    <a:pt x="1336363" y="5737"/>
                  </a:cubicBezTo>
                  <a:close/>
                  <a:moveTo>
                    <a:pt x="15629" y="5537"/>
                  </a:moveTo>
                  <a:cubicBezTo>
                    <a:pt x="26465" y="5836"/>
                    <a:pt x="18588" y="6190"/>
                    <a:pt x="41258" y="5670"/>
                  </a:cubicBezTo>
                  <a:cubicBezTo>
                    <a:pt x="31734" y="6049"/>
                    <a:pt x="40731" y="5953"/>
                    <a:pt x="38872" y="6110"/>
                  </a:cubicBezTo>
                  <a:cubicBezTo>
                    <a:pt x="37381" y="6234"/>
                    <a:pt x="31793" y="6120"/>
                    <a:pt x="35041" y="6380"/>
                  </a:cubicBezTo>
                  <a:cubicBezTo>
                    <a:pt x="30771" y="6096"/>
                    <a:pt x="12235" y="6143"/>
                    <a:pt x="11409" y="6096"/>
                  </a:cubicBezTo>
                  <a:cubicBezTo>
                    <a:pt x="11417" y="6096"/>
                    <a:pt x="11425" y="6096"/>
                    <a:pt x="11432" y="6096"/>
                  </a:cubicBezTo>
                  <a:cubicBezTo>
                    <a:pt x="10936" y="6069"/>
                    <a:pt x="12171" y="5442"/>
                    <a:pt x="15629" y="5537"/>
                  </a:cubicBezTo>
                  <a:close/>
                  <a:moveTo>
                    <a:pt x="32961" y="5372"/>
                  </a:moveTo>
                  <a:cubicBezTo>
                    <a:pt x="37288" y="5389"/>
                    <a:pt x="41916" y="5431"/>
                    <a:pt x="43309" y="5433"/>
                  </a:cubicBezTo>
                  <a:cubicBezTo>
                    <a:pt x="41726" y="5608"/>
                    <a:pt x="23963" y="5678"/>
                    <a:pt x="24410" y="5457"/>
                  </a:cubicBezTo>
                  <a:cubicBezTo>
                    <a:pt x="24605" y="5361"/>
                    <a:pt x="28633" y="5354"/>
                    <a:pt x="32961" y="5372"/>
                  </a:cubicBezTo>
                  <a:close/>
                  <a:moveTo>
                    <a:pt x="1152679" y="5283"/>
                  </a:moveTo>
                  <a:cubicBezTo>
                    <a:pt x="1152099" y="5269"/>
                    <a:pt x="1145395" y="5272"/>
                    <a:pt x="1145639" y="5355"/>
                  </a:cubicBezTo>
                  <a:cubicBezTo>
                    <a:pt x="1148117" y="5411"/>
                    <a:pt x="1156433" y="5378"/>
                    <a:pt x="1152679" y="5283"/>
                  </a:cubicBezTo>
                  <a:close/>
                  <a:moveTo>
                    <a:pt x="1077107" y="5117"/>
                  </a:moveTo>
                  <a:cubicBezTo>
                    <a:pt x="1076110" y="5166"/>
                    <a:pt x="1083221" y="5378"/>
                    <a:pt x="1085274" y="5325"/>
                  </a:cubicBezTo>
                  <a:cubicBezTo>
                    <a:pt x="1089947" y="5206"/>
                    <a:pt x="1079114" y="5020"/>
                    <a:pt x="1077107" y="5117"/>
                  </a:cubicBezTo>
                  <a:close/>
                  <a:moveTo>
                    <a:pt x="1401988" y="4996"/>
                  </a:moveTo>
                  <a:cubicBezTo>
                    <a:pt x="1405090" y="5015"/>
                    <a:pt x="1408782" y="5057"/>
                    <a:pt x="1410686" y="5051"/>
                  </a:cubicBezTo>
                  <a:cubicBezTo>
                    <a:pt x="1411590" y="5238"/>
                    <a:pt x="1400630" y="5062"/>
                    <a:pt x="1396823" y="5073"/>
                  </a:cubicBezTo>
                  <a:cubicBezTo>
                    <a:pt x="1396372" y="4979"/>
                    <a:pt x="1398885" y="4976"/>
                    <a:pt x="1401988" y="4996"/>
                  </a:cubicBezTo>
                  <a:close/>
                  <a:moveTo>
                    <a:pt x="1430082" y="4920"/>
                  </a:moveTo>
                  <a:cubicBezTo>
                    <a:pt x="1430363" y="4915"/>
                    <a:pt x="1436602" y="4950"/>
                    <a:pt x="1436882" y="4957"/>
                  </a:cubicBezTo>
                  <a:cubicBezTo>
                    <a:pt x="1441994" y="5109"/>
                    <a:pt x="1424344" y="5014"/>
                    <a:pt x="1430082" y="4920"/>
                  </a:cubicBezTo>
                  <a:close/>
                  <a:moveTo>
                    <a:pt x="1032896" y="4829"/>
                  </a:moveTo>
                  <a:cubicBezTo>
                    <a:pt x="1027638" y="4955"/>
                    <a:pt x="1038903" y="5102"/>
                    <a:pt x="1037870" y="4913"/>
                  </a:cubicBezTo>
                  <a:cubicBezTo>
                    <a:pt x="1037727" y="4903"/>
                    <a:pt x="1033103" y="4824"/>
                    <a:pt x="1032896" y="4829"/>
                  </a:cubicBezTo>
                  <a:close/>
                  <a:moveTo>
                    <a:pt x="1049194" y="4729"/>
                  </a:moveTo>
                  <a:cubicBezTo>
                    <a:pt x="1046908" y="4736"/>
                    <a:pt x="1045436" y="4810"/>
                    <a:pt x="1046403" y="4957"/>
                  </a:cubicBezTo>
                  <a:cubicBezTo>
                    <a:pt x="1055044" y="4963"/>
                    <a:pt x="1045335" y="4695"/>
                    <a:pt x="1056870" y="4898"/>
                  </a:cubicBezTo>
                  <a:cubicBezTo>
                    <a:pt x="1054581" y="4781"/>
                    <a:pt x="1051481" y="4722"/>
                    <a:pt x="1049194" y="4729"/>
                  </a:cubicBezTo>
                  <a:close/>
                  <a:moveTo>
                    <a:pt x="1327667" y="4701"/>
                  </a:moveTo>
                  <a:cubicBezTo>
                    <a:pt x="1373856" y="4709"/>
                    <a:pt x="1363673" y="5078"/>
                    <a:pt x="1324917" y="4785"/>
                  </a:cubicBezTo>
                  <a:cubicBezTo>
                    <a:pt x="1324861" y="4661"/>
                    <a:pt x="1324752" y="4700"/>
                    <a:pt x="1327667" y="4701"/>
                  </a:cubicBezTo>
                  <a:close/>
                  <a:moveTo>
                    <a:pt x="1242310" y="4613"/>
                  </a:moveTo>
                  <a:cubicBezTo>
                    <a:pt x="1242734" y="4609"/>
                    <a:pt x="1248893" y="4669"/>
                    <a:pt x="1249086" y="4679"/>
                  </a:cubicBezTo>
                  <a:cubicBezTo>
                    <a:pt x="1253168" y="4880"/>
                    <a:pt x="1232893" y="4706"/>
                    <a:pt x="1242310" y="4613"/>
                  </a:cubicBezTo>
                  <a:close/>
                  <a:moveTo>
                    <a:pt x="1009320" y="4531"/>
                  </a:moveTo>
                  <a:cubicBezTo>
                    <a:pt x="1003765" y="4542"/>
                    <a:pt x="997910" y="5098"/>
                    <a:pt x="1004820" y="5029"/>
                  </a:cubicBezTo>
                  <a:cubicBezTo>
                    <a:pt x="1005554" y="5021"/>
                    <a:pt x="1009955" y="4612"/>
                    <a:pt x="1009320" y="4531"/>
                  </a:cubicBezTo>
                  <a:close/>
                  <a:moveTo>
                    <a:pt x="1252307" y="4351"/>
                  </a:moveTo>
                  <a:cubicBezTo>
                    <a:pt x="1255772" y="4364"/>
                    <a:pt x="1259505" y="4408"/>
                    <a:pt x="1260036" y="4431"/>
                  </a:cubicBezTo>
                  <a:cubicBezTo>
                    <a:pt x="1264317" y="4618"/>
                    <a:pt x="1247304" y="4416"/>
                    <a:pt x="1246180" y="4455"/>
                  </a:cubicBezTo>
                  <a:cubicBezTo>
                    <a:pt x="1245643" y="4356"/>
                    <a:pt x="1248841" y="4338"/>
                    <a:pt x="1252307" y="4351"/>
                  </a:cubicBezTo>
                  <a:close/>
                  <a:moveTo>
                    <a:pt x="986829" y="4281"/>
                  </a:moveTo>
                  <a:lnTo>
                    <a:pt x="987397" y="4295"/>
                  </a:lnTo>
                  <a:lnTo>
                    <a:pt x="987002" y="4297"/>
                  </a:lnTo>
                  <a:close/>
                  <a:moveTo>
                    <a:pt x="1098678" y="3951"/>
                  </a:moveTo>
                  <a:cubicBezTo>
                    <a:pt x="1098023" y="3984"/>
                    <a:pt x="1097368" y="4017"/>
                    <a:pt x="1096712" y="4049"/>
                  </a:cubicBezTo>
                  <a:cubicBezTo>
                    <a:pt x="1107824" y="4001"/>
                    <a:pt x="1120646" y="4212"/>
                    <a:pt x="1133445" y="4253"/>
                  </a:cubicBezTo>
                  <a:cubicBezTo>
                    <a:pt x="1136694" y="4264"/>
                    <a:pt x="1132958" y="4040"/>
                    <a:pt x="1137216" y="4112"/>
                  </a:cubicBezTo>
                  <a:cubicBezTo>
                    <a:pt x="1140625" y="4170"/>
                    <a:pt x="1144400" y="4378"/>
                    <a:pt x="1142546" y="4415"/>
                  </a:cubicBezTo>
                  <a:cubicBezTo>
                    <a:pt x="1142094" y="4425"/>
                    <a:pt x="1135149" y="4274"/>
                    <a:pt x="1131674" y="4276"/>
                  </a:cubicBezTo>
                  <a:cubicBezTo>
                    <a:pt x="1121414" y="4281"/>
                    <a:pt x="1124005" y="4472"/>
                    <a:pt x="1123406" y="4475"/>
                  </a:cubicBezTo>
                  <a:cubicBezTo>
                    <a:pt x="1122744" y="4478"/>
                    <a:pt x="1116286" y="4329"/>
                    <a:pt x="1112759" y="4323"/>
                  </a:cubicBezTo>
                  <a:cubicBezTo>
                    <a:pt x="1103893" y="4309"/>
                    <a:pt x="1099842" y="4410"/>
                    <a:pt x="1087729" y="4222"/>
                  </a:cubicBezTo>
                  <a:cubicBezTo>
                    <a:pt x="1094720" y="4123"/>
                    <a:pt x="1090891" y="3846"/>
                    <a:pt x="1098678" y="3951"/>
                  </a:cubicBezTo>
                  <a:close/>
                  <a:moveTo>
                    <a:pt x="79669" y="3920"/>
                  </a:moveTo>
                  <a:cubicBezTo>
                    <a:pt x="82035" y="3902"/>
                    <a:pt x="85320" y="3912"/>
                    <a:pt x="86804" y="3950"/>
                  </a:cubicBezTo>
                  <a:cubicBezTo>
                    <a:pt x="86965" y="4064"/>
                    <a:pt x="78427" y="4075"/>
                    <a:pt x="78053" y="4062"/>
                  </a:cubicBezTo>
                  <a:cubicBezTo>
                    <a:pt x="75858" y="3986"/>
                    <a:pt x="77304" y="3939"/>
                    <a:pt x="79669" y="3920"/>
                  </a:cubicBezTo>
                  <a:close/>
                  <a:moveTo>
                    <a:pt x="1064299" y="3865"/>
                  </a:moveTo>
                  <a:cubicBezTo>
                    <a:pt x="1070646" y="3783"/>
                    <a:pt x="1063399" y="4142"/>
                    <a:pt x="1068169" y="4056"/>
                  </a:cubicBezTo>
                  <a:cubicBezTo>
                    <a:pt x="1069796" y="4027"/>
                    <a:pt x="1071338" y="3642"/>
                    <a:pt x="1079864" y="3869"/>
                  </a:cubicBezTo>
                  <a:cubicBezTo>
                    <a:pt x="1079872" y="3869"/>
                    <a:pt x="1079880" y="3869"/>
                    <a:pt x="1079888" y="3869"/>
                  </a:cubicBezTo>
                  <a:cubicBezTo>
                    <a:pt x="1082381" y="3935"/>
                    <a:pt x="1079540" y="4020"/>
                    <a:pt x="1079997" y="4055"/>
                  </a:cubicBezTo>
                  <a:cubicBezTo>
                    <a:pt x="1080164" y="4070"/>
                    <a:pt x="1087939" y="4288"/>
                    <a:pt x="1081482" y="4298"/>
                  </a:cubicBezTo>
                  <a:cubicBezTo>
                    <a:pt x="1071634" y="4315"/>
                    <a:pt x="1080554" y="4006"/>
                    <a:pt x="1075302" y="3984"/>
                  </a:cubicBezTo>
                  <a:cubicBezTo>
                    <a:pt x="1074661" y="3982"/>
                    <a:pt x="1064723" y="4161"/>
                    <a:pt x="1065302" y="4209"/>
                  </a:cubicBezTo>
                  <a:cubicBezTo>
                    <a:pt x="1065362" y="4215"/>
                    <a:pt x="1068352" y="4180"/>
                    <a:pt x="1068845" y="4201"/>
                  </a:cubicBezTo>
                  <a:cubicBezTo>
                    <a:pt x="1070710" y="4279"/>
                    <a:pt x="1069802" y="4398"/>
                    <a:pt x="1070065" y="4405"/>
                  </a:cubicBezTo>
                  <a:cubicBezTo>
                    <a:pt x="1070926" y="4422"/>
                    <a:pt x="1086641" y="4266"/>
                    <a:pt x="1088925" y="4453"/>
                  </a:cubicBezTo>
                  <a:cubicBezTo>
                    <a:pt x="1089669" y="4513"/>
                    <a:pt x="1063875" y="4568"/>
                    <a:pt x="1062870" y="4534"/>
                  </a:cubicBezTo>
                  <a:cubicBezTo>
                    <a:pt x="1062234" y="4513"/>
                    <a:pt x="1062503" y="4174"/>
                    <a:pt x="1061844" y="4139"/>
                  </a:cubicBezTo>
                  <a:cubicBezTo>
                    <a:pt x="1061506" y="4121"/>
                    <a:pt x="1051130" y="4215"/>
                    <a:pt x="1049783" y="4179"/>
                  </a:cubicBezTo>
                  <a:cubicBezTo>
                    <a:pt x="1049392" y="4169"/>
                    <a:pt x="1049093" y="4158"/>
                    <a:pt x="1048874" y="4149"/>
                  </a:cubicBezTo>
                  <a:cubicBezTo>
                    <a:pt x="1050443" y="4260"/>
                    <a:pt x="1041048" y="4223"/>
                    <a:pt x="1041336" y="4104"/>
                  </a:cubicBezTo>
                  <a:cubicBezTo>
                    <a:pt x="1041498" y="4057"/>
                    <a:pt x="1047966" y="4106"/>
                    <a:pt x="1048198" y="4114"/>
                  </a:cubicBezTo>
                  <a:cubicBezTo>
                    <a:pt x="1048300" y="4118"/>
                    <a:pt x="1048388" y="4123"/>
                    <a:pt x="1048470" y="4127"/>
                  </a:cubicBezTo>
                  <a:cubicBezTo>
                    <a:pt x="1047130" y="3993"/>
                    <a:pt x="1069026" y="4072"/>
                    <a:pt x="1064299" y="3865"/>
                  </a:cubicBezTo>
                  <a:close/>
                  <a:moveTo>
                    <a:pt x="618273" y="2431"/>
                  </a:moveTo>
                  <a:cubicBezTo>
                    <a:pt x="618107" y="2545"/>
                    <a:pt x="627618" y="2654"/>
                    <a:pt x="628562" y="2462"/>
                  </a:cubicBezTo>
                  <a:cubicBezTo>
                    <a:pt x="626690" y="2464"/>
                    <a:pt x="618383" y="2360"/>
                    <a:pt x="618273" y="2431"/>
                  </a:cubicBezTo>
                  <a:close/>
                  <a:moveTo>
                    <a:pt x="595908" y="2395"/>
                  </a:moveTo>
                  <a:cubicBezTo>
                    <a:pt x="588102" y="2523"/>
                    <a:pt x="611596" y="2667"/>
                    <a:pt x="604418" y="2448"/>
                  </a:cubicBezTo>
                  <a:cubicBezTo>
                    <a:pt x="604060" y="2437"/>
                    <a:pt x="596283" y="2389"/>
                    <a:pt x="595908" y="2395"/>
                  </a:cubicBezTo>
                  <a:close/>
                  <a:moveTo>
                    <a:pt x="88320" y="2328"/>
                  </a:moveTo>
                  <a:lnTo>
                    <a:pt x="90681" y="2581"/>
                  </a:lnTo>
                  <a:cubicBezTo>
                    <a:pt x="102454" y="2891"/>
                    <a:pt x="99331" y="2455"/>
                    <a:pt x="101172" y="2410"/>
                  </a:cubicBezTo>
                  <a:cubicBezTo>
                    <a:pt x="105120" y="2312"/>
                    <a:pt x="104484" y="2829"/>
                    <a:pt x="111143" y="2632"/>
                  </a:cubicBezTo>
                  <a:cubicBezTo>
                    <a:pt x="100136" y="2919"/>
                    <a:pt x="110155" y="2814"/>
                    <a:pt x="110467" y="2999"/>
                  </a:cubicBezTo>
                  <a:cubicBezTo>
                    <a:pt x="111700" y="3755"/>
                    <a:pt x="95812" y="2608"/>
                    <a:pt x="90324" y="2750"/>
                  </a:cubicBezTo>
                  <a:cubicBezTo>
                    <a:pt x="89559" y="2770"/>
                    <a:pt x="95205" y="3026"/>
                    <a:pt x="93246" y="3090"/>
                  </a:cubicBezTo>
                  <a:cubicBezTo>
                    <a:pt x="88469" y="3246"/>
                    <a:pt x="76165" y="2595"/>
                    <a:pt x="79260" y="2368"/>
                  </a:cubicBezTo>
                  <a:close/>
                  <a:moveTo>
                    <a:pt x="88319" y="2328"/>
                  </a:moveTo>
                  <a:cubicBezTo>
                    <a:pt x="88324" y="2328"/>
                    <a:pt x="88329" y="2328"/>
                    <a:pt x="88335" y="2328"/>
                  </a:cubicBezTo>
                  <a:lnTo>
                    <a:pt x="88320" y="2328"/>
                  </a:lnTo>
                  <a:close/>
                  <a:moveTo>
                    <a:pt x="501942" y="2257"/>
                  </a:moveTo>
                  <a:cubicBezTo>
                    <a:pt x="499970" y="2222"/>
                    <a:pt x="497720" y="2218"/>
                    <a:pt x="497728" y="2312"/>
                  </a:cubicBezTo>
                  <a:cubicBezTo>
                    <a:pt x="497742" y="2373"/>
                    <a:pt x="504200" y="2396"/>
                    <a:pt x="504489" y="2388"/>
                  </a:cubicBezTo>
                  <a:cubicBezTo>
                    <a:pt x="505609" y="2359"/>
                    <a:pt x="503914" y="2293"/>
                    <a:pt x="501942" y="2257"/>
                  </a:cubicBezTo>
                  <a:close/>
                  <a:moveTo>
                    <a:pt x="104829" y="2004"/>
                  </a:moveTo>
                  <a:cubicBezTo>
                    <a:pt x="107063" y="1998"/>
                    <a:pt x="109655" y="2036"/>
                    <a:pt x="110304" y="2063"/>
                  </a:cubicBezTo>
                  <a:cubicBezTo>
                    <a:pt x="110813" y="2085"/>
                    <a:pt x="103536" y="2590"/>
                    <a:pt x="101499" y="2207"/>
                  </a:cubicBezTo>
                  <a:cubicBezTo>
                    <a:pt x="100718" y="2060"/>
                    <a:pt x="102594" y="2010"/>
                    <a:pt x="104829" y="2004"/>
                  </a:cubicBezTo>
                  <a:close/>
                  <a:moveTo>
                    <a:pt x="429288" y="1994"/>
                  </a:moveTo>
                  <a:cubicBezTo>
                    <a:pt x="427055" y="2236"/>
                    <a:pt x="443795" y="2351"/>
                    <a:pt x="439383" y="2130"/>
                  </a:cubicBezTo>
                  <a:cubicBezTo>
                    <a:pt x="438407" y="2081"/>
                    <a:pt x="431392" y="2003"/>
                    <a:pt x="429288" y="1994"/>
                  </a:cubicBezTo>
                  <a:close/>
                  <a:moveTo>
                    <a:pt x="418020" y="1523"/>
                  </a:moveTo>
                  <a:cubicBezTo>
                    <a:pt x="421304" y="1587"/>
                    <a:pt x="423941" y="1690"/>
                    <a:pt x="422800" y="1733"/>
                  </a:cubicBezTo>
                  <a:cubicBezTo>
                    <a:pt x="422269" y="1752"/>
                    <a:pt x="408292" y="1662"/>
                    <a:pt x="409357" y="1540"/>
                  </a:cubicBezTo>
                  <a:cubicBezTo>
                    <a:pt x="410806" y="1431"/>
                    <a:pt x="414737" y="1458"/>
                    <a:pt x="418020" y="1523"/>
                  </a:cubicBezTo>
                  <a:close/>
                  <a:moveTo>
                    <a:pt x="162011" y="1035"/>
                  </a:moveTo>
                  <a:cubicBezTo>
                    <a:pt x="189048" y="1210"/>
                    <a:pt x="216083" y="1383"/>
                    <a:pt x="243118" y="1554"/>
                  </a:cubicBezTo>
                  <a:cubicBezTo>
                    <a:pt x="253696" y="1137"/>
                    <a:pt x="281847" y="964"/>
                    <a:pt x="295674" y="1061"/>
                  </a:cubicBezTo>
                  <a:cubicBezTo>
                    <a:pt x="298458" y="1080"/>
                    <a:pt x="312127" y="1358"/>
                    <a:pt x="313158" y="1402"/>
                  </a:cubicBezTo>
                  <a:cubicBezTo>
                    <a:pt x="315069" y="1486"/>
                    <a:pt x="304565" y="1481"/>
                    <a:pt x="309312" y="1642"/>
                  </a:cubicBezTo>
                  <a:cubicBezTo>
                    <a:pt x="310314" y="1676"/>
                    <a:pt x="333455" y="1847"/>
                    <a:pt x="331801" y="1597"/>
                  </a:cubicBezTo>
                  <a:cubicBezTo>
                    <a:pt x="329208" y="1560"/>
                    <a:pt x="321092" y="1657"/>
                    <a:pt x="319763" y="1594"/>
                  </a:cubicBezTo>
                  <a:cubicBezTo>
                    <a:pt x="310433" y="1150"/>
                    <a:pt x="381778" y="1719"/>
                    <a:pt x="385313" y="1567"/>
                  </a:cubicBezTo>
                  <a:cubicBezTo>
                    <a:pt x="383732" y="1483"/>
                    <a:pt x="382152" y="1400"/>
                    <a:pt x="380572" y="1316"/>
                  </a:cubicBezTo>
                  <a:cubicBezTo>
                    <a:pt x="385075" y="1370"/>
                    <a:pt x="389577" y="1424"/>
                    <a:pt x="394078" y="1478"/>
                  </a:cubicBezTo>
                  <a:cubicBezTo>
                    <a:pt x="392257" y="1539"/>
                    <a:pt x="390436" y="1601"/>
                    <a:pt x="388615" y="1663"/>
                  </a:cubicBezTo>
                  <a:cubicBezTo>
                    <a:pt x="393790" y="1724"/>
                    <a:pt x="400745" y="1698"/>
                    <a:pt x="405548" y="1778"/>
                  </a:cubicBezTo>
                  <a:cubicBezTo>
                    <a:pt x="406333" y="1791"/>
                    <a:pt x="404296" y="1980"/>
                    <a:pt x="406154" y="1995"/>
                  </a:cubicBezTo>
                  <a:cubicBezTo>
                    <a:pt x="408014" y="2010"/>
                    <a:pt x="407655" y="1741"/>
                    <a:pt x="410358" y="1722"/>
                  </a:cubicBezTo>
                  <a:cubicBezTo>
                    <a:pt x="413391" y="1701"/>
                    <a:pt x="427277" y="1933"/>
                    <a:pt x="432086" y="1944"/>
                  </a:cubicBezTo>
                  <a:cubicBezTo>
                    <a:pt x="450073" y="1985"/>
                    <a:pt x="468213" y="1897"/>
                    <a:pt x="486235" y="2065"/>
                  </a:cubicBezTo>
                  <a:cubicBezTo>
                    <a:pt x="467629" y="2196"/>
                    <a:pt x="486379" y="2453"/>
                    <a:pt x="491589" y="2386"/>
                  </a:cubicBezTo>
                  <a:cubicBezTo>
                    <a:pt x="492745" y="2371"/>
                    <a:pt x="492559" y="1889"/>
                    <a:pt x="511227" y="2073"/>
                  </a:cubicBezTo>
                  <a:cubicBezTo>
                    <a:pt x="523090" y="2189"/>
                    <a:pt x="512133" y="2834"/>
                    <a:pt x="531928" y="2557"/>
                  </a:cubicBezTo>
                  <a:cubicBezTo>
                    <a:pt x="516706" y="2032"/>
                    <a:pt x="531675" y="2114"/>
                    <a:pt x="543608" y="2139"/>
                  </a:cubicBezTo>
                  <a:cubicBezTo>
                    <a:pt x="545665" y="2143"/>
                    <a:pt x="562280" y="2270"/>
                    <a:pt x="569618" y="2273"/>
                  </a:cubicBezTo>
                  <a:cubicBezTo>
                    <a:pt x="572129" y="2274"/>
                    <a:pt x="575955" y="2043"/>
                    <a:pt x="579286" y="2048"/>
                  </a:cubicBezTo>
                  <a:cubicBezTo>
                    <a:pt x="581577" y="2052"/>
                    <a:pt x="583312" y="2191"/>
                    <a:pt x="586715" y="2196"/>
                  </a:cubicBezTo>
                  <a:cubicBezTo>
                    <a:pt x="602581" y="2220"/>
                    <a:pt x="618185" y="2263"/>
                    <a:pt x="634080" y="2361"/>
                  </a:cubicBezTo>
                  <a:cubicBezTo>
                    <a:pt x="624791" y="2946"/>
                    <a:pt x="641370" y="2647"/>
                    <a:pt x="642114" y="2679"/>
                  </a:cubicBezTo>
                  <a:cubicBezTo>
                    <a:pt x="645901" y="2858"/>
                    <a:pt x="628775" y="2850"/>
                    <a:pt x="635547" y="2976"/>
                  </a:cubicBezTo>
                  <a:cubicBezTo>
                    <a:pt x="645014" y="2987"/>
                    <a:pt x="654479" y="2998"/>
                    <a:pt x="663944" y="3010"/>
                  </a:cubicBezTo>
                  <a:cubicBezTo>
                    <a:pt x="656175" y="2910"/>
                    <a:pt x="674228" y="2532"/>
                    <a:pt x="677551" y="2742"/>
                  </a:cubicBezTo>
                  <a:cubicBezTo>
                    <a:pt x="676088" y="2205"/>
                    <a:pt x="720690" y="3346"/>
                    <a:pt x="727479" y="3188"/>
                  </a:cubicBezTo>
                  <a:cubicBezTo>
                    <a:pt x="728894" y="3156"/>
                    <a:pt x="719637" y="2867"/>
                    <a:pt x="741109" y="3055"/>
                  </a:cubicBezTo>
                  <a:cubicBezTo>
                    <a:pt x="743435" y="3076"/>
                    <a:pt x="742555" y="3230"/>
                    <a:pt x="743776" y="3220"/>
                  </a:cubicBezTo>
                  <a:cubicBezTo>
                    <a:pt x="744506" y="3213"/>
                    <a:pt x="748926" y="2729"/>
                    <a:pt x="753637" y="3020"/>
                  </a:cubicBezTo>
                  <a:cubicBezTo>
                    <a:pt x="755356" y="3126"/>
                    <a:pt x="744353" y="3417"/>
                    <a:pt x="768518" y="3363"/>
                  </a:cubicBezTo>
                  <a:cubicBezTo>
                    <a:pt x="758894" y="2828"/>
                    <a:pt x="802027" y="3202"/>
                    <a:pt x="809961" y="3351"/>
                  </a:cubicBezTo>
                  <a:cubicBezTo>
                    <a:pt x="808376" y="3279"/>
                    <a:pt x="806791" y="3208"/>
                    <a:pt x="805206" y="3136"/>
                  </a:cubicBezTo>
                  <a:cubicBezTo>
                    <a:pt x="813050" y="3341"/>
                    <a:pt x="814465" y="3177"/>
                    <a:pt x="816233" y="3192"/>
                  </a:cubicBezTo>
                  <a:cubicBezTo>
                    <a:pt x="823355" y="3253"/>
                    <a:pt x="833145" y="3453"/>
                    <a:pt x="839778" y="3459"/>
                  </a:cubicBezTo>
                  <a:cubicBezTo>
                    <a:pt x="847541" y="3467"/>
                    <a:pt x="847567" y="3164"/>
                    <a:pt x="856619" y="3312"/>
                  </a:cubicBezTo>
                  <a:cubicBezTo>
                    <a:pt x="854470" y="3238"/>
                    <a:pt x="852324" y="3164"/>
                    <a:pt x="850177" y="3090"/>
                  </a:cubicBezTo>
                  <a:cubicBezTo>
                    <a:pt x="856427" y="3127"/>
                    <a:pt x="862677" y="3165"/>
                    <a:pt x="868928" y="3202"/>
                  </a:cubicBezTo>
                  <a:cubicBezTo>
                    <a:pt x="854453" y="3551"/>
                    <a:pt x="872050" y="3231"/>
                    <a:pt x="873209" y="3226"/>
                  </a:cubicBezTo>
                  <a:cubicBezTo>
                    <a:pt x="875059" y="3218"/>
                    <a:pt x="872402" y="3372"/>
                    <a:pt x="875494" y="3362"/>
                  </a:cubicBezTo>
                  <a:cubicBezTo>
                    <a:pt x="875814" y="3360"/>
                    <a:pt x="875351" y="3205"/>
                    <a:pt x="880118" y="3204"/>
                  </a:cubicBezTo>
                  <a:cubicBezTo>
                    <a:pt x="890077" y="3203"/>
                    <a:pt x="888503" y="3389"/>
                    <a:pt x="892683" y="3401"/>
                  </a:cubicBezTo>
                  <a:cubicBezTo>
                    <a:pt x="893066" y="3401"/>
                    <a:pt x="891725" y="3259"/>
                    <a:pt x="898948" y="3252"/>
                  </a:cubicBezTo>
                  <a:cubicBezTo>
                    <a:pt x="921899" y="3228"/>
                    <a:pt x="898833" y="3355"/>
                    <a:pt x="897952" y="3372"/>
                  </a:cubicBezTo>
                  <a:cubicBezTo>
                    <a:pt x="896796" y="3393"/>
                    <a:pt x="904665" y="3988"/>
                    <a:pt x="885169" y="3724"/>
                  </a:cubicBezTo>
                  <a:cubicBezTo>
                    <a:pt x="891716" y="3810"/>
                    <a:pt x="892375" y="4064"/>
                    <a:pt x="893111" y="4073"/>
                  </a:cubicBezTo>
                  <a:cubicBezTo>
                    <a:pt x="893764" y="4080"/>
                    <a:pt x="905105" y="4079"/>
                    <a:pt x="905732" y="4072"/>
                  </a:cubicBezTo>
                  <a:cubicBezTo>
                    <a:pt x="911308" y="4004"/>
                    <a:pt x="906400" y="3818"/>
                    <a:pt x="907488" y="3790"/>
                  </a:cubicBezTo>
                  <a:cubicBezTo>
                    <a:pt x="908377" y="3769"/>
                    <a:pt x="922041" y="4034"/>
                    <a:pt x="925245" y="3531"/>
                  </a:cubicBezTo>
                  <a:cubicBezTo>
                    <a:pt x="931782" y="4025"/>
                    <a:pt x="921482" y="3949"/>
                    <a:pt x="910519" y="3988"/>
                  </a:cubicBezTo>
                  <a:cubicBezTo>
                    <a:pt x="908919" y="4081"/>
                    <a:pt x="920959" y="4212"/>
                    <a:pt x="921592" y="4214"/>
                  </a:cubicBezTo>
                  <a:cubicBezTo>
                    <a:pt x="937124" y="4260"/>
                    <a:pt x="928524" y="3846"/>
                    <a:pt x="931920" y="3608"/>
                  </a:cubicBezTo>
                  <a:cubicBezTo>
                    <a:pt x="933704" y="3485"/>
                    <a:pt x="940031" y="3770"/>
                    <a:pt x="934188" y="3403"/>
                  </a:cubicBezTo>
                  <a:cubicBezTo>
                    <a:pt x="948285" y="3414"/>
                    <a:pt x="939736" y="3586"/>
                    <a:pt x="940647" y="3619"/>
                  </a:cubicBezTo>
                  <a:cubicBezTo>
                    <a:pt x="942020" y="3667"/>
                    <a:pt x="946953" y="3584"/>
                    <a:pt x="947570" y="3600"/>
                  </a:cubicBezTo>
                  <a:cubicBezTo>
                    <a:pt x="948478" y="3622"/>
                    <a:pt x="945326" y="3731"/>
                    <a:pt x="948899" y="3785"/>
                  </a:cubicBezTo>
                  <a:cubicBezTo>
                    <a:pt x="949493" y="3793"/>
                    <a:pt x="955251" y="3607"/>
                    <a:pt x="947828" y="3484"/>
                  </a:cubicBezTo>
                  <a:cubicBezTo>
                    <a:pt x="957745" y="3546"/>
                    <a:pt x="956928" y="3369"/>
                    <a:pt x="960291" y="3732"/>
                  </a:cubicBezTo>
                  <a:cubicBezTo>
                    <a:pt x="967123" y="3090"/>
                    <a:pt x="965248" y="4141"/>
                    <a:pt x="967938" y="4187"/>
                  </a:cubicBezTo>
                  <a:cubicBezTo>
                    <a:pt x="975091" y="4306"/>
                    <a:pt x="973016" y="3780"/>
                    <a:pt x="973394" y="3756"/>
                  </a:cubicBezTo>
                  <a:cubicBezTo>
                    <a:pt x="975996" y="3603"/>
                    <a:pt x="995797" y="3846"/>
                    <a:pt x="1000700" y="3788"/>
                  </a:cubicBezTo>
                  <a:cubicBezTo>
                    <a:pt x="998767" y="4152"/>
                    <a:pt x="985004" y="3741"/>
                    <a:pt x="981926" y="3802"/>
                  </a:cubicBezTo>
                  <a:cubicBezTo>
                    <a:pt x="976797" y="3906"/>
                    <a:pt x="980412" y="3964"/>
                    <a:pt x="984378" y="4052"/>
                  </a:cubicBezTo>
                  <a:lnTo>
                    <a:pt x="986829" y="4281"/>
                  </a:lnTo>
                  <a:lnTo>
                    <a:pt x="981443" y="4149"/>
                  </a:lnTo>
                  <a:cubicBezTo>
                    <a:pt x="977307" y="4152"/>
                    <a:pt x="972559" y="4209"/>
                    <a:pt x="971816" y="4327"/>
                  </a:cubicBezTo>
                  <a:cubicBezTo>
                    <a:pt x="972972" y="4348"/>
                    <a:pt x="976761" y="4345"/>
                    <a:pt x="980315" y="4335"/>
                  </a:cubicBezTo>
                  <a:lnTo>
                    <a:pt x="987002" y="4297"/>
                  </a:lnTo>
                  <a:lnTo>
                    <a:pt x="988936" y="4478"/>
                  </a:lnTo>
                  <a:cubicBezTo>
                    <a:pt x="992060" y="4359"/>
                    <a:pt x="995183" y="4241"/>
                    <a:pt x="998308" y="4123"/>
                  </a:cubicBezTo>
                  <a:cubicBezTo>
                    <a:pt x="1004035" y="4440"/>
                    <a:pt x="995910" y="4545"/>
                    <a:pt x="1011324" y="4483"/>
                  </a:cubicBezTo>
                  <a:cubicBezTo>
                    <a:pt x="1013844" y="4234"/>
                    <a:pt x="1000426" y="4490"/>
                    <a:pt x="1003119" y="4296"/>
                  </a:cubicBezTo>
                  <a:cubicBezTo>
                    <a:pt x="1004705" y="4181"/>
                    <a:pt x="1013642" y="4184"/>
                    <a:pt x="1013818" y="4122"/>
                  </a:cubicBezTo>
                  <a:cubicBezTo>
                    <a:pt x="1013994" y="4048"/>
                    <a:pt x="1005917" y="4111"/>
                    <a:pt x="1007190" y="3999"/>
                  </a:cubicBezTo>
                  <a:cubicBezTo>
                    <a:pt x="1009969" y="3758"/>
                    <a:pt x="1039435" y="4092"/>
                    <a:pt x="1017005" y="4155"/>
                  </a:cubicBezTo>
                  <a:cubicBezTo>
                    <a:pt x="1023262" y="4171"/>
                    <a:pt x="1026484" y="4675"/>
                    <a:pt x="1031910" y="4537"/>
                  </a:cubicBezTo>
                  <a:cubicBezTo>
                    <a:pt x="1035418" y="4450"/>
                    <a:pt x="1015681" y="3703"/>
                    <a:pt x="1045292" y="3927"/>
                  </a:cubicBezTo>
                  <a:cubicBezTo>
                    <a:pt x="1045922" y="4160"/>
                    <a:pt x="1033453" y="3956"/>
                    <a:pt x="1033129" y="3972"/>
                  </a:cubicBezTo>
                  <a:cubicBezTo>
                    <a:pt x="1032676" y="3997"/>
                    <a:pt x="1034930" y="4528"/>
                    <a:pt x="1035321" y="4555"/>
                  </a:cubicBezTo>
                  <a:cubicBezTo>
                    <a:pt x="1036702" y="4644"/>
                    <a:pt x="1066940" y="4458"/>
                    <a:pt x="1073329" y="4737"/>
                  </a:cubicBezTo>
                  <a:cubicBezTo>
                    <a:pt x="1070801" y="4432"/>
                    <a:pt x="1096178" y="4753"/>
                    <a:pt x="1098942" y="4672"/>
                  </a:cubicBezTo>
                  <a:cubicBezTo>
                    <a:pt x="1099679" y="4649"/>
                    <a:pt x="1096928" y="4460"/>
                    <a:pt x="1097715" y="4444"/>
                  </a:cubicBezTo>
                  <a:cubicBezTo>
                    <a:pt x="1102622" y="4346"/>
                    <a:pt x="1115897" y="4709"/>
                    <a:pt x="1122053" y="4735"/>
                  </a:cubicBezTo>
                  <a:cubicBezTo>
                    <a:pt x="1128945" y="4766"/>
                    <a:pt x="1128072" y="4609"/>
                    <a:pt x="1128458" y="4611"/>
                  </a:cubicBezTo>
                  <a:cubicBezTo>
                    <a:pt x="1131490" y="4629"/>
                    <a:pt x="1129067" y="4725"/>
                    <a:pt x="1130921" y="4731"/>
                  </a:cubicBezTo>
                  <a:cubicBezTo>
                    <a:pt x="1133720" y="4739"/>
                    <a:pt x="1152965" y="4819"/>
                    <a:pt x="1153931" y="4801"/>
                  </a:cubicBezTo>
                  <a:cubicBezTo>
                    <a:pt x="1154213" y="4795"/>
                    <a:pt x="1151071" y="4612"/>
                    <a:pt x="1155267" y="4592"/>
                  </a:cubicBezTo>
                  <a:cubicBezTo>
                    <a:pt x="1155994" y="4589"/>
                    <a:pt x="1155533" y="4793"/>
                    <a:pt x="1167958" y="4743"/>
                  </a:cubicBezTo>
                  <a:cubicBezTo>
                    <a:pt x="1182920" y="4685"/>
                    <a:pt x="1157567" y="4456"/>
                    <a:pt x="1163785" y="4261"/>
                  </a:cubicBezTo>
                  <a:cubicBezTo>
                    <a:pt x="1173395" y="4598"/>
                    <a:pt x="1173083" y="4295"/>
                    <a:pt x="1175690" y="4328"/>
                  </a:cubicBezTo>
                  <a:cubicBezTo>
                    <a:pt x="1176592" y="4339"/>
                    <a:pt x="1183309" y="4616"/>
                    <a:pt x="1190602" y="4624"/>
                  </a:cubicBezTo>
                  <a:cubicBezTo>
                    <a:pt x="1185368" y="4648"/>
                    <a:pt x="1180131" y="4672"/>
                    <a:pt x="1174896" y="4697"/>
                  </a:cubicBezTo>
                  <a:cubicBezTo>
                    <a:pt x="1180043" y="4758"/>
                    <a:pt x="1190037" y="4735"/>
                    <a:pt x="1194278" y="4798"/>
                  </a:cubicBezTo>
                  <a:cubicBezTo>
                    <a:pt x="1196346" y="4829"/>
                    <a:pt x="1194641" y="5032"/>
                    <a:pt x="1199135" y="5040"/>
                  </a:cubicBezTo>
                  <a:cubicBezTo>
                    <a:pt x="1200089" y="5040"/>
                    <a:pt x="1203873" y="4547"/>
                    <a:pt x="1192102" y="4737"/>
                  </a:cubicBezTo>
                  <a:cubicBezTo>
                    <a:pt x="1191161" y="4552"/>
                    <a:pt x="1196761" y="4688"/>
                    <a:pt x="1199360" y="4645"/>
                  </a:cubicBezTo>
                  <a:cubicBezTo>
                    <a:pt x="1199752" y="4639"/>
                    <a:pt x="1201303" y="4343"/>
                    <a:pt x="1204621" y="4541"/>
                  </a:cubicBezTo>
                  <a:cubicBezTo>
                    <a:pt x="1205418" y="4589"/>
                    <a:pt x="1196743" y="5439"/>
                    <a:pt x="1219114" y="4875"/>
                  </a:cubicBezTo>
                  <a:cubicBezTo>
                    <a:pt x="1219835" y="4857"/>
                    <a:pt x="1217329" y="4739"/>
                    <a:pt x="1218034" y="4719"/>
                  </a:cubicBezTo>
                  <a:cubicBezTo>
                    <a:pt x="1218515" y="4705"/>
                    <a:pt x="1224226" y="4768"/>
                    <a:pt x="1224857" y="4754"/>
                  </a:cubicBezTo>
                  <a:cubicBezTo>
                    <a:pt x="1225502" y="4740"/>
                    <a:pt x="1222744" y="4612"/>
                    <a:pt x="1223513" y="4591"/>
                  </a:cubicBezTo>
                  <a:cubicBezTo>
                    <a:pt x="1227451" y="4484"/>
                    <a:pt x="1232621" y="4971"/>
                    <a:pt x="1224499" y="4909"/>
                  </a:cubicBezTo>
                  <a:cubicBezTo>
                    <a:pt x="1227213" y="4976"/>
                    <a:pt x="1229928" y="5043"/>
                    <a:pt x="1232643" y="5109"/>
                  </a:cubicBezTo>
                  <a:cubicBezTo>
                    <a:pt x="1229738" y="4746"/>
                    <a:pt x="1236907" y="5023"/>
                    <a:pt x="1240663" y="5023"/>
                  </a:cubicBezTo>
                  <a:cubicBezTo>
                    <a:pt x="1264737" y="5029"/>
                    <a:pt x="1248616" y="4751"/>
                    <a:pt x="1252755" y="4646"/>
                  </a:cubicBezTo>
                  <a:cubicBezTo>
                    <a:pt x="1259411" y="4479"/>
                    <a:pt x="1254327" y="5061"/>
                    <a:pt x="1264209" y="4913"/>
                  </a:cubicBezTo>
                  <a:cubicBezTo>
                    <a:pt x="1265124" y="4899"/>
                    <a:pt x="1253178" y="4607"/>
                    <a:pt x="1276503" y="4826"/>
                  </a:cubicBezTo>
                  <a:cubicBezTo>
                    <a:pt x="1273061" y="4825"/>
                    <a:pt x="1269618" y="4823"/>
                    <a:pt x="1266175" y="4822"/>
                  </a:cubicBezTo>
                  <a:cubicBezTo>
                    <a:pt x="1268160" y="5165"/>
                    <a:pt x="1278606" y="4839"/>
                    <a:pt x="1279410" y="4837"/>
                  </a:cubicBezTo>
                  <a:cubicBezTo>
                    <a:pt x="1288568" y="4821"/>
                    <a:pt x="1282376" y="4921"/>
                    <a:pt x="1295977" y="4795"/>
                  </a:cubicBezTo>
                  <a:cubicBezTo>
                    <a:pt x="1297192" y="4783"/>
                    <a:pt x="1299838" y="4874"/>
                    <a:pt x="1302436" y="4841"/>
                  </a:cubicBezTo>
                  <a:cubicBezTo>
                    <a:pt x="1313202" y="4710"/>
                    <a:pt x="1288228" y="4692"/>
                    <a:pt x="1287546" y="4555"/>
                  </a:cubicBezTo>
                  <a:cubicBezTo>
                    <a:pt x="1287222" y="4488"/>
                    <a:pt x="1314080" y="4597"/>
                    <a:pt x="1315001" y="4631"/>
                  </a:cubicBezTo>
                  <a:cubicBezTo>
                    <a:pt x="1318915" y="4781"/>
                    <a:pt x="1302826" y="4650"/>
                    <a:pt x="1305893" y="4832"/>
                  </a:cubicBezTo>
                  <a:cubicBezTo>
                    <a:pt x="1307012" y="4895"/>
                    <a:pt x="1345291" y="4899"/>
                    <a:pt x="1352970" y="4990"/>
                  </a:cubicBezTo>
                  <a:cubicBezTo>
                    <a:pt x="1361832" y="5095"/>
                    <a:pt x="1365821" y="5541"/>
                    <a:pt x="1365878" y="5054"/>
                  </a:cubicBezTo>
                  <a:cubicBezTo>
                    <a:pt x="1368379" y="5540"/>
                    <a:pt x="1370589" y="5221"/>
                    <a:pt x="1371721" y="5228"/>
                  </a:cubicBezTo>
                  <a:cubicBezTo>
                    <a:pt x="1385426" y="5316"/>
                    <a:pt x="1385450" y="5320"/>
                    <a:pt x="1397202" y="5313"/>
                  </a:cubicBezTo>
                  <a:cubicBezTo>
                    <a:pt x="1399798" y="5312"/>
                    <a:pt x="1401990" y="5461"/>
                    <a:pt x="1402906" y="5440"/>
                  </a:cubicBezTo>
                  <a:cubicBezTo>
                    <a:pt x="1403440" y="5427"/>
                    <a:pt x="1402442" y="5271"/>
                    <a:pt x="1405059" y="5233"/>
                  </a:cubicBezTo>
                  <a:cubicBezTo>
                    <a:pt x="1408694" y="5181"/>
                    <a:pt x="1430542" y="5408"/>
                    <a:pt x="1432165" y="5495"/>
                  </a:cubicBezTo>
                  <a:cubicBezTo>
                    <a:pt x="1433789" y="5583"/>
                    <a:pt x="1422940" y="5502"/>
                    <a:pt x="1424883" y="5645"/>
                  </a:cubicBezTo>
                  <a:cubicBezTo>
                    <a:pt x="1432736" y="5683"/>
                    <a:pt x="1440268" y="5673"/>
                    <a:pt x="1448174" y="5711"/>
                  </a:cubicBezTo>
                  <a:cubicBezTo>
                    <a:pt x="1451456" y="5728"/>
                    <a:pt x="1449769" y="5817"/>
                    <a:pt x="1451188" y="5823"/>
                  </a:cubicBezTo>
                  <a:cubicBezTo>
                    <a:pt x="1451793" y="5826"/>
                    <a:pt x="1463131" y="5778"/>
                    <a:pt x="1462651" y="5742"/>
                  </a:cubicBezTo>
                  <a:cubicBezTo>
                    <a:pt x="1461525" y="5658"/>
                    <a:pt x="1426511" y="5603"/>
                    <a:pt x="1435732" y="5465"/>
                  </a:cubicBezTo>
                  <a:cubicBezTo>
                    <a:pt x="1437510" y="5439"/>
                    <a:pt x="1443795" y="5677"/>
                    <a:pt x="1442795" y="5409"/>
                  </a:cubicBezTo>
                  <a:cubicBezTo>
                    <a:pt x="1474076" y="5570"/>
                    <a:pt x="1505358" y="5729"/>
                    <a:pt x="1536640" y="5884"/>
                  </a:cubicBezTo>
                  <a:cubicBezTo>
                    <a:pt x="1518661" y="6017"/>
                    <a:pt x="1498444" y="5785"/>
                    <a:pt x="1479615" y="5744"/>
                  </a:cubicBezTo>
                  <a:cubicBezTo>
                    <a:pt x="1477035" y="5738"/>
                    <a:pt x="1468312" y="5685"/>
                    <a:pt x="1469372" y="5821"/>
                  </a:cubicBezTo>
                  <a:cubicBezTo>
                    <a:pt x="1485381" y="5904"/>
                    <a:pt x="1505281" y="5897"/>
                    <a:pt x="1520652" y="6028"/>
                  </a:cubicBezTo>
                  <a:cubicBezTo>
                    <a:pt x="1521146" y="6032"/>
                    <a:pt x="1519340" y="6142"/>
                    <a:pt x="1521177" y="6166"/>
                  </a:cubicBezTo>
                  <a:cubicBezTo>
                    <a:pt x="1524634" y="6210"/>
                    <a:pt x="1535838" y="6058"/>
                    <a:pt x="1537721" y="6112"/>
                  </a:cubicBezTo>
                  <a:cubicBezTo>
                    <a:pt x="1538045" y="6124"/>
                    <a:pt x="1531671" y="6256"/>
                    <a:pt x="1533600" y="6358"/>
                  </a:cubicBezTo>
                  <a:cubicBezTo>
                    <a:pt x="1538585" y="6618"/>
                    <a:pt x="1539851" y="6077"/>
                    <a:pt x="1544141" y="6097"/>
                  </a:cubicBezTo>
                  <a:cubicBezTo>
                    <a:pt x="1547444" y="6113"/>
                    <a:pt x="1569713" y="6438"/>
                    <a:pt x="1575253" y="6291"/>
                  </a:cubicBezTo>
                  <a:cubicBezTo>
                    <a:pt x="1581149" y="6135"/>
                    <a:pt x="1558848" y="6141"/>
                    <a:pt x="1560500" y="6002"/>
                  </a:cubicBezTo>
                  <a:cubicBezTo>
                    <a:pt x="1575577" y="5906"/>
                    <a:pt x="1590856" y="6107"/>
                    <a:pt x="1605116" y="6133"/>
                  </a:cubicBezTo>
                  <a:cubicBezTo>
                    <a:pt x="1605363" y="6134"/>
                    <a:pt x="1603187" y="6018"/>
                    <a:pt x="1606366" y="6013"/>
                  </a:cubicBezTo>
                  <a:cubicBezTo>
                    <a:pt x="1611906" y="6004"/>
                    <a:pt x="1613357" y="6163"/>
                    <a:pt x="1616058" y="6196"/>
                  </a:cubicBezTo>
                  <a:cubicBezTo>
                    <a:pt x="1618959" y="6231"/>
                    <a:pt x="1629237" y="6241"/>
                    <a:pt x="1630611" y="6300"/>
                  </a:cubicBezTo>
                  <a:cubicBezTo>
                    <a:pt x="1630780" y="6308"/>
                    <a:pt x="1628697" y="6453"/>
                    <a:pt x="1628388" y="6457"/>
                  </a:cubicBezTo>
                  <a:cubicBezTo>
                    <a:pt x="1623913" y="6506"/>
                    <a:pt x="1622323" y="6304"/>
                    <a:pt x="1621907" y="6300"/>
                  </a:cubicBezTo>
                  <a:cubicBezTo>
                    <a:pt x="1620379" y="6288"/>
                    <a:pt x="1618882" y="6359"/>
                    <a:pt x="1617477" y="6350"/>
                  </a:cubicBezTo>
                  <a:cubicBezTo>
                    <a:pt x="1615178" y="6336"/>
                    <a:pt x="1613912" y="6262"/>
                    <a:pt x="1610888" y="6246"/>
                  </a:cubicBezTo>
                  <a:cubicBezTo>
                    <a:pt x="1608789" y="6236"/>
                    <a:pt x="1610810" y="6377"/>
                    <a:pt x="1608789" y="6365"/>
                  </a:cubicBezTo>
                  <a:cubicBezTo>
                    <a:pt x="1608048" y="6360"/>
                    <a:pt x="1600069" y="6025"/>
                    <a:pt x="1599313" y="6340"/>
                  </a:cubicBezTo>
                  <a:cubicBezTo>
                    <a:pt x="1599082" y="6441"/>
                    <a:pt x="1664408" y="6754"/>
                    <a:pt x="1670937" y="6696"/>
                  </a:cubicBezTo>
                  <a:cubicBezTo>
                    <a:pt x="1665334" y="6643"/>
                    <a:pt x="1659732" y="6590"/>
                    <a:pt x="1654130" y="6536"/>
                  </a:cubicBezTo>
                  <a:cubicBezTo>
                    <a:pt x="1665504" y="6659"/>
                    <a:pt x="1679178" y="6458"/>
                    <a:pt x="1680134" y="6818"/>
                  </a:cubicBezTo>
                  <a:cubicBezTo>
                    <a:pt x="1722312" y="6966"/>
                    <a:pt x="1764490" y="7113"/>
                    <a:pt x="1806652" y="7257"/>
                  </a:cubicBezTo>
                  <a:cubicBezTo>
                    <a:pt x="1814183" y="7306"/>
                    <a:pt x="1810063" y="7505"/>
                    <a:pt x="1822455" y="7477"/>
                  </a:cubicBezTo>
                  <a:cubicBezTo>
                    <a:pt x="1819245" y="7402"/>
                    <a:pt x="1816051" y="7326"/>
                    <a:pt x="1812841" y="7250"/>
                  </a:cubicBezTo>
                  <a:cubicBezTo>
                    <a:pt x="1819199" y="7315"/>
                    <a:pt x="1847333" y="7482"/>
                    <a:pt x="1851886" y="7452"/>
                  </a:cubicBezTo>
                  <a:cubicBezTo>
                    <a:pt x="1852472" y="7448"/>
                    <a:pt x="1853290" y="7265"/>
                    <a:pt x="1860327" y="7270"/>
                  </a:cubicBezTo>
                  <a:cubicBezTo>
                    <a:pt x="1866562" y="7274"/>
                    <a:pt x="1867565" y="7414"/>
                    <a:pt x="1870899" y="7449"/>
                  </a:cubicBezTo>
                  <a:cubicBezTo>
                    <a:pt x="1873708" y="7479"/>
                    <a:pt x="1876840" y="7452"/>
                    <a:pt x="1877674" y="7462"/>
                  </a:cubicBezTo>
                  <a:cubicBezTo>
                    <a:pt x="1878322" y="7469"/>
                    <a:pt x="1878569" y="7553"/>
                    <a:pt x="1880097" y="7572"/>
                  </a:cubicBezTo>
                  <a:cubicBezTo>
                    <a:pt x="1884943" y="7630"/>
                    <a:pt x="1881023" y="7386"/>
                    <a:pt x="1885838" y="7667"/>
                  </a:cubicBezTo>
                  <a:cubicBezTo>
                    <a:pt x="1884665" y="7674"/>
                    <a:pt x="1883492" y="7681"/>
                    <a:pt x="1882319" y="7688"/>
                  </a:cubicBezTo>
                  <a:cubicBezTo>
                    <a:pt x="1885244" y="7716"/>
                    <a:pt x="1888701" y="7764"/>
                    <a:pt x="1890350" y="7811"/>
                  </a:cubicBezTo>
                  <a:lnTo>
                    <a:pt x="1887970" y="7905"/>
                  </a:lnTo>
                  <a:lnTo>
                    <a:pt x="1887209" y="7904"/>
                  </a:lnTo>
                  <a:lnTo>
                    <a:pt x="1886224" y="7849"/>
                  </a:lnTo>
                  <a:cubicBezTo>
                    <a:pt x="1864603" y="7803"/>
                    <a:pt x="1862427" y="7840"/>
                    <a:pt x="1867550" y="7878"/>
                  </a:cubicBezTo>
                  <a:lnTo>
                    <a:pt x="1887209" y="7904"/>
                  </a:lnTo>
                  <a:lnTo>
                    <a:pt x="1887535" y="7922"/>
                  </a:lnTo>
                  <a:lnTo>
                    <a:pt x="1887970" y="7905"/>
                  </a:lnTo>
                  <a:lnTo>
                    <a:pt x="1892675" y="7911"/>
                  </a:lnTo>
                  <a:cubicBezTo>
                    <a:pt x="1896564" y="8039"/>
                    <a:pt x="1918370" y="8020"/>
                    <a:pt x="1919095" y="8045"/>
                  </a:cubicBezTo>
                  <a:cubicBezTo>
                    <a:pt x="1920099" y="8080"/>
                    <a:pt x="1916379" y="8164"/>
                    <a:pt x="1921272" y="8255"/>
                  </a:cubicBezTo>
                  <a:cubicBezTo>
                    <a:pt x="1922290" y="8274"/>
                    <a:pt x="1951458" y="8277"/>
                    <a:pt x="1940964" y="8404"/>
                  </a:cubicBezTo>
                  <a:cubicBezTo>
                    <a:pt x="1938788" y="8431"/>
                    <a:pt x="1924806" y="8368"/>
                    <a:pt x="1921441" y="8364"/>
                  </a:cubicBezTo>
                  <a:cubicBezTo>
                    <a:pt x="1929374" y="8626"/>
                    <a:pt x="1947955" y="8317"/>
                    <a:pt x="1950053" y="8332"/>
                  </a:cubicBezTo>
                  <a:cubicBezTo>
                    <a:pt x="1958480" y="8388"/>
                    <a:pt x="1933849" y="8506"/>
                    <a:pt x="1952847" y="8574"/>
                  </a:cubicBezTo>
                  <a:cubicBezTo>
                    <a:pt x="1967462" y="8626"/>
                    <a:pt x="1953742" y="8438"/>
                    <a:pt x="1959360" y="8382"/>
                  </a:cubicBezTo>
                  <a:cubicBezTo>
                    <a:pt x="1962523" y="8351"/>
                    <a:pt x="1979052" y="8561"/>
                    <a:pt x="1978604" y="8337"/>
                  </a:cubicBezTo>
                  <a:cubicBezTo>
                    <a:pt x="1984268" y="8326"/>
                    <a:pt x="1980950" y="8436"/>
                    <a:pt x="1981660" y="8446"/>
                  </a:cubicBezTo>
                  <a:cubicBezTo>
                    <a:pt x="1982339" y="8455"/>
                    <a:pt x="1993497" y="8414"/>
                    <a:pt x="1997123" y="8469"/>
                  </a:cubicBezTo>
                  <a:cubicBezTo>
                    <a:pt x="1997556" y="8476"/>
                    <a:pt x="1996182" y="8587"/>
                    <a:pt x="1996630" y="8597"/>
                  </a:cubicBezTo>
                  <a:cubicBezTo>
                    <a:pt x="1997509" y="8616"/>
                    <a:pt x="2008266" y="8616"/>
                    <a:pt x="2008714" y="8607"/>
                  </a:cubicBezTo>
                  <a:cubicBezTo>
                    <a:pt x="2008976" y="8601"/>
                    <a:pt x="2006414" y="8496"/>
                    <a:pt x="2007463" y="8474"/>
                  </a:cubicBezTo>
                  <a:cubicBezTo>
                    <a:pt x="2008698" y="8449"/>
                    <a:pt x="2019054" y="8496"/>
                    <a:pt x="2019625" y="8469"/>
                  </a:cubicBezTo>
                  <a:cubicBezTo>
                    <a:pt x="2020427" y="8428"/>
                    <a:pt x="2007649" y="8427"/>
                    <a:pt x="2009778" y="8321"/>
                  </a:cubicBezTo>
                  <a:cubicBezTo>
                    <a:pt x="2015674" y="8363"/>
                    <a:pt x="2025273" y="8312"/>
                    <a:pt x="2029162" y="8233"/>
                  </a:cubicBezTo>
                  <a:cubicBezTo>
                    <a:pt x="2028205" y="8256"/>
                    <a:pt x="2022495" y="8246"/>
                    <a:pt x="2020504" y="8232"/>
                  </a:cubicBezTo>
                  <a:cubicBezTo>
                    <a:pt x="2021446" y="8073"/>
                    <a:pt x="2033715" y="8107"/>
                    <a:pt x="2029517" y="8223"/>
                  </a:cubicBezTo>
                  <a:cubicBezTo>
                    <a:pt x="2032187" y="8162"/>
                    <a:pt x="2030366" y="8121"/>
                    <a:pt x="2031863" y="8061"/>
                  </a:cubicBezTo>
                  <a:cubicBezTo>
                    <a:pt x="2032264" y="8046"/>
                    <a:pt x="2036045" y="8052"/>
                    <a:pt x="2036770" y="8027"/>
                  </a:cubicBezTo>
                  <a:cubicBezTo>
                    <a:pt x="2036863" y="8022"/>
                    <a:pt x="2032958" y="7951"/>
                    <a:pt x="2033745" y="7920"/>
                  </a:cubicBezTo>
                  <a:cubicBezTo>
                    <a:pt x="2035165" y="7866"/>
                    <a:pt x="2046647" y="7911"/>
                    <a:pt x="2047589" y="7929"/>
                  </a:cubicBezTo>
                  <a:cubicBezTo>
                    <a:pt x="2050228" y="7979"/>
                    <a:pt x="2040860" y="8006"/>
                    <a:pt x="2040088" y="8071"/>
                  </a:cubicBezTo>
                  <a:cubicBezTo>
                    <a:pt x="2039980" y="8081"/>
                    <a:pt x="2047944" y="8232"/>
                    <a:pt x="2048052" y="8244"/>
                  </a:cubicBezTo>
                  <a:cubicBezTo>
                    <a:pt x="2048530" y="8369"/>
                    <a:pt x="2039656" y="8258"/>
                    <a:pt x="2040675" y="8372"/>
                  </a:cubicBezTo>
                  <a:cubicBezTo>
                    <a:pt x="2042866" y="8401"/>
                    <a:pt x="2045058" y="8430"/>
                    <a:pt x="2047249" y="8458"/>
                  </a:cubicBezTo>
                  <a:cubicBezTo>
                    <a:pt x="2038792" y="8552"/>
                    <a:pt x="2023159" y="8458"/>
                    <a:pt x="2019131" y="8580"/>
                  </a:cubicBezTo>
                  <a:cubicBezTo>
                    <a:pt x="2031662" y="8568"/>
                    <a:pt x="2044780" y="8603"/>
                    <a:pt x="2044749" y="8891"/>
                  </a:cubicBezTo>
                  <a:cubicBezTo>
                    <a:pt x="2044734" y="9013"/>
                    <a:pt x="2039332" y="9075"/>
                    <a:pt x="2039548" y="9106"/>
                  </a:cubicBezTo>
                  <a:cubicBezTo>
                    <a:pt x="2040335" y="9219"/>
                    <a:pt x="2047851" y="9112"/>
                    <a:pt x="2048113" y="9118"/>
                  </a:cubicBezTo>
                  <a:cubicBezTo>
                    <a:pt x="2048345" y="9125"/>
                    <a:pt x="2048453" y="9132"/>
                    <a:pt x="2048453" y="9138"/>
                  </a:cubicBezTo>
                  <a:cubicBezTo>
                    <a:pt x="2048453" y="9203"/>
                    <a:pt x="2037758" y="9231"/>
                    <a:pt x="2037218" y="9260"/>
                  </a:cubicBezTo>
                  <a:cubicBezTo>
                    <a:pt x="2036323" y="9312"/>
                    <a:pt x="2041076" y="9537"/>
                    <a:pt x="2041076" y="9585"/>
                  </a:cubicBezTo>
                  <a:cubicBezTo>
                    <a:pt x="2040906" y="9594"/>
                    <a:pt x="2033283" y="9636"/>
                    <a:pt x="2035860" y="9723"/>
                  </a:cubicBezTo>
                  <a:cubicBezTo>
                    <a:pt x="2038453" y="9812"/>
                    <a:pt x="2045135" y="9822"/>
                    <a:pt x="2045366" y="9831"/>
                  </a:cubicBezTo>
                  <a:cubicBezTo>
                    <a:pt x="2046632" y="9883"/>
                    <a:pt x="2034965" y="9915"/>
                    <a:pt x="2034625" y="9945"/>
                  </a:cubicBezTo>
                  <a:cubicBezTo>
                    <a:pt x="2034440" y="9960"/>
                    <a:pt x="2040706" y="10060"/>
                    <a:pt x="2040891" y="10087"/>
                  </a:cubicBezTo>
                  <a:cubicBezTo>
                    <a:pt x="2041045" y="10114"/>
                    <a:pt x="2036276" y="10168"/>
                    <a:pt x="2034409" y="10251"/>
                  </a:cubicBezTo>
                  <a:cubicBezTo>
                    <a:pt x="2033005" y="10314"/>
                    <a:pt x="2037079" y="10365"/>
                    <a:pt x="2036369" y="10375"/>
                  </a:cubicBezTo>
                  <a:cubicBezTo>
                    <a:pt x="2035844" y="10381"/>
                    <a:pt x="2024825" y="10371"/>
                    <a:pt x="2024285" y="10382"/>
                  </a:cubicBezTo>
                  <a:cubicBezTo>
                    <a:pt x="2023483" y="10398"/>
                    <a:pt x="2026060" y="10476"/>
                    <a:pt x="2025690" y="10495"/>
                  </a:cubicBezTo>
                  <a:cubicBezTo>
                    <a:pt x="2025150" y="10522"/>
                    <a:pt x="2021600" y="10492"/>
                    <a:pt x="2022063" y="10521"/>
                  </a:cubicBezTo>
                  <a:cubicBezTo>
                    <a:pt x="2022402" y="10543"/>
                    <a:pt x="2036199" y="10812"/>
                    <a:pt x="2036107" y="10880"/>
                  </a:cubicBezTo>
                  <a:cubicBezTo>
                    <a:pt x="2035952" y="10999"/>
                    <a:pt x="2021338" y="10722"/>
                    <a:pt x="2034934" y="11194"/>
                  </a:cubicBezTo>
                  <a:cubicBezTo>
                    <a:pt x="2035042" y="11197"/>
                    <a:pt x="2038345" y="11164"/>
                    <a:pt x="2038437" y="11167"/>
                  </a:cubicBezTo>
                  <a:cubicBezTo>
                    <a:pt x="2040474" y="11253"/>
                    <a:pt x="2029872" y="11385"/>
                    <a:pt x="2042851" y="11362"/>
                  </a:cubicBezTo>
                  <a:cubicBezTo>
                    <a:pt x="2018714" y="11513"/>
                    <a:pt x="2039841" y="11540"/>
                    <a:pt x="2036276" y="11740"/>
                  </a:cubicBezTo>
                  <a:cubicBezTo>
                    <a:pt x="2034888" y="11817"/>
                    <a:pt x="2025535" y="11853"/>
                    <a:pt x="2025489" y="11864"/>
                  </a:cubicBezTo>
                  <a:cubicBezTo>
                    <a:pt x="2026400" y="11962"/>
                    <a:pt x="2029378" y="11885"/>
                    <a:pt x="2030397" y="11932"/>
                  </a:cubicBezTo>
                  <a:cubicBezTo>
                    <a:pt x="2030952" y="11958"/>
                    <a:pt x="2022588" y="12067"/>
                    <a:pt x="2024470" y="12133"/>
                  </a:cubicBezTo>
                  <a:cubicBezTo>
                    <a:pt x="2025443" y="12167"/>
                    <a:pt x="2034332" y="12149"/>
                    <a:pt x="2034687" y="12156"/>
                  </a:cubicBezTo>
                  <a:cubicBezTo>
                    <a:pt x="2038206" y="12216"/>
                    <a:pt x="2033900" y="12288"/>
                    <a:pt x="2034671" y="12332"/>
                  </a:cubicBezTo>
                  <a:cubicBezTo>
                    <a:pt x="2035181" y="12362"/>
                    <a:pt x="2040551" y="12360"/>
                    <a:pt x="2040690" y="12365"/>
                  </a:cubicBezTo>
                  <a:cubicBezTo>
                    <a:pt x="2040906" y="12376"/>
                    <a:pt x="2033622" y="12505"/>
                    <a:pt x="2032110" y="12549"/>
                  </a:cubicBezTo>
                  <a:cubicBezTo>
                    <a:pt x="2030952" y="12583"/>
                    <a:pt x="2035289" y="12631"/>
                    <a:pt x="2034486" y="12646"/>
                  </a:cubicBezTo>
                  <a:cubicBezTo>
                    <a:pt x="2029640" y="12737"/>
                    <a:pt x="2019316" y="12529"/>
                    <a:pt x="2029255" y="12827"/>
                  </a:cubicBezTo>
                  <a:cubicBezTo>
                    <a:pt x="2029872" y="12845"/>
                    <a:pt x="2033622" y="12833"/>
                    <a:pt x="2033730" y="12836"/>
                  </a:cubicBezTo>
                  <a:cubicBezTo>
                    <a:pt x="2036061" y="12921"/>
                    <a:pt x="2029131" y="12937"/>
                    <a:pt x="2027896" y="13010"/>
                  </a:cubicBezTo>
                  <a:cubicBezTo>
                    <a:pt x="2025782" y="13137"/>
                    <a:pt x="2035721" y="13054"/>
                    <a:pt x="2027449" y="13153"/>
                  </a:cubicBezTo>
                  <a:cubicBezTo>
                    <a:pt x="2033653" y="13224"/>
                    <a:pt x="2037110" y="13215"/>
                    <a:pt x="2044379" y="13182"/>
                  </a:cubicBezTo>
                  <a:cubicBezTo>
                    <a:pt x="2024270" y="13273"/>
                    <a:pt x="2017171" y="13610"/>
                    <a:pt x="2039502" y="13561"/>
                  </a:cubicBezTo>
                  <a:cubicBezTo>
                    <a:pt x="2032387" y="13569"/>
                    <a:pt x="2033174" y="13747"/>
                    <a:pt x="2031060" y="13755"/>
                  </a:cubicBezTo>
                  <a:cubicBezTo>
                    <a:pt x="2029748" y="13759"/>
                    <a:pt x="2019455" y="13599"/>
                    <a:pt x="2024177" y="13994"/>
                  </a:cubicBezTo>
                  <a:cubicBezTo>
                    <a:pt x="2024764" y="14043"/>
                    <a:pt x="2031014" y="13966"/>
                    <a:pt x="2029054" y="14073"/>
                  </a:cubicBezTo>
                  <a:cubicBezTo>
                    <a:pt x="2014053" y="14080"/>
                    <a:pt x="2028745" y="14139"/>
                    <a:pt x="2028761" y="14153"/>
                  </a:cubicBezTo>
                  <a:cubicBezTo>
                    <a:pt x="2028560" y="14391"/>
                    <a:pt x="1991876" y="14282"/>
                    <a:pt x="1985580" y="14323"/>
                  </a:cubicBezTo>
                  <a:cubicBezTo>
                    <a:pt x="1978265" y="14372"/>
                    <a:pt x="1971768" y="14584"/>
                    <a:pt x="1970178" y="14588"/>
                  </a:cubicBezTo>
                  <a:cubicBezTo>
                    <a:pt x="1964946" y="14601"/>
                    <a:pt x="1969283" y="14491"/>
                    <a:pt x="1968125" y="14457"/>
                  </a:cubicBezTo>
                  <a:cubicBezTo>
                    <a:pt x="1966937" y="14423"/>
                    <a:pt x="1952060" y="14652"/>
                    <a:pt x="1951319" y="14643"/>
                  </a:cubicBezTo>
                  <a:cubicBezTo>
                    <a:pt x="1948433" y="14608"/>
                    <a:pt x="1951365" y="14481"/>
                    <a:pt x="1951057" y="14476"/>
                  </a:cubicBezTo>
                  <a:cubicBezTo>
                    <a:pt x="1947492" y="14411"/>
                    <a:pt x="1927522" y="14553"/>
                    <a:pt x="1921920" y="14538"/>
                  </a:cubicBezTo>
                  <a:cubicBezTo>
                    <a:pt x="1922105" y="14617"/>
                    <a:pt x="1933324" y="14595"/>
                    <a:pt x="1926318" y="14739"/>
                  </a:cubicBezTo>
                  <a:cubicBezTo>
                    <a:pt x="1918154" y="14909"/>
                    <a:pt x="1917691" y="14560"/>
                    <a:pt x="1917475" y="14545"/>
                  </a:cubicBezTo>
                  <a:cubicBezTo>
                    <a:pt x="1880081" y="14637"/>
                    <a:pt x="1842672" y="14730"/>
                    <a:pt x="1805279" y="14822"/>
                  </a:cubicBezTo>
                  <a:cubicBezTo>
                    <a:pt x="1805742" y="15023"/>
                    <a:pt x="1830187" y="14811"/>
                    <a:pt x="1830743" y="14837"/>
                  </a:cubicBezTo>
                  <a:cubicBezTo>
                    <a:pt x="1834015" y="14982"/>
                    <a:pt x="1792717" y="15086"/>
                    <a:pt x="1787639" y="15026"/>
                  </a:cubicBezTo>
                  <a:cubicBezTo>
                    <a:pt x="1791497" y="15060"/>
                    <a:pt x="1795340" y="15095"/>
                    <a:pt x="1799198" y="15128"/>
                  </a:cubicBezTo>
                  <a:cubicBezTo>
                    <a:pt x="1792624" y="15380"/>
                    <a:pt x="1778071" y="15113"/>
                    <a:pt x="1768564" y="15241"/>
                  </a:cubicBezTo>
                  <a:cubicBezTo>
                    <a:pt x="1765493" y="15284"/>
                    <a:pt x="1771388" y="15360"/>
                    <a:pt x="1771265" y="15366"/>
                  </a:cubicBezTo>
                  <a:cubicBezTo>
                    <a:pt x="1767823" y="15468"/>
                    <a:pt x="1762283" y="15412"/>
                    <a:pt x="1766419" y="15276"/>
                  </a:cubicBezTo>
                  <a:cubicBezTo>
                    <a:pt x="1757993" y="15418"/>
                    <a:pt x="1759227" y="15283"/>
                    <a:pt x="1752761" y="15290"/>
                  </a:cubicBezTo>
                  <a:cubicBezTo>
                    <a:pt x="1752422" y="15290"/>
                    <a:pt x="1755199" y="15380"/>
                    <a:pt x="1750091" y="15434"/>
                  </a:cubicBezTo>
                  <a:cubicBezTo>
                    <a:pt x="1747684" y="15459"/>
                    <a:pt x="1734905" y="15494"/>
                    <a:pt x="1733192" y="15585"/>
                  </a:cubicBezTo>
                  <a:cubicBezTo>
                    <a:pt x="1732482" y="15624"/>
                    <a:pt x="1738980" y="15985"/>
                    <a:pt x="1739767" y="15656"/>
                  </a:cubicBezTo>
                  <a:cubicBezTo>
                    <a:pt x="1753672" y="15775"/>
                    <a:pt x="1744211" y="15495"/>
                    <a:pt x="1749613" y="15487"/>
                  </a:cubicBezTo>
                  <a:cubicBezTo>
                    <a:pt x="1750446" y="15487"/>
                    <a:pt x="1748548" y="15673"/>
                    <a:pt x="1762144" y="15550"/>
                  </a:cubicBezTo>
                  <a:cubicBezTo>
                    <a:pt x="1759551" y="15881"/>
                    <a:pt x="1743887" y="15684"/>
                    <a:pt x="1741202" y="15731"/>
                  </a:cubicBezTo>
                  <a:cubicBezTo>
                    <a:pt x="1735662" y="15830"/>
                    <a:pt x="1758487" y="15930"/>
                    <a:pt x="1762669" y="15665"/>
                  </a:cubicBezTo>
                  <a:cubicBezTo>
                    <a:pt x="1760724" y="15923"/>
                    <a:pt x="1764289" y="15694"/>
                    <a:pt x="1769382" y="15690"/>
                  </a:cubicBezTo>
                  <a:cubicBezTo>
                    <a:pt x="1774953" y="15685"/>
                    <a:pt x="1772530" y="15767"/>
                    <a:pt x="1775540" y="15758"/>
                  </a:cubicBezTo>
                  <a:cubicBezTo>
                    <a:pt x="1783781" y="15735"/>
                    <a:pt x="1780355" y="15570"/>
                    <a:pt x="1787161" y="15708"/>
                  </a:cubicBezTo>
                  <a:cubicBezTo>
                    <a:pt x="1780525" y="15237"/>
                    <a:pt x="1798782" y="15612"/>
                    <a:pt x="1804106" y="15721"/>
                  </a:cubicBezTo>
                  <a:cubicBezTo>
                    <a:pt x="1795448" y="15772"/>
                    <a:pt x="1786790" y="15822"/>
                    <a:pt x="1778133" y="15874"/>
                  </a:cubicBezTo>
                  <a:cubicBezTo>
                    <a:pt x="1778626" y="15898"/>
                    <a:pt x="1779136" y="15923"/>
                    <a:pt x="1779630" y="15947"/>
                  </a:cubicBezTo>
                  <a:cubicBezTo>
                    <a:pt x="1777345" y="15950"/>
                    <a:pt x="1775061" y="15954"/>
                    <a:pt x="1772777" y="15957"/>
                  </a:cubicBezTo>
                  <a:cubicBezTo>
                    <a:pt x="1773148" y="15931"/>
                    <a:pt x="1773518" y="15905"/>
                    <a:pt x="1773873" y="15879"/>
                  </a:cubicBezTo>
                  <a:cubicBezTo>
                    <a:pt x="1762129" y="16077"/>
                    <a:pt x="1759258" y="15904"/>
                    <a:pt x="1758301" y="15904"/>
                  </a:cubicBezTo>
                  <a:cubicBezTo>
                    <a:pt x="1745955" y="15920"/>
                    <a:pt x="1731711" y="15964"/>
                    <a:pt x="1719241" y="16002"/>
                  </a:cubicBezTo>
                  <a:cubicBezTo>
                    <a:pt x="1717358" y="16007"/>
                    <a:pt x="1718655" y="16171"/>
                    <a:pt x="1705012" y="16081"/>
                  </a:cubicBezTo>
                  <a:cubicBezTo>
                    <a:pt x="1700660" y="16052"/>
                    <a:pt x="1704765" y="15908"/>
                    <a:pt x="1699827" y="15942"/>
                  </a:cubicBezTo>
                  <a:cubicBezTo>
                    <a:pt x="1693654" y="16320"/>
                    <a:pt x="1693777" y="16033"/>
                    <a:pt x="1691941" y="16038"/>
                  </a:cubicBezTo>
                  <a:cubicBezTo>
                    <a:pt x="1686678" y="16054"/>
                    <a:pt x="1683468" y="16153"/>
                    <a:pt x="1682974" y="16156"/>
                  </a:cubicBezTo>
                  <a:cubicBezTo>
                    <a:pt x="1676477" y="16189"/>
                    <a:pt x="1666939" y="16203"/>
                    <a:pt x="1659809" y="16239"/>
                  </a:cubicBezTo>
                  <a:cubicBezTo>
                    <a:pt x="1659671" y="16240"/>
                    <a:pt x="1663390" y="16342"/>
                    <a:pt x="1658745" y="16323"/>
                  </a:cubicBezTo>
                  <a:cubicBezTo>
                    <a:pt x="1657109" y="16317"/>
                    <a:pt x="1642494" y="15874"/>
                    <a:pt x="1629716" y="16069"/>
                  </a:cubicBezTo>
                  <a:cubicBezTo>
                    <a:pt x="1633049" y="16093"/>
                    <a:pt x="1636367" y="16116"/>
                    <a:pt x="1639685" y="16139"/>
                  </a:cubicBezTo>
                  <a:cubicBezTo>
                    <a:pt x="1635781" y="16104"/>
                    <a:pt x="1608403" y="16310"/>
                    <a:pt x="1615101" y="16423"/>
                  </a:cubicBezTo>
                  <a:cubicBezTo>
                    <a:pt x="1619206" y="16491"/>
                    <a:pt x="1629222" y="16143"/>
                    <a:pt x="1630317" y="16444"/>
                  </a:cubicBezTo>
                  <a:cubicBezTo>
                    <a:pt x="1621212" y="16381"/>
                    <a:pt x="1570886" y="16676"/>
                    <a:pt x="1566966" y="16615"/>
                  </a:cubicBezTo>
                  <a:cubicBezTo>
                    <a:pt x="1566426" y="16607"/>
                    <a:pt x="1569759" y="16494"/>
                    <a:pt x="1569003" y="16483"/>
                  </a:cubicBezTo>
                  <a:cubicBezTo>
                    <a:pt x="1568432" y="16475"/>
                    <a:pt x="1556904" y="16534"/>
                    <a:pt x="1555361" y="16499"/>
                  </a:cubicBezTo>
                  <a:cubicBezTo>
                    <a:pt x="1554450" y="16478"/>
                    <a:pt x="1559543" y="16400"/>
                    <a:pt x="1559141" y="16364"/>
                  </a:cubicBezTo>
                  <a:cubicBezTo>
                    <a:pt x="1558771" y="16338"/>
                    <a:pt x="1544372" y="16336"/>
                    <a:pt x="1543554" y="16469"/>
                  </a:cubicBezTo>
                  <a:cubicBezTo>
                    <a:pt x="1547089" y="16406"/>
                    <a:pt x="1557027" y="16422"/>
                    <a:pt x="1551811" y="16547"/>
                  </a:cubicBezTo>
                  <a:cubicBezTo>
                    <a:pt x="1551147" y="16563"/>
                    <a:pt x="1547675" y="16489"/>
                    <a:pt x="1546857" y="16509"/>
                  </a:cubicBezTo>
                  <a:cubicBezTo>
                    <a:pt x="1539295" y="16692"/>
                    <a:pt x="1561889" y="16584"/>
                    <a:pt x="1565376" y="16575"/>
                  </a:cubicBezTo>
                  <a:cubicBezTo>
                    <a:pt x="1551194" y="16783"/>
                    <a:pt x="1529248" y="16656"/>
                    <a:pt x="1512828" y="16816"/>
                  </a:cubicBezTo>
                  <a:cubicBezTo>
                    <a:pt x="1506176" y="16726"/>
                    <a:pt x="1522658" y="16617"/>
                    <a:pt x="1515158" y="16549"/>
                  </a:cubicBezTo>
                  <a:cubicBezTo>
                    <a:pt x="1499571" y="16405"/>
                    <a:pt x="1511007" y="16714"/>
                    <a:pt x="1510513" y="16730"/>
                  </a:cubicBezTo>
                  <a:cubicBezTo>
                    <a:pt x="1506655" y="16854"/>
                    <a:pt x="1493460" y="16291"/>
                    <a:pt x="1493460" y="16750"/>
                  </a:cubicBezTo>
                  <a:cubicBezTo>
                    <a:pt x="1487804" y="16698"/>
                    <a:pt x="1489632" y="16634"/>
                    <a:pt x="1481658" y="16719"/>
                  </a:cubicBezTo>
                  <a:cubicBezTo>
                    <a:pt x="1482708" y="16748"/>
                    <a:pt x="1483757" y="16777"/>
                    <a:pt x="1484807" y="16805"/>
                  </a:cubicBezTo>
                  <a:cubicBezTo>
                    <a:pt x="1475951" y="17102"/>
                    <a:pt x="1457213" y="16478"/>
                    <a:pt x="1458617" y="16420"/>
                  </a:cubicBezTo>
                  <a:cubicBezTo>
                    <a:pt x="1462393" y="16270"/>
                    <a:pt x="1472153" y="16460"/>
                    <a:pt x="1472987" y="16452"/>
                  </a:cubicBezTo>
                  <a:cubicBezTo>
                    <a:pt x="1474220" y="16440"/>
                    <a:pt x="1477630" y="15962"/>
                    <a:pt x="1491131" y="16343"/>
                  </a:cubicBezTo>
                  <a:cubicBezTo>
                    <a:pt x="1496654" y="16015"/>
                    <a:pt x="1469732" y="16189"/>
                    <a:pt x="1481985" y="15942"/>
                  </a:cubicBezTo>
                  <a:cubicBezTo>
                    <a:pt x="1473710" y="16000"/>
                    <a:pt x="1439669" y="15863"/>
                    <a:pt x="1434769" y="16016"/>
                  </a:cubicBezTo>
                  <a:cubicBezTo>
                    <a:pt x="1434184" y="16037"/>
                    <a:pt x="1436908" y="16352"/>
                    <a:pt x="1428497" y="16210"/>
                  </a:cubicBezTo>
                  <a:cubicBezTo>
                    <a:pt x="1424504" y="16142"/>
                    <a:pt x="1434131" y="16113"/>
                    <a:pt x="1432304" y="16044"/>
                  </a:cubicBezTo>
                  <a:cubicBezTo>
                    <a:pt x="1426684" y="15833"/>
                    <a:pt x="1350226" y="16168"/>
                    <a:pt x="1335703" y="16219"/>
                  </a:cubicBezTo>
                  <a:cubicBezTo>
                    <a:pt x="1334760" y="16222"/>
                    <a:pt x="1335107" y="16116"/>
                    <a:pt x="1334180" y="16119"/>
                  </a:cubicBezTo>
                  <a:cubicBezTo>
                    <a:pt x="1331335" y="16129"/>
                    <a:pt x="1320964" y="16313"/>
                    <a:pt x="1315872" y="16277"/>
                  </a:cubicBezTo>
                  <a:cubicBezTo>
                    <a:pt x="1326423" y="16447"/>
                    <a:pt x="1305931" y="16515"/>
                    <a:pt x="1300718" y="16508"/>
                  </a:cubicBezTo>
                  <a:cubicBezTo>
                    <a:pt x="1292806" y="16495"/>
                    <a:pt x="1293295" y="16304"/>
                    <a:pt x="1289877" y="16272"/>
                  </a:cubicBezTo>
                  <a:cubicBezTo>
                    <a:pt x="1276703" y="16148"/>
                    <a:pt x="1256290" y="16657"/>
                    <a:pt x="1246057" y="16253"/>
                  </a:cubicBezTo>
                  <a:cubicBezTo>
                    <a:pt x="1246617" y="16679"/>
                    <a:pt x="1228354" y="16086"/>
                    <a:pt x="1220046" y="16100"/>
                  </a:cubicBezTo>
                  <a:cubicBezTo>
                    <a:pt x="1213540" y="16111"/>
                    <a:pt x="1204098" y="16423"/>
                    <a:pt x="1212881" y="16576"/>
                  </a:cubicBezTo>
                  <a:cubicBezTo>
                    <a:pt x="1201649" y="16585"/>
                    <a:pt x="1189824" y="16696"/>
                    <a:pt x="1179287" y="16751"/>
                  </a:cubicBezTo>
                  <a:cubicBezTo>
                    <a:pt x="1177546" y="16760"/>
                    <a:pt x="1179943" y="16623"/>
                    <a:pt x="1176972" y="16642"/>
                  </a:cubicBezTo>
                  <a:cubicBezTo>
                    <a:pt x="1176702" y="16645"/>
                    <a:pt x="1176330" y="16774"/>
                    <a:pt x="1173778" y="16794"/>
                  </a:cubicBezTo>
                  <a:cubicBezTo>
                    <a:pt x="1152712" y="16961"/>
                    <a:pt x="1162962" y="16661"/>
                    <a:pt x="1159021" y="16590"/>
                  </a:cubicBezTo>
                  <a:cubicBezTo>
                    <a:pt x="1156815" y="16550"/>
                    <a:pt x="1155187" y="16532"/>
                    <a:pt x="1153993" y="16527"/>
                  </a:cubicBezTo>
                  <a:cubicBezTo>
                    <a:pt x="1166271" y="16472"/>
                    <a:pt x="1180435" y="16387"/>
                    <a:pt x="1184222" y="16374"/>
                  </a:cubicBezTo>
                  <a:cubicBezTo>
                    <a:pt x="1180991" y="16100"/>
                    <a:pt x="1157007" y="16494"/>
                    <a:pt x="1149983" y="16435"/>
                  </a:cubicBezTo>
                  <a:cubicBezTo>
                    <a:pt x="1149739" y="16433"/>
                    <a:pt x="1150588" y="16273"/>
                    <a:pt x="1150340" y="16272"/>
                  </a:cubicBezTo>
                  <a:cubicBezTo>
                    <a:pt x="1150335" y="16272"/>
                    <a:pt x="1150330" y="16272"/>
                    <a:pt x="1150324" y="16272"/>
                  </a:cubicBezTo>
                  <a:cubicBezTo>
                    <a:pt x="1147693" y="16266"/>
                    <a:pt x="1130927" y="16364"/>
                    <a:pt x="1134379" y="16546"/>
                  </a:cubicBezTo>
                  <a:cubicBezTo>
                    <a:pt x="1135305" y="16594"/>
                    <a:pt x="1143021" y="16575"/>
                    <a:pt x="1152175" y="16535"/>
                  </a:cubicBezTo>
                  <a:cubicBezTo>
                    <a:pt x="1149698" y="16577"/>
                    <a:pt x="1151547" y="16749"/>
                    <a:pt x="1151110" y="16758"/>
                  </a:cubicBezTo>
                  <a:cubicBezTo>
                    <a:pt x="1145809" y="16859"/>
                    <a:pt x="1132822" y="16719"/>
                    <a:pt x="1128217" y="16707"/>
                  </a:cubicBezTo>
                  <a:cubicBezTo>
                    <a:pt x="1127163" y="16704"/>
                    <a:pt x="1127238" y="16819"/>
                    <a:pt x="1127066" y="16819"/>
                  </a:cubicBezTo>
                  <a:cubicBezTo>
                    <a:pt x="1122876" y="16804"/>
                    <a:pt x="1124595" y="16472"/>
                    <a:pt x="1120297" y="16821"/>
                  </a:cubicBezTo>
                  <a:cubicBezTo>
                    <a:pt x="1112710" y="16431"/>
                    <a:pt x="1134517" y="16724"/>
                    <a:pt x="1132979" y="16464"/>
                  </a:cubicBezTo>
                  <a:cubicBezTo>
                    <a:pt x="1131799" y="16264"/>
                    <a:pt x="1083365" y="16485"/>
                    <a:pt x="1083510" y="16814"/>
                  </a:cubicBezTo>
                  <a:cubicBezTo>
                    <a:pt x="1083341" y="16779"/>
                    <a:pt x="1082676" y="16738"/>
                    <a:pt x="1081311" y="16692"/>
                  </a:cubicBezTo>
                  <a:cubicBezTo>
                    <a:pt x="1078281" y="16589"/>
                    <a:pt x="1064801" y="16656"/>
                    <a:pt x="1062473" y="16722"/>
                  </a:cubicBezTo>
                  <a:cubicBezTo>
                    <a:pt x="1062081" y="16735"/>
                    <a:pt x="1062237" y="17056"/>
                    <a:pt x="1061751" y="17060"/>
                  </a:cubicBezTo>
                  <a:cubicBezTo>
                    <a:pt x="1060533" y="17071"/>
                    <a:pt x="1044056" y="16860"/>
                    <a:pt x="1037901" y="17067"/>
                  </a:cubicBezTo>
                  <a:cubicBezTo>
                    <a:pt x="1041224" y="17104"/>
                    <a:pt x="1044548" y="17141"/>
                    <a:pt x="1047871" y="17177"/>
                  </a:cubicBezTo>
                  <a:cubicBezTo>
                    <a:pt x="1027802" y="17233"/>
                    <a:pt x="1030904" y="17322"/>
                    <a:pt x="1037591" y="17401"/>
                  </a:cubicBezTo>
                  <a:cubicBezTo>
                    <a:pt x="1037909" y="17405"/>
                    <a:pt x="1038236" y="17409"/>
                    <a:pt x="1038569" y="17413"/>
                  </a:cubicBezTo>
                  <a:cubicBezTo>
                    <a:pt x="1043752" y="17470"/>
                    <a:pt x="1050397" y="17521"/>
                    <a:pt x="1050497" y="17546"/>
                  </a:cubicBezTo>
                  <a:cubicBezTo>
                    <a:pt x="1050879" y="17641"/>
                    <a:pt x="1016828" y="17794"/>
                    <a:pt x="1023377" y="17472"/>
                  </a:cubicBezTo>
                  <a:cubicBezTo>
                    <a:pt x="1024289" y="17428"/>
                    <a:pt x="1040045" y="17519"/>
                    <a:pt x="1032243" y="17325"/>
                  </a:cubicBezTo>
                  <a:cubicBezTo>
                    <a:pt x="1030879" y="17291"/>
                    <a:pt x="1020762" y="17380"/>
                    <a:pt x="1020229" y="17357"/>
                  </a:cubicBezTo>
                  <a:cubicBezTo>
                    <a:pt x="1016673" y="17207"/>
                    <a:pt x="1038769" y="16940"/>
                    <a:pt x="1036068" y="16724"/>
                  </a:cubicBezTo>
                  <a:cubicBezTo>
                    <a:pt x="1030705" y="16950"/>
                    <a:pt x="1023823" y="16855"/>
                    <a:pt x="1017673" y="16926"/>
                  </a:cubicBezTo>
                  <a:cubicBezTo>
                    <a:pt x="1014874" y="16958"/>
                    <a:pt x="1014187" y="17124"/>
                    <a:pt x="1013841" y="17128"/>
                  </a:cubicBezTo>
                  <a:cubicBezTo>
                    <a:pt x="1008682" y="17184"/>
                    <a:pt x="1011577" y="17004"/>
                    <a:pt x="1009855" y="17013"/>
                  </a:cubicBezTo>
                  <a:cubicBezTo>
                    <a:pt x="1008931" y="17018"/>
                    <a:pt x="998764" y="17413"/>
                    <a:pt x="1000685" y="16899"/>
                  </a:cubicBezTo>
                  <a:cubicBezTo>
                    <a:pt x="967185" y="17358"/>
                    <a:pt x="991419" y="17298"/>
                    <a:pt x="1011969" y="17215"/>
                  </a:cubicBezTo>
                  <a:cubicBezTo>
                    <a:pt x="1005475" y="17417"/>
                    <a:pt x="992745" y="17361"/>
                    <a:pt x="987032" y="17419"/>
                  </a:cubicBezTo>
                  <a:cubicBezTo>
                    <a:pt x="984982" y="17441"/>
                    <a:pt x="986197" y="17608"/>
                    <a:pt x="982735" y="17652"/>
                  </a:cubicBezTo>
                  <a:cubicBezTo>
                    <a:pt x="975608" y="17743"/>
                    <a:pt x="941584" y="17638"/>
                    <a:pt x="932721" y="17614"/>
                  </a:cubicBezTo>
                  <a:cubicBezTo>
                    <a:pt x="938164" y="17538"/>
                    <a:pt x="936573" y="17352"/>
                    <a:pt x="932370" y="17376"/>
                  </a:cubicBezTo>
                  <a:cubicBezTo>
                    <a:pt x="928168" y="17400"/>
                    <a:pt x="931697" y="17645"/>
                    <a:pt x="930878" y="17675"/>
                  </a:cubicBezTo>
                  <a:cubicBezTo>
                    <a:pt x="930000" y="17706"/>
                    <a:pt x="910286" y="17638"/>
                    <a:pt x="907007" y="17680"/>
                  </a:cubicBezTo>
                  <a:cubicBezTo>
                    <a:pt x="921848" y="17547"/>
                    <a:pt x="918499" y="17366"/>
                    <a:pt x="905902" y="17378"/>
                  </a:cubicBezTo>
                  <a:cubicBezTo>
                    <a:pt x="907723" y="17318"/>
                    <a:pt x="909544" y="17258"/>
                    <a:pt x="911365" y="17198"/>
                  </a:cubicBezTo>
                  <a:cubicBezTo>
                    <a:pt x="903982" y="17294"/>
                    <a:pt x="888458" y="17038"/>
                    <a:pt x="884191" y="17136"/>
                  </a:cubicBezTo>
                  <a:cubicBezTo>
                    <a:pt x="883521" y="17152"/>
                    <a:pt x="885925" y="17309"/>
                    <a:pt x="885550" y="17318"/>
                  </a:cubicBezTo>
                  <a:cubicBezTo>
                    <a:pt x="881806" y="17397"/>
                    <a:pt x="869070" y="17262"/>
                    <a:pt x="868477" y="17319"/>
                  </a:cubicBezTo>
                  <a:cubicBezTo>
                    <a:pt x="867974" y="17367"/>
                    <a:pt x="873408" y="17491"/>
                    <a:pt x="871391" y="17564"/>
                  </a:cubicBezTo>
                  <a:cubicBezTo>
                    <a:pt x="870971" y="17579"/>
                    <a:pt x="865733" y="17371"/>
                    <a:pt x="860574" y="17438"/>
                  </a:cubicBezTo>
                  <a:cubicBezTo>
                    <a:pt x="858660" y="17463"/>
                    <a:pt x="859812" y="17616"/>
                    <a:pt x="859330" y="17626"/>
                  </a:cubicBezTo>
                  <a:cubicBezTo>
                    <a:pt x="855311" y="17712"/>
                    <a:pt x="857683" y="17443"/>
                    <a:pt x="850339" y="17504"/>
                  </a:cubicBezTo>
                  <a:cubicBezTo>
                    <a:pt x="844959" y="17549"/>
                    <a:pt x="840951" y="17818"/>
                    <a:pt x="833516" y="17752"/>
                  </a:cubicBezTo>
                  <a:cubicBezTo>
                    <a:pt x="857930" y="18017"/>
                    <a:pt x="837406" y="17933"/>
                    <a:pt x="827198" y="18062"/>
                  </a:cubicBezTo>
                  <a:cubicBezTo>
                    <a:pt x="825562" y="18082"/>
                    <a:pt x="826963" y="18366"/>
                    <a:pt x="817188" y="18253"/>
                  </a:cubicBezTo>
                  <a:cubicBezTo>
                    <a:pt x="837991" y="17676"/>
                    <a:pt x="811257" y="17994"/>
                    <a:pt x="805788" y="18003"/>
                  </a:cubicBezTo>
                  <a:cubicBezTo>
                    <a:pt x="805488" y="18003"/>
                    <a:pt x="805385" y="17812"/>
                    <a:pt x="802703" y="17816"/>
                  </a:cubicBezTo>
                  <a:cubicBezTo>
                    <a:pt x="802476" y="17817"/>
                    <a:pt x="802801" y="17945"/>
                    <a:pt x="800309" y="17961"/>
                  </a:cubicBezTo>
                  <a:cubicBezTo>
                    <a:pt x="776668" y="18119"/>
                    <a:pt x="791784" y="17932"/>
                    <a:pt x="787293" y="17816"/>
                  </a:cubicBezTo>
                  <a:cubicBezTo>
                    <a:pt x="785381" y="17766"/>
                    <a:pt x="773883" y="17980"/>
                    <a:pt x="770788" y="17993"/>
                  </a:cubicBezTo>
                  <a:cubicBezTo>
                    <a:pt x="770075" y="17995"/>
                    <a:pt x="770402" y="17859"/>
                    <a:pt x="767647" y="17871"/>
                  </a:cubicBezTo>
                  <a:cubicBezTo>
                    <a:pt x="762773" y="17894"/>
                    <a:pt x="758407" y="18051"/>
                    <a:pt x="755191" y="18071"/>
                  </a:cubicBezTo>
                  <a:cubicBezTo>
                    <a:pt x="754815" y="18072"/>
                    <a:pt x="754799" y="17857"/>
                    <a:pt x="748702" y="17943"/>
                  </a:cubicBezTo>
                  <a:cubicBezTo>
                    <a:pt x="746987" y="17967"/>
                    <a:pt x="745063" y="18049"/>
                    <a:pt x="747498" y="18104"/>
                  </a:cubicBezTo>
                  <a:cubicBezTo>
                    <a:pt x="755572" y="18287"/>
                    <a:pt x="770891" y="17893"/>
                    <a:pt x="780020" y="18071"/>
                  </a:cubicBezTo>
                  <a:cubicBezTo>
                    <a:pt x="788342" y="18232"/>
                    <a:pt x="762096" y="18322"/>
                    <a:pt x="760732" y="18327"/>
                  </a:cubicBezTo>
                  <a:cubicBezTo>
                    <a:pt x="760230" y="18329"/>
                    <a:pt x="765357" y="18208"/>
                    <a:pt x="760148" y="18201"/>
                  </a:cubicBezTo>
                  <a:cubicBezTo>
                    <a:pt x="755702" y="18195"/>
                    <a:pt x="747574" y="18591"/>
                    <a:pt x="740947" y="18529"/>
                  </a:cubicBezTo>
                  <a:cubicBezTo>
                    <a:pt x="740441" y="18524"/>
                    <a:pt x="735146" y="18221"/>
                    <a:pt x="735389" y="18202"/>
                  </a:cubicBezTo>
                  <a:cubicBezTo>
                    <a:pt x="735612" y="18188"/>
                    <a:pt x="743743" y="18097"/>
                    <a:pt x="742563" y="18008"/>
                  </a:cubicBezTo>
                  <a:cubicBezTo>
                    <a:pt x="742422" y="17998"/>
                    <a:pt x="737254" y="18014"/>
                    <a:pt x="736579" y="17947"/>
                  </a:cubicBezTo>
                  <a:cubicBezTo>
                    <a:pt x="735752" y="17866"/>
                    <a:pt x="733525" y="17052"/>
                    <a:pt x="732422" y="17034"/>
                  </a:cubicBezTo>
                  <a:cubicBezTo>
                    <a:pt x="729590" y="16989"/>
                    <a:pt x="731433" y="17172"/>
                    <a:pt x="729601" y="17163"/>
                  </a:cubicBezTo>
                  <a:cubicBezTo>
                    <a:pt x="725673" y="17145"/>
                    <a:pt x="712046" y="16932"/>
                    <a:pt x="711603" y="17219"/>
                  </a:cubicBezTo>
                  <a:cubicBezTo>
                    <a:pt x="713855" y="17231"/>
                    <a:pt x="716105" y="17243"/>
                    <a:pt x="718356" y="17254"/>
                  </a:cubicBezTo>
                  <a:cubicBezTo>
                    <a:pt x="705831" y="17313"/>
                    <a:pt x="711171" y="17423"/>
                    <a:pt x="709396" y="17481"/>
                  </a:cubicBezTo>
                  <a:cubicBezTo>
                    <a:pt x="707486" y="17543"/>
                    <a:pt x="708023" y="17290"/>
                    <a:pt x="703800" y="17276"/>
                  </a:cubicBezTo>
                  <a:cubicBezTo>
                    <a:pt x="702882" y="17273"/>
                    <a:pt x="685218" y="17367"/>
                    <a:pt x="685539" y="17473"/>
                  </a:cubicBezTo>
                  <a:cubicBezTo>
                    <a:pt x="695308" y="17280"/>
                    <a:pt x="691685" y="17603"/>
                    <a:pt x="692136" y="17607"/>
                  </a:cubicBezTo>
                  <a:cubicBezTo>
                    <a:pt x="693848" y="17623"/>
                    <a:pt x="696034" y="17442"/>
                    <a:pt x="698331" y="17440"/>
                  </a:cubicBezTo>
                  <a:cubicBezTo>
                    <a:pt x="714481" y="17429"/>
                    <a:pt x="698193" y="17745"/>
                    <a:pt x="702005" y="17807"/>
                  </a:cubicBezTo>
                  <a:cubicBezTo>
                    <a:pt x="703319" y="17827"/>
                    <a:pt x="705933" y="17671"/>
                    <a:pt x="706490" y="17678"/>
                  </a:cubicBezTo>
                  <a:cubicBezTo>
                    <a:pt x="708299" y="17698"/>
                    <a:pt x="708328" y="17893"/>
                    <a:pt x="709537" y="17874"/>
                  </a:cubicBezTo>
                  <a:cubicBezTo>
                    <a:pt x="712353" y="17831"/>
                    <a:pt x="709064" y="17563"/>
                    <a:pt x="709287" y="17548"/>
                  </a:cubicBezTo>
                  <a:cubicBezTo>
                    <a:pt x="711804" y="17369"/>
                    <a:pt x="721668" y="17559"/>
                    <a:pt x="715528" y="17875"/>
                  </a:cubicBezTo>
                  <a:cubicBezTo>
                    <a:pt x="719213" y="17973"/>
                    <a:pt x="719645" y="17608"/>
                    <a:pt x="722568" y="17746"/>
                  </a:cubicBezTo>
                  <a:cubicBezTo>
                    <a:pt x="728378" y="18019"/>
                    <a:pt x="719673" y="17968"/>
                    <a:pt x="717315" y="18022"/>
                  </a:cubicBezTo>
                  <a:cubicBezTo>
                    <a:pt x="708854" y="18217"/>
                    <a:pt x="706343" y="18084"/>
                    <a:pt x="694366" y="18163"/>
                  </a:cubicBezTo>
                  <a:cubicBezTo>
                    <a:pt x="690054" y="18192"/>
                    <a:pt x="684944" y="18385"/>
                    <a:pt x="682943" y="18400"/>
                  </a:cubicBezTo>
                  <a:cubicBezTo>
                    <a:pt x="681682" y="18411"/>
                    <a:pt x="669780" y="17815"/>
                    <a:pt x="669430" y="18798"/>
                  </a:cubicBezTo>
                  <a:cubicBezTo>
                    <a:pt x="664803" y="18717"/>
                    <a:pt x="657544" y="18087"/>
                    <a:pt x="652776" y="18128"/>
                  </a:cubicBezTo>
                  <a:cubicBezTo>
                    <a:pt x="648497" y="18167"/>
                    <a:pt x="649858" y="18513"/>
                    <a:pt x="649458" y="18528"/>
                  </a:cubicBezTo>
                  <a:cubicBezTo>
                    <a:pt x="648846" y="18551"/>
                    <a:pt x="643671" y="18538"/>
                    <a:pt x="641919" y="18592"/>
                  </a:cubicBezTo>
                  <a:cubicBezTo>
                    <a:pt x="639868" y="18656"/>
                    <a:pt x="640893" y="18788"/>
                    <a:pt x="637638" y="18851"/>
                  </a:cubicBezTo>
                  <a:cubicBezTo>
                    <a:pt x="629539" y="19011"/>
                    <a:pt x="629752" y="18650"/>
                    <a:pt x="628919" y="18629"/>
                  </a:cubicBezTo>
                  <a:cubicBezTo>
                    <a:pt x="619255" y="18385"/>
                    <a:pt x="623486" y="18886"/>
                    <a:pt x="621343" y="18934"/>
                  </a:cubicBezTo>
                  <a:cubicBezTo>
                    <a:pt x="619349" y="18978"/>
                    <a:pt x="591375" y="18858"/>
                    <a:pt x="585486" y="19006"/>
                  </a:cubicBezTo>
                  <a:cubicBezTo>
                    <a:pt x="587883" y="18926"/>
                    <a:pt x="590278" y="18846"/>
                    <a:pt x="592675" y="18766"/>
                  </a:cubicBezTo>
                  <a:cubicBezTo>
                    <a:pt x="588388" y="18550"/>
                    <a:pt x="583841" y="18935"/>
                    <a:pt x="583761" y="18526"/>
                  </a:cubicBezTo>
                  <a:cubicBezTo>
                    <a:pt x="582892" y="19190"/>
                    <a:pt x="574041" y="18772"/>
                    <a:pt x="571382" y="18796"/>
                  </a:cubicBezTo>
                  <a:cubicBezTo>
                    <a:pt x="570334" y="18806"/>
                    <a:pt x="570416" y="18919"/>
                    <a:pt x="569106" y="18928"/>
                  </a:cubicBezTo>
                  <a:cubicBezTo>
                    <a:pt x="563982" y="18962"/>
                    <a:pt x="552432" y="18904"/>
                    <a:pt x="549655" y="18970"/>
                  </a:cubicBezTo>
                  <a:cubicBezTo>
                    <a:pt x="537639" y="19254"/>
                    <a:pt x="568365" y="19578"/>
                    <a:pt x="570784" y="19594"/>
                  </a:cubicBezTo>
                  <a:cubicBezTo>
                    <a:pt x="565942" y="19601"/>
                    <a:pt x="538546" y="19836"/>
                    <a:pt x="551139" y="20119"/>
                  </a:cubicBezTo>
                  <a:cubicBezTo>
                    <a:pt x="553085" y="20162"/>
                    <a:pt x="556534" y="19852"/>
                    <a:pt x="557627" y="19836"/>
                  </a:cubicBezTo>
                  <a:cubicBezTo>
                    <a:pt x="565027" y="19736"/>
                    <a:pt x="559207" y="20022"/>
                    <a:pt x="559788" y="20046"/>
                  </a:cubicBezTo>
                  <a:cubicBezTo>
                    <a:pt x="560774" y="20084"/>
                    <a:pt x="565644" y="19810"/>
                    <a:pt x="566930" y="19837"/>
                  </a:cubicBezTo>
                  <a:cubicBezTo>
                    <a:pt x="567359" y="19845"/>
                    <a:pt x="564598" y="20096"/>
                    <a:pt x="571654" y="20078"/>
                  </a:cubicBezTo>
                  <a:cubicBezTo>
                    <a:pt x="568183" y="20323"/>
                    <a:pt x="548347" y="20198"/>
                    <a:pt x="545745" y="20261"/>
                  </a:cubicBezTo>
                  <a:cubicBezTo>
                    <a:pt x="544818" y="20284"/>
                    <a:pt x="550630" y="20770"/>
                    <a:pt x="533654" y="20335"/>
                  </a:cubicBezTo>
                  <a:cubicBezTo>
                    <a:pt x="533851" y="20382"/>
                    <a:pt x="534047" y="20428"/>
                    <a:pt x="534245" y="20474"/>
                  </a:cubicBezTo>
                  <a:cubicBezTo>
                    <a:pt x="524792" y="20525"/>
                    <a:pt x="515340" y="20577"/>
                    <a:pt x="505889" y="20628"/>
                  </a:cubicBezTo>
                  <a:cubicBezTo>
                    <a:pt x="506915" y="20515"/>
                    <a:pt x="512222" y="20278"/>
                    <a:pt x="505538" y="20346"/>
                  </a:cubicBezTo>
                  <a:cubicBezTo>
                    <a:pt x="501690" y="20386"/>
                    <a:pt x="504537" y="20621"/>
                    <a:pt x="504187" y="20629"/>
                  </a:cubicBezTo>
                  <a:cubicBezTo>
                    <a:pt x="500733" y="20708"/>
                    <a:pt x="439611" y="20832"/>
                    <a:pt x="427767" y="20899"/>
                  </a:cubicBezTo>
                  <a:cubicBezTo>
                    <a:pt x="423737" y="20922"/>
                    <a:pt x="412505" y="21162"/>
                    <a:pt x="411649" y="21169"/>
                  </a:cubicBezTo>
                  <a:cubicBezTo>
                    <a:pt x="406528" y="21207"/>
                    <a:pt x="388394" y="21137"/>
                    <a:pt x="384777" y="21178"/>
                  </a:cubicBezTo>
                  <a:cubicBezTo>
                    <a:pt x="382518" y="21204"/>
                    <a:pt x="384664" y="21410"/>
                    <a:pt x="382647" y="21407"/>
                  </a:cubicBezTo>
                  <a:cubicBezTo>
                    <a:pt x="380771" y="21404"/>
                    <a:pt x="382715" y="21191"/>
                    <a:pt x="382158" y="21184"/>
                  </a:cubicBezTo>
                  <a:cubicBezTo>
                    <a:pt x="377542" y="21125"/>
                    <a:pt x="342488" y="21518"/>
                    <a:pt x="334164" y="21349"/>
                  </a:cubicBezTo>
                  <a:cubicBezTo>
                    <a:pt x="339252" y="21390"/>
                    <a:pt x="364639" y="20889"/>
                    <a:pt x="364129" y="20746"/>
                  </a:cubicBezTo>
                  <a:cubicBezTo>
                    <a:pt x="364018" y="20726"/>
                    <a:pt x="357848" y="20588"/>
                    <a:pt x="356575" y="20669"/>
                  </a:cubicBezTo>
                  <a:cubicBezTo>
                    <a:pt x="354473" y="20496"/>
                    <a:pt x="347252" y="21068"/>
                    <a:pt x="343326" y="20973"/>
                  </a:cubicBezTo>
                  <a:cubicBezTo>
                    <a:pt x="342882" y="20962"/>
                    <a:pt x="344630" y="20648"/>
                    <a:pt x="337622" y="20614"/>
                  </a:cubicBezTo>
                  <a:cubicBezTo>
                    <a:pt x="335207" y="20602"/>
                    <a:pt x="328886" y="20865"/>
                    <a:pt x="322523" y="20613"/>
                  </a:cubicBezTo>
                  <a:cubicBezTo>
                    <a:pt x="313311" y="20775"/>
                    <a:pt x="264881" y="20518"/>
                    <a:pt x="261559" y="20868"/>
                  </a:cubicBezTo>
                  <a:cubicBezTo>
                    <a:pt x="261460" y="20886"/>
                    <a:pt x="268280" y="20982"/>
                    <a:pt x="263673" y="21136"/>
                  </a:cubicBezTo>
                  <a:cubicBezTo>
                    <a:pt x="257548" y="21342"/>
                    <a:pt x="263048" y="20698"/>
                    <a:pt x="255909" y="20666"/>
                  </a:cubicBezTo>
                  <a:cubicBezTo>
                    <a:pt x="254833" y="20661"/>
                    <a:pt x="234971" y="20787"/>
                    <a:pt x="234321" y="20828"/>
                  </a:cubicBezTo>
                  <a:cubicBezTo>
                    <a:pt x="228306" y="21202"/>
                    <a:pt x="245661" y="21290"/>
                    <a:pt x="245419" y="21331"/>
                  </a:cubicBezTo>
                  <a:cubicBezTo>
                    <a:pt x="244813" y="21436"/>
                    <a:pt x="230392" y="21548"/>
                    <a:pt x="229806" y="21525"/>
                  </a:cubicBezTo>
                  <a:cubicBezTo>
                    <a:pt x="229249" y="21501"/>
                    <a:pt x="241008" y="20993"/>
                    <a:pt x="226877" y="21217"/>
                  </a:cubicBezTo>
                  <a:cubicBezTo>
                    <a:pt x="228495" y="21268"/>
                    <a:pt x="230114" y="21319"/>
                    <a:pt x="231733" y="21370"/>
                  </a:cubicBezTo>
                  <a:cubicBezTo>
                    <a:pt x="225086" y="21501"/>
                    <a:pt x="224454" y="21177"/>
                    <a:pt x="222844" y="21163"/>
                  </a:cubicBezTo>
                  <a:cubicBezTo>
                    <a:pt x="217838" y="21115"/>
                    <a:pt x="212422" y="21631"/>
                    <a:pt x="204403" y="21041"/>
                  </a:cubicBezTo>
                  <a:cubicBezTo>
                    <a:pt x="202283" y="20884"/>
                    <a:pt x="205803" y="20692"/>
                    <a:pt x="205538" y="20668"/>
                  </a:cubicBezTo>
                  <a:cubicBezTo>
                    <a:pt x="202990" y="20456"/>
                    <a:pt x="199740" y="21055"/>
                    <a:pt x="195909" y="20627"/>
                  </a:cubicBezTo>
                  <a:cubicBezTo>
                    <a:pt x="195621" y="20595"/>
                    <a:pt x="204536" y="20305"/>
                    <a:pt x="188954" y="20350"/>
                  </a:cubicBezTo>
                  <a:cubicBezTo>
                    <a:pt x="190026" y="20389"/>
                    <a:pt x="191099" y="20428"/>
                    <a:pt x="192171" y="20467"/>
                  </a:cubicBezTo>
                  <a:cubicBezTo>
                    <a:pt x="189974" y="20568"/>
                    <a:pt x="174198" y="20672"/>
                    <a:pt x="172075" y="20656"/>
                  </a:cubicBezTo>
                  <a:cubicBezTo>
                    <a:pt x="165875" y="20609"/>
                    <a:pt x="171282" y="20287"/>
                    <a:pt x="165050" y="20342"/>
                  </a:cubicBezTo>
                  <a:cubicBezTo>
                    <a:pt x="169047" y="20749"/>
                    <a:pt x="150097" y="20862"/>
                    <a:pt x="151187" y="20496"/>
                  </a:cubicBezTo>
                  <a:cubicBezTo>
                    <a:pt x="148540" y="20959"/>
                    <a:pt x="132442" y="20656"/>
                    <a:pt x="124874" y="20667"/>
                  </a:cubicBezTo>
                  <a:cubicBezTo>
                    <a:pt x="120099" y="20675"/>
                    <a:pt x="110359" y="20905"/>
                    <a:pt x="108842" y="20886"/>
                  </a:cubicBezTo>
                  <a:cubicBezTo>
                    <a:pt x="106995" y="20863"/>
                    <a:pt x="107555" y="20546"/>
                    <a:pt x="104218" y="20486"/>
                  </a:cubicBezTo>
                  <a:cubicBezTo>
                    <a:pt x="103267" y="20468"/>
                    <a:pt x="93332" y="20730"/>
                    <a:pt x="84612" y="20426"/>
                  </a:cubicBezTo>
                  <a:cubicBezTo>
                    <a:pt x="82922" y="20368"/>
                    <a:pt x="79373" y="19839"/>
                    <a:pt x="82514" y="19696"/>
                  </a:cubicBezTo>
                  <a:cubicBezTo>
                    <a:pt x="87891" y="19452"/>
                    <a:pt x="98062" y="19858"/>
                    <a:pt x="97932" y="19541"/>
                  </a:cubicBezTo>
                  <a:cubicBezTo>
                    <a:pt x="97779" y="19203"/>
                    <a:pt x="84080" y="19439"/>
                    <a:pt x="80393" y="19404"/>
                  </a:cubicBezTo>
                  <a:cubicBezTo>
                    <a:pt x="63369" y="19241"/>
                    <a:pt x="73199" y="18852"/>
                    <a:pt x="72761" y="18744"/>
                  </a:cubicBezTo>
                  <a:cubicBezTo>
                    <a:pt x="71626" y="18480"/>
                    <a:pt x="62324" y="18508"/>
                    <a:pt x="61936" y="18485"/>
                  </a:cubicBezTo>
                  <a:cubicBezTo>
                    <a:pt x="60328" y="18382"/>
                    <a:pt x="66919" y="18155"/>
                    <a:pt x="67019" y="17992"/>
                  </a:cubicBezTo>
                  <a:cubicBezTo>
                    <a:pt x="67139" y="17780"/>
                    <a:pt x="58173" y="17413"/>
                    <a:pt x="60211" y="17337"/>
                  </a:cubicBezTo>
                  <a:cubicBezTo>
                    <a:pt x="63129" y="17230"/>
                    <a:pt x="71369" y="17534"/>
                    <a:pt x="71891" y="17517"/>
                  </a:cubicBezTo>
                  <a:cubicBezTo>
                    <a:pt x="78691" y="17298"/>
                    <a:pt x="69370" y="16826"/>
                    <a:pt x="66801" y="16588"/>
                  </a:cubicBezTo>
                  <a:cubicBezTo>
                    <a:pt x="66022" y="16515"/>
                    <a:pt x="69125" y="16388"/>
                    <a:pt x="68480" y="16368"/>
                  </a:cubicBezTo>
                  <a:cubicBezTo>
                    <a:pt x="58623" y="16052"/>
                    <a:pt x="66402" y="17062"/>
                    <a:pt x="59846" y="17005"/>
                  </a:cubicBezTo>
                  <a:cubicBezTo>
                    <a:pt x="53997" y="16954"/>
                    <a:pt x="61523" y="16617"/>
                    <a:pt x="61299" y="16600"/>
                  </a:cubicBezTo>
                  <a:cubicBezTo>
                    <a:pt x="61010" y="16581"/>
                    <a:pt x="54017" y="16575"/>
                    <a:pt x="52922" y="16462"/>
                  </a:cubicBezTo>
                  <a:cubicBezTo>
                    <a:pt x="52382" y="16404"/>
                    <a:pt x="70560" y="15748"/>
                    <a:pt x="69801" y="15469"/>
                  </a:cubicBezTo>
                  <a:cubicBezTo>
                    <a:pt x="64001" y="15539"/>
                    <a:pt x="58201" y="15608"/>
                    <a:pt x="52401" y="15679"/>
                  </a:cubicBezTo>
                  <a:cubicBezTo>
                    <a:pt x="51947" y="15310"/>
                    <a:pt x="60289" y="15571"/>
                    <a:pt x="61151" y="15532"/>
                  </a:cubicBezTo>
                  <a:cubicBezTo>
                    <a:pt x="62888" y="15454"/>
                    <a:pt x="58045" y="15273"/>
                    <a:pt x="58253" y="15157"/>
                  </a:cubicBezTo>
                  <a:cubicBezTo>
                    <a:pt x="58364" y="15082"/>
                    <a:pt x="64049" y="14812"/>
                    <a:pt x="58913" y="14709"/>
                  </a:cubicBezTo>
                  <a:cubicBezTo>
                    <a:pt x="57148" y="14673"/>
                    <a:pt x="53444" y="14936"/>
                    <a:pt x="47016" y="14678"/>
                  </a:cubicBezTo>
                  <a:cubicBezTo>
                    <a:pt x="69388" y="14318"/>
                    <a:pt x="53884" y="14128"/>
                    <a:pt x="53225" y="13997"/>
                  </a:cubicBezTo>
                  <a:cubicBezTo>
                    <a:pt x="52579" y="13866"/>
                    <a:pt x="63259" y="13552"/>
                    <a:pt x="50295" y="13615"/>
                  </a:cubicBezTo>
                  <a:cubicBezTo>
                    <a:pt x="49733" y="12897"/>
                    <a:pt x="50575" y="13388"/>
                    <a:pt x="54259" y="13260"/>
                  </a:cubicBezTo>
                  <a:cubicBezTo>
                    <a:pt x="58771" y="13102"/>
                    <a:pt x="48341" y="12872"/>
                    <a:pt x="64835" y="13042"/>
                  </a:cubicBezTo>
                  <a:cubicBezTo>
                    <a:pt x="63897" y="12708"/>
                    <a:pt x="50640" y="12737"/>
                    <a:pt x="49938" y="12711"/>
                  </a:cubicBezTo>
                  <a:cubicBezTo>
                    <a:pt x="49332" y="12687"/>
                    <a:pt x="52279" y="12520"/>
                    <a:pt x="51228" y="12464"/>
                  </a:cubicBezTo>
                  <a:cubicBezTo>
                    <a:pt x="38800" y="11818"/>
                    <a:pt x="47336" y="12112"/>
                    <a:pt x="43737" y="11698"/>
                  </a:cubicBezTo>
                  <a:cubicBezTo>
                    <a:pt x="43416" y="11661"/>
                    <a:pt x="31670" y="11507"/>
                    <a:pt x="40613" y="11446"/>
                  </a:cubicBezTo>
                  <a:cubicBezTo>
                    <a:pt x="56905" y="11336"/>
                    <a:pt x="63713" y="11810"/>
                    <a:pt x="66451" y="10796"/>
                  </a:cubicBezTo>
                  <a:cubicBezTo>
                    <a:pt x="54401" y="10353"/>
                    <a:pt x="39800" y="11007"/>
                    <a:pt x="36136" y="11019"/>
                  </a:cubicBezTo>
                  <a:cubicBezTo>
                    <a:pt x="30529" y="11034"/>
                    <a:pt x="36338" y="10826"/>
                    <a:pt x="35647" y="10767"/>
                  </a:cubicBezTo>
                  <a:cubicBezTo>
                    <a:pt x="35407" y="10749"/>
                    <a:pt x="30575" y="10765"/>
                    <a:pt x="30510" y="10748"/>
                  </a:cubicBezTo>
                  <a:cubicBezTo>
                    <a:pt x="27065" y="9966"/>
                    <a:pt x="52020" y="10740"/>
                    <a:pt x="59877" y="10606"/>
                  </a:cubicBezTo>
                  <a:cubicBezTo>
                    <a:pt x="57771" y="10490"/>
                    <a:pt x="55665" y="10373"/>
                    <a:pt x="53559" y="10256"/>
                  </a:cubicBezTo>
                  <a:cubicBezTo>
                    <a:pt x="56416" y="10252"/>
                    <a:pt x="59273" y="10248"/>
                    <a:pt x="62131" y="10245"/>
                  </a:cubicBezTo>
                  <a:cubicBezTo>
                    <a:pt x="48519" y="10007"/>
                    <a:pt x="61651" y="10156"/>
                    <a:pt x="65045" y="9531"/>
                  </a:cubicBezTo>
                  <a:cubicBezTo>
                    <a:pt x="65807" y="9391"/>
                    <a:pt x="56865" y="9627"/>
                    <a:pt x="67065" y="9242"/>
                  </a:cubicBezTo>
                  <a:cubicBezTo>
                    <a:pt x="59542" y="9147"/>
                    <a:pt x="61941" y="9021"/>
                    <a:pt x="55129" y="9193"/>
                  </a:cubicBezTo>
                  <a:cubicBezTo>
                    <a:pt x="55305" y="8941"/>
                    <a:pt x="70632" y="8669"/>
                    <a:pt x="76678" y="8547"/>
                  </a:cubicBezTo>
                  <a:cubicBezTo>
                    <a:pt x="55320" y="8246"/>
                    <a:pt x="67500" y="9178"/>
                    <a:pt x="49036" y="8675"/>
                  </a:cubicBezTo>
                  <a:cubicBezTo>
                    <a:pt x="45613" y="8985"/>
                    <a:pt x="54425" y="8930"/>
                    <a:pt x="53707" y="8981"/>
                  </a:cubicBezTo>
                  <a:cubicBezTo>
                    <a:pt x="51128" y="9165"/>
                    <a:pt x="45084" y="8865"/>
                    <a:pt x="37792" y="9512"/>
                  </a:cubicBezTo>
                  <a:cubicBezTo>
                    <a:pt x="36604" y="9619"/>
                    <a:pt x="41629" y="9950"/>
                    <a:pt x="34194" y="9931"/>
                  </a:cubicBezTo>
                  <a:cubicBezTo>
                    <a:pt x="33371" y="9928"/>
                    <a:pt x="28634" y="9644"/>
                    <a:pt x="28700" y="9624"/>
                  </a:cubicBezTo>
                  <a:cubicBezTo>
                    <a:pt x="29328" y="9403"/>
                    <a:pt x="34016" y="9488"/>
                    <a:pt x="34209" y="9396"/>
                  </a:cubicBezTo>
                  <a:cubicBezTo>
                    <a:pt x="34391" y="9309"/>
                    <a:pt x="29161" y="9359"/>
                    <a:pt x="29142" y="9334"/>
                  </a:cubicBezTo>
                  <a:cubicBezTo>
                    <a:pt x="28982" y="9057"/>
                    <a:pt x="33507" y="9231"/>
                    <a:pt x="32849" y="9144"/>
                  </a:cubicBezTo>
                  <a:cubicBezTo>
                    <a:pt x="31430" y="8956"/>
                    <a:pt x="12617" y="8343"/>
                    <a:pt x="37170" y="8539"/>
                  </a:cubicBezTo>
                  <a:cubicBezTo>
                    <a:pt x="16776" y="8835"/>
                    <a:pt x="34559" y="8842"/>
                    <a:pt x="42501" y="8728"/>
                  </a:cubicBezTo>
                  <a:cubicBezTo>
                    <a:pt x="44526" y="8700"/>
                    <a:pt x="45039" y="8536"/>
                    <a:pt x="47925" y="8481"/>
                  </a:cubicBezTo>
                  <a:cubicBezTo>
                    <a:pt x="51637" y="8411"/>
                    <a:pt x="55982" y="8493"/>
                    <a:pt x="57903" y="8465"/>
                  </a:cubicBezTo>
                  <a:cubicBezTo>
                    <a:pt x="59969" y="8434"/>
                    <a:pt x="48231" y="8035"/>
                    <a:pt x="65208" y="8167"/>
                  </a:cubicBezTo>
                  <a:cubicBezTo>
                    <a:pt x="56568" y="7773"/>
                    <a:pt x="41306" y="8169"/>
                    <a:pt x="32818" y="7888"/>
                  </a:cubicBezTo>
                  <a:cubicBezTo>
                    <a:pt x="15695" y="7317"/>
                    <a:pt x="44758" y="7233"/>
                    <a:pt x="47785" y="7184"/>
                  </a:cubicBezTo>
                  <a:cubicBezTo>
                    <a:pt x="48592" y="7171"/>
                    <a:pt x="45888" y="6945"/>
                    <a:pt x="46425" y="6932"/>
                  </a:cubicBezTo>
                  <a:cubicBezTo>
                    <a:pt x="47305" y="6913"/>
                    <a:pt x="63799" y="7038"/>
                    <a:pt x="65426" y="6857"/>
                  </a:cubicBezTo>
                  <a:cubicBezTo>
                    <a:pt x="67048" y="6677"/>
                    <a:pt x="59384" y="6857"/>
                    <a:pt x="58874" y="6665"/>
                  </a:cubicBezTo>
                  <a:cubicBezTo>
                    <a:pt x="58529" y="6536"/>
                    <a:pt x="78428" y="6340"/>
                    <a:pt x="67656" y="6235"/>
                  </a:cubicBezTo>
                  <a:cubicBezTo>
                    <a:pt x="60232" y="6163"/>
                    <a:pt x="46547" y="6660"/>
                    <a:pt x="44242" y="6099"/>
                  </a:cubicBezTo>
                  <a:cubicBezTo>
                    <a:pt x="55160" y="6070"/>
                    <a:pt x="66078" y="6042"/>
                    <a:pt x="76997" y="6015"/>
                  </a:cubicBezTo>
                  <a:cubicBezTo>
                    <a:pt x="71021" y="5795"/>
                    <a:pt x="65045" y="5574"/>
                    <a:pt x="59069" y="5351"/>
                  </a:cubicBezTo>
                  <a:cubicBezTo>
                    <a:pt x="71323" y="5308"/>
                    <a:pt x="81918" y="5564"/>
                    <a:pt x="93557" y="5286"/>
                  </a:cubicBezTo>
                  <a:cubicBezTo>
                    <a:pt x="65589" y="4560"/>
                    <a:pt x="102638" y="4770"/>
                    <a:pt x="103045" y="4690"/>
                  </a:cubicBezTo>
                  <a:cubicBezTo>
                    <a:pt x="103182" y="4643"/>
                    <a:pt x="92173" y="4076"/>
                    <a:pt x="90402" y="3972"/>
                  </a:cubicBezTo>
                  <a:cubicBezTo>
                    <a:pt x="100156" y="3784"/>
                    <a:pt x="129798" y="3757"/>
                    <a:pt x="112456" y="3046"/>
                  </a:cubicBezTo>
                  <a:cubicBezTo>
                    <a:pt x="115603" y="3205"/>
                    <a:pt x="123225" y="2854"/>
                    <a:pt x="123125" y="2826"/>
                  </a:cubicBezTo>
                  <a:cubicBezTo>
                    <a:pt x="122158" y="2530"/>
                    <a:pt x="105532" y="2675"/>
                    <a:pt x="108243" y="2416"/>
                  </a:cubicBezTo>
                  <a:cubicBezTo>
                    <a:pt x="111385" y="2116"/>
                    <a:pt x="115790" y="2547"/>
                    <a:pt x="120623" y="2527"/>
                  </a:cubicBezTo>
                  <a:cubicBezTo>
                    <a:pt x="145429" y="2422"/>
                    <a:pt x="138623" y="880"/>
                    <a:pt x="163496" y="1202"/>
                  </a:cubicBezTo>
                  <a:cubicBezTo>
                    <a:pt x="163002" y="1146"/>
                    <a:pt x="162506" y="1091"/>
                    <a:pt x="162011" y="1035"/>
                  </a:cubicBezTo>
                  <a:close/>
                  <a:moveTo>
                    <a:pt x="80672" y="1"/>
                  </a:moveTo>
                  <a:cubicBezTo>
                    <a:pt x="80880" y="-6"/>
                    <a:pt x="85605" y="26"/>
                    <a:pt x="85770" y="36"/>
                  </a:cubicBezTo>
                  <a:cubicBezTo>
                    <a:pt x="89988" y="281"/>
                    <a:pt x="75806" y="184"/>
                    <a:pt x="80672" y="1"/>
                  </a:cubicBezTo>
                  <a:close/>
                </a:path>
              </a:pathLst>
            </a:custGeom>
            <a:solidFill>
              <a:schemeClr val="tx2"/>
            </a:solidFill>
            <a:ln w="15376" cap="flat">
              <a:solidFill>
                <a:srgbClr val="0070C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6348"/>
            </a:p>
          </p:txBody>
        </p:sp>
      </p:grp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DF359F8-8238-2BCE-DB12-356FBDE5A7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fld id="{8F40780C-3B66-4CAF-B4C0-DFCB74DA685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211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82D3F-38C0-ED6E-CD81-235BAD8EC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9480F4-6FA7-2029-E63A-A2174E72E9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9474644" cy="558800"/>
          </a:xfrm>
        </p:spPr>
        <p:txBody>
          <a:bodyPr/>
          <a:lstStyle/>
          <a:p>
            <a:endParaRPr lang="en-US" sz="3200" dirty="0"/>
          </a:p>
          <a:p>
            <a:r>
              <a:rPr lang="en-US" sz="3200" dirty="0"/>
              <a:t>Status-quo of bottom-up methodologies submissions</a:t>
            </a:r>
          </a:p>
          <a:p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9EC058-0222-6BE0-24E5-0FFF9B6F7216}"/>
              </a:ext>
            </a:extLst>
          </p:cNvPr>
          <p:cNvSpPr txBox="1"/>
          <p:nvPr/>
        </p:nvSpPr>
        <p:spPr>
          <a:xfrm>
            <a:off x="3053919" y="3242114"/>
            <a:ext cx="610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ED05A6-448F-2E9F-2A5F-E6D68865988C}"/>
              </a:ext>
            </a:extLst>
          </p:cNvPr>
          <p:cNvSpPr txBox="1"/>
          <p:nvPr/>
        </p:nvSpPr>
        <p:spPr>
          <a:xfrm>
            <a:off x="3053919" y="3242114"/>
            <a:ext cx="610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08E1D8-8D10-F668-1EE2-4A13FE5EC696}"/>
              </a:ext>
            </a:extLst>
          </p:cNvPr>
          <p:cNvSpPr txBox="1"/>
          <p:nvPr/>
        </p:nvSpPr>
        <p:spPr>
          <a:xfrm>
            <a:off x="436629" y="1143639"/>
            <a:ext cx="10736892" cy="112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lvl="1" indent="-357188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kern="0" dirty="0"/>
              <a:t>Total: 30 bottom-up methodology submissions</a:t>
            </a:r>
          </a:p>
          <a:p>
            <a:pPr marL="628650" lvl="1" indent="-357188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kern="0" dirty="0"/>
              <a:t>Proposed mechanism methodologies which have passed the initial assessment: 6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AB14258-35B0-BAAD-AA53-6BAD62D15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839532"/>
              </p:ext>
            </p:extLst>
          </p:nvPr>
        </p:nvGraphicFramePr>
        <p:xfrm>
          <a:off x="727554" y="2347649"/>
          <a:ext cx="10736892" cy="4209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446">
                  <a:extLst>
                    <a:ext uri="{9D8B030D-6E8A-4147-A177-3AD203B41FA5}">
                      <a16:colId xmlns:a16="http://schemas.microsoft.com/office/drawing/2014/main" val="1061620215"/>
                    </a:ext>
                  </a:extLst>
                </a:gridCol>
                <a:gridCol w="5368446">
                  <a:extLst>
                    <a:ext uri="{9D8B030D-6E8A-4147-A177-3AD203B41FA5}">
                      <a16:colId xmlns:a16="http://schemas.microsoft.com/office/drawing/2014/main" val="4117773785"/>
                    </a:ext>
                  </a:extLst>
                </a:gridCol>
              </a:tblGrid>
              <a:tr h="572266">
                <a:tc>
                  <a:txBody>
                    <a:bodyPr/>
                    <a:lstStyle/>
                    <a:p>
                      <a:r>
                        <a:rPr lang="en-US" dirty="0"/>
                        <a:t>Reference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994923"/>
                  </a:ext>
                </a:extLst>
              </a:tr>
              <a:tr h="572266">
                <a:tc>
                  <a:txBody>
                    <a:bodyPr/>
                    <a:lstStyle/>
                    <a:p>
                      <a:r>
                        <a:rPr lang="en-US" dirty="0"/>
                        <a:t>A6.4 – PMM006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Fertilizer production with renewables-based ammonia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49255"/>
                  </a:ext>
                </a:extLst>
              </a:tr>
              <a:tr h="572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A6.4 – PMM005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Savana fire management (SFM)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93411"/>
                  </a:ext>
                </a:extLst>
              </a:tr>
              <a:tr h="572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A6.4 – PMM004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Comprehensive lowered emission assessment and reporting methodology for cooking energy transitions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86569"/>
                  </a:ext>
                </a:extLst>
              </a:tr>
              <a:tr h="572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A6.4 – PMM003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Pumped hydro storage and supply of electricity to the grid.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94818"/>
                  </a:ext>
                </a:extLst>
              </a:tr>
              <a:tr h="572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A6.4 – PMM002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N2O abatement from nitric acid production.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51813"/>
                  </a:ext>
                </a:extLst>
              </a:tr>
              <a:tr h="572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A6.4 – PMM001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Production of ammonia through electrolysis of water, air separation and synthesis of hydrogen and nitrogen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88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824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89932-9872-47C3-0FBC-F678A7845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2">
            <a:extLst>
              <a:ext uri="{FF2B5EF4-FFF2-40B4-BE49-F238E27FC236}">
                <a16:creationId xmlns:a16="http://schemas.microsoft.com/office/drawing/2014/main" id="{6FD2D78C-AE3E-2856-C302-4B60D38108FE}"/>
              </a:ext>
            </a:extLst>
          </p:cNvPr>
          <p:cNvSpPr/>
          <p:nvPr/>
        </p:nvSpPr>
        <p:spPr>
          <a:xfrm>
            <a:off x="2695221" y="2964229"/>
            <a:ext cx="2651655" cy="364871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3" name="フローチャート: 書類 20">
            <a:extLst>
              <a:ext uri="{FF2B5EF4-FFF2-40B4-BE49-F238E27FC236}">
                <a16:creationId xmlns:a16="http://schemas.microsoft.com/office/drawing/2014/main" id="{90FF72AF-A9EB-9EF0-EE23-4DF8BC86FF7B}"/>
              </a:ext>
            </a:extLst>
          </p:cNvPr>
          <p:cNvSpPr/>
          <p:nvPr/>
        </p:nvSpPr>
        <p:spPr>
          <a:xfrm>
            <a:off x="3196726" y="2525143"/>
            <a:ext cx="1879149" cy="1230983"/>
          </a:xfrm>
          <a:prstGeom prst="flowChartDocumen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Initial</a:t>
            </a:r>
            <a:r>
              <a:rPr kumimoji="0" lang="es-AR" altLang="ja-JP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Report(IR):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Fulfillment of participation requirements and other Info related to NDC, accounting approach, and cooperative approaches.</a:t>
            </a:r>
          </a:p>
        </p:txBody>
      </p:sp>
      <p:sp>
        <p:nvSpPr>
          <p:cNvPr id="4" name="正方形/長方形 21">
            <a:extLst>
              <a:ext uri="{FF2B5EF4-FFF2-40B4-BE49-F238E27FC236}">
                <a16:creationId xmlns:a16="http://schemas.microsoft.com/office/drawing/2014/main" id="{7A17B2D2-B91C-6377-D862-8377E74A37DF}"/>
              </a:ext>
            </a:extLst>
          </p:cNvPr>
          <p:cNvSpPr/>
          <p:nvPr/>
        </p:nvSpPr>
        <p:spPr>
          <a:xfrm>
            <a:off x="5831735" y="2964229"/>
            <a:ext cx="2444658" cy="3580025"/>
          </a:xfrm>
          <a:prstGeom prst="rect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5" name="フローチャート: 書類 22">
            <a:extLst>
              <a:ext uri="{FF2B5EF4-FFF2-40B4-BE49-F238E27FC236}">
                <a16:creationId xmlns:a16="http://schemas.microsoft.com/office/drawing/2014/main" id="{6C77FE9C-A469-1EE8-E76C-A6E2EB03CDAE}"/>
              </a:ext>
            </a:extLst>
          </p:cNvPr>
          <p:cNvSpPr/>
          <p:nvPr/>
        </p:nvSpPr>
        <p:spPr>
          <a:xfrm>
            <a:off x="5663740" y="2493396"/>
            <a:ext cx="2079614" cy="1208807"/>
          </a:xfrm>
          <a:prstGeom prst="flowChartDocumen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Annual Information: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Quantitative ITMOs information,  including authorization, transfer, use,  cancellation, etc. and the accompanying  information</a:t>
            </a:r>
            <a:endParaRPr kumimoji="0" lang="en-US" altLang="ja-JP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正方形/長方形 23">
            <a:extLst>
              <a:ext uri="{FF2B5EF4-FFF2-40B4-BE49-F238E27FC236}">
                <a16:creationId xmlns:a16="http://schemas.microsoft.com/office/drawing/2014/main" id="{5483604D-E5E8-DE1A-029C-46FAC88E9847}"/>
              </a:ext>
            </a:extLst>
          </p:cNvPr>
          <p:cNvSpPr/>
          <p:nvPr/>
        </p:nvSpPr>
        <p:spPr>
          <a:xfrm>
            <a:off x="5421026" y="2237683"/>
            <a:ext cx="5665241" cy="4375266"/>
          </a:xfrm>
          <a:prstGeom prst="rect">
            <a:avLst/>
          </a:prstGeom>
          <a:noFill/>
          <a:ln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7" name="フローチャート: 書類 24">
            <a:extLst>
              <a:ext uri="{FF2B5EF4-FFF2-40B4-BE49-F238E27FC236}">
                <a16:creationId xmlns:a16="http://schemas.microsoft.com/office/drawing/2014/main" id="{F61DBC8F-FB7D-1C49-6EC4-FB681DF298F7}"/>
              </a:ext>
            </a:extLst>
          </p:cNvPr>
          <p:cNvSpPr/>
          <p:nvPr/>
        </p:nvSpPr>
        <p:spPr>
          <a:xfrm>
            <a:off x="8464276" y="1850168"/>
            <a:ext cx="1930429" cy="1748059"/>
          </a:xfrm>
          <a:prstGeom prst="flowChartDocumen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Regular Information: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Both quantitative and qualitative  information relating to Article 6.2  implementation, including corresponding adjustments</a:t>
            </a:r>
            <a:endParaRPr kumimoji="0" lang="ja-JP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正方形/長方形 30">
            <a:extLst>
              <a:ext uri="{FF2B5EF4-FFF2-40B4-BE49-F238E27FC236}">
                <a16:creationId xmlns:a16="http://schemas.microsoft.com/office/drawing/2014/main" id="{9B96EBB4-9501-57FA-BE70-6B560F52A802}"/>
              </a:ext>
            </a:extLst>
          </p:cNvPr>
          <p:cNvSpPr/>
          <p:nvPr/>
        </p:nvSpPr>
        <p:spPr>
          <a:xfrm>
            <a:off x="2963993" y="4176759"/>
            <a:ext cx="2168999" cy="1867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C0E3EDD3-8419-1BC8-1F05-E84640C3C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1027" y="2237682"/>
            <a:ext cx="538348" cy="538348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53D91288-21A3-95EE-CF4E-65F24B455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3646" y="1725327"/>
            <a:ext cx="512355" cy="512355"/>
          </a:xfrm>
          <a:prstGeom prst="rect">
            <a:avLst/>
          </a:prstGeom>
        </p:spPr>
      </p:pic>
      <p:pic>
        <p:nvPicPr>
          <p:cNvPr id="11" name="Graphic 10" descr="Badge 1 with solid fill">
            <a:extLst>
              <a:ext uri="{FF2B5EF4-FFF2-40B4-BE49-F238E27FC236}">
                <a16:creationId xmlns:a16="http://schemas.microsoft.com/office/drawing/2014/main" id="{77481D44-DA58-63D4-9A48-2073DB3AE0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01862" y="2255969"/>
            <a:ext cx="538347" cy="538347"/>
          </a:xfrm>
          <a:prstGeom prst="rect">
            <a:avLst/>
          </a:prstGeom>
        </p:spPr>
      </p:pic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6DDD9732-36A9-B28B-B146-A2C0AF9C1AD3}"/>
              </a:ext>
            </a:extLst>
          </p:cNvPr>
          <p:cNvSpPr txBox="1"/>
          <p:nvPr/>
        </p:nvSpPr>
        <p:spPr>
          <a:xfrm>
            <a:off x="2695222" y="3731788"/>
            <a:ext cx="2709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later </a:t>
            </a:r>
            <a:r>
              <a:rPr kumimoji="1" lang="en-US" altLang="ja-JP" sz="11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 ITMO Authorization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(or in conjunction with next due BTR)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332098-AF02-2B6F-4480-BE5B4CAC1BDF}"/>
              </a:ext>
            </a:extLst>
          </p:cNvPr>
          <p:cNvSpPr txBox="1"/>
          <p:nvPr/>
        </p:nvSpPr>
        <p:spPr>
          <a:xfrm>
            <a:off x="1840496" y="2415441"/>
            <a:ext cx="1414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What?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1E7BD8-9257-0F9A-B56C-6D489AE71EB0}"/>
              </a:ext>
            </a:extLst>
          </p:cNvPr>
          <p:cNvSpPr txBox="1"/>
          <p:nvPr/>
        </p:nvSpPr>
        <p:spPr>
          <a:xfrm>
            <a:off x="1818419" y="3756747"/>
            <a:ext cx="1377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When?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5" name="Graphic 14" descr="Document outline">
            <a:extLst>
              <a:ext uri="{FF2B5EF4-FFF2-40B4-BE49-F238E27FC236}">
                <a16:creationId xmlns:a16="http://schemas.microsoft.com/office/drawing/2014/main" id="{0F8DFBF6-BF86-E4E0-5491-848EF5A4FF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77353" y="4219530"/>
            <a:ext cx="742277" cy="7422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64DBDD-6C25-2063-8AD2-1C93CE6015F2}"/>
              </a:ext>
            </a:extLst>
          </p:cNvPr>
          <p:cNvSpPr txBox="1"/>
          <p:nvPr/>
        </p:nvSpPr>
        <p:spPr>
          <a:xfrm>
            <a:off x="2977928" y="4927845"/>
            <a:ext cx="2190960" cy="11939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Initial Report Outline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(Decision 6/CMA.4, annex V)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Supplementary elements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IR Template available on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interim CARP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85F2E7-9403-AD96-C28E-BFB4348C1B6A}"/>
              </a:ext>
            </a:extLst>
          </p:cNvPr>
          <p:cNvSpPr txBox="1"/>
          <p:nvPr/>
        </p:nvSpPr>
        <p:spPr>
          <a:xfrm>
            <a:off x="1871447" y="5008435"/>
            <a:ext cx="1377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How?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4092E9-3CEF-1F7B-BD5F-5B56B02A3AC1}"/>
              </a:ext>
            </a:extLst>
          </p:cNvPr>
          <p:cNvSpPr txBox="1"/>
          <p:nvPr/>
        </p:nvSpPr>
        <p:spPr>
          <a:xfrm>
            <a:off x="1833727" y="6112159"/>
            <a:ext cx="1377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Where?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テキスト ボックス 3">
            <a:extLst>
              <a:ext uri="{FF2B5EF4-FFF2-40B4-BE49-F238E27FC236}">
                <a16:creationId xmlns:a16="http://schemas.microsoft.com/office/drawing/2014/main" id="{71334B7B-A62F-B8CA-3E78-32962868C709}"/>
              </a:ext>
            </a:extLst>
          </p:cNvPr>
          <p:cNvSpPr txBox="1"/>
          <p:nvPr/>
        </p:nvSpPr>
        <p:spPr>
          <a:xfrm>
            <a:off x="3001862" y="6152566"/>
            <a:ext cx="2273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CARP (Interim Solution)</a:t>
            </a: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kumimoji="1" lang="en-US" altLang="ja-JP" sz="16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E5E7E0F8-E041-AE15-0D92-BC70BEB06FC7}"/>
              </a:ext>
            </a:extLst>
          </p:cNvPr>
          <p:cNvSpPr txBox="1"/>
          <p:nvPr/>
        </p:nvSpPr>
        <p:spPr>
          <a:xfrm>
            <a:off x="5932268" y="3827603"/>
            <a:ext cx="2273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 April 15 every year</a:t>
            </a:r>
          </a:p>
        </p:txBody>
      </p:sp>
      <p:sp>
        <p:nvSpPr>
          <p:cNvPr id="21" name="正方形/長方形 30">
            <a:extLst>
              <a:ext uri="{FF2B5EF4-FFF2-40B4-BE49-F238E27FC236}">
                <a16:creationId xmlns:a16="http://schemas.microsoft.com/office/drawing/2014/main" id="{8DA3DA65-FF53-B51F-B038-079E69CE4A7B}"/>
              </a:ext>
            </a:extLst>
          </p:cNvPr>
          <p:cNvSpPr/>
          <p:nvPr/>
        </p:nvSpPr>
        <p:spPr>
          <a:xfrm>
            <a:off x="5959375" y="4186505"/>
            <a:ext cx="2193973" cy="1824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22" name="object 27">
            <a:extLst>
              <a:ext uri="{FF2B5EF4-FFF2-40B4-BE49-F238E27FC236}">
                <a16:creationId xmlns:a16="http://schemas.microsoft.com/office/drawing/2014/main" id="{C51A11DF-FF63-C007-9E2A-80EEFDE59412}"/>
              </a:ext>
            </a:extLst>
          </p:cNvPr>
          <p:cNvPicPr/>
          <p:nvPr/>
        </p:nvPicPr>
        <p:blipFill>
          <a:blip r:embed="rId10" cstate="print">
            <a:lum bright="70000" contrast="-70000"/>
          </a:blip>
          <a:stretch>
            <a:fillRect/>
          </a:stretch>
        </p:blipFill>
        <p:spPr>
          <a:xfrm>
            <a:off x="6772353" y="4324876"/>
            <a:ext cx="592989" cy="466520"/>
          </a:xfrm>
          <a:prstGeom prst="rect">
            <a:avLst/>
          </a:prstGeom>
        </p:spPr>
      </p:pic>
      <p:sp>
        <p:nvSpPr>
          <p:cNvPr id="23" name="object 30">
            <a:extLst>
              <a:ext uri="{FF2B5EF4-FFF2-40B4-BE49-F238E27FC236}">
                <a16:creationId xmlns:a16="http://schemas.microsoft.com/office/drawing/2014/main" id="{D511DA6C-A68E-D413-AF03-DD47C0F57BDE}"/>
              </a:ext>
            </a:extLst>
          </p:cNvPr>
          <p:cNvSpPr txBox="1"/>
          <p:nvPr/>
        </p:nvSpPr>
        <p:spPr>
          <a:xfrm>
            <a:off x="6313210" y="4779404"/>
            <a:ext cx="1793369" cy="1238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Updated d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raft agreed electronic  format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(AEF) </a:t>
            </a:r>
            <a:endParaRPr kumimoji="0" lang="es-PA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2700" marR="27305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27305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Decision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/CMA.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annex II</a:t>
            </a:r>
          </a:p>
        </p:txBody>
      </p:sp>
      <p:sp>
        <p:nvSpPr>
          <p:cNvPr id="24" name="テキスト ボックス 3">
            <a:extLst>
              <a:ext uri="{FF2B5EF4-FFF2-40B4-BE49-F238E27FC236}">
                <a16:creationId xmlns:a16="http://schemas.microsoft.com/office/drawing/2014/main" id="{E89B3C05-1AE1-C79E-DE2E-F9AB0E603C50}"/>
              </a:ext>
            </a:extLst>
          </p:cNvPr>
          <p:cNvSpPr txBox="1"/>
          <p:nvPr/>
        </p:nvSpPr>
        <p:spPr>
          <a:xfrm>
            <a:off x="5891265" y="6034342"/>
            <a:ext cx="2273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CARP (Interim Solution)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Article 6 Database</a:t>
            </a:r>
            <a:r>
              <a:rPr kumimoji="1" lang="en-US" altLang="ja-JP" sz="1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kumimoji="1" lang="en-US" altLang="ja-JP" sz="16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正方形/長方形 30">
            <a:extLst>
              <a:ext uri="{FF2B5EF4-FFF2-40B4-BE49-F238E27FC236}">
                <a16:creationId xmlns:a16="http://schemas.microsoft.com/office/drawing/2014/main" id="{75462A33-F688-1C67-9727-1E615FE72E4A}"/>
              </a:ext>
            </a:extLst>
          </p:cNvPr>
          <p:cNvSpPr/>
          <p:nvPr/>
        </p:nvSpPr>
        <p:spPr>
          <a:xfrm>
            <a:off x="8415978" y="4219530"/>
            <a:ext cx="2580812" cy="1824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865A2A7A-A778-02B8-3866-25A1313E7E79}"/>
              </a:ext>
            </a:extLst>
          </p:cNvPr>
          <p:cNvSpPr txBox="1"/>
          <p:nvPr/>
        </p:nvSpPr>
        <p:spPr>
          <a:xfrm>
            <a:off x="8574318" y="3797158"/>
            <a:ext cx="2324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 </a:t>
            </a:r>
            <a:r>
              <a:rPr kumimoji="0" lang="en-US" sz="1200" b="1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 December </a:t>
            </a:r>
            <a:r>
              <a:rPr kumimoji="0" lang="en-US" sz="1200" b="0" i="0" u="none" strike="noStrike" kern="1200" cap="none" spc="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every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years </a:t>
            </a:r>
            <a:r>
              <a:rPr kumimoji="0" lang="en-US" sz="1200" b="0" i="0" u="none" strike="noStrike" kern="1200" cap="none" spc="-37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</a:t>
            </a:r>
            <a:r>
              <a:rPr kumimoji="0" lang="en-US" sz="12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of</a:t>
            </a:r>
            <a:r>
              <a:rPr kumimoji="0" lang="en-US" sz="1200" b="0" i="0" u="none" strike="noStrike" kern="1200" cap="none" spc="-1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</a:t>
            </a: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BTR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99E4B002-E807-6755-3D15-528C4247D464}"/>
              </a:ext>
            </a:extLst>
          </p:cNvPr>
          <p:cNvSpPr txBox="1"/>
          <p:nvPr/>
        </p:nvSpPr>
        <p:spPr>
          <a:xfrm>
            <a:off x="8681819" y="6034342"/>
            <a:ext cx="2273158" cy="48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8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Integrated submission portal</a:t>
            </a:r>
          </a:p>
          <a:p>
            <a:pPr marL="0" marR="0" lvl="0" indent="0" algn="ctr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(CARP &amp; Article 13)</a:t>
            </a:r>
          </a:p>
        </p:txBody>
      </p:sp>
      <p:sp>
        <p:nvSpPr>
          <p:cNvPr id="28" name="object 40">
            <a:extLst>
              <a:ext uri="{FF2B5EF4-FFF2-40B4-BE49-F238E27FC236}">
                <a16:creationId xmlns:a16="http://schemas.microsoft.com/office/drawing/2014/main" id="{5E611061-C5CC-9E85-870A-DF3A72EE50CC}"/>
              </a:ext>
            </a:extLst>
          </p:cNvPr>
          <p:cNvSpPr txBox="1"/>
          <p:nvPr/>
        </p:nvSpPr>
        <p:spPr>
          <a:xfrm>
            <a:off x="9071110" y="4369977"/>
            <a:ext cx="1950549" cy="738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BTR</a:t>
            </a:r>
            <a:r>
              <a:rPr kumimoji="0" sz="1400" b="1" i="0" u="none" strike="noStrike" kern="1200" cap="none" spc="-2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Annex</a:t>
            </a:r>
            <a:r>
              <a:rPr kumimoji="0" sz="1400" b="1" i="0" u="none" strike="noStrike" kern="1200" cap="none" spc="-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IV</a:t>
            </a:r>
            <a:r>
              <a:rPr kumimoji="0" sz="1400" b="1" i="0" u="none" strike="noStrike" kern="1200" cap="none" spc="-2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outline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Decision</a:t>
            </a:r>
            <a:r>
              <a:rPr kumimoji="0" sz="1200" b="0" i="0" u="none" strike="noStrike" kern="1200" cap="none" spc="-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2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6/CMA.4,</a:t>
            </a:r>
            <a:r>
              <a:rPr kumimoji="0" sz="1200" b="0" i="0" u="none" strike="noStrike" kern="1200" cap="none" spc="-3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annex</a:t>
            </a:r>
            <a:r>
              <a:rPr kumimoji="0" sz="1200" b="0" i="0" u="none" strike="noStrike" kern="120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2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2700" marR="29209" lvl="0" indent="0" algn="l" defTabSz="914400" rtl="0" eaLnBrk="1" fontAlgn="auto" latinLnBrk="0" hangingPunct="1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A" sz="1200" b="1" i="0" u="none" strike="noStrike" kern="1200" cap="none" spc="-5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9" name="object 38">
            <a:extLst>
              <a:ext uri="{FF2B5EF4-FFF2-40B4-BE49-F238E27FC236}">
                <a16:creationId xmlns:a16="http://schemas.microsoft.com/office/drawing/2014/main" id="{B735658E-CE0E-6A43-B1D8-73D8B0DADEF9}"/>
              </a:ext>
            </a:extLst>
          </p:cNvPr>
          <p:cNvPicPr/>
          <p:nvPr/>
        </p:nvPicPr>
        <p:blipFill>
          <a:blip r:embed="rId11" cstate="print">
            <a:lum bright="70000" contrast="-70000"/>
          </a:blip>
          <a:stretch>
            <a:fillRect/>
          </a:stretch>
        </p:blipFill>
        <p:spPr>
          <a:xfrm>
            <a:off x="8645274" y="4412528"/>
            <a:ext cx="281940" cy="281939"/>
          </a:xfrm>
          <a:prstGeom prst="rect">
            <a:avLst/>
          </a:prstGeom>
          <a:ln>
            <a:noFill/>
          </a:ln>
        </p:spPr>
      </p:pic>
      <p:pic>
        <p:nvPicPr>
          <p:cNvPr id="30" name="object 27">
            <a:extLst>
              <a:ext uri="{FF2B5EF4-FFF2-40B4-BE49-F238E27FC236}">
                <a16:creationId xmlns:a16="http://schemas.microsoft.com/office/drawing/2014/main" id="{46E6EAF8-B74D-6EE7-4DB6-C2F548F538CD}"/>
              </a:ext>
            </a:extLst>
          </p:cNvPr>
          <p:cNvPicPr/>
          <p:nvPr/>
        </p:nvPicPr>
        <p:blipFill>
          <a:blip r:embed="rId10" cstate="print">
            <a:lum bright="70000" contrast="-70000"/>
          </a:blip>
          <a:stretch>
            <a:fillRect/>
          </a:stretch>
        </p:blipFill>
        <p:spPr>
          <a:xfrm>
            <a:off x="8622263" y="5177712"/>
            <a:ext cx="440589" cy="48987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F04ABC8-1C69-E83E-F305-CB1E669D4B35}"/>
              </a:ext>
            </a:extLst>
          </p:cNvPr>
          <p:cNvSpPr txBox="1"/>
          <p:nvPr/>
        </p:nvSpPr>
        <p:spPr>
          <a:xfrm>
            <a:off x="9071109" y="5082666"/>
            <a:ext cx="19505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Structured </a:t>
            </a:r>
            <a:r>
              <a:rPr kumimoji="0" lang="en-US" sz="1400" b="1" i="0" u="none" strike="noStrike" kern="1200" cap="none" spc="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summary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12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Decision 5/CMA.3,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annex </a:t>
            </a:r>
            <a:r>
              <a:rPr kumimoji="0" lang="en-US" sz="12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II, </a:t>
            </a:r>
            <a:r>
              <a:rPr kumimoji="0" lang="en-US" sz="1200" b="0" i="0" u="none" strike="noStrike" kern="1200" cap="none" spc="-3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table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r>
              <a:rPr kumimoji="0" lang="en-US" sz="1200" b="0" i="0" u="none" strike="noStrike" kern="1200" cap="none" spc="-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US" sz="1200" b="0" i="0" u="none" strike="noStrike" kern="1200" cap="none" spc="-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(CTF)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bject 42">
            <a:extLst>
              <a:ext uri="{FF2B5EF4-FFF2-40B4-BE49-F238E27FC236}">
                <a16:creationId xmlns:a16="http://schemas.microsoft.com/office/drawing/2014/main" id="{1AE8B5EA-A558-33CD-C890-B51752113377}"/>
              </a:ext>
            </a:extLst>
          </p:cNvPr>
          <p:cNvSpPr txBox="1"/>
          <p:nvPr/>
        </p:nvSpPr>
        <p:spPr>
          <a:xfrm>
            <a:off x="2966971" y="1145287"/>
            <a:ext cx="2417626" cy="780983"/>
          </a:xfrm>
          <a:prstGeom prst="rect">
            <a:avLst/>
          </a:prstGeom>
          <a:ln w="12700">
            <a:noFill/>
          </a:ln>
        </p:spPr>
        <p:txBody>
          <a:bodyPr vert="horz" wrap="square" lIns="0" tIns="4191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</a:t>
            </a:r>
            <a:r>
              <a:rPr kumimoji="0" sz="1600" b="0" i="0" u="none" strike="noStrike" kern="1200" cap="none" spc="-1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party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decides</a:t>
            </a:r>
            <a:r>
              <a:rPr kumimoji="0" sz="1600" b="0" i="0" u="none" strike="noStrike" kern="1200" cap="none" spc="1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</a:t>
            </a:r>
            <a:r>
              <a:rPr kumimoji="0" sz="1600" b="0" i="0" u="none" strike="noStrike" kern="1200" cap="none" spc="-1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participate in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</a:t>
            </a:r>
            <a:r>
              <a:rPr kumimoji="0" lang="es-PA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</a:t>
            </a:r>
            <a:r>
              <a:rPr kumimoji="0" sz="1600" b="0" i="0" u="none" strike="noStrike" kern="1200" cap="none" spc="-3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approach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object 43">
            <a:extLst>
              <a:ext uri="{FF2B5EF4-FFF2-40B4-BE49-F238E27FC236}">
                <a16:creationId xmlns:a16="http://schemas.microsoft.com/office/drawing/2014/main" id="{97B4DA2E-3932-5C20-9FC1-24948965659F}"/>
              </a:ext>
            </a:extLst>
          </p:cNvPr>
          <p:cNvSpPr txBox="1"/>
          <p:nvPr/>
        </p:nvSpPr>
        <p:spPr>
          <a:xfrm>
            <a:off x="5478538" y="1220748"/>
            <a:ext cx="5634237" cy="446276"/>
          </a:xfrm>
          <a:prstGeom prst="rect">
            <a:avLst/>
          </a:prstGeom>
          <a:ln w="12700">
            <a:noFill/>
          </a:ln>
        </p:spPr>
        <p:txBody>
          <a:bodyPr vert="horz" wrap="square" lIns="0" tIns="4191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80"/>
              </a:lnSpc>
              <a:spcBef>
                <a:spcPts val="3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party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implements</a:t>
            </a:r>
            <a:r>
              <a:rPr kumimoji="0" sz="1600" b="0" i="0" u="none" strike="noStrike" kern="1200" cap="none" spc="-2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cooperative 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approach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(Authorize,</a:t>
            </a:r>
            <a:r>
              <a:rPr kumimoji="0" sz="1600" b="0" i="0" u="none" strike="noStrike" kern="1200" cap="none" spc="-4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first</a:t>
            </a:r>
            <a:r>
              <a:rPr kumimoji="0" sz="1600" b="0" i="0" u="none" strike="noStrike" kern="1200" cap="none" spc="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-1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transfer, 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use,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sz="1600" b="0" i="0" u="none" strike="noStrike" kern="1200" cap="none" spc="-5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…)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Título 1">
            <a:extLst>
              <a:ext uri="{FF2B5EF4-FFF2-40B4-BE49-F238E27FC236}">
                <a16:creationId xmlns:a16="http://schemas.microsoft.com/office/drawing/2014/main" id="{B817716E-9B8A-31EC-98D5-37082D568F03}"/>
              </a:ext>
            </a:extLst>
          </p:cNvPr>
          <p:cNvSpPr txBox="1">
            <a:spLocks/>
          </p:cNvSpPr>
          <p:nvPr/>
        </p:nvSpPr>
        <p:spPr>
          <a:xfrm>
            <a:off x="241288" y="98704"/>
            <a:ext cx="98552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1C1A5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4B92D8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Arial"/>
              </a:rPr>
              <a:t>Reporting under Article 6.2</a:t>
            </a:r>
            <a:endParaRPr kumimoji="0" lang="es-PA" sz="3200" b="1" i="0" u="none" strike="noStrike" kern="1200" cap="none" spc="0" normalizeH="0" baseline="0" noProof="0">
              <a:ln>
                <a:noFill/>
              </a:ln>
              <a:solidFill>
                <a:srgbClr val="4B92D8"/>
              </a:solidFill>
              <a:effectLst/>
              <a:uLnTx/>
              <a:uFillTx/>
              <a:latin typeface="Calibri" panose="020F0502020204030204"/>
              <a:ea typeface="Roboto" panose="02000000000000000000" pitchFamily="2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1902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1B88C103-1454-01A5-5F59-05E8384B5437}"/>
              </a:ext>
            </a:extLst>
          </p:cNvPr>
          <p:cNvSpPr/>
          <p:nvPr/>
        </p:nvSpPr>
        <p:spPr>
          <a:xfrm>
            <a:off x="4315100" y="1396379"/>
            <a:ext cx="3557723" cy="14673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1CA7F48-F4AE-6895-DD02-43DC203EC36D}"/>
              </a:ext>
            </a:extLst>
          </p:cNvPr>
          <p:cNvSpPr/>
          <p:nvPr/>
        </p:nvSpPr>
        <p:spPr>
          <a:xfrm>
            <a:off x="8158490" y="1383403"/>
            <a:ext cx="3557723" cy="14673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BD8CE31-715C-F9E9-12A9-B93BFBE6F209}"/>
              </a:ext>
            </a:extLst>
          </p:cNvPr>
          <p:cNvSpPr/>
          <p:nvPr/>
        </p:nvSpPr>
        <p:spPr>
          <a:xfrm>
            <a:off x="471709" y="1409700"/>
            <a:ext cx="3557723" cy="14673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>
            <a:normAutofit fontScale="55000" lnSpcReduction="20000"/>
          </a:bodyPr>
          <a:lstStyle/>
          <a:p>
            <a:r>
              <a:rPr lang="en-US" sz="3200" dirty="0"/>
              <a:t>UNFCCC Support - </a:t>
            </a:r>
            <a:r>
              <a:rPr lang="en-US" sz="3200" dirty="0" err="1"/>
              <a:t>CiACA</a:t>
            </a:r>
            <a:r>
              <a:rPr lang="en-US" sz="3200" dirty="0"/>
              <a:t>:  </a:t>
            </a:r>
          </a:p>
          <a:p>
            <a:r>
              <a:rPr lang="en-US" sz="3200" dirty="0"/>
              <a:t>Design of national carbon pricing policy frameworks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374DBD7-951D-2F46-056C-5F3F92C8E07C}"/>
              </a:ext>
            </a:extLst>
          </p:cNvPr>
          <p:cNvSpPr txBox="1"/>
          <p:nvPr/>
        </p:nvSpPr>
        <p:spPr>
          <a:xfrm>
            <a:off x="9614507" y="1611839"/>
            <a:ext cx="21744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Implemented through the six UNFCCC </a:t>
            </a:r>
            <a:r>
              <a:rPr lang="en-US" sz="1600" b="1">
                <a:solidFill>
                  <a:srgbClr val="0563C1"/>
                </a:solidFill>
                <a:ea typeface="Roboto" panose="02000000000000000000" pitchFamily="2" charset="0"/>
                <a:cs typeface="Roboto" panose="02000000000000000000" pitchFamily="2" charset="0"/>
              </a:rPr>
              <a:t>Regional Collaboration Centres.</a:t>
            </a:r>
            <a:endParaRPr lang="en-US" sz="1600" b="1">
              <a:solidFill>
                <a:srgbClr val="156082">
                  <a:lumMod val="50000"/>
                </a:srgbClr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A60911-7D7F-1121-33EF-07803C720A20}"/>
              </a:ext>
            </a:extLst>
          </p:cNvPr>
          <p:cNvSpPr txBox="1"/>
          <p:nvPr/>
        </p:nvSpPr>
        <p:spPr>
          <a:xfrm>
            <a:off x="1907960" y="1819589"/>
            <a:ext cx="1940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Launch </a:t>
            </a:r>
            <a:r>
              <a:rPr lang="es-PA" b="1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at COP22 in Marrakech</a:t>
            </a:r>
            <a:r>
              <a:rPr lang="en-US" b="1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pic>
        <p:nvPicPr>
          <p:cNvPr id="6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84CBB310-83C1-0557-1B9E-36AFAD7E6F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18" b="4955"/>
          <a:stretch/>
        </p:blipFill>
        <p:spPr>
          <a:xfrm>
            <a:off x="8427089" y="1756054"/>
            <a:ext cx="1071590" cy="697267"/>
          </a:xfrm>
          <a:prstGeom prst="rect">
            <a:avLst/>
          </a:prstGeom>
        </p:spPr>
      </p:pic>
      <p:sp>
        <p:nvSpPr>
          <p:cNvPr id="65" name="Rectangle: Rounded Corners 3">
            <a:extLst>
              <a:ext uri="{FF2B5EF4-FFF2-40B4-BE49-F238E27FC236}">
                <a16:creationId xmlns:a16="http://schemas.microsoft.com/office/drawing/2014/main" id="{FC751AF0-1975-99C0-8323-A584BDA59DDE}"/>
              </a:ext>
            </a:extLst>
          </p:cNvPr>
          <p:cNvSpPr/>
          <p:nvPr/>
        </p:nvSpPr>
        <p:spPr>
          <a:xfrm>
            <a:off x="651442" y="5604549"/>
            <a:ext cx="1675277" cy="764632"/>
          </a:xfrm>
          <a:prstGeom prst="roundRect">
            <a:avLst/>
          </a:prstGeom>
          <a:solidFill>
            <a:srgbClr val="F28686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Types of instruments</a:t>
            </a:r>
          </a:p>
        </p:txBody>
      </p:sp>
      <p:sp>
        <p:nvSpPr>
          <p:cNvPr id="69" name="Rectangle: Rounded Corners 3">
            <a:extLst>
              <a:ext uri="{FF2B5EF4-FFF2-40B4-BE49-F238E27FC236}">
                <a16:creationId xmlns:a16="http://schemas.microsoft.com/office/drawing/2014/main" id="{87C29B59-57CF-00E5-55D9-40867C924C5D}"/>
              </a:ext>
            </a:extLst>
          </p:cNvPr>
          <p:cNvSpPr/>
          <p:nvPr/>
        </p:nvSpPr>
        <p:spPr>
          <a:xfrm>
            <a:off x="651442" y="4233842"/>
            <a:ext cx="1675277" cy="764632"/>
          </a:xfrm>
          <a:prstGeom prst="roundRect">
            <a:avLst/>
          </a:prstGeom>
          <a:solidFill>
            <a:srgbClr val="F28686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Types of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support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124E2F5-3664-8409-C1BC-D986B37E06F9}"/>
              </a:ext>
            </a:extLst>
          </p:cNvPr>
          <p:cNvSpPr txBox="1"/>
          <p:nvPr/>
        </p:nvSpPr>
        <p:spPr>
          <a:xfrm>
            <a:off x="2586401" y="2979811"/>
            <a:ext cx="86459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chemeClr val="tx2"/>
              </a:buClr>
            </a:pPr>
            <a:r>
              <a:rPr lang="en-US" altLang="en-US" sz="2000" b="1" kern="0" spc="-20" dirty="0">
                <a:sym typeface="Wingdings" pitchFamily="2" charset="2"/>
              </a:rPr>
              <a:t>To </a:t>
            </a:r>
            <a:r>
              <a:rPr lang="en-US" altLang="en-US" sz="2000" b="1" kern="0" spc="-20" dirty="0">
                <a:solidFill>
                  <a:srgbClr val="0070C0"/>
                </a:solidFill>
                <a:sym typeface="Wingdings" pitchFamily="2" charset="2"/>
              </a:rPr>
              <a:t>assist</a:t>
            </a:r>
            <a:r>
              <a:rPr lang="en-US" altLang="en-US" sz="2000" b="1" kern="0" spc="-20" dirty="0">
                <a:sym typeface="Wingdings" pitchFamily="2" charset="2"/>
              </a:rPr>
              <a:t> </a:t>
            </a:r>
            <a:r>
              <a:rPr lang="en-US" altLang="en-US" sz="2000" b="1" kern="0" spc="-20" dirty="0">
                <a:solidFill>
                  <a:srgbClr val="0070C0"/>
                </a:solidFill>
                <a:sym typeface="Wingdings" pitchFamily="2" charset="2"/>
              </a:rPr>
              <a:t>Parties</a:t>
            </a:r>
            <a:r>
              <a:rPr lang="en-US" altLang="en-US" sz="2000" b="1" kern="0" spc="-20" dirty="0">
                <a:sym typeface="Wingdings" pitchFamily="2" charset="2"/>
              </a:rPr>
              <a:t> in the design of </a:t>
            </a:r>
            <a:r>
              <a:rPr lang="en-US" altLang="en-US" sz="2000" b="1" kern="0" spc="-20" dirty="0">
                <a:solidFill>
                  <a:srgbClr val="0070C0"/>
                </a:solidFill>
                <a:sym typeface="Wingdings" pitchFamily="2" charset="2"/>
              </a:rPr>
              <a:t>carbon pricing policy frameworks </a:t>
            </a:r>
            <a:r>
              <a:rPr lang="en-US" altLang="en-US" sz="2000" b="1" kern="0" spc="-20" dirty="0">
                <a:sym typeface="Wingdings" pitchFamily="2" charset="2"/>
              </a:rPr>
              <a:t> effective to incentivize domestic emission reduction, foster international collaboration, facilitate inflow of FDI and generate fiscal revenues.</a:t>
            </a:r>
          </a:p>
        </p:txBody>
      </p:sp>
      <p:pic>
        <p:nvPicPr>
          <p:cNvPr id="1028" name="Picture 4" descr="2016 United Nations Climate Change Conference - Wikipedia">
            <a:extLst>
              <a:ext uri="{FF2B5EF4-FFF2-40B4-BE49-F238E27FC236}">
                <a16:creationId xmlns:a16="http://schemas.microsoft.com/office/drawing/2014/main" id="{CF650A9D-0D8B-F7F0-F58C-F377B32EF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55" y="1499971"/>
            <a:ext cx="1138641" cy="119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64FDFF05-883C-758F-BC8B-384D42C56081}"/>
              </a:ext>
            </a:extLst>
          </p:cNvPr>
          <p:cNvSpPr txBox="1"/>
          <p:nvPr/>
        </p:nvSpPr>
        <p:spPr>
          <a:xfrm>
            <a:off x="5945970" y="1709112"/>
            <a:ext cx="19268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rgbClr val="156082">
                    <a:lumMod val="50000"/>
                  </a:srgbClr>
                </a:solidFill>
                <a:ea typeface="Roboto" panose="02000000000000000000" pitchFamily="2" charset="0"/>
                <a:cs typeface="Roboto" panose="02000000000000000000" pitchFamily="2" charset="0"/>
              </a:rPr>
              <a:t>Funded by  the government of Germany</a:t>
            </a:r>
          </a:p>
        </p:txBody>
      </p:sp>
      <p:sp>
        <p:nvSpPr>
          <p:cNvPr id="78" name="Rectangle: Rounded Corners 3">
            <a:extLst>
              <a:ext uri="{FF2B5EF4-FFF2-40B4-BE49-F238E27FC236}">
                <a16:creationId xmlns:a16="http://schemas.microsoft.com/office/drawing/2014/main" id="{2B1CBAA1-BA51-BB2A-1805-3FAB150AFB4D}"/>
              </a:ext>
            </a:extLst>
          </p:cNvPr>
          <p:cNvSpPr/>
          <p:nvPr/>
        </p:nvSpPr>
        <p:spPr>
          <a:xfrm>
            <a:off x="651442" y="3117253"/>
            <a:ext cx="1675277" cy="631927"/>
          </a:xfrm>
          <a:prstGeom prst="roundRect">
            <a:avLst/>
          </a:prstGeom>
          <a:solidFill>
            <a:srgbClr val="F28686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002060"/>
                </a:solidFill>
                <a:ea typeface="Roboto" panose="02000000000000000000" pitchFamily="2" charset="0"/>
                <a:cs typeface="Roboto" panose="02000000000000000000" pitchFamily="2" charset="0"/>
              </a:rPr>
              <a:t>Objective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26F095B-F3E9-3F54-B260-D2A271A8B560}"/>
              </a:ext>
            </a:extLst>
          </p:cNvPr>
          <p:cNvSpPr txBox="1"/>
          <p:nvPr/>
        </p:nvSpPr>
        <p:spPr>
          <a:xfrm>
            <a:off x="2544500" y="4111509"/>
            <a:ext cx="94427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7" indent="-285750" defTabSz="68580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Providing </a:t>
            </a:r>
            <a:r>
              <a:rPr lang="en-US" sz="2000" b="1" kern="0" spc="-20" dirty="0">
                <a:solidFill>
                  <a:srgbClr val="0070C0"/>
                </a:solidFill>
              </a:rPr>
              <a:t>targeted trainings and capacity-building </a:t>
            </a: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activities.</a:t>
            </a:r>
          </a:p>
          <a:p>
            <a:pPr marL="357187" indent="-285750" defTabSz="68580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Conducting </a:t>
            </a:r>
            <a:r>
              <a:rPr lang="en-US" sz="2000" b="1" kern="0" spc="-20" dirty="0">
                <a:solidFill>
                  <a:srgbClr val="0070C0"/>
                </a:solidFill>
              </a:rPr>
              <a:t>studies tailored to countries’ needs </a:t>
            </a: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in cooperation with local experts.</a:t>
            </a:r>
          </a:p>
          <a:p>
            <a:pPr marL="357187" indent="-285750" defTabSz="68580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Contributing to </a:t>
            </a:r>
            <a:r>
              <a:rPr lang="en-US" sz="2000" b="1" kern="0" spc="-20" dirty="0">
                <a:solidFill>
                  <a:srgbClr val="0070C0"/>
                </a:solidFill>
              </a:rPr>
              <a:t>public consultations </a:t>
            </a: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for informed decision-making.</a:t>
            </a:r>
            <a:endParaRPr lang="en-US" sz="2000" b="1" i="1" dirty="0">
              <a:solidFill>
                <a:schemeClr val="accent5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20ADA71-3D2F-3B95-F8DB-7FE971DA1A02}"/>
              </a:ext>
            </a:extLst>
          </p:cNvPr>
          <p:cNvSpPr txBox="1"/>
          <p:nvPr/>
        </p:nvSpPr>
        <p:spPr>
          <a:xfrm>
            <a:off x="2552222" y="5481978"/>
            <a:ext cx="94427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7" indent="-285750" defTabSz="68580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b="1">
                <a:ea typeface="Roboto" panose="02000000000000000000" pitchFamily="2" charset="0"/>
                <a:cs typeface="Roboto" panose="02000000000000000000" pitchFamily="2" charset="0"/>
              </a:rPr>
              <a:t>Carbon Taxes</a:t>
            </a:r>
          </a:p>
          <a:p>
            <a:pPr marL="357187" indent="-285750" defTabSz="68580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b="1">
                <a:ea typeface="Roboto" panose="02000000000000000000" pitchFamily="2" charset="0"/>
                <a:cs typeface="Roboto" panose="02000000000000000000" pitchFamily="2" charset="0"/>
              </a:rPr>
              <a:t>Emission Trading Systems</a:t>
            </a:r>
          </a:p>
          <a:p>
            <a:pPr marL="357187" indent="-285750" defTabSz="68580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b="1">
                <a:ea typeface="Roboto" panose="02000000000000000000" pitchFamily="2" charset="0"/>
                <a:cs typeface="Roboto" panose="02000000000000000000" pitchFamily="2" charset="0"/>
              </a:rPr>
              <a:t>Carbon market framework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29DB78-16C6-AD8B-3B4B-6E435D03951B}"/>
              </a:ext>
            </a:extLst>
          </p:cNvPr>
          <p:cNvSpPr txBox="1"/>
          <p:nvPr/>
        </p:nvSpPr>
        <p:spPr>
          <a:xfrm>
            <a:off x="6517758" y="5409995"/>
            <a:ext cx="5271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In coherence with countries: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investment frameworks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fiscal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labor market regulations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2282C233-DEE8-45BF-8378-66515A52A6B1}"/>
              </a:ext>
            </a:extLst>
          </p:cNvPr>
          <p:cNvSpPr/>
          <p:nvPr/>
        </p:nvSpPr>
        <p:spPr>
          <a:xfrm>
            <a:off x="6204857" y="5481978"/>
            <a:ext cx="233537" cy="1179474"/>
          </a:xfrm>
          <a:prstGeom prst="rightBrace">
            <a:avLst>
              <a:gd name="adj1" fmla="val 40962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73ADC5-9F8A-B739-7F60-1AD68BA94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515" y="1513106"/>
            <a:ext cx="1214898" cy="12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66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7725C-6EDB-97B9-EBAB-16E0E0D53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223087-65BE-9622-EB4C-970C15456701}"/>
              </a:ext>
            </a:extLst>
          </p:cNvPr>
          <p:cNvSpPr txBox="1"/>
          <p:nvPr/>
        </p:nvSpPr>
        <p:spPr>
          <a:xfrm>
            <a:off x="946597" y="2318191"/>
            <a:ext cx="3928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7CA6D0-6BF7-47D7-7C93-964BE38FD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2687" y="5269651"/>
            <a:ext cx="1978238" cy="7568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F0B914-1A23-438E-5FB9-8BE7955A40A6}"/>
              </a:ext>
            </a:extLst>
          </p:cNvPr>
          <p:cNvSpPr txBox="1"/>
          <p:nvPr/>
        </p:nvSpPr>
        <p:spPr>
          <a:xfrm>
            <a:off x="215420" y="3831924"/>
            <a:ext cx="6185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Contact us:	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mmraz@unfccc.int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400" b="1" dirty="0"/>
              <a:t>                           </a:t>
            </a:r>
            <a:r>
              <a:rPr lang="en-US" sz="2400" b="1" dirty="0">
                <a:hlinkClick r:id="rId5"/>
              </a:rPr>
              <a:t>RCCEASAfrica@unfccc.int</a:t>
            </a:r>
            <a:endParaRPr lang="en-US" sz="2400" b="1" dirty="0"/>
          </a:p>
          <a:p>
            <a:pPr lvl="0"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466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23AF-A742-8275-4FEE-A1747BB6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58">
            <a:extLst>
              <a:ext uri="{FF2B5EF4-FFF2-40B4-BE49-F238E27FC236}">
                <a16:creationId xmlns:a16="http://schemas.microsoft.com/office/drawing/2014/main" id="{B43378A8-B320-88BD-22BE-31C4D2EB795F}"/>
              </a:ext>
            </a:extLst>
          </p:cNvPr>
          <p:cNvSpPr txBox="1"/>
          <p:nvPr/>
        </p:nvSpPr>
        <p:spPr>
          <a:xfrm>
            <a:off x="2138487" y="4660945"/>
            <a:ext cx="3250631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000" b="1" spc="-1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Own</a:t>
            </a:r>
            <a:r>
              <a:rPr lang="en-US" sz="2000" b="1" spc="-3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crediting</a:t>
            </a:r>
            <a:r>
              <a:rPr lang="en-US" sz="2000" b="1" spc="-3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mechanisms</a:t>
            </a:r>
            <a:endParaRPr lang="en-US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94615" algn="ctr">
              <a:lnSpc>
                <a:spcPct val="100000"/>
              </a:lnSpc>
              <a:spcBef>
                <a:spcPts val="5"/>
              </a:spcBef>
            </a:pPr>
            <a:r>
              <a:rPr lang="en-US" sz="2000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agreed</a:t>
            </a:r>
            <a:r>
              <a:rPr lang="en-US" sz="2000" spc="-1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</a:t>
            </a:r>
            <a:r>
              <a:rPr lang="en-US" sz="2000" spc="-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participating</a:t>
            </a:r>
            <a:r>
              <a:rPr lang="en-US" sz="2000" spc="-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parties</a:t>
            </a:r>
          </a:p>
        </p:txBody>
      </p:sp>
      <p:sp>
        <p:nvSpPr>
          <p:cNvPr id="28" name="object 43">
            <a:extLst>
              <a:ext uri="{FF2B5EF4-FFF2-40B4-BE49-F238E27FC236}">
                <a16:creationId xmlns:a16="http://schemas.microsoft.com/office/drawing/2014/main" id="{538A0BA8-979D-DE36-CEB1-F7E3BA4889DD}"/>
              </a:ext>
            </a:extLst>
          </p:cNvPr>
          <p:cNvSpPr txBox="1"/>
          <p:nvPr/>
        </p:nvSpPr>
        <p:spPr>
          <a:xfrm>
            <a:off x="2246669" y="2769767"/>
            <a:ext cx="3228723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Article</a:t>
            </a:r>
            <a:r>
              <a:rPr lang="en-US" sz="2000" b="1" spc="-3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6.4</a:t>
            </a:r>
            <a:r>
              <a:rPr lang="en-US" sz="2000" b="1" spc="-1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Mechanism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lang="en-US" spc="-1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(PACM)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304EF03-3040-711C-07A5-0AB55696BFE1}"/>
              </a:ext>
            </a:extLst>
          </p:cNvPr>
          <p:cNvSpPr txBox="1">
            <a:spLocks/>
          </p:cNvSpPr>
          <p:nvPr/>
        </p:nvSpPr>
        <p:spPr>
          <a:xfrm>
            <a:off x="293824" y="301047"/>
            <a:ext cx="8645989" cy="5588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4B92D8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Additional slides on A6.2</a:t>
            </a:r>
          </a:p>
        </p:txBody>
      </p:sp>
    </p:spTree>
    <p:extLst>
      <p:ext uri="{BB962C8B-B14F-4D97-AF65-F5344CB8AC3E}">
        <p14:creationId xmlns:p14="http://schemas.microsoft.com/office/powerpoint/2010/main" val="849477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/>
          <a:lstStyle/>
          <a:p>
            <a:r>
              <a:rPr lang="en-US" sz="3200"/>
              <a:t>Different paths to generate ITMOs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AE53305-9A97-A8BE-6EF8-58336CA2A989}"/>
              </a:ext>
            </a:extLst>
          </p:cNvPr>
          <p:cNvSpPr/>
          <p:nvPr/>
        </p:nvSpPr>
        <p:spPr>
          <a:xfrm>
            <a:off x="1928376" y="1803400"/>
            <a:ext cx="5257992" cy="4152900"/>
          </a:xfrm>
          <a:custGeom>
            <a:avLst/>
            <a:gdLst/>
            <a:ahLst/>
            <a:cxnLst/>
            <a:rect l="l" t="t" r="r" b="b"/>
            <a:pathLst>
              <a:path w="8991600" h="862964">
                <a:moveTo>
                  <a:pt x="8847836" y="0"/>
                </a:moveTo>
                <a:lnTo>
                  <a:pt x="143763" y="0"/>
                </a:lnTo>
                <a:lnTo>
                  <a:pt x="98332" y="7331"/>
                </a:lnTo>
                <a:lnTo>
                  <a:pt x="58869" y="27744"/>
                </a:lnTo>
                <a:lnTo>
                  <a:pt x="27744" y="58869"/>
                </a:lnTo>
                <a:lnTo>
                  <a:pt x="7331" y="98332"/>
                </a:lnTo>
                <a:lnTo>
                  <a:pt x="0" y="143763"/>
                </a:lnTo>
                <a:lnTo>
                  <a:pt x="0" y="718820"/>
                </a:lnTo>
                <a:lnTo>
                  <a:pt x="7331" y="764251"/>
                </a:lnTo>
                <a:lnTo>
                  <a:pt x="27744" y="803714"/>
                </a:lnTo>
                <a:lnTo>
                  <a:pt x="58869" y="834839"/>
                </a:lnTo>
                <a:lnTo>
                  <a:pt x="98332" y="855252"/>
                </a:lnTo>
                <a:lnTo>
                  <a:pt x="143763" y="862584"/>
                </a:lnTo>
                <a:lnTo>
                  <a:pt x="8847836" y="862584"/>
                </a:lnTo>
                <a:lnTo>
                  <a:pt x="8893267" y="855252"/>
                </a:lnTo>
                <a:lnTo>
                  <a:pt x="8932730" y="834839"/>
                </a:lnTo>
                <a:lnTo>
                  <a:pt x="8963855" y="803714"/>
                </a:lnTo>
                <a:lnTo>
                  <a:pt x="8984268" y="764251"/>
                </a:lnTo>
                <a:lnTo>
                  <a:pt x="8991600" y="718820"/>
                </a:lnTo>
                <a:lnTo>
                  <a:pt x="8991600" y="143763"/>
                </a:lnTo>
                <a:lnTo>
                  <a:pt x="8984268" y="98332"/>
                </a:lnTo>
                <a:lnTo>
                  <a:pt x="8963855" y="58869"/>
                </a:lnTo>
                <a:lnTo>
                  <a:pt x="8932730" y="27744"/>
                </a:lnTo>
                <a:lnTo>
                  <a:pt x="8893267" y="7331"/>
                </a:lnTo>
                <a:lnTo>
                  <a:pt x="8847836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41">
            <a:extLst>
              <a:ext uri="{FF2B5EF4-FFF2-40B4-BE49-F238E27FC236}">
                <a16:creationId xmlns:a16="http://schemas.microsoft.com/office/drawing/2014/main" id="{3911060F-D87C-6FB4-CF97-FB3AB300287E}"/>
              </a:ext>
            </a:extLst>
          </p:cNvPr>
          <p:cNvSpPr/>
          <p:nvPr/>
        </p:nvSpPr>
        <p:spPr>
          <a:xfrm>
            <a:off x="2138487" y="2577754"/>
            <a:ext cx="3270885" cy="1013911"/>
          </a:xfrm>
          <a:custGeom>
            <a:avLst/>
            <a:gdLst/>
            <a:ahLst/>
            <a:cxnLst/>
            <a:rect l="l" t="t" r="r" b="b"/>
            <a:pathLst>
              <a:path w="3270884" h="480060">
                <a:moveTo>
                  <a:pt x="3154299" y="0"/>
                </a:moveTo>
                <a:lnTo>
                  <a:pt x="116205" y="0"/>
                </a:lnTo>
                <a:lnTo>
                  <a:pt x="70991" y="9138"/>
                </a:lnTo>
                <a:lnTo>
                  <a:pt x="34051" y="34051"/>
                </a:lnTo>
                <a:lnTo>
                  <a:pt x="9138" y="70991"/>
                </a:lnTo>
                <a:lnTo>
                  <a:pt x="0" y="116204"/>
                </a:lnTo>
                <a:lnTo>
                  <a:pt x="0" y="363854"/>
                </a:lnTo>
                <a:lnTo>
                  <a:pt x="9138" y="409068"/>
                </a:lnTo>
                <a:lnTo>
                  <a:pt x="34051" y="446008"/>
                </a:lnTo>
                <a:lnTo>
                  <a:pt x="70991" y="470921"/>
                </a:lnTo>
                <a:lnTo>
                  <a:pt x="116205" y="480059"/>
                </a:lnTo>
                <a:lnTo>
                  <a:pt x="3154299" y="480059"/>
                </a:lnTo>
                <a:lnTo>
                  <a:pt x="3199512" y="470921"/>
                </a:lnTo>
                <a:lnTo>
                  <a:pt x="3236452" y="446008"/>
                </a:lnTo>
                <a:lnTo>
                  <a:pt x="3261365" y="409068"/>
                </a:lnTo>
                <a:lnTo>
                  <a:pt x="3270504" y="363854"/>
                </a:lnTo>
                <a:lnTo>
                  <a:pt x="3270504" y="116204"/>
                </a:lnTo>
                <a:lnTo>
                  <a:pt x="3261365" y="70991"/>
                </a:lnTo>
                <a:lnTo>
                  <a:pt x="3236452" y="34051"/>
                </a:lnTo>
                <a:lnTo>
                  <a:pt x="3199512" y="9138"/>
                </a:lnTo>
                <a:lnTo>
                  <a:pt x="3154299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57">
            <a:extLst>
              <a:ext uri="{FF2B5EF4-FFF2-40B4-BE49-F238E27FC236}">
                <a16:creationId xmlns:a16="http://schemas.microsoft.com/office/drawing/2014/main" id="{56C194E5-9F50-2F49-4490-AD0CEEB33236}"/>
              </a:ext>
            </a:extLst>
          </p:cNvPr>
          <p:cNvSpPr/>
          <p:nvPr/>
        </p:nvSpPr>
        <p:spPr>
          <a:xfrm>
            <a:off x="2120140" y="4545512"/>
            <a:ext cx="3268979" cy="1019305"/>
          </a:xfrm>
          <a:custGeom>
            <a:avLst/>
            <a:gdLst/>
            <a:ahLst/>
            <a:cxnLst/>
            <a:rect l="l" t="t" r="r" b="b"/>
            <a:pathLst>
              <a:path w="3268979" h="480060">
                <a:moveTo>
                  <a:pt x="3152774" y="0"/>
                </a:moveTo>
                <a:lnTo>
                  <a:pt x="116205" y="0"/>
                </a:lnTo>
                <a:lnTo>
                  <a:pt x="70991" y="9138"/>
                </a:lnTo>
                <a:lnTo>
                  <a:pt x="34051" y="34051"/>
                </a:lnTo>
                <a:lnTo>
                  <a:pt x="9138" y="70991"/>
                </a:lnTo>
                <a:lnTo>
                  <a:pt x="0" y="116204"/>
                </a:lnTo>
                <a:lnTo>
                  <a:pt x="0" y="363854"/>
                </a:lnTo>
                <a:lnTo>
                  <a:pt x="9138" y="409068"/>
                </a:lnTo>
                <a:lnTo>
                  <a:pt x="34051" y="446008"/>
                </a:lnTo>
                <a:lnTo>
                  <a:pt x="70991" y="470921"/>
                </a:lnTo>
                <a:lnTo>
                  <a:pt x="116205" y="480059"/>
                </a:lnTo>
                <a:lnTo>
                  <a:pt x="3152774" y="480059"/>
                </a:lnTo>
                <a:lnTo>
                  <a:pt x="3197988" y="470921"/>
                </a:lnTo>
                <a:lnTo>
                  <a:pt x="3234928" y="446008"/>
                </a:lnTo>
                <a:lnTo>
                  <a:pt x="3259841" y="409068"/>
                </a:lnTo>
                <a:lnTo>
                  <a:pt x="3268979" y="363854"/>
                </a:lnTo>
                <a:lnTo>
                  <a:pt x="3268979" y="116204"/>
                </a:lnTo>
                <a:lnTo>
                  <a:pt x="3259841" y="70991"/>
                </a:lnTo>
                <a:lnTo>
                  <a:pt x="3234928" y="34051"/>
                </a:lnTo>
                <a:lnTo>
                  <a:pt x="3197988" y="9138"/>
                </a:lnTo>
                <a:lnTo>
                  <a:pt x="315277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58">
            <a:extLst>
              <a:ext uri="{FF2B5EF4-FFF2-40B4-BE49-F238E27FC236}">
                <a16:creationId xmlns:a16="http://schemas.microsoft.com/office/drawing/2014/main" id="{5C738C40-BB74-E6D4-CAD8-FAD091140C82}"/>
              </a:ext>
            </a:extLst>
          </p:cNvPr>
          <p:cNvSpPr txBox="1"/>
          <p:nvPr/>
        </p:nvSpPr>
        <p:spPr>
          <a:xfrm>
            <a:off x="2138487" y="4660945"/>
            <a:ext cx="3250631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000" b="1" spc="-1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Own</a:t>
            </a:r>
            <a:r>
              <a:rPr lang="en-US" sz="2000" b="1" spc="-3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crediting</a:t>
            </a:r>
            <a:r>
              <a:rPr lang="en-US" sz="2000" b="1" spc="-3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mechanisms</a:t>
            </a:r>
            <a:endParaRPr lang="en-US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94615" algn="ctr">
              <a:lnSpc>
                <a:spcPct val="100000"/>
              </a:lnSpc>
              <a:spcBef>
                <a:spcPts val="5"/>
              </a:spcBef>
            </a:pPr>
            <a:r>
              <a:rPr lang="en-US" sz="2000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agreed</a:t>
            </a:r>
            <a:r>
              <a:rPr lang="en-US" sz="2000" spc="-1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</a:t>
            </a:r>
            <a:r>
              <a:rPr lang="en-US" sz="2000" spc="-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participating</a:t>
            </a:r>
            <a:r>
              <a:rPr lang="en-US" sz="2000" spc="-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parties</a:t>
            </a:r>
          </a:p>
        </p:txBody>
      </p:sp>
      <p:sp>
        <p:nvSpPr>
          <p:cNvPr id="28" name="object 43">
            <a:extLst>
              <a:ext uri="{FF2B5EF4-FFF2-40B4-BE49-F238E27FC236}">
                <a16:creationId xmlns:a16="http://schemas.microsoft.com/office/drawing/2014/main" id="{F6C83590-F472-94FB-1F60-A172E3E32502}"/>
              </a:ext>
            </a:extLst>
          </p:cNvPr>
          <p:cNvSpPr txBox="1"/>
          <p:nvPr/>
        </p:nvSpPr>
        <p:spPr>
          <a:xfrm>
            <a:off x="2246669" y="2769767"/>
            <a:ext cx="3228723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Article</a:t>
            </a:r>
            <a:r>
              <a:rPr lang="en-US" sz="2000" b="1" spc="-3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6.4</a:t>
            </a:r>
            <a:r>
              <a:rPr lang="en-US" sz="2000" b="1" spc="-1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Mechanism</a:t>
            </a:r>
            <a:endParaRPr lang="en-US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lang="en-US" spc="-1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(PACM)</a:t>
            </a:r>
            <a:endParaRPr lang="en-US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object 69">
            <a:extLst>
              <a:ext uri="{FF2B5EF4-FFF2-40B4-BE49-F238E27FC236}">
                <a16:creationId xmlns:a16="http://schemas.microsoft.com/office/drawing/2014/main" id="{C03E8334-BB55-95FD-CC45-0A839D760216}"/>
              </a:ext>
            </a:extLst>
          </p:cNvPr>
          <p:cNvSpPr txBox="1"/>
          <p:nvPr/>
        </p:nvSpPr>
        <p:spPr>
          <a:xfrm>
            <a:off x="2262616" y="1946868"/>
            <a:ext cx="26174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5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</a:t>
            </a:r>
            <a:r>
              <a:rPr lang="en-US" b="1" spc="-7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spc="-1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approaches</a:t>
            </a:r>
            <a:endParaRPr lang="en-US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A3CC7794-A4E2-18AC-2834-58033F35CC40}"/>
              </a:ext>
            </a:extLst>
          </p:cNvPr>
          <p:cNvSpPr/>
          <p:nvPr/>
        </p:nvSpPr>
        <p:spPr>
          <a:xfrm rot="5400000">
            <a:off x="6202138" y="3218945"/>
            <a:ext cx="4152901" cy="1321814"/>
          </a:xfrm>
          <a:custGeom>
            <a:avLst/>
            <a:gdLst/>
            <a:ahLst/>
            <a:cxnLst/>
            <a:rect l="l" t="t" r="r" b="b"/>
            <a:pathLst>
              <a:path w="8991600" h="862964">
                <a:moveTo>
                  <a:pt x="8847836" y="0"/>
                </a:moveTo>
                <a:lnTo>
                  <a:pt x="143763" y="0"/>
                </a:lnTo>
                <a:lnTo>
                  <a:pt x="98332" y="7331"/>
                </a:lnTo>
                <a:lnTo>
                  <a:pt x="58869" y="27744"/>
                </a:lnTo>
                <a:lnTo>
                  <a:pt x="27744" y="58869"/>
                </a:lnTo>
                <a:lnTo>
                  <a:pt x="7331" y="98332"/>
                </a:lnTo>
                <a:lnTo>
                  <a:pt x="0" y="143763"/>
                </a:lnTo>
                <a:lnTo>
                  <a:pt x="0" y="718820"/>
                </a:lnTo>
                <a:lnTo>
                  <a:pt x="7331" y="764251"/>
                </a:lnTo>
                <a:lnTo>
                  <a:pt x="27744" y="803714"/>
                </a:lnTo>
                <a:lnTo>
                  <a:pt x="58869" y="834839"/>
                </a:lnTo>
                <a:lnTo>
                  <a:pt x="98332" y="855252"/>
                </a:lnTo>
                <a:lnTo>
                  <a:pt x="143763" y="862584"/>
                </a:lnTo>
                <a:lnTo>
                  <a:pt x="8847836" y="862584"/>
                </a:lnTo>
                <a:lnTo>
                  <a:pt x="8893267" y="855252"/>
                </a:lnTo>
                <a:lnTo>
                  <a:pt x="8932730" y="834839"/>
                </a:lnTo>
                <a:lnTo>
                  <a:pt x="8963855" y="803714"/>
                </a:lnTo>
                <a:lnTo>
                  <a:pt x="8984268" y="764251"/>
                </a:lnTo>
                <a:lnTo>
                  <a:pt x="8991600" y="718820"/>
                </a:lnTo>
                <a:lnTo>
                  <a:pt x="8991600" y="143763"/>
                </a:lnTo>
                <a:lnTo>
                  <a:pt x="8984268" y="98332"/>
                </a:lnTo>
                <a:lnTo>
                  <a:pt x="8963855" y="58869"/>
                </a:lnTo>
                <a:lnTo>
                  <a:pt x="8932730" y="27744"/>
                </a:lnTo>
                <a:lnTo>
                  <a:pt x="8893267" y="7331"/>
                </a:lnTo>
                <a:lnTo>
                  <a:pt x="8847836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17">
            <a:extLst>
              <a:ext uri="{FF2B5EF4-FFF2-40B4-BE49-F238E27FC236}">
                <a16:creationId xmlns:a16="http://schemas.microsoft.com/office/drawing/2014/main" id="{F7D3A96C-52EA-C938-03F8-92E32DEA7CF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4626" y="2852866"/>
            <a:ext cx="547195" cy="43872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FDA2AC1-DAA1-0C3F-7DEC-D1B3D1A8E2F9}"/>
              </a:ext>
            </a:extLst>
          </p:cNvPr>
          <p:cNvSpPr txBox="1"/>
          <p:nvPr/>
        </p:nvSpPr>
        <p:spPr>
          <a:xfrm>
            <a:off x="5308197" y="4416191"/>
            <a:ext cx="12406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Independent crediting Mechanism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Domestic mechanism (JCM</a:t>
            </a:r>
            <a:r>
              <a:rPr lang="en-US" sz="105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es-AR" sz="105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67E662-8DEB-21B7-73E4-9099180FF761}"/>
              </a:ext>
            </a:extLst>
          </p:cNvPr>
          <p:cNvSpPr txBox="1"/>
          <p:nvPr/>
        </p:nvSpPr>
        <p:spPr>
          <a:xfrm>
            <a:off x="7617682" y="2139944"/>
            <a:ext cx="1321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A6.2</a:t>
            </a:r>
          </a:p>
          <a:p>
            <a:pPr algn="ct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Authorization</a:t>
            </a:r>
            <a:endParaRPr lang="es-AR" sz="1400" b="1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971FA7-C6D9-9F8A-25E2-C4D52A5DCEB6}"/>
              </a:ext>
            </a:extLst>
          </p:cNvPr>
          <p:cNvSpPr txBox="1"/>
          <p:nvPr/>
        </p:nvSpPr>
        <p:spPr>
          <a:xfrm>
            <a:off x="7586122" y="4728438"/>
            <a:ext cx="13218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Authorization (mandatory) Process by the Host Party</a:t>
            </a:r>
            <a:endParaRPr lang="es-AR" sz="12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95B232E9-6EEC-2C6C-1C33-86A423720A81}"/>
              </a:ext>
            </a:extLst>
          </p:cNvPr>
          <p:cNvCxnSpPr>
            <a:cxnSpLocks/>
          </p:cNvCxnSpPr>
          <p:nvPr/>
        </p:nvCxnSpPr>
        <p:spPr>
          <a:xfrm>
            <a:off x="6558530" y="3019298"/>
            <a:ext cx="1169469" cy="989077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EA01942-A1E4-E918-18F0-859E72AAEB08}"/>
              </a:ext>
            </a:extLst>
          </p:cNvPr>
          <p:cNvCxnSpPr>
            <a:cxnSpLocks/>
          </p:cNvCxnSpPr>
          <p:nvPr/>
        </p:nvCxnSpPr>
        <p:spPr>
          <a:xfrm>
            <a:off x="7143264" y="4008375"/>
            <a:ext cx="11545" cy="10103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FD7A00C-55A3-E809-7266-4D3BB1B4C88A}"/>
              </a:ext>
            </a:extLst>
          </p:cNvPr>
          <p:cNvCxnSpPr>
            <a:cxnSpLocks/>
          </p:cNvCxnSpPr>
          <p:nvPr/>
        </p:nvCxnSpPr>
        <p:spPr>
          <a:xfrm>
            <a:off x="6596377" y="5018717"/>
            <a:ext cx="56312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bject 4">
            <a:extLst>
              <a:ext uri="{FF2B5EF4-FFF2-40B4-BE49-F238E27FC236}">
                <a16:creationId xmlns:a16="http://schemas.microsoft.com/office/drawing/2014/main" id="{F609261C-6C98-1881-AE95-4288CD4870C7}"/>
              </a:ext>
            </a:extLst>
          </p:cNvPr>
          <p:cNvSpPr/>
          <p:nvPr/>
        </p:nvSpPr>
        <p:spPr>
          <a:xfrm rot="5400000">
            <a:off x="8004173" y="3218947"/>
            <a:ext cx="4152902" cy="1321814"/>
          </a:xfrm>
          <a:custGeom>
            <a:avLst/>
            <a:gdLst/>
            <a:ahLst/>
            <a:cxnLst/>
            <a:rect l="l" t="t" r="r" b="b"/>
            <a:pathLst>
              <a:path w="8991600" h="862964">
                <a:moveTo>
                  <a:pt x="8847836" y="0"/>
                </a:moveTo>
                <a:lnTo>
                  <a:pt x="143763" y="0"/>
                </a:lnTo>
                <a:lnTo>
                  <a:pt x="98332" y="7331"/>
                </a:lnTo>
                <a:lnTo>
                  <a:pt x="58869" y="27744"/>
                </a:lnTo>
                <a:lnTo>
                  <a:pt x="27744" y="58869"/>
                </a:lnTo>
                <a:lnTo>
                  <a:pt x="7331" y="98332"/>
                </a:lnTo>
                <a:lnTo>
                  <a:pt x="0" y="143763"/>
                </a:lnTo>
                <a:lnTo>
                  <a:pt x="0" y="718820"/>
                </a:lnTo>
                <a:lnTo>
                  <a:pt x="7331" y="764251"/>
                </a:lnTo>
                <a:lnTo>
                  <a:pt x="27744" y="803714"/>
                </a:lnTo>
                <a:lnTo>
                  <a:pt x="58869" y="834839"/>
                </a:lnTo>
                <a:lnTo>
                  <a:pt x="98332" y="855252"/>
                </a:lnTo>
                <a:lnTo>
                  <a:pt x="143763" y="862584"/>
                </a:lnTo>
                <a:lnTo>
                  <a:pt x="8847836" y="862584"/>
                </a:lnTo>
                <a:lnTo>
                  <a:pt x="8893267" y="855252"/>
                </a:lnTo>
                <a:lnTo>
                  <a:pt x="8932730" y="834839"/>
                </a:lnTo>
                <a:lnTo>
                  <a:pt x="8963855" y="803714"/>
                </a:lnTo>
                <a:lnTo>
                  <a:pt x="8984268" y="764251"/>
                </a:lnTo>
                <a:lnTo>
                  <a:pt x="8991600" y="718820"/>
                </a:lnTo>
                <a:lnTo>
                  <a:pt x="8991600" y="143763"/>
                </a:lnTo>
                <a:lnTo>
                  <a:pt x="8984268" y="98332"/>
                </a:lnTo>
                <a:lnTo>
                  <a:pt x="8963855" y="58869"/>
                </a:lnTo>
                <a:lnTo>
                  <a:pt x="8932730" y="27744"/>
                </a:lnTo>
                <a:lnTo>
                  <a:pt x="8893267" y="7331"/>
                </a:lnTo>
                <a:lnTo>
                  <a:pt x="8847836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E7E7D8-954F-F728-FED6-183CADFA4302}"/>
              </a:ext>
            </a:extLst>
          </p:cNvPr>
          <p:cNvSpPr txBox="1"/>
          <p:nvPr/>
        </p:nvSpPr>
        <p:spPr>
          <a:xfrm>
            <a:off x="9596499" y="3864816"/>
            <a:ext cx="968249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ITMOs</a:t>
            </a:r>
            <a:endParaRPr lang="es-AR" sz="9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D2913C-0310-1498-25AC-5F7E87C9ED69}"/>
              </a:ext>
            </a:extLst>
          </p:cNvPr>
          <p:cNvSpPr txBox="1"/>
          <p:nvPr/>
        </p:nvSpPr>
        <p:spPr>
          <a:xfrm>
            <a:off x="9413273" y="1992978"/>
            <a:ext cx="13308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A6.2 Tracking, Reporting, Review and Accounting</a:t>
            </a:r>
            <a:endParaRPr lang="es-AR" sz="1400" b="1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object 15">
            <a:extLst>
              <a:ext uri="{FF2B5EF4-FFF2-40B4-BE49-F238E27FC236}">
                <a16:creationId xmlns:a16="http://schemas.microsoft.com/office/drawing/2014/main" id="{F4695503-B72D-A7DF-86A5-9BCF035DAD81}"/>
              </a:ext>
            </a:extLst>
          </p:cNvPr>
          <p:cNvSpPr txBox="1"/>
          <p:nvPr/>
        </p:nvSpPr>
        <p:spPr>
          <a:xfrm>
            <a:off x="356120" y="3518621"/>
            <a:ext cx="1360051" cy="7576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txBody>
          <a:bodyPr vert="horz" wrap="square" lIns="0" tIns="12700" rIns="0" bIns="0" rtlCol="0" anchor="t">
            <a:spAutoFit/>
          </a:bodyPr>
          <a:lstStyle/>
          <a:p>
            <a:pPr marL="289560" marR="5080" indent="-277495" algn="ctr">
              <a:spcBef>
                <a:spcPts val="100"/>
              </a:spcBef>
            </a:pPr>
            <a:r>
              <a:rPr lang="en-US" sz="1400" b="1">
                <a:solidFill>
                  <a:schemeClr val="bg1"/>
                </a:solidFill>
                <a:latin typeface="Roboto"/>
                <a:ea typeface="Roboto"/>
                <a:cs typeface="Roboto"/>
              </a:rPr>
              <a:t>Mitigation</a:t>
            </a:r>
          </a:p>
          <a:p>
            <a:pPr marL="289560" marR="5080" indent="-277495" algn="ctr">
              <a:spcBef>
                <a:spcPts val="100"/>
              </a:spcBef>
            </a:pPr>
            <a:r>
              <a:rPr lang="en-US" sz="1400" b="1">
                <a:solidFill>
                  <a:schemeClr val="bg1"/>
                </a:solidFill>
                <a:latin typeface="Roboto"/>
                <a:ea typeface="Roboto"/>
                <a:cs typeface="Roboto"/>
              </a:rPr>
              <a:t>Activity</a:t>
            </a:r>
          </a:p>
          <a:p>
            <a:pPr marL="289560" marR="5080" indent="-277495" algn="ctr">
              <a:spcBef>
                <a:spcPts val="100"/>
              </a:spcBef>
            </a:pPr>
            <a:r>
              <a:rPr lang="en-US" sz="14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(Host Country)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D6E08CE-92B1-C739-8BDE-7699B1773609}"/>
              </a:ext>
            </a:extLst>
          </p:cNvPr>
          <p:cNvSpPr txBox="1"/>
          <p:nvPr/>
        </p:nvSpPr>
        <p:spPr>
          <a:xfrm>
            <a:off x="2556112" y="986784"/>
            <a:ext cx="3861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Crediting Process to ensure ITMOs can be real, verified and additional </a:t>
            </a:r>
            <a:endParaRPr lang="es-AR" b="1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4F631E-0007-C0A4-8002-DD91C8C9B193}"/>
              </a:ext>
            </a:extLst>
          </p:cNvPr>
          <p:cNvSpPr txBox="1"/>
          <p:nvPr/>
        </p:nvSpPr>
        <p:spPr>
          <a:xfrm>
            <a:off x="7742067" y="3695539"/>
            <a:ext cx="1121950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Mitigation Outcomes</a:t>
            </a:r>
          </a:p>
          <a:p>
            <a:pPr algn="ctr"/>
            <a:r>
              <a:rPr lang="en-US" sz="1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(diverse ER Units)</a:t>
            </a:r>
            <a:endParaRPr lang="es-AR" sz="10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8147F96-ED40-4EF1-36BA-C09D881C4894}"/>
              </a:ext>
            </a:extLst>
          </p:cNvPr>
          <p:cNvSpPr txBox="1"/>
          <p:nvPr/>
        </p:nvSpPr>
        <p:spPr>
          <a:xfrm>
            <a:off x="8278588" y="938279"/>
            <a:ext cx="2093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 Article 6.2 Guidance</a:t>
            </a:r>
            <a:endParaRPr lang="es-AR" b="1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6C2E5F-26A4-59D0-CC7C-B420502C2DAE}"/>
              </a:ext>
            </a:extLst>
          </p:cNvPr>
          <p:cNvSpPr txBox="1"/>
          <p:nvPr/>
        </p:nvSpPr>
        <p:spPr>
          <a:xfrm>
            <a:off x="6444537" y="3078581"/>
            <a:ext cx="760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A" sz="12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A6.4ERs</a:t>
            </a:r>
            <a:endParaRPr lang="es-AR" sz="120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9AED9B-465A-23D3-EA4E-265DB458A8D9}"/>
              </a:ext>
            </a:extLst>
          </p:cNvPr>
          <p:cNvSpPr txBox="1"/>
          <p:nvPr/>
        </p:nvSpPr>
        <p:spPr>
          <a:xfrm>
            <a:off x="6469911" y="4561165"/>
            <a:ext cx="7317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Diverse ERs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242043A3-4025-DA70-4CB9-EFB7A83F2701}"/>
              </a:ext>
            </a:extLst>
          </p:cNvPr>
          <p:cNvSpPr/>
          <p:nvPr/>
        </p:nvSpPr>
        <p:spPr>
          <a:xfrm>
            <a:off x="9063559" y="3932370"/>
            <a:ext cx="315587" cy="25391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71128E-2948-0AB4-CDF3-263B77C03527}"/>
              </a:ext>
            </a:extLst>
          </p:cNvPr>
          <p:cNvSpPr txBox="1"/>
          <p:nvPr/>
        </p:nvSpPr>
        <p:spPr>
          <a:xfrm>
            <a:off x="6437034" y="2693778"/>
            <a:ext cx="760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MCUs</a:t>
            </a:r>
          </a:p>
        </p:txBody>
      </p:sp>
      <p:sp>
        <p:nvSpPr>
          <p:cNvPr id="49" name="object 15">
            <a:extLst>
              <a:ext uri="{FF2B5EF4-FFF2-40B4-BE49-F238E27FC236}">
                <a16:creationId xmlns:a16="http://schemas.microsoft.com/office/drawing/2014/main" id="{D213039C-C422-E27B-EA16-44B2AD249A74}"/>
              </a:ext>
            </a:extLst>
          </p:cNvPr>
          <p:cNvSpPr txBox="1"/>
          <p:nvPr/>
        </p:nvSpPr>
        <p:spPr>
          <a:xfrm>
            <a:off x="10790438" y="3633789"/>
            <a:ext cx="1360051" cy="7576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txBody>
          <a:bodyPr vert="horz" wrap="square" lIns="0" tIns="12700" rIns="0" bIns="0" rtlCol="0" anchor="t">
            <a:spAutoFit/>
          </a:bodyPr>
          <a:lstStyle/>
          <a:p>
            <a:pPr marL="289560" marR="5080" indent="-277495" algn="ctr">
              <a:spcBef>
                <a:spcPts val="100"/>
              </a:spcBef>
            </a:pPr>
            <a:r>
              <a:rPr lang="en-US" sz="1400" b="1">
                <a:solidFill>
                  <a:schemeClr val="bg1"/>
                </a:solidFill>
                <a:latin typeface="Roboto"/>
                <a:ea typeface="Roboto"/>
                <a:cs typeface="Roboto"/>
              </a:rPr>
              <a:t>ITMOs</a:t>
            </a:r>
          </a:p>
          <a:p>
            <a:pPr marL="289560" marR="5080" indent="-277495" algn="ctr">
              <a:spcBef>
                <a:spcPts val="100"/>
              </a:spcBef>
            </a:pPr>
            <a:endParaRPr lang="en-US" sz="1400" b="1">
              <a:solidFill>
                <a:schemeClr val="bg1"/>
              </a:solidFill>
              <a:latin typeface="Roboto"/>
              <a:ea typeface="Roboto"/>
              <a:cs typeface="Roboto"/>
            </a:endParaRPr>
          </a:p>
          <a:p>
            <a:pPr marL="289560" marR="5080" indent="-277495" algn="ctr">
              <a:spcBef>
                <a:spcPts val="100"/>
              </a:spcBef>
            </a:pPr>
            <a:r>
              <a:rPr lang="en-US" sz="14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(Buyer Country)</a:t>
            </a:r>
          </a:p>
        </p:txBody>
      </p:sp>
    </p:spTree>
    <p:extLst>
      <p:ext uri="{BB962C8B-B14F-4D97-AF65-F5344CB8AC3E}">
        <p14:creationId xmlns:p14="http://schemas.microsoft.com/office/powerpoint/2010/main" val="823752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E44CC-0572-ED1D-BE37-F6AC91F80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58">
            <a:extLst>
              <a:ext uri="{FF2B5EF4-FFF2-40B4-BE49-F238E27FC236}">
                <a16:creationId xmlns:a16="http://schemas.microsoft.com/office/drawing/2014/main" id="{2EE76F0F-F52A-EECD-F9A8-053748CDEC47}"/>
              </a:ext>
            </a:extLst>
          </p:cNvPr>
          <p:cNvSpPr txBox="1"/>
          <p:nvPr/>
        </p:nvSpPr>
        <p:spPr>
          <a:xfrm>
            <a:off x="2138487" y="4660945"/>
            <a:ext cx="3250631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000" b="1" spc="-1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Own</a:t>
            </a:r>
            <a:r>
              <a:rPr lang="en-US" sz="2000" b="1" spc="-3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crediting</a:t>
            </a:r>
            <a:r>
              <a:rPr lang="en-US" sz="2000" b="1" spc="-3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mechanisms</a:t>
            </a:r>
            <a:endParaRPr lang="en-US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94615" algn="ctr">
              <a:lnSpc>
                <a:spcPct val="100000"/>
              </a:lnSpc>
              <a:spcBef>
                <a:spcPts val="5"/>
              </a:spcBef>
            </a:pPr>
            <a:r>
              <a:rPr lang="en-US" sz="2000" spc="-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agreed</a:t>
            </a:r>
            <a:r>
              <a:rPr lang="en-US" sz="2000" spc="-1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</a:t>
            </a:r>
            <a:r>
              <a:rPr lang="en-US" sz="2000" spc="-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participating</a:t>
            </a:r>
            <a:r>
              <a:rPr lang="en-US" sz="2000" spc="-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parties</a:t>
            </a:r>
          </a:p>
        </p:txBody>
      </p:sp>
      <p:sp>
        <p:nvSpPr>
          <p:cNvPr id="28" name="object 43">
            <a:extLst>
              <a:ext uri="{FF2B5EF4-FFF2-40B4-BE49-F238E27FC236}">
                <a16:creationId xmlns:a16="http://schemas.microsoft.com/office/drawing/2014/main" id="{1EEA3DF6-88BC-CF4B-8060-7DAEF9B041DA}"/>
              </a:ext>
            </a:extLst>
          </p:cNvPr>
          <p:cNvSpPr txBox="1"/>
          <p:nvPr/>
        </p:nvSpPr>
        <p:spPr>
          <a:xfrm>
            <a:off x="2246669" y="2769767"/>
            <a:ext cx="3228723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Article</a:t>
            </a:r>
            <a:r>
              <a:rPr lang="en-US" sz="2000" b="1" spc="-3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6.4</a:t>
            </a:r>
            <a:r>
              <a:rPr lang="en-US" sz="2000" b="1" spc="-1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spc="-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Mechanism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lang="en-US" spc="-15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(PACM)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2117E9A5-965D-DB51-F112-669ECB79B2A1}"/>
              </a:ext>
            </a:extLst>
          </p:cNvPr>
          <p:cNvSpPr txBox="1">
            <a:spLocks/>
          </p:cNvSpPr>
          <p:nvPr/>
        </p:nvSpPr>
        <p:spPr>
          <a:xfrm>
            <a:off x="293824" y="301047"/>
            <a:ext cx="8645989" cy="5588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4B92D8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Additional slides on A6.4</a:t>
            </a:r>
          </a:p>
        </p:txBody>
      </p:sp>
    </p:spTree>
    <p:extLst>
      <p:ext uri="{BB962C8B-B14F-4D97-AF65-F5344CB8AC3E}">
        <p14:creationId xmlns:p14="http://schemas.microsoft.com/office/powerpoint/2010/main" val="178862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>
            <a:normAutofit/>
          </a:bodyPr>
          <a:lstStyle/>
          <a:p>
            <a:r>
              <a:rPr lang="en-US" sz="3200"/>
              <a:t>Governance Structure of the PACM</a:t>
            </a:r>
          </a:p>
        </p:txBody>
      </p:sp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7CF071D3-728A-E420-04A3-71028BB38D03}"/>
              </a:ext>
            </a:extLst>
          </p:cNvPr>
          <p:cNvGraphicFramePr>
            <a:graphicFrameLocks/>
          </p:cNvGraphicFramePr>
          <p:nvPr/>
        </p:nvGraphicFramePr>
        <p:xfrm>
          <a:off x="4592782" y="1631502"/>
          <a:ext cx="7687995" cy="3532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AC89CFD-BF46-9721-6E53-96A717F5CB86}"/>
              </a:ext>
            </a:extLst>
          </p:cNvPr>
          <p:cNvSpPr txBox="1"/>
          <p:nvPr/>
        </p:nvSpPr>
        <p:spPr>
          <a:xfrm>
            <a:off x="9624966" y="2920504"/>
            <a:ext cx="1295036" cy="1055608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Designated National Authorities (DNAs)</a:t>
            </a:r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7975B31F-FE85-1469-0BDB-AFD39357647F}"/>
              </a:ext>
            </a:extLst>
          </p:cNvPr>
          <p:cNvSpPr/>
          <p:nvPr/>
        </p:nvSpPr>
        <p:spPr>
          <a:xfrm>
            <a:off x="9104873" y="3312843"/>
            <a:ext cx="428700" cy="16942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D8E5C0-5900-BFC1-7298-FDC04590D73B}"/>
              </a:ext>
            </a:extLst>
          </p:cNvPr>
          <p:cNvSpPr txBox="1"/>
          <p:nvPr/>
        </p:nvSpPr>
        <p:spPr>
          <a:xfrm>
            <a:off x="7510786" y="2516501"/>
            <a:ext cx="1929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Supervised by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90DA1F-BAD6-B8E4-004D-950B76C06A63}"/>
              </a:ext>
            </a:extLst>
          </p:cNvPr>
          <p:cNvSpPr txBox="1"/>
          <p:nvPr/>
        </p:nvSpPr>
        <p:spPr>
          <a:xfrm>
            <a:off x="1912823" y="6168729"/>
            <a:ext cx="8647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Information extracted from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/>
              </a:rPr>
              <a:t>https://unfccc.int/process-and-meetings/the-paris-agreement/article-64-mechanism 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7EA147-05D7-63A6-72DF-DAD83C1F9A84}"/>
              </a:ext>
            </a:extLst>
          </p:cNvPr>
          <p:cNvSpPr txBox="1"/>
          <p:nvPr/>
        </p:nvSpPr>
        <p:spPr>
          <a:xfrm>
            <a:off x="6507312" y="2676815"/>
            <a:ext cx="1929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global level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E11189-4928-4E6F-8773-E9D1AB77C2F2}"/>
              </a:ext>
            </a:extLst>
          </p:cNvPr>
          <p:cNvSpPr txBox="1"/>
          <p:nvPr/>
        </p:nvSpPr>
        <p:spPr>
          <a:xfrm>
            <a:off x="9576779" y="2643505"/>
            <a:ext cx="1649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national level</a:t>
            </a:r>
          </a:p>
        </p:txBody>
      </p:sp>
      <p:pic>
        <p:nvPicPr>
          <p:cNvPr id="20" name="Picture 19" descr="A conference room with a screen&#10;&#10;Description automatically generated">
            <a:extLst>
              <a:ext uri="{FF2B5EF4-FFF2-40B4-BE49-F238E27FC236}">
                <a16:creationId xmlns:a16="http://schemas.microsoft.com/office/drawing/2014/main" id="{01AF7F4B-DF07-1C1C-D885-24205972C1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09" y="2253498"/>
            <a:ext cx="4113034" cy="214890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AEAFEB3-7B4B-392D-F835-9231E9B55528}"/>
              </a:ext>
            </a:extLst>
          </p:cNvPr>
          <p:cNvSpPr txBox="1"/>
          <p:nvPr/>
        </p:nvSpPr>
        <p:spPr>
          <a:xfrm>
            <a:off x="1903450" y="6474618"/>
            <a:ext cx="69861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Image extracted from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0"/>
              </a:rPr>
              <a:t>https://evetamme.com/2023/05/21/challenges-for-carbon-removal-under-the-un-standard/ 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7E1BAB-2425-F9D3-A6BD-D55E7BFF6A65}"/>
              </a:ext>
            </a:extLst>
          </p:cNvPr>
          <p:cNvSpPr txBox="1"/>
          <p:nvPr/>
        </p:nvSpPr>
        <p:spPr>
          <a:xfrm>
            <a:off x="5136875" y="2947946"/>
            <a:ext cx="1295036" cy="1055608"/>
          </a:xfrm>
          <a:prstGeom prst="round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Designated Operational Entities (DOEs)</a:t>
            </a:r>
          </a:p>
        </p:txBody>
      </p:sp>
      <p:sp>
        <p:nvSpPr>
          <p:cNvPr id="23" name="Arrow: Left-Right 22">
            <a:extLst>
              <a:ext uri="{FF2B5EF4-FFF2-40B4-BE49-F238E27FC236}">
                <a16:creationId xmlns:a16="http://schemas.microsoft.com/office/drawing/2014/main" id="{599F5D61-C79D-C0B7-D398-75D4CB6FBFA8}"/>
              </a:ext>
            </a:extLst>
          </p:cNvPr>
          <p:cNvSpPr/>
          <p:nvPr/>
        </p:nvSpPr>
        <p:spPr>
          <a:xfrm>
            <a:off x="6477607" y="3348060"/>
            <a:ext cx="428700" cy="16942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252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>
            <a:normAutofit/>
          </a:bodyPr>
          <a:lstStyle/>
          <a:p>
            <a:r>
              <a:rPr lang="en-US" sz="3200"/>
              <a:t>What is the Article 6.4 Supervisory Body's remit?</a:t>
            </a:r>
          </a:p>
        </p:txBody>
      </p:sp>
      <p:pic>
        <p:nvPicPr>
          <p:cNvPr id="3" name="Picture 2" descr="A large room with a round podium and a group of people sitting in chairs&#10;&#10;Description automatically generated">
            <a:extLst>
              <a:ext uri="{FF2B5EF4-FFF2-40B4-BE49-F238E27FC236}">
                <a16:creationId xmlns:a16="http://schemas.microsoft.com/office/drawing/2014/main" id="{E6CFABA8-53AA-A77B-BDDA-B0B29186CC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44" t="446" r="10235" b="-86"/>
          <a:stretch/>
        </p:blipFill>
        <p:spPr>
          <a:xfrm>
            <a:off x="667180" y="1540769"/>
            <a:ext cx="4581104" cy="43940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008208-6EC5-C6DC-6ACD-D53DFBF03089}"/>
              </a:ext>
            </a:extLst>
          </p:cNvPr>
          <p:cNvSpPr txBox="1"/>
          <p:nvPr/>
        </p:nvSpPr>
        <p:spPr>
          <a:xfrm>
            <a:off x="6096000" y="1889234"/>
            <a:ext cx="5877382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900">
                <a:solidFill>
                  <a:srgbClr val="0C284D"/>
                </a:solidFill>
                <a:latin typeface="Arial"/>
              </a:rPr>
              <a:t>The Supervisory Body is tasked with developing and supervising the requirements and processes needed to operationalize the mechanism. </a:t>
            </a:r>
            <a:endParaRPr lang="en-US" sz="1900">
              <a:solidFill>
                <a:srgbClr val="0C284D"/>
              </a:solidFill>
            </a:endParaRPr>
          </a:p>
          <a:p>
            <a:r>
              <a:rPr lang="en-US" sz="1900">
                <a:solidFill>
                  <a:srgbClr val="0C284D"/>
                </a:solidFill>
                <a:latin typeface="Arial"/>
              </a:rPr>
              <a:t>This includes:</a:t>
            </a:r>
            <a:endParaRPr lang="en-US" sz="1900">
              <a:solidFill>
                <a:srgbClr val="0C284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900">
                <a:solidFill>
                  <a:srgbClr val="0C284D"/>
                </a:solidFill>
                <a:latin typeface="Arial"/>
              </a:rPr>
              <a:t>Developing and/or approving methodologies;</a:t>
            </a:r>
            <a:endParaRPr lang="en-US" sz="1900">
              <a:solidFill>
                <a:srgbClr val="0C284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900">
                <a:solidFill>
                  <a:srgbClr val="0C284D"/>
                </a:solidFill>
                <a:latin typeface="Arial"/>
              </a:rPr>
              <a:t>Registering activities &amp; approving issuance of credits;</a:t>
            </a:r>
            <a:endParaRPr lang="en-US" sz="1900">
              <a:solidFill>
                <a:srgbClr val="0C284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900">
                <a:solidFill>
                  <a:srgbClr val="0C284D"/>
                </a:solidFill>
                <a:latin typeface="Arial"/>
              </a:rPr>
              <a:t>Accrediting third-party validation &amp; verification bodies</a:t>
            </a:r>
            <a:endParaRPr lang="en-US" sz="1900">
              <a:solidFill>
                <a:srgbClr val="0C284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1900">
                <a:solidFill>
                  <a:srgbClr val="0C284D"/>
                </a:solidFill>
                <a:latin typeface="Arial"/>
              </a:rPr>
              <a:t>Managing the Article 6.4 Registry.</a:t>
            </a:r>
            <a:endParaRPr lang="en-US" sz="1900">
              <a:solidFill>
                <a:srgbClr val="0C284D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0AC67-1C9F-90D3-C8CB-797D8892FBFC}"/>
              </a:ext>
            </a:extLst>
          </p:cNvPr>
          <p:cNvSpPr txBox="1"/>
          <p:nvPr/>
        </p:nvSpPr>
        <p:spPr>
          <a:xfrm>
            <a:off x="561277" y="5934831"/>
            <a:ext cx="45781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"/>
              <a:t>The Supervisory Body holds an event to engage with Parties and stakeholders at SB60. Image credit: UNFCCC</a:t>
            </a:r>
          </a:p>
        </p:txBody>
      </p:sp>
    </p:spTree>
    <p:extLst>
      <p:ext uri="{BB962C8B-B14F-4D97-AF65-F5344CB8AC3E}">
        <p14:creationId xmlns:p14="http://schemas.microsoft.com/office/powerpoint/2010/main" val="1864631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2C6BCF-6374-01E8-A75B-5867D5A27264}"/>
              </a:ext>
            </a:extLst>
          </p:cNvPr>
          <p:cNvSpPr/>
          <p:nvPr/>
        </p:nvSpPr>
        <p:spPr bwMode="auto">
          <a:xfrm>
            <a:off x="2242130" y="3443167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Pre-registration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EA2337B-06CD-9D70-80EA-D4FA8E1AF8DC}"/>
              </a:ext>
            </a:extLst>
          </p:cNvPr>
          <p:cNvSpPr/>
          <p:nvPr/>
        </p:nvSpPr>
        <p:spPr bwMode="auto">
          <a:xfrm>
            <a:off x="3696856" y="3443167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Registration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669E2E-3D6B-945B-F917-0F36D97FA319}"/>
              </a:ext>
            </a:extLst>
          </p:cNvPr>
          <p:cNvSpPr/>
          <p:nvPr/>
        </p:nvSpPr>
        <p:spPr bwMode="auto">
          <a:xfrm>
            <a:off x="5151582" y="3443166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Pre-issuance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31F5EB-FE89-10D5-DB00-853A04EEB28E}"/>
              </a:ext>
            </a:extLst>
          </p:cNvPr>
          <p:cNvSpPr/>
          <p:nvPr/>
        </p:nvSpPr>
        <p:spPr bwMode="auto">
          <a:xfrm>
            <a:off x="6652488" y="3443165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Issuance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24AEB7-1131-7C20-66DF-03053613B573}"/>
              </a:ext>
            </a:extLst>
          </p:cNvPr>
          <p:cNvSpPr/>
          <p:nvPr/>
        </p:nvSpPr>
        <p:spPr bwMode="auto">
          <a:xfrm>
            <a:off x="8125686" y="3443164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Renewal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23B33C1-3E50-A905-F4FF-7112EF96FF94}"/>
              </a:ext>
            </a:extLst>
          </p:cNvPr>
          <p:cNvSpPr/>
          <p:nvPr/>
        </p:nvSpPr>
        <p:spPr bwMode="auto">
          <a:xfrm>
            <a:off x="5151582" y="2440564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Post-registration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A38DBE-5B06-DC46-D24F-4212ECA19671}"/>
              </a:ext>
            </a:extLst>
          </p:cNvPr>
          <p:cNvCxnSpPr/>
          <p:nvPr/>
        </p:nvCxnSpPr>
        <p:spPr bwMode="auto">
          <a:xfrm>
            <a:off x="3482112" y="3731655"/>
            <a:ext cx="21474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E32B4F3-F965-5F84-92BE-EFE8F5F2CDF2}"/>
              </a:ext>
            </a:extLst>
          </p:cNvPr>
          <p:cNvCxnSpPr>
            <a:stCxn id="5" idx="3"/>
            <a:endCxn id="6" idx="1"/>
          </p:cNvCxnSpPr>
          <p:nvPr/>
        </p:nvCxnSpPr>
        <p:spPr bwMode="auto">
          <a:xfrm flipV="1">
            <a:off x="4936838" y="3731659"/>
            <a:ext cx="214744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A46C3CD-2DC3-2BD6-C366-6B8390F5E483}"/>
              </a:ext>
            </a:extLst>
          </p:cNvPr>
          <p:cNvCxnSpPr>
            <a:stCxn id="6" idx="3"/>
            <a:endCxn id="7" idx="1"/>
          </p:cNvCxnSpPr>
          <p:nvPr/>
        </p:nvCxnSpPr>
        <p:spPr bwMode="auto">
          <a:xfrm flipV="1">
            <a:off x="6391564" y="3731658"/>
            <a:ext cx="260924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B670AA4-B037-264E-FB65-98D4E460C628}"/>
              </a:ext>
            </a:extLst>
          </p:cNvPr>
          <p:cNvCxnSpPr>
            <a:stCxn id="7" idx="3"/>
            <a:endCxn id="8" idx="1"/>
          </p:cNvCxnSpPr>
          <p:nvPr/>
        </p:nvCxnSpPr>
        <p:spPr bwMode="auto">
          <a:xfrm flipV="1">
            <a:off x="7892470" y="3731657"/>
            <a:ext cx="233216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426B56C-C260-26B2-073D-2A7126936A98}"/>
              </a:ext>
            </a:extLst>
          </p:cNvPr>
          <p:cNvSpPr/>
          <p:nvPr/>
        </p:nvSpPr>
        <p:spPr bwMode="auto">
          <a:xfrm>
            <a:off x="6703786" y="2444983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Voluntary deregistration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CCB9646-708B-1337-BA6F-37B4E7F1E621}"/>
              </a:ext>
            </a:extLst>
          </p:cNvPr>
          <p:cNvSpPr/>
          <p:nvPr/>
        </p:nvSpPr>
        <p:spPr bwMode="auto">
          <a:xfrm>
            <a:off x="8125686" y="2440563"/>
            <a:ext cx="1239982" cy="576985"/>
          </a:xfrm>
          <a:prstGeom prst="roundRect">
            <a:avLst/>
          </a:prstGeom>
          <a:solidFill>
            <a:srgbClr val="4B93DC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50" b="1">
                <a:solidFill>
                  <a:srgbClr val="FFFFFF"/>
                </a:solidFill>
                <a:latin typeface="Arial" charset="0"/>
              </a:rPr>
              <a:t>Withdrawal of approval / participation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DBA1287-8E6F-4767-9F7C-E24DFACABF73}"/>
              </a:ext>
            </a:extLst>
          </p:cNvPr>
          <p:cNvSpPr/>
          <p:nvPr/>
        </p:nvSpPr>
        <p:spPr bwMode="auto">
          <a:xfrm>
            <a:off x="4980314" y="3562691"/>
            <a:ext cx="108000" cy="108000"/>
          </a:xfrm>
          <a:prstGeom prst="ellipse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50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CD248CF3-B093-FFF4-C5B1-CCBDED20380C}"/>
              </a:ext>
            </a:extLst>
          </p:cNvPr>
          <p:cNvCxnSpPr>
            <a:stCxn id="9" idx="2"/>
            <a:endCxn id="16" idx="0"/>
          </p:cNvCxnSpPr>
          <p:nvPr/>
        </p:nvCxnSpPr>
        <p:spPr bwMode="auto">
          <a:xfrm rot="5400000">
            <a:off x="5130374" y="2921491"/>
            <a:ext cx="545143" cy="737259"/>
          </a:xfrm>
          <a:prstGeom prst="bentConnector3">
            <a:avLst/>
          </a:prstGeom>
          <a:solidFill>
            <a:schemeClr val="accent1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C8B2CE97-4CC7-8A8B-B284-9ED6E0F907C9}"/>
              </a:ext>
            </a:extLst>
          </p:cNvPr>
          <p:cNvSpPr/>
          <p:nvPr/>
        </p:nvSpPr>
        <p:spPr bwMode="auto">
          <a:xfrm>
            <a:off x="6452554" y="3562691"/>
            <a:ext cx="108000" cy="108000"/>
          </a:xfrm>
          <a:prstGeom prst="ellipse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5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774F0B-221D-507C-8757-65EFF84639D8}"/>
              </a:ext>
            </a:extLst>
          </p:cNvPr>
          <p:cNvSpPr/>
          <p:nvPr/>
        </p:nvSpPr>
        <p:spPr bwMode="auto">
          <a:xfrm>
            <a:off x="7950260" y="3566564"/>
            <a:ext cx="108000" cy="108000"/>
          </a:xfrm>
          <a:prstGeom prst="ellipse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50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D9B486C5-2359-4595-A904-107B8A1BAB31}"/>
              </a:ext>
            </a:extLst>
          </p:cNvPr>
          <p:cNvCxnSpPr>
            <a:stCxn id="9" idx="2"/>
            <a:endCxn id="18" idx="0"/>
          </p:cNvCxnSpPr>
          <p:nvPr/>
        </p:nvCxnSpPr>
        <p:spPr bwMode="auto">
          <a:xfrm rot="16200000" flipH="1">
            <a:off x="5866493" y="2922629"/>
            <a:ext cx="545143" cy="734981"/>
          </a:xfrm>
          <a:prstGeom prst="bentConnector3">
            <a:avLst>
              <a:gd name="adj1" fmla="val 50350"/>
            </a:avLst>
          </a:prstGeom>
          <a:solidFill>
            <a:schemeClr val="accent1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63DC7C0E-ACEE-C090-BF41-644032D6CE71}"/>
              </a:ext>
            </a:extLst>
          </p:cNvPr>
          <p:cNvCxnSpPr>
            <a:stCxn id="9" idx="2"/>
            <a:endCxn id="19" idx="0"/>
          </p:cNvCxnSpPr>
          <p:nvPr/>
        </p:nvCxnSpPr>
        <p:spPr bwMode="auto">
          <a:xfrm rot="16200000" flipH="1">
            <a:off x="6613408" y="2175713"/>
            <a:ext cx="549016" cy="223268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25087BC3-6939-1F2F-83FF-F66D8A67025B}"/>
              </a:ext>
            </a:extLst>
          </p:cNvPr>
          <p:cNvCxnSpPr>
            <a:stCxn id="14" idx="2"/>
            <a:endCxn id="16" idx="0"/>
          </p:cNvCxnSpPr>
          <p:nvPr/>
        </p:nvCxnSpPr>
        <p:spPr bwMode="auto">
          <a:xfrm rot="5400000">
            <a:off x="5908684" y="2147599"/>
            <a:ext cx="540724" cy="2289463"/>
          </a:xfrm>
          <a:prstGeom prst="bentConnector3">
            <a:avLst>
              <a:gd name="adj1" fmla="val 49999"/>
            </a:avLst>
          </a:prstGeom>
          <a:solidFill>
            <a:schemeClr val="accent1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996501E2-3CEF-B0F1-A222-6CE188EDE845}"/>
              </a:ext>
            </a:extLst>
          </p:cNvPr>
          <p:cNvCxnSpPr>
            <a:stCxn id="15" idx="2"/>
            <a:endCxn id="19" idx="0"/>
          </p:cNvCxnSpPr>
          <p:nvPr/>
        </p:nvCxnSpPr>
        <p:spPr bwMode="auto">
          <a:xfrm rot="5400000">
            <a:off x="8100462" y="2921348"/>
            <a:ext cx="549017" cy="74141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D4BE7CE-3C95-F352-CB77-3342C8D6A750}"/>
              </a:ext>
            </a:extLst>
          </p:cNvPr>
          <p:cNvSpPr/>
          <p:nvPr/>
        </p:nvSpPr>
        <p:spPr bwMode="auto">
          <a:xfrm>
            <a:off x="7950260" y="3767902"/>
            <a:ext cx="108000" cy="108000"/>
          </a:xfrm>
          <a:prstGeom prst="ellipse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5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7F437CC-ADE8-5C39-20E3-AB263E5B24E9}"/>
              </a:ext>
            </a:extLst>
          </p:cNvPr>
          <p:cNvSpPr/>
          <p:nvPr/>
        </p:nvSpPr>
        <p:spPr bwMode="auto">
          <a:xfrm>
            <a:off x="4978774" y="3767902"/>
            <a:ext cx="108000" cy="108000"/>
          </a:xfrm>
          <a:prstGeom prst="ellipse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50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1EBB4E96-24CD-F416-FE4A-BAB8A8DF9CC2}"/>
              </a:ext>
            </a:extLst>
          </p:cNvPr>
          <p:cNvCxnSpPr>
            <a:stCxn id="24" idx="4"/>
            <a:endCxn id="25" idx="4"/>
          </p:cNvCxnSpPr>
          <p:nvPr/>
        </p:nvCxnSpPr>
        <p:spPr bwMode="auto">
          <a:xfrm rot="5400000">
            <a:off x="6518517" y="2390159"/>
            <a:ext cx="12700" cy="2971486"/>
          </a:xfrm>
          <a:prstGeom prst="bentConnector3">
            <a:avLst>
              <a:gd name="adj1" fmla="val 4056000"/>
            </a:avLst>
          </a:prstGeom>
          <a:solidFill>
            <a:schemeClr val="accent1"/>
          </a:solidFill>
          <a:ln w="381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8A88AD2-80BF-0683-F122-608312344807}"/>
              </a:ext>
            </a:extLst>
          </p:cNvPr>
          <p:cNvCxnSpPr>
            <a:stCxn id="8" idx="3"/>
          </p:cNvCxnSpPr>
          <p:nvPr/>
        </p:nvCxnSpPr>
        <p:spPr bwMode="auto">
          <a:xfrm flipH="1">
            <a:off x="8058260" y="3731656"/>
            <a:ext cx="1307408" cy="649816"/>
          </a:xfrm>
          <a:prstGeom prst="bentConnector3">
            <a:avLst>
              <a:gd name="adj1" fmla="val -17485"/>
            </a:avLst>
          </a:prstGeom>
          <a:solidFill>
            <a:schemeClr val="accent1"/>
          </a:solidFill>
          <a:ln w="38100" cap="flat" cmpd="sng" algn="ctr">
            <a:solidFill>
              <a:srgbClr val="4B93D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519F19B-B104-A351-529E-9FB330672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/>
              <a:t>Article 6.4 activity cycle procedure for projects</a:t>
            </a:r>
          </a:p>
        </p:txBody>
      </p:sp>
    </p:spTree>
    <p:extLst>
      <p:ext uri="{BB962C8B-B14F-4D97-AF65-F5344CB8AC3E}">
        <p14:creationId xmlns:p14="http://schemas.microsoft.com/office/powerpoint/2010/main" val="3526953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126" y="212399"/>
            <a:ext cx="8645989" cy="558800"/>
          </a:xfrm>
        </p:spPr>
        <p:txBody>
          <a:bodyPr/>
          <a:lstStyle/>
          <a:p>
            <a:r>
              <a:rPr lang="en-US" sz="3200"/>
              <a:t>Pre-registration</a:t>
            </a:r>
          </a:p>
        </p:txBody>
      </p:sp>
      <p:sp>
        <p:nvSpPr>
          <p:cNvPr id="122" name="Rounded Rectangle 20">
            <a:extLst>
              <a:ext uri="{FF2B5EF4-FFF2-40B4-BE49-F238E27FC236}">
                <a16:creationId xmlns:a16="http://schemas.microsoft.com/office/drawing/2014/main" id="{36F023B5-47E2-42F0-5DF6-6BD05B147A00}"/>
              </a:ext>
            </a:extLst>
          </p:cNvPr>
          <p:cNvSpPr/>
          <p:nvPr/>
        </p:nvSpPr>
        <p:spPr>
          <a:xfrm>
            <a:off x="3812839" y="2452569"/>
            <a:ext cx="1762898" cy="29537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3" name="Rounded Rectangle 19">
            <a:extLst>
              <a:ext uri="{FF2B5EF4-FFF2-40B4-BE49-F238E27FC236}">
                <a16:creationId xmlns:a16="http://schemas.microsoft.com/office/drawing/2014/main" id="{DF3E91A2-0568-BE3C-A5E3-E2384D555F2B}"/>
              </a:ext>
            </a:extLst>
          </p:cNvPr>
          <p:cNvSpPr/>
          <p:nvPr/>
        </p:nvSpPr>
        <p:spPr>
          <a:xfrm>
            <a:off x="3812839" y="2207660"/>
            <a:ext cx="1121768" cy="18710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23EC50C-7B7E-77C9-8041-01D720C52BF4}"/>
              </a:ext>
            </a:extLst>
          </p:cNvPr>
          <p:cNvSpPr txBox="1"/>
          <p:nvPr/>
        </p:nvSpPr>
        <p:spPr>
          <a:xfrm>
            <a:off x="1551232" y="1266009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6E8CE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6E8CE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Conceptualization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C9765FB-804C-F2AA-3148-850FC2B7E78A}"/>
              </a:ext>
            </a:extLst>
          </p:cNvPr>
          <p:cNvGrpSpPr/>
          <p:nvPr/>
        </p:nvGrpSpPr>
        <p:grpSpPr>
          <a:xfrm>
            <a:off x="394930" y="1271801"/>
            <a:ext cx="2348271" cy="831944"/>
            <a:chOff x="394930" y="861819"/>
            <a:chExt cx="2348271" cy="831944"/>
          </a:xfrm>
        </p:grpSpPr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AC1D1117-C3A9-FA63-B83C-8B194CF77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930" y="921712"/>
              <a:ext cx="823507" cy="715818"/>
            </a:xfrm>
            <a:prstGeom prst="rect">
              <a:avLst/>
            </a:prstGeom>
          </p:spPr>
        </p:pic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EE403113-0468-8E8D-A345-F756E4D55E98}"/>
                </a:ext>
              </a:extLst>
            </p:cNvPr>
            <p:cNvSpPr txBox="1"/>
            <p:nvPr/>
          </p:nvSpPr>
          <p:spPr>
            <a:xfrm>
              <a:off x="1218437" y="861819"/>
              <a:ext cx="57193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6E8CE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01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7A453C5-7B0E-7CCF-E145-0AE489B13322}"/>
                </a:ext>
              </a:extLst>
            </p:cNvPr>
            <p:cNvSpPr txBox="1"/>
            <p:nvPr/>
          </p:nvSpPr>
          <p:spPr>
            <a:xfrm>
              <a:off x="1401177" y="1319173"/>
              <a:ext cx="1225218" cy="374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1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Activity Participant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1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(Project Proponent) 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B4A02DC-F075-464A-9643-64BDF6507BB4}"/>
                </a:ext>
              </a:extLst>
            </p:cNvPr>
            <p:cNvCxnSpPr/>
            <p:nvPr/>
          </p:nvCxnSpPr>
          <p:spPr>
            <a:xfrm>
              <a:off x="1292773" y="1280158"/>
              <a:ext cx="1450428" cy="0"/>
            </a:xfrm>
            <a:prstGeom prst="line">
              <a:avLst/>
            </a:prstGeom>
            <a:ln w="28575">
              <a:solidFill>
                <a:srgbClr val="6E8C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9EBC1734-78E4-29AE-2DAA-F290DFC12E0D}"/>
              </a:ext>
            </a:extLst>
          </p:cNvPr>
          <p:cNvSpPr txBox="1"/>
          <p:nvPr/>
        </p:nvSpPr>
        <p:spPr>
          <a:xfrm>
            <a:off x="3993761" y="2207660"/>
            <a:ext cx="940847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UNFCCC Website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D3B8B7F-614C-45F8-530D-8DEC7784DDE4}"/>
              </a:ext>
            </a:extLst>
          </p:cNvPr>
          <p:cNvSpPr txBox="1"/>
          <p:nvPr/>
        </p:nvSpPr>
        <p:spPr>
          <a:xfrm>
            <a:off x="3993761" y="2442060"/>
            <a:ext cx="1573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Later than 180 days after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 date of the project</a:t>
            </a:r>
          </a:p>
        </p:txBody>
      </p:sp>
      <p:pic>
        <p:nvPicPr>
          <p:cNvPr id="132" name="Picture 131">
            <a:extLst>
              <a:ext uri="{FF2B5EF4-FFF2-40B4-BE49-F238E27FC236}">
                <a16:creationId xmlns:a16="http://schemas.microsoft.com/office/drawing/2014/main" id="{592E4DF3-506B-FB6B-CED5-77265C950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927" y="2232461"/>
            <a:ext cx="129843" cy="162303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C980B7DA-CBBB-267F-A2AA-38D7DF50E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305" y="2515406"/>
            <a:ext cx="129843" cy="129843"/>
          </a:xfrm>
          <a:prstGeom prst="rect">
            <a:avLst/>
          </a:prstGeom>
        </p:spPr>
      </p:pic>
      <p:grpSp>
        <p:nvGrpSpPr>
          <p:cNvPr id="134" name="Group 133">
            <a:extLst>
              <a:ext uri="{FF2B5EF4-FFF2-40B4-BE49-F238E27FC236}">
                <a16:creationId xmlns:a16="http://schemas.microsoft.com/office/drawing/2014/main" id="{C079FD64-F4E2-6C7E-458D-30C1DE59FE0C}"/>
              </a:ext>
            </a:extLst>
          </p:cNvPr>
          <p:cNvGrpSpPr/>
          <p:nvPr/>
        </p:nvGrpSpPr>
        <p:grpSpPr>
          <a:xfrm>
            <a:off x="2915006" y="1272485"/>
            <a:ext cx="2899657" cy="960332"/>
            <a:chOff x="2915006" y="862503"/>
            <a:chExt cx="2899657" cy="960332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55EACFF-9219-A10F-CBAE-FA29992CA88D}"/>
                </a:ext>
              </a:extLst>
            </p:cNvPr>
            <p:cNvSpPr txBox="1"/>
            <p:nvPr/>
          </p:nvSpPr>
          <p:spPr>
            <a:xfrm>
              <a:off x="4071299" y="862503"/>
              <a:ext cx="174336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6E8CE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Project Prior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6E8CE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Consideration 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3DDB2501-EC39-F4A9-F01E-022E8DE2A9EF}"/>
                </a:ext>
              </a:extLst>
            </p:cNvPr>
            <p:cNvSpPr txBox="1"/>
            <p:nvPr/>
          </p:nvSpPr>
          <p:spPr>
            <a:xfrm>
              <a:off x="3738504" y="868295"/>
              <a:ext cx="73821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6E8CE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02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5DD8983-4B2C-D535-D41D-3D87495732A8}"/>
                </a:ext>
              </a:extLst>
            </p:cNvPr>
            <p:cNvSpPr txBox="1"/>
            <p:nvPr/>
          </p:nvSpPr>
          <p:spPr>
            <a:xfrm>
              <a:off x="3738504" y="1307116"/>
              <a:ext cx="1837234" cy="515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1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Activity Participant to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1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communicate to UNFCCC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1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Secretariat 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00A36939-B8E8-A222-75F9-E765FC6247E7}"/>
                </a:ext>
              </a:extLst>
            </p:cNvPr>
            <p:cNvCxnSpPr/>
            <p:nvPr/>
          </p:nvCxnSpPr>
          <p:spPr>
            <a:xfrm>
              <a:off x="3812839" y="1286633"/>
              <a:ext cx="1450428" cy="0"/>
            </a:xfrm>
            <a:prstGeom prst="line">
              <a:avLst/>
            </a:prstGeom>
            <a:ln w="28575">
              <a:solidFill>
                <a:srgbClr val="6E8C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FF62D291-5932-2066-A21C-0CA5210D9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15006" y="924128"/>
              <a:ext cx="823498" cy="715809"/>
            </a:xfrm>
            <a:prstGeom prst="rect">
              <a:avLst/>
            </a:prstGeom>
          </p:spPr>
        </p:pic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EBEEC55E-B7CF-5144-B2F7-2E3DAEDB3FE3}"/>
              </a:ext>
            </a:extLst>
          </p:cNvPr>
          <p:cNvGrpSpPr/>
          <p:nvPr/>
        </p:nvGrpSpPr>
        <p:grpSpPr>
          <a:xfrm>
            <a:off x="5752041" y="1272485"/>
            <a:ext cx="2922521" cy="794281"/>
            <a:chOff x="5752041" y="862503"/>
            <a:chExt cx="2922521" cy="794281"/>
          </a:xfrm>
        </p:grpSpPr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A1FE0580-0541-F6FF-B382-BEF0F540F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52041" y="921711"/>
              <a:ext cx="823498" cy="715809"/>
            </a:xfrm>
            <a:prstGeom prst="rect">
              <a:avLst/>
            </a:prstGeom>
          </p:spPr>
        </p:pic>
        <p:sp>
          <p:nvSpPr>
            <p:cNvPr id="142" name="Rounded Rectangle 24">
              <a:extLst>
                <a:ext uri="{FF2B5EF4-FFF2-40B4-BE49-F238E27FC236}">
                  <a16:creationId xmlns:a16="http://schemas.microsoft.com/office/drawing/2014/main" id="{54418A01-E987-A347-8E05-F2D007C08761}"/>
                </a:ext>
              </a:extLst>
            </p:cNvPr>
            <p:cNvSpPr/>
            <p:nvPr/>
          </p:nvSpPr>
          <p:spPr>
            <a:xfrm>
              <a:off x="6621551" y="1449034"/>
              <a:ext cx="1254426" cy="18710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539F003-66B2-7D8A-6279-5A3F2AECDFB4}"/>
                </a:ext>
              </a:extLst>
            </p:cNvPr>
            <p:cNvSpPr txBox="1"/>
            <p:nvPr/>
          </p:nvSpPr>
          <p:spPr>
            <a:xfrm>
              <a:off x="6931198" y="862503"/>
              <a:ext cx="174336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6E8CE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PDD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6E8CE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Development 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6A665324-2708-DFDE-E426-8AC0D445D9F6}"/>
                </a:ext>
              </a:extLst>
            </p:cNvPr>
            <p:cNvSpPr txBox="1"/>
            <p:nvPr/>
          </p:nvSpPr>
          <p:spPr>
            <a:xfrm>
              <a:off x="6562963" y="868295"/>
              <a:ext cx="5345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6E8CE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03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63CB18FA-27B6-229C-E815-5A526AC6CC52}"/>
                </a:ext>
              </a:extLst>
            </p:cNvPr>
            <p:cNvCxnSpPr/>
            <p:nvPr/>
          </p:nvCxnSpPr>
          <p:spPr>
            <a:xfrm>
              <a:off x="6702272" y="1286633"/>
              <a:ext cx="1450428" cy="0"/>
            </a:xfrm>
            <a:prstGeom prst="line">
              <a:avLst/>
            </a:prstGeom>
            <a:ln w="28575">
              <a:solidFill>
                <a:srgbClr val="6E8C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3FE9EEC1-65CF-1B69-5C8A-DDED9B6A57E8}"/>
                </a:ext>
              </a:extLst>
            </p:cNvPr>
            <p:cNvSpPr txBox="1"/>
            <p:nvPr/>
          </p:nvSpPr>
          <p:spPr>
            <a:xfrm>
              <a:off x="6802473" y="1449035"/>
              <a:ext cx="1573604" cy="2077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A6.4 M - PDD - Form</a:t>
              </a:r>
            </a:p>
          </p:txBody>
        </p:sp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524ABABF-F241-B2CC-C366-18AD71432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6639" y="1473836"/>
              <a:ext cx="129843" cy="162303"/>
            </a:xfrm>
            <a:prstGeom prst="rect">
              <a:avLst/>
            </a:prstGeom>
          </p:spPr>
        </p:pic>
      </p:grpSp>
      <p:pic>
        <p:nvPicPr>
          <p:cNvPr id="148" name="Picture 147">
            <a:extLst>
              <a:ext uri="{FF2B5EF4-FFF2-40B4-BE49-F238E27FC236}">
                <a16:creationId xmlns:a16="http://schemas.microsoft.com/office/drawing/2014/main" id="{52370E31-513F-8B28-4E55-B5DFE1AB53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9218" y="1331693"/>
            <a:ext cx="823494" cy="715807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3201453E-C410-C945-904E-EAAD5B219456}"/>
              </a:ext>
            </a:extLst>
          </p:cNvPr>
          <p:cNvSpPr txBox="1"/>
          <p:nvPr/>
        </p:nvSpPr>
        <p:spPr>
          <a:xfrm>
            <a:off x="9485947" y="1278277"/>
            <a:ext cx="23111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5970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Submission of PDD for Global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5970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Stakeholder Consultation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21D7581-2818-97E8-DFE0-67E743F5FA40}"/>
              </a:ext>
            </a:extLst>
          </p:cNvPr>
          <p:cNvSpPr txBox="1"/>
          <p:nvPr/>
        </p:nvSpPr>
        <p:spPr>
          <a:xfrm>
            <a:off x="9117712" y="1284070"/>
            <a:ext cx="5849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970C4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04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ACA573C-5009-9B8F-3F27-A62AB84735DD}"/>
              </a:ext>
            </a:extLst>
          </p:cNvPr>
          <p:cNvSpPr txBox="1"/>
          <p:nvPr/>
        </p:nvSpPr>
        <p:spPr>
          <a:xfrm>
            <a:off x="9114289" y="1732325"/>
            <a:ext cx="2605153" cy="374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Activity Participant to communicate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PDD to UNFCCC Secretariat </a:t>
            </a:r>
          </a:p>
        </p:txBody>
      </p:sp>
      <p:sp>
        <p:nvSpPr>
          <p:cNvPr id="152" name="Rounded Rectangle 37">
            <a:extLst>
              <a:ext uri="{FF2B5EF4-FFF2-40B4-BE49-F238E27FC236}">
                <a16:creationId xmlns:a16="http://schemas.microsoft.com/office/drawing/2014/main" id="{7FB69686-010E-A360-6CEC-5300D0B3FC2B}"/>
              </a:ext>
            </a:extLst>
          </p:cNvPr>
          <p:cNvSpPr/>
          <p:nvPr/>
        </p:nvSpPr>
        <p:spPr>
          <a:xfrm>
            <a:off x="9189716" y="2344519"/>
            <a:ext cx="1762898" cy="25522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3" name="Rounded Rectangle 38">
            <a:extLst>
              <a:ext uri="{FF2B5EF4-FFF2-40B4-BE49-F238E27FC236}">
                <a16:creationId xmlns:a16="http://schemas.microsoft.com/office/drawing/2014/main" id="{0DE3FB64-E95A-5D56-6DC6-F2D0900A4320}"/>
              </a:ext>
            </a:extLst>
          </p:cNvPr>
          <p:cNvSpPr/>
          <p:nvPr/>
        </p:nvSpPr>
        <p:spPr>
          <a:xfrm>
            <a:off x="9189716" y="2099609"/>
            <a:ext cx="1121768" cy="18710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5260DCD-3898-6CA1-D481-9662B7B8CD9D}"/>
              </a:ext>
            </a:extLst>
          </p:cNvPr>
          <p:cNvSpPr txBox="1"/>
          <p:nvPr/>
        </p:nvSpPr>
        <p:spPr>
          <a:xfrm>
            <a:off x="9370637" y="2099609"/>
            <a:ext cx="940847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UNFCCC Website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36A028BD-2441-EFDF-2C8E-303CE0E6F29E}"/>
              </a:ext>
            </a:extLst>
          </p:cNvPr>
          <p:cNvSpPr txBox="1"/>
          <p:nvPr/>
        </p:nvSpPr>
        <p:spPr>
          <a:xfrm>
            <a:off x="9370638" y="2305434"/>
            <a:ext cx="15736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Later than 180 days after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 date of the project</a:t>
            </a:r>
          </a:p>
        </p:txBody>
      </p:sp>
      <p:pic>
        <p:nvPicPr>
          <p:cNvPr id="156" name="Picture 155">
            <a:extLst>
              <a:ext uri="{FF2B5EF4-FFF2-40B4-BE49-F238E27FC236}">
                <a16:creationId xmlns:a16="http://schemas.microsoft.com/office/drawing/2014/main" id="{5586AB6B-8D8D-1961-12C7-C8192E1CB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4804" y="2124411"/>
            <a:ext cx="129843" cy="162303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3E2806C1-01AE-FF3E-B15B-02752EBBE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9182" y="2407355"/>
            <a:ext cx="129843" cy="129843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7B2EFE9F-F672-DFFE-C5EA-437FA7B4B0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0728" y="3388108"/>
            <a:ext cx="806146" cy="700727"/>
          </a:xfrm>
          <a:prstGeom prst="rect">
            <a:avLst/>
          </a:prstGeom>
        </p:spPr>
      </p:pic>
      <p:sp>
        <p:nvSpPr>
          <p:cNvPr id="159" name="TextBox 158">
            <a:extLst>
              <a:ext uri="{FF2B5EF4-FFF2-40B4-BE49-F238E27FC236}">
                <a16:creationId xmlns:a16="http://schemas.microsoft.com/office/drawing/2014/main" id="{6B779CB0-69CB-2745-BC9C-1A259C046E05}"/>
              </a:ext>
            </a:extLst>
          </p:cNvPr>
          <p:cNvSpPr txBox="1"/>
          <p:nvPr/>
        </p:nvSpPr>
        <p:spPr>
          <a:xfrm>
            <a:off x="7966000" y="3388108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5265BB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Global Stakeholder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5265BB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Consultation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8639A11-1D45-C4F0-45FE-3C1B5490AD48}"/>
              </a:ext>
            </a:extLst>
          </p:cNvPr>
          <p:cNvSpPr txBox="1"/>
          <p:nvPr/>
        </p:nvSpPr>
        <p:spPr>
          <a:xfrm>
            <a:off x="9606824" y="3388108"/>
            <a:ext cx="6768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265BB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05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E120C61-7919-A880-7E03-4D7DC03C261D}"/>
              </a:ext>
            </a:extLst>
          </p:cNvPr>
          <p:cNvSpPr txBox="1"/>
          <p:nvPr/>
        </p:nvSpPr>
        <p:spPr>
          <a:xfrm>
            <a:off x="8214271" y="3804404"/>
            <a:ext cx="1837234" cy="233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UNFCCC publishes the PDD</a:t>
            </a:r>
          </a:p>
        </p:txBody>
      </p:sp>
      <p:sp>
        <p:nvSpPr>
          <p:cNvPr id="162" name="Rounded Rectangle 47">
            <a:extLst>
              <a:ext uri="{FF2B5EF4-FFF2-40B4-BE49-F238E27FC236}">
                <a16:creationId xmlns:a16="http://schemas.microsoft.com/office/drawing/2014/main" id="{2FB0A3A6-2A06-850B-1200-48029317BD6B}"/>
              </a:ext>
            </a:extLst>
          </p:cNvPr>
          <p:cNvSpPr/>
          <p:nvPr/>
        </p:nvSpPr>
        <p:spPr>
          <a:xfrm>
            <a:off x="8842146" y="4069097"/>
            <a:ext cx="1121768" cy="18710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19140A4-18C4-1CA7-0BB5-B099A22C0805}"/>
              </a:ext>
            </a:extLst>
          </p:cNvPr>
          <p:cNvSpPr txBox="1"/>
          <p:nvPr/>
        </p:nvSpPr>
        <p:spPr>
          <a:xfrm>
            <a:off x="9023067" y="4069098"/>
            <a:ext cx="940847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UNFCCC Website</a:t>
            </a:r>
          </a:p>
        </p:txBody>
      </p:sp>
      <p:pic>
        <p:nvPicPr>
          <p:cNvPr id="164" name="Picture 163">
            <a:extLst>
              <a:ext uri="{FF2B5EF4-FFF2-40B4-BE49-F238E27FC236}">
                <a16:creationId xmlns:a16="http://schemas.microsoft.com/office/drawing/2014/main" id="{EA5B325E-52D9-88DA-D209-F1D260C96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7234" y="4093899"/>
            <a:ext cx="129843" cy="162303"/>
          </a:xfrm>
          <a:prstGeom prst="rect">
            <a:avLst/>
          </a:prstGeom>
        </p:spPr>
      </p:pic>
      <p:sp>
        <p:nvSpPr>
          <p:cNvPr id="165" name="Rounded Rectangle 50">
            <a:extLst>
              <a:ext uri="{FF2B5EF4-FFF2-40B4-BE49-F238E27FC236}">
                <a16:creationId xmlns:a16="http://schemas.microsoft.com/office/drawing/2014/main" id="{166CB7FD-9B46-CEBE-A6D6-7091D38F003F}"/>
              </a:ext>
            </a:extLst>
          </p:cNvPr>
          <p:cNvSpPr/>
          <p:nvPr/>
        </p:nvSpPr>
        <p:spPr>
          <a:xfrm>
            <a:off x="9264728" y="4331687"/>
            <a:ext cx="643710" cy="18710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EDD292F-E18E-AD78-2067-70E622D69B40}"/>
              </a:ext>
            </a:extLst>
          </p:cNvPr>
          <p:cNvSpPr txBox="1"/>
          <p:nvPr/>
        </p:nvSpPr>
        <p:spPr>
          <a:xfrm>
            <a:off x="9407549" y="4331690"/>
            <a:ext cx="565126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28 Days</a:t>
            </a:r>
          </a:p>
        </p:txBody>
      </p:sp>
      <p:pic>
        <p:nvPicPr>
          <p:cNvPr id="167" name="Picture 166">
            <a:extLst>
              <a:ext uri="{FF2B5EF4-FFF2-40B4-BE49-F238E27FC236}">
                <a16:creationId xmlns:a16="http://schemas.microsoft.com/office/drawing/2014/main" id="{467BD997-3C1B-1CD7-0EB4-609F7983E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724" y="4373861"/>
            <a:ext cx="129843" cy="129843"/>
          </a:xfrm>
          <a:prstGeom prst="rect">
            <a:avLst/>
          </a:prstGeom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52382CA5-4CC2-7805-FDF5-A40D2605DA6E}"/>
              </a:ext>
            </a:extLst>
          </p:cNvPr>
          <p:cNvSpPr txBox="1"/>
          <p:nvPr/>
        </p:nvSpPr>
        <p:spPr>
          <a:xfrm>
            <a:off x="5456641" y="3388108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A5CB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Host Party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A5CB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Approval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9C798E0E-D66F-F9D6-542E-6503F6B1D97D}"/>
              </a:ext>
            </a:extLst>
          </p:cNvPr>
          <p:cNvSpPr txBox="1"/>
          <p:nvPr/>
        </p:nvSpPr>
        <p:spPr>
          <a:xfrm>
            <a:off x="7097466" y="3388108"/>
            <a:ext cx="5171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4A5CB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06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5EA64F8A-55F2-0CF4-40C4-7ECD937B1649}"/>
              </a:ext>
            </a:extLst>
          </p:cNvPr>
          <p:cNvSpPr txBox="1"/>
          <p:nvPr/>
        </p:nvSpPr>
        <p:spPr>
          <a:xfrm>
            <a:off x="5702934" y="3804404"/>
            <a:ext cx="1837234" cy="374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UNFCCC to inform the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host party</a:t>
            </a:r>
          </a:p>
        </p:txBody>
      </p:sp>
      <p:sp>
        <p:nvSpPr>
          <p:cNvPr id="171" name="Rounded Rectangle 57">
            <a:extLst>
              <a:ext uri="{FF2B5EF4-FFF2-40B4-BE49-F238E27FC236}">
                <a16:creationId xmlns:a16="http://schemas.microsoft.com/office/drawing/2014/main" id="{B80E61F6-839A-D0DA-D8F4-1E57B13F2C82}"/>
              </a:ext>
            </a:extLst>
          </p:cNvPr>
          <p:cNvSpPr/>
          <p:nvPr/>
        </p:nvSpPr>
        <p:spPr>
          <a:xfrm>
            <a:off x="6361611" y="4178386"/>
            <a:ext cx="1279445" cy="25000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36488E12-F575-F3F2-CB7F-C776B114A9A8}"/>
              </a:ext>
            </a:extLst>
          </p:cNvPr>
          <p:cNvSpPr txBox="1"/>
          <p:nvPr/>
        </p:nvSpPr>
        <p:spPr>
          <a:xfrm>
            <a:off x="6542534" y="4129776"/>
            <a:ext cx="109852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 Days from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 date of step 4</a:t>
            </a:r>
          </a:p>
        </p:txBody>
      </p:sp>
      <p:pic>
        <p:nvPicPr>
          <p:cNvPr id="173" name="Picture 172">
            <a:extLst>
              <a:ext uri="{FF2B5EF4-FFF2-40B4-BE49-F238E27FC236}">
                <a16:creationId xmlns:a16="http://schemas.microsoft.com/office/drawing/2014/main" id="{B2B9CC3B-CC87-1045-3D6A-F683D7E41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1078" y="4241221"/>
            <a:ext cx="129843" cy="129843"/>
          </a:xfrm>
          <a:prstGeom prst="rect">
            <a:avLst/>
          </a:prstGeom>
        </p:spPr>
      </p:pic>
      <p:sp>
        <p:nvSpPr>
          <p:cNvPr id="174" name="TextBox 173">
            <a:extLst>
              <a:ext uri="{FF2B5EF4-FFF2-40B4-BE49-F238E27FC236}">
                <a16:creationId xmlns:a16="http://schemas.microsoft.com/office/drawing/2014/main" id="{E5E610BC-2D2D-76C3-D558-88075F742A82}"/>
              </a:ext>
            </a:extLst>
          </p:cNvPr>
          <p:cNvSpPr txBox="1"/>
          <p:nvPr/>
        </p:nvSpPr>
        <p:spPr>
          <a:xfrm>
            <a:off x="3141712" y="3388108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MoC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4254A9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Preparation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F8335E9-CE09-23F9-700C-9C55B30FB2FF}"/>
              </a:ext>
            </a:extLst>
          </p:cNvPr>
          <p:cNvSpPr txBox="1"/>
          <p:nvPr/>
        </p:nvSpPr>
        <p:spPr>
          <a:xfrm>
            <a:off x="4782537" y="3388108"/>
            <a:ext cx="6322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07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E81CD85-6584-0AD9-FC17-45688476D145}"/>
              </a:ext>
            </a:extLst>
          </p:cNvPr>
          <p:cNvSpPr txBox="1"/>
          <p:nvPr/>
        </p:nvSpPr>
        <p:spPr>
          <a:xfrm>
            <a:off x="3366883" y="3803577"/>
            <a:ext cx="1837234" cy="374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Activity Participant to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communicate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8D3FC880-5483-C294-FED1-38497D9FA973}"/>
              </a:ext>
            </a:extLst>
          </p:cNvPr>
          <p:cNvSpPr txBox="1"/>
          <p:nvPr/>
        </p:nvSpPr>
        <p:spPr>
          <a:xfrm>
            <a:off x="734893" y="3388108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3B49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3B49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Validation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F0AEEBF-0DBB-490D-6B0C-A3146D95EC7A}"/>
              </a:ext>
            </a:extLst>
          </p:cNvPr>
          <p:cNvSpPr txBox="1"/>
          <p:nvPr/>
        </p:nvSpPr>
        <p:spPr>
          <a:xfrm>
            <a:off x="2431473" y="3388108"/>
            <a:ext cx="6140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3B49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08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70E4D3BD-4C7E-BB8B-F111-594AC923179C}"/>
              </a:ext>
            </a:extLst>
          </p:cNvPr>
          <p:cNvSpPr txBox="1"/>
          <p:nvPr/>
        </p:nvSpPr>
        <p:spPr>
          <a:xfrm>
            <a:off x="1062712" y="3809783"/>
            <a:ext cx="1837234" cy="374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Activity Participant to hire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 for project validation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0209957-F987-F19D-FFF1-0B96F9748536}"/>
              </a:ext>
            </a:extLst>
          </p:cNvPr>
          <p:cNvSpPr txBox="1"/>
          <p:nvPr/>
        </p:nvSpPr>
        <p:spPr>
          <a:xfrm>
            <a:off x="2026115" y="5178692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Submission of Project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Registration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318C91F-2160-0A05-0C07-F073CE296EE4}"/>
              </a:ext>
            </a:extLst>
          </p:cNvPr>
          <p:cNvSpPr txBox="1"/>
          <p:nvPr/>
        </p:nvSpPr>
        <p:spPr>
          <a:xfrm>
            <a:off x="1662344" y="5178692"/>
            <a:ext cx="5882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09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270D0ED-83E1-EC6F-3642-A5C18B1AA7EC}"/>
              </a:ext>
            </a:extLst>
          </p:cNvPr>
          <p:cNvSpPr txBox="1"/>
          <p:nvPr/>
        </p:nvSpPr>
        <p:spPr>
          <a:xfrm>
            <a:off x="4505380" y="5178692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Completeness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Check 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67C9D22-31FF-C1AA-6EF0-A0A013D5107B}"/>
              </a:ext>
            </a:extLst>
          </p:cNvPr>
          <p:cNvSpPr txBox="1"/>
          <p:nvPr/>
        </p:nvSpPr>
        <p:spPr>
          <a:xfrm>
            <a:off x="4172584" y="5178692"/>
            <a:ext cx="6087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4254A9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EF2A557-F1CE-DADA-7BAC-5874F43824E3}"/>
              </a:ext>
            </a:extLst>
          </p:cNvPr>
          <p:cNvSpPr txBox="1"/>
          <p:nvPr/>
        </p:nvSpPr>
        <p:spPr>
          <a:xfrm>
            <a:off x="6653301" y="5178692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Substantive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Check 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51982CC-626E-84EB-266C-50660A2621BB}"/>
              </a:ext>
            </a:extLst>
          </p:cNvPr>
          <p:cNvSpPr txBox="1"/>
          <p:nvPr/>
        </p:nvSpPr>
        <p:spPr>
          <a:xfrm>
            <a:off x="6320506" y="5178692"/>
            <a:ext cx="5990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2EC1FFA5-32B7-AA0D-80A9-1A2FCA128E1B}"/>
              </a:ext>
            </a:extLst>
          </p:cNvPr>
          <p:cNvSpPr txBox="1"/>
          <p:nvPr/>
        </p:nvSpPr>
        <p:spPr>
          <a:xfrm>
            <a:off x="8750395" y="5178692"/>
            <a:ext cx="1743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Request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Registration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286DF13-7EB6-D254-0B24-3E879B635ACE}"/>
              </a:ext>
            </a:extLst>
          </p:cNvPr>
          <p:cNvSpPr txBox="1"/>
          <p:nvPr/>
        </p:nvSpPr>
        <p:spPr>
          <a:xfrm>
            <a:off x="8417599" y="5178692"/>
            <a:ext cx="643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06B277F-62E5-1F82-26F1-66B8513AB624}"/>
              </a:ext>
            </a:extLst>
          </p:cNvPr>
          <p:cNvSpPr txBox="1"/>
          <p:nvPr/>
        </p:nvSpPr>
        <p:spPr>
          <a:xfrm>
            <a:off x="10843051" y="5168109"/>
            <a:ext cx="988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Registration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 the Project 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B67A4FD1-28BB-C01A-2CC1-69CB81C4FE55}"/>
              </a:ext>
            </a:extLst>
          </p:cNvPr>
          <p:cNvSpPr txBox="1"/>
          <p:nvPr/>
        </p:nvSpPr>
        <p:spPr>
          <a:xfrm>
            <a:off x="10510255" y="5178692"/>
            <a:ext cx="6358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9196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r>
          </a:p>
        </p:txBody>
      </p:sp>
      <p:pic>
        <p:nvPicPr>
          <p:cNvPr id="190" name="Picture 189">
            <a:extLst>
              <a:ext uri="{FF2B5EF4-FFF2-40B4-BE49-F238E27FC236}">
                <a16:creationId xmlns:a16="http://schemas.microsoft.com/office/drawing/2014/main" id="{181391C5-FE8F-0680-98BE-16CBD683EB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1677" y="3408413"/>
            <a:ext cx="806146" cy="700727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373A7E1B-C1A6-DBDE-DBAD-6B9CF438C1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9018" y="3418227"/>
            <a:ext cx="794855" cy="690913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225DF8BF-A9B5-FE0A-4CA7-87202CCA08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26603" y="3427372"/>
            <a:ext cx="794855" cy="690913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C01992B1-039F-0C91-AD46-3989DA9647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29139" y="3393411"/>
            <a:ext cx="838941" cy="729233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A886EDCE-D88B-27EE-3EFB-039CF934FD4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9983" y="5222522"/>
            <a:ext cx="826231" cy="718186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6912B896-B94C-C798-4F1A-815D96B52A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36644" y="5190916"/>
            <a:ext cx="832565" cy="723692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9A3EB310-723B-DB93-8FAE-ECDB3189A0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39209" y="5219502"/>
            <a:ext cx="829705" cy="721206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FB3A6018-3CE0-774B-A82A-D77BAE84ED2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41061" y="5232366"/>
            <a:ext cx="836623" cy="727219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22D42921-24EB-223E-D1D6-DF17963E17D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93827" y="5247087"/>
            <a:ext cx="797972" cy="693621"/>
          </a:xfrm>
          <a:prstGeom prst="rect">
            <a:avLst/>
          </a:prstGeom>
        </p:spPr>
      </p:pic>
      <p:sp>
        <p:nvSpPr>
          <p:cNvPr id="199" name="TextBox 198">
            <a:extLst>
              <a:ext uri="{FF2B5EF4-FFF2-40B4-BE49-F238E27FC236}">
                <a16:creationId xmlns:a16="http://schemas.microsoft.com/office/drawing/2014/main" id="{FB0CF798-74FC-F2A6-4418-73DD11658519}"/>
              </a:ext>
            </a:extLst>
          </p:cNvPr>
          <p:cNvSpPr txBox="1"/>
          <p:nvPr/>
        </p:nvSpPr>
        <p:spPr>
          <a:xfrm>
            <a:off x="1648194" y="5611458"/>
            <a:ext cx="1837234" cy="51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 submit, </a:t>
            </a:r>
            <a:r>
              <a:rPr kumimoji="0" lang="en-US" sz="917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MoC</a:t>
            </a: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Preparation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 Project Validation + other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relevant docs</a:t>
            </a:r>
          </a:p>
        </p:txBody>
      </p:sp>
      <p:sp>
        <p:nvSpPr>
          <p:cNvPr id="200" name="Rounded Rectangle 86">
            <a:extLst>
              <a:ext uri="{FF2B5EF4-FFF2-40B4-BE49-F238E27FC236}">
                <a16:creationId xmlns:a16="http://schemas.microsoft.com/office/drawing/2014/main" id="{091F037A-50E1-A6B7-2CB3-07A0580BECA9}"/>
              </a:ext>
            </a:extLst>
          </p:cNvPr>
          <p:cNvSpPr/>
          <p:nvPr/>
        </p:nvSpPr>
        <p:spPr>
          <a:xfrm>
            <a:off x="1730902" y="6373129"/>
            <a:ext cx="1762898" cy="42319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1" name="Rounded Rectangle 87">
            <a:extLst>
              <a:ext uri="{FF2B5EF4-FFF2-40B4-BE49-F238E27FC236}">
                <a16:creationId xmlns:a16="http://schemas.microsoft.com/office/drawing/2014/main" id="{EE4100ED-2793-0F3C-50B7-7C9F63B0A722}"/>
              </a:ext>
            </a:extLst>
          </p:cNvPr>
          <p:cNvSpPr/>
          <p:nvPr/>
        </p:nvSpPr>
        <p:spPr>
          <a:xfrm>
            <a:off x="1730902" y="6128219"/>
            <a:ext cx="1121768" cy="18710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FCF06F3-CE6B-7E5F-18F3-E3FC26650845}"/>
              </a:ext>
            </a:extLst>
          </p:cNvPr>
          <p:cNvSpPr txBox="1"/>
          <p:nvPr/>
        </p:nvSpPr>
        <p:spPr>
          <a:xfrm>
            <a:off x="1911823" y="6128219"/>
            <a:ext cx="940847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UNFCCC Website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31C9A05F-0019-1941-CEC4-6F3C6588DDDC}"/>
              </a:ext>
            </a:extLst>
          </p:cNvPr>
          <p:cNvSpPr txBox="1"/>
          <p:nvPr/>
        </p:nvSpPr>
        <p:spPr>
          <a:xfrm>
            <a:off x="1864199" y="6362619"/>
            <a:ext cx="3022784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Payment of fees in one year from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 the issuance of the statement of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registration fee </a:t>
            </a:r>
          </a:p>
        </p:txBody>
      </p:sp>
      <p:pic>
        <p:nvPicPr>
          <p:cNvPr id="204" name="Picture 203">
            <a:extLst>
              <a:ext uri="{FF2B5EF4-FFF2-40B4-BE49-F238E27FC236}">
                <a16:creationId xmlns:a16="http://schemas.microsoft.com/office/drawing/2014/main" id="{42AAD902-580E-CF5A-DAF5-E03C7A81A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989" y="6153021"/>
            <a:ext cx="129843" cy="162303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14C2EFEB-8DA0-0FDD-BF40-A6C0D983D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0368" y="6435965"/>
            <a:ext cx="129843" cy="129843"/>
          </a:xfrm>
          <a:prstGeom prst="rect">
            <a:avLst/>
          </a:prstGeom>
        </p:spPr>
      </p:pic>
      <p:sp>
        <p:nvSpPr>
          <p:cNvPr id="206" name="Rounded Rectangle 98">
            <a:extLst>
              <a:ext uri="{FF2B5EF4-FFF2-40B4-BE49-F238E27FC236}">
                <a16:creationId xmlns:a16="http://schemas.microsoft.com/office/drawing/2014/main" id="{81CA3BC7-F409-6E0C-2F55-65AB7C80A87D}"/>
              </a:ext>
            </a:extLst>
          </p:cNvPr>
          <p:cNvSpPr/>
          <p:nvPr/>
        </p:nvSpPr>
        <p:spPr>
          <a:xfrm>
            <a:off x="6422963" y="5709928"/>
            <a:ext cx="643710" cy="18710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3E27F317-F05E-9B57-4966-9DCEE6C9E30A}"/>
              </a:ext>
            </a:extLst>
          </p:cNvPr>
          <p:cNvSpPr txBox="1"/>
          <p:nvPr/>
        </p:nvSpPr>
        <p:spPr>
          <a:xfrm>
            <a:off x="6575309" y="5690878"/>
            <a:ext cx="563027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21 Days</a:t>
            </a:r>
          </a:p>
        </p:txBody>
      </p:sp>
      <p:pic>
        <p:nvPicPr>
          <p:cNvPr id="208" name="Picture 207">
            <a:extLst>
              <a:ext uri="{FF2B5EF4-FFF2-40B4-BE49-F238E27FC236}">
                <a16:creationId xmlns:a16="http://schemas.microsoft.com/office/drawing/2014/main" id="{F3E66CBE-31C0-69EA-33E0-2DFA1E4EC0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959" y="5752101"/>
            <a:ext cx="129843" cy="129843"/>
          </a:xfrm>
          <a:prstGeom prst="rect">
            <a:avLst/>
          </a:prstGeom>
        </p:spPr>
      </p:pic>
      <p:sp>
        <p:nvSpPr>
          <p:cNvPr id="209" name="Rounded Rectangle 101">
            <a:extLst>
              <a:ext uri="{FF2B5EF4-FFF2-40B4-BE49-F238E27FC236}">
                <a16:creationId xmlns:a16="http://schemas.microsoft.com/office/drawing/2014/main" id="{388F9B84-F191-9B95-4CA0-6A790469EB84}"/>
              </a:ext>
            </a:extLst>
          </p:cNvPr>
          <p:cNvSpPr/>
          <p:nvPr/>
        </p:nvSpPr>
        <p:spPr>
          <a:xfrm>
            <a:off x="8560633" y="5970251"/>
            <a:ext cx="643710" cy="18710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B008C580-3C42-DA87-A052-58BB8CFF3DB9}"/>
              </a:ext>
            </a:extLst>
          </p:cNvPr>
          <p:cNvSpPr txBox="1"/>
          <p:nvPr/>
        </p:nvSpPr>
        <p:spPr>
          <a:xfrm>
            <a:off x="8703454" y="5960727"/>
            <a:ext cx="563027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28 Days</a:t>
            </a:r>
          </a:p>
        </p:txBody>
      </p:sp>
      <p:pic>
        <p:nvPicPr>
          <p:cNvPr id="211" name="Picture 210">
            <a:extLst>
              <a:ext uri="{FF2B5EF4-FFF2-40B4-BE49-F238E27FC236}">
                <a16:creationId xmlns:a16="http://schemas.microsoft.com/office/drawing/2014/main" id="{A3B8EAB8-C984-822C-5D0C-9E7EE5F02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104" y="5983850"/>
            <a:ext cx="129843" cy="129843"/>
          </a:xfrm>
          <a:prstGeom prst="rect">
            <a:avLst/>
          </a:prstGeom>
        </p:spPr>
      </p:pic>
      <p:sp>
        <p:nvSpPr>
          <p:cNvPr id="212" name="TextBox 211">
            <a:extLst>
              <a:ext uri="{FF2B5EF4-FFF2-40B4-BE49-F238E27FC236}">
                <a16:creationId xmlns:a16="http://schemas.microsoft.com/office/drawing/2014/main" id="{B87F35DB-502C-167B-1582-3C58C55CE5DA}"/>
              </a:ext>
            </a:extLst>
          </p:cNvPr>
          <p:cNvSpPr txBox="1"/>
          <p:nvPr/>
        </p:nvSpPr>
        <p:spPr>
          <a:xfrm>
            <a:off x="8473207" y="5607363"/>
            <a:ext cx="1837234" cy="374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SB Approves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</a:t>
            </a: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E5B9DE30-9817-5586-DEDC-AFF1E28F7ED3}"/>
              </a:ext>
            </a:extLst>
          </p:cNvPr>
          <p:cNvCxnSpPr>
            <a:cxnSpLocks/>
          </p:cNvCxnSpPr>
          <p:nvPr/>
        </p:nvCxnSpPr>
        <p:spPr>
          <a:xfrm>
            <a:off x="9177902" y="1679814"/>
            <a:ext cx="2175898" cy="4366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FD9FE0ED-1175-9B69-CA97-DA8B785A65EF}"/>
              </a:ext>
            </a:extLst>
          </p:cNvPr>
          <p:cNvCxnSpPr>
            <a:cxnSpLocks/>
          </p:cNvCxnSpPr>
          <p:nvPr/>
        </p:nvCxnSpPr>
        <p:spPr>
          <a:xfrm>
            <a:off x="8417599" y="3762393"/>
            <a:ext cx="1579933" cy="0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60ABCB96-F986-AB1C-D766-540B19ED4DF7}"/>
              </a:ext>
            </a:extLst>
          </p:cNvPr>
          <p:cNvCxnSpPr>
            <a:cxnSpLocks/>
          </p:cNvCxnSpPr>
          <p:nvPr/>
        </p:nvCxnSpPr>
        <p:spPr>
          <a:xfrm>
            <a:off x="6163790" y="3778132"/>
            <a:ext cx="1322506" cy="0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FBA4FC6C-5BD5-5661-21B3-4DB98A2CEF32}"/>
              </a:ext>
            </a:extLst>
          </p:cNvPr>
          <p:cNvCxnSpPr>
            <a:cxnSpLocks/>
          </p:cNvCxnSpPr>
          <p:nvPr/>
        </p:nvCxnSpPr>
        <p:spPr>
          <a:xfrm>
            <a:off x="3872305" y="3772828"/>
            <a:ext cx="1322506" cy="0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76991580-0C8C-DF05-1A97-C49E1482CE04}"/>
              </a:ext>
            </a:extLst>
          </p:cNvPr>
          <p:cNvCxnSpPr>
            <a:cxnSpLocks/>
          </p:cNvCxnSpPr>
          <p:nvPr/>
        </p:nvCxnSpPr>
        <p:spPr>
          <a:xfrm>
            <a:off x="671793" y="3762393"/>
            <a:ext cx="2160320" cy="5432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FB1A5D8D-44C9-6CEA-550F-F208B1153013}"/>
              </a:ext>
            </a:extLst>
          </p:cNvPr>
          <p:cNvCxnSpPr>
            <a:cxnSpLocks/>
          </p:cNvCxnSpPr>
          <p:nvPr/>
        </p:nvCxnSpPr>
        <p:spPr>
          <a:xfrm>
            <a:off x="11367017" y="1678316"/>
            <a:ext cx="0" cy="206968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6051F244-1376-BF3C-A07C-C8958083EDE5}"/>
              </a:ext>
            </a:extLst>
          </p:cNvPr>
          <p:cNvCxnSpPr>
            <a:cxnSpLocks/>
          </p:cNvCxnSpPr>
          <p:nvPr/>
        </p:nvCxnSpPr>
        <p:spPr>
          <a:xfrm>
            <a:off x="10866874" y="3738471"/>
            <a:ext cx="486926" cy="0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01F30DB5-390F-B808-7D5F-898AA6AD8320}"/>
              </a:ext>
            </a:extLst>
          </p:cNvPr>
          <p:cNvCxnSpPr>
            <a:cxnSpLocks/>
          </p:cNvCxnSpPr>
          <p:nvPr/>
        </p:nvCxnSpPr>
        <p:spPr>
          <a:xfrm>
            <a:off x="671793" y="3772828"/>
            <a:ext cx="0" cy="18013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57717219-F5F8-DE03-A9F1-4832E57F1A96}"/>
              </a:ext>
            </a:extLst>
          </p:cNvPr>
          <p:cNvCxnSpPr/>
          <p:nvPr/>
        </p:nvCxnSpPr>
        <p:spPr>
          <a:xfrm>
            <a:off x="1718442" y="5585396"/>
            <a:ext cx="1450428" cy="0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31D531E6-FC9A-3B3F-301A-A6C8D1283509}"/>
              </a:ext>
            </a:extLst>
          </p:cNvPr>
          <p:cNvCxnSpPr>
            <a:cxnSpLocks/>
          </p:cNvCxnSpPr>
          <p:nvPr/>
        </p:nvCxnSpPr>
        <p:spPr>
          <a:xfrm flipV="1">
            <a:off x="4281266" y="5563413"/>
            <a:ext cx="1159296" cy="17193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18979538-6719-E848-FA2B-087BF6075C39}"/>
              </a:ext>
            </a:extLst>
          </p:cNvPr>
          <p:cNvCxnSpPr>
            <a:cxnSpLocks/>
          </p:cNvCxnSpPr>
          <p:nvPr/>
        </p:nvCxnSpPr>
        <p:spPr>
          <a:xfrm flipV="1">
            <a:off x="6409640" y="5568204"/>
            <a:ext cx="1159296" cy="11585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89EFF29B-402D-D058-E743-D8A7473ECA25}"/>
              </a:ext>
            </a:extLst>
          </p:cNvPr>
          <p:cNvCxnSpPr>
            <a:cxnSpLocks/>
          </p:cNvCxnSpPr>
          <p:nvPr/>
        </p:nvCxnSpPr>
        <p:spPr>
          <a:xfrm flipV="1">
            <a:off x="8547185" y="5588885"/>
            <a:ext cx="1159296" cy="11585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6395DB31-4A3F-DB92-E10B-0E481C28B003}"/>
              </a:ext>
            </a:extLst>
          </p:cNvPr>
          <p:cNvCxnSpPr>
            <a:cxnSpLocks/>
          </p:cNvCxnSpPr>
          <p:nvPr/>
        </p:nvCxnSpPr>
        <p:spPr>
          <a:xfrm flipV="1">
            <a:off x="10696251" y="5588885"/>
            <a:ext cx="1023191" cy="10295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02989D4E-51A0-09E3-D141-6E0CD66D4854}"/>
              </a:ext>
            </a:extLst>
          </p:cNvPr>
          <p:cNvCxnSpPr>
            <a:cxnSpLocks/>
          </p:cNvCxnSpPr>
          <p:nvPr/>
        </p:nvCxnSpPr>
        <p:spPr>
          <a:xfrm>
            <a:off x="671793" y="5580606"/>
            <a:ext cx="178190" cy="4790"/>
          </a:xfrm>
          <a:prstGeom prst="line">
            <a:avLst/>
          </a:prstGeom>
          <a:ln w="28575">
            <a:solidFill>
              <a:srgbClr val="6E8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977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1522" y="217401"/>
            <a:ext cx="8921197" cy="696427"/>
          </a:xfrm>
        </p:spPr>
        <p:txBody>
          <a:bodyPr>
            <a:normAutofit/>
          </a:bodyPr>
          <a:lstStyle/>
          <a:p>
            <a:r>
              <a:rPr lang="en-US" sz="3200" dirty="0"/>
              <a:t>Methodology requirements and procedures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6345BD-5CCB-352E-446A-09F2933DEAC7}"/>
              </a:ext>
            </a:extLst>
          </p:cNvPr>
          <p:cNvSpPr/>
          <p:nvPr/>
        </p:nvSpPr>
        <p:spPr bwMode="auto">
          <a:xfrm>
            <a:off x="3082281" y="1253291"/>
            <a:ext cx="5606008" cy="780910"/>
          </a:xfrm>
          <a:prstGeom prst="rect">
            <a:avLst/>
          </a:prstGeom>
          <a:solidFill>
            <a:srgbClr val="FFCCFF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/>
              <a:t>Requirements</a:t>
            </a:r>
            <a:r>
              <a:rPr lang="en-US" sz="1400"/>
              <a:t> for the development and assessment of </a:t>
            </a:r>
          </a:p>
          <a:p>
            <a:pPr algn="ctr" fontAlgn="base">
              <a:spcAft>
                <a:spcPct val="0"/>
              </a:spcAft>
            </a:pPr>
            <a:r>
              <a:rPr lang="en-US" sz="1400"/>
              <a:t>mechanism methodologies</a:t>
            </a:r>
            <a:endParaRPr lang="en-US" sz="1400">
              <a:latin typeface="Arial" charset="0"/>
            </a:endParaRPr>
          </a:p>
        </p:txBody>
      </p:sp>
      <p:pic>
        <p:nvPicPr>
          <p:cNvPr id="6" name="Graphic 5" descr="Meeting outline">
            <a:extLst>
              <a:ext uri="{FF2B5EF4-FFF2-40B4-BE49-F238E27FC236}">
                <a16:creationId xmlns:a16="http://schemas.microsoft.com/office/drawing/2014/main" id="{ECFBADF4-B31C-D0AD-5E71-EB48D5B0B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5799" y="3306064"/>
            <a:ext cx="810601" cy="810601"/>
          </a:xfrm>
          <a:prstGeom prst="rect">
            <a:avLst/>
          </a:prstGeom>
        </p:spPr>
      </p:pic>
      <p:pic>
        <p:nvPicPr>
          <p:cNvPr id="7" name="Graphic 6" descr="Users outline">
            <a:extLst>
              <a:ext uri="{FF2B5EF4-FFF2-40B4-BE49-F238E27FC236}">
                <a16:creationId xmlns:a16="http://schemas.microsoft.com/office/drawing/2014/main" id="{3448F5D5-9176-C9C1-522F-6298B5445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9981" y="2136262"/>
            <a:ext cx="792526" cy="792526"/>
          </a:xfrm>
          <a:prstGeom prst="rect">
            <a:avLst/>
          </a:prstGeom>
        </p:spPr>
      </p:pic>
      <p:pic>
        <p:nvPicPr>
          <p:cNvPr id="8" name="Graphic 7" descr="Board Of Directors outline">
            <a:extLst>
              <a:ext uri="{FF2B5EF4-FFF2-40B4-BE49-F238E27FC236}">
                <a16:creationId xmlns:a16="http://schemas.microsoft.com/office/drawing/2014/main" id="{79BCF94B-2988-73D0-2D07-DC1C22E491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0662" y="5301077"/>
            <a:ext cx="884947" cy="884947"/>
          </a:xfrm>
          <a:prstGeom prst="rect">
            <a:avLst/>
          </a:prstGeom>
        </p:spPr>
      </p:pic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904CD106-2532-B7AD-FE93-F265733CCC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94276" y="5504312"/>
            <a:ext cx="914400" cy="914400"/>
          </a:xfrm>
          <a:prstGeom prst="rect">
            <a:avLst/>
          </a:prstGeom>
        </p:spPr>
      </p:pic>
      <p:pic>
        <p:nvPicPr>
          <p:cNvPr id="10" name="Graphic 9" descr="Document outline">
            <a:extLst>
              <a:ext uri="{FF2B5EF4-FFF2-40B4-BE49-F238E27FC236}">
                <a16:creationId xmlns:a16="http://schemas.microsoft.com/office/drawing/2014/main" id="{7B1A3EF9-0E7D-7457-0AFA-3BD1B365B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34699" y="5515252"/>
            <a:ext cx="914400" cy="914400"/>
          </a:xfrm>
          <a:prstGeom prst="rect">
            <a:avLst/>
          </a:prstGeom>
        </p:spPr>
      </p:pic>
      <p:pic>
        <p:nvPicPr>
          <p:cNvPr id="11" name="Graphic 10" descr="Document outline">
            <a:extLst>
              <a:ext uri="{FF2B5EF4-FFF2-40B4-BE49-F238E27FC236}">
                <a16:creationId xmlns:a16="http://schemas.microsoft.com/office/drawing/2014/main" id="{8012567F-4AC8-CBA0-33E0-4ACD7910BA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72804" y="5493245"/>
            <a:ext cx="914400" cy="914400"/>
          </a:xfrm>
          <a:prstGeom prst="rect">
            <a:avLst/>
          </a:prstGeom>
        </p:spPr>
      </p:pic>
      <p:pic>
        <p:nvPicPr>
          <p:cNvPr id="12" name="Graphic 11" descr="Document outline">
            <a:extLst>
              <a:ext uri="{FF2B5EF4-FFF2-40B4-BE49-F238E27FC236}">
                <a16:creationId xmlns:a16="http://schemas.microsoft.com/office/drawing/2014/main" id="{A1DF3CAC-5357-2993-B7E4-1CA19F58A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51328" y="5489059"/>
            <a:ext cx="914400" cy="914400"/>
          </a:xfrm>
          <a:prstGeom prst="rect">
            <a:avLst/>
          </a:prstGeom>
        </p:spPr>
      </p:pic>
      <p:pic>
        <p:nvPicPr>
          <p:cNvPr id="13" name="Graphic 12" descr="Document outline">
            <a:extLst>
              <a:ext uri="{FF2B5EF4-FFF2-40B4-BE49-F238E27FC236}">
                <a16:creationId xmlns:a16="http://schemas.microsoft.com/office/drawing/2014/main" id="{E6E69C0F-C85E-9A5B-6090-1C5C6C4BF4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28331" y="5493548"/>
            <a:ext cx="914400" cy="914400"/>
          </a:xfrm>
          <a:prstGeom prst="rect">
            <a:avLst/>
          </a:prstGeom>
        </p:spPr>
      </p:pic>
      <p:pic>
        <p:nvPicPr>
          <p:cNvPr id="14" name="Graphic 13" descr="Document outline">
            <a:extLst>
              <a:ext uri="{FF2B5EF4-FFF2-40B4-BE49-F238E27FC236}">
                <a16:creationId xmlns:a16="http://schemas.microsoft.com/office/drawing/2014/main" id="{96FD64A1-62C6-D15D-5235-C7E5849A4F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20318" y="5502726"/>
            <a:ext cx="914400" cy="914400"/>
          </a:xfrm>
          <a:prstGeom prst="rect">
            <a:avLst/>
          </a:prstGeom>
        </p:spPr>
      </p:pic>
      <p:pic>
        <p:nvPicPr>
          <p:cNvPr id="15" name="Graphic 14" descr="Raised hand outline">
            <a:extLst>
              <a:ext uri="{FF2B5EF4-FFF2-40B4-BE49-F238E27FC236}">
                <a16:creationId xmlns:a16="http://schemas.microsoft.com/office/drawing/2014/main" id="{C42BDAD5-B272-6AA8-E214-F3AA97AEBC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64853" y="2234554"/>
            <a:ext cx="658508" cy="658508"/>
          </a:xfrm>
          <a:prstGeom prst="rect">
            <a:avLst/>
          </a:prstGeom>
        </p:spPr>
      </p:pic>
      <p:pic>
        <p:nvPicPr>
          <p:cNvPr id="16" name="Graphic 15" descr="Target Audience outline">
            <a:extLst>
              <a:ext uri="{FF2B5EF4-FFF2-40B4-BE49-F238E27FC236}">
                <a16:creationId xmlns:a16="http://schemas.microsoft.com/office/drawing/2014/main" id="{CDEFAD17-5757-AEF9-30C0-B567678364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90529" y="4335289"/>
            <a:ext cx="819806" cy="819806"/>
          </a:xfrm>
          <a:prstGeom prst="rect">
            <a:avLst/>
          </a:prstGeom>
        </p:spPr>
      </p:pic>
      <p:pic>
        <p:nvPicPr>
          <p:cNvPr id="17" name="Graphic 16" descr="Checklist outline">
            <a:extLst>
              <a:ext uri="{FF2B5EF4-FFF2-40B4-BE49-F238E27FC236}">
                <a16:creationId xmlns:a16="http://schemas.microsoft.com/office/drawing/2014/main" id="{FAE1DBF8-9412-E7FD-3491-2950BEBCA6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15519" y="1221862"/>
            <a:ext cx="914400" cy="914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C879143-D97C-02F0-DADD-5ED0CAED89BF}"/>
              </a:ext>
            </a:extLst>
          </p:cNvPr>
          <p:cNvCxnSpPr/>
          <p:nvPr/>
        </p:nvCxnSpPr>
        <p:spPr bwMode="auto">
          <a:xfrm>
            <a:off x="7561228" y="2049948"/>
            <a:ext cx="5309" cy="1981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92356F5-BA31-D07F-BE06-D78C8CFB90E1}"/>
              </a:ext>
            </a:extLst>
          </p:cNvPr>
          <p:cNvCxnSpPr/>
          <p:nvPr/>
        </p:nvCxnSpPr>
        <p:spPr bwMode="auto">
          <a:xfrm>
            <a:off x="3177518" y="2886774"/>
            <a:ext cx="0" cy="26412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B1A657A-6D85-C2C3-60C5-27F590F588B0}"/>
              </a:ext>
            </a:extLst>
          </p:cNvPr>
          <p:cNvCxnSpPr/>
          <p:nvPr/>
        </p:nvCxnSpPr>
        <p:spPr bwMode="auto">
          <a:xfrm>
            <a:off x="4032525" y="2905106"/>
            <a:ext cx="0" cy="26479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1E78BF-815E-2579-A1F3-E2E87EE936BA}"/>
              </a:ext>
            </a:extLst>
          </p:cNvPr>
          <p:cNvCxnSpPr/>
          <p:nvPr/>
        </p:nvCxnSpPr>
        <p:spPr bwMode="auto">
          <a:xfrm>
            <a:off x="4852194" y="2905106"/>
            <a:ext cx="0" cy="26429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9A4DD3-A234-D9BC-A6EB-620C5B1E6461}"/>
              </a:ext>
            </a:extLst>
          </p:cNvPr>
          <p:cNvCxnSpPr/>
          <p:nvPr/>
        </p:nvCxnSpPr>
        <p:spPr bwMode="auto">
          <a:xfrm>
            <a:off x="7230004" y="2872974"/>
            <a:ext cx="0" cy="26550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38CC557-4364-E8E3-55ED-B36EEB0EA70B}"/>
              </a:ext>
            </a:extLst>
          </p:cNvPr>
          <p:cNvCxnSpPr/>
          <p:nvPr/>
        </p:nvCxnSpPr>
        <p:spPr bwMode="auto">
          <a:xfrm>
            <a:off x="8058042" y="2891386"/>
            <a:ext cx="29130" cy="264101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A0EE18B-4166-F462-7DBA-3B346287B1AA}"/>
              </a:ext>
            </a:extLst>
          </p:cNvPr>
          <p:cNvCxnSpPr/>
          <p:nvPr/>
        </p:nvCxnSpPr>
        <p:spPr bwMode="auto">
          <a:xfrm>
            <a:off x="8898144" y="2829253"/>
            <a:ext cx="6168" cy="267091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8180A82-626E-F206-F80D-D9EC8AC8C75C}"/>
              </a:ext>
            </a:extLst>
          </p:cNvPr>
          <p:cNvSpPr/>
          <p:nvPr/>
        </p:nvSpPr>
        <p:spPr bwMode="auto">
          <a:xfrm>
            <a:off x="2782372" y="4066581"/>
            <a:ext cx="6627256" cy="316481"/>
          </a:xfrm>
          <a:prstGeom prst="rect">
            <a:avLst/>
          </a:prstGeom>
          <a:solidFill>
            <a:srgbClr val="CCFF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300"/>
              <a:t>Stakeholder consultation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F016F4-36D9-F7F7-660B-32C946461A53}"/>
              </a:ext>
            </a:extLst>
          </p:cNvPr>
          <p:cNvSpPr/>
          <p:nvPr/>
        </p:nvSpPr>
        <p:spPr bwMode="auto">
          <a:xfrm>
            <a:off x="1804481" y="2159852"/>
            <a:ext cx="907926" cy="4464922"/>
          </a:xfrm>
          <a:prstGeom prst="rect">
            <a:avLst/>
          </a:prstGeom>
          <a:solidFill>
            <a:srgbClr val="CCFFFF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/>
              <a:t>Meth Procedure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9F0ACBB-A36C-1C05-9385-977260FFA9A1}"/>
              </a:ext>
            </a:extLst>
          </p:cNvPr>
          <p:cNvCxnSpPr/>
          <p:nvPr/>
        </p:nvCxnSpPr>
        <p:spPr bwMode="auto">
          <a:xfrm>
            <a:off x="4223793" y="2037165"/>
            <a:ext cx="5309" cy="1981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E53696F-6206-0868-6C3F-1823FB7D1E66}"/>
              </a:ext>
            </a:extLst>
          </p:cNvPr>
          <p:cNvSpPr/>
          <p:nvPr/>
        </p:nvSpPr>
        <p:spPr bwMode="auto">
          <a:xfrm>
            <a:off x="2782372" y="5033140"/>
            <a:ext cx="6646334" cy="273365"/>
          </a:xfrm>
          <a:prstGeom prst="rect">
            <a:avLst/>
          </a:prstGeom>
          <a:solidFill>
            <a:srgbClr val="CCFF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300"/>
              <a:t>Decision by the Supervisory Body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AF122D-33D1-1720-036B-BE0E255534C8}"/>
              </a:ext>
            </a:extLst>
          </p:cNvPr>
          <p:cNvSpPr/>
          <p:nvPr/>
        </p:nvSpPr>
        <p:spPr bwMode="auto">
          <a:xfrm>
            <a:off x="2768756" y="3087439"/>
            <a:ext cx="6627256" cy="316481"/>
          </a:xfrm>
          <a:prstGeom prst="rect">
            <a:avLst/>
          </a:prstGeom>
          <a:solidFill>
            <a:srgbClr val="CCFF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300"/>
              <a:t>Technical Review by Methodological Expert Panel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DE95E4-9FA1-C4B3-267D-989027F57D08}"/>
              </a:ext>
            </a:extLst>
          </p:cNvPr>
          <p:cNvSpPr/>
          <p:nvPr/>
        </p:nvSpPr>
        <p:spPr bwMode="auto">
          <a:xfrm>
            <a:off x="6319134" y="2250929"/>
            <a:ext cx="2963044" cy="6289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100" b="1"/>
              <a:t>Top-down process: </a:t>
            </a:r>
            <a:r>
              <a:rPr lang="en-US" sz="1100"/>
              <a:t>Supervisory Body initiates development of methodologies (building on existing methodologies or completely new)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47DC6EC-17D4-2F57-AA80-C6542AAD3469}"/>
              </a:ext>
            </a:extLst>
          </p:cNvPr>
          <p:cNvSpPr/>
          <p:nvPr/>
        </p:nvSpPr>
        <p:spPr bwMode="auto">
          <a:xfrm>
            <a:off x="2783633" y="2246598"/>
            <a:ext cx="2957733" cy="6585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100" b="1"/>
              <a:t>Bottom-up process: </a:t>
            </a:r>
            <a:r>
              <a:rPr lang="en-US" sz="1100"/>
              <a:t>Stakeholders submit new methodologies (possibly building on existing methodologies or completely new)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D298BFA-3C62-CDA7-A06A-9A04D0B0B259}"/>
              </a:ext>
            </a:extLst>
          </p:cNvPr>
          <p:cNvSpPr/>
          <p:nvPr/>
        </p:nvSpPr>
        <p:spPr bwMode="auto">
          <a:xfrm>
            <a:off x="2845181" y="6371270"/>
            <a:ext cx="712516" cy="24207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/>
              <a:t>Meth00x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0B1B56-86FE-DC9B-BEF8-9120D7B5F8DF}"/>
              </a:ext>
            </a:extLst>
          </p:cNvPr>
          <p:cNvSpPr/>
          <p:nvPr/>
        </p:nvSpPr>
        <p:spPr bwMode="auto">
          <a:xfrm>
            <a:off x="3655292" y="6370170"/>
            <a:ext cx="712516" cy="24207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/>
              <a:t>Meth00x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B90C158-0A43-62E7-8986-F87593ED3890}"/>
              </a:ext>
            </a:extLst>
          </p:cNvPr>
          <p:cNvSpPr/>
          <p:nvPr/>
        </p:nvSpPr>
        <p:spPr bwMode="auto">
          <a:xfrm>
            <a:off x="4511824" y="6382696"/>
            <a:ext cx="712516" cy="24207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/>
              <a:t>Meth00x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0F33B3B-74F2-D325-C936-A90FD23693FF}"/>
              </a:ext>
            </a:extLst>
          </p:cNvPr>
          <p:cNvSpPr/>
          <p:nvPr/>
        </p:nvSpPr>
        <p:spPr bwMode="auto">
          <a:xfrm>
            <a:off x="6883126" y="6373358"/>
            <a:ext cx="712516" cy="24207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/>
              <a:t>Meth00x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5B10EF-2473-F040-5DF0-852652EF33A8}"/>
              </a:ext>
            </a:extLst>
          </p:cNvPr>
          <p:cNvSpPr/>
          <p:nvPr/>
        </p:nvSpPr>
        <p:spPr bwMode="auto">
          <a:xfrm>
            <a:off x="7745850" y="6359132"/>
            <a:ext cx="712516" cy="24207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/>
              <a:t>Meth00x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BB2A3B-81EA-DE0D-D616-A87E65099B07}"/>
              </a:ext>
            </a:extLst>
          </p:cNvPr>
          <p:cNvSpPr/>
          <p:nvPr/>
        </p:nvSpPr>
        <p:spPr bwMode="auto">
          <a:xfrm>
            <a:off x="8652486" y="6366610"/>
            <a:ext cx="712516" cy="242078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/>
              <a:t>Meth00x</a:t>
            </a:r>
          </a:p>
        </p:txBody>
      </p:sp>
    </p:spTree>
    <p:extLst>
      <p:ext uri="{BB962C8B-B14F-4D97-AF65-F5344CB8AC3E}">
        <p14:creationId xmlns:p14="http://schemas.microsoft.com/office/powerpoint/2010/main" val="890557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/>
          <a:lstStyle/>
          <a:p>
            <a:r>
              <a:rPr lang="en-US" sz="3200"/>
              <a:t>A6.4 accreditation process overview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4E7234-A56E-B3D0-FA37-C36194D7F6CA}"/>
              </a:ext>
            </a:extLst>
          </p:cNvPr>
          <p:cNvSpPr txBox="1"/>
          <p:nvPr/>
        </p:nvSpPr>
        <p:spPr>
          <a:xfrm>
            <a:off x="3053919" y="3242114"/>
            <a:ext cx="610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C2E7CF-5C45-005A-640D-ECA72AF0B8B2}"/>
              </a:ext>
            </a:extLst>
          </p:cNvPr>
          <p:cNvSpPr txBox="1"/>
          <p:nvPr/>
        </p:nvSpPr>
        <p:spPr>
          <a:xfrm>
            <a:off x="3053919" y="3242114"/>
            <a:ext cx="610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06B5B5-7E04-97B0-F2F8-6707195AD545}"/>
              </a:ext>
            </a:extLst>
          </p:cNvPr>
          <p:cNvSpPr txBox="1"/>
          <p:nvPr/>
        </p:nvSpPr>
        <p:spPr>
          <a:xfrm>
            <a:off x="0" y="1149875"/>
            <a:ext cx="8300621" cy="2461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lvl="1" indent="-357188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kern="0" dirty="0"/>
              <a:t>Accreditation is an important process within the framework of the Article 6.4 mechanism under the UNFCCC. ​</a:t>
            </a:r>
          </a:p>
          <a:p>
            <a:pPr marL="628650" lvl="1" indent="-357188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kern="0" dirty="0"/>
              <a:t>Once accredited, the organization, known as a Designated Operational Entity (DOE), plays two important roles:​</a:t>
            </a:r>
          </a:p>
          <a:p>
            <a:pPr marL="1085850" lvl="2" indent="-357188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kern="0" dirty="0"/>
              <a:t>It validates and seeks registration for new activities or renews existing ones under the Article 6.4 mechanism; and​</a:t>
            </a:r>
          </a:p>
          <a:p>
            <a:pPr marL="1085850" lvl="2" indent="-357188" eaLnBrk="0" fontAlgn="base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kern="0" dirty="0"/>
              <a:t>It verifies and certifies emissions reductions of registered activities.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FCD3CB-2F43-5115-FC3C-D0728EC09FD5}"/>
              </a:ext>
            </a:extLst>
          </p:cNvPr>
          <p:cNvSpPr txBox="1"/>
          <p:nvPr/>
        </p:nvSpPr>
        <p:spPr>
          <a:xfrm>
            <a:off x="293823" y="3651670"/>
            <a:ext cx="8006797" cy="259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rgbClr val="4472C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Status Article 6.4 DOEs and applicants</a:t>
            </a:r>
          </a:p>
          <a:p>
            <a:pPr marL="623888" marR="0" lvl="2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rgbClr val="4472C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Accredited: 10 A6.4 DOEs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  <a:p>
            <a:pPr marL="623888" marR="0" lvl="2" algn="l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ts val="600"/>
              </a:spcAft>
              <a:buClr>
                <a:srgbClr val="4472C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Applicants: 11 A6.4 AEs</a:t>
            </a:r>
          </a:p>
          <a:p>
            <a:pPr marL="981075" marR="0" lvl="4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Application stage: 1 ​</a:t>
            </a:r>
          </a:p>
          <a:p>
            <a:pPr marL="981075" marR="0" lvl="4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Global stakeholder consultation: 0</a:t>
            </a:r>
          </a:p>
          <a:p>
            <a:pPr marL="981075" marR="0" lvl="4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Preparation of assessment: 0 ​</a:t>
            </a:r>
          </a:p>
          <a:p>
            <a:pPr marL="981075" marR="0" lvl="4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4472C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Conducting assessment: 10​</a:t>
            </a:r>
          </a:p>
        </p:txBody>
      </p:sp>
    </p:spTree>
    <p:extLst>
      <p:ext uri="{BB962C8B-B14F-4D97-AF65-F5344CB8AC3E}">
        <p14:creationId xmlns:p14="http://schemas.microsoft.com/office/powerpoint/2010/main" val="2941611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A26F4D-7D17-8E63-491F-7562906377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824" y="301047"/>
            <a:ext cx="8645989" cy="558800"/>
          </a:xfrm>
        </p:spPr>
        <p:txBody>
          <a:bodyPr>
            <a:normAutofit/>
          </a:bodyPr>
          <a:lstStyle/>
          <a:p>
            <a:r>
              <a:rPr lang="en-US" sz="3200"/>
              <a:t>Eligibility for transition – PAs &amp; </a:t>
            </a:r>
            <a:r>
              <a:rPr lang="en-US" sz="3200" err="1"/>
              <a:t>PoAs</a:t>
            </a:r>
            <a:endParaRPr lang="en-US" sz="320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612D49E-F73A-5E15-73A6-A0AF5E695C82}"/>
              </a:ext>
            </a:extLst>
          </p:cNvPr>
          <p:cNvSpPr txBox="1">
            <a:spLocks/>
          </p:cNvSpPr>
          <p:nvPr/>
        </p:nvSpPr>
        <p:spPr>
          <a:xfrm>
            <a:off x="903484" y="1427733"/>
            <a:ext cx="10185971" cy="47365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B88B089A-8585-6BBF-E7BD-10216131BBD5}"/>
              </a:ext>
            </a:extLst>
          </p:cNvPr>
          <p:cNvGraphicFramePr>
            <a:graphicFrameLocks noGrp="1"/>
          </p:cNvGraphicFramePr>
          <p:nvPr/>
        </p:nvGraphicFramePr>
        <p:xfrm>
          <a:off x="424393" y="1333198"/>
          <a:ext cx="11473783" cy="5132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5192">
                  <a:extLst>
                    <a:ext uri="{9D8B030D-6E8A-4147-A177-3AD203B41FA5}">
                      <a16:colId xmlns:a16="http://schemas.microsoft.com/office/drawing/2014/main" val="3446539499"/>
                    </a:ext>
                  </a:extLst>
                </a:gridCol>
                <a:gridCol w="7908591">
                  <a:extLst>
                    <a:ext uri="{9D8B030D-6E8A-4147-A177-3AD203B41FA5}">
                      <a16:colId xmlns:a16="http://schemas.microsoft.com/office/drawing/2014/main" val="3089820677"/>
                    </a:ext>
                  </a:extLst>
                </a:gridCol>
              </a:tblGrid>
              <a:tr h="276235">
                <a:tc>
                  <a:txBody>
                    <a:bodyPr/>
                    <a:lstStyle/>
                    <a:p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Aspect to be considered for Transition</a:t>
                      </a:r>
                      <a:endParaRPr lang="en-US" sz="14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kern="1200">
                          <a:solidFill>
                            <a:schemeClr val="tx1"/>
                          </a:solidFill>
                        </a:rPr>
                        <a:t>Description</a:t>
                      </a:r>
                      <a:endParaRPr lang="en-US" sz="1400" b="0" u="none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1572080"/>
                  </a:ext>
                </a:extLst>
              </a:tr>
              <a:tr h="4771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kern="1200">
                          <a:solidFill>
                            <a:schemeClr val="tx1"/>
                          </a:solidFill>
                        </a:rPr>
                        <a:t>Activity Type</a:t>
                      </a:r>
                    </a:p>
                    <a:p>
                      <a:endParaRPr lang="en-US" sz="14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kern="1200">
                          <a:solidFill>
                            <a:schemeClr val="tx1"/>
                          </a:solidFill>
                        </a:rPr>
                        <a:t>Shall be among those indicated publicly by the host party to the Supervisory Body.</a:t>
                      </a:r>
                      <a:endParaRPr lang="en-US" sz="1400" b="0" u="none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2677553"/>
                  </a:ext>
                </a:extLst>
              </a:tr>
              <a:tr h="1280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kern="1200">
                          <a:solidFill>
                            <a:schemeClr val="tx1"/>
                          </a:solidFill>
                        </a:rPr>
                        <a:t>Crediting Period</a:t>
                      </a:r>
                    </a:p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74320" indent="-27432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>
                          <a:solidFill>
                            <a:schemeClr val="tx1"/>
                          </a:solidFill>
                        </a:rPr>
                        <a:t>Active as of 1 Jan 2021.</a:t>
                      </a:r>
                    </a:p>
                    <a:p>
                      <a:pPr marL="274320" indent="-27432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>
                          <a:solidFill>
                            <a:schemeClr val="tx1"/>
                          </a:solidFill>
                        </a:rPr>
                        <a:t>Ends either at the end of the current CDM CP  or 31 Dec 2025 (whichever is earlier) or as specified by the host party;</a:t>
                      </a:r>
                    </a:p>
                    <a:p>
                      <a:pPr marL="274320" indent="-27432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>
                          <a:solidFill>
                            <a:schemeClr val="tx1"/>
                          </a:solidFill>
                        </a:rPr>
                        <a:t>Type (renewable</a:t>
                      </a: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 or fixed) – not to change at or after transition.</a:t>
                      </a:r>
                    </a:p>
                    <a:p>
                      <a:pPr marL="274320" indent="-27432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Renewals – </a:t>
                      </a:r>
                      <a:r>
                        <a:rPr lang="en-US" sz="1400">
                          <a:solidFill>
                            <a:schemeClr val="accent5"/>
                          </a:solidFill>
                        </a:rPr>
                        <a:t>following the RPMs </a:t>
                      </a: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unless the Host Party specifies no-renewal</a:t>
                      </a:r>
                      <a:endParaRPr lang="en-US" sz="140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4140696"/>
                  </a:ext>
                </a:extLst>
              </a:tr>
              <a:tr h="20843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Use of CDM Methodologies</a:t>
                      </a:r>
                    </a:p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May continue to use currently applied CDM meth until renewal or 31 Dec 2025 (whichever is earlier)</a:t>
                      </a:r>
                    </a:p>
                    <a:p>
                      <a:pPr marL="285750" indent="-2857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May voluntarily (or if requested by the host party if incompatible with its meth approach)  replace the meth or as requested  </a:t>
                      </a:r>
                    </a:p>
                    <a:p>
                      <a:pPr marL="285750" indent="-2857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Additionality demonstration is deemed fulfilled if CDM meth is applied</a:t>
                      </a:r>
                    </a:p>
                    <a:p>
                      <a:pPr marL="285750" indent="-2857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Global Warming Potential – apply values from the IPCC 5AR. </a:t>
                      </a:r>
                    </a:p>
                    <a:p>
                      <a:pPr marL="285750" indent="-2857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For a </a:t>
                      </a:r>
                      <a:r>
                        <a:rPr lang="en-US" sz="1400" u="none" kern="1200" dirty="0" err="1">
                          <a:solidFill>
                            <a:schemeClr val="tx1"/>
                          </a:solidFill>
                        </a:rPr>
                        <a:t>PoA</a:t>
                      </a: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 that continues applying CDM meths, no new CPAs may be included until renewal of </a:t>
                      </a:r>
                      <a:r>
                        <a:rPr lang="en-US" sz="1400" u="none" kern="1200" dirty="0" err="1">
                          <a:solidFill>
                            <a:schemeClr val="tx1"/>
                          </a:solidFill>
                        </a:rPr>
                        <a:t>PoA</a:t>
                      </a: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 under Art. 6.4.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8840840"/>
                  </a:ext>
                </a:extLst>
              </a:tr>
              <a:tr h="878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Additional activity design requirements</a:t>
                      </a:r>
                      <a:endParaRPr lang="en-US" sz="1400" b="1" u="none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Long-term benefits to climate change.</a:t>
                      </a:r>
                    </a:p>
                    <a:p>
                      <a:pPr marL="285750" indent="-285750" algn="l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Addressing non-permanence (all types of activities) – analysis  of risks and planned monitoring and counter measures.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kern="1200" dirty="0">
                          <a:solidFill>
                            <a:schemeClr val="tx1"/>
                          </a:solidFill>
                        </a:rPr>
                        <a:t>Social impacts.</a:t>
                      </a:r>
                      <a:endParaRPr lang="en-US" sz="1400" u="none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6822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097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51F21-4BCB-9C28-F511-DEBFF0174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D45B08-FD65-B639-D980-E503F29098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5097" y="0"/>
            <a:ext cx="7702776" cy="1231106"/>
          </a:xfrm>
        </p:spPr>
        <p:txBody>
          <a:bodyPr/>
          <a:lstStyle/>
          <a:p>
            <a:r>
              <a:rPr lang="en-US" sz="3200" dirty="0"/>
              <a:t>Demand: CORSIA and VCM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D8CE1558-CACC-B708-F9AB-B674332E0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127" y="3811320"/>
            <a:ext cx="1071297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t">
            <a:spAutoFit/>
          </a:bodyPr>
          <a:lstStyle>
            <a:lvl1pPr marL="358775" indent="-358775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1pPr>
            <a:lvl2pPr marL="803275" indent="-265113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94970" lvl="2" indent="-39497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  <a:tabLst>
                <a:tab pos="5921375" algn="l"/>
              </a:tabLst>
              <a:defRPr/>
            </a:pPr>
            <a:r>
              <a:rPr lang="en-US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Demand (air traffic, emission reductions):</a:t>
            </a:r>
            <a:endParaRPr lang="en-US" sz="2000" dirty="0"/>
          </a:p>
          <a:p>
            <a:pPr marL="852170" lvl="3" indent="-39497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  <a:tabLst>
                <a:tab pos="5921375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No final offsetting requirements have been accrued for CORSIA’s pilot phase (2021 –2023).</a:t>
            </a:r>
            <a:endParaRPr kumimoji="0" lang="en-IE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852170" lvl="3" indent="-39497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  <a:tabLst>
                <a:tab pos="5921375" algn="l"/>
              </a:tabLst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Estimated demand is 68ｰ110 Mt for the First Phase (2024-2026). 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852170" lvl="3" indent="-39497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  <a:tabLst>
                <a:tab pos="5921375" algn="l"/>
              </a:tabLst>
              <a:defRPr/>
            </a:pPr>
            <a:r>
              <a:rPr lang="en-IE" sz="2000" dirty="0"/>
              <a:t>Estimated demand is 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502ｰ1330 Mt for the Second Phase (2027-2035). </a:t>
            </a:r>
            <a:br>
              <a:rPr kumimoji="0" lang="en-IE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n-I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812031-F482-AE8A-DB49-B70B51C937ED}"/>
              </a:ext>
            </a:extLst>
          </p:cNvPr>
          <p:cNvSpPr txBox="1"/>
          <p:nvPr/>
        </p:nvSpPr>
        <p:spPr>
          <a:xfrm>
            <a:off x="683568" y="5871509"/>
            <a:ext cx="700583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Committee on Aviation Environmental Protection (CAEP) “initial assessments in support of the 2025 CORSIA periodic review”, </a:t>
            </a:r>
            <a:r>
              <a:rPr lang="en-US" sz="9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https://www.icao.int/environmental-protection/CORSIA/Documents/CAEP_Inputs%20to%202025%20CORSIA%20periodic%20review%20(C232).pdf</a:t>
            </a:r>
            <a:endParaRPr lang="en-US" sz="900" dirty="0">
              <a:solidFill>
                <a:schemeClr val="tx2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3FF5DF7-BCE8-AED8-5E8B-869229E3CF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550842"/>
              </p:ext>
            </p:extLst>
          </p:nvPr>
        </p:nvGraphicFramePr>
        <p:xfrm>
          <a:off x="335097" y="1033332"/>
          <a:ext cx="7702776" cy="2777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Box 5">
            <a:extLst>
              <a:ext uri="{FF2B5EF4-FFF2-40B4-BE49-F238E27FC236}">
                <a16:creationId xmlns:a16="http://schemas.microsoft.com/office/drawing/2014/main" id="{38100894-1AA9-E92A-86F1-85BB52365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1663" y="1231106"/>
            <a:ext cx="3680337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t">
            <a:spAutoFit/>
          </a:bodyPr>
          <a:lstStyle>
            <a:lvl1pPr marL="358775" indent="-358775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1pPr>
            <a:lvl2pPr marL="803275" indent="-265113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tabLst>
                <a:tab pos="5921375" algn="l"/>
              </a:tabLst>
              <a:defRPr/>
            </a:pPr>
            <a:r>
              <a:rPr lang="en-US" sz="2000" dirty="0">
                <a:latin typeface="Arial"/>
                <a:cs typeface="Arial"/>
              </a:rPr>
              <a:t>The volume of issued credits has declined since 2021, possibly due to continued concerns about integrity, regulatory uncertainty and ongoing revisions of methodologies. </a:t>
            </a:r>
            <a:endParaRPr lang="en-IE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8882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EC09-C6EE-883D-27C8-77B6F4549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id="{2A9F00B4-B8D1-6DBD-7931-E72249C0B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88640"/>
            <a:ext cx="8352928" cy="46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176213" indent="-176213" eaLnBrk="0" hangingPunct="0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6213" marR="0" lvl="0" indent="-176213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B93D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Governmental crediting system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9F20A29-043F-87B1-92E8-3C8DAC174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64" y="1207747"/>
            <a:ext cx="7848872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358775" indent="-358775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1pPr>
            <a:lvl2pPr marL="803275" indent="-265113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352425" algn="l"/>
                <a:tab pos="5921375" algn="l"/>
              </a:tabLs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" panose="05000000000000000000" pitchFamily="2" charset="2"/>
              <a:buChar char="§"/>
              <a:tabLst>
                <a:tab pos="268288" algn="l"/>
                <a:tab pos="1252538" algn="l"/>
              </a:tabLst>
              <a:defRPr/>
            </a:pPr>
            <a:r>
              <a:rPr lang="en-US" sz="2000" dirty="0">
                <a:latin typeface="Arial" panose="020B0604020202020204" pitchFamily="34" charset="0"/>
                <a:ea typeface="MS Mincho" panose="02020609040205080304" pitchFamily="49" charset="-128"/>
              </a:rPr>
              <a:t>Governmental carbon crediting mechanisms are often established by a jurisdiction to meet domestic compliance demand* and/or voluntary demand. </a:t>
            </a:r>
          </a:p>
          <a:p>
            <a:pPr marL="796925" lvl="2" indent="-457200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Courier New" panose="02070309020205020404" pitchFamily="49" charset="0"/>
              <a:buChar char="o"/>
              <a:tabLst>
                <a:tab pos="268288" algn="l"/>
                <a:tab pos="1252538" algn="l"/>
              </a:tabLst>
              <a:defRPr/>
            </a:pPr>
            <a:r>
              <a:rPr lang="en-US" sz="1800" dirty="0"/>
              <a:t>Examples include Australia, Canada, Colombia, Chile, China, EU, Japan, Kazakhstan, Portugal, Republic of Korea, Saudi Arabia, South Africa, Spain, Sri Lanka, Thailand, UK, USA (Regional) and Viet Nam.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644291-6182-07D9-4BC5-1188964D8BD5}"/>
              </a:ext>
            </a:extLst>
          </p:cNvPr>
          <p:cNvGrpSpPr/>
          <p:nvPr/>
        </p:nvGrpSpPr>
        <p:grpSpPr>
          <a:xfrm>
            <a:off x="1502585" y="3098431"/>
            <a:ext cx="6714893" cy="2706414"/>
            <a:chOff x="1979712" y="3068960"/>
            <a:chExt cx="6714893" cy="2706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8FC8BF6-8151-B786-8806-C50482F62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2846" y="3115962"/>
              <a:ext cx="5058308" cy="260498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D510F0F-1B46-8CA1-B554-91EC915D4DA5}"/>
                </a:ext>
              </a:extLst>
            </p:cNvPr>
            <p:cNvSpPr/>
            <p:nvPr/>
          </p:nvSpPr>
          <p:spPr bwMode="auto">
            <a:xfrm>
              <a:off x="1979712" y="3068960"/>
              <a:ext cx="2808312" cy="45084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1D5C06-36A3-CD3C-DADE-5B5ECADC328C}"/>
                </a:ext>
              </a:extLst>
            </p:cNvPr>
            <p:cNvSpPr/>
            <p:nvPr/>
          </p:nvSpPr>
          <p:spPr bwMode="auto">
            <a:xfrm>
              <a:off x="5886293" y="5324525"/>
              <a:ext cx="2808312" cy="45084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4DD572A-0EEC-58C9-EC05-A9AEA4642CC9}"/>
              </a:ext>
            </a:extLst>
          </p:cNvPr>
          <p:cNvSpPr txBox="1"/>
          <p:nvPr/>
        </p:nvSpPr>
        <p:spPr>
          <a:xfrm>
            <a:off x="1611086" y="5804845"/>
            <a:ext cx="592182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Map of governmental crediting mechanisms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D0023B-CCFB-C23C-8BA8-875240C087C2}"/>
              </a:ext>
            </a:extLst>
          </p:cNvPr>
          <p:cNvSpPr txBox="1"/>
          <p:nvPr/>
        </p:nvSpPr>
        <p:spPr>
          <a:xfrm>
            <a:off x="683568" y="6254976"/>
            <a:ext cx="74974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MS Mincho" panose="02020609040205080304" pitchFamily="49" charset="-128"/>
              </a:rPr>
              <a:t>* either in conjunction with carbon pricing or some form of carbon commitment</a:t>
            </a:r>
            <a:br>
              <a:rPr lang="en-US" sz="1200" dirty="0">
                <a:latin typeface="Arial" panose="020B0604020202020204" pitchFamily="34" charset="0"/>
                <a:ea typeface="MS Mincho" panose="02020609040205080304" pitchFamily="49" charset="-128"/>
              </a:rPr>
            </a:br>
            <a:r>
              <a:rPr lang="en-US" sz="1200" dirty="0">
                <a:latin typeface="Arial" panose="020B0604020202020204" pitchFamily="34" charset="0"/>
                <a:ea typeface="MS Mincho" panose="02020609040205080304" pitchFamily="49" charset="-128"/>
              </a:rPr>
              <a:t>Source: World Bank, State and Trends of Carbon Pricing 2025, </a:t>
            </a:r>
            <a:r>
              <a:rPr lang="en-US" sz="1400" dirty="0">
                <a:hlinkClick r:id="rId3"/>
              </a:rPr>
              <a:t>Open Knowledge Repository</a:t>
            </a:r>
            <a:endParaRPr lang="en-US" sz="1200" dirty="0">
              <a:latin typeface="Arial" panose="020B0604020202020204" pitchFamily="34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4708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CA602-1CA9-6CFD-3D32-0F585699C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ACC469-7D9D-5759-8460-ABA9704C00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/>
              <a:t>A6.4 DNA Statistics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408CE32-B2A6-08B5-6747-F49975AA6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935578"/>
              </p:ext>
            </p:extLst>
          </p:nvPr>
        </p:nvGraphicFramePr>
        <p:xfrm>
          <a:off x="7814349" y="1332181"/>
          <a:ext cx="4274535" cy="336484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49689">
                  <a:extLst>
                    <a:ext uri="{9D8B030D-6E8A-4147-A177-3AD203B41FA5}">
                      <a16:colId xmlns:a16="http://schemas.microsoft.com/office/drawing/2014/main" val="3010348255"/>
                    </a:ext>
                  </a:extLst>
                </a:gridCol>
                <a:gridCol w="1424846">
                  <a:extLst>
                    <a:ext uri="{9D8B030D-6E8A-4147-A177-3AD203B41FA5}">
                      <a16:colId xmlns:a16="http://schemas.microsoft.com/office/drawing/2014/main" val="3479388876"/>
                    </a:ext>
                  </a:extLst>
                </a:gridCol>
              </a:tblGrid>
              <a:tr h="4203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Countries in EASA</a:t>
                      </a:r>
                      <a:endParaRPr lang="en-US" sz="1800" b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598601"/>
                  </a:ext>
                </a:extLst>
              </a:tr>
              <a:tr h="4203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A6.4 DNA Focal Point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103079"/>
                  </a:ext>
                </a:extLst>
              </a:tr>
              <a:tr h="770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PACM Host Country Participation Form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Ethiopia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Rwanda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Africa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Tanzania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Uganda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Zambia</a:t>
                      </a:r>
                    </a:p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238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A82909D-70D3-5138-67ED-8CF1A5393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570467"/>
              </p:ext>
            </p:extLst>
          </p:nvPr>
        </p:nvGraphicFramePr>
        <p:xfrm>
          <a:off x="773268" y="1332181"/>
          <a:ext cx="6820712" cy="52247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7580">
                  <a:extLst>
                    <a:ext uri="{9D8B030D-6E8A-4147-A177-3AD203B41FA5}">
                      <a16:colId xmlns:a16="http://schemas.microsoft.com/office/drawing/2014/main" val="668686186"/>
                    </a:ext>
                  </a:extLst>
                </a:gridCol>
                <a:gridCol w="2555608">
                  <a:extLst>
                    <a:ext uri="{9D8B030D-6E8A-4147-A177-3AD203B41FA5}">
                      <a16:colId xmlns:a16="http://schemas.microsoft.com/office/drawing/2014/main" val="1825698962"/>
                    </a:ext>
                  </a:extLst>
                </a:gridCol>
                <a:gridCol w="2227524">
                  <a:extLst>
                    <a:ext uri="{9D8B030D-6E8A-4147-A177-3AD203B41FA5}">
                      <a16:colId xmlns:a16="http://schemas.microsoft.com/office/drawing/2014/main" val="4077406422"/>
                    </a:ext>
                  </a:extLst>
                </a:gridCol>
              </a:tblGrid>
              <a:tr h="71815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 Country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DNA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Host Party Participation Form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1807085732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Angola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</a:rPr>
                        <a:t>Nomination awaited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2191283504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Mozambique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</a:rPr>
                        <a:t>Nomination awaited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1921789158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South Sudan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Nomination awaited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3163083327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Botswana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3784677475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Eritrea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416425208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Eswatini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718421761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Kenya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2184563833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Lesotho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67251507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Malawi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2697748568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Mauritius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1054506129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Namibia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4241445130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Seychelles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3488042676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Zimbabwe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To be submitted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3251783641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Ethiopia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2623419572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Rwanda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907732604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South Africa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686325082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Tanzania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228252257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Uganda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3418274454"/>
                  </a:ext>
                </a:extLst>
              </a:tr>
              <a:tr h="2371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Zambia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Yes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87" marR="5487" marT="5488" marB="0" anchor="ctr"/>
                </a:tc>
                <a:extLst>
                  <a:ext uri="{0D108BD9-81ED-4DB2-BD59-A6C34878D82A}">
                    <a16:rowId xmlns:a16="http://schemas.microsoft.com/office/drawing/2014/main" val="402993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819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5A10B-F4CC-FFA9-05A6-9E70875F4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id="{19A62D2B-2261-1FFD-76C0-B11ADB2E7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88640"/>
            <a:ext cx="8352928" cy="46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176213" indent="-176213" eaLnBrk="0" hangingPunct="0">
              <a:defRPr sz="1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76213" marR="0" lvl="0" indent="-176213" algn="l" defTabSz="914400" rtl="0" eaLnBrk="1" fontAlgn="base" latinLnBrk="0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B93D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Governmental crediting system</a:t>
            </a:r>
          </a:p>
        </p:txBody>
      </p:sp>
      <p:pic>
        <p:nvPicPr>
          <p:cNvPr id="1026" name="Picture 2" descr="A6-TER process">
            <a:extLst>
              <a:ext uri="{FF2B5EF4-FFF2-40B4-BE49-F238E27FC236}">
                <a16:creationId xmlns:a16="http://schemas.microsoft.com/office/drawing/2014/main" id="{03DE8F24-94E0-3065-5A75-BA22CC4AC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22" y="1160354"/>
            <a:ext cx="11004243" cy="583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911194"/>
      </p:ext>
    </p:extLst>
  </p:cSld>
  <p:clrMapOvr>
    <a:masterClrMapping/>
  </p:clrMapOvr>
</p:sld>
</file>

<file path=ppt/theme/theme1.xml><?xml version="1.0" encoding="utf-8"?>
<a:theme xmlns:a="http://schemas.openxmlformats.org/drawingml/2006/main" name="Transparency under the Paris Agree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 UNFCCC PowerPoint">
  <a:themeElements>
    <a:clrScheme name="blank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lank">
  <a:themeElements>
    <a:clrScheme name="blank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 UNFCCC PowerPoint">
  <a:themeElements>
    <a:clrScheme name="blank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blank">
  <a:themeElements>
    <a:clrScheme name="blank 1">
      <a:dk1>
        <a:srgbClr val="000000"/>
      </a:dk1>
      <a:lt1>
        <a:srgbClr val="FFFFFF"/>
      </a:lt1>
      <a:dk2>
        <a:srgbClr val="4B93DC"/>
      </a:dk2>
      <a:lt2>
        <a:srgbClr val="808080"/>
      </a:lt2>
      <a:accent1>
        <a:srgbClr val="CCA674"/>
      </a:accent1>
      <a:accent2>
        <a:srgbClr val="FB927D"/>
      </a:accent2>
      <a:accent3>
        <a:srgbClr val="FFFFFF"/>
      </a:accent3>
      <a:accent4>
        <a:srgbClr val="000000"/>
      </a:accent4>
      <a:accent5>
        <a:srgbClr val="E2D0BC"/>
      </a:accent5>
      <a:accent6>
        <a:srgbClr val="E38471"/>
      </a:accent6>
      <a:hlink>
        <a:srgbClr val="A8D6BC"/>
      </a:hlink>
      <a:folHlink>
        <a:srgbClr val="B6D4B8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4B93DC"/>
        </a:dk2>
        <a:lt2>
          <a:srgbClr val="808080"/>
        </a:lt2>
        <a:accent1>
          <a:srgbClr val="CCA674"/>
        </a:accent1>
        <a:accent2>
          <a:srgbClr val="FB927D"/>
        </a:accent2>
        <a:accent3>
          <a:srgbClr val="FFFFFF"/>
        </a:accent3>
        <a:accent4>
          <a:srgbClr val="000000"/>
        </a:accent4>
        <a:accent5>
          <a:srgbClr val="E2D0BC"/>
        </a:accent5>
        <a:accent6>
          <a:srgbClr val="E38471"/>
        </a:accent6>
        <a:hlink>
          <a:srgbClr val="A8D6BC"/>
        </a:hlink>
        <a:folHlink>
          <a:srgbClr val="B6D4B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d80b15-5f07-43ab-b435-85767a7dac08">
      <UserInfo>
        <DisplayName/>
        <AccountId xsi:nil="true"/>
        <AccountType/>
      </UserInfo>
    </SharedWithUsers>
    <lcf76f155ced4ddcb4097134ff3c332f xmlns="819ae873-75e1-413b-9d00-7af9258cf281">
      <Terms xmlns="http://schemas.microsoft.com/office/infopath/2007/PartnerControls"/>
    </lcf76f155ced4ddcb4097134ff3c332f>
    <TaxCatchAll xmlns="eb4559c4-8463-4985-927f-f0d558bff8f0" xsi:nil="true"/>
    <Ready xmlns="819ae873-75e1-413b-9d00-7af9258cf281">true</Ready>
    <Doc_x002e_SymbolNumber xmlns="819ae873-75e1-413b-9d00-7af9258cf281" xsi:nil="true"/>
    <_Flow_SignoffStatus xmlns="819ae873-75e1-413b-9d00-7af9258cf281" xsi:nil="true"/>
    <Formatter_x0028_s_x0029_ xmlns="819ae873-75e1-413b-9d00-7af9258cf281">
      <UserInfo>
        <DisplayName/>
        <AccountId xsi:nil="true"/>
        <AccountType/>
      </UserInfo>
    </Formatter_x0028_s_x0029_>
    <Teamleademail xmlns="819ae873-75e1-413b-9d00-7af9258cf281">
      <UserInfo>
        <DisplayName/>
        <AccountId xsi:nil="true"/>
        <AccountType/>
      </UserInfo>
    </Teamleademail>
    <Drafter_x0028_s_x0029_ xmlns="819ae873-75e1-413b-9d00-7af9258cf281">
      <UserInfo>
        <DisplayName/>
        <AccountId xsi:nil="true"/>
        <AccountType/>
      </UserInfo>
    </Drafter_x0028_s_x0029_>
    <Status xmlns="819ae873-75e1-413b-9d00-7af9258cf281">true</Status>
  </documentManagement>
</p:properties>
</file>

<file path=customXml/item2.xml><?xml version="1.0" encoding="utf-8"?>
<?mso-contentType ?>
<SharedContentType xmlns="Microsoft.SharePoint.Taxonomy.ContentTypeSync" SourceId="9d8c265a-5436-43a7-80c1-713d2827ffde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B6730B0802B54A9F00C78B857E1443" ma:contentTypeVersion="28" ma:contentTypeDescription="Create a new document." ma:contentTypeScope="" ma:versionID="9d684dda10f4f2dbf746fae76444930a">
  <xsd:schema xmlns:xsd="http://www.w3.org/2001/XMLSchema" xmlns:xs="http://www.w3.org/2001/XMLSchema" xmlns:p="http://schemas.microsoft.com/office/2006/metadata/properties" xmlns:ns2="819ae873-75e1-413b-9d00-7af9258cf281" xmlns:ns3="eb4559c4-8463-4985-927f-f0d558bff8f0" xmlns:ns4="13d80b15-5f07-43ab-b435-85767a7dac08" targetNamespace="http://schemas.microsoft.com/office/2006/metadata/properties" ma:root="true" ma:fieldsID="2e1a7d6f560f2b9324fa8d4f4f1cd31a" ns2:_="" ns3:_="" ns4:_="">
    <xsd:import namespace="819ae873-75e1-413b-9d00-7af9258cf281"/>
    <xsd:import namespace="eb4559c4-8463-4985-927f-f0d558bff8f0"/>
    <xsd:import namespace="13d80b15-5f07-43ab-b435-85767a7dac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Doc_x002e_SymbolNumber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Ready" minOccurs="0"/>
                <xsd:element ref="ns2:_Flow_SignoffStatus" minOccurs="0"/>
                <xsd:element ref="ns2:Teamleademail" minOccurs="0"/>
                <xsd:element ref="ns2:Drafter_x0028_s_x0029_" minOccurs="0"/>
                <xsd:element ref="ns2:Formatter_x0028_s_x0029_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9ae873-75e1-413b-9d00-7af9258cf2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oc_x002e_SymbolNumber" ma:index="12" nillable="true" ma:displayName="Doc. Symbol Number" ma:format="Dropdown" ma:internalName="Doc_x002e_SymbolNumber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d8c265a-5436-43a7-80c1-713d2827ff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ady" ma:index="26" nillable="true" ma:displayName="Ready" ma:default="1" ma:format="Dropdown" ma:internalName="Ready">
      <xsd:simpleType>
        <xsd:restriction base="dms:Boolean"/>
      </xsd:simpleType>
    </xsd:element>
    <xsd:element name="_Flow_SignoffStatus" ma:index="27" nillable="true" ma:displayName="Sign-off status" ma:format="Dropdown" ma:internalName="_x0024_Resources_x003a_core_x002c_Signoff_Status">
      <xsd:simpleType>
        <xsd:restriction base="dms:Choice">
          <xsd:enumeration value="WIP"/>
          <xsd:enumeration value="Ready for clearance"/>
          <xsd:enumeration value="Cleared"/>
          <xsd:enumeration value="Returned"/>
        </xsd:restriction>
      </xsd:simpleType>
    </xsd:element>
    <xsd:element name="Teamleademail" ma:index="28" nillable="true" ma:displayName="Team lead(s)" ma:format="Dropdown" ma:list="UserInfo" ma:SharePointGroup="0" ma:internalName="Teamleademail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rafter_x0028_s_x0029_" ma:index="29" nillable="true" ma:displayName="Drafter(s)" ma:format="Dropdown" ma:list="UserInfo" ma:SharePointGroup="0" ma:internalName="Drafter_x0028_s_x0029_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Formatter_x0028_s_x0029_" ma:index="30" nillable="true" ma:displayName="Formatter(s)" ma:format="Dropdown" ma:list="UserInfo" ma:SharePointGroup="0" ma:internalName="Formatter_x0028_s_x0029_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tus" ma:index="31" nillable="true" ma:displayName="Status" ma:default="1" ma:format="Dropdown" ma:internalName="Status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4559c4-8463-4985-927f-f0d558bff8f0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1990851-a39d-4e76-9339-d9f3f2815fa8}" ma:internalName="TaxCatchAll" ma:showField="CatchAllData" ma:web="13d80b15-5f07-43ab-b435-85767a7dac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d80b15-5f07-43ab-b435-85767a7dac0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A71A64-5474-40BE-90C1-83DB052F0511}">
  <ds:schemaRefs>
    <ds:schemaRef ds:uri="13d80b15-5f07-43ab-b435-85767a7dac08"/>
    <ds:schemaRef ds:uri="819ae873-75e1-413b-9d00-7af9258cf281"/>
    <ds:schemaRef ds:uri="eb4559c4-8463-4985-927f-f0d558bff8f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5B0564E-EB74-468A-8100-6BDC78940E00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DAF13827-417F-4280-B6F4-432A726169CD}">
  <ds:schemaRefs>
    <ds:schemaRef ds:uri="13d80b15-5f07-43ab-b435-85767a7dac08"/>
    <ds:schemaRef ds:uri="819ae873-75e1-413b-9d00-7af9258cf281"/>
    <ds:schemaRef ds:uri="eb4559c4-8463-4985-927f-f0d558bff8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20417C6D-39AA-4E81-B795-C7B023C4D9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4706</TotalTime>
  <Words>3712</Words>
  <Application>Microsoft Office PowerPoint</Application>
  <PresentationFormat>Widescreen</PresentationFormat>
  <Paragraphs>716</Paragraphs>
  <Slides>33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33</vt:i4>
      </vt:variant>
    </vt:vector>
  </HeadingPairs>
  <TitlesOfParts>
    <vt:vector size="49" baseType="lpstr">
      <vt:lpstr>CamingoDos Pro Regular</vt:lpstr>
      <vt:lpstr>DengXian</vt:lpstr>
      <vt:lpstr>Arial</vt:lpstr>
      <vt:lpstr>Calibri</vt:lpstr>
      <vt:lpstr>Courier New</vt:lpstr>
      <vt:lpstr>Roboto</vt:lpstr>
      <vt:lpstr>Segoe UI</vt:lpstr>
      <vt:lpstr>Times New Roman</vt:lpstr>
      <vt:lpstr>Wingdings</vt:lpstr>
      <vt:lpstr>Transparency under the Paris Agreement</vt:lpstr>
      <vt:lpstr>1_blank</vt:lpstr>
      <vt:lpstr>blank</vt:lpstr>
      <vt:lpstr> UNFCCC PowerPoint</vt:lpstr>
      <vt:lpstr>2_blank</vt:lpstr>
      <vt:lpstr>1_ UNFCCC PowerPoint</vt:lpstr>
      <vt:lpstr>3_blank</vt:lpstr>
      <vt:lpstr>international carbon markets key trends, and core requirements for Article 6 participation. </vt:lpstr>
      <vt:lpstr>Cooperative approaches under  Article 6 of the Paris Agreement</vt:lpstr>
      <vt:lpstr>A6.2 &amp; A6.4 Participation Requirements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Søren Hjortlund</dc:creator>
  <cp:lastModifiedBy>Marian Mraz</cp:lastModifiedBy>
  <cp:revision>59</cp:revision>
  <dcterms:created xsi:type="dcterms:W3CDTF">2021-02-02T13:16:47Z</dcterms:created>
  <dcterms:modified xsi:type="dcterms:W3CDTF">2026-02-11T05:20:50Z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0x0101008FB6730B0802B54A9F00C78B857E1443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xd_Signature">
    <vt:bool>false</vt:bool>
  </property>
  <property fmtid="{D5CDD505-2E9C-101B-9397-08002B2CF9AE}" pid="8" name="MediaServiceImageTags">
    <vt:lpwstr/>
  </property>
</Properties>
</file>