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41"/>
  </p:notesMasterIdLst>
  <p:sldIdLst>
    <p:sldId id="272" r:id="rId5"/>
    <p:sldId id="275" r:id="rId6"/>
    <p:sldId id="2147481604" r:id="rId7"/>
    <p:sldId id="2147481605" r:id="rId8"/>
    <p:sldId id="2147483537" r:id="rId9"/>
    <p:sldId id="2147481606" r:id="rId10"/>
    <p:sldId id="258" r:id="rId11"/>
    <p:sldId id="2147481607" r:id="rId12"/>
    <p:sldId id="2147481608" r:id="rId13"/>
    <p:sldId id="2141412285" r:id="rId14"/>
    <p:sldId id="2147481613" r:id="rId15"/>
    <p:sldId id="2147483535" r:id="rId16"/>
    <p:sldId id="2147483536" r:id="rId17"/>
    <p:sldId id="2147483523" r:id="rId18"/>
    <p:sldId id="2147483517" r:id="rId19"/>
    <p:sldId id="2147481614" r:id="rId20"/>
    <p:sldId id="2147481612" r:id="rId21"/>
    <p:sldId id="2147481616" r:id="rId22"/>
    <p:sldId id="2147483527" r:id="rId23"/>
    <p:sldId id="2147483529" r:id="rId24"/>
    <p:sldId id="2147481618" r:id="rId25"/>
    <p:sldId id="2147481619" r:id="rId26"/>
    <p:sldId id="2147481620" r:id="rId27"/>
    <p:sldId id="2147481621" r:id="rId28"/>
    <p:sldId id="2147481623" r:id="rId29"/>
    <p:sldId id="2147481625" r:id="rId30"/>
    <p:sldId id="2147483530" r:id="rId31"/>
    <p:sldId id="2147483531" r:id="rId32"/>
    <p:sldId id="2147483532" r:id="rId33"/>
    <p:sldId id="2147483533" r:id="rId34"/>
    <p:sldId id="2147481610" r:id="rId35"/>
    <p:sldId id="262" r:id="rId36"/>
    <p:sldId id="273" r:id="rId37"/>
    <p:sldId id="257" r:id="rId38"/>
    <p:sldId id="2147483534" r:id="rId39"/>
    <p:sldId id="264" r:id="rId40"/>
  </p:sldIdLst>
  <p:sldSz cx="12192000" cy="6858000"/>
  <p:notesSz cx="6858000" cy="9144000"/>
  <p:custDataLst>
    <p:tags r:id="rId42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6B9761D-30ED-59BB-2332-DBE32E14B1BA}" name="Harikumar Gadde" initials="HG" userId="S::hgadde@worldbank.org::c5282638-d8a1-489d-81ae-8048f47b5701" providerId="AD"/>
  <p188:author id="{50DAB3D4-04FC-D955-6C18-39803FD48800}" name="Ashia Bio Sawe" initials="AB" userId="S::abiosawe@worldbank.org::3f83a632-861b-4210-b95d-2a6fad54aea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4F2399-F94D-1213-2D25-4A81F6FA6B54}" v="3" dt="2026-02-09T06:49:46.140"/>
    <p1510:client id="{94C443C5-A802-C71E-689F-C695A1A53E5A}" v="1" dt="2026-02-09T18:23:00.923"/>
    <p1510:client id="{D56A5644-260E-4C07-AE81-8C6CAF1CDF7A}" v="1056" dt="2026-02-09T22:03:18.398"/>
    <p1510:client id="{EDECA857-2238-F986-135F-28CF20373E1A}" v="13" vWet="14" dt="2026-02-09T07:31:35.096"/>
    <p1510:client id="{F62982FD-D378-8A52-BBB9-DB249465F7BA}" v="3" dt="2026-02-09T07:16:59.3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30" d="100"/>
          <a:sy n="30" d="100"/>
        </p:scale>
        <p:origin x="483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gs" Target="tags/tag1.xml"/><Relationship Id="rId47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shia Bio Sawe" userId="S::abiosawe@worldbank.org::3f83a632-861b-4210-b95d-2a6fad54aea4" providerId="AD" clId="Web-{674F2399-F94D-1213-2D25-4A81F6FA6B54}"/>
    <pc:docChg chg="modSld">
      <pc:chgData name="Ashia Bio Sawe" userId="S::abiosawe@worldbank.org::3f83a632-861b-4210-b95d-2a6fad54aea4" providerId="AD" clId="Web-{674F2399-F94D-1213-2D25-4A81F6FA6B54}" dt="2026-02-09T06:49:46.140" v="2" actId="1076"/>
      <pc:docMkLst>
        <pc:docMk/>
      </pc:docMkLst>
      <pc:sldChg chg="modSp">
        <pc:chgData name="Ashia Bio Sawe" userId="S::abiosawe@worldbank.org::3f83a632-861b-4210-b95d-2a6fad54aea4" providerId="AD" clId="Web-{674F2399-F94D-1213-2D25-4A81F6FA6B54}" dt="2026-02-09T06:49:46.140" v="2" actId="1076"/>
        <pc:sldMkLst>
          <pc:docMk/>
          <pc:sldMk cId="4121570869" sldId="275"/>
        </pc:sldMkLst>
        <pc:picChg chg="mod">
          <ac:chgData name="Ashia Bio Sawe" userId="S::abiosawe@worldbank.org::3f83a632-861b-4210-b95d-2a6fad54aea4" providerId="AD" clId="Web-{674F2399-F94D-1213-2D25-4A81F6FA6B54}" dt="2026-02-09T06:49:46.140" v="2" actId="1076"/>
          <ac:picMkLst>
            <pc:docMk/>
            <pc:sldMk cId="4121570869" sldId="275"/>
            <ac:picMk id="3" creationId="{A21AB7F1-7E61-1248-AD25-FE5DF28CCA60}"/>
          </ac:picMkLst>
        </pc:picChg>
      </pc:sldChg>
    </pc:docChg>
  </pc:docChgLst>
  <pc:docChgLst>
    <pc:chgData name="Derick Ndimbwa" userId="S::dndimbwa_comesa.int#ext#@worldbankgroup.onmicrosoft.com::e215e6be-f4b3-495d-a44f-53ebc691a2d8" providerId="AD" clId="Web-{EDECA857-2238-F986-135F-28CF20373E1A}"/>
    <pc:docChg chg="modSld">
      <pc:chgData name="Derick Ndimbwa" userId="S::dndimbwa_comesa.int#ext#@worldbankgroup.onmicrosoft.com::e215e6be-f4b3-495d-a44f-53ebc691a2d8" providerId="AD" clId="Web-{EDECA857-2238-F986-135F-28CF20373E1A}" dt="2026-02-09T07:31:31.690" v="12" actId="20577"/>
      <pc:docMkLst>
        <pc:docMk/>
      </pc:docMkLst>
      <pc:sldChg chg="modSp">
        <pc:chgData name="Derick Ndimbwa" userId="S::dndimbwa_comesa.int#ext#@worldbankgroup.onmicrosoft.com::e215e6be-f4b3-495d-a44f-53ebc691a2d8" providerId="AD" clId="Web-{EDECA857-2238-F986-135F-28CF20373E1A}" dt="2026-02-09T07:31:31.690" v="12" actId="20577"/>
        <pc:sldMkLst>
          <pc:docMk/>
          <pc:sldMk cId="467333572" sldId="2147481605"/>
        </pc:sldMkLst>
        <pc:spChg chg="mod">
          <ac:chgData name="Derick Ndimbwa" userId="S::dndimbwa_comesa.int#ext#@worldbankgroup.onmicrosoft.com::e215e6be-f4b3-495d-a44f-53ebc691a2d8" providerId="AD" clId="Web-{EDECA857-2238-F986-135F-28CF20373E1A}" dt="2026-02-09T07:31:31.690" v="12" actId="20577"/>
          <ac:spMkLst>
            <pc:docMk/>
            <pc:sldMk cId="467333572" sldId="2147481605"/>
            <ac:spMk id="15" creationId="{5250A46F-995D-AF03-A150-91C7E03ADAED}"/>
          </ac:spMkLst>
        </pc:spChg>
      </pc:sldChg>
    </pc:docChg>
  </pc:docChgLst>
  <pc:docChgLst>
    <pc:chgData name="Ashia Bio Sawe" userId="3f83a632-861b-4210-b95d-2a6fad54aea4" providerId="ADAL" clId="{A7D46C8C-935F-4933-A8A6-70EDE636F1F8}"/>
    <pc:docChg chg="undo redo custSel addSld delSld modSld sldOrd">
      <pc:chgData name="Ashia Bio Sawe" userId="3f83a632-861b-4210-b95d-2a6fad54aea4" providerId="ADAL" clId="{A7D46C8C-935F-4933-A8A6-70EDE636F1F8}" dt="2026-02-09T22:25:26.008" v="1120" actId="20577"/>
      <pc:docMkLst>
        <pc:docMk/>
      </pc:docMkLst>
      <pc:sldChg chg="add">
        <pc:chgData name="Ashia Bio Sawe" userId="3f83a632-861b-4210-b95d-2a6fad54aea4" providerId="ADAL" clId="{A7D46C8C-935F-4933-A8A6-70EDE636F1F8}" dt="2026-02-08T17:47:29.338" v="6"/>
        <pc:sldMkLst>
          <pc:docMk/>
          <pc:sldMk cId="1293261539" sldId="257"/>
        </pc:sldMkLst>
      </pc:sldChg>
      <pc:sldChg chg="modSp mod modNotesTx">
        <pc:chgData name="Ashia Bio Sawe" userId="3f83a632-861b-4210-b95d-2a6fad54aea4" providerId="ADAL" clId="{A7D46C8C-935F-4933-A8A6-70EDE636F1F8}" dt="2026-02-09T21:26:33.857" v="1086" actId="20577"/>
        <pc:sldMkLst>
          <pc:docMk/>
          <pc:sldMk cId="3974136899" sldId="258"/>
        </pc:sldMkLst>
        <pc:spChg chg="mod">
          <ac:chgData name="Ashia Bio Sawe" userId="3f83a632-861b-4210-b95d-2a6fad54aea4" providerId="ADAL" clId="{A7D46C8C-935F-4933-A8A6-70EDE636F1F8}" dt="2026-02-09T20:16:43.259" v="398" actId="27107"/>
          <ac:spMkLst>
            <pc:docMk/>
            <pc:sldMk cId="3974136899" sldId="258"/>
            <ac:spMk id="15" creationId="{78B9B306-25E6-A020-180D-79D65B48E2F9}"/>
          </ac:spMkLst>
        </pc:spChg>
        <pc:spChg chg="mod">
          <ac:chgData name="Ashia Bio Sawe" userId="3f83a632-861b-4210-b95d-2a6fad54aea4" providerId="ADAL" clId="{A7D46C8C-935F-4933-A8A6-70EDE636F1F8}" dt="2026-02-09T20:48:23.780" v="639" actId="20577"/>
          <ac:spMkLst>
            <pc:docMk/>
            <pc:sldMk cId="3974136899" sldId="258"/>
            <ac:spMk id="20" creationId="{73A0E8BD-D254-39A2-1C5D-5C3736B1B9A0}"/>
          </ac:spMkLst>
        </pc:spChg>
      </pc:sldChg>
      <pc:sldChg chg="add del setBg">
        <pc:chgData name="Ashia Bio Sawe" userId="3f83a632-861b-4210-b95d-2a6fad54aea4" providerId="ADAL" clId="{A7D46C8C-935F-4933-A8A6-70EDE636F1F8}" dt="2026-02-08T17:47:08.546" v="4"/>
        <pc:sldMkLst>
          <pc:docMk/>
          <pc:sldMk cId="2410802045" sldId="262"/>
        </pc:sldMkLst>
      </pc:sldChg>
      <pc:sldChg chg="add del setBg">
        <pc:chgData name="Ashia Bio Sawe" userId="3f83a632-861b-4210-b95d-2a6fad54aea4" providerId="ADAL" clId="{A7D46C8C-935F-4933-A8A6-70EDE636F1F8}" dt="2026-02-08T17:48:06.905" v="10"/>
        <pc:sldMkLst>
          <pc:docMk/>
          <pc:sldMk cId="1452642146" sldId="264"/>
        </pc:sldMkLst>
      </pc:sldChg>
      <pc:sldChg chg="add del setBg">
        <pc:chgData name="Ashia Bio Sawe" userId="3f83a632-861b-4210-b95d-2a6fad54aea4" providerId="ADAL" clId="{A7D46C8C-935F-4933-A8A6-70EDE636F1F8}" dt="2026-02-08T17:47:19.956" v="5"/>
        <pc:sldMkLst>
          <pc:docMk/>
          <pc:sldMk cId="3667884495" sldId="273"/>
        </pc:sldMkLst>
      </pc:sldChg>
      <pc:sldChg chg="addSp delSp modSp mod">
        <pc:chgData name="Ashia Bio Sawe" userId="3f83a632-861b-4210-b95d-2a6fad54aea4" providerId="ADAL" clId="{A7D46C8C-935F-4933-A8A6-70EDE636F1F8}" dt="2026-02-09T22:25:26.008" v="1120" actId="20577"/>
        <pc:sldMkLst>
          <pc:docMk/>
          <pc:sldMk cId="4121570869" sldId="275"/>
        </pc:sldMkLst>
        <pc:spChg chg="mod">
          <ac:chgData name="Ashia Bio Sawe" userId="3f83a632-861b-4210-b95d-2a6fad54aea4" providerId="ADAL" clId="{A7D46C8C-935F-4933-A8A6-70EDE636F1F8}" dt="2026-02-09T22:25:26.008" v="1120" actId="20577"/>
          <ac:spMkLst>
            <pc:docMk/>
            <pc:sldMk cId="4121570869" sldId="275"/>
            <ac:spMk id="4" creationId="{DF573162-0FA1-61FB-7291-94523952BF10}"/>
          </ac:spMkLst>
        </pc:spChg>
        <pc:spChg chg="mod">
          <ac:chgData name="Ashia Bio Sawe" userId="3f83a632-861b-4210-b95d-2a6fad54aea4" providerId="ADAL" clId="{A7D46C8C-935F-4933-A8A6-70EDE636F1F8}" dt="2026-02-09T20:52:41.535" v="662" actId="1076"/>
          <ac:spMkLst>
            <pc:docMk/>
            <pc:sldMk cId="4121570869" sldId="275"/>
            <ac:spMk id="6" creationId="{A0C6909D-F144-50E2-A2B0-C8CAE42849D6}"/>
          </ac:spMkLst>
        </pc:spChg>
        <pc:spChg chg="mod">
          <ac:chgData name="Ashia Bio Sawe" userId="3f83a632-861b-4210-b95d-2a6fad54aea4" providerId="ADAL" clId="{A7D46C8C-935F-4933-A8A6-70EDE636F1F8}" dt="2026-02-09T20:53:07.835" v="666" actId="1076"/>
          <ac:spMkLst>
            <pc:docMk/>
            <pc:sldMk cId="4121570869" sldId="275"/>
            <ac:spMk id="9" creationId="{FAC9BC2E-6A7D-1602-0CF7-5F6C322F5197}"/>
          </ac:spMkLst>
        </pc:spChg>
        <pc:spChg chg="mod">
          <ac:chgData name="Ashia Bio Sawe" userId="3f83a632-861b-4210-b95d-2a6fad54aea4" providerId="ADAL" clId="{A7D46C8C-935F-4933-A8A6-70EDE636F1F8}" dt="2026-02-09T22:01:44.415" v="1089" actId="1076"/>
          <ac:spMkLst>
            <pc:docMk/>
            <pc:sldMk cId="4121570869" sldId="275"/>
            <ac:spMk id="11" creationId="{C65B6B94-6EF6-0BC0-476A-6D9A50A2FFA9}"/>
          </ac:spMkLst>
        </pc:spChg>
        <pc:grpChg chg="mod">
          <ac:chgData name="Ashia Bio Sawe" userId="3f83a632-861b-4210-b95d-2a6fad54aea4" providerId="ADAL" clId="{A7D46C8C-935F-4933-A8A6-70EDE636F1F8}" dt="2026-02-09T22:02:02.163" v="1092" actId="1076"/>
          <ac:grpSpMkLst>
            <pc:docMk/>
            <pc:sldMk cId="4121570869" sldId="275"/>
            <ac:grpSpMk id="5" creationId="{B1B9E3BA-9E76-2C2E-0C3C-445A7A7AC87A}"/>
          </ac:grpSpMkLst>
        </pc:grpChg>
        <pc:picChg chg="mod">
          <ac:chgData name="Ashia Bio Sawe" userId="3f83a632-861b-4210-b95d-2a6fad54aea4" providerId="ADAL" clId="{A7D46C8C-935F-4933-A8A6-70EDE636F1F8}" dt="2026-02-09T22:02:05.712" v="1093" actId="1076"/>
          <ac:picMkLst>
            <pc:docMk/>
            <pc:sldMk cId="4121570869" sldId="275"/>
            <ac:picMk id="2" creationId="{7DFF4FBF-3BC9-E541-736F-BBAF64A689F2}"/>
          </ac:picMkLst>
        </pc:picChg>
        <pc:picChg chg="mod">
          <ac:chgData name="Ashia Bio Sawe" userId="3f83a632-861b-4210-b95d-2a6fad54aea4" providerId="ADAL" clId="{A7D46C8C-935F-4933-A8A6-70EDE636F1F8}" dt="2026-02-09T20:52:58.291" v="665" actId="14100"/>
          <ac:picMkLst>
            <pc:docMk/>
            <pc:sldMk cId="4121570869" sldId="275"/>
            <ac:picMk id="3" creationId="{A21AB7F1-7E61-1248-AD25-FE5DF28CCA60}"/>
          </ac:picMkLst>
        </pc:picChg>
        <pc:picChg chg="add del mod">
          <ac:chgData name="Ashia Bio Sawe" userId="3f83a632-861b-4210-b95d-2a6fad54aea4" providerId="ADAL" clId="{A7D46C8C-935F-4933-A8A6-70EDE636F1F8}" dt="2026-02-09T22:01:25.992" v="1088" actId="478"/>
          <ac:picMkLst>
            <pc:docMk/>
            <pc:sldMk cId="4121570869" sldId="275"/>
            <ac:picMk id="15" creationId="{57B4C234-13BF-063B-D2FD-F02100DA2493}"/>
          </ac:picMkLst>
        </pc:picChg>
      </pc:sldChg>
      <pc:sldChg chg="mod modShow">
        <pc:chgData name="Ashia Bio Sawe" userId="3f83a632-861b-4210-b95d-2a6fad54aea4" providerId="ADAL" clId="{A7D46C8C-935F-4933-A8A6-70EDE636F1F8}" dt="2026-02-09T12:16:48.719" v="275" actId="729"/>
        <pc:sldMkLst>
          <pc:docMk/>
          <pc:sldMk cId="916372097" sldId="2141412285"/>
        </pc:sldMkLst>
      </pc:sldChg>
      <pc:sldChg chg="modSp del mod modShow">
        <pc:chgData name="Ashia Bio Sawe" userId="3f83a632-861b-4210-b95d-2a6fad54aea4" providerId="ADAL" clId="{A7D46C8C-935F-4933-A8A6-70EDE636F1F8}" dt="2026-02-09T11:14:18.810" v="218" actId="47"/>
        <pc:sldMkLst>
          <pc:docMk/>
          <pc:sldMk cId="295001673" sldId="2147481602"/>
        </pc:sldMkLst>
        <pc:spChg chg="mod">
          <ac:chgData name="Ashia Bio Sawe" userId="3f83a632-861b-4210-b95d-2a6fad54aea4" providerId="ADAL" clId="{A7D46C8C-935F-4933-A8A6-70EDE636F1F8}" dt="2026-02-09T07:36:55.629" v="78" actId="20577"/>
          <ac:spMkLst>
            <pc:docMk/>
            <pc:sldMk cId="295001673" sldId="2147481602"/>
            <ac:spMk id="20" creationId="{BC7E343A-D648-7CB8-8DEF-DC9F4DCF0638}"/>
          </ac:spMkLst>
        </pc:spChg>
      </pc:sldChg>
      <pc:sldChg chg="modSp mod modShow">
        <pc:chgData name="Ashia Bio Sawe" userId="3f83a632-861b-4210-b95d-2a6fad54aea4" providerId="ADAL" clId="{A7D46C8C-935F-4933-A8A6-70EDE636F1F8}" dt="2026-02-09T22:03:18.398" v="1094" actId="729"/>
        <pc:sldMkLst>
          <pc:docMk/>
          <pc:sldMk cId="1935487301" sldId="2147481604"/>
        </pc:sldMkLst>
        <pc:spChg chg="mod">
          <ac:chgData name="Ashia Bio Sawe" userId="3f83a632-861b-4210-b95d-2a6fad54aea4" providerId="ADAL" clId="{A7D46C8C-935F-4933-A8A6-70EDE636F1F8}" dt="2026-02-09T21:21:19.177" v="866" actId="108"/>
          <ac:spMkLst>
            <pc:docMk/>
            <pc:sldMk cId="1935487301" sldId="2147481604"/>
            <ac:spMk id="6" creationId="{73B13E07-731A-3904-E938-79EB5CD3CD75}"/>
          </ac:spMkLst>
        </pc:spChg>
      </pc:sldChg>
      <pc:sldChg chg="modSp mod">
        <pc:chgData name="Ashia Bio Sawe" userId="3f83a632-861b-4210-b95d-2a6fad54aea4" providerId="ADAL" clId="{A7D46C8C-935F-4933-A8A6-70EDE636F1F8}" dt="2026-02-09T20:09:38.771" v="381" actId="1076"/>
        <pc:sldMkLst>
          <pc:docMk/>
          <pc:sldMk cId="467333572" sldId="2147481605"/>
        </pc:sldMkLst>
        <pc:spChg chg="mod">
          <ac:chgData name="Ashia Bio Sawe" userId="3f83a632-861b-4210-b95d-2a6fad54aea4" providerId="ADAL" clId="{A7D46C8C-935F-4933-A8A6-70EDE636F1F8}" dt="2026-02-09T20:09:38.771" v="381" actId="1076"/>
          <ac:spMkLst>
            <pc:docMk/>
            <pc:sldMk cId="467333572" sldId="2147481605"/>
            <ac:spMk id="15" creationId="{5250A46F-995D-AF03-A150-91C7E03ADAED}"/>
          </ac:spMkLst>
        </pc:spChg>
      </pc:sldChg>
      <pc:sldChg chg="modSp mod modNotesTx">
        <pc:chgData name="Ashia Bio Sawe" userId="3f83a632-861b-4210-b95d-2a6fad54aea4" providerId="ADAL" clId="{A7D46C8C-935F-4933-A8A6-70EDE636F1F8}" dt="2026-02-09T21:24:24.826" v="928" actId="20577"/>
        <pc:sldMkLst>
          <pc:docMk/>
          <pc:sldMk cId="594740510" sldId="2147481606"/>
        </pc:sldMkLst>
        <pc:spChg chg="mod">
          <ac:chgData name="Ashia Bio Sawe" userId="3f83a632-861b-4210-b95d-2a6fad54aea4" providerId="ADAL" clId="{A7D46C8C-935F-4933-A8A6-70EDE636F1F8}" dt="2026-02-09T20:10:54.394" v="397" actId="20577"/>
          <ac:spMkLst>
            <pc:docMk/>
            <pc:sldMk cId="594740510" sldId="2147481606"/>
            <ac:spMk id="20" creationId="{167108DE-1B38-3687-0E2D-9A910198DA08}"/>
          </ac:spMkLst>
        </pc:spChg>
      </pc:sldChg>
      <pc:sldChg chg="modSp mod">
        <pc:chgData name="Ashia Bio Sawe" userId="3f83a632-861b-4210-b95d-2a6fad54aea4" providerId="ADAL" clId="{A7D46C8C-935F-4933-A8A6-70EDE636F1F8}" dt="2026-02-09T20:22:55.422" v="428" actId="1076"/>
        <pc:sldMkLst>
          <pc:docMk/>
          <pc:sldMk cId="3867500839" sldId="2147481608"/>
        </pc:sldMkLst>
        <pc:spChg chg="mod">
          <ac:chgData name="Ashia Bio Sawe" userId="3f83a632-861b-4210-b95d-2a6fad54aea4" providerId="ADAL" clId="{A7D46C8C-935F-4933-A8A6-70EDE636F1F8}" dt="2026-02-09T20:22:55.422" v="428" actId="1076"/>
          <ac:spMkLst>
            <pc:docMk/>
            <pc:sldMk cId="3867500839" sldId="2147481608"/>
            <ac:spMk id="14" creationId="{8CA1995E-0277-8152-40BF-F2C8F7294224}"/>
          </ac:spMkLst>
        </pc:spChg>
        <pc:picChg chg="mod">
          <ac:chgData name="Ashia Bio Sawe" userId="3f83a632-861b-4210-b95d-2a6fad54aea4" providerId="ADAL" clId="{A7D46C8C-935F-4933-A8A6-70EDE636F1F8}" dt="2026-02-09T20:21:49.087" v="420" actId="14100"/>
          <ac:picMkLst>
            <pc:docMk/>
            <pc:sldMk cId="3867500839" sldId="2147481608"/>
            <ac:picMk id="3" creationId="{A5A8913A-D5A2-B1FE-1DDF-9982A15DF679}"/>
          </ac:picMkLst>
        </pc:picChg>
      </pc:sldChg>
      <pc:sldChg chg="del mod modShow">
        <pc:chgData name="Ashia Bio Sawe" userId="3f83a632-861b-4210-b95d-2a6fad54aea4" providerId="ADAL" clId="{A7D46C8C-935F-4933-A8A6-70EDE636F1F8}" dt="2026-02-09T20:44:10.156" v="629" actId="47"/>
        <pc:sldMkLst>
          <pc:docMk/>
          <pc:sldMk cId="1800856000" sldId="2147481611"/>
        </pc:sldMkLst>
      </pc:sldChg>
      <pc:sldChg chg="modSp mod">
        <pc:chgData name="Ashia Bio Sawe" userId="3f83a632-861b-4210-b95d-2a6fad54aea4" providerId="ADAL" clId="{A7D46C8C-935F-4933-A8A6-70EDE636F1F8}" dt="2026-02-09T21:12:48.642" v="783" actId="1076"/>
        <pc:sldMkLst>
          <pc:docMk/>
          <pc:sldMk cId="1213690235" sldId="2147481614"/>
        </pc:sldMkLst>
        <pc:spChg chg="mod">
          <ac:chgData name="Ashia Bio Sawe" userId="3f83a632-861b-4210-b95d-2a6fad54aea4" providerId="ADAL" clId="{A7D46C8C-935F-4933-A8A6-70EDE636F1F8}" dt="2026-02-09T21:12:48.642" v="783" actId="1076"/>
          <ac:spMkLst>
            <pc:docMk/>
            <pc:sldMk cId="1213690235" sldId="2147481614"/>
            <ac:spMk id="14" creationId="{1210F740-2E65-3B9E-A586-7AF79D0D005B}"/>
          </ac:spMkLst>
        </pc:spChg>
        <pc:spChg chg="mod">
          <ac:chgData name="Ashia Bio Sawe" userId="3f83a632-861b-4210-b95d-2a6fad54aea4" providerId="ADAL" clId="{A7D46C8C-935F-4933-A8A6-70EDE636F1F8}" dt="2026-02-09T20:43:52.267" v="628" actId="20577"/>
          <ac:spMkLst>
            <pc:docMk/>
            <pc:sldMk cId="1213690235" sldId="2147481614"/>
            <ac:spMk id="15" creationId="{8AC2B3D1-F300-FC8A-A287-7678DE810E38}"/>
          </ac:spMkLst>
        </pc:spChg>
      </pc:sldChg>
      <pc:sldChg chg="mod modShow">
        <pc:chgData name="Ashia Bio Sawe" userId="3f83a632-861b-4210-b95d-2a6fad54aea4" providerId="ADAL" clId="{A7D46C8C-935F-4933-A8A6-70EDE636F1F8}" dt="2026-02-09T20:46:07.832" v="632" actId="729"/>
        <pc:sldMkLst>
          <pc:docMk/>
          <pc:sldMk cId="165719729" sldId="2147481619"/>
        </pc:sldMkLst>
      </pc:sldChg>
      <pc:sldChg chg="mod modShow">
        <pc:chgData name="Ashia Bio Sawe" userId="3f83a632-861b-4210-b95d-2a6fad54aea4" providerId="ADAL" clId="{A7D46C8C-935F-4933-A8A6-70EDE636F1F8}" dt="2026-02-09T20:26:54.220" v="486" actId="729"/>
        <pc:sldMkLst>
          <pc:docMk/>
          <pc:sldMk cId="1871705071" sldId="2147481621"/>
        </pc:sldMkLst>
      </pc:sldChg>
      <pc:sldChg chg="del mod modShow">
        <pc:chgData name="Ashia Bio Sawe" userId="3f83a632-861b-4210-b95d-2a6fad54aea4" providerId="ADAL" clId="{A7D46C8C-935F-4933-A8A6-70EDE636F1F8}" dt="2026-02-09T20:46:18.417" v="633" actId="2696"/>
        <pc:sldMkLst>
          <pc:docMk/>
          <pc:sldMk cId="3728655143" sldId="2147481622"/>
        </pc:sldMkLst>
      </pc:sldChg>
      <pc:sldChg chg="modSp">
        <pc:chgData name="Ashia Bio Sawe" userId="3f83a632-861b-4210-b95d-2a6fad54aea4" providerId="ADAL" clId="{A7D46C8C-935F-4933-A8A6-70EDE636F1F8}" dt="2026-02-09T20:47:08.585" v="634"/>
        <pc:sldMkLst>
          <pc:docMk/>
          <pc:sldMk cId="4164051375" sldId="2147481625"/>
        </pc:sldMkLst>
        <pc:spChg chg="mod">
          <ac:chgData name="Ashia Bio Sawe" userId="3f83a632-861b-4210-b95d-2a6fad54aea4" providerId="ADAL" clId="{A7D46C8C-935F-4933-A8A6-70EDE636F1F8}" dt="2026-02-09T20:47:08.585" v="634"/>
          <ac:spMkLst>
            <pc:docMk/>
            <pc:sldMk cId="4164051375" sldId="2147481625"/>
            <ac:spMk id="5" creationId="{8FDBC475-FD5C-3C73-5076-38CC7A211F7A}"/>
          </ac:spMkLst>
        </pc:spChg>
      </pc:sldChg>
      <pc:sldChg chg="del">
        <pc:chgData name="Ashia Bio Sawe" userId="3f83a632-861b-4210-b95d-2a6fad54aea4" providerId="ADAL" clId="{A7D46C8C-935F-4933-A8A6-70EDE636F1F8}" dt="2026-02-09T20:23:21.798" v="429" actId="47"/>
        <pc:sldMkLst>
          <pc:docMk/>
          <pc:sldMk cId="3945396507" sldId="2147483519"/>
        </pc:sldMkLst>
      </pc:sldChg>
      <pc:sldChg chg="del">
        <pc:chgData name="Ashia Bio Sawe" userId="3f83a632-861b-4210-b95d-2a6fad54aea4" providerId="ADAL" clId="{A7D46C8C-935F-4933-A8A6-70EDE636F1F8}" dt="2026-02-09T20:23:22.825" v="430" actId="47"/>
        <pc:sldMkLst>
          <pc:docMk/>
          <pc:sldMk cId="929552883" sldId="2147483520"/>
        </pc:sldMkLst>
      </pc:sldChg>
      <pc:sldChg chg="del">
        <pc:chgData name="Ashia Bio Sawe" userId="3f83a632-861b-4210-b95d-2a6fad54aea4" providerId="ADAL" clId="{A7D46C8C-935F-4933-A8A6-70EDE636F1F8}" dt="2026-02-09T20:23:24.733" v="431" actId="47"/>
        <pc:sldMkLst>
          <pc:docMk/>
          <pc:sldMk cId="2644985478" sldId="2147483521"/>
        </pc:sldMkLst>
      </pc:sldChg>
      <pc:sldChg chg="del">
        <pc:chgData name="Ashia Bio Sawe" userId="3f83a632-861b-4210-b95d-2a6fad54aea4" providerId="ADAL" clId="{A7D46C8C-935F-4933-A8A6-70EDE636F1F8}" dt="2026-02-09T20:23:25.708" v="432" actId="47"/>
        <pc:sldMkLst>
          <pc:docMk/>
          <pc:sldMk cId="2643850154" sldId="2147483522"/>
        </pc:sldMkLst>
      </pc:sldChg>
      <pc:sldChg chg="modSp mod modShow">
        <pc:chgData name="Ashia Bio Sawe" userId="3f83a632-861b-4210-b95d-2a6fad54aea4" providerId="ADAL" clId="{A7D46C8C-935F-4933-A8A6-70EDE636F1F8}" dt="2026-02-09T20:42:57.732" v="605" actId="729"/>
        <pc:sldMkLst>
          <pc:docMk/>
          <pc:sldMk cId="3653069180" sldId="2147483523"/>
        </pc:sldMkLst>
        <pc:spChg chg="mod">
          <ac:chgData name="Ashia Bio Sawe" userId="3f83a632-861b-4210-b95d-2a6fad54aea4" providerId="ADAL" clId="{A7D46C8C-935F-4933-A8A6-70EDE636F1F8}" dt="2026-02-09T20:25:54.179" v="485" actId="20577"/>
          <ac:spMkLst>
            <pc:docMk/>
            <pc:sldMk cId="3653069180" sldId="2147483523"/>
            <ac:spMk id="13" creationId="{DAE86D29-1206-CA76-5748-C852A932EC44}"/>
          </ac:spMkLst>
        </pc:spChg>
      </pc:sldChg>
      <pc:sldChg chg="del">
        <pc:chgData name="Ashia Bio Sawe" userId="3f83a632-861b-4210-b95d-2a6fad54aea4" providerId="ADAL" clId="{A7D46C8C-935F-4933-A8A6-70EDE636F1F8}" dt="2026-02-09T20:23:26.997" v="433" actId="47"/>
        <pc:sldMkLst>
          <pc:docMk/>
          <pc:sldMk cId="2783491087" sldId="2147483524"/>
        </pc:sldMkLst>
      </pc:sldChg>
      <pc:sldChg chg="del">
        <pc:chgData name="Ashia Bio Sawe" userId="3f83a632-861b-4210-b95d-2a6fad54aea4" providerId="ADAL" clId="{A7D46C8C-935F-4933-A8A6-70EDE636F1F8}" dt="2026-02-09T20:24:59.403" v="435" actId="47"/>
        <pc:sldMkLst>
          <pc:docMk/>
          <pc:sldMk cId="1558587040" sldId="2147483525"/>
        </pc:sldMkLst>
      </pc:sldChg>
      <pc:sldChg chg="del">
        <pc:chgData name="Ashia Bio Sawe" userId="3f83a632-861b-4210-b95d-2a6fad54aea4" providerId="ADAL" clId="{A7D46C8C-935F-4933-A8A6-70EDE636F1F8}" dt="2026-02-09T20:24:54.401" v="434" actId="47"/>
        <pc:sldMkLst>
          <pc:docMk/>
          <pc:sldMk cId="2150850216" sldId="2147483526"/>
        </pc:sldMkLst>
      </pc:sldChg>
      <pc:sldChg chg="del">
        <pc:chgData name="Ashia Bio Sawe" userId="3f83a632-861b-4210-b95d-2a6fad54aea4" providerId="ADAL" clId="{A7D46C8C-935F-4933-A8A6-70EDE636F1F8}" dt="2026-02-09T20:44:55.075" v="630" actId="2696"/>
        <pc:sldMkLst>
          <pc:docMk/>
          <pc:sldMk cId="376805557" sldId="2147483528"/>
        </pc:sldMkLst>
      </pc:sldChg>
      <pc:sldChg chg="mod modShow">
        <pc:chgData name="Ashia Bio Sawe" userId="3f83a632-861b-4210-b95d-2a6fad54aea4" providerId="ADAL" clId="{A7D46C8C-935F-4933-A8A6-70EDE636F1F8}" dt="2026-02-09T20:45:34.555" v="631" actId="729"/>
        <pc:sldMkLst>
          <pc:docMk/>
          <pc:sldMk cId="700626699" sldId="2147483529"/>
        </pc:sldMkLst>
      </pc:sldChg>
      <pc:sldChg chg="modSp mod">
        <pc:chgData name="Ashia Bio Sawe" userId="3f83a632-861b-4210-b95d-2a6fad54aea4" providerId="ADAL" clId="{A7D46C8C-935F-4933-A8A6-70EDE636F1F8}" dt="2026-02-09T20:48:02.443" v="637" actId="20577"/>
        <pc:sldMkLst>
          <pc:docMk/>
          <pc:sldMk cId="817692665" sldId="2147483533"/>
        </pc:sldMkLst>
        <pc:spChg chg="mod">
          <ac:chgData name="Ashia Bio Sawe" userId="3f83a632-861b-4210-b95d-2a6fad54aea4" providerId="ADAL" clId="{A7D46C8C-935F-4933-A8A6-70EDE636F1F8}" dt="2026-02-09T20:47:46.982" v="635" actId="27107"/>
          <ac:spMkLst>
            <pc:docMk/>
            <pc:sldMk cId="817692665" sldId="2147483533"/>
            <ac:spMk id="15" creationId="{AF428FFB-A66C-6BB8-8CF3-6780020725C1}"/>
          </ac:spMkLst>
        </pc:spChg>
        <pc:spChg chg="mod">
          <ac:chgData name="Ashia Bio Sawe" userId="3f83a632-861b-4210-b95d-2a6fad54aea4" providerId="ADAL" clId="{A7D46C8C-935F-4933-A8A6-70EDE636F1F8}" dt="2026-02-09T20:48:02.443" v="637" actId="20577"/>
          <ac:spMkLst>
            <pc:docMk/>
            <pc:sldMk cId="817692665" sldId="2147483533"/>
            <ac:spMk id="20" creationId="{8B36244C-046C-3276-AD3E-34583E60BC24}"/>
          </ac:spMkLst>
        </pc:spChg>
      </pc:sldChg>
      <pc:sldChg chg="add">
        <pc:chgData name="Ashia Bio Sawe" userId="3f83a632-861b-4210-b95d-2a6fad54aea4" providerId="ADAL" clId="{A7D46C8C-935F-4933-A8A6-70EDE636F1F8}" dt="2026-02-08T17:47:44.096" v="7"/>
        <pc:sldMkLst>
          <pc:docMk/>
          <pc:sldMk cId="1548583102" sldId="2147483534"/>
        </pc:sldMkLst>
      </pc:sldChg>
      <pc:sldChg chg="addSp modSp add mod setBg modAnim">
        <pc:chgData name="Ashia Bio Sawe" userId="3f83a632-861b-4210-b95d-2a6fad54aea4" providerId="ADAL" clId="{A7D46C8C-935F-4933-A8A6-70EDE636F1F8}" dt="2026-02-09T21:09:34.446" v="768" actId="12612"/>
        <pc:sldMkLst>
          <pc:docMk/>
          <pc:sldMk cId="1642831621" sldId="2147483535"/>
        </pc:sldMkLst>
        <pc:spChg chg="add mod">
          <ac:chgData name="Ashia Bio Sawe" userId="3f83a632-861b-4210-b95d-2a6fad54aea4" providerId="ADAL" clId="{A7D46C8C-935F-4933-A8A6-70EDE636F1F8}" dt="2026-02-09T21:09:34.446" v="768" actId="12612"/>
          <ac:spMkLst>
            <pc:docMk/>
            <pc:sldMk cId="1642831621" sldId="2147483535"/>
            <ac:spMk id="2" creationId="{F4C6E77C-06A2-B52D-D028-00B3BE5B1924}"/>
          </ac:spMkLst>
        </pc:spChg>
        <pc:spChg chg="add mod">
          <ac:chgData name="Ashia Bio Sawe" userId="3f83a632-861b-4210-b95d-2a6fad54aea4" providerId="ADAL" clId="{A7D46C8C-935F-4933-A8A6-70EDE636F1F8}" dt="2026-02-09T21:09:34.204" v="767"/>
          <ac:spMkLst>
            <pc:docMk/>
            <pc:sldMk cId="1642831621" sldId="2147483535"/>
            <ac:spMk id="3" creationId="{325B53F3-B4C2-4643-4FBE-39D417652364}"/>
          </ac:spMkLst>
        </pc:spChg>
        <pc:spChg chg="add mod">
          <ac:chgData name="Ashia Bio Sawe" userId="3f83a632-861b-4210-b95d-2a6fad54aea4" providerId="ADAL" clId="{A7D46C8C-935F-4933-A8A6-70EDE636F1F8}" dt="2026-02-09T20:06:11.812" v="326" actId="27636"/>
          <ac:spMkLst>
            <pc:docMk/>
            <pc:sldMk cId="1642831621" sldId="2147483535"/>
            <ac:spMk id="4" creationId="{E71EAA6B-2814-83F8-BBC6-ED4CFEAA4ECE}"/>
          </ac:spMkLst>
        </pc:spChg>
        <pc:spChg chg="add mod">
          <ac:chgData name="Ashia Bio Sawe" userId="3f83a632-861b-4210-b95d-2a6fad54aea4" providerId="ADAL" clId="{A7D46C8C-935F-4933-A8A6-70EDE636F1F8}" dt="2026-02-09T20:06:11.839" v="327" actId="27636"/>
          <ac:spMkLst>
            <pc:docMk/>
            <pc:sldMk cId="1642831621" sldId="2147483535"/>
            <ac:spMk id="7" creationId="{E7A1A571-E832-C568-8698-4FCEBB0F20EA}"/>
          </ac:spMkLst>
        </pc:spChg>
        <pc:picChg chg="add mod">
          <ac:chgData name="Ashia Bio Sawe" userId="3f83a632-861b-4210-b95d-2a6fad54aea4" providerId="ADAL" clId="{A7D46C8C-935F-4933-A8A6-70EDE636F1F8}" dt="2026-02-09T20:06:11.585" v="305"/>
          <ac:picMkLst>
            <pc:docMk/>
            <pc:sldMk cId="1642831621" sldId="2147483535"/>
            <ac:picMk id="6" creationId="{5995FFDA-2AB1-0822-3B27-35E12CE58A1A}"/>
          </ac:picMkLst>
        </pc:picChg>
        <pc:picChg chg="add mod">
          <ac:chgData name="Ashia Bio Sawe" userId="3f83a632-861b-4210-b95d-2a6fad54aea4" providerId="ADAL" clId="{A7D46C8C-935F-4933-A8A6-70EDE636F1F8}" dt="2026-02-09T20:06:11.688" v="323"/>
          <ac:picMkLst>
            <pc:docMk/>
            <pc:sldMk cId="1642831621" sldId="2147483535"/>
            <ac:picMk id="9" creationId="{9557D825-F199-5EEF-1A0B-17F6700CA6DA}"/>
          </ac:picMkLst>
        </pc:picChg>
      </pc:sldChg>
      <pc:sldChg chg="addSp modSp add mod setBg modAnim">
        <pc:chgData name="Ashia Bio Sawe" userId="3f83a632-861b-4210-b95d-2a6fad54aea4" providerId="ADAL" clId="{A7D46C8C-935F-4933-A8A6-70EDE636F1F8}" dt="2026-02-09T21:12:10.727" v="782" actId="20577"/>
        <pc:sldMkLst>
          <pc:docMk/>
          <pc:sldMk cId="1831054808" sldId="2147483536"/>
        </pc:sldMkLst>
        <pc:spChg chg="add mod">
          <ac:chgData name="Ashia Bio Sawe" userId="3f83a632-861b-4210-b95d-2a6fad54aea4" providerId="ADAL" clId="{A7D46C8C-935F-4933-A8A6-70EDE636F1F8}" dt="2026-02-09T21:10:02.638" v="775" actId="12612"/>
          <ac:spMkLst>
            <pc:docMk/>
            <pc:sldMk cId="1831054808" sldId="2147483536"/>
            <ac:spMk id="2" creationId="{0D6B539E-779B-F8AA-889D-21B100C6D923}"/>
          </ac:spMkLst>
        </pc:spChg>
        <pc:spChg chg="add mod">
          <ac:chgData name="Ashia Bio Sawe" userId="3f83a632-861b-4210-b95d-2a6fad54aea4" providerId="ADAL" clId="{A7D46C8C-935F-4933-A8A6-70EDE636F1F8}" dt="2026-02-09T21:12:10.727" v="782" actId="20577"/>
          <ac:spMkLst>
            <pc:docMk/>
            <pc:sldMk cId="1831054808" sldId="2147483536"/>
            <ac:spMk id="3" creationId="{2FE8224E-3DFD-51C0-51AD-C793C8F70B92}"/>
          </ac:spMkLst>
        </pc:spChg>
        <pc:spChg chg="add mod">
          <ac:chgData name="Ashia Bio Sawe" userId="3f83a632-861b-4210-b95d-2a6fad54aea4" providerId="ADAL" clId="{A7D46C8C-935F-4933-A8A6-70EDE636F1F8}" dt="2026-02-09T20:08:12.246" v="378" actId="27636"/>
          <ac:spMkLst>
            <pc:docMk/>
            <pc:sldMk cId="1831054808" sldId="2147483536"/>
            <ac:spMk id="4" creationId="{47A35573-FCC6-AFE2-E528-070F9B54BD96}"/>
          </ac:spMkLst>
        </pc:spChg>
        <pc:spChg chg="add mod">
          <ac:chgData name="Ashia Bio Sawe" userId="3f83a632-861b-4210-b95d-2a6fad54aea4" providerId="ADAL" clId="{A7D46C8C-935F-4933-A8A6-70EDE636F1F8}" dt="2026-02-09T20:08:12.267" v="379" actId="27636"/>
          <ac:spMkLst>
            <pc:docMk/>
            <pc:sldMk cId="1831054808" sldId="2147483536"/>
            <ac:spMk id="7" creationId="{5B6361B4-9B23-8CFC-AA8E-F327A57E779B}"/>
          </ac:spMkLst>
        </pc:spChg>
        <pc:picChg chg="add mod">
          <ac:chgData name="Ashia Bio Sawe" userId="3f83a632-861b-4210-b95d-2a6fad54aea4" providerId="ADAL" clId="{A7D46C8C-935F-4933-A8A6-70EDE636F1F8}" dt="2026-02-09T20:08:12.048" v="357"/>
          <ac:picMkLst>
            <pc:docMk/>
            <pc:sldMk cId="1831054808" sldId="2147483536"/>
            <ac:picMk id="6" creationId="{D68E10A6-7C9A-8559-863E-7982A5612CCB}"/>
          </ac:picMkLst>
        </pc:picChg>
        <pc:picChg chg="add mod">
          <ac:chgData name="Ashia Bio Sawe" userId="3f83a632-861b-4210-b95d-2a6fad54aea4" providerId="ADAL" clId="{A7D46C8C-935F-4933-A8A6-70EDE636F1F8}" dt="2026-02-09T20:08:12.131" v="375"/>
          <ac:picMkLst>
            <pc:docMk/>
            <pc:sldMk cId="1831054808" sldId="2147483536"/>
            <ac:picMk id="9" creationId="{B7EF8AAA-998E-F447-79A5-8A89D5F31EF5}"/>
          </ac:picMkLst>
        </pc:picChg>
      </pc:sldChg>
      <pc:sldChg chg="addSp delSp modSp add del mod">
        <pc:chgData name="Ashia Bio Sawe" userId="3f83a632-861b-4210-b95d-2a6fad54aea4" providerId="ADAL" clId="{A7D46C8C-935F-4933-A8A6-70EDE636F1F8}" dt="2026-02-09T20:42:36.529" v="604" actId="2696"/>
        <pc:sldMkLst>
          <pc:docMk/>
          <pc:sldMk cId="1907867864" sldId="2147483537"/>
        </pc:sldMkLst>
        <pc:spChg chg="mod">
          <ac:chgData name="Ashia Bio Sawe" userId="3f83a632-861b-4210-b95d-2a6fad54aea4" providerId="ADAL" clId="{A7D46C8C-935F-4933-A8A6-70EDE636F1F8}" dt="2026-02-09T20:41:09.013" v="603" actId="113"/>
          <ac:spMkLst>
            <pc:docMk/>
            <pc:sldMk cId="1907867864" sldId="2147483537"/>
            <ac:spMk id="2" creationId="{CF3B6501-5846-F64B-8776-141F5301E288}"/>
          </ac:spMkLst>
        </pc:spChg>
        <pc:spChg chg="add mod">
          <ac:chgData name="Ashia Bio Sawe" userId="3f83a632-861b-4210-b95d-2a6fad54aea4" providerId="ADAL" clId="{A7D46C8C-935F-4933-A8A6-70EDE636F1F8}" dt="2026-02-09T20:40:45.582" v="601" actId="1076"/>
          <ac:spMkLst>
            <pc:docMk/>
            <pc:sldMk cId="1907867864" sldId="2147483537"/>
            <ac:spMk id="4" creationId="{00BDB3F5-BD35-FC63-876B-9E10556171B8}"/>
          </ac:spMkLst>
        </pc:spChg>
        <pc:spChg chg="mod">
          <ac:chgData name="Ashia Bio Sawe" userId="3f83a632-861b-4210-b95d-2a6fad54aea4" providerId="ADAL" clId="{A7D46C8C-935F-4933-A8A6-70EDE636F1F8}" dt="2026-02-09T20:29:03.377" v="494" actId="1076"/>
          <ac:spMkLst>
            <pc:docMk/>
            <pc:sldMk cId="1907867864" sldId="2147483537"/>
            <ac:spMk id="5" creationId="{420718A5-EA21-B41C-46C3-E34C85C0B997}"/>
          </ac:spMkLst>
        </pc:spChg>
        <pc:spChg chg="del mod">
          <ac:chgData name="Ashia Bio Sawe" userId="3f83a632-861b-4210-b95d-2a6fad54aea4" providerId="ADAL" clId="{A7D46C8C-935F-4933-A8A6-70EDE636F1F8}" dt="2026-02-09T20:28:56.067" v="493" actId="478"/>
          <ac:spMkLst>
            <pc:docMk/>
            <pc:sldMk cId="1907867864" sldId="2147483537"/>
            <ac:spMk id="13" creationId="{F968FB95-54E8-5AB4-70E3-CEB1438BCE31}"/>
          </ac:spMkLst>
        </pc:spChg>
        <pc:graphicFrameChg chg="add mod modGraphic">
          <ac:chgData name="Ashia Bio Sawe" userId="3f83a632-861b-4210-b95d-2a6fad54aea4" providerId="ADAL" clId="{A7D46C8C-935F-4933-A8A6-70EDE636F1F8}" dt="2026-02-09T20:40:17.618" v="596" actId="798"/>
          <ac:graphicFrameMkLst>
            <pc:docMk/>
            <pc:sldMk cId="1907867864" sldId="2147483537"/>
            <ac:graphicFrameMk id="3" creationId="{A41FBDD6-2620-B499-FE38-4F4A937E3B7D}"/>
          </ac:graphicFrameMkLst>
        </pc:graphicFrameChg>
      </pc:sldChg>
      <pc:sldChg chg="addSp modSp add mod ord">
        <pc:chgData name="Ashia Bio Sawe" userId="3f83a632-861b-4210-b95d-2a6fad54aea4" providerId="ADAL" clId="{A7D46C8C-935F-4933-A8A6-70EDE636F1F8}" dt="2026-02-09T20:55:19.266" v="733" actId="14100"/>
        <pc:sldMkLst>
          <pc:docMk/>
          <pc:sldMk cId="3302701609" sldId="2147483537"/>
        </pc:sldMkLst>
        <pc:spChg chg="mod">
          <ac:chgData name="Ashia Bio Sawe" userId="3f83a632-861b-4210-b95d-2a6fad54aea4" providerId="ADAL" clId="{A7D46C8C-935F-4933-A8A6-70EDE636F1F8}" dt="2026-02-09T20:55:07.856" v="731" actId="1076"/>
          <ac:spMkLst>
            <pc:docMk/>
            <pc:sldMk cId="3302701609" sldId="2147483537"/>
            <ac:spMk id="6" creationId="{8A116DA5-BB8C-862C-AD55-BFE28C2913F9}"/>
          </ac:spMkLst>
        </pc:spChg>
        <pc:picChg chg="mod">
          <ac:chgData name="Ashia Bio Sawe" userId="3f83a632-861b-4210-b95d-2a6fad54aea4" providerId="ADAL" clId="{A7D46C8C-935F-4933-A8A6-70EDE636F1F8}" dt="2026-02-09T20:55:19.266" v="733" actId="14100"/>
          <ac:picMkLst>
            <pc:docMk/>
            <pc:sldMk cId="3302701609" sldId="2147483537"/>
            <ac:picMk id="3" creationId="{BD716B8A-AB92-FE50-3F4B-62506B0C094F}"/>
          </ac:picMkLst>
        </pc:picChg>
        <pc:picChg chg="add mod">
          <ac:chgData name="Ashia Bio Sawe" userId="3f83a632-861b-4210-b95d-2a6fad54aea4" providerId="ADAL" clId="{A7D46C8C-935F-4933-A8A6-70EDE636F1F8}" dt="2026-02-09T20:55:12.707" v="732" actId="1076"/>
          <ac:picMkLst>
            <pc:docMk/>
            <pc:sldMk cId="3302701609" sldId="2147483537"/>
            <ac:picMk id="4" creationId="{E324C18A-FD36-2F4F-4DBB-BCB87B0BFCC2}"/>
          </ac:picMkLst>
        </pc:picChg>
      </pc:sldChg>
    </pc:docChg>
  </pc:docChgLst>
  <pc:docChgLst>
    <pc:chgData name="Ashia Bio Sawe" userId="S::abiosawe@worldbank.org::3f83a632-861b-4210-b95d-2a6fad54aea4" providerId="AD" clId="Web-{F62982FD-D378-8A52-BBB9-DB249465F7BA}"/>
    <pc:docChg chg="modSld">
      <pc:chgData name="Ashia Bio Sawe" userId="S::abiosawe@worldbank.org::3f83a632-861b-4210-b95d-2a6fad54aea4" providerId="AD" clId="Web-{F62982FD-D378-8A52-BBB9-DB249465F7BA}" dt="2026-02-09T07:16:59.341" v="2" actId="20577"/>
      <pc:docMkLst>
        <pc:docMk/>
      </pc:docMkLst>
      <pc:sldChg chg="modSp">
        <pc:chgData name="Ashia Bio Sawe" userId="S::abiosawe@worldbank.org::3f83a632-861b-4210-b95d-2a6fad54aea4" providerId="AD" clId="Web-{F62982FD-D378-8A52-BBB9-DB249465F7BA}" dt="2026-02-09T07:16:59.341" v="2" actId="20577"/>
        <pc:sldMkLst>
          <pc:docMk/>
          <pc:sldMk cId="467333572" sldId="2147481605"/>
        </pc:sldMkLst>
        <pc:spChg chg="mod">
          <ac:chgData name="Ashia Bio Sawe" userId="S::abiosawe@worldbank.org::3f83a632-861b-4210-b95d-2a6fad54aea4" providerId="AD" clId="Web-{F62982FD-D378-8A52-BBB9-DB249465F7BA}" dt="2026-02-09T07:16:59.341" v="2" actId="20577"/>
          <ac:spMkLst>
            <pc:docMk/>
            <pc:sldMk cId="467333572" sldId="2147481605"/>
            <ac:spMk id="15" creationId="{5250A46F-995D-AF03-A150-91C7E03ADAED}"/>
          </ac:spMkLst>
        </pc:spChg>
      </pc:sldChg>
    </pc:docChg>
  </pc:docChgLst>
  <pc:docChgLst>
    <pc:chgData name="Martina Bosi" userId="S::mbosi@worldbank.org::7b2f4eb4-72dc-4a26-b453-89a0589149d7" providerId="AD" clId="Web-{94C443C5-A802-C71E-689F-C695A1A53E5A}"/>
    <pc:docChg chg="modSld">
      <pc:chgData name="Martina Bosi" userId="S::mbosi@worldbank.org::7b2f4eb4-72dc-4a26-b453-89a0589149d7" providerId="AD" clId="Web-{94C443C5-A802-C71E-689F-C695A1A53E5A}" dt="2026-02-09T18:23:00.923" v="0" actId="20577"/>
      <pc:docMkLst>
        <pc:docMk/>
      </pc:docMkLst>
      <pc:sldChg chg="modSp">
        <pc:chgData name="Martina Bosi" userId="S::mbosi@worldbank.org::7b2f4eb4-72dc-4a26-b453-89a0589149d7" providerId="AD" clId="Web-{94C443C5-A802-C71E-689F-C695A1A53E5A}" dt="2026-02-09T18:23:00.923" v="0" actId="20577"/>
        <pc:sldMkLst>
          <pc:docMk/>
          <pc:sldMk cId="929552883" sldId="2147483520"/>
        </pc:sldMkLst>
        <pc:spChg chg="mod">
          <ac:chgData name="Martina Bosi" userId="S::mbosi@worldbank.org::7b2f4eb4-72dc-4a26-b453-89a0589149d7" providerId="AD" clId="Web-{94C443C5-A802-C71E-689F-C695A1A53E5A}" dt="2026-02-09T18:23:00.923" v="0" actId="20577"/>
          <ac:spMkLst>
            <pc:docMk/>
            <pc:sldMk cId="929552883" sldId="2147483520"/>
            <ac:spMk id="3" creationId="{C30119E5-D524-9C68-A5FB-444CC3E7F63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81C109-F706-4128-8923-D21EDE0BEB99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036131-C392-444B-A885-D640DD126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534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Key Messages : No data, no money ; better data ; better prices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036131-C392-444B-A885-D640DD126A2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1726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Capacity to authorize : better carbon market potential /  better carbon market potential : more carbon financing for energy access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036131-C392-444B-A885-D640DD126A2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6055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6AE678-D988-4239-86F4-F38EFAA193C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57594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036131-C392-444B-A885-D640DD12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3492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D868-3DB8-499C-BCFA-2E2815E3C614}" type="datetimeFigureOut">
              <a:rPr lang="es-ES" smtClean="0"/>
              <a:t>09/02/2026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1FF2-222D-4A9E-A6BC-293226EAAFB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146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D868-3DB8-499C-BCFA-2E2815E3C614}" type="datetimeFigureOut">
              <a:rPr lang="es-ES" smtClean="0"/>
              <a:t>09/02/2026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1FF2-222D-4A9E-A6BC-293226EAAFB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18306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D868-3DB8-499C-BCFA-2E2815E3C614}" type="datetimeFigureOut">
              <a:rPr lang="es-ES" smtClean="0"/>
              <a:t>09/02/2026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1FF2-222D-4A9E-A6BC-293226EAAFB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37434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D868-3DB8-499C-BCFA-2E2815E3C614}" type="datetimeFigureOut">
              <a:rPr lang="es-ES" smtClean="0"/>
              <a:t>09/02/2026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1FF2-222D-4A9E-A6BC-293226EAAFB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3601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D868-3DB8-499C-BCFA-2E2815E3C614}" type="datetimeFigureOut">
              <a:rPr lang="es-ES" smtClean="0"/>
              <a:t>09/02/2026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1FF2-222D-4A9E-A6BC-293226EAAFB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2692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D868-3DB8-499C-BCFA-2E2815E3C614}" type="datetimeFigureOut">
              <a:rPr lang="es-ES" smtClean="0"/>
              <a:t>09/02/2026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1FF2-222D-4A9E-A6BC-293226EAAFB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99162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D868-3DB8-499C-BCFA-2E2815E3C614}" type="datetimeFigureOut">
              <a:rPr lang="es-ES" smtClean="0"/>
              <a:t>09/02/2026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1FF2-222D-4A9E-A6BC-293226EAAFB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6829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D868-3DB8-499C-BCFA-2E2815E3C614}" type="datetimeFigureOut">
              <a:rPr lang="es-ES" smtClean="0"/>
              <a:t>09/02/2026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1FF2-222D-4A9E-A6BC-293226EAAFB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0726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D868-3DB8-499C-BCFA-2E2815E3C614}" type="datetimeFigureOut">
              <a:rPr lang="es-ES" smtClean="0"/>
              <a:t>09/02/2026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1FF2-222D-4A9E-A6BC-293226EAAFB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0159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D868-3DB8-499C-BCFA-2E2815E3C614}" type="datetimeFigureOut">
              <a:rPr lang="es-ES" smtClean="0"/>
              <a:t>09/02/2026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1FF2-222D-4A9E-A6BC-293226EAAFB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9364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D868-3DB8-499C-BCFA-2E2815E3C614}" type="datetimeFigureOut">
              <a:rPr lang="es-ES" smtClean="0"/>
              <a:t>09/02/2026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1FF2-222D-4A9E-A6BC-293226EAAFB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814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78D868-3DB8-499C-BCFA-2E2815E3C614}" type="datetimeFigureOut">
              <a:rPr lang="es-ES" smtClean="0"/>
              <a:t>09/02/2026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271FF2-222D-4A9E-A6BC-293226EAAFB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1903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jpeg"/><Relationship Id="rId5" Type="http://schemas.openxmlformats.org/officeDocument/2006/relationships/image" Target="../media/image19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jpeg"/><Relationship Id="rId5" Type="http://schemas.openxmlformats.org/officeDocument/2006/relationships/image" Target="../media/image19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jpe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tags" Target="../tags/tag4.xml"/><Relationship Id="rId7" Type="http://schemas.openxmlformats.org/officeDocument/2006/relationships/hyperlink" Target="https://www.slido.com/powerpoint-polling?utm_source=powerpoint&amp;utm_medium=placeholder-slide" TargetMode="External"/><Relationship Id="rId12" Type="http://schemas.openxmlformats.org/officeDocument/2006/relationships/image" Target="../media/image29.sv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25.svg"/><Relationship Id="rId11" Type="http://schemas.openxmlformats.org/officeDocument/2006/relationships/image" Target="../media/image28.png"/><Relationship Id="rId5" Type="http://schemas.openxmlformats.org/officeDocument/2006/relationships/image" Target="../media/image24.png"/><Relationship Id="rId10" Type="http://schemas.openxmlformats.org/officeDocument/2006/relationships/hyperlink" Target="https://www.slido.com/support/ppi/how-to-change-the-design" TargetMode="Externa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27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tags" Target="../tags/tag7.xml"/><Relationship Id="rId7" Type="http://schemas.openxmlformats.org/officeDocument/2006/relationships/hyperlink" Target="https://www.slido.com/powerpoint-polling?utm_source=powerpoint&amp;utm_medium=placeholder-slide" TargetMode="External"/><Relationship Id="rId12" Type="http://schemas.openxmlformats.org/officeDocument/2006/relationships/image" Target="../media/image29.sv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25.svg"/><Relationship Id="rId11" Type="http://schemas.openxmlformats.org/officeDocument/2006/relationships/image" Target="../media/image28.png"/><Relationship Id="rId5" Type="http://schemas.openxmlformats.org/officeDocument/2006/relationships/image" Target="../media/image24.png"/><Relationship Id="rId10" Type="http://schemas.openxmlformats.org/officeDocument/2006/relationships/hyperlink" Target="https://www.slido.com/support/ppi/how-to-change-the-design" TargetMode="Externa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27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mailto:abiosawe@worldbank.org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png"/><Relationship Id="rId4" Type="http://schemas.openxmlformats.org/officeDocument/2006/relationships/image" Target="../media/image31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png"/><Relationship Id="rId4" Type="http://schemas.openxmlformats.org/officeDocument/2006/relationships/image" Target="../media/image31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tags" Target="../tags/tag10.xml"/><Relationship Id="rId7" Type="http://schemas.openxmlformats.org/officeDocument/2006/relationships/hyperlink" Target="https://www.slido.com/powerpoint-polling?utm_source=powerpoint&amp;utm_medium=placeholder-slide" TargetMode="External"/><Relationship Id="rId12" Type="http://schemas.openxmlformats.org/officeDocument/2006/relationships/image" Target="../media/image29.sv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33.svg"/><Relationship Id="rId11" Type="http://schemas.openxmlformats.org/officeDocument/2006/relationships/image" Target="../media/image28.png"/><Relationship Id="rId5" Type="http://schemas.openxmlformats.org/officeDocument/2006/relationships/image" Target="../media/image32.png"/><Relationship Id="rId10" Type="http://schemas.openxmlformats.org/officeDocument/2006/relationships/hyperlink" Target="https://www.slido.com/support/ppi/how-to-change-the-design" TargetMode="Externa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27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tags" Target="../tags/tag13.xml"/><Relationship Id="rId7" Type="http://schemas.openxmlformats.org/officeDocument/2006/relationships/hyperlink" Target="https://www.slido.com/powerpoint-polling?utm_source=powerpoint&amp;utm_medium=placeholder-slide" TargetMode="External"/><Relationship Id="rId12" Type="http://schemas.openxmlformats.org/officeDocument/2006/relationships/image" Target="../media/image29.sv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image" Target="../media/image25.svg"/><Relationship Id="rId11" Type="http://schemas.openxmlformats.org/officeDocument/2006/relationships/image" Target="../media/image28.png"/><Relationship Id="rId5" Type="http://schemas.openxmlformats.org/officeDocument/2006/relationships/image" Target="../media/image24.png"/><Relationship Id="rId10" Type="http://schemas.openxmlformats.org/officeDocument/2006/relationships/hyperlink" Target="https://www.slido.com/support/ppi/how-to-change-the-design" TargetMode="Externa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27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tags" Target="../tags/tag16.xml"/><Relationship Id="rId7" Type="http://schemas.openxmlformats.org/officeDocument/2006/relationships/hyperlink" Target="https://www.slido.com/powerpoint-polling?utm_source=powerpoint&amp;utm_medium=placeholder-slide" TargetMode="External"/><Relationship Id="rId12" Type="http://schemas.openxmlformats.org/officeDocument/2006/relationships/image" Target="../media/image29.svg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image" Target="../media/image25.svg"/><Relationship Id="rId11" Type="http://schemas.openxmlformats.org/officeDocument/2006/relationships/image" Target="../media/image28.png"/><Relationship Id="rId5" Type="http://schemas.openxmlformats.org/officeDocument/2006/relationships/image" Target="../media/image24.png"/><Relationship Id="rId10" Type="http://schemas.openxmlformats.org/officeDocument/2006/relationships/hyperlink" Target="https://www.slido.com/support/ppi/how-to-change-the-design" TargetMode="Externa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27.sv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tags" Target="../tags/tag19.xml"/><Relationship Id="rId7" Type="http://schemas.openxmlformats.org/officeDocument/2006/relationships/hyperlink" Target="https://www.slido.com/powerpoint-polling?utm_source=powerpoint&amp;utm_medium=placeholder-slide" TargetMode="External"/><Relationship Id="rId12" Type="http://schemas.openxmlformats.org/officeDocument/2006/relationships/image" Target="../media/image29.svg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image" Target="../media/image25.svg"/><Relationship Id="rId11" Type="http://schemas.openxmlformats.org/officeDocument/2006/relationships/image" Target="../media/image28.png"/><Relationship Id="rId5" Type="http://schemas.openxmlformats.org/officeDocument/2006/relationships/image" Target="../media/image24.png"/><Relationship Id="rId10" Type="http://schemas.openxmlformats.org/officeDocument/2006/relationships/hyperlink" Target="https://www.slido.com/support/ppi/how-to-change-the-design" TargetMode="Externa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27.sv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tags" Target="../tags/tag22.xml"/><Relationship Id="rId7" Type="http://schemas.openxmlformats.org/officeDocument/2006/relationships/hyperlink" Target="https://www.slido.com/powerpoint-polling?utm_source=powerpoint&amp;utm_medium=placeholder-slide" TargetMode="External"/><Relationship Id="rId12" Type="http://schemas.openxmlformats.org/officeDocument/2006/relationships/image" Target="../media/image29.svg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image" Target="../media/image25.svg"/><Relationship Id="rId11" Type="http://schemas.openxmlformats.org/officeDocument/2006/relationships/image" Target="../media/image28.png"/><Relationship Id="rId5" Type="http://schemas.openxmlformats.org/officeDocument/2006/relationships/image" Target="../media/image24.png"/><Relationship Id="rId10" Type="http://schemas.openxmlformats.org/officeDocument/2006/relationships/hyperlink" Target="https://www.slido.com/support/ppi/how-to-change-the-design" TargetMode="Externa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27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8FA8AF7-64A7-59DC-0C06-B8E25894543A}"/>
              </a:ext>
            </a:extLst>
          </p:cNvPr>
          <p:cNvSpPr txBox="1"/>
          <p:nvPr/>
        </p:nvSpPr>
        <p:spPr>
          <a:xfrm>
            <a:off x="1524000" y="5321035"/>
            <a:ext cx="53290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>
                <a:solidFill>
                  <a:schemeClr val="tx2"/>
                </a:solidFill>
                <a:latin typeface="Aptos SemiBold" panose="020B0004020202020204" pitchFamily="34" charset="0"/>
                <a:cs typeface="Aptos Serif" panose="020B0502040204020203" pitchFamily="18" charset="0"/>
              </a:rPr>
              <a:t>Achieving Results Faster, Together</a:t>
            </a:r>
          </a:p>
        </p:txBody>
      </p:sp>
      <p:pic>
        <p:nvPicPr>
          <p:cNvPr id="10" name="Picture 9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FEB88465-1349-F947-D60C-BE0E8980D4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237" y="1931164"/>
            <a:ext cx="6642847" cy="2995672"/>
          </a:xfrm>
          <a:prstGeom prst="rect">
            <a:avLst/>
          </a:prstGeom>
        </p:spPr>
      </p:pic>
      <p:sp>
        <p:nvSpPr>
          <p:cNvPr id="44" name="Off-page Connector 43">
            <a:extLst>
              <a:ext uri="{FF2B5EF4-FFF2-40B4-BE49-F238E27FC236}">
                <a16:creationId xmlns:a16="http://schemas.microsoft.com/office/drawing/2014/main" id="{7A6D5F81-4297-B9DD-58E5-4AE89B8AE08B}"/>
              </a:ext>
            </a:extLst>
          </p:cNvPr>
          <p:cNvSpPr/>
          <p:nvPr/>
        </p:nvSpPr>
        <p:spPr>
          <a:xfrm rot="19781445">
            <a:off x="7147396" y="-1384985"/>
            <a:ext cx="3877234" cy="5843899"/>
          </a:xfrm>
          <a:prstGeom prst="flowChartOffpageConnector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ff-page Connector 44">
            <a:extLst>
              <a:ext uri="{FF2B5EF4-FFF2-40B4-BE49-F238E27FC236}">
                <a16:creationId xmlns:a16="http://schemas.microsoft.com/office/drawing/2014/main" id="{323F0DC5-CA93-9F4F-4BC3-54669A8DDECA}"/>
              </a:ext>
            </a:extLst>
          </p:cNvPr>
          <p:cNvSpPr/>
          <p:nvPr/>
        </p:nvSpPr>
        <p:spPr>
          <a:xfrm rot="12159772">
            <a:off x="7637702" y="889307"/>
            <a:ext cx="4092443" cy="7229663"/>
          </a:xfrm>
          <a:prstGeom prst="flowChartOffpageConnector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" name="Picture 50" descr="A logo with a black background&#10;&#10;AI-generated content may be incorrect.">
            <a:extLst>
              <a:ext uri="{FF2B5EF4-FFF2-40B4-BE49-F238E27FC236}">
                <a16:creationId xmlns:a16="http://schemas.microsoft.com/office/drawing/2014/main" id="{DCBE494F-E85E-DB71-79D5-529FC39980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353" y="419314"/>
            <a:ext cx="1689965" cy="876500"/>
          </a:xfrm>
          <a:prstGeom prst="rect">
            <a:avLst/>
          </a:prstGeom>
        </p:spPr>
      </p:pic>
      <p:pic>
        <p:nvPicPr>
          <p:cNvPr id="53" name="Picture 52" descr="A logo with text on it&#10;&#10;AI-generated content may be incorrect.">
            <a:extLst>
              <a:ext uri="{FF2B5EF4-FFF2-40B4-BE49-F238E27FC236}">
                <a16:creationId xmlns:a16="http://schemas.microsoft.com/office/drawing/2014/main" id="{2082746B-BB9F-9E70-5D9D-10B4000A91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782" y="471759"/>
            <a:ext cx="2311400" cy="1079500"/>
          </a:xfrm>
          <a:prstGeom prst="rect">
            <a:avLst/>
          </a:prstGeom>
        </p:spPr>
      </p:pic>
      <p:pic>
        <p:nvPicPr>
          <p:cNvPr id="55" name="Picture 54" descr="A logo with blue and blue lines&#10;&#10;AI-generated content may be incorrect.">
            <a:extLst>
              <a:ext uri="{FF2B5EF4-FFF2-40B4-BE49-F238E27FC236}">
                <a16:creationId xmlns:a16="http://schemas.microsoft.com/office/drawing/2014/main" id="{CBB96217-4883-886F-FCFC-D4B48C21FB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2" y="457463"/>
            <a:ext cx="2135703" cy="1079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77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7F5600-2B40-61C5-0118-25EEA5B02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EF2D36A-9E4E-967D-BDC5-D6321B9A4A42}"/>
              </a:ext>
            </a:extLst>
          </p:cNvPr>
          <p:cNvSpPr txBox="1"/>
          <p:nvPr/>
        </p:nvSpPr>
        <p:spPr>
          <a:xfrm>
            <a:off x="1524000" y="5321035"/>
            <a:ext cx="53290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>
                <a:solidFill>
                  <a:schemeClr val="tx2"/>
                </a:solidFill>
                <a:latin typeface="Aptos SemiBold" panose="020B0004020202020204" pitchFamily="34" charset="0"/>
                <a:cs typeface="Aptos Serif" panose="020B0502040204020203" pitchFamily="18" charset="0"/>
              </a:rPr>
              <a:t>Achieving Results Faster, Together</a:t>
            </a:r>
          </a:p>
        </p:txBody>
      </p:sp>
      <p:pic>
        <p:nvPicPr>
          <p:cNvPr id="10" name="Picture 9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AC108634-0577-5AF3-44B1-3D024C6AA9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960" y="2439058"/>
            <a:ext cx="5459043" cy="1965587"/>
          </a:xfrm>
          <a:prstGeom prst="rect">
            <a:avLst/>
          </a:prstGeom>
        </p:spPr>
      </p:pic>
      <p:pic>
        <p:nvPicPr>
          <p:cNvPr id="51" name="Picture 50" descr="A logo with a black background&#10;&#10;AI-generated content may be incorrect.">
            <a:extLst>
              <a:ext uri="{FF2B5EF4-FFF2-40B4-BE49-F238E27FC236}">
                <a16:creationId xmlns:a16="http://schemas.microsoft.com/office/drawing/2014/main" id="{7FE5060F-AB0D-7C85-6CEC-4A43EF9218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5402" y="323501"/>
            <a:ext cx="1689965" cy="876500"/>
          </a:xfrm>
          <a:prstGeom prst="rect">
            <a:avLst/>
          </a:prstGeom>
        </p:spPr>
      </p:pic>
      <p:pic>
        <p:nvPicPr>
          <p:cNvPr id="53" name="Picture 52" descr="A logo with text on it&#10;&#10;AI-generated content may be incorrect.">
            <a:extLst>
              <a:ext uri="{FF2B5EF4-FFF2-40B4-BE49-F238E27FC236}">
                <a16:creationId xmlns:a16="http://schemas.microsoft.com/office/drawing/2014/main" id="{7FDC82DC-68CB-2E14-59D7-84D3384118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670" y="347071"/>
            <a:ext cx="2311400" cy="1079500"/>
          </a:xfrm>
          <a:prstGeom prst="rect">
            <a:avLst/>
          </a:prstGeom>
        </p:spPr>
      </p:pic>
      <p:pic>
        <p:nvPicPr>
          <p:cNvPr id="55" name="Picture 54" descr="A logo with blue and blue lines&#10;&#10;AI-generated content may be incorrect.">
            <a:extLst>
              <a:ext uri="{FF2B5EF4-FFF2-40B4-BE49-F238E27FC236}">
                <a16:creationId xmlns:a16="http://schemas.microsoft.com/office/drawing/2014/main" id="{B505F9EF-C8B7-97EA-A759-3AF0E1C087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2" y="457463"/>
            <a:ext cx="2135703" cy="10795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21AB7F1-7E61-1248-AD25-FE5DF28CCA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5699" y="-26502"/>
            <a:ext cx="6183898" cy="688450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F573162-0FA1-61FB-7291-94523952BF10}"/>
              </a:ext>
            </a:extLst>
          </p:cNvPr>
          <p:cNvSpPr txBox="1"/>
          <p:nvPr/>
        </p:nvSpPr>
        <p:spPr>
          <a:xfrm>
            <a:off x="6853084" y="1496452"/>
            <a:ext cx="664739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en-US" sz="3200" b="1" dirty="0">
                <a:solidFill>
                  <a:srgbClr val="000000"/>
                </a:solidFill>
                <a:latin typeface="Univers Condensed" panose="020B0506020202050204" pitchFamily="34" charset="0"/>
              </a:rPr>
              <a:t>ISimonga@comesa.int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nivers Condensed" panose="020B0506020202050204" pitchFamily="34" charset="0"/>
                <a:ea typeface="+mn-ea"/>
                <a:cs typeface="+mn-cs"/>
              </a:rPr>
              <a:t>Online </a:t>
            </a:r>
            <a:r>
              <a:rPr lang="en-US" sz="3200" dirty="0">
                <a:solidFill>
                  <a:srgbClr val="000000"/>
                </a:solidFill>
                <a:latin typeface="Univers Condensed" panose="020B0506020202050204" pitchFamily="34" charset="0"/>
              </a:rPr>
              <a:t>Polls via </a:t>
            </a:r>
            <a:r>
              <a:rPr lang="en-US" sz="3200" dirty="0" err="1">
                <a:solidFill>
                  <a:srgbClr val="000000"/>
                </a:solidFill>
                <a:latin typeface="Univers Condensed" panose="020B0506020202050204" pitchFamily="34" charset="0"/>
              </a:rPr>
              <a:t>slido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nivers Condensed" panose="020B050602020205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nivers Condensed" panose="020B0506020202050204" pitchFamily="34" charset="0"/>
                <a:ea typeface="+mn-ea"/>
                <a:cs typeface="+mn-cs"/>
              </a:rPr>
              <a:t>Wi-Fi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1B9E3BA-9E76-2C2E-0C3C-445A7A7AC87A}"/>
              </a:ext>
            </a:extLst>
          </p:cNvPr>
          <p:cNvGrpSpPr/>
          <p:nvPr/>
        </p:nvGrpSpPr>
        <p:grpSpPr>
          <a:xfrm>
            <a:off x="9689146" y="3642983"/>
            <a:ext cx="2448942" cy="2638146"/>
            <a:chOff x="8561866" y="3467086"/>
            <a:chExt cx="2308739" cy="2559497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A0C6909D-F144-50E2-A2B0-C8CAE42849D6}"/>
                </a:ext>
              </a:extLst>
            </p:cNvPr>
            <p:cNvSpPr/>
            <p:nvPr/>
          </p:nvSpPr>
          <p:spPr>
            <a:xfrm>
              <a:off x="8561866" y="3467086"/>
              <a:ext cx="2308739" cy="2559497"/>
            </a:xfrm>
            <a:prstGeom prst="roundRect">
              <a:avLst>
                <a:gd name="adj" fmla="val 10882"/>
              </a:avLst>
            </a:prstGeom>
            <a:solidFill>
              <a:srgbClr val="00C1D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AC9BC2E-6A7D-1602-0CF7-5F6C322F5197}"/>
                </a:ext>
              </a:extLst>
            </p:cNvPr>
            <p:cNvSpPr txBox="1"/>
            <p:nvPr/>
          </p:nvSpPr>
          <p:spPr>
            <a:xfrm>
              <a:off x="8998731" y="3493748"/>
              <a:ext cx="1435008" cy="5078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nivers Condensed" panose="020B0506020202050204" pitchFamily="34" charset="0"/>
                  <a:ea typeface="+mn-ea"/>
                  <a:cs typeface="+mn-cs"/>
                </a:rPr>
                <a:t>AGENDA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C65B6B94-6EF6-0BC0-476A-6D9A50A2FFA9}"/>
              </a:ext>
            </a:extLst>
          </p:cNvPr>
          <p:cNvSpPr txBox="1"/>
          <p:nvPr/>
        </p:nvSpPr>
        <p:spPr>
          <a:xfrm>
            <a:off x="6268080" y="3789806"/>
            <a:ext cx="3312337" cy="230832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Wi-Fi: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rgbClr val="7030A0"/>
                </a:solidFill>
                <a:latin typeface="Aptos" panose="020B0004020202020204" pitchFamily="34" charset="0"/>
              </a:rPr>
              <a:t>NHH Conference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Password: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 </a:t>
            </a:r>
            <a:r>
              <a:rPr lang="en-US" sz="2800" b="1" dirty="0" err="1">
                <a:solidFill>
                  <a:srgbClr val="7030A0"/>
                </a:solidFill>
                <a:latin typeface="Aptos" panose="020B0004020202020204" pitchFamily="34" charset="0"/>
              </a:rPr>
              <a:t>H!lls</a:t>
            </a:r>
            <a:r>
              <a:rPr lang="en-US" sz="2800" b="1" dirty="0">
                <a:solidFill>
                  <a:srgbClr val="7030A0"/>
                </a:solidFill>
                <a:latin typeface="Aptos" panose="020B0004020202020204" pitchFamily="34" charset="0"/>
              </a:rPr>
              <a:t>@123</a:t>
            </a:r>
          </a:p>
        </p:txBody>
      </p:sp>
      <p:pic>
        <p:nvPicPr>
          <p:cNvPr id="12" name="Graphic 11" descr="Smart Phone">
            <a:extLst>
              <a:ext uri="{FF2B5EF4-FFF2-40B4-BE49-F238E27FC236}">
                <a16:creationId xmlns:a16="http://schemas.microsoft.com/office/drawing/2014/main" id="{D04C63F0-37E6-7471-DDB3-0449773CD8D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20782490">
            <a:off x="6276703" y="2015867"/>
            <a:ext cx="521689" cy="521689"/>
          </a:xfrm>
          <a:prstGeom prst="rect">
            <a:avLst/>
          </a:prstGeom>
        </p:spPr>
      </p:pic>
      <p:pic>
        <p:nvPicPr>
          <p:cNvPr id="13" name="Graphic 12" descr="Wi-Fi with solid fill">
            <a:extLst>
              <a:ext uri="{FF2B5EF4-FFF2-40B4-BE49-F238E27FC236}">
                <a16:creationId xmlns:a16="http://schemas.microsoft.com/office/drawing/2014/main" id="{64D5A8E2-F806-785D-6CC4-9518DD89700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238633" y="2475116"/>
            <a:ext cx="660788" cy="660788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3F4BD258-BC0F-D9AC-7F0F-19A51996A0D5}"/>
              </a:ext>
            </a:extLst>
          </p:cNvPr>
          <p:cNvSpPr txBox="1">
            <a:spLocks/>
          </p:cNvSpPr>
          <p:nvPr/>
        </p:nvSpPr>
        <p:spPr>
          <a:xfrm>
            <a:off x="5758600" y="26502"/>
            <a:ext cx="4903839" cy="11078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kern="0">
                <a:solidFill>
                  <a:schemeClr val="bg1"/>
                </a:solidFill>
                <a:latin typeface="Grandview" panose="020B0502040204020203" pitchFamily="34" charset="0"/>
                <a:ea typeface="Open Sans"/>
                <a:cs typeface="Open Sans"/>
                <a:sym typeface="Arial"/>
              </a:rPr>
              <a:t>Logistics </a:t>
            </a:r>
          </a:p>
        </p:txBody>
      </p:sp>
      <p:pic>
        <p:nvPicPr>
          <p:cNvPr id="16" name="Graphic 15" descr="Presentation with checklist with solid fill">
            <a:extLst>
              <a:ext uri="{FF2B5EF4-FFF2-40B4-BE49-F238E27FC236}">
                <a16:creationId xmlns:a16="http://schemas.microsoft.com/office/drawing/2014/main" id="{DEC9A8C2-7966-F1A3-41E7-C69D2374CBC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238633" y="1341814"/>
            <a:ext cx="660788" cy="660788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6042C30-F084-176A-8A0B-4B527D911EB6}"/>
              </a:ext>
            </a:extLst>
          </p:cNvPr>
          <p:cNvCxnSpPr>
            <a:cxnSpLocks/>
          </p:cNvCxnSpPr>
          <p:nvPr/>
        </p:nvCxnSpPr>
        <p:spPr>
          <a:xfrm>
            <a:off x="6096000" y="1238065"/>
            <a:ext cx="963523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7DFF4FBF-3BC9-E541-736F-BBAF64A689F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7516" y="4193900"/>
            <a:ext cx="2086934" cy="1936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570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4735E3AB-B02E-5861-9629-2477A61845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B80333-4085-6873-B9B1-C8B6455DC1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199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3B13E07-731A-3904-E938-79EB5CD3CD75}"/>
              </a:ext>
            </a:extLst>
          </p:cNvPr>
          <p:cNvSpPr txBox="1"/>
          <p:nvPr/>
        </p:nvSpPr>
        <p:spPr>
          <a:xfrm>
            <a:off x="110196" y="1028343"/>
            <a:ext cx="1197160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defRPr/>
            </a:pPr>
            <a:r>
              <a:rPr lang="en-US" sz="7200" kern="0" dirty="0">
                <a:solidFill>
                  <a:srgbClr val="00C1D4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Leveraging </a:t>
            </a:r>
          </a:p>
          <a:p>
            <a:pPr algn="ctr" defTabSz="914400">
              <a:defRPr/>
            </a:pPr>
            <a:r>
              <a:rPr lang="en-US" sz="7200" kern="0" dirty="0">
                <a:solidFill>
                  <a:schemeClr val="bg1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Carbon Markets </a:t>
            </a:r>
          </a:p>
          <a:p>
            <a:pPr algn="ctr" defTabSz="914400">
              <a:defRPr/>
            </a:pPr>
            <a:r>
              <a:rPr lang="en-US" sz="7200" kern="0" dirty="0">
                <a:solidFill>
                  <a:srgbClr val="00C1D4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For</a:t>
            </a:r>
            <a:r>
              <a:rPr lang="en-US" sz="7200" kern="0" dirty="0">
                <a:solidFill>
                  <a:schemeClr val="bg1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 </a:t>
            </a:r>
          </a:p>
          <a:p>
            <a:pPr algn="ctr" defTabSz="914400">
              <a:defRPr/>
            </a:pPr>
            <a:r>
              <a:rPr lang="en-US" sz="7200" kern="0" dirty="0">
                <a:solidFill>
                  <a:schemeClr val="bg1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Energy Access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487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7CECA6-E552-4A0A-F2D0-0EF9E9CB1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DF05A3D-DD71-CDAC-8241-AC72CB4D49C1}"/>
              </a:ext>
            </a:extLst>
          </p:cNvPr>
          <p:cNvSpPr txBox="1"/>
          <p:nvPr/>
        </p:nvSpPr>
        <p:spPr>
          <a:xfrm>
            <a:off x="1524000" y="5321035"/>
            <a:ext cx="53290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>
                <a:solidFill>
                  <a:schemeClr val="tx2"/>
                </a:solidFill>
                <a:latin typeface="Aptos SemiBold" panose="020B0004020202020204" pitchFamily="34" charset="0"/>
                <a:cs typeface="Aptos Serif" panose="020B0502040204020203" pitchFamily="18" charset="0"/>
              </a:rPr>
              <a:t>Achieving Results Faster, Together</a:t>
            </a:r>
          </a:p>
        </p:txBody>
      </p:sp>
      <p:pic>
        <p:nvPicPr>
          <p:cNvPr id="10" name="Picture 9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B61D0C9B-837A-65B1-5396-32CFAC7BC2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960" y="2439058"/>
            <a:ext cx="5459043" cy="1965587"/>
          </a:xfrm>
          <a:prstGeom prst="rect">
            <a:avLst/>
          </a:prstGeom>
        </p:spPr>
      </p:pic>
      <p:pic>
        <p:nvPicPr>
          <p:cNvPr id="51" name="Picture 50" descr="A logo with a black background&#10;&#10;AI-generated content may be incorrect.">
            <a:extLst>
              <a:ext uri="{FF2B5EF4-FFF2-40B4-BE49-F238E27FC236}">
                <a16:creationId xmlns:a16="http://schemas.microsoft.com/office/drawing/2014/main" id="{B92460C1-AD71-8367-EAD2-1DD867D02E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353" y="419314"/>
            <a:ext cx="1689965" cy="876500"/>
          </a:xfrm>
          <a:prstGeom prst="rect">
            <a:avLst/>
          </a:prstGeom>
        </p:spPr>
      </p:pic>
      <p:pic>
        <p:nvPicPr>
          <p:cNvPr id="53" name="Picture 52" descr="A logo with text on it&#10;&#10;AI-generated content may be incorrect.">
            <a:extLst>
              <a:ext uri="{FF2B5EF4-FFF2-40B4-BE49-F238E27FC236}">
                <a16:creationId xmlns:a16="http://schemas.microsoft.com/office/drawing/2014/main" id="{D3F27F12-035D-DBB8-134B-00845F6A35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597" y="419314"/>
            <a:ext cx="2311400" cy="1079500"/>
          </a:xfrm>
          <a:prstGeom prst="rect">
            <a:avLst/>
          </a:prstGeom>
        </p:spPr>
      </p:pic>
      <p:pic>
        <p:nvPicPr>
          <p:cNvPr id="55" name="Picture 54" descr="A logo with blue and blue lines&#10;&#10;AI-generated content may be incorrect.">
            <a:extLst>
              <a:ext uri="{FF2B5EF4-FFF2-40B4-BE49-F238E27FC236}">
                <a16:creationId xmlns:a16="http://schemas.microsoft.com/office/drawing/2014/main" id="{7389F87F-3AEB-B15A-D17E-D456A35EAC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2" y="457463"/>
            <a:ext cx="2135703" cy="10795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B57AA2F-9700-A21B-F683-940B44A4DAE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0318" y="0"/>
            <a:ext cx="6021682" cy="685800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F480E10B-CC5A-2F26-B967-0BED948CAECF}"/>
              </a:ext>
            </a:extLst>
          </p:cNvPr>
          <p:cNvSpPr txBox="1">
            <a:spLocks/>
          </p:cNvSpPr>
          <p:nvPr/>
        </p:nvSpPr>
        <p:spPr>
          <a:xfrm>
            <a:off x="5631903" y="187999"/>
            <a:ext cx="4903839" cy="11078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b="1" kern="0">
                <a:solidFill>
                  <a:schemeClr val="bg1"/>
                </a:solidFill>
                <a:latin typeface="Grandview" panose="020B0502040204020203" pitchFamily="34" charset="0"/>
                <a:ea typeface="Open Sans"/>
                <a:cs typeface="Open Sans"/>
                <a:sym typeface="Arial"/>
              </a:rPr>
              <a:t>Welcome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1D393DB-9E55-C34D-2CBC-7B2DDE41F0C1}"/>
              </a:ext>
            </a:extLst>
          </p:cNvPr>
          <p:cNvCxnSpPr>
            <a:cxnSpLocks/>
          </p:cNvCxnSpPr>
          <p:nvPr/>
        </p:nvCxnSpPr>
        <p:spPr>
          <a:xfrm>
            <a:off x="6096000" y="1238065"/>
            <a:ext cx="963523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A0F967AE-86AF-352C-7E51-AA31B13A5727}"/>
              </a:ext>
            </a:extLst>
          </p:cNvPr>
          <p:cNvSpPr txBox="1">
            <a:spLocks/>
          </p:cNvSpPr>
          <p:nvPr/>
        </p:nvSpPr>
        <p:spPr>
          <a:xfrm>
            <a:off x="6170319" y="857564"/>
            <a:ext cx="9196378" cy="1097634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b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randview" panose="020B0502040204020203" pitchFamily="34" charset="0"/>
                <a:ea typeface="Open Sans"/>
                <a:cs typeface="Open Sans"/>
                <a:sym typeface="Arial"/>
              </a:rPr>
            </a:b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nivers Condensed" panose="020B0506020202050204" pitchFamily="34" charset="0"/>
                <a:ea typeface="Open Sans"/>
                <a:cs typeface="Open Sans"/>
                <a:sym typeface="Arial"/>
              </a:rPr>
              <a:t>From Energy Access Projects to Carbon Credits 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5250A46F-995D-AF03-A150-91C7E03ADAED}"/>
              </a:ext>
            </a:extLst>
          </p:cNvPr>
          <p:cNvSpPr txBox="1">
            <a:spLocks/>
          </p:cNvSpPr>
          <p:nvPr/>
        </p:nvSpPr>
        <p:spPr>
          <a:xfrm>
            <a:off x="6632827" y="2393448"/>
            <a:ext cx="5329084" cy="1097634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br>
              <a:rPr lang="en-US" sz="27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Grandview" panose="020B0502040204020203" pitchFamily="34" charset="0"/>
                <a:ea typeface="Open Sans"/>
                <a:cs typeface="Open Sans"/>
              </a:rPr>
            </a:br>
            <a:r>
              <a:rPr lang="en-US" sz="2400" b="1" kern="0" dirty="0">
                <a:solidFill>
                  <a:srgbClr val="FFC000"/>
                </a:solidFill>
                <a:latin typeface="Univers Condensed"/>
                <a:ea typeface="Open Sans"/>
                <a:cs typeface="Open Sans"/>
              </a:rPr>
              <a:t>Bernard </a:t>
            </a:r>
            <a:r>
              <a:rPr lang="en-US" sz="2400" b="1" kern="0" dirty="0" err="1">
                <a:solidFill>
                  <a:srgbClr val="FFC000"/>
                </a:solidFill>
                <a:latin typeface="Univers Condensed"/>
                <a:ea typeface="Open Sans"/>
                <a:cs typeface="Open Sans"/>
              </a:rPr>
              <a:t>Dzawanda</a:t>
            </a:r>
            <a:r>
              <a:rPr lang="en-US" sz="2400" b="1" kern="0" dirty="0">
                <a:solidFill>
                  <a:srgbClr val="FFC000"/>
                </a:solidFill>
                <a:latin typeface="Univers Condensed"/>
                <a:ea typeface="Open Sans"/>
                <a:cs typeface="Open Sans"/>
              </a:rPr>
              <a:t>, PhD </a:t>
            </a:r>
            <a:br>
              <a:rPr lang="en-US" sz="27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nivers Condensed" panose="020B0506020202050204" pitchFamily="34" charset="0"/>
                <a:ea typeface="Open Sans"/>
                <a:cs typeface="Open Sans"/>
              </a:rPr>
            </a:br>
            <a:r>
              <a:rPr lang="en-US" sz="2100" kern="0" dirty="0">
                <a:solidFill>
                  <a:srgbClr val="FFFFFF"/>
                </a:solidFill>
                <a:latin typeface="Univers Condensed"/>
                <a:ea typeface="Open Sans"/>
                <a:cs typeface="Open Sans"/>
              </a:rPr>
              <a:t>Director for Infrastructure, COMESA </a:t>
            </a:r>
          </a:p>
          <a:p>
            <a:endParaRPr lang="en-US" sz="2400" b="1" kern="0" dirty="0">
              <a:solidFill>
                <a:srgbClr val="FFC000"/>
              </a:solidFill>
              <a:latin typeface="Univers Condensed" panose="020B0506020202050204" pitchFamily="34" charset="0"/>
              <a:ea typeface="Open Sans"/>
              <a:cs typeface="Open Sans"/>
            </a:endParaRPr>
          </a:p>
          <a:p>
            <a:pPr lvl="0" defTabSz="914400">
              <a:defRPr/>
            </a:pPr>
            <a:r>
              <a:rPr lang="en-US" sz="2400" b="1" kern="0" dirty="0">
                <a:solidFill>
                  <a:srgbClr val="FFC000"/>
                </a:solidFill>
                <a:latin typeface="Univers Condensed"/>
                <a:ea typeface="Open Sans"/>
                <a:cs typeface="Open Sans"/>
              </a:rPr>
              <a:t>Erik Magnus Fernstrom</a:t>
            </a:r>
            <a:br>
              <a:rPr lang="en-US" sz="33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nivers Condensed" panose="020B0506020202050204" pitchFamily="34" charset="0"/>
                <a:ea typeface="Open Sans"/>
                <a:cs typeface="Open Sans"/>
              </a:rPr>
            </a:br>
            <a:r>
              <a:rPr lang="en-US" sz="2100" kern="0" dirty="0">
                <a:solidFill>
                  <a:srgbClr val="FFFFFF"/>
                </a:solidFill>
                <a:latin typeface="Univers Condensed"/>
                <a:ea typeface="Open Sans"/>
                <a:cs typeface="Open Sans"/>
              </a:rPr>
              <a:t>Regional Practice Director for Infrastructure, World Bank</a:t>
            </a:r>
          </a:p>
          <a:p>
            <a:pPr lvl="0" defTabSz="914400">
              <a:defRPr/>
            </a:pPr>
            <a:endParaRPr lang="en-US" sz="21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vers Condensed"/>
              <a:ea typeface="Open Sans"/>
              <a:cs typeface="Open Sans"/>
            </a:endParaRPr>
          </a:p>
          <a:p>
            <a:pPr lvl="0" defTabSz="914400">
              <a:defRPr/>
            </a:pPr>
            <a:br>
              <a:rPr lang="en-US" sz="27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nivers Condensed" panose="020B0506020202050204" pitchFamily="34" charset="0"/>
                <a:ea typeface="Open Sans"/>
                <a:cs typeface="Open Sans"/>
              </a:rPr>
            </a:br>
            <a:endParaRPr kumimoji="0" lang="en-US" sz="21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vers Condensed" panose="020B0506020202050204" pitchFamily="34" charset="0"/>
              <a:ea typeface="Open Sans"/>
              <a:cs typeface="Open San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1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vers Condensed" panose="020B0506020202050204" pitchFamily="34" charset="0"/>
              <a:ea typeface="Open Sans"/>
              <a:cs typeface="Open San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673335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3A6752-8199-39D4-3BBE-277154C48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716B8A-AB92-FE50-3F4B-62506B0C09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A116DA5-BB8C-862C-AD55-BFE28C2913F9}"/>
              </a:ext>
            </a:extLst>
          </p:cNvPr>
          <p:cNvSpPr txBox="1"/>
          <p:nvPr/>
        </p:nvSpPr>
        <p:spPr>
          <a:xfrm>
            <a:off x="170708" y="1485542"/>
            <a:ext cx="1197160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defRPr/>
            </a:pPr>
            <a:r>
              <a:rPr lang="en-US" sz="7200" kern="0" dirty="0">
                <a:solidFill>
                  <a:srgbClr val="00C1D4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 </a:t>
            </a:r>
          </a:p>
          <a:p>
            <a:pPr algn="ctr" defTabSz="914400">
              <a:defRPr/>
            </a:pPr>
            <a:r>
              <a:rPr lang="en-US" sz="7200" kern="0" dirty="0">
                <a:solidFill>
                  <a:schemeClr val="bg1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Group Photo  </a:t>
            </a:r>
          </a:p>
          <a:p>
            <a:endParaRPr lang="en-US" dirty="0"/>
          </a:p>
        </p:txBody>
      </p:sp>
      <p:pic>
        <p:nvPicPr>
          <p:cNvPr id="4" name="Graphic 3" descr="Camera with solid fill">
            <a:extLst>
              <a:ext uri="{FF2B5EF4-FFF2-40B4-BE49-F238E27FC236}">
                <a16:creationId xmlns:a16="http://schemas.microsoft.com/office/drawing/2014/main" id="{E324C18A-FD36-2F4F-4DBB-BCB87B0BFC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59004" y="277820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7016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452B2B-5323-E0C7-F89E-0FC63D6A3A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3CF49DE0-4706-A89C-A777-F59E71768B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68B21B8E-C19C-4FFF-1F55-F458F5468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4398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defRPr/>
            </a:pPr>
            <a:r>
              <a:rPr lang="en-US" sz="6600" kern="0">
                <a:solidFill>
                  <a:schemeClr val="bg1"/>
                </a:solidFill>
                <a:latin typeface="Grandview" panose="020B0502040204020203" pitchFamily="34" charset="0"/>
                <a:ea typeface="Open Sans"/>
                <a:cs typeface="Open Sans"/>
                <a:sym typeface="Arial"/>
              </a:rPr>
              <a:t>Agenda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80F09A-FE96-760A-1924-82EAC4956DEE}"/>
              </a:ext>
            </a:extLst>
          </p:cNvPr>
          <p:cNvSpPr txBox="1"/>
          <p:nvPr/>
        </p:nvSpPr>
        <p:spPr>
          <a:xfrm>
            <a:off x="4296697" y="6172336"/>
            <a:ext cx="53290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>
                <a:solidFill>
                  <a:schemeClr val="tx2"/>
                </a:solidFill>
                <a:latin typeface="Aptos SemiBold" panose="020B0004020202020204" pitchFamily="34" charset="0"/>
                <a:cs typeface="Aptos Serif" panose="020B0502040204020203" pitchFamily="18" charset="0"/>
              </a:rPr>
              <a:t>Achieving Results Faster, Together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767B533-9600-971E-E25B-CBBFE57C5D23}"/>
              </a:ext>
            </a:extLst>
          </p:cNvPr>
          <p:cNvCxnSpPr>
            <a:cxnSpLocks/>
          </p:cNvCxnSpPr>
          <p:nvPr/>
        </p:nvCxnSpPr>
        <p:spPr>
          <a:xfrm>
            <a:off x="742950" y="1212462"/>
            <a:ext cx="916432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5C88C92-7297-7755-B2BD-81DA177336C7}"/>
              </a:ext>
            </a:extLst>
          </p:cNvPr>
          <p:cNvGrpSpPr/>
          <p:nvPr/>
        </p:nvGrpSpPr>
        <p:grpSpPr>
          <a:xfrm>
            <a:off x="844434" y="1464583"/>
            <a:ext cx="1531188" cy="1272852"/>
            <a:chOff x="511059" y="1465121"/>
            <a:chExt cx="1531188" cy="1272852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B61F5A66-15F4-A2EC-1715-64CDE8D74AE0}"/>
                </a:ext>
              </a:extLst>
            </p:cNvPr>
            <p:cNvSpPr/>
            <p:nvPr/>
          </p:nvSpPr>
          <p:spPr>
            <a:xfrm>
              <a:off x="742951" y="2202114"/>
              <a:ext cx="485772" cy="535859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7B81BBA-AC23-5324-929C-EB323B315385}"/>
                </a:ext>
              </a:extLst>
            </p:cNvPr>
            <p:cNvSpPr txBox="1"/>
            <p:nvPr/>
          </p:nvSpPr>
          <p:spPr>
            <a:xfrm>
              <a:off x="511059" y="1465121"/>
              <a:ext cx="1531188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Univers Condensed" panose="020B0506020202050204" pitchFamily="34" charset="0"/>
                  <a:ea typeface="+mn-ea"/>
                  <a:cs typeface="+mn-cs"/>
                </a:rPr>
                <a:t>DAY 1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FD86773-7D14-113D-2FAD-C0E9A089FC0A}"/>
              </a:ext>
            </a:extLst>
          </p:cNvPr>
          <p:cNvGrpSpPr/>
          <p:nvPr/>
        </p:nvGrpSpPr>
        <p:grpSpPr>
          <a:xfrm>
            <a:off x="1562098" y="1739900"/>
            <a:ext cx="4146265" cy="1298891"/>
            <a:chOff x="1330304" y="1768984"/>
            <a:chExt cx="4146265" cy="1298891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29D14D4-3514-1931-C29D-02FB63F73EDB}"/>
                </a:ext>
              </a:extLst>
            </p:cNvPr>
            <p:cNvSpPr txBox="1"/>
            <p:nvPr/>
          </p:nvSpPr>
          <p:spPr>
            <a:xfrm>
              <a:off x="2209169" y="1768984"/>
              <a:ext cx="3267400" cy="1061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00" b="1" i="0" u="none" strike="noStrike" kern="1200" cap="none" spc="0" normalizeH="0" baseline="0" noProof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Univers Condensed" panose="020B0506020202050204" pitchFamily="34" charset="0"/>
                  <a:ea typeface="+mn-ea"/>
                  <a:cs typeface="+mn-cs"/>
                </a:rPr>
                <a:t>ASCENT Carbon Program :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100">
                  <a:solidFill>
                    <a:schemeClr val="bg1"/>
                  </a:solidFill>
                  <a:latin typeface="Univers Condensed" panose="020B0506020202050204" pitchFamily="34" charset="0"/>
                </a:rPr>
                <a:t>Generating High quality Carbon Credits</a:t>
              </a:r>
              <a:endParaRPr kumimoji="0" lang="en-US" sz="21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nivers Condensed" panose="020B0506020202050204" pitchFamily="34" charset="0"/>
                <a:ea typeface="+mn-ea"/>
                <a:cs typeface="+mn-cs"/>
              </a:endParaRP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DC4D0E21-E66D-5B1A-3E9D-76F3DE224E67}"/>
                </a:ext>
              </a:extLst>
            </p:cNvPr>
            <p:cNvCxnSpPr>
              <a:cxnSpLocks/>
              <a:stCxn id="12" idx="6"/>
            </p:cNvCxnSpPr>
            <p:nvPr/>
          </p:nvCxnSpPr>
          <p:spPr>
            <a:xfrm flipV="1">
              <a:off x="1330304" y="2469505"/>
              <a:ext cx="820098" cy="2908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9D0604D-9047-2B24-79F8-C41B3DED11AF}"/>
                </a:ext>
              </a:extLst>
            </p:cNvPr>
            <p:cNvCxnSpPr>
              <a:cxnSpLocks/>
            </p:cNvCxnSpPr>
            <p:nvPr/>
          </p:nvCxnSpPr>
          <p:spPr>
            <a:xfrm>
              <a:off x="2150402" y="1837808"/>
              <a:ext cx="0" cy="123006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637A970-2A63-B26D-24A4-1740B3A559EE}"/>
              </a:ext>
            </a:extLst>
          </p:cNvPr>
          <p:cNvGrpSpPr/>
          <p:nvPr/>
        </p:nvGrpSpPr>
        <p:grpSpPr>
          <a:xfrm>
            <a:off x="3350423" y="2079317"/>
            <a:ext cx="9164319" cy="4062651"/>
            <a:chOff x="3394179" y="2267942"/>
            <a:chExt cx="8930291" cy="4062651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C899465-7C1E-42F7-142D-438A5EBFF5D8}"/>
                </a:ext>
              </a:extLst>
            </p:cNvPr>
            <p:cNvCxnSpPr>
              <a:cxnSpLocks/>
            </p:cNvCxnSpPr>
            <p:nvPr/>
          </p:nvCxnSpPr>
          <p:spPr>
            <a:xfrm>
              <a:off x="5565058" y="2369574"/>
              <a:ext cx="0" cy="316294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67108DE-1B38-3687-0E2D-9A910198DA08}"/>
                </a:ext>
              </a:extLst>
            </p:cNvPr>
            <p:cNvSpPr txBox="1"/>
            <p:nvPr/>
          </p:nvSpPr>
          <p:spPr>
            <a:xfrm>
              <a:off x="5721175" y="2267942"/>
              <a:ext cx="6603295" cy="40626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99CC"/>
                  </a:solidFill>
                  <a:effectLst/>
                  <a:uLnTx/>
                  <a:uFillTx/>
                  <a:latin typeface="Univers Condensed" panose="020B0506020202050204" pitchFamily="34" charset="0"/>
                  <a:ea typeface="+mn-ea"/>
                  <a:cs typeface="+mn-cs"/>
                </a:rPr>
                <a:t>A –ASCENT Projects &amp; ASCENT Carbon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99CC"/>
                </a:solidFill>
                <a:effectLst/>
                <a:uLnTx/>
                <a:uFillTx/>
                <a:latin typeface="Univers Condensed" panose="020B0506020202050204" pitchFamily="34" charset="0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nivers Condensed" panose="020B0506020202050204" pitchFamily="34" charset="0"/>
                  <a:ea typeface="+mn-ea"/>
                  <a:cs typeface="+mn-cs"/>
                </a:rPr>
                <a:t>B 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nivers Condensed" panose="020B0506020202050204" pitchFamily="34" charset="0"/>
                  <a:ea typeface="+mn-ea"/>
                  <a:cs typeface="+mn-cs"/>
                  <a:sym typeface="Wingdings" panose="05000000000000000000" pitchFamily="2" charset="2"/>
                </a:rPr>
                <a:t>–</a:t>
              </a:r>
              <a:r>
                <a:rPr lang="en-US" sz="2400" dirty="0">
                  <a:solidFill>
                    <a:schemeClr val="bg1"/>
                  </a:solidFill>
                  <a:latin typeface="Univers Condensed" panose="020B0506020202050204" pitchFamily="34" charset="0"/>
                  <a:sym typeface="Wingdings" panose="05000000000000000000" pitchFamily="2" charset="2"/>
                </a:rPr>
                <a:t>Carbon Market Ecosystem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nivers Condensed" panose="020B0506020202050204" pitchFamily="34" charset="0"/>
                <a:ea typeface="+mn-ea"/>
                <a:cs typeface="+mn-cs"/>
                <a:sym typeface="Wingdings" panose="05000000000000000000" pitchFamily="2" charset="2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dirty="0">
                  <a:solidFill>
                    <a:schemeClr val="bg1"/>
                  </a:solidFill>
                  <a:latin typeface="Univers Condensed" panose="020B0506020202050204" pitchFamily="34" charset="0"/>
                  <a:sym typeface="Wingdings" panose="05000000000000000000" pitchFamily="2" charset="2"/>
                </a:rPr>
                <a:t>C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nivers Condensed" panose="020B0506020202050204" pitchFamily="34" charset="0"/>
                  <a:ea typeface="+mn-ea"/>
                  <a:cs typeface="+mn-cs"/>
                  <a:sym typeface="Wingdings" panose="05000000000000000000" pitchFamily="2" charset="2"/>
                </a:rPr>
                <a:t> –</a:t>
              </a:r>
              <a:r>
                <a:rPr lang="en-US" sz="2400" dirty="0">
                  <a:solidFill>
                    <a:schemeClr val="bg1"/>
                  </a:solidFill>
                  <a:latin typeface="Univers Condensed" panose="020B0506020202050204" pitchFamily="34" charset="0"/>
                  <a:sym typeface="Wingdings" panose="05000000000000000000" pitchFamily="2" charset="2"/>
                </a:rPr>
                <a:t> Institutional Arrangements for Decision Making D.1. Digital Monitoring Reporting Verification (MRV)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dirty="0">
                  <a:solidFill>
                    <a:schemeClr val="bg1"/>
                  </a:solidFill>
                  <a:latin typeface="Univers Condensed" panose="020B0506020202050204" pitchFamily="34" charset="0"/>
                </a:rPr>
                <a:t>D. 2. Panel on country insights – MRV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dirty="0">
                  <a:solidFill>
                    <a:schemeClr val="bg1"/>
                  </a:solidFill>
                  <a:latin typeface="Univers Condensed" panose="020B0506020202050204" pitchFamily="34" charset="0"/>
                </a:rPr>
                <a:t>D.3. End to End digital Infrastructure demonstration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dirty="0">
                  <a:solidFill>
                    <a:schemeClr val="bg1"/>
                  </a:solidFill>
                  <a:latin typeface="Univers Condensed" panose="020B0506020202050204" pitchFamily="34" charset="0"/>
                </a:rPr>
                <a:t>D.4. Operations Manual and Data Requirements </a:t>
              </a:r>
              <a:r>
                <a:rPr lang="en-US" dirty="0"/>
                <a:t>	</a:t>
              </a:r>
            </a:p>
            <a:p>
              <a:pPr defTabSz="914400">
                <a:defRPr/>
              </a:pPr>
              <a:r>
                <a:rPr lang="en-US" dirty="0"/>
                <a:t>	</a:t>
              </a:r>
            </a:p>
            <a:p>
              <a:pPr defTabSz="914400">
                <a:defRPr/>
              </a:pPr>
              <a:r>
                <a:rPr lang="en-US" sz="2400" dirty="0">
                  <a:solidFill>
                    <a:srgbClr val="FFC000"/>
                  </a:solidFill>
                  <a:latin typeface="Univers Condensed" panose="020B0506020202050204" pitchFamily="34" charset="0"/>
                  <a:sym typeface="Wingdings" panose="05000000000000000000" pitchFamily="2" charset="2"/>
                </a:rPr>
                <a:t>18:30 – Networking Event 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 Condensed" panose="020B0506020202050204" pitchFamily="34" charset="0"/>
                <a:ea typeface="+mn-ea"/>
                <a:cs typeface="+mn-cs"/>
                <a:sym typeface="Wingdings" panose="05000000000000000000" pitchFamily="2" charset="2"/>
              </a:endParaRP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30B1463-9849-4EAC-D309-617B13C80EC6}"/>
                </a:ext>
              </a:extLst>
            </p:cNvPr>
            <p:cNvCxnSpPr>
              <a:cxnSpLocks/>
            </p:cNvCxnSpPr>
            <p:nvPr/>
          </p:nvCxnSpPr>
          <p:spPr>
            <a:xfrm>
              <a:off x="3404011" y="3212971"/>
              <a:ext cx="0" cy="68827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7EC6FD0F-5EB0-0AA4-9633-6FE3692623C2}"/>
                </a:ext>
              </a:extLst>
            </p:cNvPr>
            <p:cNvCxnSpPr>
              <a:cxnSpLocks/>
            </p:cNvCxnSpPr>
            <p:nvPr/>
          </p:nvCxnSpPr>
          <p:spPr>
            <a:xfrm>
              <a:off x="3394179" y="3908980"/>
              <a:ext cx="2152411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Picture 2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4782E885-3099-2D53-3A5A-1FA5DF030A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1E8990C-C330-A65D-4CE8-55DFF19C2E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8950" y="502044"/>
            <a:ext cx="1454150" cy="1234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740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A086B84B-2456-B79B-05C7-97EAAFAE7F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865182B0-869A-A2AA-0992-3125DEA20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4398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defRPr/>
            </a:pPr>
            <a:r>
              <a:rPr lang="en-US" sz="6600" kern="0">
                <a:solidFill>
                  <a:schemeClr val="bg1"/>
                </a:solidFill>
                <a:latin typeface="Grandview" panose="020B0502040204020203" pitchFamily="34" charset="0"/>
                <a:ea typeface="Open Sans"/>
                <a:cs typeface="Open Sans"/>
                <a:sym typeface="Arial"/>
              </a:rPr>
              <a:t>Agenda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01921A-F10B-149B-06E5-530B87FE23D5}"/>
              </a:ext>
            </a:extLst>
          </p:cNvPr>
          <p:cNvSpPr txBox="1"/>
          <p:nvPr/>
        </p:nvSpPr>
        <p:spPr>
          <a:xfrm>
            <a:off x="4296697" y="6172336"/>
            <a:ext cx="53290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>
                <a:solidFill>
                  <a:schemeClr val="tx2"/>
                </a:solidFill>
                <a:latin typeface="Aptos SemiBold" panose="020B0004020202020204" pitchFamily="34" charset="0"/>
                <a:cs typeface="Aptos Serif" panose="020B0502040204020203" pitchFamily="18" charset="0"/>
              </a:rPr>
              <a:t>Achieving Results Faster, Together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3EAD8A8-8C90-A672-CD8A-D4BB00BFB3E0}"/>
              </a:ext>
            </a:extLst>
          </p:cNvPr>
          <p:cNvCxnSpPr>
            <a:cxnSpLocks/>
          </p:cNvCxnSpPr>
          <p:nvPr/>
        </p:nvCxnSpPr>
        <p:spPr>
          <a:xfrm>
            <a:off x="742950" y="1212462"/>
            <a:ext cx="916432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899FB3A-ACBB-08F9-1ADC-1D74EDE9A551}"/>
              </a:ext>
            </a:extLst>
          </p:cNvPr>
          <p:cNvGrpSpPr/>
          <p:nvPr/>
        </p:nvGrpSpPr>
        <p:grpSpPr>
          <a:xfrm>
            <a:off x="844434" y="1464583"/>
            <a:ext cx="1531188" cy="1272852"/>
            <a:chOff x="511059" y="1465121"/>
            <a:chExt cx="1531188" cy="1272852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9A7E89FD-E2BB-951D-1F16-8FA6025A290A}"/>
                </a:ext>
              </a:extLst>
            </p:cNvPr>
            <p:cNvSpPr/>
            <p:nvPr/>
          </p:nvSpPr>
          <p:spPr>
            <a:xfrm>
              <a:off x="742951" y="2202114"/>
              <a:ext cx="485772" cy="535859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D28FEFA-F959-CEFA-02E8-0C9EA4E58568}"/>
                </a:ext>
              </a:extLst>
            </p:cNvPr>
            <p:cNvSpPr txBox="1"/>
            <p:nvPr/>
          </p:nvSpPr>
          <p:spPr>
            <a:xfrm>
              <a:off x="511059" y="1465121"/>
              <a:ext cx="1531188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Univers Condensed" panose="020B0506020202050204" pitchFamily="34" charset="0"/>
                  <a:ea typeface="+mn-ea"/>
                  <a:cs typeface="+mn-cs"/>
                </a:rPr>
                <a:t>DAY 2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3AB950F-5B84-4F4C-02C3-0BE9B18BA4BE}"/>
              </a:ext>
            </a:extLst>
          </p:cNvPr>
          <p:cNvGrpSpPr/>
          <p:nvPr/>
        </p:nvGrpSpPr>
        <p:grpSpPr>
          <a:xfrm>
            <a:off x="1562098" y="1739900"/>
            <a:ext cx="4146265" cy="1298891"/>
            <a:chOff x="1330304" y="1768984"/>
            <a:chExt cx="4146265" cy="1298891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8B9B306-25E6-A020-180D-79D65B48E2F9}"/>
                </a:ext>
              </a:extLst>
            </p:cNvPr>
            <p:cNvSpPr txBox="1"/>
            <p:nvPr/>
          </p:nvSpPr>
          <p:spPr>
            <a:xfrm>
              <a:off x="2209169" y="1768984"/>
              <a:ext cx="3267400" cy="1061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Univers Condensed" panose="020B0506020202050204" pitchFamily="34" charset="0"/>
                  <a:ea typeface="+mn-ea"/>
                  <a:cs typeface="+mn-cs"/>
                </a:rPr>
                <a:t>From Carbon to Carbon Credits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nivers Condensed" panose="020B0506020202050204" pitchFamily="34" charset="0"/>
                  <a:ea typeface="+mn-ea"/>
                  <a:cs typeface="+mn-cs"/>
                </a:rPr>
                <a:t>Carbon Market Readiness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BD980FE-59DB-24EF-D83B-2A398079FEA7}"/>
                </a:ext>
              </a:extLst>
            </p:cNvPr>
            <p:cNvCxnSpPr>
              <a:cxnSpLocks/>
              <a:stCxn id="12" idx="6"/>
            </p:cNvCxnSpPr>
            <p:nvPr/>
          </p:nvCxnSpPr>
          <p:spPr>
            <a:xfrm flipV="1">
              <a:off x="1330304" y="2469505"/>
              <a:ext cx="820098" cy="2908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0DE8CDE-B910-7A82-0C26-AA744AEFC310}"/>
                </a:ext>
              </a:extLst>
            </p:cNvPr>
            <p:cNvCxnSpPr>
              <a:cxnSpLocks/>
            </p:cNvCxnSpPr>
            <p:nvPr/>
          </p:nvCxnSpPr>
          <p:spPr>
            <a:xfrm>
              <a:off x="2150402" y="1837808"/>
              <a:ext cx="0" cy="123006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A32F37C-9E3E-22C0-F15B-D75A6E6D501D}"/>
              </a:ext>
            </a:extLst>
          </p:cNvPr>
          <p:cNvGrpSpPr/>
          <p:nvPr/>
        </p:nvGrpSpPr>
        <p:grpSpPr>
          <a:xfrm>
            <a:off x="3747475" y="2271389"/>
            <a:ext cx="8159735" cy="3785652"/>
            <a:chOff x="3394179" y="2267942"/>
            <a:chExt cx="8159735" cy="3785652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0D79F161-5CDF-21C4-39F4-31A11946B152}"/>
                </a:ext>
              </a:extLst>
            </p:cNvPr>
            <p:cNvCxnSpPr>
              <a:cxnSpLocks/>
            </p:cNvCxnSpPr>
            <p:nvPr/>
          </p:nvCxnSpPr>
          <p:spPr>
            <a:xfrm>
              <a:off x="5565058" y="2369574"/>
              <a:ext cx="0" cy="316294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3A0E8BD-D254-39A2-1C5D-5C3736B1B9A0}"/>
                </a:ext>
              </a:extLst>
            </p:cNvPr>
            <p:cNvSpPr txBox="1"/>
            <p:nvPr/>
          </p:nvSpPr>
          <p:spPr>
            <a:xfrm>
              <a:off x="5721175" y="2267942"/>
              <a:ext cx="5832739" cy="3785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dirty="0">
                  <a:solidFill>
                    <a:srgbClr val="FF99CC"/>
                  </a:solidFill>
                  <a:latin typeface="Univers Condensed" panose="020B0506020202050204" pitchFamily="34" charset="0"/>
                </a:rPr>
                <a:t>E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99CC"/>
                  </a:solidFill>
                  <a:effectLst/>
                  <a:uLnTx/>
                  <a:uFillTx/>
                  <a:latin typeface="Univers Condensed" panose="020B0506020202050204" pitchFamily="34" charset="0"/>
                  <a:ea typeface="+mn-ea"/>
                  <a:cs typeface="+mn-cs"/>
                </a:rPr>
                <a:t>1 –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99CC"/>
                  </a:solidFill>
                  <a:effectLst/>
                  <a:uLnTx/>
                  <a:uFillTx/>
                  <a:latin typeface="Univers Condensed" panose="020B0506020202050204" pitchFamily="34" charset="0"/>
                  <a:ea typeface="+mn-ea"/>
                  <a:cs typeface="+mn-cs"/>
                  <a:sym typeface="Wingdings" panose="05000000000000000000" pitchFamily="2" charset="2"/>
                </a:rPr>
                <a:t> 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99CC"/>
                  </a:solidFill>
                  <a:effectLst/>
                  <a:uLnTx/>
                  <a:uFillTx/>
                  <a:latin typeface="Univers Condensed" panose="020B0506020202050204" pitchFamily="34" charset="0"/>
                  <a:ea typeface="+mn-ea"/>
                  <a:cs typeface="+mn-cs"/>
                </a:rPr>
                <a:t>State of International Carbon Markets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nivers Condensed" panose="020B0506020202050204" pitchFamily="34" charset="0"/>
                  <a:ea typeface="+mn-ea"/>
                  <a:cs typeface="+mn-cs"/>
                </a:rPr>
                <a:t>E2 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nivers Condensed" panose="020B0506020202050204" pitchFamily="34" charset="0"/>
                  <a:ea typeface="+mn-ea"/>
                  <a:cs typeface="+mn-cs"/>
                  <a:sym typeface="Wingdings" panose="05000000000000000000" pitchFamily="2" charset="2"/>
                </a:rPr>
                <a:t>– </a:t>
              </a:r>
              <a:r>
                <a:rPr lang="en-US" sz="2400" dirty="0">
                  <a:solidFill>
                    <a:schemeClr val="bg1"/>
                  </a:solidFill>
                  <a:latin typeface="Univers Condensed" panose="020B0506020202050204" pitchFamily="34" charset="0"/>
                  <a:sym typeface="Wingdings" panose="05000000000000000000" pitchFamily="2" charset="2"/>
                </a:rPr>
                <a:t>Carbon Market Readiness 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nivers Condensed" panose="020B0506020202050204" pitchFamily="34" charset="0"/>
                <a:ea typeface="+mn-ea"/>
                <a:cs typeface="+mn-cs"/>
                <a:sym typeface="Wingdings" panose="05000000000000000000" pitchFamily="2" charset="2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nivers Condensed" panose="020B0506020202050204" pitchFamily="34" charset="0"/>
                <a:ea typeface="+mn-ea"/>
                <a:cs typeface="+mn-cs"/>
                <a:sym typeface="Wingdings" panose="05000000000000000000" pitchFamily="2" charset="2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nivers Condensed" panose="020B0506020202050204" pitchFamily="34" charset="0"/>
                  <a:ea typeface="+mn-ea"/>
                  <a:cs typeface="+mn-cs"/>
                  <a:sym typeface="Wingdings" panose="05000000000000000000" pitchFamily="2" charset="2"/>
                </a:rPr>
                <a:t>E3 – Country Experiences – Panel Discussion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nivers Condensed" panose="020B0506020202050204" pitchFamily="34" charset="0"/>
                <a:ea typeface="+mn-ea"/>
                <a:cs typeface="+mn-cs"/>
                <a:sym typeface="Wingdings" panose="05000000000000000000" pitchFamily="2" charset="2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dirty="0">
                  <a:solidFill>
                    <a:schemeClr val="bg1"/>
                  </a:solidFill>
                  <a:latin typeface="Univers Condensed" panose="020B0506020202050204" pitchFamily="34" charset="0"/>
                  <a:sym typeface="Wingdings" panose="05000000000000000000" pitchFamily="2" charset="2"/>
                </a:rPr>
                <a:t>E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nivers Condensed" panose="020B0506020202050204" pitchFamily="34" charset="0"/>
                  <a:ea typeface="+mn-ea"/>
                  <a:cs typeface="+mn-cs"/>
                  <a:sym typeface="Wingdings" panose="05000000000000000000" pitchFamily="2" charset="2"/>
                </a:rPr>
                <a:t>4 – Approval and Authorization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nivers Condensed" panose="020B0506020202050204" pitchFamily="34" charset="0"/>
                <a:ea typeface="+mn-ea"/>
                <a:cs typeface="+mn-cs"/>
                <a:sym typeface="Wingdings" panose="05000000000000000000" pitchFamily="2" charset="2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dirty="0">
                  <a:solidFill>
                    <a:schemeClr val="bg1"/>
                  </a:solidFill>
                  <a:latin typeface="Univers Condensed" panose="020B0506020202050204" pitchFamily="34" charset="0"/>
                  <a:sym typeface="Wingdings" panose="05000000000000000000" pitchFamily="2" charset="2"/>
                </a:rPr>
                <a:t>E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nivers Condensed" panose="020B0506020202050204" pitchFamily="34" charset="0"/>
                  <a:ea typeface="+mn-ea"/>
                  <a:cs typeface="+mn-cs"/>
                  <a:sym typeface="Wingdings" panose="05000000000000000000" pitchFamily="2" charset="2"/>
                </a:rPr>
                <a:t>5 – Carbon Market Model Policy Framework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 Condensed" panose="020B0506020202050204" pitchFamily="34" charset="0"/>
                <a:ea typeface="+mn-ea"/>
                <a:cs typeface="+mn-cs"/>
                <a:sym typeface="Wingdings" panose="05000000000000000000" pitchFamily="2" charset="2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Univers Condensed" panose="020B0506020202050204" pitchFamily="34" charset="0"/>
                  <a:ea typeface="+mn-ea"/>
                  <a:cs typeface="+mn-cs"/>
                  <a:sym typeface="Wingdings" panose="05000000000000000000" pitchFamily="2" charset="2"/>
                </a:rPr>
                <a:t>17:30 – Wrap-up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Univers Condensed" panose="020B0506020202050204" pitchFamily="34" charset="0"/>
                <a:ea typeface="+mn-ea"/>
                <a:cs typeface="+mn-cs"/>
              </a:endParaRP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4A04D79-4A19-DB05-C126-11CED43DAD5F}"/>
                </a:ext>
              </a:extLst>
            </p:cNvPr>
            <p:cNvCxnSpPr>
              <a:cxnSpLocks/>
            </p:cNvCxnSpPr>
            <p:nvPr/>
          </p:nvCxnSpPr>
          <p:spPr>
            <a:xfrm>
              <a:off x="3404011" y="3212971"/>
              <a:ext cx="0" cy="68827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93211F4-DCDF-F58F-86B6-1D5F0F81A42A}"/>
                </a:ext>
              </a:extLst>
            </p:cNvPr>
            <p:cNvCxnSpPr>
              <a:cxnSpLocks/>
            </p:cNvCxnSpPr>
            <p:nvPr/>
          </p:nvCxnSpPr>
          <p:spPr>
            <a:xfrm>
              <a:off x="3394179" y="3908980"/>
              <a:ext cx="2152411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Picture 2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05D8D6BD-FFA5-6230-085F-18A34E0184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A3680A9-B7FD-0E4C-BB40-64A1EF202D1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0675" y="460497"/>
            <a:ext cx="1454150" cy="1234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136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31A4B2-97A8-6724-7F2F-D8A51EA9D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BFCF6458-E3E3-F494-6596-04373F930E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D25CD9D1-BD14-6724-9369-7746B6240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4398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defRPr/>
            </a:pPr>
            <a:r>
              <a:rPr lang="en-US" sz="6600" kern="0">
                <a:solidFill>
                  <a:schemeClr val="bg1"/>
                </a:solidFill>
                <a:latin typeface="Grandview" panose="020B0502040204020203" pitchFamily="34" charset="0"/>
                <a:ea typeface="Open Sans"/>
                <a:cs typeface="Open Sans"/>
                <a:sym typeface="Arial"/>
              </a:rPr>
              <a:t>Agenda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61FC50-8AB8-923B-A7F3-6E63878C440C}"/>
              </a:ext>
            </a:extLst>
          </p:cNvPr>
          <p:cNvSpPr txBox="1"/>
          <p:nvPr/>
        </p:nvSpPr>
        <p:spPr>
          <a:xfrm>
            <a:off x="4296697" y="6408587"/>
            <a:ext cx="53290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>
                <a:solidFill>
                  <a:schemeClr val="tx2"/>
                </a:solidFill>
                <a:latin typeface="Aptos SemiBold" panose="020B0004020202020204" pitchFamily="34" charset="0"/>
                <a:cs typeface="Aptos Serif" panose="020B0502040204020203" pitchFamily="18" charset="0"/>
              </a:rPr>
              <a:t>Achieving Results Faster, Together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0DDC467-353E-5C1E-C4EC-FAFFAADC6A47}"/>
              </a:ext>
            </a:extLst>
          </p:cNvPr>
          <p:cNvCxnSpPr>
            <a:cxnSpLocks/>
          </p:cNvCxnSpPr>
          <p:nvPr/>
        </p:nvCxnSpPr>
        <p:spPr>
          <a:xfrm>
            <a:off x="742950" y="1212462"/>
            <a:ext cx="916432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8C087B5-46DE-9189-CA6C-5596E05F85ED}"/>
              </a:ext>
            </a:extLst>
          </p:cNvPr>
          <p:cNvGrpSpPr/>
          <p:nvPr/>
        </p:nvGrpSpPr>
        <p:grpSpPr>
          <a:xfrm>
            <a:off x="844434" y="1464583"/>
            <a:ext cx="1531188" cy="1272852"/>
            <a:chOff x="511059" y="1465121"/>
            <a:chExt cx="1531188" cy="1272852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2B7B06C0-0F10-CEFD-B34D-7BF50CEAE0C0}"/>
                </a:ext>
              </a:extLst>
            </p:cNvPr>
            <p:cNvSpPr/>
            <p:nvPr/>
          </p:nvSpPr>
          <p:spPr>
            <a:xfrm>
              <a:off x="742951" y="2202114"/>
              <a:ext cx="485772" cy="535859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0A14040-8799-E40C-8013-ABD9663F4C78}"/>
                </a:ext>
              </a:extLst>
            </p:cNvPr>
            <p:cNvSpPr txBox="1"/>
            <p:nvPr/>
          </p:nvSpPr>
          <p:spPr>
            <a:xfrm>
              <a:off x="511059" y="1465121"/>
              <a:ext cx="1531188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Univers Condensed" panose="020B0506020202050204" pitchFamily="34" charset="0"/>
                  <a:ea typeface="+mn-ea"/>
                  <a:cs typeface="+mn-cs"/>
                </a:rPr>
                <a:t>DAY 3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2250446-6A11-CE9E-53A8-5F69B61B59D1}"/>
              </a:ext>
            </a:extLst>
          </p:cNvPr>
          <p:cNvGrpSpPr/>
          <p:nvPr/>
        </p:nvGrpSpPr>
        <p:grpSpPr>
          <a:xfrm>
            <a:off x="1562098" y="1739900"/>
            <a:ext cx="4146265" cy="1384995"/>
            <a:chOff x="1330304" y="1768984"/>
            <a:chExt cx="4146265" cy="138499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611B6A5-3962-8E92-E674-071112DC2FB9}"/>
                </a:ext>
              </a:extLst>
            </p:cNvPr>
            <p:cNvSpPr txBox="1"/>
            <p:nvPr/>
          </p:nvSpPr>
          <p:spPr>
            <a:xfrm>
              <a:off x="2209169" y="1768984"/>
              <a:ext cx="326740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00" b="1" i="0" u="none" strike="noStrike" kern="1200" cap="none" spc="0" normalizeH="0" baseline="0" noProof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Univers Condensed" panose="020B0506020202050204" pitchFamily="34" charset="0"/>
                  <a:ea typeface="+mn-ea"/>
                  <a:cs typeface="+mn-cs"/>
                </a:rPr>
                <a:t>Getting Carbon Credits to Market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nivers Condensed" panose="020B0506020202050204" pitchFamily="34" charset="0"/>
                  <a:ea typeface="+mn-ea"/>
                  <a:cs typeface="+mn-cs"/>
                </a:rPr>
                <a:t>Monetization Opportunities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nivers Condensed" panose="020B0506020202050204" pitchFamily="34" charset="0"/>
                  <a:ea typeface="+mn-ea"/>
                  <a:cs typeface="+mn-cs"/>
                </a:rPr>
                <a:t>Implementation Roadmap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38F34FE-AEC1-BBED-6B90-C30C9677C3FF}"/>
                </a:ext>
              </a:extLst>
            </p:cNvPr>
            <p:cNvCxnSpPr>
              <a:cxnSpLocks/>
              <a:stCxn id="12" idx="6"/>
            </p:cNvCxnSpPr>
            <p:nvPr/>
          </p:nvCxnSpPr>
          <p:spPr>
            <a:xfrm flipV="1">
              <a:off x="1330304" y="2469505"/>
              <a:ext cx="820098" cy="2908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D895FB95-1BA3-84EF-8A80-16A0015E61A7}"/>
                </a:ext>
              </a:extLst>
            </p:cNvPr>
            <p:cNvCxnSpPr>
              <a:cxnSpLocks/>
            </p:cNvCxnSpPr>
            <p:nvPr/>
          </p:nvCxnSpPr>
          <p:spPr>
            <a:xfrm>
              <a:off x="2150402" y="1837808"/>
              <a:ext cx="0" cy="123006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5937BFA-7672-08A7-55C8-8FD6E102E3C8}"/>
              </a:ext>
            </a:extLst>
          </p:cNvPr>
          <p:cNvGrpSpPr/>
          <p:nvPr/>
        </p:nvGrpSpPr>
        <p:grpSpPr>
          <a:xfrm>
            <a:off x="3747475" y="2271389"/>
            <a:ext cx="8509865" cy="4339650"/>
            <a:chOff x="3394179" y="2267942"/>
            <a:chExt cx="8509865" cy="4339650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D689356-7B5A-34B4-4376-478658B0AFFA}"/>
                </a:ext>
              </a:extLst>
            </p:cNvPr>
            <p:cNvCxnSpPr>
              <a:cxnSpLocks/>
            </p:cNvCxnSpPr>
            <p:nvPr/>
          </p:nvCxnSpPr>
          <p:spPr>
            <a:xfrm>
              <a:off x="5565058" y="2369574"/>
              <a:ext cx="0" cy="316294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3E50722-8515-BFC6-3EF4-9B25ECDC40ED}"/>
                </a:ext>
              </a:extLst>
            </p:cNvPr>
            <p:cNvSpPr txBox="1"/>
            <p:nvPr/>
          </p:nvSpPr>
          <p:spPr>
            <a:xfrm>
              <a:off x="5721175" y="2267942"/>
              <a:ext cx="6182869" cy="43396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>
                  <a:solidFill>
                    <a:srgbClr val="FF99CC"/>
                  </a:solidFill>
                  <a:latin typeface="Univers Condensed" panose="020B0506020202050204" pitchFamily="34" charset="0"/>
                </a:rPr>
                <a:t>F</a:t>
              </a: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99CC"/>
                  </a:solidFill>
                  <a:effectLst/>
                  <a:uLnTx/>
                  <a:uFillTx/>
                  <a:latin typeface="Univers Condensed" panose="020B0506020202050204" pitchFamily="34" charset="0"/>
                  <a:ea typeface="+mn-ea"/>
                  <a:cs typeface="+mn-cs"/>
                </a:rPr>
                <a:t>1 –</a:t>
              </a: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99CC"/>
                  </a:solidFill>
                  <a:effectLst/>
                  <a:uLnTx/>
                  <a:uFillTx/>
                  <a:latin typeface="Univers Condensed" panose="020B0506020202050204" pitchFamily="34" charset="0"/>
                  <a:ea typeface="+mn-ea"/>
                  <a:cs typeface="+mn-cs"/>
                  <a:sym typeface="Wingdings" panose="05000000000000000000" pitchFamily="2" charset="2"/>
                </a:rPr>
                <a:t> </a:t>
              </a: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99CC"/>
                  </a:solidFill>
                  <a:effectLst/>
                  <a:uLnTx/>
                  <a:uFillTx/>
                  <a:latin typeface="Univers Condensed" panose="020B0506020202050204" pitchFamily="34" charset="0"/>
                  <a:ea typeface="+mn-ea"/>
                  <a:cs typeface="+mn-cs"/>
                </a:rPr>
                <a:t>Carbon Market Trends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>
                  <a:solidFill>
                    <a:schemeClr val="bg1"/>
                  </a:solidFill>
                  <a:latin typeface="Univers Condensed" panose="020B0506020202050204" pitchFamily="34" charset="0"/>
                </a:rPr>
                <a:t>F</a:t>
              </a: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nivers Condensed" panose="020B0506020202050204" pitchFamily="34" charset="0"/>
                  <a:ea typeface="+mn-ea"/>
                  <a:cs typeface="+mn-cs"/>
                </a:rPr>
                <a:t>2 </a:t>
              </a: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nivers Condensed" panose="020B0506020202050204" pitchFamily="34" charset="0"/>
                  <a:ea typeface="+mn-ea"/>
                  <a:cs typeface="+mn-cs"/>
                  <a:sym typeface="Wingdings" panose="05000000000000000000" pitchFamily="2" charset="2"/>
                </a:rPr>
                <a:t>– Knowledge Exchange  from </a:t>
              </a:r>
              <a:r>
                <a:rPr lang="en-US" sz="2400">
                  <a:solidFill>
                    <a:schemeClr val="bg1"/>
                  </a:solidFill>
                  <a:latin typeface="Univers Condensed" panose="020B0506020202050204" pitchFamily="34" charset="0"/>
                  <a:sym typeface="Wingdings" panose="05000000000000000000" pitchFamily="2" charset="2"/>
                </a:rPr>
                <a:t>Carbon Monetization Experiences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b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nivers Condensed" panose="020B0506020202050204" pitchFamily="34" charset="0"/>
                  <a:ea typeface="+mn-ea"/>
                  <a:cs typeface="+mn-cs"/>
                  <a:sym typeface="Wingdings" panose="05000000000000000000" pitchFamily="2" charset="2"/>
                </a:rPr>
              </a:b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nivers Condensed" panose="020B0506020202050204" pitchFamily="34" charset="0"/>
                  <a:ea typeface="+mn-ea"/>
                  <a:cs typeface="+mn-cs"/>
                  <a:sym typeface="Wingdings" panose="05000000000000000000" pitchFamily="2" charset="2"/>
                </a:rPr>
                <a:t>F3 – Country Feedback on Monetization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>
                  <a:solidFill>
                    <a:schemeClr val="bg1"/>
                  </a:solidFill>
                  <a:latin typeface="Univers Condensed" panose="020B0506020202050204" pitchFamily="34" charset="0"/>
                  <a:sym typeface="Wingdings" panose="05000000000000000000" pitchFamily="2" charset="2"/>
                </a:rPr>
                <a:t>G1</a:t>
              </a: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nivers Condensed" panose="020B0506020202050204" pitchFamily="34" charset="0"/>
                  <a:ea typeface="+mn-ea"/>
                  <a:cs typeface="+mn-cs"/>
                  <a:sym typeface="Wingdings" panose="05000000000000000000" pitchFamily="2" charset="2"/>
                </a:rPr>
                <a:t> – Support /Resources for ASCENT Countries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nivers Condensed" panose="020B0506020202050204" pitchFamily="34" charset="0"/>
                <a:ea typeface="+mn-ea"/>
                <a:cs typeface="+mn-cs"/>
                <a:sym typeface="Wingdings" panose="05000000000000000000" pitchFamily="2" charset="2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>
                  <a:solidFill>
                    <a:schemeClr val="bg1"/>
                  </a:solidFill>
                  <a:latin typeface="Univers Condensed" panose="020B0506020202050204" pitchFamily="34" charset="0"/>
                  <a:sym typeface="Wingdings" panose="05000000000000000000" pitchFamily="2" charset="2"/>
                </a:rPr>
                <a:t>H1</a:t>
              </a: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nivers Condensed" panose="020B0506020202050204" pitchFamily="34" charset="0"/>
                  <a:ea typeface="+mn-ea"/>
                  <a:cs typeface="+mn-cs"/>
                  <a:sym typeface="Wingdings" panose="05000000000000000000" pitchFamily="2" charset="2"/>
                </a:rPr>
                <a:t> – Roadmap for Implementation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nivers Condensed" panose="020B0506020202050204" pitchFamily="34" charset="0"/>
                  <a:ea typeface="+mn-ea"/>
                  <a:cs typeface="+mn-cs"/>
                  <a:sym typeface="Wingdings" panose="05000000000000000000" pitchFamily="2" charset="2"/>
                </a:rPr>
                <a:t>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>
                  <a:solidFill>
                    <a:schemeClr val="bg1"/>
                  </a:solidFill>
                  <a:latin typeface="Univers Condensed" panose="020B0506020202050204" pitchFamily="34" charset="0"/>
                  <a:sym typeface="Wingdings" panose="05000000000000000000" pitchFamily="2" charset="2"/>
                </a:rPr>
                <a:t>15 :00</a:t>
              </a: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nivers Condensed" panose="020B0506020202050204" pitchFamily="34" charset="0"/>
                  <a:ea typeface="+mn-ea"/>
                  <a:cs typeface="+mn-cs"/>
                  <a:sym typeface="Wingdings" panose="05000000000000000000" pitchFamily="2" charset="2"/>
                </a:rPr>
                <a:t> – Tour de Table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 Condensed" panose="020B0506020202050204" pitchFamily="34" charset="0"/>
                <a:ea typeface="+mn-ea"/>
                <a:cs typeface="+mn-cs"/>
                <a:sym typeface="Wingdings" panose="05000000000000000000" pitchFamily="2" charset="2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Univers Condensed" panose="020B0506020202050204" pitchFamily="34" charset="0"/>
                  <a:ea typeface="+mn-ea"/>
                  <a:cs typeface="+mn-cs"/>
                  <a:sym typeface="Wingdings" panose="05000000000000000000" pitchFamily="2" charset="2"/>
                </a:rPr>
                <a:t>16:00 – Closing Remarks </a:t>
              </a: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Univers Condensed" panose="020B0506020202050204" pitchFamily="34" charset="0"/>
                <a:ea typeface="+mn-ea"/>
                <a:cs typeface="+mn-cs"/>
              </a:endParaRP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829995A-5360-D8CC-2193-690C0839C097}"/>
                </a:ext>
              </a:extLst>
            </p:cNvPr>
            <p:cNvCxnSpPr>
              <a:cxnSpLocks/>
            </p:cNvCxnSpPr>
            <p:nvPr/>
          </p:nvCxnSpPr>
          <p:spPr>
            <a:xfrm>
              <a:off x="3404011" y="3212971"/>
              <a:ext cx="0" cy="68827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7A19423-B59A-E67D-86B4-270B53F86619}"/>
                </a:ext>
              </a:extLst>
            </p:cNvPr>
            <p:cNvCxnSpPr>
              <a:cxnSpLocks/>
            </p:cNvCxnSpPr>
            <p:nvPr/>
          </p:nvCxnSpPr>
          <p:spPr>
            <a:xfrm>
              <a:off x="3394179" y="3908980"/>
              <a:ext cx="2152411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Picture 2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8E98D82D-68DA-06B2-E362-258ED38A5A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D1E12E9-57A7-D1D8-AB1F-AA3EA56425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8950" y="502044"/>
            <a:ext cx="1454150" cy="1234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145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9075A4-D120-5F0E-ECEE-0A2727393A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140837D-AB7A-B24F-BC2F-61D36ECAAC44}"/>
              </a:ext>
            </a:extLst>
          </p:cNvPr>
          <p:cNvSpPr txBox="1"/>
          <p:nvPr/>
        </p:nvSpPr>
        <p:spPr>
          <a:xfrm>
            <a:off x="1524000" y="5321035"/>
            <a:ext cx="53290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>
                <a:solidFill>
                  <a:schemeClr val="tx2"/>
                </a:solidFill>
                <a:latin typeface="Aptos SemiBold" panose="020B0004020202020204" pitchFamily="34" charset="0"/>
                <a:cs typeface="Aptos Serif" panose="020B0502040204020203" pitchFamily="18" charset="0"/>
              </a:rPr>
              <a:t>Achieving Results Faster, Together</a:t>
            </a:r>
          </a:p>
        </p:txBody>
      </p:sp>
      <p:pic>
        <p:nvPicPr>
          <p:cNvPr id="10" name="Picture 9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927FB235-FF16-1DAB-70EF-65271FCA48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960" y="2439058"/>
            <a:ext cx="5459043" cy="1965587"/>
          </a:xfrm>
          <a:prstGeom prst="rect">
            <a:avLst/>
          </a:prstGeom>
        </p:spPr>
      </p:pic>
      <p:pic>
        <p:nvPicPr>
          <p:cNvPr id="51" name="Picture 50" descr="A logo with a black background&#10;&#10;AI-generated content may be incorrect.">
            <a:extLst>
              <a:ext uri="{FF2B5EF4-FFF2-40B4-BE49-F238E27FC236}">
                <a16:creationId xmlns:a16="http://schemas.microsoft.com/office/drawing/2014/main" id="{7C557AA8-03CE-5478-8573-A652233C8D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353" y="419314"/>
            <a:ext cx="1689965" cy="876500"/>
          </a:xfrm>
          <a:prstGeom prst="rect">
            <a:avLst/>
          </a:prstGeom>
        </p:spPr>
      </p:pic>
      <p:pic>
        <p:nvPicPr>
          <p:cNvPr id="53" name="Picture 52" descr="A logo with text on it&#10;&#10;AI-generated content may be incorrect.">
            <a:extLst>
              <a:ext uri="{FF2B5EF4-FFF2-40B4-BE49-F238E27FC236}">
                <a16:creationId xmlns:a16="http://schemas.microsoft.com/office/drawing/2014/main" id="{BE0F0CA6-88D8-442F-F2E9-13B4BEA1DC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597" y="419314"/>
            <a:ext cx="2311400" cy="1079500"/>
          </a:xfrm>
          <a:prstGeom prst="rect">
            <a:avLst/>
          </a:prstGeom>
        </p:spPr>
      </p:pic>
      <p:pic>
        <p:nvPicPr>
          <p:cNvPr id="55" name="Picture 54" descr="A logo with blue and blue lines&#10;&#10;AI-generated content may be incorrect.">
            <a:extLst>
              <a:ext uri="{FF2B5EF4-FFF2-40B4-BE49-F238E27FC236}">
                <a16:creationId xmlns:a16="http://schemas.microsoft.com/office/drawing/2014/main" id="{369472E2-B270-8261-02EE-EC16986F5A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2" y="457463"/>
            <a:ext cx="2135703" cy="10795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5A8913A-D5A2-B1FE-1DDF-9982A15DF6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15100" y="-7149"/>
            <a:ext cx="5676900" cy="685800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8CA1995E-0277-8152-40BF-F2C8F7294224}"/>
              </a:ext>
            </a:extLst>
          </p:cNvPr>
          <p:cNvSpPr txBox="1">
            <a:spLocks/>
          </p:cNvSpPr>
          <p:nvPr/>
        </p:nvSpPr>
        <p:spPr>
          <a:xfrm>
            <a:off x="7160414" y="3599501"/>
            <a:ext cx="4903839" cy="110781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400" b="1" dirty="0">
                <a:solidFill>
                  <a:schemeClr val="bg1"/>
                </a:solidFill>
              </a:rPr>
              <a:t>Roundtable Introductions</a:t>
            </a:r>
          </a:p>
          <a:p>
            <a:pPr algn="l"/>
            <a:endParaRPr lang="en-US" sz="11200" b="1" dirty="0">
              <a:solidFill>
                <a:schemeClr val="bg1"/>
              </a:solidFill>
            </a:endParaRPr>
          </a:p>
          <a:p>
            <a:pPr algn="l"/>
            <a:endParaRPr lang="en-US" sz="11200" b="1" dirty="0">
              <a:solidFill>
                <a:schemeClr val="bg1"/>
              </a:solidFill>
            </a:endParaRPr>
          </a:p>
          <a:p>
            <a:pPr algn="l"/>
            <a:r>
              <a:rPr lang="en-US" sz="11200" b="1" dirty="0">
                <a:solidFill>
                  <a:schemeClr val="bg1"/>
                </a:solidFill>
              </a:rPr>
              <a:t> </a:t>
            </a:r>
          </a:p>
          <a:p>
            <a:r>
              <a:rPr lang="en-US" sz="6600" kern="0" dirty="0">
                <a:solidFill>
                  <a:schemeClr val="bg1"/>
                </a:solidFill>
                <a:latin typeface="Grandview" panose="020B0502040204020203" pitchFamily="34" charset="0"/>
                <a:ea typeface="Open Sans"/>
                <a:cs typeface="Open Sans"/>
                <a:sym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675008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269B123-4684-94DB-D158-BC535BBBDAE7}"/>
              </a:ext>
            </a:extLst>
          </p:cNvPr>
          <p:cNvSpPr/>
          <p:nvPr/>
        </p:nvSpPr>
        <p:spPr>
          <a:xfrm>
            <a:off x="9222243" y="1296807"/>
            <a:ext cx="2603027" cy="3740862"/>
          </a:xfrm>
          <a:prstGeom prst="roundRect">
            <a:avLst>
              <a:gd name="adj" fmla="val 11360"/>
            </a:avLst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solidFill>
                  <a:srgbClr val="000000">
                    <a:lumMod val="20000"/>
                    <a:lumOff val="80000"/>
                  </a:srgbClr>
                </a:solidFill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15A62AC8-0892-EAE9-1920-6994A0E35E59}"/>
              </a:ext>
            </a:extLst>
          </p:cNvPr>
          <p:cNvCxnSpPr>
            <a:cxnSpLocks/>
          </p:cNvCxnSpPr>
          <p:nvPr/>
        </p:nvCxnSpPr>
        <p:spPr>
          <a:xfrm>
            <a:off x="-266700" y="6082447"/>
            <a:ext cx="12192000" cy="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9CEF9ECE-5BD1-7CFC-05FC-3D7CEBCB6C50}"/>
              </a:ext>
            </a:extLst>
          </p:cNvPr>
          <p:cNvSpPr txBox="1"/>
          <p:nvPr/>
        </p:nvSpPr>
        <p:spPr>
          <a:xfrm>
            <a:off x="95034" y="266080"/>
            <a:ext cx="9291825" cy="707886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 w="0"/>
                <a:solidFill>
                  <a:prstClr val="black"/>
                </a:solidFill>
                <a:effectLst/>
                <a:uLnTx/>
                <a:uFillTx/>
                <a:latin typeface="Grandview" panose="020B0502040204020203" pitchFamily="34" charset="0"/>
                <a:ea typeface="Microsoft YaHei Light" panose="020B0502040204020203" pitchFamily="34" charset="-122"/>
                <a:cs typeface="+mn-cs"/>
              </a:rPr>
              <a:t>What would you be if you were…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randview" panose="020B0502040204020203" pitchFamily="34" charset="0"/>
              <a:ea typeface="+mn-ea"/>
              <a:cs typeface="+mn-cs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B176821-55D2-7334-8DAE-E26230994F8B}"/>
              </a:ext>
            </a:extLst>
          </p:cNvPr>
          <p:cNvSpPr/>
          <p:nvPr/>
        </p:nvSpPr>
        <p:spPr>
          <a:xfrm>
            <a:off x="817309" y="1244598"/>
            <a:ext cx="2603027" cy="3740862"/>
          </a:xfrm>
          <a:prstGeom prst="roundRect">
            <a:avLst>
              <a:gd name="adj" fmla="val 11360"/>
            </a:avLst>
          </a:prstGeom>
          <a:blipFill>
            <a:blip r:embed="rId3"/>
            <a:stretch>
              <a:fillRect t="-1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1480568-C75B-F581-7A9A-AE8DCCDBD1E7}"/>
              </a:ext>
            </a:extLst>
          </p:cNvPr>
          <p:cNvSpPr/>
          <p:nvPr/>
        </p:nvSpPr>
        <p:spPr>
          <a:xfrm>
            <a:off x="3626075" y="1244598"/>
            <a:ext cx="2603027" cy="3740862"/>
          </a:xfrm>
          <a:prstGeom prst="roundRect">
            <a:avLst>
              <a:gd name="adj" fmla="val 11360"/>
            </a:avLst>
          </a:prstGeom>
          <a:blipFill dpi="0" rotWithShape="1">
            <a:blip r:embed="rId4"/>
            <a:srcRect/>
            <a:stretch>
              <a:fillRect t="-1000"/>
            </a:stretch>
          </a:blipFill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2AF4B11-38B8-8BDC-6D6A-D087B75D7E94}"/>
              </a:ext>
            </a:extLst>
          </p:cNvPr>
          <p:cNvSpPr/>
          <p:nvPr/>
        </p:nvSpPr>
        <p:spPr>
          <a:xfrm>
            <a:off x="6424159" y="1244598"/>
            <a:ext cx="2603027" cy="3740862"/>
          </a:xfrm>
          <a:prstGeom prst="roundRect">
            <a:avLst>
              <a:gd name="adj" fmla="val 11360"/>
            </a:avLst>
          </a:prstGeom>
          <a:blipFill dpi="0" rotWithShape="1">
            <a:blip r:embed="rId5"/>
            <a:srcRect/>
            <a:stretch>
              <a:fillRect t="-1000"/>
            </a:stretch>
          </a:blip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solidFill>
                  <a:srgbClr val="000000">
                    <a:lumMod val="20000"/>
                    <a:lumOff val="80000"/>
                  </a:srgbClr>
                </a:solidFill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13DAE3F-0A37-5009-6125-131DA080804C}"/>
              </a:ext>
            </a:extLst>
          </p:cNvPr>
          <p:cNvSpPr txBox="1"/>
          <p:nvPr/>
        </p:nvSpPr>
        <p:spPr>
          <a:xfrm>
            <a:off x="435610" y="5225976"/>
            <a:ext cx="3366423" cy="600164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1" i="0" u="none" strike="noStrike" kern="1200" cap="none" spc="0" normalizeH="0" baseline="0" noProof="0">
                <a:ln w="0"/>
                <a:solidFill>
                  <a:prstClr val="black"/>
                </a:solidFill>
                <a:effectLst/>
                <a:uLnTx/>
                <a:uFillTx/>
                <a:latin typeface="Grandview" panose="020B0502040204020203" pitchFamily="34" charset="0"/>
                <a:ea typeface="Microsoft YaHei Light" panose="020B0502040204020203" pitchFamily="34" charset="-122"/>
                <a:cs typeface="+mn-cs"/>
              </a:rPr>
              <a:t>… an animal</a:t>
            </a:r>
            <a:endParaRPr kumimoji="0" lang="en-US" sz="33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randview" panose="020B0502040204020203" pitchFamily="34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27E723-DE35-D221-9781-5EF0490D9C98}"/>
              </a:ext>
            </a:extLst>
          </p:cNvPr>
          <p:cNvSpPr txBox="1"/>
          <p:nvPr/>
        </p:nvSpPr>
        <p:spPr>
          <a:xfrm>
            <a:off x="3057736" y="5235477"/>
            <a:ext cx="3366423" cy="600164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1" i="0" u="none" strike="noStrike" kern="1200" cap="none" spc="0" normalizeH="0" baseline="0" noProof="0">
                <a:ln w="0"/>
                <a:solidFill>
                  <a:prstClr val="black"/>
                </a:solidFill>
                <a:effectLst/>
                <a:uLnTx/>
                <a:uFillTx/>
                <a:latin typeface="Grandview" panose="020B0502040204020203" pitchFamily="34" charset="0"/>
                <a:ea typeface="Microsoft YaHei Light" panose="020B0502040204020203" pitchFamily="34" charset="-122"/>
                <a:cs typeface="+mn-cs"/>
              </a:rPr>
              <a:t>… a country</a:t>
            </a:r>
            <a:endParaRPr kumimoji="0" lang="en-US" sz="33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randview" panose="020B0502040204020203" pitchFamily="34" charset="0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90F6FF-F68C-BD4F-B989-AB19B8049186}"/>
              </a:ext>
            </a:extLst>
          </p:cNvPr>
          <p:cNvSpPr txBox="1"/>
          <p:nvPr/>
        </p:nvSpPr>
        <p:spPr>
          <a:xfrm>
            <a:off x="5851271" y="5222680"/>
            <a:ext cx="3366423" cy="600164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1" i="0" u="none" strike="noStrike" kern="1200" cap="none" spc="0" normalizeH="0" baseline="0" noProof="0">
                <a:ln w="0"/>
                <a:solidFill>
                  <a:prstClr val="black"/>
                </a:solidFill>
                <a:effectLst/>
                <a:uLnTx/>
                <a:uFillTx/>
                <a:latin typeface="Grandview" panose="020B0502040204020203" pitchFamily="34" charset="0"/>
                <a:ea typeface="Microsoft YaHei Light" panose="020B0502040204020203" pitchFamily="34" charset="-122"/>
                <a:cs typeface="+mn-cs"/>
              </a:rPr>
              <a:t>… a tool</a:t>
            </a:r>
            <a:endParaRPr kumimoji="0" lang="en-US" sz="33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randview" panose="020B0502040204020203" pitchFamily="34" charset="0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C670692-1657-1552-3E64-79F1F1039AB1}"/>
              </a:ext>
            </a:extLst>
          </p:cNvPr>
          <p:cNvSpPr txBox="1"/>
          <p:nvPr/>
        </p:nvSpPr>
        <p:spPr>
          <a:xfrm>
            <a:off x="8766656" y="5215617"/>
            <a:ext cx="3366423" cy="600164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1" i="0" u="none" strike="noStrike" kern="1200" cap="none" spc="0" normalizeH="0" baseline="0" noProof="0">
                <a:ln w="0"/>
                <a:solidFill>
                  <a:prstClr val="black"/>
                </a:solidFill>
                <a:effectLst/>
                <a:uLnTx/>
                <a:uFillTx/>
                <a:latin typeface="Grandview" panose="020B0502040204020203" pitchFamily="34" charset="0"/>
                <a:ea typeface="Microsoft YaHei Light" panose="020B0502040204020203" pitchFamily="34" charset="-122"/>
                <a:cs typeface="+mn-cs"/>
              </a:rPr>
              <a:t>… a sport</a:t>
            </a:r>
            <a:endParaRPr kumimoji="0" lang="en-US" sz="33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randview" panose="020B0502040204020203" pitchFamily="34" charset="0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5AD28F3-97F0-3701-A325-92C38F119AE4}"/>
              </a:ext>
            </a:extLst>
          </p:cNvPr>
          <p:cNvSpPr/>
          <p:nvPr/>
        </p:nvSpPr>
        <p:spPr>
          <a:xfrm>
            <a:off x="0" y="6082447"/>
            <a:ext cx="12189029" cy="775553"/>
          </a:xfrm>
          <a:prstGeom prst="rect">
            <a:avLst/>
          </a:prstGeom>
          <a:solidFill>
            <a:srgbClr val="E6E6E6"/>
          </a:solidFill>
          <a:ln>
            <a:solidFill>
              <a:srgbClr val="E9E9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0F73434-2253-4771-B4C2-446CD0BE17DD}"/>
              </a:ext>
            </a:extLst>
          </p:cNvPr>
          <p:cNvSpPr txBox="1"/>
          <p:nvPr/>
        </p:nvSpPr>
        <p:spPr>
          <a:xfrm>
            <a:off x="9087645" y="6051346"/>
            <a:ext cx="2632161" cy="707886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 w="0"/>
                <a:solidFill>
                  <a:prstClr val="black"/>
                </a:solidFill>
                <a:effectLst/>
                <a:uLnTx/>
                <a:uFillTx/>
                <a:latin typeface="Grandview" panose="020B0502040204020203" pitchFamily="34" charset="0"/>
                <a:ea typeface="Microsoft YaHei Light" panose="020B0502040204020203" pitchFamily="34" charset="-122"/>
                <a:cs typeface="+mn-cs"/>
              </a:rPr>
              <a:t>…and why?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randview" panose="020B0502040204020203" pitchFamily="34" charset="0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92248FB0-CB26-0FFC-2EA3-2CBC138B7A09}"/>
              </a:ext>
            </a:extLst>
          </p:cNvPr>
          <p:cNvSpPr/>
          <p:nvPr/>
        </p:nvSpPr>
        <p:spPr>
          <a:xfrm>
            <a:off x="10706100" y="2527300"/>
            <a:ext cx="668591" cy="4953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2296" name="Picture 8" descr="COLUMN: Why sports are essential? - The Yellow Jacket">
            <a:extLst>
              <a:ext uri="{FF2B5EF4-FFF2-40B4-BE49-F238E27FC236}">
                <a16:creationId xmlns:a16="http://schemas.microsoft.com/office/drawing/2014/main" id="{C2AC61B7-9DCC-B76C-53BB-A4EDE26E54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7" r="10881"/>
          <a:stretch/>
        </p:blipFill>
        <p:spPr bwMode="auto">
          <a:xfrm>
            <a:off x="9255794" y="2105379"/>
            <a:ext cx="2551176" cy="2003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63720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4E7B16-9F29-B82A-DDDA-EAB91C9604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BCF0394-7A5D-D146-D7B4-C876E1CFABCC}"/>
              </a:ext>
            </a:extLst>
          </p:cNvPr>
          <p:cNvSpPr txBox="1"/>
          <p:nvPr/>
        </p:nvSpPr>
        <p:spPr>
          <a:xfrm>
            <a:off x="766916" y="5347834"/>
            <a:ext cx="53290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>
                <a:solidFill>
                  <a:schemeClr val="tx2"/>
                </a:solidFill>
                <a:latin typeface="Aptos SemiBold" panose="020B0004020202020204" pitchFamily="34" charset="0"/>
                <a:cs typeface="Aptos Serif" panose="020B0502040204020203" pitchFamily="18" charset="0"/>
              </a:rPr>
              <a:t>Achieving Results Faster, Together</a:t>
            </a:r>
          </a:p>
        </p:txBody>
      </p:sp>
      <p:pic>
        <p:nvPicPr>
          <p:cNvPr id="10" name="Picture 9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FF2D37EF-15EA-DF9B-8454-856D6841F4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960" y="2439058"/>
            <a:ext cx="5459043" cy="1965587"/>
          </a:xfrm>
          <a:prstGeom prst="rect">
            <a:avLst/>
          </a:prstGeom>
        </p:spPr>
      </p:pic>
      <p:pic>
        <p:nvPicPr>
          <p:cNvPr id="51" name="Picture 50" descr="A logo with a black background&#10;&#10;AI-generated content may be incorrect.">
            <a:extLst>
              <a:ext uri="{FF2B5EF4-FFF2-40B4-BE49-F238E27FC236}">
                <a16:creationId xmlns:a16="http://schemas.microsoft.com/office/drawing/2014/main" id="{61D09212-F90B-D49D-2545-E78F356AFA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353" y="419314"/>
            <a:ext cx="1689965" cy="876500"/>
          </a:xfrm>
          <a:prstGeom prst="rect">
            <a:avLst/>
          </a:prstGeom>
        </p:spPr>
      </p:pic>
      <p:pic>
        <p:nvPicPr>
          <p:cNvPr id="53" name="Picture 52" descr="A logo with text on it&#10;&#10;AI-generated content may be incorrect.">
            <a:extLst>
              <a:ext uri="{FF2B5EF4-FFF2-40B4-BE49-F238E27FC236}">
                <a16:creationId xmlns:a16="http://schemas.microsoft.com/office/drawing/2014/main" id="{CD291C36-CFF3-2394-9CD8-743ADAE1DA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597" y="419314"/>
            <a:ext cx="2311400" cy="1079500"/>
          </a:xfrm>
          <a:prstGeom prst="rect">
            <a:avLst/>
          </a:prstGeom>
        </p:spPr>
      </p:pic>
      <p:pic>
        <p:nvPicPr>
          <p:cNvPr id="55" name="Picture 54" descr="A logo with blue and blue lines&#10;&#10;AI-generated content may be incorrect.">
            <a:extLst>
              <a:ext uri="{FF2B5EF4-FFF2-40B4-BE49-F238E27FC236}">
                <a16:creationId xmlns:a16="http://schemas.microsoft.com/office/drawing/2014/main" id="{E0E9AFC4-53CF-AF83-B667-C36E16EBBA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2" y="457463"/>
            <a:ext cx="2135703" cy="10795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22DBEED-22AE-FEBB-93E0-A4761D37CD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7138" y="0"/>
            <a:ext cx="6021682" cy="685800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2FDBA327-D54F-DFCD-8504-823F1C8E39EE}"/>
              </a:ext>
            </a:extLst>
          </p:cNvPr>
          <p:cNvSpPr txBox="1">
            <a:spLocks/>
          </p:cNvSpPr>
          <p:nvPr/>
        </p:nvSpPr>
        <p:spPr>
          <a:xfrm>
            <a:off x="5956269" y="72502"/>
            <a:ext cx="5218832" cy="11078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b="1" kern="0">
                <a:solidFill>
                  <a:schemeClr val="bg1"/>
                </a:solidFill>
                <a:latin typeface="Grandview" panose="020B0502040204020203" pitchFamily="34" charset="0"/>
                <a:ea typeface="Open Sans"/>
                <a:cs typeface="Open Sans"/>
                <a:sym typeface="Arial"/>
              </a:rPr>
              <a:t>Session A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0E1EBAF-6FBA-32D8-AE5F-FCAE3CE2A4E9}"/>
              </a:ext>
            </a:extLst>
          </p:cNvPr>
          <p:cNvCxnSpPr>
            <a:cxnSpLocks/>
          </p:cNvCxnSpPr>
          <p:nvPr/>
        </p:nvCxnSpPr>
        <p:spPr>
          <a:xfrm>
            <a:off x="6096000" y="1238065"/>
            <a:ext cx="963523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CF7F84E9-0344-E903-250A-0FFAABE7D39F}"/>
              </a:ext>
            </a:extLst>
          </p:cNvPr>
          <p:cNvSpPr txBox="1">
            <a:spLocks/>
          </p:cNvSpPr>
          <p:nvPr/>
        </p:nvSpPr>
        <p:spPr>
          <a:xfrm>
            <a:off x="6353521" y="857564"/>
            <a:ext cx="9013175" cy="1097634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b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randview" panose="020B0502040204020203" pitchFamily="34" charset="0"/>
                <a:ea typeface="Open Sans"/>
                <a:cs typeface="Open Sans"/>
                <a:sym typeface="Arial"/>
              </a:rPr>
            </a:b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nivers Condensed" panose="020B0506020202050204" pitchFamily="34" charset="0"/>
                <a:ea typeface="Open Sans"/>
                <a:cs typeface="Open Sans"/>
                <a:sym typeface="Arial"/>
              </a:rPr>
              <a:t>ASCENT Projects and ASCENT Carbon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3C8C11EB-2C48-4D1F-A30F-B0D093719CAF}"/>
              </a:ext>
            </a:extLst>
          </p:cNvPr>
          <p:cNvSpPr txBox="1">
            <a:spLocks/>
          </p:cNvSpPr>
          <p:nvPr/>
        </p:nvSpPr>
        <p:spPr>
          <a:xfrm>
            <a:off x="6853084" y="2210790"/>
            <a:ext cx="5329084" cy="1097634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br>
              <a:rPr kumimoji="0" lang="en-US" sz="27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ndview" panose="020B0502040204020203" pitchFamily="34" charset="0"/>
                <a:ea typeface="Open Sans"/>
                <a:cs typeface="Open Sans"/>
                <a:sym typeface="Arial"/>
              </a:rPr>
            </a:br>
            <a:r>
              <a:rPr lang="en-US" sz="3300" b="1" kern="0">
                <a:solidFill>
                  <a:srgbClr val="FFC000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Monali Ranade</a:t>
            </a:r>
          </a:p>
          <a:p>
            <a:r>
              <a:rPr lang="en-US" sz="2100" kern="0">
                <a:solidFill>
                  <a:srgbClr val="FFFFFF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Lead Energy Specialist, World Bank</a:t>
            </a:r>
          </a:p>
          <a:p>
            <a:endParaRPr lang="en-US" sz="2100" kern="0">
              <a:solidFill>
                <a:srgbClr val="FFFFFF"/>
              </a:solidFill>
              <a:latin typeface="Univers Condensed" panose="020B0506020202050204" pitchFamily="34" charset="0"/>
              <a:ea typeface="Open Sans"/>
              <a:cs typeface="Open Sans"/>
            </a:endParaRPr>
          </a:p>
          <a:p>
            <a:r>
              <a:rPr lang="en-US" sz="3300" b="1" kern="0">
                <a:solidFill>
                  <a:srgbClr val="FFC000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Martina Bosi</a:t>
            </a:r>
          </a:p>
          <a:p>
            <a:r>
              <a:rPr lang="en-US" sz="2100" kern="0">
                <a:solidFill>
                  <a:srgbClr val="FFFFFF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Senior Energy and Climate Change Specialist, World Bank </a:t>
            </a:r>
            <a:r>
              <a:rPr lang="en-US"/>
              <a:t>	</a:t>
            </a:r>
          </a:p>
          <a:p>
            <a:br>
              <a:rPr kumimoji="0" lang="en-US" sz="27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 Condensed" panose="020B0506020202050204" pitchFamily="34" charset="0"/>
                <a:ea typeface="Open Sans"/>
                <a:cs typeface="Open Sans"/>
                <a:sym typeface="Arial"/>
              </a:rPr>
            </a:br>
            <a:endParaRPr kumimoji="0" lang="en-US" sz="21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vers Condensed" panose="020B0506020202050204" pitchFamily="34" charset="0"/>
              <a:ea typeface="Open Sans"/>
              <a:cs typeface="Open San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1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vers Condensed" panose="020B0506020202050204" pitchFamily="34" charset="0"/>
              <a:ea typeface="Open Sans"/>
              <a:cs typeface="Open San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802950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4C6E77C-06A2-B52D-D028-00B3BE5B1924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44693" y="1742703"/>
            <a:ext cx="2371696" cy="2371696"/>
          </a:xfrm>
          <a:prstGeom prst="rect">
            <a:avLst/>
          </a:pr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25B53F3-B4C2-4643-4FBE-39D41765236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112851" y="1000897"/>
            <a:ext cx="8486226" cy="3855308"/>
          </a:xfrm>
          <a:prstGeom prst="rect">
            <a:avLst/>
          </a:prstGeom>
          <a:noFill/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>
                <a:solidFill>
                  <a:srgbClr val="000000"/>
                </a:solidFill>
              </a:rPr>
              <a:t>To how many people does ASCENT seek to provide access to electricity?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71EAA6B-2814-83F8-BBC6-ED4CFEAA4ECE}"/>
              </a:ext>
            </a:extLst>
          </p:cNvPr>
          <p:cNvSpPr/>
          <p:nvPr/>
        </p:nvSpPr>
        <p:spPr>
          <a:xfrm>
            <a:off x="0" y="5820032"/>
            <a:ext cx="12192001" cy="1037968"/>
          </a:xfrm>
          <a:prstGeom prst="rect">
            <a:avLst/>
          </a:prstGeom>
          <a:solidFill>
            <a:srgbClr val="19803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1155" tIns="259404" rIns="1852888" bIns="203818" rtlCol="0" anchor="ctr">
            <a:normAutofit fontScale="92500"/>
          </a:bodyPr>
          <a:lstStyle/>
          <a:p>
            <a:r>
              <a:rPr lang="en-US" sz="2600">
                <a:solidFill>
                  <a:srgbClr val="FFFFFF"/>
                </a:solidFill>
              </a:rPr>
              <a:t>The </a:t>
            </a:r>
            <a:r>
              <a:rPr lang="en-US" sz="2600">
                <a:solidFill>
                  <a:srgbClr val="FFFFFF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Slido app</a:t>
            </a:r>
            <a:r>
              <a:rPr lang="en-US" sz="2600">
                <a:solidFill>
                  <a:srgbClr val="FFFFFF"/>
                </a:solidFill>
              </a:rPr>
              <a:t> must be installed on every computer you’re presenting from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995FFDA-2AB1-0822-3B27-35E12CE58A1A}"/>
              </a:ext>
            </a:extLst>
          </p:cNvPr>
          <p:cNvPicPr>
            <a:picLocks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96462" y="6190785"/>
            <a:ext cx="296462" cy="296462"/>
          </a:xfrm>
          <a:prstGeom prst="rect">
            <a:avLst/>
          </a:prstGeom>
        </p:spPr>
      </p:pic>
      <p:sp>
        <p:nvSpPr>
          <p:cNvPr id="7" name="Trapezoid 6">
            <a:extLst>
              <a:ext uri="{FF2B5EF4-FFF2-40B4-BE49-F238E27FC236}">
                <a16:creationId xmlns:a16="http://schemas.microsoft.com/office/drawing/2014/main" id="{E7A1A571-E832-C568-8698-4FCEBB0F20EA}"/>
              </a:ext>
            </a:extLst>
          </p:cNvPr>
          <p:cNvSpPr/>
          <p:nvPr/>
        </p:nvSpPr>
        <p:spPr>
          <a:xfrm rot="2700000">
            <a:off x="9620371" y="514924"/>
            <a:ext cx="3335198" cy="778213"/>
          </a:xfrm>
          <a:prstGeom prst="trapezoid">
            <a:avLst>
              <a:gd name="adj" fmla="val 100000"/>
            </a:avLst>
          </a:prstGeom>
          <a:solidFill>
            <a:srgbClr val="EDFAF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>
            <a:normAutofit fontScale="70000" lnSpcReduction="20000"/>
          </a:bodyPr>
          <a:lstStyle/>
          <a:p>
            <a:pPr algn="ctr"/>
            <a:r>
              <a:rPr lang="en-US" sz="2600" b="1">
                <a:solidFill>
                  <a:srgbClr val="198038"/>
                </a:solidFill>
              </a:rPr>
              <a:t>Do not edit
</a:t>
            </a:r>
            <a:r>
              <a:rPr lang="en-US" sz="2200">
                <a:solidFill>
                  <a:srgbClr val="198038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change the design</a:t>
            </a:r>
            <a:endParaRPr lang="en-US" sz="2200">
              <a:solidFill>
                <a:srgbClr val="198038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9557D825-F199-5EEF-1A0B-17F6700CA6DA}"/>
              </a:ext>
            </a:extLst>
          </p:cNvPr>
          <p:cNvPicPr>
            <a:picLocks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746748" y="6153727"/>
            <a:ext cx="1111733" cy="37057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42831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D6B539E-779B-F8AA-889D-21B100C6D923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44693" y="1742703"/>
            <a:ext cx="2371696" cy="2371696"/>
          </a:xfrm>
          <a:prstGeom prst="rect">
            <a:avLst/>
          </a:pr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FE8224E-3DFD-51C0-51AD-C793C8F70B9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112851" y="1000897"/>
            <a:ext cx="8486226" cy="3855308"/>
          </a:xfrm>
          <a:prstGeom prst="rect">
            <a:avLst/>
          </a:prstGeom>
          <a:noFill/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>
                <a:solidFill>
                  <a:srgbClr val="000000"/>
                </a:solidFill>
              </a:rPr>
              <a:t>How much financing does ASCENT estimate is needed to meet its energy access target?  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7A35573-FCC6-AFE2-E528-070F9B54BD96}"/>
              </a:ext>
            </a:extLst>
          </p:cNvPr>
          <p:cNvSpPr/>
          <p:nvPr/>
        </p:nvSpPr>
        <p:spPr>
          <a:xfrm>
            <a:off x="0" y="5820032"/>
            <a:ext cx="12192001" cy="1037968"/>
          </a:xfrm>
          <a:prstGeom prst="rect">
            <a:avLst/>
          </a:prstGeom>
          <a:solidFill>
            <a:srgbClr val="19803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1155" tIns="259404" rIns="1852888" bIns="203818" rtlCol="0" anchor="ctr">
            <a:normAutofit fontScale="92500"/>
          </a:bodyPr>
          <a:lstStyle/>
          <a:p>
            <a:r>
              <a:rPr lang="en-US" sz="2600">
                <a:solidFill>
                  <a:srgbClr val="FFFFFF"/>
                </a:solidFill>
              </a:rPr>
              <a:t>The </a:t>
            </a:r>
            <a:r>
              <a:rPr lang="en-US" sz="2600">
                <a:solidFill>
                  <a:srgbClr val="FFFFFF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Slido app</a:t>
            </a:r>
            <a:r>
              <a:rPr lang="en-US" sz="2600">
                <a:solidFill>
                  <a:srgbClr val="FFFFFF"/>
                </a:solidFill>
              </a:rPr>
              <a:t> must be installed on every computer you’re presenting from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68E10A6-7C9A-8559-863E-7982A5612CCB}"/>
              </a:ext>
            </a:extLst>
          </p:cNvPr>
          <p:cNvPicPr>
            <a:picLocks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96462" y="6190785"/>
            <a:ext cx="296462" cy="296462"/>
          </a:xfrm>
          <a:prstGeom prst="rect">
            <a:avLst/>
          </a:prstGeom>
        </p:spPr>
      </p:pic>
      <p:sp>
        <p:nvSpPr>
          <p:cNvPr id="7" name="Trapezoid 6">
            <a:extLst>
              <a:ext uri="{FF2B5EF4-FFF2-40B4-BE49-F238E27FC236}">
                <a16:creationId xmlns:a16="http://schemas.microsoft.com/office/drawing/2014/main" id="{5B6361B4-9B23-8CFC-AA8E-F327A57E779B}"/>
              </a:ext>
            </a:extLst>
          </p:cNvPr>
          <p:cNvSpPr/>
          <p:nvPr/>
        </p:nvSpPr>
        <p:spPr>
          <a:xfrm rot="2700000">
            <a:off x="9620371" y="514924"/>
            <a:ext cx="3335198" cy="778213"/>
          </a:xfrm>
          <a:prstGeom prst="trapezoid">
            <a:avLst>
              <a:gd name="adj" fmla="val 100000"/>
            </a:avLst>
          </a:prstGeom>
          <a:solidFill>
            <a:srgbClr val="EDFAF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>
            <a:normAutofit fontScale="70000" lnSpcReduction="20000"/>
          </a:bodyPr>
          <a:lstStyle/>
          <a:p>
            <a:pPr algn="ctr"/>
            <a:r>
              <a:rPr lang="en-US" sz="2600" b="1">
                <a:solidFill>
                  <a:srgbClr val="198038"/>
                </a:solidFill>
              </a:rPr>
              <a:t>Do not edit
</a:t>
            </a:r>
            <a:r>
              <a:rPr lang="en-US" sz="2200">
                <a:solidFill>
                  <a:srgbClr val="198038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change the design</a:t>
            </a:r>
            <a:endParaRPr lang="en-US" sz="2200">
              <a:solidFill>
                <a:srgbClr val="198038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7EF8AAA-998E-F447-79A5-8A89D5F31EF5}"/>
              </a:ext>
            </a:extLst>
          </p:cNvPr>
          <p:cNvPicPr>
            <a:picLocks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746748" y="6153727"/>
            <a:ext cx="1111733" cy="37057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31054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F0B72EFC-ACF0-AD42-D347-67DBEBC840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DA7F9-825D-6180-01ED-34245B677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800" y="400918"/>
            <a:ext cx="7723240" cy="1325563"/>
          </a:xfrm>
        </p:spPr>
        <p:txBody>
          <a:bodyPr/>
          <a:lstStyle/>
          <a:p>
            <a:r>
              <a:rPr lang="en-US" b="1"/>
              <a:t>Table Discussion (5 minutes)</a:t>
            </a:r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7C82FEC-E085-3AC5-498A-8B2C45D2861C}"/>
              </a:ext>
            </a:extLst>
          </p:cNvPr>
          <p:cNvSpPr txBox="1"/>
          <p:nvPr/>
        </p:nvSpPr>
        <p:spPr>
          <a:xfrm>
            <a:off x="6233644" y="6142365"/>
            <a:ext cx="49038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000" b="1" i="1">
                <a:solidFill>
                  <a:schemeClr val="tx2"/>
                </a:solidFill>
                <a:latin typeface="Aptos SemiBold" panose="020B0004020202020204" pitchFamily="34" charset="0"/>
                <a:cs typeface="Aptos Serif" panose="020B0502040204020203" pitchFamily="18" charset="0"/>
              </a:rPr>
              <a:t>Achieving Results Faster, Together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B010C2-5F21-CF08-9C01-C1E066C67DD8}"/>
              </a:ext>
            </a:extLst>
          </p:cNvPr>
          <p:cNvSpPr/>
          <p:nvPr/>
        </p:nvSpPr>
        <p:spPr>
          <a:xfrm>
            <a:off x="11241741" y="6169259"/>
            <a:ext cx="712694" cy="4001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50800" sx="1000" sy="1000" algn="ctr" rotWithShape="0">
              <a:schemeClr val="bg1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AE86D29-1206-CA76-5748-C852A932EC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8171" y="1678577"/>
            <a:ext cx="10899917" cy="4003766"/>
          </a:xfrm>
        </p:spPr>
        <p:txBody>
          <a:bodyPr>
            <a:normAutofit fontScale="62500" lnSpcReduction="20000"/>
          </a:bodyPr>
          <a:lstStyle/>
          <a:p>
            <a:endParaRPr lang="en-US" sz="3800" dirty="0"/>
          </a:p>
          <a:p>
            <a:r>
              <a:rPr lang="en-US" sz="3800" dirty="0"/>
              <a:t>Please discuss the questions below at your table (5 minutes total). Each table should designate one rapporteur to capture key points. The rapporteur is requested to submit a short summary of the discussion to </a:t>
            </a:r>
            <a:r>
              <a:rPr lang="en-US" sz="3800" b="1" dirty="0">
                <a:hlinkClick r:id="rId2"/>
              </a:rPr>
              <a:t>abiosawe@worldbank.org</a:t>
            </a:r>
            <a:r>
              <a:rPr lang="en-US" sz="3800" b="1" dirty="0"/>
              <a:t>.</a:t>
            </a:r>
            <a:endParaRPr lang="en-US" sz="3800" dirty="0"/>
          </a:p>
          <a:p>
            <a:endParaRPr lang="en-US" sz="3800" dirty="0"/>
          </a:p>
          <a:p>
            <a:r>
              <a:rPr lang="en-US" sz="3800" b="1" dirty="0">
                <a:solidFill>
                  <a:schemeClr val="accent4">
                    <a:lumMod val="75000"/>
                  </a:schemeClr>
                </a:solidFill>
              </a:rPr>
              <a:t>Discussion Questions</a:t>
            </a:r>
          </a:p>
          <a:p>
            <a:pPr marL="0" indent="0">
              <a:buNone/>
            </a:pPr>
            <a:endParaRPr lang="en-US" sz="3800" dirty="0"/>
          </a:p>
          <a:p>
            <a:pPr marL="1657350" lvl="2" indent="-742950">
              <a:buFont typeface="+mj-lt"/>
              <a:buAutoNum type="arabicPeriod"/>
            </a:pPr>
            <a:r>
              <a:rPr lang="en-US" sz="3800" dirty="0"/>
              <a:t>Which government institutions are involved in the implementation of the ASCENT Energy Access Program in your country?</a:t>
            </a:r>
          </a:p>
          <a:p>
            <a:pPr marL="1657350" lvl="2" indent="-742950">
              <a:buFont typeface="+mj-lt"/>
              <a:buAutoNum type="arabicPeriod"/>
            </a:pPr>
            <a:endParaRPr lang="en-US" sz="3800" dirty="0"/>
          </a:p>
          <a:p>
            <a:pPr marL="1657350" lvl="2" indent="-742950">
              <a:buFont typeface="+mj-lt"/>
              <a:buAutoNum type="arabicPeriod"/>
            </a:pPr>
            <a:r>
              <a:rPr lang="en-US" sz="3800" dirty="0"/>
              <a:t>Is your government interested in generating carbon credits from the ASCENT Energy project to mobilize carbon finance?</a:t>
            </a:r>
          </a:p>
          <a:p>
            <a:endParaRPr lang="en-US" dirty="0"/>
          </a:p>
        </p:txBody>
      </p:sp>
      <p:pic>
        <p:nvPicPr>
          <p:cNvPr id="14" name="Picture 13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3D936025-487A-25C2-AFB7-4B01157870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FD057E0-1107-936D-D55D-5F6BAA2D9603}"/>
              </a:ext>
            </a:extLst>
          </p:cNvPr>
          <p:cNvCxnSpPr/>
          <p:nvPr/>
        </p:nvCxnSpPr>
        <p:spPr>
          <a:xfrm>
            <a:off x="58783" y="1521823"/>
            <a:ext cx="12133217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30691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199F6-23E8-A15F-297D-E74017DB9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484FB4-6728-3213-F890-A786DE5D27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079500"/>
            <a:ext cx="11760200" cy="4876797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B4BB2B3-532D-431C-8BCD-5F9456C8D67C}"/>
              </a:ext>
            </a:extLst>
          </p:cNvPr>
          <p:cNvGrpSpPr/>
          <p:nvPr/>
        </p:nvGrpSpPr>
        <p:grpSpPr>
          <a:xfrm>
            <a:off x="2686791" y="1861411"/>
            <a:ext cx="9302009" cy="2139263"/>
            <a:chOff x="2889991" y="1277211"/>
            <a:chExt cx="9302009" cy="2139263"/>
          </a:xfrm>
        </p:grpSpPr>
        <p:sp>
          <p:nvSpPr>
            <p:cNvPr id="4" name="Title 1">
              <a:extLst>
                <a:ext uri="{FF2B5EF4-FFF2-40B4-BE49-F238E27FC236}">
                  <a16:creationId xmlns:a16="http://schemas.microsoft.com/office/drawing/2014/main" id="{418C6E49-F975-190B-7BB2-FF5EA5CDB01B}"/>
                </a:ext>
              </a:extLst>
            </p:cNvPr>
            <p:cNvSpPr txBox="1">
              <a:spLocks/>
            </p:cNvSpPr>
            <p:nvPr/>
          </p:nvSpPr>
          <p:spPr>
            <a:xfrm>
              <a:off x="2889991" y="1277211"/>
              <a:ext cx="6201800" cy="1310640"/>
            </a:xfrm>
            <a:prstGeom prst="rect">
              <a:avLst/>
            </a:prstGeom>
          </p:spPr>
          <p:txBody>
            <a:bodyPr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br>
                <a:rPr kumimoji="0" lang="en-US" sz="6600" b="1" i="0" u="none" strike="noStrike" kern="0" cap="none" spc="0" normalizeH="0" baseline="0" noProof="0">
                  <a:ln>
                    <a:noFill/>
                  </a:ln>
                  <a:solidFill>
                    <a:srgbClr val="FFFFFF">
                      <a:lumMod val="95000"/>
                    </a:srgbClr>
                  </a:solidFill>
                  <a:effectLst/>
                  <a:uLnTx/>
                  <a:uFillTx/>
                  <a:latin typeface="Grandview" panose="020B0502040204020203" pitchFamily="34" charset="0"/>
                  <a:ea typeface="Open Sans"/>
                  <a:cs typeface="Open Sans"/>
                  <a:sym typeface="Arial"/>
                </a:rPr>
              </a:br>
              <a:r>
                <a:rPr lang="en-US" sz="6600" b="1" kern="0">
                  <a:solidFill>
                    <a:srgbClr val="FFFFFF">
                      <a:lumMod val="95000"/>
                    </a:srgbClr>
                  </a:solidFill>
                  <a:latin typeface="Grandview" panose="020B0502040204020203" pitchFamily="34" charset="0"/>
                  <a:ea typeface="Open Sans"/>
                  <a:cs typeface="Open Sans"/>
                </a:rPr>
                <a:t>Break</a:t>
              </a:r>
              <a:endParaRPr kumimoji="0" lang="en-US" sz="6600" b="1" i="0" u="none" strike="noStrike" kern="0" cap="none" spc="0" normalizeH="0" baseline="0" noProof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Grandview" panose="020B0502040204020203" pitchFamily="34" charset="0"/>
                <a:ea typeface="Open Sans"/>
                <a:cs typeface="Open Sans"/>
                <a:sym typeface="Arial"/>
              </a:endParaRP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4DBEA71A-E08A-783F-B487-F26E1FD368A4}"/>
                </a:ext>
              </a:extLst>
            </p:cNvPr>
            <p:cNvCxnSpPr>
              <a:cxnSpLocks/>
            </p:cNvCxnSpPr>
            <p:nvPr/>
          </p:nvCxnSpPr>
          <p:spPr>
            <a:xfrm>
              <a:off x="3027680" y="3285399"/>
              <a:ext cx="916432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" name="Graphic 7" descr="Restaurant with solid fill">
              <a:extLst>
                <a:ext uri="{FF2B5EF4-FFF2-40B4-BE49-F238E27FC236}">
                  <a16:creationId xmlns:a16="http://schemas.microsoft.com/office/drawing/2014/main" id="{A523B704-BB84-F3C2-E57A-433549AF04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497493" y="2015647"/>
              <a:ext cx="1400827" cy="1400827"/>
            </a:xfrm>
            <a:prstGeom prst="rect">
              <a:avLst/>
            </a:prstGeom>
          </p:spPr>
        </p:pic>
      </p:grpSp>
      <p:pic>
        <p:nvPicPr>
          <p:cNvPr id="9" name="Picture 8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26433B30-D838-323E-4E23-04368F38BE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980F322-1D40-DE3F-9F73-BF8A430B1684}"/>
              </a:ext>
            </a:extLst>
          </p:cNvPr>
          <p:cNvSpPr txBox="1"/>
          <p:nvPr/>
        </p:nvSpPr>
        <p:spPr>
          <a:xfrm>
            <a:off x="4296697" y="6172336"/>
            <a:ext cx="53290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>
                <a:solidFill>
                  <a:schemeClr val="tx2"/>
                </a:solidFill>
                <a:latin typeface="Aptos SemiBold" panose="020B0004020202020204" pitchFamily="34" charset="0"/>
                <a:cs typeface="Aptos Serif" panose="020B0502040204020203" pitchFamily="18" charset="0"/>
              </a:rPr>
              <a:t>Achieving Results Faster, Together</a:t>
            </a:r>
          </a:p>
        </p:txBody>
      </p:sp>
    </p:spTree>
    <p:extLst>
      <p:ext uri="{BB962C8B-B14F-4D97-AF65-F5344CB8AC3E}">
        <p14:creationId xmlns:p14="http://schemas.microsoft.com/office/powerpoint/2010/main" val="30871527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E65106-0EC2-F425-233C-5C02ED695C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1944E53-2ABC-1D9D-DB5D-6A7C43CC1BA5}"/>
              </a:ext>
            </a:extLst>
          </p:cNvPr>
          <p:cNvSpPr txBox="1"/>
          <p:nvPr/>
        </p:nvSpPr>
        <p:spPr>
          <a:xfrm>
            <a:off x="1524000" y="5321035"/>
            <a:ext cx="53290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>
                <a:solidFill>
                  <a:schemeClr val="tx2"/>
                </a:solidFill>
                <a:latin typeface="Aptos SemiBold" panose="020B0004020202020204" pitchFamily="34" charset="0"/>
                <a:cs typeface="Aptos Serif" panose="020B0502040204020203" pitchFamily="18" charset="0"/>
              </a:rPr>
              <a:t>Achieving Results Faster, Together</a:t>
            </a:r>
          </a:p>
        </p:txBody>
      </p:sp>
      <p:pic>
        <p:nvPicPr>
          <p:cNvPr id="10" name="Picture 9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E2CA7A27-27B8-A001-A92E-EAE5017DE0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960" y="2439058"/>
            <a:ext cx="5459043" cy="1965587"/>
          </a:xfrm>
          <a:prstGeom prst="rect">
            <a:avLst/>
          </a:prstGeom>
        </p:spPr>
      </p:pic>
      <p:pic>
        <p:nvPicPr>
          <p:cNvPr id="51" name="Picture 50" descr="A logo with a black background&#10;&#10;AI-generated content may be incorrect.">
            <a:extLst>
              <a:ext uri="{FF2B5EF4-FFF2-40B4-BE49-F238E27FC236}">
                <a16:creationId xmlns:a16="http://schemas.microsoft.com/office/drawing/2014/main" id="{CB7CD3CA-92B7-82F2-9F90-EF76CB64CF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353" y="419314"/>
            <a:ext cx="1689965" cy="876500"/>
          </a:xfrm>
          <a:prstGeom prst="rect">
            <a:avLst/>
          </a:prstGeom>
        </p:spPr>
      </p:pic>
      <p:pic>
        <p:nvPicPr>
          <p:cNvPr id="53" name="Picture 52" descr="A logo with text on it&#10;&#10;AI-generated content may be incorrect.">
            <a:extLst>
              <a:ext uri="{FF2B5EF4-FFF2-40B4-BE49-F238E27FC236}">
                <a16:creationId xmlns:a16="http://schemas.microsoft.com/office/drawing/2014/main" id="{353A8915-E1E0-9188-41F1-1F133B54AA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597" y="419314"/>
            <a:ext cx="2311400" cy="1079500"/>
          </a:xfrm>
          <a:prstGeom prst="rect">
            <a:avLst/>
          </a:prstGeom>
        </p:spPr>
      </p:pic>
      <p:pic>
        <p:nvPicPr>
          <p:cNvPr id="55" name="Picture 54" descr="A logo with blue and blue lines&#10;&#10;AI-generated content may be incorrect.">
            <a:extLst>
              <a:ext uri="{FF2B5EF4-FFF2-40B4-BE49-F238E27FC236}">
                <a16:creationId xmlns:a16="http://schemas.microsoft.com/office/drawing/2014/main" id="{BB8F158B-CC80-2DF1-B012-7D9922FF08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2" y="457463"/>
            <a:ext cx="2135703" cy="10795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CD633E8-5E5A-D898-B115-A1D5BB1257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53521" y="-7149"/>
            <a:ext cx="6021682" cy="685800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1210F740-2E65-3B9E-A586-7AF79D0D005B}"/>
              </a:ext>
            </a:extLst>
          </p:cNvPr>
          <p:cNvSpPr txBox="1">
            <a:spLocks/>
          </p:cNvSpPr>
          <p:nvPr/>
        </p:nvSpPr>
        <p:spPr>
          <a:xfrm>
            <a:off x="6096000" y="221417"/>
            <a:ext cx="4903839" cy="11078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b="1" kern="0" dirty="0">
                <a:solidFill>
                  <a:schemeClr val="bg1"/>
                </a:solidFill>
                <a:latin typeface="Grandview" panose="020B0502040204020203" pitchFamily="34" charset="0"/>
                <a:ea typeface="Open Sans"/>
                <a:cs typeface="Open Sans"/>
                <a:sym typeface="Arial"/>
              </a:rPr>
              <a:t>Session B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7C61AE6-422C-FCCB-5293-F7C60BB0F21D}"/>
              </a:ext>
            </a:extLst>
          </p:cNvPr>
          <p:cNvCxnSpPr>
            <a:cxnSpLocks/>
          </p:cNvCxnSpPr>
          <p:nvPr/>
        </p:nvCxnSpPr>
        <p:spPr>
          <a:xfrm>
            <a:off x="6096000" y="1238065"/>
            <a:ext cx="963523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3E5B90F-4A8B-F531-153D-9456FD0C99AD}"/>
              </a:ext>
            </a:extLst>
          </p:cNvPr>
          <p:cNvSpPr txBox="1">
            <a:spLocks/>
          </p:cNvSpPr>
          <p:nvPr/>
        </p:nvSpPr>
        <p:spPr>
          <a:xfrm>
            <a:off x="6353521" y="857564"/>
            <a:ext cx="9013175" cy="1097634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b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randview" panose="020B0502040204020203" pitchFamily="34" charset="0"/>
                <a:ea typeface="Open Sans"/>
                <a:cs typeface="Open Sans"/>
                <a:sym typeface="Arial"/>
              </a:rPr>
            </a:b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nivers Condensed" panose="020B0506020202050204" pitchFamily="34" charset="0"/>
                <a:ea typeface="Open Sans"/>
                <a:cs typeface="Open Sans"/>
                <a:sym typeface="Arial"/>
              </a:rPr>
              <a:t>The big picture : from project to carbon credits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AC2B3D1-F300-FC8A-A287-7678DE810E38}"/>
              </a:ext>
            </a:extLst>
          </p:cNvPr>
          <p:cNvSpPr txBox="1">
            <a:spLocks/>
          </p:cNvSpPr>
          <p:nvPr/>
        </p:nvSpPr>
        <p:spPr>
          <a:xfrm>
            <a:off x="6699820" y="2293955"/>
            <a:ext cx="5329084" cy="1097634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br>
              <a: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ndview" panose="020B0502040204020203" pitchFamily="34" charset="0"/>
                <a:ea typeface="Open Sans"/>
                <a:cs typeface="Open Sans"/>
                <a:sym typeface="Arial"/>
              </a:rPr>
            </a:br>
            <a:r>
              <a:rPr lang="en-US" sz="3300" b="1" kern="0" dirty="0">
                <a:solidFill>
                  <a:srgbClr val="FFC000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Hari Gadde</a:t>
            </a:r>
          </a:p>
          <a:p>
            <a:r>
              <a:rPr lang="en-US" sz="2100" kern="0" dirty="0">
                <a:solidFill>
                  <a:srgbClr val="FFFFFF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Senior Carbon Finance Specialist, World Bank 	</a:t>
            </a:r>
          </a:p>
          <a:p>
            <a:endParaRPr lang="en-US" sz="2100" kern="0" dirty="0">
              <a:solidFill>
                <a:srgbClr val="FFFFFF"/>
              </a:solidFill>
              <a:latin typeface="Univers Condensed" panose="020B0506020202050204" pitchFamily="34" charset="0"/>
              <a:ea typeface="Open Sans"/>
              <a:cs typeface="Open Sans"/>
            </a:endParaRPr>
          </a:p>
          <a:p>
            <a:endParaRPr lang="en-US" sz="2100" kern="0" dirty="0">
              <a:solidFill>
                <a:srgbClr val="FFFFFF"/>
              </a:solidFill>
              <a:latin typeface="Univers Condensed" panose="020B0506020202050204" pitchFamily="34" charset="0"/>
              <a:ea typeface="Open Sans"/>
              <a:cs typeface="Open Sans"/>
            </a:endParaRPr>
          </a:p>
          <a:p>
            <a:r>
              <a:rPr lang="en-US" sz="3300" b="1" kern="0" dirty="0">
                <a:solidFill>
                  <a:srgbClr val="FFC000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Subhendu Biswas</a:t>
            </a:r>
          </a:p>
          <a:p>
            <a:r>
              <a:rPr lang="en-US" sz="2100" kern="0" dirty="0">
                <a:solidFill>
                  <a:srgbClr val="FFFFFF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Representative, Global Carbon Council (GCC)  </a:t>
            </a:r>
            <a:r>
              <a:rPr lang="en-US" dirty="0"/>
              <a:t>	</a:t>
            </a:r>
          </a:p>
          <a:p>
            <a:br>
              <a: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 Condensed" panose="020B0506020202050204" pitchFamily="34" charset="0"/>
                <a:ea typeface="Open Sans"/>
                <a:cs typeface="Open Sans"/>
                <a:sym typeface="Arial"/>
              </a:rPr>
            </a:br>
            <a:endParaRPr kumimoji="0" lang="en-US" sz="21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vers Condensed" panose="020B0506020202050204" pitchFamily="34" charset="0"/>
              <a:ea typeface="Open Sans"/>
              <a:cs typeface="Open San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1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vers Condensed" panose="020B0506020202050204" pitchFamily="34" charset="0"/>
              <a:ea typeface="Open Sans"/>
              <a:cs typeface="Open San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136902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7CBEA6-14CD-3370-2E36-06DFDA028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4989B4-A6A1-1EEA-2370-8FB9E54721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079500"/>
            <a:ext cx="11760200" cy="4876797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54BCAD8-40FE-1697-17DE-C8BC7A392106}"/>
              </a:ext>
            </a:extLst>
          </p:cNvPr>
          <p:cNvGrpSpPr/>
          <p:nvPr/>
        </p:nvGrpSpPr>
        <p:grpSpPr>
          <a:xfrm>
            <a:off x="2686791" y="1861411"/>
            <a:ext cx="9302009" cy="2139263"/>
            <a:chOff x="2889991" y="1277211"/>
            <a:chExt cx="9302009" cy="2139263"/>
          </a:xfrm>
        </p:grpSpPr>
        <p:sp>
          <p:nvSpPr>
            <p:cNvPr id="4" name="Title 1">
              <a:extLst>
                <a:ext uri="{FF2B5EF4-FFF2-40B4-BE49-F238E27FC236}">
                  <a16:creationId xmlns:a16="http://schemas.microsoft.com/office/drawing/2014/main" id="{97A6BFA4-E82C-4E66-E446-98442DAFFCF3}"/>
                </a:ext>
              </a:extLst>
            </p:cNvPr>
            <p:cNvSpPr txBox="1">
              <a:spLocks/>
            </p:cNvSpPr>
            <p:nvPr/>
          </p:nvSpPr>
          <p:spPr>
            <a:xfrm>
              <a:off x="2889991" y="1277211"/>
              <a:ext cx="6201800" cy="1310640"/>
            </a:xfrm>
            <a:prstGeom prst="rect">
              <a:avLst/>
            </a:prstGeom>
          </p:spPr>
          <p:txBody>
            <a:bodyPr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br>
                <a:rPr kumimoji="0" lang="en-US" sz="6600" b="1" i="0" u="none" strike="noStrike" kern="0" cap="none" spc="0" normalizeH="0" baseline="0" noProof="0">
                  <a:ln>
                    <a:noFill/>
                  </a:ln>
                  <a:solidFill>
                    <a:srgbClr val="FFFFFF">
                      <a:lumMod val="95000"/>
                    </a:srgbClr>
                  </a:solidFill>
                  <a:effectLst/>
                  <a:uLnTx/>
                  <a:uFillTx/>
                  <a:latin typeface="Grandview" panose="020B0502040204020203" pitchFamily="34" charset="0"/>
                  <a:ea typeface="Open Sans"/>
                  <a:cs typeface="Open Sans"/>
                  <a:sym typeface="Arial"/>
                </a:rPr>
              </a:br>
              <a:r>
                <a:rPr kumimoji="0" lang="en-US" sz="6600" b="1" i="0" u="none" strike="noStrike" kern="0" cap="none" spc="0" normalizeH="0" baseline="0" noProof="0">
                  <a:ln>
                    <a:noFill/>
                  </a:ln>
                  <a:solidFill>
                    <a:srgbClr val="FFFFFF">
                      <a:lumMod val="95000"/>
                    </a:srgbClr>
                  </a:solidFill>
                  <a:effectLst/>
                  <a:uLnTx/>
                  <a:uFillTx/>
                  <a:latin typeface="Grandview" panose="020B0502040204020203" pitchFamily="34" charset="0"/>
                  <a:ea typeface="Open Sans"/>
                  <a:cs typeface="Open Sans"/>
                  <a:sym typeface="Arial"/>
                </a:rPr>
                <a:t>Lunch</a:t>
              </a: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5B3C0F0F-4C96-BC51-C71E-6916768AA294}"/>
                </a:ext>
              </a:extLst>
            </p:cNvPr>
            <p:cNvCxnSpPr>
              <a:cxnSpLocks/>
            </p:cNvCxnSpPr>
            <p:nvPr/>
          </p:nvCxnSpPr>
          <p:spPr>
            <a:xfrm>
              <a:off x="3027680" y="3285399"/>
              <a:ext cx="916432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" name="Graphic 7" descr="Restaurant with solid fill">
              <a:extLst>
                <a:ext uri="{FF2B5EF4-FFF2-40B4-BE49-F238E27FC236}">
                  <a16:creationId xmlns:a16="http://schemas.microsoft.com/office/drawing/2014/main" id="{81B45455-DE35-4C6D-E794-878DCA46A3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497493" y="2015647"/>
              <a:ext cx="1400827" cy="1400827"/>
            </a:xfrm>
            <a:prstGeom prst="rect">
              <a:avLst/>
            </a:prstGeom>
          </p:spPr>
        </p:pic>
      </p:grpSp>
      <p:pic>
        <p:nvPicPr>
          <p:cNvPr id="9" name="Picture 8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68D09F76-A9DA-C23B-6E47-F0812DBE9C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FD7DD52-7E1F-1840-08D2-B00C97A79CD3}"/>
              </a:ext>
            </a:extLst>
          </p:cNvPr>
          <p:cNvSpPr txBox="1"/>
          <p:nvPr/>
        </p:nvSpPr>
        <p:spPr>
          <a:xfrm>
            <a:off x="4296697" y="6172336"/>
            <a:ext cx="53290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>
                <a:solidFill>
                  <a:schemeClr val="tx2"/>
                </a:solidFill>
                <a:latin typeface="Aptos SemiBold" panose="020B0004020202020204" pitchFamily="34" charset="0"/>
                <a:cs typeface="Aptos Serif" panose="020B0502040204020203" pitchFamily="18" charset="0"/>
              </a:rPr>
              <a:t>Achieving Results Faster, Together</a:t>
            </a:r>
          </a:p>
        </p:txBody>
      </p:sp>
    </p:spTree>
    <p:extLst>
      <p:ext uri="{BB962C8B-B14F-4D97-AF65-F5344CB8AC3E}">
        <p14:creationId xmlns:p14="http://schemas.microsoft.com/office/powerpoint/2010/main" val="3343386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C182FB-6951-415F-5D75-2EC47AB49C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CBAE369A-D90E-9ECD-21A5-90CE53919DC2}"/>
              </a:ext>
            </a:extLst>
          </p:cNvPr>
          <p:cNvSpPr txBox="1"/>
          <p:nvPr/>
        </p:nvSpPr>
        <p:spPr>
          <a:xfrm>
            <a:off x="1524000" y="5321035"/>
            <a:ext cx="53290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>
                <a:solidFill>
                  <a:schemeClr val="tx2"/>
                </a:solidFill>
                <a:latin typeface="Aptos SemiBold" panose="020B0004020202020204" pitchFamily="34" charset="0"/>
                <a:cs typeface="Aptos Serif" panose="020B0502040204020203" pitchFamily="18" charset="0"/>
              </a:rPr>
              <a:t>Achieving Results Faster, Together</a:t>
            </a:r>
          </a:p>
        </p:txBody>
      </p:sp>
      <p:pic>
        <p:nvPicPr>
          <p:cNvPr id="10" name="Picture 9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6D08ED8C-A4D3-FFDE-C32B-B89E638107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960" y="2439058"/>
            <a:ext cx="5459043" cy="1965587"/>
          </a:xfrm>
          <a:prstGeom prst="rect">
            <a:avLst/>
          </a:prstGeom>
        </p:spPr>
      </p:pic>
      <p:pic>
        <p:nvPicPr>
          <p:cNvPr id="51" name="Picture 50" descr="A logo with a black background&#10;&#10;AI-generated content may be incorrect.">
            <a:extLst>
              <a:ext uri="{FF2B5EF4-FFF2-40B4-BE49-F238E27FC236}">
                <a16:creationId xmlns:a16="http://schemas.microsoft.com/office/drawing/2014/main" id="{C4D43C44-26E0-5DC4-562F-F2458CB103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353" y="419314"/>
            <a:ext cx="1689965" cy="876500"/>
          </a:xfrm>
          <a:prstGeom prst="rect">
            <a:avLst/>
          </a:prstGeom>
        </p:spPr>
      </p:pic>
      <p:pic>
        <p:nvPicPr>
          <p:cNvPr id="53" name="Picture 52" descr="A logo with text on it&#10;&#10;AI-generated content may be incorrect.">
            <a:extLst>
              <a:ext uri="{FF2B5EF4-FFF2-40B4-BE49-F238E27FC236}">
                <a16:creationId xmlns:a16="http://schemas.microsoft.com/office/drawing/2014/main" id="{1569DC55-19A3-C985-50F8-B09BB38E66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597" y="419314"/>
            <a:ext cx="2311400" cy="1079500"/>
          </a:xfrm>
          <a:prstGeom prst="rect">
            <a:avLst/>
          </a:prstGeom>
        </p:spPr>
      </p:pic>
      <p:pic>
        <p:nvPicPr>
          <p:cNvPr id="55" name="Picture 54" descr="A logo with blue and blue lines&#10;&#10;AI-generated content may be incorrect.">
            <a:extLst>
              <a:ext uri="{FF2B5EF4-FFF2-40B4-BE49-F238E27FC236}">
                <a16:creationId xmlns:a16="http://schemas.microsoft.com/office/drawing/2014/main" id="{4B480AD3-13C6-DB33-B7E0-CD3ACB99BE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2" y="457463"/>
            <a:ext cx="2135703" cy="10795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4A1C9F8-7775-904B-0B99-A2BC09FD69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53521" y="-7149"/>
            <a:ext cx="5838479" cy="685800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5F508FCD-E924-65EB-4925-D4408AE37685}"/>
              </a:ext>
            </a:extLst>
          </p:cNvPr>
          <p:cNvSpPr txBox="1">
            <a:spLocks/>
          </p:cNvSpPr>
          <p:nvPr/>
        </p:nvSpPr>
        <p:spPr>
          <a:xfrm>
            <a:off x="6170318" y="83496"/>
            <a:ext cx="4903839" cy="11078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b="1" kern="0">
                <a:solidFill>
                  <a:schemeClr val="bg1"/>
                </a:solidFill>
                <a:latin typeface="Grandview" panose="020B0502040204020203" pitchFamily="34" charset="0"/>
                <a:ea typeface="Open Sans"/>
                <a:cs typeface="Open Sans"/>
                <a:sym typeface="Arial"/>
              </a:rPr>
              <a:t>Session C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220F391-BB0C-81E9-26B2-1AEDEA30B6E4}"/>
              </a:ext>
            </a:extLst>
          </p:cNvPr>
          <p:cNvCxnSpPr>
            <a:cxnSpLocks/>
          </p:cNvCxnSpPr>
          <p:nvPr/>
        </p:nvCxnSpPr>
        <p:spPr>
          <a:xfrm>
            <a:off x="6096000" y="1238065"/>
            <a:ext cx="963523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2F4DDC4A-67DE-AC58-C086-4844E0D7F083}"/>
              </a:ext>
            </a:extLst>
          </p:cNvPr>
          <p:cNvSpPr txBox="1">
            <a:spLocks/>
          </p:cNvSpPr>
          <p:nvPr/>
        </p:nvSpPr>
        <p:spPr>
          <a:xfrm>
            <a:off x="6353521" y="857564"/>
            <a:ext cx="9013175" cy="1097634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defRPr/>
            </a:pPr>
            <a:b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randview" panose="020B0502040204020203" pitchFamily="34" charset="0"/>
                <a:ea typeface="Open Sans"/>
                <a:cs typeface="Open Sans"/>
                <a:sym typeface="Arial"/>
              </a:rPr>
            </a:br>
            <a:r>
              <a:rPr lang="en-US" sz="2000" kern="0">
                <a:solidFill>
                  <a:schemeClr val="bg1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Institutional Arrangements: From energy </a:t>
            </a:r>
          </a:p>
          <a:p>
            <a:pPr defTabSz="914400">
              <a:defRPr/>
            </a:pPr>
            <a:r>
              <a:rPr lang="en-US" sz="2000" kern="0">
                <a:solidFill>
                  <a:schemeClr val="bg1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Access project to generation of Carbon Credits </a:t>
            </a:r>
            <a:r>
              <a:rPr lang="en-US"/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nivers Condensed" panose="020B0506020202050204" pitchFamily="34" charset="0"/>
              <a:ea typeface="Open Sans"/>
              <a:cs typeface="Open Sans"/>
              <a:sym typeface="Arial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36FF9B31-DD67-B8A1-0D57-044C23E1414D}"/>
              </a:ext>
            </a:extLst>
          </p:cNvPr>
          <p:cNvSpPr txBox="1">
            <a:spLocks/>
          </p:cNvSpPr>
          <p:nvPr/>
        </p:nvSpPr>
        <p:spPr>
          <a:xfrm>
            <a:off x="6699820" y="3119095"/>
            <a:ext cx="5329084" cy="1097634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br>
              <a:rPr kumimoji="0" lang="en-US" sz="27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ndview" panose="020B0502040204020203" pitchFamily="34" charset="0"/>
                <a:ea typeface="Open Sans"/>
                <a:cs typeface="Open Sans"/>
                <a:sym typeface="Arial"/>
              </a:rPr>
            </a:br>
            <a:r>
              <a:rPr kumimoji="0" lang="en-US" sz="33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Univers Condensed" panose="020B0506020202050204" pitchFamily="34" charset="0"/>
                <a:ea typeface="Open Sans"/>
                <a:cs typeface="Open Sans"/>
                <a:sym typeface="Arial"/>
              </a:rPr>
              <a:t>Interactive session </a:t>
            </a:r>
          </a:p>
          <a:p>
            <a:endParaRPr lang="en-US" sz="3300" b="1" kern="0" dirty="0">
              <a:solidFill>
                <a:srgbClr val="FFC000"/>
              </a:solidFill>
              <a:latin typeface="Univers Condensed" panose="020B0506020202050204" pitchFamily="34" charset="0"/>
              <a:ea typeface="Open Sans"/>
              <a:cs typeface="Open Sans"/>
            </a:endParaRPr>
          </a:p>
          <a:p>
            <a:r>
              <a:rPr lang="en-US" sz="2100" kern="0" dirty="0">
                <a:solidFill>
                  <a:srgbClr val="FFFFFF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Moderated by World Bank and COMESA	</a:t>
            </a:r>
          </a:p>
          <a:p>
            <a:endParaRPr lang="en-US" sz="2100" kern="0" dirty="0">
              <a:solidFill>
                <a:srgbClr val="FFFFFF"/>
              </a:solidFill>
              <a:latin typeface="Univers Condensed" panose="020B0506020202050204" pitchFamily="34" charset="0"/>
              <a:ea typeface="Open Sans"/>
              <a:cs typeface="Open Sans"/>
            </a:endParaRPr>
          </a:p>
          <a:p>
            <a:endParaRPr lang="en-US" sz="2100" kern="0" dirty="0">
              <a:solidFill>
                <a:srgbClr val="FFFFFF"/>
              </a:solidFill>
              <a:latin typeface="Univers Condensed" panose="020B0506020202050204" pitchFamily="34" charset="0"/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2495333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DCC48DE-7714-A41A-614E-69FC2337602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44693" y="1742703"/>
            <a:ext cx="2371696" cy="2371696"/>
          </a:xfrm>
          <a:prstGeom prst="rect">
            <a:avLst/>
          </a:pr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09F044B-F795-1EAD-3C82-5C9EF158E7A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112851" y="1000897"/>
            <a:ext cx="8486226" cy="3855308"/>
          </a:xfrm>
          <a:prstGeom prst="rect">
            <a:avLst/>
          </a:prstGeom>
          <a:noFill/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>
                <a:solidFill>
                  <a:srgbClr val="000000"/>
                </a:solidFill>
              </a:rPr>
              <a:t>How familiar are you with the Carbon Market Ecosystem 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6D7C71A-2B18-9DAA-574B-A9B64E116F15}"/>
              </a:ext>
            </a:extLst>
          </p:cNvPr>
          <p:cNvSpPr/>
          <p:nvPr/>
        </p:nvSpPr>
        <p:spPr>
          <a:xfrm>
            <a:off x="0" y="5820032"/>
            <a:ext cx="12192001" cy="1037968"/>
          </a:xfrm>
          <a:prstGeom prst="rect">
            <a:avLst/>
          </a:prstGeom>
          <a:solidFill>
            <a:srgbClr val="19803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1155" tIns="259404" rIns="1852888" bIns="203818" rtlCol="0" anchor="ctr">
            <a:normAutofit fontScale="92500"/>
          </a:bodyPr>
          <a:lstStyle/>
          <a:p>
            <a:r>
              <a:rPr lang="en-US" sz="2600">
                <a:solidFill>
                  <a:srgbClr val="FFFFFF"/>
                </a:solidFill>
              </a:rPr>
              <a:t>The </a:t>
            </a:r>
            <a:r>
              <a:rPr lang="en-US" sz="2600">
                <a:solidFill>
                  <a:srgbClr val="FFFFFF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Slido app</a:t>
            </a:r>
            <a:r>
              <a:rPr lang="en-US" sz="2600">
                <a:solidFill>
                  <a:srgbClr val="FFFFFF"/>
                </a:solidFill>
              </a:rPr>
              <a:t> must be installed on every computer you’re presenting from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E7E8F0E-71E6-AB49-7C14-B4CB871141EB}"/>
              </a:ext>
            </a:extLst>
          </p:cNvPr>
          <p:cNvPicPr>
            <a:picLocks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96462" y="6190785"/>
            <a:ext cx="296462" cy="296462"/>
          </a:xfrm>
          <a:prstGeom prst="rect">
            <a:avLst/>
          </a:prstGeom>
        </p:spPr>
      </p:pic>
      <p:sp>
        <p:nvSpPr>
          <p:cNvPr id="7" name="Trapezoid 6">
            <a:extLst>
              <a:ext uri="{FF2B5EF4-FFF2-40B4-BE49-F238E27FC236}">
                <a16:creationId xmlns:a16="http://schemas.microsoft.com/office/drawing/2014/main" id="{D3C4F297-B70C-0C75-697D-F3F4F997FA8A}"/>
              </a:ext>
            </a:extLst>
          </p:cNvPr>
          <p:cNvSpPr/>
          <p:nvPr/>
        </p:nvSpPr>
        <p:spPr>
          <a:xfrm rot="2700000">
            <a:off x="9620371" y="514924"/>
            <a:ext cx="3335198" cy="778213"/>
          </a:xfrm>
          <a:prstGeom prst="trapezoid">
            <a:avLst>
              <a:gd name="adj" fmla="val 100000"/>
            </a:avLst>
          </a:prstGeom>
          <a:solidFill>
            <a:srgbClr val="EDFAF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>
            <a:normAutofit fontScale="70000" lnSpcReduction="20000"/>
          </a:bodyPr>
          <a:lstStyle/>
          <a:p>
            <a:pPr algn="ctr"/>
            <a:r>
              <a:rPr lang="en-US" sz="2600" b="1">
                <a:solidFill>
                  <a:srgbClr val="198038"/>
                </a:solidFill>
              </a:rPr>
              <a:t>Do not edit
</a:t>
            </a:r>
            <a:r>
              <a:rPr lang="en-US" sz="2200">
                <a:solidFill>
                  <a:srgbClr val="198038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change the design</a:t>
            </a:r>
            <a:endParaRPr lang="en-US" sz="2200">
              <a:solidFill>
                <a:srgbClr val="198038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837C237D-55F8-0026-229D-9FD67FDD0EF3}"/>
              </a:ext>
            </a:extLst>
          </p:cNvPr>
          <p:cNvPicPr>
            <a:picLocks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746748" y="6153727"/>
            <a:ext cx="1111733" cy="37057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24073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EC7D4B9-7F3F-9EA5-877A-C3B7CD49BEE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44693" y="1742703"/>
            <a:ext cx="2371696" cy="2371696"/>
          </a:xfrm>
          <a:prstGeom prst="rect">
            <a:avLst/>
          </a:pr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6B338C9-9C9B-074D-8E4F-F1367DA9E34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112851" y="1000897"/>
            <a:ext cx="8486226" cy="3855308"/>
          </a:xfrm>
          <a:prstGeom prst="rect">
            <a:avLst/>
          </a:prstGeom>
          <a:noFill/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>
                <a:solidFill>
                  <a:srgbClr val="000000"/>
                </a:solidFill>
              </a:rPr>
              <a:t>Does your country have an official list of eligible independent carbon crediting standard bodies?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C5A027C-2CA3-43FD-0354-BAF4F9258D3C}"/>
              </a:ext>
            </a:extLst>
          </p:cNvPr>
          <p:cNvSpPr/>
          <p:nvPr/>
        </p:nvSpPr>
        <p:spPr>
          <a:xfrm>
            <a:off x="0" y="5820032"/>
            <a:ext cx="12192001" cy="1037968"/>
          </a:xfrm>
          <a:prstGeom prst="rect">
            <a:avLst/>
          </a:prstGeom>
          <a:solidFill>
            <a:srgbClr val="19803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1155" tIns="259404" rIns="1852888" bIns="203818" rtlCol="0" anchor="ctr">
            <a:normAutofit fontScale="92500"/>
          </a:bodyPr>
          <a:lstStyle/>
          <a:p>
            <a:r>
              <a:rPr lang="en-US" sz="2600">
                <a:solidFill>
                  <a:srgbClr val="FFFFFF"/>
                </a:solidFill>
              </a:rPr>
              <a:t>The </a:t>
            </a:r>
            <a:r>
              <a:rPr lang="en-US" sz="2600">
                <a:solidFill>
                  <a:srgbClr val="FFFFFF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Slido app</a:t>
            </a:r>
            <a:r>
              <a:rPr lang="en-US" sz="2600">
                <a:solidFill>
                  <a:srgbClr val="FFFFFF"/>
                </a:solidFill>
              </a:rPr>
              <a:t> must be installed on every computer you’re presenting from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B295E007-E266-5183-5E73-A68CF0E89BCA}"/>
              </a:ext>
            </a:extLst>
          </p:cNvPr>
          <p:cNvPicPr>
            <a:picLocks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96462" y="6190785"/>
            <a:ext cx="296462" cy="296462"/>
          </a:xfrm>
          <a:prstGeom prst="rect">
            <a:avLst/>
          </a:prstGeom>
        </p:spPr>
      </p:pic>
      <p:sp>
        <p:nvSpPr>
          <p:cNvPr id="7" name="Trapezoid 6">
            <a:extLst>
              <a:ext uri="{FF2B5EF4-FFF2-40B4-BE49-F238E27FC236}">
                <a16:creationId xmlns:a16="http://schemas.microsoft.com/office/drawing/2014/main" id="{6B962A14-4777-1850-F7A5-C3D28CAA82E8}"/>
              </a:ext>
            </a:extLst>
          </p:cNvPr>
          <p:cNvSpPr/>
          <p:nvPr/>
        </p:nvSpPr>
        <p:spPr>
          <a:xfrm rot="2700000">
            <a:off x="9620371" y="514924"/>
            <a:ext cx="3335198" cy="778213"/>
          </a:xfrm>
          <a:prstGeom prst="trapezoid">
            <a:avLst>
              <a:gd name="adj" fmla="val 100000"/>
            </a:avLst>
          </a:prstGeom>
          <a:solidFill>
            <a:srgbClr val="EDFAF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>
            <a:normAutofit fontScale="70000" lnSpcReduction="20000"/>
          </a:bodyPr>
          <a:lstStyle/>
          <a:p>
            <a:pPr algn="ctr"/>
            <a:r>
              <a:rPr lang="en-US" sz="2600" b="1">
                <a:solidFill>
                  <a:srgbClr val="198038"/>
                </a:solidFill>
              </a:rPr>
              <a:t>Do not edit
</a:t>
            </a:r>
            <a:r>
              <a:rPr lang="en-US" sz="2200">
                <a:solidFill>
                  <a:srgbClr val="198038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change the design</a:t>
            </a:r>
            <a:endParaRPr lang="en-US" sz="2200">
              <a:solidFill>
                <a:srgbClr val="198038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A358060-ADC5-4F74-6B79-316A5093B45D}"/>
              </a:ext>
            </a:extLst>
          </p:cNvPr>
          <p:cNvPicPr>
            <a:picLocks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746748" y="6153727"/>
            <a:ext cx="1111733" cy="37057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00626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6C0770-F424-4D9B-9616-7E707803D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E766877-23B3-1A2F-D969-17826E391655}"/>
              </a:ext>
            </a:extLst>
          </p:cNvPr>
          <p:cNvSpPr txBox="1"/>
          <p:nvPr/>
        </p:nvSpPr>
        <p:spPr>
          <a:xfrm>
            <a:off x="1524000" y="5321035"/>
            <a:ext cx="53290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>
                <a:solidFill>
                  <a:schemeClr val="tx2"/>
                </a:solidFill>
                <a:latin typeface="Aptos SemiBold" panose="020B0004020202020204" pitchFamily="34" charset="0"/>
                <a:cs typeface="Aptos Serif" panose="020B0502040204020203" pitchFamily="18" charset="0"/>
              </a:rPr>
              <a:t>Achieving Results Faster, Together</a:t>
            </a:r>
          </a:p>
        </p:txBody>
      </p:sp>
      <p:pic>
        <p:nvPicPr>
          <p:cNvPr id="10" name="Picture 9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B8FE8A54-4945-CB26-4829-83AB6866F9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960" y="2439058"/>
            <a:ext cx="5459043" cy="1965587"/>
          </a:xfrm>
          <a:prstGeom prst="rect">
            <a:avLst/>
          </a:prstGeom>
        </p:spPr>
      </p:pic>
      <p:pic>
        <p:nvPicPr>
          <p:cNvPr id="51" name="Picture 50" descr="A logo with a black background&#10;&#10;AI-generated content may be incorrect.">
            <a:extLst>
              <a:ext uri="{FF2B5EF4-FFF2-40B4-BE49-F238E27FC236}">
                <a16:creationId xmlns:a16="http://schemas.microsoft.com/office/drawing/2014/main" id="{4AC89779-E5E7-4472-2313-C31F02F3F5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353" y="419314"/>
            <a:ext cx="1689965" cy="876500"/>
          </a:xfrm>
          <a:prstGeom prst="rect">
            <a:avLst/>
          </a:prstGeom>
        </p:spPr>
      </p:pic>
      <p:pic>
        <p:nvPicPr>
          <p:cNvPr id="53" name="Picture 52" descr="A logo with text on it&#10;&#10;AI-generated content may be incorrect.">
            <a:extLst>
              <a:ext uri="{FF2B5EF4-FFF2-40B4-BE49-F238E27FC236}">
                <a16:creationId xmlns:a16="http://schemas.microsoft.com/office/drawing/2014/main" id="{14F7AB8B-7D1A-118C-0E5D-4B2C71E544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597" y="419314"/>
            <a:ext cx="2311400" cy="1079500"/>
          </a:xfrm>
          <a:prstGeom prst="rect">
            <a:avLst/>
          </a:prstGeom>
        </p:spPr>
      </p:pic>
      <p:pic>
        <p:nvPicPr>
          <p:cNvPr id="55" name="Picture 54" descr="A logo with blue and blue lines&#10;&#10;AI-generated content may be incorrect.">
            <a:extLst>
              <a:ext uri="{FF2B5EF4-FFF2-40B4-BE49-F238E27FC236}">
                <a16:creationId xmlns:a16="http://schemas.microsoft.com/office/drawing/2014/main" id="{57DC8851-38B2-5AFD-BFBD-BA5BA24FC6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2" y="457463"/>
            <a:ext cx="2135703" cy="10795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6EE2E7F-CB27-80D7-A671-CC9956353B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0318" y="-7149"/>
            <a:ext cx="6204885" cy="685800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4C0E6983-1C96-5BD5-C0A0-628CE0CD5186}"/>
              </a:ext>
            </a:extLst>
          </p:cNvPr>
          <p:cNvSpPr txBox="1">
            <a:spLocks/>
          </p:cNvSpPr>
          <p:nvPr/>
        </p:nvSpPr>
        <p:spPr>
          <a:xfrm>
            <a:off x="5857644" y="174038"/>
            <a:ext cx="4903839" cy="11078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b="1" kern="0">
                <a:solidFill>
                  <a:schemeClr val="bg1"/>
                </a:solidFill>
                <a:latin typeface="Grandview" panose="020B0502040204020203" pitchFamily="34" charset="0"/>
                <a:ea typeface="Open Sans"/>
                <a:cs typeface="Open Sans"/>
                <a:sym typeface="Arial"/>
              </a:rPr>
              <a:t>Session D1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CA7ABA3-D879-D8F9-BD80-6062FB5F92B5}"/>
              </a:ext>
            </a:extLst>
          </p:cNvPr>
          <p:cNvCxnSpPr>
            <a:cxnSpLocks/>
          </p:cNvCxnSpPr>
          <p:nvPr/>
        </p:nvCxnSpPr>
        <p:spPr>
          <a:xfrm>
            <a:off x="6096000" y="1238065"/>
            <a:ext cx="963523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A3B7765B-B3EE-4269-708D-6B11DBE4BCB0}"/>
              </a:ext>
            </a:extLst>
          </p:cNvPr>
          <p:cNvSpPr txBox="1">
            <a:spLocks/>
          </p:cNvSpPr>
          <p:nvPr/>
        </p:nvSpPr>
        <p:spPr>
          <a:xfrm>
            <a:off x="6170318" y="915314"/>
            <a:ext cx="8467379" cy="1436389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defRPr/>
            </a:pPr>
            <a:b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randview" panose="020B0502040204020203" pitchFamily="34" charset="0"/>
                <a:ea typeface="Open Sans"/>
                <a:cs typeface="Open Sans"/>
                <a:sym typeface="Arial"/>
              </a:rPr>
            </a:br>
            <a:r>
              <a:rPr lang="en-US" sz="2100" kern="0">
                <a:solidFill>
                  <a:srgbClr val="FFFFFF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From energy access to carbon finance: How digital tools</a:t>
            </a:r>
          </a:p>
          <a:p>
            <a:pPr defTabSz="914400">
              <a:defRPr/>
            </a:pPr>
            <a:r>
              <a:rPr lang="en-US" sz="2100" kern="0">
                <a:solidFill>
                  <a:srgbClr val="FFFFFF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support monitoring, reporting, and verification (MRV)</a:t>
            </a:r>
            <a:r>
              <a:rPr lang="en-US" sz="2400" kern="0">
                <a:solidFill>
                  <a:schemeClr val="bg1"/>
                </a:solidFill>
                <a:latin typeface="Grandview" panose="020B0502040204020203" pitchFamily="34" charset="0"/>
                <a:ea typeface="Open Sans"/>
                <a:cs typeface="Open Sans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nivers Condensed" panose="020B0506020202050204" pitchFamily="34" charset="0"/>
              <a:ea typeface="Open Sans"/>
              <a:cs typeface="Open Sans"/>
              <a:sym typeface="Arial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ADA21B0-4CE6-0931-1477-CE4959E29CA9}"/>
              </a:ext>
            </a:extLst>
          </p:cNvPr>
          <p:cNvSpPr txBox="1">
            <a:spLocks/>
          </p:cNvSpPr>
          <p:nvPr/>
        </p:nvSpPr>
        <p:spPr>
          <a:xfrm>
            <a:off x="6608218" y="1750069"/>
            <a:ext cx="5329084" cy="1097634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sz="2700" kern="0">
              <a:solidFill>
                <a:srgbClr val="FFFFFF"/>
              </a:solidFill>
              <a:latin typeface="Grandview" panose="020B0502040204020203" pitchFamily="34" charset="0"/>
              <a:ea typeface="Open Sans"/>
              <a:cs typeface="Open Sans"/>
            </a:endParaRPr>
          </a:p>
          <a:p>
            <a:r>
              <a:rPr lang="en-US" sz="3300" b="1" kern="0">
                <a:solidFill>
                  <a:srgbClr val="FFC000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Gemma Torras Vives</a:t>
            </a:r>
          </a:p>
          <a:p>
            <a:r>
              <a:rPr lang="en-US" sz="2100" kern="0">
                <a:solidFill>
                  <a:srgbClr val="FFFFFF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Climate Change Specialist (Digital MRV), World Bank	</a:t>
            </a:r>
          </a:p>
          <a:p>
            <a:r>
              <a:rPr lang="en-US" sz="2100" kern="0">
                <a:solidFill>
                  <a:srgbClr val="FFFFFF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	</a:t>
            </a:r>
          </a:p>
          <a:p>
            <a:r>
              <a:rPr lang="en-US" sz="3300" b="1" kern="0">
                <a:solidFill>
                  <a:srgbClr val="FFC000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Razvan Sandru</a:t>
            </a:r>
          </a:p>
          <a:p>
            <a:r>
              <a:rPr lang="en-US" sz="2100" kern="0" err="1">
                <a:solidFill>
                  <a:srgbClr val="FFFFFF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dMRV</a:t>
            </a:r>
            <a:r>
              <a:rPr lang="en-US" sz="2100" kern="0">
                <a:solidFill>
                  <a:srgbClr val="FFFFFF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 expert consultant, World Bank 	</a:t>
            </a:r>
          </a:p>
          <a:p>
            <a:endParaRPr lang="en-US" sz="2100" kern="0">
              <a:solidFill>
                <a:srgbClr val="FFFFFF"/>
              </a:solidFill>
              <a:latin typeface="Univers Condensed" panose="020B0506020202050204" pitchFamily="34" charset="0"/>
              <a:ea typeface="Open Sans"/>
              <a:cs typeface="Open Sans"/>
            </a:endParaRPr>
          </a:p>
          <a:p>
            <a:r>
              <a:rPr lang="en-US" sz="3300" b="1" kern="0">
                <a:solidFill>
                  <a:srgbClr val="FFC000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Stefan Zelazny</a:t>
            </a:r>
          </a:p>
          <a:p>
            <a:r>
              <a:rPr lang="en-US" sz="2100" kern="0">
                <a:solidFill>
                  <a:srgbClr val="FFFFFF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Prospect </a:t>
            </a:r>
            <a:r>
              <a:rPr lang="en-US" sz="2100" kern="0" err="1">
                <a:solidFill>
                  <a:srgbClr val="FFFFFF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dMRV</a:t>
            </a:r>
            <a:r>
              <a:rPr lang="en-US" sz="2100" kern="0">
                <a:solidFill>
                  <a:srgbClr val="FFFFFF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 platform, A2EI </a:t>
            </a:r>
            <a:r>
              <a:rPr lang="en-US"/>
              <a:t>	</a:t>
            </a:r>
          </a:p>
          <a:p>
            <a:endParaRPr lang="en-US" sz="2100" kern="0">
              <a:solidFill>
                <a:srgbClr val="FFFFFF"/>
              </a:solidFill>
              <a:latin typeface="Univers Condensed" panose="020B0506020202050204" pitchFamily="34" charset="0"/>
              <a:ea typeface="Open Sans"/>
              <a:cs typeface="Open Sans"/>
            </a:endParaRPr>
          </a:p>
          <a:p>
            <a:r>
              <a:rPr lang="en-US" sz="3300" b="1" kern="0">
                <a:solidFill>
                  <a:srgbClr val="FFC000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Karim Jabbar</a:t>
            </a:r>
          </a:p>
          <a:p>
            <a:r>
              <a:rPr lang="en-US" sz="2100" kern="0">
                <a:solidFill>
                  <a:srgbClr val="FFFFFF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Representative, Carbon Clear 	</a:t>
            </a:r>
          </a:p>
          <a:p>
            <a:endParaRPr lang="en-US" sz="2100" kern="0">
              <a:solidFill>
                <a:srgbClr val="FFFFFF"/>
              </a:solidFill>
              <a:latin typeface="Univers Condensed" panose="020B0506020202050204" pitchFamily="34" charset="0"/>
              <a:ea typeface="Open Sans"/>
              <a:cs typeface="Open Sans"/>
            </a:endParaRPr>
          </a:p>
          <a:p>
            <a:r>
              <a:rPr lang="en-US" sz="2100" kern="0">
                <a:solidFill>
                  <a:srgbClr val="FFFFFF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  </a:t>
            </a:r>
            <a:r>
              <a:rPr lang="en-US"/>
              <a:t>	</a:t>
            </a:r>
          </a:p>
          <a:p>
            <a:br>
              <a:rPr kumimoji="0" lang="en-US" sz="27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 Condensed" panose="020B0506020202050204" pitchFamily="34" charset="0"/>
                <a:ea typeface="Open Sans"/>
                <a:cs typeface="Open Sans"/>
                <a:sym typeface="Arial"/>
              </a:rPr>
            </a:br>
            <a:endParaRPr kumimoji="0" lang="en-US" sz="21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vers Condensed" panose="020B0506020202050204" pitchFamily="34" charset="0"/>
              <a:ea typeface="Open Sans"/>
              <a:cs typeface="Open San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1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vers Condensed" panose="020B0506020202050204" pitchFamily="34" charset="0"/>
              <a:ea typeface="Open Sans"/>
              <a:cs typeface="Open San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638190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8A5D2FA9-1CB5-8742-8263-9EA66E321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C884C-3399-9A6B-E435-C9C72CA55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9960" y="227037"/>
            <a:ext cx="4903839" cy="1325563"/>
          </a:xfrm>
        </p:spPr>
        <p:txBody>
          <a:bodyPr>
            <a:normAutofit fontScale="90000"/>
          </a:bodyPr>
          <a:lstStyle/>
          <a:p>
            <a:r>
              <a:rPr lang="en-US">
                <a:solidFill>
                  <a:srgbClr val="002060"/>
                </a:solidFill>
              </a:rPr>
              <a:t>Insert </a:t>
            </a:r>
            <a:r>
              <a:rPr lang="en-US" err="1">
                <a:solidFill>
                  <a:srgbClr val="002060"/>
                </a:solidFill>
              </a:rPr>
              <a:t>Slido</a:t>
            </a:r>
            <a:r>
              <a:rPr lang="en-US">
                <a:solidFill>
                  <a:srgbClr val="002060"/>
                </a:solidFill>
              </a:rPr>
              <a:t> questions , if relevant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11A17A-CDA6-BE0A-EF65-C8D60F1CA45D}"/>
              </a:ext>
            </a:extLst>
          </p:cNvPr>
          <p:cNvSpPr txBox="1"/>
          <p:nvPr/>
        </p:nvSpPr>
        <p:spPr>
          <a:xfrm>
            <a:off x="6233644" y="6142365"/>
            <a:ext cx="49038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000" b="1" i="1">
                <a:solidFill>
                  <a:schemeClr val="tx2"/>
                </a:solidFill>
                <a:latin typeface="Aptos SemiBold" panose="020B0004020202020204" pitchFamily="34" charset="0"/>
                <a:cs typeface="Aptos Serif" panose="020B0502040204020203" pitchFamily="18" charset="0"/>
              </a:rPr>
              <a:t>Achieving Results Faster, Together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7993C10-FD93-61BC-6B04-578602E8E4BF}"/>
              </a:ext>
            </a:extLst>
          </p:cNvPr>
          <p:cNvSpPr/>
          <p:nvPr/>
        </p:nvSpPr>
        <p:spPr>
          <a:xfrm>
            <a:off x="11241741" y="6169259"/>
            <a:ext cx="712694" cy="4001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50800" sx="1000" sy="1000" algn="ctr" rotWithShape="0">
              <a:schemeClr val="bg1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F47A1D85-B740-0A57-24AA-89ED47B361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9959" y="1817921"/>
            <a:ext cx="5504475" cy="4351338"/>
          </a:xfrm>
        </p:spPr>
        <p:txBody>
          <a:bodyPr>
            <a:normAutofit/>
          </a:bodyPr>
          <a:lstStyle/>
          <a:p>
            <a:endParaRPr lang="en-US"/>
          </a:p>
        </p:txBody>
      </p:sp>
      <p:pic>
        <p:nvPicPr>
          <p:cNvPr id="14" name="Picture 13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78372909-B04C-FAEA-8992-53733F49CF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197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AB5C06-4FA2-9DF5-3CFA-F47D97F13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C0E12EE-D5B0-B982-2C96-AFD1009150FF}"/>
              </a:ext>
            </a:extLst>
          </p:cNvPr>
          <p:cNvSpPr txBox="1"/>
          <p:nvPr/>
        </p:nvSpPr>
        <p:spPr>
          <a:xfrm>
            <a:off x="1524000" y="5321035"/>
            <a:ext cx="53290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>
                <a:solidFill>
                  <a:schemeClr val="tx2"/>
                </a:solidFill>
                <a:latin typeface="Aptos SemiBold" panose="020B0004020202020204" pitchFamily="34" charset="0"/>
                <a:cs typeface="Aptos Serif" panose="020B0502040204020203" pitchFamily="18" charset="0"/>
              </a:rPr>
              <a:t>Achieving Results Faster, Together</a:t>
            </a:r>
          </a:p>
        </p:txBody>
      </p:sp>
      <p:pic>
        <p:nvPicPr>
          <p:cNvPr id="10" name="Picture 9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D74502D3-5003-AE7A-4DE2-7704F94E03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960" y="2439058"/>
            <a:ext cx="5459043" cy="1965587"/>
          </a:xfrm>
          <a:prstGeom prst="rect">
            <a:avLst/>
          </a:prstGeom>
        </p:spPr>
      </p:pic>
      <p:pic>
        <p:nvPicPr>
          <p:cNvPr id="51" name="Picture 50" descr="A logo with a black background&#10;&#10;AI-generated content may be incorrect.">
            <a:extLst>
              <a:ext uri="{FF2B5EF4-FFF2-40B4-BE49-F238E27FC236}">
                <a16:creationId xmlns:a16="http://schemas.microsoft.com/office/drawing/2014/main" id="{E6A848A7-0DB6-9A01-D03C-03EB73EDE8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353" y="419314"/>
            <a:ext cx="1689965" cy="876500"/>
          </a:xfrm>
          <a:prstGeom prst="rect">
            <a:avLst/>
          </a:prstGeom>
        </p:spPr>
      </p:pic>
      <p:pic>
        <p:nvPicPr>
          <p:cNvPr id="53" name="Picture 52" descr="A logo with text on it&#10;&#10;AI-generated content may be incorrect.">
            <a:extLst>
              <a:ext uri="{FF2B5EF4-FFF2-40B4-BE49-F238E27FC236}">
                <a16:creationId xmlns:a16="http://schemas.microsoft.com/office/drawing/2014/main" id="{A6E3DD67-EC56-E878-BC91-753C673A42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597" y="419314"/>
            <a:ext cx="2311400" cy="1079500"/>
          </a:xfrm>
          <a:prstGeom prst="rect">
            <a:avLst/>
          </a:prstGeom>
        </p:spPr>
      </p:pic>
      <p:pic>
        <p:nvPicPr>
          <p:cNvPr id="55" name="Picture 54" descr="A logo with blue and blue lines&#10;&#10;AI-generated content may be incorrect.">
            <a:extLst>
              <a:ext uri="{FF2B5EF4-FFF2-40B4-BE49-F238E27FC236}">
                <a16:creationId xmlns:a16="http://schemas.microsoft.com/office/drawing/2014/main" id="{6341CC18-698B-FEB1-21F5-BC464D5FA2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2" y="457463"/>
            <a:ext cx="2135703" cy="10795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BAC1226-C1C3-34C2-B215-76ED3F553F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0318" y="-7149"/>
            <a:ext cx="6204885" cy="685800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325A4CD9-0EC8-EFAB-C289-7EE2D8F32EDE}"/>
              </a:ext>
            </a:extLst>
          </p:cNvPr>
          <p:cNvSpPr txBox="1">
            <a:spLocks/>
          </p:cNvSpPr>
          <p:nvPr/>
        </p:nvSpPr>
        <p:spPr>
          <a:xfrm>
            <a:off x="6408674" y="174038"/>
            <a:ext cx="4352809" cy="11078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b="1" kern="0">
                <a:solidFill>
                  <a:schemeClr val="bg1"/>
                </a:solidFill>
                <a:latin typeface="Grandview" panose="020B0502040204020203" pitchFamily="34" charset="0"/>
                <a:ea typeface="Open Sans"/>
                <a:cs typeface="Open Sans"/>
                <a:sym typeface="Arial"/>
              </a:rPr>
              <a:t>Session D2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8C7E5F5-F0C2-4C53-60A5-D01C11B1CC84}"/>
              </a:ext>
            </a:extLst>
          </p:cNvPr>
          <p:cNvCxnSpPr>
            <a:cxnSpLocks/>
          </p:cNvCxnSpPr>
          <p:nvPr/>
        </p:nvCxnSpPr>
        <p:spPr>
          <a:xfrm>
            <a:off x="6096000" y="1238065"/>
            <a:ext cx="963523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C6E421CE-8002-F4E9-AE96-70EF1AB31639}"/>
              </a:ext>
            </a:extLst>
          </p:cNvPr>
          <p:cNvSpPr txBox="1">
            <a:spLocks/>
          </p:cNvSpPr>
          <p:nvPr/>
        </p:nvSpPr>
        <p:spPr>
          <a:xfrm>
            <a:off x="6170318" y="915314"/>
            <a:ext cx="8467379" cy="1436389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defRPr/>
            </a:pPr>
            <a:b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randview" panose="020B0502040204020203" pitchFamily="34" charset="0"/>
                <a:ea typeface="Open Sans"/>
                <a:cs typeface="Open Sans"/>
                <a:sym typeface="Arial"/>
              </a:rPr>
            </a:br>
            <a:r>
              <a:rPr lang="en-US" sz="2100" kern="0">
                <a:solidFill>
                  <a:srgbClr val="FFFFFF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Panel on country insights – Current MRV practices and </a:t>
            </a:r>
          </a:p>
          <a:p>
            <a:pPr defTabSz="914400">
              <a:defRPr/>
            </a:pPr>
            <a:r>
              <a:rPr lang="en-US" sz="2100" kern="0">
                <a:solidFill>
                  <a:srgbClr val="FFFFFF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pathways toward digital MRV 	</a:t>
            </a:r>
          </a:p>
          <a:p>
            <a:pPr defTabSz="914400">
              <a:defRPr/>
            </a:pPr>
            <a:r>
              <a:rPr lang="en-US" sz="2400" kern="0">
                <a:solidFill>
                  <a:schemeClr val="bg1"/>
                </a:solidFill>
                <a:latin typeface="Grandview" panose="020B0502040204020203" pitchFamily="34" charset="0"/>
                <a:ea typeface="Open Sans"/>
                <a:cs typeface="Open Sans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nivers Condensed" panose="020B0506020202050204" pitchFamily="34" charset="0"/>
              <a:ea typeface="Open Sans"/>
              <a:cs typeface="Open Sans"/>
              <a:sym typeface="Arial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21A26924-CDD4-CDA4-8CE5-BC3DC34D75F5}"/>
              </a:ext>
            </a:extLst>
          </p:cNvPr>
          <p:cNvSpPr txBox="1">
            <a:spLocks/>
          </p:cNvSpPr>
          <p:nvPr/>
        </p:nvSpPr>
        <p:spPr>
          <a:xfrm>
            <a:off x="6350000" y="2056817"/>
            <a:ext cx="5587302" cy="1097634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sz="2700" kern="0">
              <a:solidFill>
                <a:srgbClr val="FFFFFF"/>
              </a:solidFill>
              <a:latin typeface="Grandview" panose="020B0502040204020203" pitchFamily="34" charset="0"/>
              <a:ea typeface="Open Sans"/>
              <a:cs typeface="Open Sans"/>
            </a:endParaRPr>
          </a:p>
          <a:p>
            <a:r>
              <a:rPr lang="en-US" sz="3300" b="1" kern="0">
                <a:solidFill>
                  <a:srgbClr val="FFC000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Representatives from ASCENT countries</a:t>
            </a:r>
            <a:r>
              <a:rPr lang="en-US"/>
              <a:t>:</a:t>
            </a:r>
          </a:p>
          <a:p>
            <a:r>
              <a:rPr lang="en-US" sz="2100" kern="0">
                <a:solidFill>
                  <a:srgbClr val="FFFFFF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Rwanda, Uganda and Zambia 	</a:t>
            </a:r>
          </a:p>
          <a:p>
            <a:endParaRPr lang="en-US" sz="2100" kern="0">
              <a:solidFill>
                <a:srgbClr val="FFFFFF"/>
              </a:solidFill>
              <a:latin typeface="Univers Condensed" panose="020B0506020202050204" pitchFamily="34" charset="0"/>
              <a:ea typeface="Open Sans"/>
              <a:cs typeface="Open Sans"/>
            </a:endParaRPr>
          </a:p>
          <a:p>
            <a:r>
              <a:rPr lang="en-US" sz="3300" b="1" kern="0">
                <a:solidFill>
                  <a:srgbClr val="FFC000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Gemma Torras Vives</a:t>
            </a:r>
          </a:p>
          <a:p>
            <a:r>
              <a:rPr lang="en-US" sz="2100" kern="0">
                <a:solidFill>
                  <a:srgbClr val="FFFFFF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Climate Change Specialist (Digital MRV), World Bank	</a:t>
            </a:r>
          </a:p>
          <a:p>
            <a:r>
              <a:rPr lang="en-US" sz="2100" kern="0">
                <a:solidFill>
                  <a:srgbClr val="FFFFFF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	</a:t>
            </a:r>
          </a:p>
          <a:p>
            <a:r>
              <a:rPr lang="en-US" sz="3300" b="1" kern="0">
                <a:solidFill>
                  <a:srgbClr val="FFC000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Stefan Zelazny</a:t>
            </a:r>
          </a:p>
          <a:p>
            <a:r>
              <a:rPr lang="en-US" sz="2100" kern="0">
                <a:solidFill>
                  <a:srgbClr val="FFFFFF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Prospect </a:t>
            </a:r>
            <a:r>
              <a:rPr lang="en-US" sz="2100" kern="0" err="1">
                <a:solidFill>
                  <a:srgbClr val="FFFFFF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dMRV</a:t>
            </a:r>
            <a:r>
              <a:rPr lang="en-US" sz="2100" kern="0">
                <a:solidFill>
                  <a:srgbClr val="FFFFFF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 platform, A2EI </a:t>
            </a:r>
            <a:r>
              <a:rPr lang="en-US"/>
              <a:t>	</a:t>
            </a:r>
          </a:p>
          <a:p>
            <a:endParaRPr lang="en-US" sz="2100" kern="0">
              <a:solidFill>
                <a:srgbClr val="FFFFFF"/>
              </a:solidFill>
              <a:latin typeface="Univers Condensed" panose="020B0506020202050204" pitchFamily="34" charset="0"/>
              <a:ea typeface="Open Sans"/>
              <a:cs typeface="Open Sans"/>
            </a:endParaRPr>
          </a:p>
          <a:p>
            <a:r>
              <a:rPr lang="en-US" sz="2100" kern="0">
                <a:solidFill>
                  <a:srgbClr val="FFFFFF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	</a:t>
            </a:r>
          </a:p>
          <a:p>
            <a:endParaRPr lang="en-US" sz="2100" kern="0">
              <a:solidFill>
                <a:srgbClr val="FFFFFF"/>
              </a:solidFill>
              <a:latin typeface="Univers Condensed" panose="020B0506020202050204" pitchFamily="34" charset="0"/>
              <a:ea typeface="Open Sans"/>
              <a:cs typeface="Open Sans"/>
            </a:endParaRPr>
          </a:p>
          <a:p>
            <a:r>
              <a:rPr lang="en-US" sz="2100" kern="0">
                <a:solidFill>
                  <a:srgbClr val="FFFFFF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  </a:t>
            </a:r>
            <a:r>
              <a:rPr lang="en-US"/>
              <a:t>	</a:t>
            </a:r>
          </a:p>
          <a:p>
            <a:br>
              <a:rPr kumimoji="0" lang="en-US" sz="27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 Condensed" panose="020B0506020202050204" pitchFamily="34" charset="0"/>
                <a:ea typeface="Open Sans"/>
                <a:cs typeface="Open Sans"/>
                <a:sym typeface="Arial"/>
              </a:rPr>
            </a:br>
            <a:endParaRPr kumimoji="0" lang="en-US" sz="21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vers Condensed" panose="020B0506020202050204" pitchFamily="34" charset="0"/>
              <a:ea typeface="Open Sans"/>
              <a:cs typeface="Open San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1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vers Condensed" panose="020B0506020202050204" pitchFamily="34" charset="0"/>
              <a:ea typeface="Open Sans"/>
              <a:cs typeface="Open San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576022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CDF4FA57-B384-83D2-3ACF-ECDD07C1DF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6CC36-EFB5-FE69-B62E-EEA3E885F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9960" y="227037"/>
            <a:ext cx="4903839" cy="1325563"/>
          </a:xfrm>
        </p:spPr>
        <p:txBody>
          <a:bodyPr/>
          <a:lstStyle/>
          <a:p>
            <a:r>
              <a:rPr lang="en-US">
                <a:solidFill>
                  <a:srgbClr val="002060"/>
                </a:solidFill>
              </a:rPr>
              <a:t>Insert </a:t>
            </a:r>
            <a:r>
              <a:rPr lang="en-US" err="1">
                <a:solidFill>
                  <a:srgbClr val="002060"/>
                </a:solidFill>
              </a:rPr>
              <a:t>Slido</a:t>
            </a:r>
            <a:r>
              <a:rPr lang="en-US">
                <a:solidFill>
                  <a:srgbClr val="002060"/>
                </a:solidFill>
              </a:rPr>
              <a:t> questions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6935CE-9FAD-09CF-2D43-6318F089C29F}"/>
              </a:ext>
            </a:extLst>
          </p:cNvPr>
          <p:cNvSpPr txBox="1"/>
          <p:nvPr/>
        </p:nvSpPr>
        <p:spPr>
          <a:xfrm>
            <a:off x="6233644" y="6142365"/>
            <a:ext cx="49038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000" b="1" i="1">
                <a:solidFill>
                  <a:schemeClr val="tx2"/>
                </a:solidFill>
                <a:latin typeface="Aptos SemiBold" panose="020B0004020202020204" pitchFamily="34" charset="0"/>
                <a:cs typeface="Aptos Serif" panose="020B0502040204020203" pitchFamily="18" charset="0"/>
              </a:rPr>
              <a:t>Achieving Results Faster, Together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5F45772-FE6E-0E2C-C4D0-A3A52CC5AB2D}"/>
              </a:ext>
            </a:extLst>
          </p:cNvPr>
          <p:cNvSpPr/>
          <p:nvPr/>
        </p:nvSpPr>
        <p:spPr>
          <a:xfrm>
            <a:off x="11241741" y="6169259"/>
            <a:ext cx="712694" cy="4001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50800" sx="1000" sy="1000" algn="ctr" rotWithShape="0">
              <a:schemeClr val="bg1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F9AD104D-AC6F-5189-FEB5-B6874DEAD0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9959" y="1817921"/>
            <a:ext cx="5504475" cy="4351338"/>
          </a:xfrm>
        </p:spPr>
        <p:txBody>
          <a:bodyPr>
            <a:normAutofit/>
          </a:bodyPr>
          <a:lstStyle/>
          <a:p>
            <a:endParaRPr lang="en-US"/>
          </a:p>
        </p:txBody>
      </p:sp>
      <p:pic>
        <p:nvPicPr>
          <p:cNvPr id="14" name="Picture 13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2F3CBE68-B176-43A8-F56A-5688C3D496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7050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5773B-9E3B-6DA9-DEEA-474D2981F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2B44974-53A8-7BEC-FA50-3A59DCC6D390}"/>
              </a:ext>
            </a:extLst>
          </p:cNvPr>
          <p:cNvSpPr txBox="1"/>
          <p:nvPr/>
        </p:nvSpPr>
        <p:spPr>
          <a:xfrm>
            <a:off x="1524000" y="5321035"/>
            <a:ext cx="53290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>
                <a:solidFill>
                  <a:schemeClr val="tx2"/>
                </a:solidFill>
                <a:latin typeface="Aptos SemiBold" panose="020B0004020202020204" pitchFamily="34" charset="0"/>
                <a:cs typeface="Aptos Serif" panose="020B0502040204020203" pitchFamily="18" charset="0"/>
              </a:rPr>
              <a:t>Achieving Results Faster, Together</a:t>
            </a:r>
          </a:p>
        </p:txBody>
      </p:sp>
      <p:pic>
        <p:nvPicPr>
          <p:cNvPr id="10" name="Picture 9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B635D12D-AF1A-AE7B-4DBE-3FE20C1702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960" y="2439058"/>
            <a:ext cx="5459043" cy="1965587"/>
          </a:xfrm>
          <a:prstGeom prst="rect">
            <a:avLst/>
          </a:prstGeom>
        </p:spPr>
      </p:pic>
      <p:pic>
        <p:nvPicPr>
          <p:cNvPr id="51" name="Picture 50" descr="A logo with a black background&#10;&#10;AI-generated content may be incorrect.">
            <a:extLst>
              <a:ext uri="{FF2B5EF4-FFF2-40B4-BE49-F238E27FC236}">
                <a16:creationId xmlns:a16="http://schemas.microsoft.com/office/drawing/2014/main" id="{E8216C0F-8117-AB64-8F2B-9745AB1D9D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353" y="419314"/>
            <a:ext cx="1689965" cy="876500"/>
          </a:xfrm>
          <a:prstGeom prst="rect">
            <a:avLst/>
          </a:prstGeom>
        </p:spPr>
      </p:pic>
      <p:pic>
        <p:nvPicPr>
          <p:cNvPr id="53" name="Picture 52" descr="A logo with text on it&#10;&#10;AI-generated content may be incorrect.">
            <a:extLst>
              <a:ext uri="{FF2B5EF4-FFF2-40B4-BE49-F238E27FC236}">
                <a16:creationId xmlns:a16="http://schemas.microsoft.com/office/drawing/2014/main" id="{13C43F1E-D42B-87DC-AAD1-C17D397FED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597" y="419314"/>
            <a:ext cx="2311400" cy="1079500"/>
          </a:xfrm>
          <a:prstGeom prst="rect">
            <a:avLst/>
          </a:prstGeom>
        </p:spPr>
      </p:pic>
      <p:pic>
        <p:nvPicPr>
          <p:cNvPr id="55" name="Picture 54" descr="A logo with blue and blue lines&#10;&#10;AI-generated content may be incorrect.">
            <a:extLst>
              <a:ext uri="{FF2B5EF4-FFF2-40B4-BE49-F238E27FC236}">
                <a16:creationId xmlns:a16="http://schemas.microsoft.com/office/drawing/2014/main" id="{5F863D90-0FAC-9D6F-E8D7-34B81A17B3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2" y="457463"/>
            <a:ext cx="2135703" cy="10795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1F98A25-0B63-4671-458C-DEC789EBD7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0318" y="-7149"/>
            <a:ext cx="6204885" cy="685800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74856500-7950-4854-E710-58AA3809317A}"/>
              </a:ext>
            </a:extLst>
          </p:cNvPr>
          <p:cNvSpPr txBox="1">
            <a:spLocks/>
          </p:cNvSpPr>
          <p:nvPr/>
        </p:nvSpPr>
        <p:spPr>
          <a:xfrm>
            <a:off x="6096000" y="86463"/>
            <a:ext cx="4903839" cy="11078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b="1" kern="0">
                <a:solidFill>
                  <a:schemeClr val="bg1"/>
                </a:solidFill>
                <a:latin typeface="Grandview" panose="020B0502040204020203" pitchFamily="34" charset="0"/>
                <a:ea typeface="Open Sans"/>
                <a:cs typeface="Open Sans"/>
                <a:sym typeface="Arial"/>
              </a:rPr>
              <a:t>Session D3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EC31CB7-5993-4450-243C-ADC8CA2B9D65}"/>
              </a:ext>
            </a:extLst>
          </p:cNvPr>
          <p:cNvCxnSpPr>
            <a:cxnSpLocks/>
          </p:cNvCxnSpPr>
          <p:nvPr/>
        </p:nvCxnSpPr>
        <p:spPr>
          <a:xfrm>
            <a:off x="6096000" y="1238065"/>
            <a:ext cx="963523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C982C784-ED57-3A2F-4D89-C621B03759E1}"/>
              </a:ext>
            </a:extLst>
          </p:cNvPr>
          <p:cNvSpPr txBox="1">
            <a:spLocks/>
          </p:cNvSpPr>
          <p:nvPr/>
        </p:nvSpPr>
        <p:spPr>
          <a:xfrm>
            <a:off x="6170318" y="1281853"/>
            <a:ext cx="8467379" cy="1436389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defRPr/>
            </a:pPr>
            <a:r>
              <a:rPr lang="en-US" sz="2100" kern="0">
                <a:solidFill>
                  <a:srgbClr val="FFFFFF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Live system demonstration: End-to-end digital </a:t>
            </a:r>
          </a:p>
          <a:p>
            <a:pPr defTabSz="914400">
              <a:defRPr/>
            </a:pPr>
            <a:r>
              <a:rPr lang="en-US" sz="2100" kern="0">
                <a:solidFill>
                  <a:srgbClr val="FFFFFF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infrastructure for carbon credit issuance 	</a:t>
            </a:r>
          </a:p>
          <a:p>
            <a:pPr defTabSz="914400">
              <a:defRPr/>
            </a:pPr>
            <a:r>
              <a:rPr lang="en-US" sz="2100" kern="0">
                <a:solidFill>
                  <a:srgbClr val="FFFFFF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	</a:t>
            </a:r>
          </a:p>
          <a:p>
            <a:pPr defTabSz="914400">
              <a:defRPr/>
            </a:pPr>
            <a:r>
              <a:rPr lang="en-US" sz="2400" kern="0">
                <a:solidFill>
                  <a:schemeClr val="bg1"/>
                </a:solidFill>
                <a:latin typeface="Grandview" panose="020B0502040204020203" pitchFamily="34" charset="0"/>
                <a:ea typeface="Open Sans"/>
                <a:cs typeface="Open Sans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nivers Condensed" panose="020B0506020202050204" pitchFamily="34" charset="0"/>
              <a:ea typeface="Open Sans"/>
              <a:cs typeface="Open Sans"/>
              <a:sym typeface="Arial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20D46A1-E985-AFA7-120A-0E0EA36C1C00}"/>
              </a:ext>
            </a:extLst>
          </p:cNvPr>
          <p:cNvSpPr txBox="1">
            <a:spLocks/>
          </p:cNvSpPr>
          <p:nvPr/>
        </p:nvSpPr>
        <p:spPr>
          <a:xfrm>
            <a:off x="6350000" y="2056817"/>
            <a:ext cx="5587302" cy="1097634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sz="2100" kern="0">
              <a:solidFill>
                <a:srgbClr val="FFFFFF"/>
              </a:solidFill>
              <a:latin typeface="Univers Condensed" panose="020B0506020202050204" pitchFamily="34" charset="0"/>
              <a:ea typeface="Open Sans"/>
              <a:cs typeface="Open Sans"/>
            </a:endParaRPr>
          </a:p>
          <a:p>
            <a:r>
              <a:rPr lang="en-US" sz="2100" kern="0">
                <a:solidFill>
                  <a:srgbClr val="FFFFFF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	</a:t>
            </a:r>
          </a:p>
          <a:p>
            <a:endParaRPr lang="en-US" sz="2100" kern="0">
              <a:solidFill>
                <a:srgbClr val="FFFFFF"/>
              </a:solidFill>
              <a:latin typeface="Univers Condensed" panose="020B0506020202050204" pitchFamily="34" charset="0"/>
              <a:ea typeface="Open Sans"/>
              <a:cs typeface="Open Sans"/>
            </a:endParaRPr>
          </a:p>
          <a:p>
            <a:r>
              <a:rPr lang="en-US" sz="2100" kern="0">
                <a:solidFill>
                  <a:srgbClr val="FFFFFF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  </a:t>
            </a:r>
            <a:r>
              <a:rPr lang="en-US"/>
              <a:t>	</a:t>
            </a:r>
          </a:p>
          <a:p>
            <a:br>
              <a:rPr kumimoji="0" lang="en-US" sz="27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 Condensed" panose="020B0506020202050204" pitchFamily="34" charset="0"/>
                <a:ea typeface="Open Sans"/>
                <a:cs typeface="Open Sans"/>
                <a:sym typeface="Arial"/>
              </a:rPr>
            </a:br>
            <a:endParaRPr kumimoji="0" lang="en-US" sz="21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vers Condensed" panose="020B0506020202050204" pitchFamily="34" charset="0"/>
              <a:ea typeface="Open Sans"/>
              <a:cs typeface="Open San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1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vers Condensed" panose="020B0506020202050204" pitchFamily="34" charset="0"/>
              <a:ea typeface="Open Sans"/>
              <a:cs typeface="Open Sans"/>
              <a:sym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1490FE-FA50-F44D-09F6-E0CC8420A6CF}"/>
              </a:ext>
            </a:extLst>
          </p:cNvPr>
          <p:cNvSpPr txBox="1"/>
          <p:nvPr/>
        </p:nvSpPr>
        <p:spPr>
          <a:xfrm>
            <a:off x="6526321" y="2108433"/>
            <a:ext cx="7874000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kern="0">
              <a:solidFill>
                <a:srgbClr val="FFFFFF"/>
              </a:solidFill>
              <a:latin typeface="Grandview" panose="020B0502040204020203" pitchFamily="34" charset="0"/>
              <a:ea typeface="Open Sans"/>
              <a:cs typeface="Open Sans"/>
            </a:endParaRPr>
          </a:p>
          <a:p>
            <a:r>
              <a:rPr lang="en-US" sz="2800" b="1" kern="0">
                <a:solidFill>
                  <a:srgbClr val="FFC000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Gemma Torras Vives</a:t>
            </a:r>
          </a:p>
          <a:p>
            <a:r>
              <a:rPr lang="en-US" sz="1800" kern="0">
                <a:solidFill>
                  <a:srgbClr val="FFFFFF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Climate Change Specialist (Digital MRV), World Bank	</a:t>
            </a:r>
          </a:p>
          <a:p>
            <a:r>
              <a:rPr lang="en-US" sz="1800" kern="0">
                <a:solidFill>
                  <a:srgbClr val="FFFFFF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	</a:t>
            </a:r>
          </a:p>
          <a:p>
            <a:endParaRPr lang="en-US" sz="1800" kern="0">
              <a:solidFill>
                <a:srgbClr val="FFFFFF"/>
              </a:solidFill>
              <a:latin typeface="Univers Condensed" panose="020B0506020202050204" pitchFamily="34" charset="0"/>
              <a:ea typeface="Open Sans"/>
              <a:cs typeface="Open Sans"/>
            </a:endParaRPr>
          </a:p>
          <a:p>
            <a:r>
              <a:rPr lang="en-US" sz="2800" b="1" kern="0">
                <a:solidFill>
                  <a:srgbClr val="FFC000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Stefan Zelazny</a:t>
            </a:r>
          </a:p>
          <a:p>
            <a:r>
              <a:rPr lang="en-US" sz="1800" kern="0">
                <a:solidFill>
                  <a:srgbClr val="FFFFFF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Prospect </a:t>
            </a:r>
            <a:r>
              <a:rPr lang="en-US" sz="1800" kern="0" err="1">
                <a:solidFill>
                  <a:srgbClr val="FFFFFF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dMRV</a:t>
            </a:r>
            <a:r>
              <a:rPr lang="en-US" sz="1800" kern="0">
                <a:solidFill>
                  <a:srgbClr val="FFFFFF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 platform, A2EI </a:t>
            </a:r>
            <a:r>
              <a:rPr lang="en-US"/>
              <a:t>	</a:t>
            </a:r>
          </a:p>
          <a:p>
            <a:endParaRPr lang="en-US" sz="1800" kern="0">
              <a:solidFill>
                <a:srgbClr val="FFFFFF"/>
              </a:solidFill>
              <a:latin typeface="Univers Condensed" panose="020B0506020202050204" pitchFamily="34" charset="0"/>
              <a:ea typeface="Open Sans"/>
              <a:cs typeface="Open Sans"/>
            </a:endParaRPr>
          </a:p>
          <a:p>
            <a:r>
              <a:rPr lang="en-US" sz="2800" b="1" kern="0">
                <a:solidFill>
                  <a:srgbClr val="FFC000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Karim Jabbar</a:t>
            </a:r>
          </a:p>
          <a:p>
            <a:r>
              <a:rPr lang="en-US" sz="1800" kern="0">
                <a:solidFill>
                  <a:srgbClr val="FFFFFF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Representative</a:t>
            </a:r>
            <a:r>
              <a:rPr lang="en-US" kern="0">
                <a:solidFill>
                  <a:srgbClr val="FFFFFF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, Carbon Clear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2735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737AEE-1DC1-0E81-9B81-C67AE83A3A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CF83601-88D3-EF0F-6BE3-CCB4539B2554}"/>
              </a:ext>
            </a:extLst>
          </p:cNvPr>
          <p:cNvSpPr txBox="1"/>
          <p:nvPr/>
        </p:nvSpPr>
        <p:spPr>
          <a:xfrm>
            <a:off x="1524000" y="5321035"/>
            <a:ext cx="53290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>
                <a:solidFill>
                  <a:schemeClr val="tx2"/>
                </a:solidFill>
                <a:latin typeface="Aptos SemiBold" panose="020B0004020202020204" pitchFamily="34" charset="0"/>
                <a:cs typeface="Aptos Serif" panose="020B0502040204020203" pitchFamily="18" charset="0"/>
              </a:rPr>
              <a:t>Achieving Results Faster, Together</a:t>
            </a:r>
          </a:p>
        </p:txBody>
      </p:sp>
      <p:pic>
        <p:nvPicPr>
          <p:cNvPr id="10" name="Picture 9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203BD3E8-DA50-2FAE-2D80-27D59A6D27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960" y="2439058"/>
            <a:ext cx="5459043" cy="1965587"/>
          </a:xfrm>
          <a:prstGeom prst="rect">
            <a:avLst/>
          </a:prstGeom>
        </p:spPr>
      </p:pic>
      <p:pic>
        <p:nvPicPr>
          <p:cNvPr id="51" name="Picture 50" descr="A logo with a black background&#10;&#10;AI-generated content may be incorrect.">
            <a:extLst>
              <a:ext uri="{FF2B5EF4-FFF2-40B4-BE49-F238E27FC236}">
                <a16:creationId xmlns:a16="http://schemas.microsoft.com/office/drawing/2014/main" id="{058CEE7F-0A95-3C8C-D6BD-DED99BC64A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353" y="419314"/>
            <a:ext cx="1689965" cy="876500"/>
          </a:xfrm>
          <a:prstGeom prst="rect">
            <a:avLst/>
          </a:prstGeom>
        </p:spPr>
      </p:pic>
      <p:pic>
        <p:nvPicPr>
          <p:cNvPr id="53" name="Picture 52" descr="A logo with text on it&#10;&#10;AI-generated content may be incorrect.">
            <a:extLst>
              <a:ext uri="{FF2B5EF4-FFF2-40B4-BE49-F238E27FC236}">
                <a16:creationId xmlns:a16="http://schemas.microsoft.com/office/drawing/2014/main" id="{F1D7EF59-7C4B-548D-65E0-C4A476F75B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597" y="419314"/>
            <a:ext cx="2311400" cy="1079500"/>
          </a:xfrm>
          <a:prstGeom prst="rect">
            <a:avLst/>
          </a:prstGeom>
        </p:spPr>
      </p:pic>
      <p:pic>
        <p:nvPicPr>
          <p:cNvPr id="55" name="Picture 54" descr="A logo with blue and blue lines&#10;&#10;AI-generated content may be incorrect.">
            <a:extLst>
              <a:ext uri="{FF2B5EF4-FFF2-40B4-BE49-F238E27FC236}">
                <a16:creationId xmlns:a16="http://schemas.microsoft.com/office/drawing/2014/main" id="{26E56A63-DFE0-7CDA-23AE-A6232A9F00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2" y="457463"/>
            <a:ext cx="2135703" cy="10795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E2D309F-20D1-60E1-387A-8F52EE1896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0318" y="-7149"/>
            <a:ext cx="6204885" cy="685800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1729F79E-EDF3-3ADC-DC4A-CF71C00E4B35}"/>
              </a:ext>
            </a:extLst>
          </p:cNvPr>
          <p:cNvSpPr txBox="1">
            <a:spLocks/>
          </p:cNvSpPr>
          <p:nvPr/>
        </p:nvSpPr>
        <p:spPr>
          <a:xfrm>
            <a:off x="6244636" y="187999"/>
            <a:ext cx="4903839" cy="11078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b="1" kern="0">
                <a:solidFill>
                  <a:schemeClr val="bg1"/>
                </a:solidFill>
                <a:latin typeface="Grandview" panose="020B0502040204020203" pitchFamily="34" charset="0"/>
                <a:ea typeface="Open Sans"/>
                <a:cs typeface="Open Sans"/>
                <a:sym typeface="Arial"/>
              </a:rPr>
              <a:t>Session D4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4F3E6F7-7C68-96C6-AFCF-EBA51F1F92EA}"/>
              </a:ext>
            </a:extLst>
          </p:cNvPr>
          <p:cNvCxnSpPr>
            <a:cxnSpLocks/>
          </p:cNvCxnSpPr>
          <p:nvPr/>
        </p:nvCxnSpPr>
        <p:spPr>
          <a:xfrm>
            <a:off x="6096000" y="1238065"/>
            <a:ext cx="963523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B7D1A989-7323-E150-94ED-90F0825C2D43}"/>
              </a:ext>
            </a:extLst>
          </p:cNvPr>
          <p:cNvSpPr txBox="1">
            <a:spLocks/>
          </p:cNvSpPr>
          <p:nvPr/>
        </p:nvSpPr>
        <p:spPr>
          <a:xfrm>
            <a:off x="6170318" y="1281853"/>
            <a:ext cx="8467379" cy="1436389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defRPr/>
            </a:pPr>
            <a:r>
              <a:rPr lang="en-US" sz="2100" kern="0">
                <a:solidFill>
                  <a:srgbClr val="FFFFFF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Getting prepared – Project Operations Manual </a:t>
            </a:r>
          </a:p>
          <a:p>
            <a:pPr defTabSz="914400">
              <a:defRPr/>
            </a:pPr>
            <a:r>
              <a:rPr lang="en-US" sz="2100" kern="0">
                <a:solidFill>
                  <a:srgbClr val="FFFFFF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and Data Requirements 	</a:t>
            </a:r>
          </a:p>
          <a:p>
            <a:pPr defTabSz="914400">
              <a:defRPr/>
            </a:pPr>
            <a:r>
              <a:rPr lang="en-US" sz="2100" kern="0">
                <a:solidFill>
                  <a:srgbClr val="FFFFFF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 	</a:t>
            </a:r>
          </a:p>
          <a:p>
            <a:pPr defTabSz="914400">
              <a:defRPr/>
            </a:pPr>
            <a:r>
              <a:rPr lang="en-US" sz="2100" kern="0">
                <a:solidFill>
                  <a:srgbClr val="FFFFFF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	</a:t>
            </a:r>
          </a:p>
          <a:p>
            <a:pPr defTabSz="914400">
              <a:defRPr/>
            </a:pPr>
            <a:r>
              <a:rPr lang="en-US" sz="2400" kern="0">
                <a:solidFill>
                  <a:schemeClr val="bg1"/>
                </a:solidFill>
                <a:latin typeface="Grandview" panose="020B0502040204020203" pitchFamily="34" charset="0"/>
                <a:ea typeface="Open Sans"/>
                <a:cs typeface="Open Sans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nivers Condensed" panose="020B0506020202050204" pitchFamily="34" charset="0"/>
              <a:ea typeface="Open Sans"/>
              <a:cs typeface="Open Sans"/>
              <a:sym typeface="Arial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01D30BFA-BC81-2AD2-C87C-D33698BE3F6D}"/>
              </a:ext>
            </a:extLst>
          </p:cNvPr>
          <p:cNvSpPr txBox="1">
            <a:spLocks/>
          </p:cNvSpPr>
          <p:nvPr/>
        </p:nvSpPr>
        <p:spPr>
          <a:xfrm>
            <a:off x="6350000" y="2056817"/>
            <a:ext cx="5587302" cy="1097634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sz="2100" kern="0">
              <a:solidFill>
                <a:srgbClr val="FFFFFF"/>
              </a:solidFill>
              <a:latin typeface="Univers Condensed" panose="020B0506020202050204" pitchFamily="34" charset="0"/>
              <a:ea typeface="Open Sans"/>
              <a:cs typeface="Open Sans"/>
            </a:endParaRPr>
          </a:p>
          <a:p>
            <a:r>
              <a:rPr lang="en-US" sz="2100" kern="0">
                <a:solidFill>
                  <a:srgbClr val="FFFFFF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	</a:t>
            </a:r>
          </a:p>
          <a:p>
            <a:endParaRPr lang="en-US" sz="2100" kern="0">
              <a:solidFill>
                <a:srgbClr val="FFFFFF"/>
              </a:solidFill>
              <a:latin typeface="Univers Condensed" panose="020B0506020202050204" pitchFamily="34" charset="0"/>
              <a:ea typeface="Open Sans"/>
              <a:cs typeface="Open Sans"/>
            </a:endParaRPr>
          </a:p>
          <a:p>
            <a:r>
              <a:rPr lang="en-US" sz="2100" kern="0">
                <a:solidFill>
                  <a:srgbClr val="FFFFFF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  </a:t>
            </a:r>
            <a:r>
              <a:rPr lang="en-US"/>
              <a:t>	</a:t>
            </a:r>
          </a:p>
          <a:p>
            <a:br>
              <a:rPr kumimoji="0" lang="en-US" sz="27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 Condensed" panose="020B0506020202050204" pitchFamily="34" charset="0"/>
                <a:ea typeface="Open Sans"/>
                <a:cs typeface="Open Sans"/>
                <a:sym typeface="Arial"/>
              </a:rPr>
            </a:br>
            <a:endParaRPr kumimoji="0" lang="en-US" sz="21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vers Condensed" panose="020B0506020202050204" pitchFamily="34" charset="0"/>
              <a:ea typeface="Open Sans"/>
              <a:cs typeface="Open Sans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1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vers Condensed" panose="020B0506020202050204" pitchFamily="34" charset="0"/>
              <a:ea typeface="Open Sans"/>
              <a:cs typeface="Open Sans"/>
              <a:sym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DBC475-FD5C-3C73-5076-38CC7A211F7A}"/>
              </a:ext>
            </a:extLst>
          </p:cNvPr>
          <p:cNvSpPr txBox="1"/>
          <p:nvPr/>
        </p:nvSpPr>
        <p:spPr>
          <a:xfrm>
            <a:off x="6467007" y="2867890"/>
            <a:ext cx="7874000" cy="27238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kern="0" dirty="0">
                <a:solidFill>
                  <a:srgbClr val="FFC000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Hari Gadde</a:t>
            </a:r>
          </a:p>
          <a:p>
            <a:r>
              <a:rPr lang="en-US" sz="1800" kern="0" dirty="0">
                <a:solidFill>
                  <a:srgbClr val="FFFFFF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Senior Carbon Finance Specialist, World Bank 	</a:t>
            </a:r>
          </a:p>
          <a:p>
            <a:endParaRPr lang="en-US" sz="1800" kern="0" dirty="0">
              <a:solidFill>
                <a:srgbClr val="FFFFFF"/>
              </a:solidFill>
              <a:latin typeface="Univers Condensed" panose="020B0506020202050204" pitchFamily="34" charset="0"/>
              <a:ea typeface="Open Sans"/>
              <a:cs typeface="Open Sans"/>
            </a:endParaRPr>
          </a:p>
          <a:p>
            <a:endParaRPr lang="en-US" sz="1800" kern="0" dirty="0">
              <a:solidFill>
                <a:srgbClr val="FFFFFF"/>
              </a:solidFill>
              <a:latin typeface="Univers Condensed" panose="020B0506020202050204" pitchFamily="34" charset="0"/>
              <a:ea typeface="Open Sans"/>
              <a:cs typeface="Open Sans"/>
            </a:endParaRPr>
          </a:p>
          <a:p>
            <a:r>
              <a:rPr lang="en-US" sz="2800" b="1" kern="0" dirty="0">
                <a:solidFill>
                  <a:srgbClr val="FFC000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Subhendu Biswas</a:t>
            </a:r>
          </a:p>
          <a:p>
            <a:r>
              <a:rPr lang="en-US" sz="1800" kern="0" dirty="0">
                <a:solidFill>
                  <a:srgbClr val="FFFFFF"/>
                </a:solidFill>
                <a:latin typeface="Univers Condensed" panose="020B0506020202050204" pitchFamily="34" charset="0"/>
                <a:ea typeface="Open Sans"/>
                <a:cs typeface="Open Sans"/>
              </a:rPr>
              <a:t>Representative, Global Carbon Council (GCC)  </a:t>
            </a:r>
            <a:r>
              <a:rPr lang="en-US" dirty="0"/>
              <a:t>	</a:t>
            </a:r>
          </a:p>
          <a:p>
            <a:b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 Condensed" panose="020B0506020202050204" pitchFamily="34" charset="0"/>
                <a:ea typeface="Open Sans"/>
                <a:cs typeface="Open Sans"/>
                <a:sym typeface="Arial"/>
              </a:rPr>
            </a:b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vers Condensed" panose="020B0506020202050204" pitchFamily="34" charset="0"/>
              <a:ea typeface="Open Sans"/>
              <a:cs typeface="Open San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640513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8EFFCD8-5BF7-4C94-FF8E-36658B93ACC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44693" y="1742703"/>
            <a:ext cx="2371696" cy="2371696"/>
          </a:xfrm>
          <a:prstGeom prst="rect">
            <a:avLst/>
          </a:pr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97FAF63-6CB5-35BB-3D0C-679BA38B167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112851" y="1000897"/>
            <a:ext cx="8486226" cy="3855308"/>
          </a:xfrm>
          <a:prstGeom prst="rect">
            <a:avLst/>
          </a:prstGeom>
          <a:noFill/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>
                <a:solidFill>
                  <a:srgbClr val="000000"/>
                </a:solidFill>
              </a:rPr>
              <a:t>Why are robust data collection and MRV critical for the ASCENT Carbon Program?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2D832B6-F075-185B-A39C-84255DBB8D63}"/>
              </a:ext>
            </a:extLst>
          </p:cNvPr>
          <p:cNvSpPr/>
          <p:nvPr/>
        </p:nvSpPr>
        <p:spPr>
          <a:xfrm>
            <a:off x="0" y="5820032"/>
            <a:ext cx="12192001" cy="1037968"/>
          </a:xfrm>
          <a:prstGeom prst="rect">
            <a:avLst/>
          </a:prstGeom>
          <a:solidFill>
            <a:srgbClr val="19803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1155" tIns="259404" rIns="1852888" bIns="203818" rtlCol="0" anchor="ctr">
            <a:normAutofit fontScale="92500"/>
          </a:bodyPr>
          <a:lstStyle/>
          <a:p>
            <a:r>
              <a:rPr lang="en-US" sz="2600">
                <a:solidFill>
                  <a:srgbClr val="FFFFFF"/>
                </a:solidFill>
              </a:rPr>
              <a:t>The </a:t>
            </a:r>
            <a:r>
              <a:rPr lang="en-US" sz="2600">
                <a:solidFill>
                  <a:srgbClr val="FFFFFF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Slido app</a:t>
            </a:r>
            <a:r>
              <a:rPr lang="en-US" sz="2600">
                <a:solidFill>
                  <a:srgbClr val="FFFFFF"/>
                </a:solidFill>
              </a:rPr>
              <a:t> must be installed on every computer you’re presenting from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22B1A1A6-26A7-7BEE-044E-4FD28052ED1B}"/>
              </a:ext>
            </a:extLst>
          </p:cNvPr>
          <p:cNvPicPr>
            <a:picLocks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96462" y="6190785"/>
            <a:ext cx="296462" cy="296462"/>
          </a:xfrm>
          <a:prstGeom prst="rect">
            <a:avLst/>
          </a:prstGeom>
        </p:spPr>
      </p:pic>
      <p:sp>
        <p:nvSpPr>
          <p:cNvPr id="7" name="Trapezoid 6">
            <a:extLst>
              <a:ext uri="{FF2B5EF4-FFF2-40B4-BE49-F238E27FC236}">
                <a16:creationId xmlns:a16="http://schemas.microsoft.com/office/drawing/2014/main" id="{14129C0A-64C7-4E23-AA74-AC75C050A156}"/>
              </a:ext>
            </a:extLst>
          </p:cNvPr>
          <p:cNvSpPr/>
          <p:nvPr/>
        </p:nvSpPr>
        <p:spPr>
          <a:xfrm rot="2700000">
            <a:off x="9620371" y="514924"/>
            <a:ext cx="3335198" cy="778213"/>
          </a:xfrm>
          <a:prstGeom prst="trapezoid">
            <a:avLst>
              <a:gd name="adj" fmla="val 100000"/>
            </a:avLst>
          </a:prstGeom>
          <a:solidFill>
            <a:srgbClr val="EDFAF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>
            <a:normAutofit fontScale="70000" lnSpcReduction="20000"/>
          </a:bodyPr>
          <a:lstStyle/>
          <a:p>
            <a:pPr algn="ctr"/>
            <a:r>
              <a:rPr lang="en-US" sz="2600" b="1">
                <a:solidFill>
                  <a:srgbClr val="198038"/>
                </a:solidFill>
              </a:rPr>
              <a:t>Do not edit
</a:t>
            </a:r>
            <a:r>
              <a:rPr lang="en-US" sz="2200">
                <a:solidFill>
                  <a:srgbClr val="198038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change the design</a:t>
            </a:r>
            <a:endParaRPr lang="en-US" sz="2200">
              <a:solidFill>
                <a:srgbClr val="198038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7B21C29-0C37-19B0-FDC0-0F95CDC34520}"/>
              </a:ext>
            </a:extLst>
          </p:cNvPr>
          <p:cNvPicPr>
            <a:picLocks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746748" y="6153727"/>
            <a:ext cx="1111733" cy="37057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14414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FC6C8AC-5665-97CA-CFA4-73BE43C8554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44693" y="1742703"/>
            <a:ext cx="2371696" cy="2371696"/>
          </a:xfrm>
          <a:prstGeom prst="rect">
            <a:avLst/>
          </a:pr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82CA6CE-A77A-61E3-20B8-69C8053D9F0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112851" y="1000897"/>
            <a:ext cx="8486226" cy="3855308"/>
          </a:xfrm>
          <a:prstGeom prst="rect">
            <a:avLst/>
          </a:prstGeom>
          <a:noFill/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100" b="1">
                <a:solidFill>
                  <a:srgbClr val="000000"/>
                </a:solidFill>
              </a:rPr>
              <a:t>For the ASCENT Carbon Program, which of the following categories of data are essential to collect 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D9B2A70-9994-ECC6-A7D2-FD3A97D6A9DD}"/>
              </a:ext>
            </a:extLst>
          </p:cNvPr>
          <p:cNvSpPr/>
          <p:nvPr/>
        </p:nvSpPr>
        <p:spPr>
          <a:xfrm>
            <a:off x="0" y="5820032"/>
            <a:ext cx="12192001" cy="1037968"/>
          </a:xfrm>
          <a:prstGeom prst="rect">
            <a:avLst/>
          </a:prstGeom>
          <a:solidFill>
            <a:srgbClr val="19803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1155" tIns="259404" rIns="1852888" bIns="203818" rtlCol="0" anchor="ctr">
            <a:normAutofit fontScale="92500"/>
          </a:bodyPr>
          <a:lstStyle/>
          <a:p>
            <a:r>
              <a:rPr lang="en-US" sz="2600">
                <a:solidFill>
                  <a:srgbClr val="FFFFFF"/>
                </a:solidFill>
              </a:rPr>
              <a:t>The </a:t>
            </a:r>
            <a:r>
              <a:rPr lang="en-US" sz="2600">
                <a:solidFill>
                  <a:srgbClr val="FFFFFF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Slido app</a:t>
            </a:r>
            <a:r>
              <a:rPr lang="en-US" sz="2600">
                <a:solidFill>
                  <a:srgbClr val="FFFFFF"/>
                </a:solidFill>
              </a:rPr>
              <a:t> must be installed on every computer you’re presenting from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2C2355A9-FC0C-B9FF-3B06-B7BB4AD2F918}"/>
              </a:ext>
            </a:extLst>
          </p:cNvPr>
          <p:cNvPicPr>
            <a:picLocks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96462" y="6190785"/>
            <a:ext cx="296462" cy="296462"/>
          </a:xfrm>
          <a:prstGeom prst="rect">
            <a:avLst/>
          </a:prstGeom>
        </p:spPr>
      </p:pic>
      <p:sp>
        <p:nvSpPr>
          <p:cNvPr id="7" name="Trapezoid 6">
            <a:extLst>
              <a:ext uri="{FF2B5EF4-FFF2-40B4-BE49-F238E27FC236}">
                <a16:creationId xmlns:a16="http://schemas.microsoft.com/office/drawing/2014/main" id="{B5C3A5F8-E6E8-8028-8EF3-F74A0420CB0B}"/>
              </a:ext>
            </a:extLst>
          </p:cNvPr>
          <p:cNvSpPr/>
          <p:nvPr/>
        </p:nvSpPr>
        <p:spPr>
          <a:xfrm rot="2700000">
            <a:off x="9620371" y="514924"/>
            <a:ext cx="3335198" cy="778213"/>
          </a:xfrm>
          <a:prstGeom prst="trapezoid">
            <a:avLst>
              <a:gd name="adj" fmla="val 100000"/>
            </a:avLst>
          </a:prstGeom>
          <a:solidFill>
            <a:srgbClr val="EDFAF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>
            <a:normAutofit fontScale="70000" lnSpcReduction="20000"/>
          </a:bodyPr>
          <a:lstStyle/>
          <a:p>
            <a:pPr algn="ctr"/>
            <a:r>
              <a:rPr lang="en-US" sz="2600" b="1">
                <a:solidFill>
                  <a:srgbClr val="198038"/>
                </a:solidFill>
              </a:rPr>
              <a:t>Do not edit
</a:t>
            </a:r>
            <a:r>
              <a:rPr lang="en-US" sz="2200">
                <a:solidFill>
                  <a:srgbClr val="198038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change the design</a:t>
            </a:r>
            <a:endParaRPr lang="en-US" sz="2200">
              <a:solidFill>
                <a:srgbClr val="198038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78524E13-94E7-4A92-B193-33C8812E6255}"/>
              </a:ext>
            </a:extLst>
          </p:cNvPr>
          <p:cNvPicPr>
            <a:picLocks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746748" y="6153727"/>
            <a:ext cx="1111733" cy="37057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835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10AA0A-8B49-95D6-150E-F37BE8431C3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44693" y="1742703"/>
            <a:ext cx="2371696" cy="2371696"/>
          </a:xfrm>
          <a:prstGeom prst="rect">
            <a:avLst/>
          </a:pr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289D7AF-9C78-D2D0-0CBB-125CEBD5B46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112851" y="1000897"/>
            <a:ext cx="8486226" cy="3855308"/>
          </a:xfrm>
          <a:prstGeom prst="rect">
            <a:avLst/>
          </a:prstGeom>
          <a:noFill/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500" b="1">
                <a:solidFill>
                  <a:srgbClr val="000000"/>
                </a:solidFill>
              </a:rPr>
              <a:t>Which of the following activity data are typically collected for Solar Home Systems (SHS)?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6EDA773-67C7-A2FC-CD82-17B37614AC39}"/>
              </a:ext>
            </a:extLst>
          </p:cNvPr>
          <p:cNvSpPr/>
          <p:nvPr/>
        </p:nvSpPr>
        <p:spPr>
          <a:xfrm>
            <a:off x="0" y="5820032"/>
            <a:ext cx="12192001" cy="1037968"/>
          </a:xfrm>
          <a:prstGeom prst="rect">
            <a:avLst/>
          </a:prstGeom>
          <a:solidFill>
            <a:srgbClr val="19803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1155" tIns="259404" rIns="1852888" bIns="203818" rtlCol="0" anchor="ctr">
            <a:normAutofit fontScale="92500"/>
          </a:bodyPr>
          <a:lstStyle/>
          <a:p>
            <a:r>
              <a:rPr lang="en-US" sz="2600">
                <a:solidFill>
                  <a:srgbClr val="FFFFFF"/>
                </a:solidFill>
              </a:rPr>
              <a:t>The </a:t>
            </a:r>
            <a:r>
              <a:rPr lang="en-US" sz="2600">
                <a:solidFill>
                  <a:srgbClr val="FFFFFF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Slido app</a:t>
            </a:r>
            <a:r>
              <a:rPr lang="en-US" sz="2600">
                <a:solidFill>
                  <a:srgbClr val="FFFFFF"/>
                </a:solidFill>
              </a:rPr>
              <a:t> must be installed on every computer you’re presenting from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340C0F0-B111-709D-84E7-E5256360640B}"/>
              </a:ext>
            </a:extLst>
          </p:cNvPr>
          <p:cNvPicPr>
            <a:picLocks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96462" y="6190785"/>
            <a:ext cx="296462" cy="296462"/>
          </a:xfrm>
          <a:prstGeom prst="rect">
            <a:avLst/>
          </a:prstGeom>
        </p:spPr>
      </p:pic>
      <p:sp>
        <p:nvSpPr>
          <p:cNvPr id="7" name="Trapezoid 6">
            <a:extLst>
              <a:ext uri="{FF2B5EF4-FFF2-40B4-BE49-F238E27FC236}">
                <a16:creationId xmlns:a16="http://schemas.microsoft.com/office/drawing/2014/main" id="{1B8D5C11-6BC8-D69C-D982-AA5FA717B321}"/>
              </a:ext>
            </a:extLst>
          </p:cNvPr>
          <p:cNvSpPr/>
          <p:nvPr/>
        </p:nvSpPr>
        <p:spPr>
          <a:xfrm rot="2700000">
            <a:off x="9620371" y="514924"/>
            <a:ext cx="3335198" cy="778213"/>
          </a:xfrm>
          <a:prstGeom prst="trapezoid">
            <a:avLst>
              <a:gd name="adj" fmla="val 100000"/>
            </a:avLst>
          </a:prstGeom>
          <a:solidFill>
            <a:srgbClr val="EDFAF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>
            <a:normAutofit fontScale="70000" lnSpcReduction="20000"/>
          </a:bodyPr>
          <a:lstStyle/>
          <a:p>
            <a:pPr algn="ctr"/>
            <a:r>
              <a:rPr lang="en-US" sz="2600" b="1">
                <a:solidFill>
                  <a:srgbClr val="198038"/>
                </a:solidFill>
              </a:rPr>
              <a:t>Do not edit
</a:t>
            </a:r>
            <a:r>
              <a:rPr lang="en-US" sz="2200">
                <a:solidFill>
                  <a:srgbClr val="198038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change the design</a:t>
            </a:r>
            <a:endParaRPr lang="en-US" sz="2200">
              <a:solidFill>
                <a:srgbClr val="198038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E2F3D838-A463-E64D-018C-1B236AFD2142}"/>
              </a:ext>
            </a:extLst>
          </p:cNvPr>
          <p:cNvPicPr>
            <a:picLocks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746748" y="6153727"/>
            <a:ext cx="1111733" cy="37057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11090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A3367F-5BE4-A90B-2938-7BA733316F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E23DBFE2-717B-7DB0-8412-2987BB68F0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D86C50F5-0BA6-516F-0774-AF3034CAC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4398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defRPr/>
            </a:pPr>
            <a:r>
              <a:rPr lang="en-US" sz="6600" kern="0">
                <a:solidFill>
                  <a:schemeClr val="bg1"/>
                </a:solidFill>
                <a:latin typeface="Grandview" panose="020B0502040204020203" pitchFamily="34" charset="0"/>
                <a:ea typeface="Open Sans"/>
                <a:cs typeface="Open Sans"/>
                <a:sym typeface="Arial"/>
              </a:rPr>
              <a:t>Agenda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9EB9B8-7FA3-C237-FA5E-53F588E93F2A}"/>
              </a:ext>
            </a:extLst>
          </p:cNvPr>
          <p:cNvSpPr txBox="1"/>
          <p:nvPr/>
        </p:nvSpPr>
        <p:spPr>
          <a:xfrm>
            <a:off x="4296697" y="6172336"/>
            <a:ext cx="53290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>
                <a:solidFill>
                  <a:schemeClr val="tx2"/>
                </a:solidFill>
                <a:latin typeface="Aptos SemiBold" panose="020B0004020202020204" pitchFamily="34" charset="0"/>
                <a:cs typeface="Aptos Serif" panose="020B0502040204020203" pitchFamily="18" charset="0"/>
              </a:rPr>
              <a:t>Achieving Results Faster, Together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52069AB-9386-74CB-7814-9068B524CDCA}"/>
              </a:ext>
            </a:extLst>
          </p:cNvPr>
          <p:cNvCxnSpPr>
            <a:cxnSpLocks/>
          </p:cNvCxnSpPr>
          <p:nvPr/>
        </p:nvCxnSpPr>
        <p:spPr>
          <a:xfrm>
            <a:off x="742950" y="1212462"/>
            <a:ext cx="916432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CB7AFD3-1325-FC90-C4FF-AD179F692D2B}"/>
              </a:ext>
            </a:extLst>
          </p:cNvPr>
          <p:cNvGrpSpPr/>
          <p:nvPr/>
        </p:nvGrpSpPr>
        <p:grpSpPr>
          <a:xfrm>
            <a:off x="844434" y="1464583"/>
            <a:ext cx="1531188" cy="1272852"/>
            <a:chOff x="511059" y="1465121"/>
            <a:chExt cx="1531188" cy="1272852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949C76D6-697D-C325-C2CF-8FF5AAD4115F}"/>
                </a:ext>
              </a:extLst>
            </p:cNvPr>
            <p:cNvSpPr/>
            <p:nvPr/>
          </p:nvSpPr>
          <p:spPr>
            <a:xfrm>
              <a:off x="742951" y="2202114"/>
              <a:ext cx="485772" cy="535859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D009832-0F3C-F5B4-9372-C5A4833630E9}"/>
                </a:ext>
              </a:extLst>
            </p:cNvPr>
            <p:cNvSpPr txBox="1"/>
            <p:nvPr/>
          </p:nvSpPr>
          <p:spPr>
            <a:xfrm>
              <a:off x="511059" y="1465121"/>
              <a:ext cx="1531188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Univers Condensed" panose="020B0506020202050204" pitchFamily="34" charset="0"/>
                  <a:ea typeface="+mn-ea"/>
                  <a:cs typeface="+mn-cs"/>
                </a:rPr>
                <a:t>DAY 2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8153DB2-6C80-1DE7-A8DB-0BCC60FB6E3A}"/>
              </a:ext>
            </a:extLst>
          </p:cNvPr>
          <p:cNvGrpSpPr/>
          <p:nvPr/>
        </p:nvGrpSpPr>
        <p:grpSpPr>
          <a:xfrm>
            <a:off x="1562098" y="1739900"/>
            <a:ext cx="4146265" cy="1298891"/>
            <a:chOff x="1330304" y="1768984"/>
            <a:chExt cx="4146265" cy="1298891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F428FFB-A66C-6BB8-8CF3-6780020725C1}"/>
                </a:ext>
              </a:extLst>
            </p:cNvPr>
            <p:cNvSpPr txBox="1"/>
            <p:nvPr/>
          </p:nvSpPr>
          <p:spPr>
            <a:xfrm>
              <a:off x="2209169" y="1768984"/>
              <a:ext cx="3267400" cy="1061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Univers Condensed" panose="020B0506020202050204" pitchFamily="34" charset="0"/>
                  <a:ea typeface="+mn-ea"/>
                  <a:cs typeface="+mn-cs"/>
                </a:rPr>
                <a:t>From Carbon to Carbon Credits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nivers Condensed" panose="020B0506020202050204" pitchFamily="34" charset="0"/>
                  <a:ea typeface="+mn-ea"/>
                  <a:cs typeface="+mn-cs"/>
                </a:rPr>
                <a:t>Carbon Market Readiness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7CDA9AB-0CC3-72B4-D15E-2DDA0EBE7111}"/>
                </a:ext>
              </a:extLst>
            </p:cNvPr>
            <p:cNvCxnSpPr>
              <a:cxnSpLocks/>
              <a:stCxn id="12" idx="6"/>
            </p:cNvCxnSpPr>
            <p:nvPr/>
          </p:nvCxnSpPr>
          <p:spPr>
            <a:xfrm flipV="1">
              <a:off x="1330304" y="2469505"/>
              <a:ext cx="820098" cy="2908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D6EBB5C3-C716-4FAB-7C5D-240CBC62C950}"/>
                </a:ext>
              </a:extLst>
            </p:cNvPr>
            <p:cNvCxnSpPr>
              <a:cxnSpLocks/>
            </p:cNvCxnSpPr>
            <p:nvPr/>
          </p:nvCxnSpPr>
          <p:spPr>
            <a:xfrm>
              <a:off x="2150402" y="1837808"/>
              <a:ext cx="0" cy="123006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353994E-55F0-8FAD-F766-836C7DEA345D}"/>
              </a:ext>
            </a:extLst>
          </p:cNvPr>
          <p:cNvGrpSpPr/>
          <p:nvPr/>
        </p:nvGrpSpPr>
        <p:grpSpPr>
          <a:xfrm>
            <a:off x="3747475" y="2271389"/>
            <a:ext cx="8159735" cy="3785652"/>
            <a:chOff x="3394179" y="2267942"/>
            <a:chExt cx="8159735" cy="3785652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C00FA92-2710-A31C-02E1-337044AB6FDF}"/>
                </a:ext>
              </a:extLst>
            </p:cNvPr>
            <p:cNvCxnSpPr>
              <a:cxnSpLocks/>
            </p:cNvCxnSpPr>
            <p:nvPr/>
          </p:nvCxnSpPr>
          <p:spPr>
            <a:xfrm>
              <a:off x="5565058" y="2369574"/>
              <a:ext cx="0" cy="316294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B36244C-046C-3276-AD3E-34583E60BC24}"/>
                </a:ext>
              </a:extLst>
            </p:cNvPr>
            <p:cNvSpPr txBox="1"/>
            <p:nvPr/>
          </p:nvSpPr>
          <p:spPr>
            <a:xfrm>
              <a:off x="5721175" y="2267942"/>
              <a:ext cx="5832739" cy="3785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dirty="0">
                  <a:solidFill>
                    <a:srgbClr val="FF99CC"/>
                  </a:solidFill>
                  <a:latin typeface="Univers Condensed" panose="020B0506020202050204" pitchFamily="34" charset="0"/>
                </a:rPr>
                <a:t>E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99CC"/>
                  </a:solidFill>
                  <a:effectLst/>
                  <a:uLnTx/>
                  <a:uFillTx/>
                  <a:latin typeface="Univers Condensed" panose="020B0506020202050204" pitchFamily="34" charset="0"/>
                  <a:ea typeface="+mn-ea"/>
                  <a:cs typeface="+mn-cs"/>
                </a:rPr>
                <a:t>1 –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99CC"/>
                  </a:solidFill>
                  <a:effectLst/>
                  <a:uLnTx/>
                  <a:uFillTx/>
                  <a:latin typeface="Univers Condensed" panose="020B0506020202050204" pitchFamily="34" charset="0"/>
                  <a:ea typeface="+mn-ea"/>
                  <a:cs typeface="+mn-cs"/>
                  <a:sym typeface="Wingdings" panose="05000000000000000000" pitchFamily="2" charset="2"/>
                </a:rPr>
                <a:t> 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99CC"/>
                  </a:solidFill>
                  <a:effectLst/>
                  <a:uLnTx/>
                  <a:uFillTx/>
                  <a:latin typeface="Univers Condensed" panose="020B0506020202050204" pitchFamily="34" charset="0"/>
                  <a:ea typeface="+mn-ea"/>
                  <a:cs typeface="+mn-cs"/>
                </a:rPr>
                <a:t>State of International Carbon Markets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nivers Condensed" panose="020B0506020202050204" pitchFamily="34" charset="0"/>
                  <a:ea typeface="+mn-ea"/>
                  <a:cs typeface="+mn-cs"/>
                </a:rPr>
                <a:t>E2 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nivers Condensed" panose="020B0506020202050204" pitchFamily="34" charset="0"/>
                  <a:ea typeface="+mn-ea"/>
                  <a:cs typeface="+mn-cs"/>
                  <a:sym typeface="Wingdings" panose="05000000000000000000" pitchFamily="2" charset="2"/>
                </a:rPr>
                <a:t>– </a:t>
              </a:r>
              <a:r>
                <a:rPr lang="en-US" sz="2400" dirty="0">
                  <a:solidFill>
                    <a:schemeClr val="bg1"/>
                  </a:solidFill>
                  <a:latin typeface="Univers Condensed" panose="020B0506020202050204" pitchFamily="34" charset="0"/>
                  <a:sym typeface="Wingdings" panose="05000000000000000000" pitchFamily="2" charset="2"/>
                </a:rPr>
                <a:t>Carbon Market Readiness 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nivers Condensed" panose="020B0506020202050204" pitchFamily="34" charset="0"/>
                <a:ea typeface="+mn-ea"/>
                <a:cs typeface="+mn-cs"/>
                <a:sym typeface="Wingdings" panose="05000000000000000000" pitchFamily="2" charset="2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nivers Condensed" panose="020B0506020202050204" pitchFamily="34" charset="0"/>
                <a:ea typeface="+mn-ea"/>
                <a:cs typeface="+mn-cs"/>
                <a:sym typeface="Wingdings" panose="05000000000000000000" pitchFamily="2" charset="2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nivers Condensed" panose="020B0506020202050204" pitchFamily="34" charset="0"/>
                  <a:ea typeface="+mn-ea"/>
                  <a:cs typeface="+mn-cs"/>
                  <a:sym typeface="Wingdings" panose="05000000000000000000" pitchFamily="2" charset="2"/>
                </a:rPr>
                <a:t>E3 – Country Experiences – Panel Discussion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nivers Condensed" panose="020B0506020202050204" pitchFamily="34" charset="0"/>
                <a:ea typeface="+mn-ea"/>
                <a:cs typeface="+mn-cs"/>
                <a:sym typeface="Wingdings" panose="05000000000000000000" pitchFamily="2" charset="2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dirty="0">
                  <a:solidFill>
                    <a:schemeClr val="bg1"/>
                  </a:solidFill>
                  <a:latin typeface="Univers Condensed" panose="020B0506020202050204" pitchFamily="34" charset="0"/>
                  <a:sym typeface="Wingdings" panose="05000000000000000000" pitchFamily="2" charset="2"/>
                </a:rPr>
                <a:t>E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nivers Condensed" panose="020B0506020202050204" pitchFamily="34" charset="0"/>
                  <a:ea typeface="+mn-ea"/>
                  <a:cs typeface="+mn-cs"/>
                  <a:sym typeface="Wingdings" panose="05000000000000000000" pitchFamily="2" charset="2"/>
                </a:rPr>
                <a:t>4 – Approval and Authorization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nivers Condensed" panose="020B0506020202050204" pitchFamily="34" charset="0"/>
                <a:ea typeface="+mn-ea"/>
                <a:cs typeface="+mn-cs"/>
                <a:sym typeface="Wingdings" panose="05000000000000000000" pitchFamily="2" charset="2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dirty="0">
                  <a:solidFill>
                    <a:schemeClr val="bg1"/>
                  </a:solidFill>
                  <a:latin typeface="Univers Condensed" panose="020B0506020202050204" pitchFamily="34" charset="0"/>
                  <a:sym typeface="Wingdings" panose="05000000000000000000" pitchFamily="2" charset="2"/>
                </a:rPr>
                <a:t>E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nivers Condensed" panose="020B0506020202050204" pitchFamily="34" charset="0"/>
                  <a:ea typeface="+mn-ea"/>
                  <a:cs typeface="+mn-cs"/>
                  <a:sym typeface="Wingdings" panose="05000000000000000000" pitchFamily="2" charset="2"/>
                </a:rPr>
                <a:t>5 – Carbon Market Model Policy Framework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 Condensed" panose="020B0506020202050204" pitchFamily="34" charset="0"/>
                <a:ea typeface="+mn-ea"/>
                <a:cs typeface="+mn-cs"/>
                <a:sym typeface="Wingdings" panose="05000000000000000000" pitchFamily="2" charset="2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Univers Condensed" panose="020B0506020202050204" pitchFamily="34" charset="0"/>
                  <a:ea typeface="+mn-ea"/>
                  <a:cs typeface="+mn-cs"/>
                  <a:sym typeface="Wingdings" panose="05000000000000000000" pitchFamily="2" charset="2"/>
                </a:rPr>
                <a:t>17:30 – Wrap-up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Univers Condensed" panose="020B0506020202050204" pitchFamily="34" charset="0"/>
                <a:ea typeface="+mn-ea"/>
                <a:cs typeface="+mn-cs"/>
              </a:endParaRP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64DEA9A-ADE4-5F45-9C32-62C632333F56}"/>
                </a:ext>
              </a:extLst>
            </p:cNvPr>
            <p:cNvCxnSpPr>
              <a:cxnSpLocks/>
            </p:cNvCxnSpPr>
            <p:nvPr/>
          </p:nvCxnSpPr>
          <p:spPr>
            <a:xfrm>
              <a:off x="3404011" y="3212971"/>
              <a:ext cx="0" cy="68827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1F00D6B-EEBE-1685-3501-F8D84EC6D58D}"/>
                </a:ext>
              </a:extLst>
            </p:cNvPr>
            <p:cNvCxnSpPr>
              <a:cxnSpLocks/>
            </p:cNvCxnSpPr>
            <p:nvPr/>
          </p:nvCxnSpPr>
          <p:spPr>
            <a:xfrm>
              <a:off x="3394179" y="3908980"/>
              <a:ext cx="2152411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Picture 2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D5045DB4-0C80-6A2A-3EF5-9E4FE1F627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3BB2DDB-E70A-913F-730D-CC17958B21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0675" y="460497"/>
            <a:ext cx="1454150" cy="1234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692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CC1B6C-442C-14C9-A828-2B95E717EF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049007D-E655-B466-8083-BFC14C6EA4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69615"/>
            <a:ext cx="9144000" cy="2387600"/>
          </a:xfrm>
        </p:spPr>
        <p:txBody>
          <a:bodyPr>
            <a:normAutofit/>
          </a:bodyPr>
          <a:lstStyle/>
          <a:p>
            <a:r>
              <a:rPr lang="en-US" sz="9000">
                <a:solidFill>
                  <a:srgbClr val="002060"/>
                </a:solidFill>
              </a:rPr>
              <a:t>Thank you!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484627-58AE-8184-5D13-CBEBCE773478}"/>
              </a:ext>
            </a:extLst>
          </p:cNvPr>
          <p:cNvSpPr txBox="1"/>
          <p:nvPr/>
        </p:nvSpPr>
        <p:spPr>
          <a:xfrm>
            <a:off x="4296696" y="6112112"/>
            <a:ext cx="53290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>
                <a:solidFill>
                  <a:schemeClr val="tx2"/>
                </a:solidFill>
                <a:latin typeface="Aptos SemiBold" panose="020B0004020202020204" pitchFamily="34" charset="0"/>
                <a:cs typeface="Aptos Serif" panose="020B0502040204020203" pitchFamily="18" charset="0"/>
              </a:rPr>
              <a:t>Achieving Results Faster, Together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C6C7220-9DE2-1CA3-3172-C353D85B80E3}"/>
              </a:ext>
            </a:extLst>
          </p:cNvPr>
          <p:cNvSpPr/>
          <p:nvPr/>
        </p:nvSpPr>
        <p:spPr>
          <a:xfrm>
            <a:off x="11187953" y="6112112"/>
            <a:ext cx="793376" cy="5038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BAD4D66E-839E-CEB0-7E37-0C34AF1C24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7576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F82DF0-7B96-D809-8B4B-4C7DA9863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D253B-7545-168D-D352-AC0D970B2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9960" y="227037"/>
            <a:ext cx="4903839" cy="1325563"/>
          </a:xfrm>
        </p:spPr>
        <p:txBody>
          <a:bodyPr/>
          <a:lstStyle/>
          <a:p>
            <a:r>
              <a:rPr lang="en-US">
                <a:solidFill>
                  <a:srgbClr val="002060"/>
                </a:solidFill>
              </a:rPr>
              <a:t>Session Outline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C58BB7-0B25-3060-D8AA-4A7640091A12}"/>
              </a:ext>
            </a:extLst>
          </p:cNvPr>
          <p:cNvSpPr txBox="1"/>
          <p:nvPr/>
        </p:nvSpPr>
        <p:spPr>
          <a:xfrm>
            <a:off x="6233644" y="6142365"/>
            <a:ext cx="49038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ptos SemiBold" panose="020B0004020202020204" pitchFamily="34" charset="0"/>
                <a:ea typeface="+mn-ea"/>
                <a:cs typeface="Aptos Serif" panose="020B0502040204020203" pitchFamily="18" charset="0"/>
              </a:rPr>
              <a:t>Achieving Results Faster, Together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D2D52E6-BE36-80A6-A990-AEC04EFD8A21}"/>
              </a:ext>
            </a:extLst>
          </p:cNvPr>
          <p:cNvSpPr/>
          <p:nvPr/>
        </p:nvSpPr>
        <p:spPr>
          <a:xfrm>
            <a:off x="11241741" y="6169259"/>
            <a:ext cx="712694" cy="4001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50800" sx="1000" sy="1000" algn="ctr" rotWithShape="0">
              <a:schemeClr val="bg1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26535FD4-5529-CB4F-9F09-0E3FC5E513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" name="Picture 13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2AF67328-54C5-B390-3985-BEBB4A5525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8020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E2A616-9F7C-CCDC-39FB-C86C15042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EF4D6-5DD9-956D-8D60-8A93363C8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68" y="365125"/>
            <a:ext cx="4962832" cy="4914798"/>
          </a:xfrm>
        </p:spPr>
        <p:txBody>
          <a:bodyPr/>
          <a:lstStyle/>
          <a:p>
            <a:r>
              <a:rPr lang="en-US" sz="6000">
                <a:solidFill>
                  <a:srgbClr val="002060"/>
                </a:solidFill>
              </a:rPr>
              <a:t>Sub-Heading</a:t>
            </a:r>
            <a:endParaRPr lang="en-US">
              <a:solidFill>
                <a:srgbClr val="00206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B509485-4633-BE97-8A7B-75BE62534DD4}"/>
              </a:ext>
            </a:extLst>
          </p:cNvPr>
          <p:cNvSpPr txBox="1"/>
          <p:nvPr/>
        </p:nvSpPr>
        <p:spPr>
          <a:xfrm>
            <a:off x="6233644" y="6142365"/>
            <a:ext cx="49038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ptos SemiBold" panose="020B0004020202020204" pitchFamily="34" charset="0"/>
                <a:ea typeface="+mn-ea"/>
                <a:cs typeface="Aptos Serif" panose="020B0502040204020203" pitchFamily="18" charset="0"/>
              </a:rPr>
              <a:t>Achieving Results Faster, Together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F9F6EFD-1132-D8C8-F49E-D5348CA35736}"/>
              </a:ext>
            </a:extLst>
          </p:cNvPr>
          <p:cNvSpPr/>
          <p:nvPr/>
        </p:nvSpPr>
        <p:spPr>
          <a:xfrm>
            <a:off x="11137483" y="6142365"/>
            <a:ext cx="843846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1F780076-5C0C-245F-5DFD-BDAB3D57C2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8844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FAC31-FF21-AD85-8FCC-D505CF8B8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FC492A-06F1-2D42-7197-2CDBE3EA3495}"/>
              </a:ext>
            </a:extLst>
          </p:cNvPr>
          <p:cNvSpPr>
            <a:spLocks noGrp="1"/>
          </p:cNvSpPr>
          <p:nvPr>
            <p:ph idx="1"/>
            <p:extLst>
              <p:ext uri="{E7BDC344-281C-4309-B0C6-D0EE65EED2A8}">
                <p202:designPr xmlns:p202="http://schemas.microsoft.com/office/powerpoint/2020/02/main">
                  <p202:designTagLst/>
                </p202:designPr>
              </p:ext>
            </p:extLst>
          </p:nvPr>
        </p:nvSpPr>
        <p:spPr>
          <a:xfrm>
            <a:off x="838200" y="1825625"/>
            <a:ext cx="10515600" cy="4201549"/>
          </a:xfrm>
        </p:spPr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13225C-1CE6-6AF9-35DA-6B4085012698}"/>
              </a:ext>
            </a:extLst>
          </p:cNvPr>
          <p:cNvSpPr txBox="1"/>
          <p:nvPr/>
        </p:nvSpPr>
        <p:spPr>
          <a:xfrm>
            <a:off x="4296696" y="6172336"/>
            <a:ext cx="76494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ptos SemiBold" panose="020B0004020202020204" pitchFamily="34" charset="0"/>
                <a:ea typeface="+mn-ea"/>
                <a:cs typeface="Aptos Serif" panose="020B0502040204020203" pitchFamily="18" charset="0"/>
              </a:rPr>
              <a:t>Achieving Results Faster, Together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B29B57-0CEE-0A3A-5308-5C1BCCD5BFB0}"/>
              </a:ext>
            </a:extLst>
          </p:cNvPr>
          <p:cNvSpPr/>
          <p:nvPr/>
        </p:nvSpPr>
        <p:spPr>
          <a:xfrm>
            <a:off x="11201400" y="6172336"/>
            <a:ext cx="744793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35B65DC6-06BE-261D-65D7-B06C8BADFB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2615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65182B0-869A-A2AA-0992-3125DEA20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>
              <a:solidFill>
                <a:srgbClr val="002060"/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0A7398B-8035-8E5C-6FB8-554EB15FFE1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F5C921E-1DF8-49DF-F947-9CA088B9C7B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01921A-F10B-149B-06E5-530B87FE23D5}"/>
              </a:ext>
            </a:extLst>
          </p:cNvPr>
          <p:cNvSpPr txBox="1"/>
          <p:nvPr/>
        </p:nvSpPr>
        <p:spPr>
          <a:xfrm>
            <a:off x="4296697" y="6172336"/>
            <a:ext cx="53290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ptos SemiBold" panose="020B0004020202020204" pitchFamily="34" charset="0"/>
                <a:ea typeface="+mn-ea"/>
                <a:cs typeface="Aptos Serif" panose="020B0502040204020203" pitchFamily="18" charset="0"/>
              </a:rPr>
              <a:t>Achieving Results Faster, Together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3C6E1CE-2B6F-D001-AE2A-62F16AEB0E70}"/>
              </a:ext>
            </a:extLst>
          </p:cNvPr>
          <p:cNvSpPr/>
          <p:nvPr/>
        </p:nvSpPr>
        <p:spPr>
          <a:xfrm>
            <a:off x="11282082" y="6199230"/>
            <a:ext cx="726141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05D8D6BD-FFA5-6230-085F-18A34E0184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15525"/>
            <a:ext cx="1280023" cy="551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5831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EE32C7-404A-11C7-C933-0A280E49F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07B016E3-21E5-4A81-DE7E-38A9E69252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402124"/>
            <a:ext cx="5157787" cy="823912"/>
          </a:xfrm>
        </p:spPr>
        <p:txBody>
          <a:bodyPr>
            <a:normAutofit/>
          </a:bodyPr>
          <a:lstStyle/>
          <a:p>
            <a:endParaRPr lang="en-US" sz="2800" b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B2EDC54E-9297-C68C-4BFC-51C8C809D2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396181"/>
            <a:ext cx="5157787" cy="4793482"/>
          </a:xfrm>
        </p:spPr>
        <p:txBody>
          <a:bodyPr>
            <a:normAutofit/>
          </a:bodyPr>
          <a:lstStyle/>
          <a:p>
            <a:endParaRPr lang="en-US" sz="200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3B6CB61D-CB5C-DABC-8E9A-7F3E36759C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4427" y="393707"/>
            <a:ext cx="5183188" cy="823912"/>
          </a:xfrm>
        </p:spPr>
        <p:txBody>
          <a:bodyPr>
            <a:normAutofit/>
          </a:bodyPr>
          <a:lstStyle/>
          <a:p>
            <a:endParaRPr lang="en-US" sz="2800" b="0"/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233DCB67-46A7-ACA4-C5B3-4A38F1A316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396181"/>
            <a:ext cx="5183188" cy="4793482"/>
          </a:xfrm>
        </p:spPr>
        <p:txBody>
          <a:bodyPr>
            <a:normAutofit/>
          </a:bodyPr>
          <a:lstStyle/>
          <a:p>
            <a:endParaRPr lang="en-US" sz="20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94094D-30F9-BFC3-2068-05ECC63E1336}"/>
              </a:ext>
            </a:extLst>
          </p:cNvPr>
          <p:cNvSpPr txBox="1"/>
          <p:nvPr/>
        </p:nvSpPr>
        <p:spPr>
          <a:xfrm>
            <a:off x="966761" y="6189249"/>
            <a:ext cx="49038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ptos SemiBold" panose="020B0004020202020204" pitchFamily="34" charset="0"/>
                <a:ea typeface="+mn-ea"/>
                <a:cs typeface="Aptos Serif" panose="020B0502040204020203" pitchFamily="18" charset="0"/>
              </a:rPr>
              <a:t>Achieving Results Faster, Together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E922475-AE4A-4E00-E69E-0E6D78F6BB39}"/>
              </a:ext>
            </a:extLst>
          </p:cNvPr>
          <p:cNvSpPr/>
          <p:nvPr/>
        </p:nvSpPr>
        <p:spPr>
          <a:xfrm>
            <a:off x="282388" y="6189249"/>
            <a:ext cx="684373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A blue and white sign with white text&#10;&#10;AI-generated content may be incorrect.">
            <a:extLst>
              <a:ext uri="{FF2B5EF4-FFF2-40B4-BE49-F238E27FC236}">
                <a16:creationId xmlns:a16="http://schemas.microsoft.com/office/drawing/2014/main" id="{5FD00ADA-1D73-2C78-4A0A-41794AE52B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471" y="349391"/>
            <a:ext cx="1280023" cy="551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64214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APP_VERSION" val="1.20.0.7308"/>
  <p:tag name="SLIDO_EVENT_SECTION_UUID" val="bcb3b813-5a5c-4b66-9d85-78a14587c98f"/>
  <p:tag name="SLIDO_EVENT_UUID" val="0b321334-9b91-4f3c-a0f9-d681f4d982ce"/>
  <p:tag name="SLIDO_PRESENTATION_ID" val="732139d6-1874-4363-affd-202c0816ad9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METADATA" val="eyJUaW1lc3RhbXAiOjE3NzA2Njc1NzF9"/>
  <p:tag name="SLIDO_TYPE" val="SlidoPoll"/>
  <p:tag name="SLIDO_POLL_UUID" val="91424c31-43a0-46a5-bc96-443f6f602933"/>
  <p:tag name="SLIDO_TIMELINE" val="W3sicG9sbFF1ZXN0aW9uVXVpZCI6ImQ3OWVhMjAwLThmYWEtNDM3MS04NmU0LTk3ZTNiMmRkMmYzOCIsInNob3dSZXN1bHRzIjpmYWxzZSwic2hvd0NvcnJlY3RBbnN3ZXJzIjpmYWxzZSwidm90aW5nTG9ja2VkIjpmYWxzZX0seyJwb2xsUXVlc3Rpb25VdWlkIjoiZDc5ZWEyMDAtOGZhYS00MzcxLTg2ZTQtOTdlM2IyZGQyZjM4Iiwic2hvd1Jlc3VsdHMiOnRydWUsInNob3dDb3JyZWN0QW5zd2VycyI6ZmFsc2UsInZvdGluZ0xvY2tlZCI6ZmFsc2V9XQ==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interaction_image"/>
  <p:tag name="INTERACTION_TYPE" val="MultipleChoic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titl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METADATA" val="eyJUaW1lc3RhbXAiOjE3NzA2Njc2OTF9"/>
  <p:tag name="SLIDO_TYPE" val="SlidoPoll"/>
  <p:tag name="SLIDO_POLL_UUID" val="b633654e-f4a4-4363-8250-0bdbcd0ba7ee"/>
  <p:tag name="SLIDO_TIMELINE" val="W3sicG9sbFF1ZXN0aW9uVXVpZCI6IjUyNTdlZDZiLWU3ODktNGE2Ni04MjUyLTlmYWU4YzE0YzViMSIsInNob3dSZXN1bHRzIjpmYWxzZSwic2hvd0NvcnJlY3RBbnN3ZXJzIjpmYWxzZSwidm90aW5nTG9ja2VkIjpmYWxzZX0seyJwb2xsUXVlc3Rpb25VdWlkIjoiNTI1N2VkNmItZTc4OS00YTY2LTgyNTItOWZhZThjMTRjNWIxIiwic2hvd1Jlc3VsdHMiOnRydWUsInNob3dDb3JyZWN0QW5zd2VycyI6ZmFsc2UsInZvdGluZ0xvY2tlZCI6ZmFsc2V9XQ==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interaction_image"/>
  <p:tag name="INTERACTION_TYPE" val="MultipleChoic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titl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METADATA" val="eyJUaW1lc3RhbXAiOjE3NzA1NzAwMDF9"/>
  <p:tag name="SLIDO_POLL_UUID" val="4a8bbffb-45b8-4f3b-b49a-814ebd229b49"/>
  <p:tag name="SLIDO_TIMELINE" val="W3sicG9sbFF1ZXN0aW9uVXVpZCI6ImUyZjlmMDVlLWRjOTQtNGM5ZC05MDk1LTlmOGE2NjJlNmI2NiIsInNob3dSZXN1bHRzIjpmYWxzZSwic2hvd0NvcnJlY3RBbnN3ZXJzIjpmYWxzZSwidm90aW5nTG9ja2VkIjpmYWxzZX0seyJwb2xsUXVlc3Rpb25VdWlkIjoiZTJmOWYwNWUtZGM5NC00YzlkLTkwOTUtOWY4YTY2MmU2YjY2Iiwic2hvd1Jlc3VsdHMiOnRydWUsInNob3dDb3JyZWN0QW5zd2VycyI6ZmFsc2UsInZvdGluZ0xvY2tlZCI6ZmFsc2V9XQ=="/>
  <p:tag name="SLIDO_TYPE" val="SlidoPoll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TERACTION_TYPE" val="Rating"/>
  <p:tag name="SLIDO_ELEMENT" val="interaction_imag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titl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METADATA" val="eyJUaW1lc3RhbXAiOjE3NzA1NzA3ODR9"/>
  <p:tag name="SLIDO_POLL_UUID" val="2a4942da-bda4-4474-964f-ffe9d01a4b92"/>
  <p:tag name="SLIDO_TIMELINE" val="W3sicG9sbFF1ZXN0aW9uVXVpZCI6ImRlOTNjNmI5LTJhMWEtNDM5OC04M2M5LWJkMzk2OTRlZmYzZCIsInNob3dSZXN1bHRzIjpmYWxzZSwic2hvd0NvcnJlY3RBbnN3ZXJzIjpmYWxzZSwidm90aW5nTG9ja2VkIjpmYWxzZX0seyJwb2xsUXVlc3Rpb25VdWlkIjoiZGU5M2M2YjktMmExYS00Mzk4LTgzYzktYmQzOTY5NGVmZjNkIiwic2hvd1Jlc3VsdHMiOnRydWUsInNob3dDb3JyZWN0QW5zd2VycyI6ZmFsc2UsInZvdGluZ0xvY2tlZCI6ZmFsc2V9XQ=="/>
  <p:tag name="SLIDO_TYPE" val="SlidoPoll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TERACTION_TYPE" val="MultipleChoice"/>
  <p:tag name="SLIDO_ELEMENT" val="interaction_imag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titl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METADATA" val="eyJUaW1lc3RhbXAiOjE3NzA1NzE0ODl9"/>
  <p:tag name="SLIDO_POLL_UUID" val="65c3d4c4-da6a-42c5-935b-e89039273e18"/>
  <p:tag name="SLIDO_TIMELINE" val="W3sicG9sbFF1ZXN0aW9uVXVpZCI6IjYzZjUyMTM3LTJmMWUtNDc2ZC04NjkzLTY5N2Y0YTg5OTZkMSIsInNob3dSZXN1bHRzIjpmYWxzZSwic2hvd0NvcnJlY3RBbnN3ZXJzIjpmYWxzZSwidm90aW5nTG9ja2VkIjpmYWxzZX0seyJwb2xsUXVlc3Rpb25VdWlkIjoiNjNmNTIxMzctMmYxZS00NzZkLTg2OTMtNjk3ZjRhODk5NmQxIiwic2hvd1Jlc3VsdHMiOnRydWUsInNob3dDb3JyZWN0QW5zd2VycyI6ZmFsc2UsInZvdGluZ0xvY2tlZCI6ZmFsc2V9XQ=="/>
  <p:tag name="SLIDO_TYPE" val="SlidoPoll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TERACTION_TYPE" val="MultipleChoice"/>
  <p:tag name="SLIDO_ELEMENT" val="interaction_imag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titl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METADATA" val="eyJUaW1lc3RhbXAiOjE3NzA1NzE5Nzd9"/>
  <p:tag name="SLIDO_POLL_UUID" val="50b584f0-b5e7-438b-947b-7b00d9d6cb3b"/>
  <p:tag name="SLIDO_TIMELINE" val="W3sicG9sbFF1ZXN0aW9uVXVpZCI6IjA1Yjk4MDUzLWNkNmYtNDZiNi04MDMzLWJjM2RkMGYxZTE3ZiIsInNob3dSZXN1bHRzIjpmYWxzZSwic2hvd0NvcnJlY3RBbnN3ZXJzIjpmYWxzZSwidm90aW5nTG9ja2VkIjpmYWxzZX0seyJwb2xsUXVlc3Rpb25VdWlkIjoiMDViOTgwNTMtY2Q2Zi00NmI2LTgwMzMtYmMzZGQwZjFlMTdmIiwic2hvd1Jlc3VsdHMiOnRydWUsInNob3dDb3JyZWN0QW5zd2VycyI6ZmFsc2UsInZvdGluZ0xvY2tlZCI6ZmFsc2V9XQ=="/>
  <p:tag name="SLIDO_TYPE" val="SlidoPoll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TERACTION_TYPE" val="MultipleChoice"/>
  <p:tag name="SLIDO_ELEMENT" val="interaction_imag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titl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METADATA" val="eyJUaW1lc3RhbXAiOjE3NzA1NzI0MzJ9"/>
  <p:tag name="SLIDO_POLL_UUID" val="b026c66d-ca3a-46cd-a093-ca7f0c9d693f"/>
  <p:tag name="SLIDO_TIMELINE" val="W3sicG9sbFF1ZXN0aW9uVXVpZCI6IjNjZDE3MjY5LWQzYjEtNGE1Yi1iN2Q3LWI2M2EyNjZiOTEyNiIsInNob3dSZXN1bHRzIjpmYWxzZSwic2hvd0NvcnJlY3RBbnN3ZXJzIjpmYWxzZSwidm90aW5nTG9ja2VkIjpmYWxzZX0seyJwb2xsUXVlc3Rpb25VdWlkIjoiM2NkMTcyNjktZDNiMS00YTViLWI3ZDctYjYzYTI2NmI5MTI2Iiwic2hvd1Jlc3VsdHMiOnRydWUsInNob3dDb3JyZWN0QW5zd2VycyI6ZmFsc2UsInZvdGluZ0xvY2tlZCI6ZmFsc2V9XQ=="/>
  <p:tag name="SLIDO_TYPE" val="SlidoPoll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TERACTION_TYPE" val="MultipleChoice"/>
  <p:tag name="SLIDO_ELEMENT" val="interaction_imag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title"/>
</p:tagLst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SCENT Carbon Power Point template_1" id="{851D655E-AE41-B243-951D-259F13673233}" vid="{D0CDA7E5-F59A-3E41-AAA9-F08398E91DB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f3b46c-1eea-48ad-acab-85e3850001ce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C8563622FBB8C469F524D5E31BDBD94" ma:contentTypeVersion="14" ma:contentTypeDescription="Create a new document." ma:contentTypeScope="" ma:versionID="257b6dbd011dd25bfede37b0f818f403">
  <xsd:schema xmlns:xsd="http://www.w3.org/2001/XMLSchema" xmlns:xs="http://www.w3.org/2001/XMLSchema" xmlns:p="http://schemas.microsoft.com/office/2006/metadata/properties" xmlns:ns1="http://schemas.microsoft.com/sharepoint/v3" xmlns:ns2="9ef3b46c-1eea-48ad-acab-85e3850001ce" targetNamespace="http://schemas.microsoft.com/office/2006/metadata/properties" ma:root="true" ma:fieldsID="59ee3e2af0436b6c73ab9acc50ad1b7a" ns1:_="" ns2:_="">
    <xsd:import namespace="http://schemas.microsoft.com/sharepoint/v3"/>
    <xsd:import namespace="9ef3b46c-1eea-48ad-acab-85e3850001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f3b46c-1eea-48ad-acab-85e3850001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a6c10d7-b926-4fc0-945e-3cbf5049f6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12AB4EA-99D3-4847-8710-5351D240317A}">
  <ds:schemaRefs>
    <ds:schemaRef ds:uri="http://schemas.microsoft.com/sharepoint/v3"/>
    <ds:schemaRef ds:uri="http://schemas.microsoft.com/office/infopath/2007/PartnerControls"/>
    <ds:schemaRef ds:uri="http://purl.org/dc/dcmitype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9ef3b46c-1eea-48ad-acab-85e3850001ce"/>
    <ds:schemaRef ds:uri="http://purl.org/dc/elements/1.1/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AF396D5-B33E-4B0C-8F13-B9085EB0FCD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05E82B8-5C55-4FE5-91DD-98EC126F590B}">
  <ds:schemaRefs>
    <ds:schemaRef ds:uri="9ef3b46c-1eea-48ad-acab-85e3850001c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ASCENT Carbon Power Point template_1 (003)</Template>
  <TotalTime>0</TotalTime>
  <Words>1140</Words>
  <Application>Microsoft Office PowerPoint</Application>
  <PresentationFormat>Widescreen</PresentationFormat>
  <Paragraphs>255</Paragraphs>
  <Slides>36</Slides>
  <Notes>4</Notes>
  <HiddenSlides>6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4" baseType="lpstr">
      <vt:lpstr>Aptos</vt:lpstr>
      <vt:lpstr>Aptos SemiBold</vt:lpstr>
      <vt:lpstr>Arial</vt:lpstr>
      <vt:lpstr>Calibri</vt:lpstr>
      <vt:lpstr>Calibri Light</vt:lpstr>
      <vt:lpstr>Grandview</vt:lpstr>
      <vt:lpstr>Univers Condensed</vt:lpstr>
      <vt:lpstr>Office 2013 - 2022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Agenda</vt:lpstr>
      <vt:lpstr>Agenda</vt:lpstr>
      <vt:lpstr>Agenda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Table Discussion (5 minutes)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Insert Slido questions , if relevant</vt:lpstr>
      <vt:lpstr>PowerPoint Presentation</vt:lpstr>
      <vt:lpstr>Insert Slido questions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Agenda</vt:lpstr>
      <vt:lpstr>Thank you!</vt:lpstr>
      <vt:lpstr>Session Outline</vt:lpstr>
      <vt:lpstr>Sub-Heading</vt:lpstr>
      <vt:lpstr>PowerPoint Presentation</vt:lpstr>
      <vt:lpstr>PowerPoint Presentation</vt:lpstr>
      <vt:lpstr>PowerPoint Presentation</vt:lpstr>
    </vt:vector>
  </TitlesOfParts>
  <Company>WBG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Ashia Bio Sawe</dc:creator>
  <cp:lastModifiedBy>Ashia Bio Sawe</cp:lastModifiedBy>
  <cp:revision>1</cp:revision>
  <dcterms:created xsi:type="dcterms:W3CDTF">2026-02-06T13:46:24Z</dcterms:created>
  <dcterms:modified xsi:type="dcterms:W3CDTF">2026-02-09T22:29:04Z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0x010100EC8563622FBB8C469F524D5E31BDBD94</vt:lpwstr>
  </property>
  <property fmtid="{D5CDD505-2E9C-101B-9397-08002B2CF9AE}" pid="3" name="MediaServiceImageTags">
    <vt:lpwstr/>
  </property>
  <property fmtid="{D5CDD505-2E9C-101B-9397-08002B2CF9AE}" pid="4" name="MSIP_Label_f1bf45b6-5649-4236-82a3-f45024cd282e_Enabled">
    <vt:lpwstr>true</vt:lpwstr>
  </property>
  <property fmtid="{D5CDD505-2E9C-101B-9397-08002B2CF9AE}" pid="5" name="MSIP_Label_f1bf45b6-5649-4236-82a3-f45024cd282e_SetDate">
    <vt:lpwstr>2025-09-14T15:29:10Z</vt:lpwstr>
  </property>
  <property fmtid="{D5CDD505-2E9C-101B-9397-08002B2CF9AE}" pid="6" name="MSIP_Label_f1bf45b6-5649-4236-82a3-f45024cd282e_Method">
    <vt:lpwstr>Privileged</vt:lpwstr>
  </property>
  <property fmtid="{D5CDD505-2E9C-101B-9397-08002B2CF9AE}" pid="7" name="MSIP_Label_f1bf45b6-5649-4236-82a3-f45024cd282e_Name">
    <vt:lpwstr>Official Use Only</vt:lpwstr>
  </property>
  <property fmtid="{D5CDD505-2E9C-101B-9397-08002B2CF9AE}" pid="8" name="MSIP_Label_f1bf45b6-5649-4236-82a3-f45024cd282e_SiteId">
    <vt:lpwstr>31a2fec0-266b-4c67-b56e-2796d8f59c36</vt:lpwstr>
  </property>
  <property fmtid="{D5CDD505-2E9C-101B-9397-08002B2CF9AE}" pid="9" name="MSIP_Label_f1bf45b6-5649-4236-82a3-f45024cd282e_ActionId">
    <vt:lpwstr>2dcde70d-7d1a-4684-8ca7-9cc878b5bc30</vt:lpwstr>
  </property>
  <property fmtid="{D5CDD505-2E9C-101B-9397-08002B2CF9AE}" pid="10" name="MSIP_Label_f1bf45b6-5649-4236-82a3-f45024cd282e_ContentBits">
    <vt:lpwstr>2</vt:lpwstr>
  </property>
  <property fmtid="{D5CDD505-2E9C-101B-9397-08002B2CF9AE}" pid="11" name="MSIP_Label_f1bf45b6-5649-4236-82a3-f45024cd282e_Tag">
    <vt:lpwstr>10, 0, 1, 2</vt:lpwstr>
  </property>
  <property fmtid="{D5CDD505-2E9C-101B-9397-08002B2CF9AE}" pid="12" name="ClassificationContentMarkingFooterLocations">
    <vt:lpwstr>Tema de Office:9</vt:lpwstr>
  </property>
  <property fmtid="{D5CDD505-2E9C-101B-9397-08002B2CF9AE}" pid="13" name="ClassificationContentMarkingFooterText">
    <vt:lpwstr>Official Use Only</vt:lpwstr>
  </property>
</Properties>
</file>