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Ex1.xml" ContentType="application/vnd.ms-office.chartex+xml"/>
  <Override PartName="/ppt/charts/style3.xml" ContentType="application/vnd.ms-office.chartstyle+xml"/>
  <Override PartName="/ppt/charts/colors3.xml" ContentType="application/vnd.ms-office.chartcolorstyl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4"/>
  </p:sldMasterIdLst>
  <p:notesMasterIdLst>
    <p:notesMasterId r:id="rId31"/>
  </p:notesMasterIdLst>
  <p:sldIdLst>
    <p:sldId id="272" r:id="rId5"/>
    <p:sldId id="2147481482" r:id="rId6"/>
    <p:sldId id="2147470879" r:id="rId7"/>
    <p:sldId id="2147480087" r:id="rId8"/>
    <p:sldId id="2147481435" r:id="rId9"/>
    <p:sldId id="2147470877" r:id="rId10"/>
    <p:sldId id="273" r:id="rId11"/>
    <p:sldId id="257" r:id="rId12"/>
    <p:sldId id="259" r:id="rId13"/>
    <p:sldId id="2147481514" r:id="rId14"/>
    <p:sldId id="2147481692" r:id="rId15"/>
    <p:sldId id="2147483505" r:id="rId16"/>
    <p:sldId id="2147481694" r:id="rId17"/>
    <p:sldId id="2147481515" r:id="rId18"/>
    <p:sldId id="2147481693" r:id="rId19"/>
    <p:sldId id="2147481440" r:id="rId20"/>
    <p:sldId id="2147481442" r:id="rId21"/>
    <p:sldId id="2147481445" r:id="rId22"/>
    <p:sldId id="2147481448" r:id="rId23"/>
    <p:sldId id="2147481449" r:id="rId24"/>
    <p:sldId id="2147481450" r:id="rId25"/>
    <p:sldId id="2147481456" r:id="rId26"/>
    <p:sldId id="2147481457" r:id="rId27"/>
    <p:sldId id="2147481516" r:id="rId28"/>
    <p:sldId id="256" r:id="rId29"/>
    <p:sldId id="274" r:id="rId3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AAF77BD-E87B-C14F-C6D4-71237E89150B}" v="1" dt="2026-02-13T08:16:22.22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2" d="100"/>
          <a:sy n="62" d="100"/>
        </p:scale>
        <p:origin x="801" y="261"/>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presProps" Target="presProps.xml"/><Relationship Id="rId37"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azvan Dumitru Sandru" userId="S::rsandru@worldbank.org::196edcbf-2896-4c25-9c2e-df98ae5b2f8b" providerId="AD" clId="Web-{EAAF77BD-E87B-C14F-C6D4-71237E89150B}"/>
    <pc:docChg chg="modSld">
      <pc:chgData name="Razvan Dumitru Sandru" userId="S::rsandru@worldbank.org::196edcbf-2896-4c25-9c2e-df98ae5b2f8b" providerId="AD" clId="Web-{EAAF77BD-E87B-C14F-C6D4-71237E89150B}" dt="2026-02-13T08:16:22.222" v="0" actId="1076"/>
      <pc:docMkLst>
        <pc:docMk/>
      </pc:docMkLst>
      <pc:sldChg chg="modSp">
        <pc:chgData name="Razvan Dumitru Sandru" userId="S::rsandru@worldbank.org::196edcbf-2896-4c25-9c2e-df98ae5b2f8b" providerId="AD" clId="Web-{EAAF77BD-E87B-C14F-C6D4-71237E89150B}" dt="2026-02-13T08:16:22.222" v="0" actId="1076"/>
        <pc:sldMkLst>
          <pc:docMk/>
          <pc:sldMk cId="3991707145" sldId="259"/>
        </pc:sldMkLst>
        <pc:spChg chg="mod">
          <ac:chgData name="Razvan Dumitru Sandru" userId="S::rsandru@worldbank.org::196edcbf-2896-4c25-9c2e-df98ae5b2f8b" providerId="AD" clId="Web-{EAAF77BD-E87B-C14F-C6D4-71237E89150B}" dt="2026-02-13T08:16:22.222" v="0" actId="1076"/>
          <ac:spMkLst>
            <pc:docMk/>
            <pc:sldMk cId="3991707145" sldId="259"/>
            <ac:spMk id="7" creationId="{5260DEBD-2844-B70E-C049-BEF6D99DBE61}"/>
          </ac:spMkLst>
        </pc:spChg>
      </pc:sldChg>
    </pc:docChg>
  </pc:docChgLst>
  <pc:docChgLst>
    <pc:chgData name="Martina Bosi" userId="7b2f4eb4-72dc-4a26-b453-89a0589149d7" providerId="ADAL" clId="{1D75E1E5-DE5D-4AB0-B857-8C2AE3D379DF}"/>
    <pc:docChg chg="undo custSel addSld delSld modSld sldOrd">
      <pc:chgData name="Martina Bosi" userId="7b2f4eb4-72dc-4a26-b453-89a0589149d7" providerId="ADAL" clId="{1D75E1E5-DE5D-4AB0-B857-8C2AE3D379DF}" dt="2026-02-09T22:01:23.951" v="2219" actId="1076"/>
      <pc:docMkLst>
        <pc:docMk/>
      </pc:docMkLst>
      <pc:sldChg chg="addSp delSp modSp mod">
        <pc:chgData name="Martina Bosi" userId="7b2f4eb4-72dc-4a26-b453-89a0589149d7" providerId="ADAL" clId="{1D75E1E5-DE5D-4AB0-B857-8C2AE3D379DF}" dt="2026-02-09T22:01:23.951" v="2219" actId="1076"/>
        <pc:sldMkLst>
          <pc:docMk/>
          <pc:sldMk cId="1293261539" sldId="257"/>
        </pc:sldMkLst>
        <pc:spChg chg="mod">
          <ac:chgData name="Martina Bosi" userId="7b2f4eb4-72dc-4a26-b453-89a0589149d7" providerId="ADAL" clId="{1D75E1E5-DE5D-4AB0-B857-8C2AE3D379DF}" dt="2026-02-09T19:01:42.656" v="87" actId="114"/>
          <ac:spMkLst>
            <pc:docMk/>
            <pc:sldMk cId="1293261539" sldId="257"/>
            <ac:spMk id="2" creationId="{C9FFAC31-FF21-AD85-8FCC-D505CF8B8E07}"/>
          </ac:spMkLst>
        </pc:spChg>
        <pc:spChg chg="add mod">
          <ac:chgData name="Martina Bosi" userId="7b2f4eb4-72dc-4a26-b453-89a0589149d7" providerId="ADAL" clId="{1D75E1E5-DE5D-4AB0-B857-8C2AE3D379DF}" dt="2026-02-09T22:01:23.951" v="2219" actId="1076"/>
          <ac:spMkLst>
            <pc:docMk/>
            <pc:sldMk cId="1293261539" sldId="257"/>
            <ac:spMk id="9" creationId="{7D7F7F07-024D-69A0-9DE3-962285F40080}"/>
          </ac:spMkLst>
        </pc:spChg>
        <pc:picChg chg="add mod modCrop">
          <ac:chgData name="Martina Bosi" userId="7b2f4eb4-72dc-4a26-b453-89a0589149d7" providerId="ADAL" clId="{1D75E1E5-DE5D-4AB0-B857-8C2AE3D379DF}" dt="2026-02-09T19:17:47.078" v="267" actId="1076"/>
          <ac:picMkLst>
            <pc:docMk/>
            <pc:sldMk cId="1293261539" sldId="257"/>
            <ac:picMk id="7" creationId="{F2999BE0-F8C3-4FE4-380D-C3BEEAFFB899}"/>
          </ac:picMkLst>
        </pc:picChg>
        <pc:picChg chg="add mod">
          <ac:chgData name="Martina Bosi" userId="7b2f4eb4-72dc-4a26-b453-89a0589149d7" providerId="ADAL" clId="{1D75E1E5-DE5D-4AB0-B857-8C2AE3D379DF}" dt="2026-02-09T19:21:23.362" v="283" actId="1076"/>
          <ac:picMkLst>
            <pc:docMk/>
            <pc:sldMk cId="1293261539" sldId="257"/>
            <ac:picMk id="12" creationId="{F2E501BF-B6AB-8989-E949-825381ECBE70}"/>
          </ac:picMkLst>
        </pc:picChg>
        <pc:picChg chg="add mod">
          <ac:chgData name="Martina Bosi" userId="7b2f4eb4-72dc-4a26-b453-89a0589149d7" providerId="ADAL" clId="{1D75E1E5-DE5D-4AB0-B857-8C2AE3D379DF}" dt="2026-02-09T19:21:35.330" v="287" actId="1076"/>
          <ac:picMkLst>
            <pc:docMk/>
            <pc:sldMk cId="1293261539" sldId="257"/>
            <ac:picMk id="13" creationId="{57CBCAB7-6E2F-A177-2A8F-7801409A5B5E}"/>
          </ac:picMkLst>
        </pc:picChg>
        <pc:picChg chg="add mod">
          <ac:chgData name="Martina Bosi" userId="7b2f4eb4-72dc-4a26-b453-89a0589149d7" providerId="ADAL" clId="{1D75E1E5-DE5D-4AB0-B857-8C2AE3D379DF}" dt="2026-02-09T19:21:25.643" v="284" actId="1076"/>
          <ac:picMkLst>
            <pc:docMk/>
            <pc:sldMk cId="1293261539" sldId="257"/>
            <ac:picMk id="15" creationId="{A1AD3B29-AE61-D3C8-312A-5710CA95866C}"/>
          </ac:picMkLst>
        </pc:picChg>
      </pc:sldChg>
      <pc:sldChg chg="addSp delSp modSp mod ord modAnim">
        <pc:chgData name="Martina Bosi" userId="7b2f4eb4-72dc-4a26-b453-89a0589149d7" providerId="ADAL" clId="{1D75E1E5-DE5D-4AB0-B857-8C2AE3D379DF}" dt="2026-02-09T20:12:28.886" v="568" actId="14100"/>
        <pc:sldMkLst>
          <pc:docMk/>
          <pc:sldMk cId="3991707145" sldId="259"/>
        </pc:sldMkLst>
        <pc:spChg chg="add mod">
          <ac:chgData name="Martina Bosi" userId="7b2f4eb4-72dc-4a26-b453-89a0589149d7" providerId="ADAL" clId="{1D75E1E5-DE5D-4AB0-B857-8C2AE3D379DF}" dt="2026-02-09T19:54:20.012" v="468" actId="164"/>
          <ac:spMkLst>
            <pc:docMk/>
            <pc:sldMk cId="3991707145" sldId="259"/>
            <ac:spMk id="13" creationId="{CD2C3CF7-CBC8-174A-F1D3-0E80F8699967}"/>
          </ac:spMkLst>
        </pc:spChg>
        <pc:spChg chg="add mod">
          <ac:chgData name="Martina Bosi" userId="7b2f4eb4-72dc-4a26-b453-89a0589149d7" providerId="ADAL" clId="{1D75E1E5-DE5D-4AB0-B857-8C2AE3D379DF}" dt="2026-02-09T19:54:20.012" v="468" actId="164"/>
          <ac:spMkLst>
            <pc:docMk/>
            <pc:sldMk cId="3991707145" sldId="259"/>
            <ac:spMk id="14" creationId="{8CA54CCA-1CE9-DCB1-E76B-144002479BB6}"/>
          </ac:spMkLst>
        </pc:spChg>
        <pc:spChg chg="add mod">
          <ac:chgData name="Martina Bosi" userId="7b2f4eb4-72dc-4a26-b453-89a0589149d7" providerId="ADAL" clId="{1D75E1E5-DE5D-4AB0-B857-8C2AE3D379DF}" dt="2026-02-09T19:54:20.012" v="468" actId="164"/>
          <ac:spMkLst>
            <pc:docMk/>
            <pc:sldMk cId="3991707145" sldId="259"/>
            <ac:spMk id="15" creationId="{A1DD3475-3B68-759D-4CA8-FF6722056E11}"/>
          </ac:spMkLst>
        </pc:spChg>
        <pc:spChg chg="add mod">
          <ac:chgData name="Martina Bosi" userId="7b2f4eb4-72dc-4a26-b453-89a0589149d7" providerId="ADAL" clId="{1D75E1E5-DE5D-4AB0-B857-8C2AE3D379DF}" dt="2026-02-09T19:54:20.012" v="468" actId="164"/>
          <ac:spMkLst>
            <pc:docMk/>
            <pc:sldMk cId="3991707145" sldId="259"/>
            <ac:spMk id="16" creationId="{CC2B15D6-DA1C-61A8-70F1-6D4F91EF2A4C}"/>
          </ac:spMkLst>
        </pc:spChg>
        <pc:spChg chg="add mod">
          <ac:chgData name="Martina Bosi" userId="7b2f4eb4-72dc-4a26-b453-89a0589149d7" providerId="ADAL" clId="{1D75E1E5-DE5D-4AB0-B857-8C2AE3D379DF}" dt="2026-02-09T19:54:20.012" v="468" actId="164"/>
          <ac:spMkLst>
            <pc:docMk/>
            <pc:sldMk cId="3991707145" sldId="259"/>
            <ac:spMk id="17" creationId="{6FF50CAB-A174-2E1C-1089-A3E4F51E9B10}"/>
          </ac:spMkLst>
        </pc:spChg>
        <pc:spChg chg="add mod">
          <ac:chgData name="Martina Bosi" userId="7b2f4eb4-72dc-4a26-b453-89a0589149d7" providerId="ADAL" clId="{1D75E1E5-DE5D-4AB0-B857-8C2AE3D379DF}" dt="2026-02-09T19:54:20.012" v="468" actId="164"/>
          <ac:spMkLst>
            <pc:docMk/>
            <pc:sldMk cId="3991707145" sldId="259"/>
            <ac:spMk id="18" creationId="{8666C866-3538-39AD-9777-C2F4D5EC6CC7}"/>
          </ac:spMkLst>
        </pc:spChg>
        <pc:spChg chg="add mod">
          <ac:chgData name="Martina Bosi" userId="7b2f4eb4-72dc-4a26-b453-89a0589149d7" providerId="ADAL" clId="{1D75E1E5-DE5D-4AB0-B857-8C2AE3D379DF}" dt="2026-02-09T19:54:20.012" v="468" actId="164"/>
          <ac:spMkLst>
            <pc:docMk/>
            <pc:sldMk cId="3991707145" sldId="259"/>
            <ac:spMk id="19" creationId="{656D86CF-6C55-8034-56BC-FD2C21148A3D}"/>
          </ac:spMkLst>
        </pc:spChg>
        <pc:spChg chg="add mod">
          <ac:chgData name="Martina Bosi" userId="7b2f4eb4-72dc-4a26-b453-89a0589149d7" providerId="ADAL" clId="{1D75E1E5-DE5D-4AB0-B857-8C2AE3D379DF}" dt="2026-02-09T19:57:43.693" v="471" actId="164"/>
          <ac:spMkLst>
            <pc:docMk/>
            <pc:sldMk cId="3991707145" sldId="259"/>
            <ac:spMk id="20" creationId="{074DD19C-1FC9-2638-A677-9FAD57061E6A}"/>
          </ac:spMkLst>
        </pc:spChg>
        <pc:spChg chg="add mod">
          <ac:chgData name="Martina Bosi" userId="7b2f4eb4-72dc-4a26-b453-89a0589149d7" providerId="ADAL" clId="{1D75E1E5-DE5D-4AB0-B857-8C2AE3D379DF}" dt="2026-02-09T19:57:43.693" v="471" actId="164"/>
          <ac:spMkLst>
            <pc:docMk/>
            <pc:sldMk cId="3991707145" sldId="259"/>
            <ac:spMk id="21" creationId="{C357E011-55BA-27CA-4280-D577F22872B4}"/>
          </ac:spMkLst>
        </pc:spChg>
        <pc:spChg chg="add mod">
          <ac:chgData name="Martina Bosi" userId="7b2f4eb4-72dc-4a26-b453-89a0589149d7" providerId="ADAL" clId="{1D75E1E5-DE5D-4AB0-B857-8C2AE3D379DF}" dt="2026-02-09T19:57:43.693" v="471" actId="164"/>
          <ac:spMkLst>
            <pc:docMk/>
            <pc:sldMk cId="3991707145" sldId="259"/>
            <ac:spMk id="22" creationId="{818C9188-D095-7BB2-C1E6-32659C6A8474}"/>
          </ac:spMkLst>
        </pc:spChg>
        <pc:spChg chg="add mod">
          <ac:chgData name="Martina Bosi" userId="7b2f4eb4-72dc-4a26-b453-89a0589149d7" providerId="ADAL" clId="{1D75E1E5-DE5D-4AB0-B857-8C2AE3D379DF}" dt="2026-02-09T19:57:43.693" v="471" actId="164"/>
          <ac:spMkLst>
            <pc:docMk/>
            <pc:sldMk cId="3991707145" sldId="259"/>
            <ac:spMk id="23" creationId="{E936A93C-0F9F-0A17-0FA7-2DFCBFDE7F3B}"/>
          </ac:spMkLst>
        </pc:spChg>
        <pc:spChg chg="add mod">
          <ac:chgData name="Martina Bosi" userId="7b2f4eb4-72dc-4a26-b453-89a0589149d7" providerId="ADAL" clId="{1D75E1E5-DE5D-4AB0-B857-8C2AE3D379DF}" dt="2026-02-09T19:58:25.805" v="472" actId="164"/>
          <ac:spMkLst>
            <pc:docMk/>
            <pc:sldMk cId="3991707145" sldId="259"/>
            <ac:spMk id="24" creationId="{9EA22AC7-C09F-90E1-5914-114092649591}"/>
          </ac:spMkLst>
        </pc:spChg>
        <pc:spChg chg="add mod">
          <ac:chgData name="Martina Bosi" userId="7b2f4eb4-72dc-4a26-b453-89a0589149d7" providerId="ADAL" clId="{1D75E1E5-DE5D-4AB0-B857-8C2AE3D379DF}" dt="2026-02-09T19:57:43.693" v="471" actId="164"/>
          <ac:spMkLst>
            <pc:docMk/>
            <pc:sldMk cId="3991707145" sldId="259"/>
            <ac:spMk id="25" creationId="{648A961E-04E7-56B4-84C4-26FA020A6A9F}"/>
          </ac:spMkLst>
        </pc:spChg>
        <pc:spChg chg="add mod">
          <ac:chgData name="Martina Bosi" userId="7b2f4eb4-72dc-4a26-b453-89a0589149d7" providerId="ADAL" clId="{1D75E1E5-DE5D-4AB0-B857-8C2AE3D379DF}" dt="2026-02-09T19:57:43.693" v="471" actId="164"/>
          <ac:spMkLst>
            <pc:docMk/>
            <pc:sldMk cId="3991707145" sldId="259"/>
            <ac:spMk id="26" creationId="{46A566E5-1872-775B-50E3-4DBDCF6EB2BC}"/>
          </ac:spMkLst>
        </pc:spChg>
        <pc:spChg chg="add mod">
          <ac:chgData name="Martina Bosi" userId="7b2f4eb4-72dc-4a26-b453-89a0589149d7" providerId="ADAL" clId="{1D75E1E5-DE5D-4AB0-B857-8C2AE3D379DF}" dt="2026-02-09T19:57:43.693" v="471" actId="164"/>
          <ac:spMkLst>
            <pc:docMk/>
            <pc:sldMk cId="3991707145" sldId="259"/>
            <ac:spMk id="27" creationId="{F57202C4-056B-AABA-FB5B-6F3023634E25}"/>
          </ac:spMkLst>
        </pc:spChg>
        <pc:spChg chg="add mod">
          <ac:chgData name="Martina Bosi" userId="7b2f4eb4-72dc-4a26-b453-89a0589149d7" providerId="ADAL" clId="{1D75E1E5-DE5D-4AB0-B857-8C2AE3D379DF}" dt="2026-02-09T20:12:28.886" v="568" actId="14100"/>
          <ac:spMkLst>
            <pc:docMk/>
            <pc:sldMk cId="3991707145" sldId="259"/>
            <ac:spMk id="34" creationId="{1924D137-E2AD-B4E6-A6E7-DF65A842BB81}"/>
          </ac:spMkLst>
        </pc:spChg>
        <pc:grpChg chg="add mod">
          <ac:chgData name="Martina Bosi" userId="7b2f4eb4-72dc-4a26-b453-89a0589149d7" providerId="ADAL" clId="{1D75E1E5-DE5D-4AB0-B857-8C2AE3D379DF}" dt="2026-02-09T19:58:25.805" v="472" actId="164"/>
          <ac:grpSpMkLst>
            <pc:docMk/>
            <pc:sldMk cId="3991707145" sldId="259"/>
            <ac:grpSpMk id="29" creationId="{775ABF97-B703-8932-AE50-C29757E44FBE}"/>
          </ac:grpSpMkLst>
        </pc:grpChg>
        <pc:grpChg chg="add mod">
          <ac:chgData name="Martina Bosi" userId="7b2f4eb4-72dc-4a26-b453-89a0589149d7" providerId="ADAL" clId="{1D75E1E5-DE5D-4AB0-B857-8C2AE3D379DF}" dt="2026-02-09T19:58:25.805" v="472" actId="164"/>
          <ac:grpSpMkLst>
            <pc:docMk/>
            <pc:sldMk cId="3991707145" sldId="259"/>
            <ac:grpSpMk id="30" creationId="{30A7BAA6-F3D5-FAAA-DFC1-6E4A879DB69E}"/>
          </ac:grpSpMkLst>
        </pc:grpChg>
        <pc:picChg chg="add mod">
          <ac:chgData name="Martina Bosi" userId="7b2f4eb4-72dc-4a26-b453-89a0589149d7" providerId="ADAL" clId="{1D75E1E5-DE5D-4AB0-B857-8C2AE3D379DF}" dt="2026-02-09T19:54:20.012" v="468" actId="164"/>
          <ac:picMkLst>
            <pc:docMk/>
            <pc:sldMk cId="3991707145" sldId="259"/>
            <ac:picMk id="9" creationId="{9A74CB42-5C34-D244-71EF-40DD8CFD5517}"/>
          </ac:picMkLst>
        </pc:picChg>
        <pc:picChg chg="add mod">
          <ac:chgData name="Martina Bosi" userId="7b2f4eb4-72dc-4a26-b453-89a0589149d7" providerId="ADAL" clId="{1D75E1E5-DE5D-4AB0-B857-8C2AE3D379DF}" dt="2026-02-09T19:54:20.012" v="468" actId="164"/>
          <ac:picMkLst>
            <pc:docMk/>
            <pc:sldMk cId="3991707145" sldId="259"/>
            <ac:picMk id="10" creationId="{B47C2ACA-DC93-0383-5193-19BA550E3802}"/>
          </ac:picMkLst>
        </pc:picChg>
        <pc:picChg chg="add mod">
          <ac:chgData name="Martina Bosi" userId="7b2f4eb4-72dc-4a26-b453-89a0589149d7" providerId="ADAL" clId="{1D75E1E5-DE5D-4AB0-B857-8C2AE3D379DF}" dt="2026-02-09T19:54:20.012" v="468" actId="164"/>
          <ac:picMkLst>
            <pc:docMk/>
            <pc:sldMk cId="3991707145" sldId="259"/>
            <ac:picMk id="11" creationId="{13DCD3D2-AC40-4DF4-0D8F-9BB288424B25}"/>
          </ac:picMkLst>
        </pc:picChg>
      </pc:sldChg>
      <pc:sldChg chg="addSp modSp mod">
        <pc:chgData name="Martina Bosi" userId="7b2f4eb4-72dc-4a26-b453-89a0589149d7" providerId="ADAL" clId="{1D75E1E5-DE5D-4AB0-B857-8C2AE3D379DF}" dt="2026-02-09T18:16:54.206" v="64" actId="403"/>
        <pc:sldMkLst>
          <pc:docMk/>
          <pc:sldMk cId="135077494" sldId="272"/>
        </pc:sldMkLst>
        <pc:graphicFrameChg chg="add mod modGraphic">
          <ac:chgData name="Martina Bosi" userId="7b2f4eb4-72dc-4a26-b453-89a0589149d7" providerId="ADAL" clId="{1D75E1E5-DE5D-4AB0-B857-8C2AE3D379DF}" dt="2026-02-09T18:16:54.206" v="64" actId="403"/>
          <ac:graphicFrameMkLst>
            <pc:docMk/>
            <pc:sldMk cId="135077494" sldId="272"/>
            <ac:graphicFrameMk id="2" creationId="{27D965F4-6D5D-C8F3-BF60-E90135AAEC44}"/>
          </ac:graphicFrameMkLst>
        </pc:graphicFrameChg>
      </pc:sldChg>
      <pc:sldChg chg="modSp mod">
        <pc:chgData name="Martina Bosi" userId="7b2f4eb4-72dc-4a26-b453-89a0589149d7" providerId="ADAL" clId="{1D75E1E5-DE5D-4AB0-B857-8C2AE3D379DF}" dt="2026-02-09T21:00:25.408" v="2170" actId="114"/>
        <pc:sldMkLst>
          <pc:docMk/>
          <pc:sldMk cId="3667884495" sldId="273"/>
        </pc:sldMkLst>
        <pc:spChg chg="mod">
          <ac:chgData name="Martina Bosi" userId="7b2f4eb4-72dc-4a26-b453-89a0589149d7" providerId="ADAL" clId="{1D75E1E5-DE5D-4AB0-B857-8C2AE3D379DF}" dt="2026-02-09T21:00:25.408" v="2170" actId="114"/>
          <ac:spMkLst>
            <pc:docMk/>
            <pc:sldMk cId="3667884495" sldId="273"/>
            <ac:spMk id="2" creationId="{552EF4D6-5DD9-956D-8D60-8A93363C89BA}"/>
          </ac:spMkLst>
        </pc:spChg>
      </pc:sldChg>
      <pc:sldChg chg="delSp modSp add mod">
        <pc:chgData name="Martina Bosi" userId="7b2f4eb4-72dc-4a26-b453-89a0589149d7" providerId="ADAL" clId="{1D75E1E5-DE5D-4AB0-B857-8C2AE3D379DF}" dt="2026-02-09T20:17:11.017" v="619" actId="20577"/>
        <pc:sldMkLst>
          <pc:docMk/>
          <pc:sldMk cId="2100960319" sldId="2147481514"/>
        </pc:sldMkLst>
        <pc:spChg chg="mod">
          <ac:chgData name="Martina Bosi" userId="7b2f4eb4-72dc-4a26-b453-89a0589149d7" providerId="ADAL" clId="{1D75E1E5-DE5D-4AB0-B857-8C2AE3D379DF}" dt="2026-02-09T20:17:11.017" v="619" actId="20577"/>
          <ac:spMkLst>
            <pc:docMk/>
            <pc:sldMk cId="2100960319" sldId="2147481514"/>
            <ac:spMk id="2" creationId="{36B26F67-C07E-EAC5-06ED-840713CD6DED}"/>
          </ac:spMkLst>
        </pc:spChg>
        <pc:spChg chg="mod">
          <ac:chgData name="Martina Bosi" userId="7b2f4eb4-72dc-4a26-b453-89a0589149d7" providerId="ADAL" clId="{1D75E1E5-DE5D-4AB0-B857-8C2AE3D379DF}" dt="2026-02-09T19:35:18.544" v="385" actId="20577"/>
          <ac:spMkLst>
            <pc:docMk/>
            <pc:sldMk cId="2100960319" sldId="2147481514"/>
            <ac:spMk id="17" creationId="{13891275-A734-E9D0-4509-AC38C28235AC}"/>
          </ac:spMkLst>
        </pc:spChg>
      </pc:sldChg>
      <pc:sldChg chg="modSp add mod">
        <pc:chgData name="Martina Bosi" userId="7b2f4eb4-72dc-4a26-b453-89a0589149d7" providerId="ADAL" clId="{1D75E1E5-DE5D-4AB0-B857-8C2AE3D379DF}" dt="2026-02-09T21:58:41.940" v="2194" actId="20577"/>
        <pc:sldMkLst>
          <pc:docMk/>
          <pc:sldMk cId="2894297086" sldId="2147481692"/>
        </pc:sldMkLst>
        <pc:spChg chg="mod">
          <ac:chgData name="Martina Bosi" userId="7b2f4eb4-72dc-4a26-b453-89a0589149d7" providerId="ADAL" clId="{1D75E1E5-DE5D-4AB0-B857-8C2AE3D379DF}" dt="2026-02-09T21:58:41.940" v="2194" actId="20577"/>
          <ac:spMkLst>
            <pc:docMk/>
            <pc:sldMk cId="2894297086" sldId="2147481692"/>
            <ac:spMk id="4" creationId="{F340D2FB-7B5B-534E-A2BC-42C4849EC9B0}"/>
          </ac:spMkLst>
        </pc:spChg>
        <pc:spChg chg="mod">
          <ac:chgData name="Martina Bosi" userId="7b2f4eb4-72dc-4a26-b453-89a0589149d7" providerId="ADAL" clId="{1D75E1E5-DE5D-4AB0-B857-8C2AE3D379DF}" dt="2026-02-09T19:49:12.464" v="450" actId="14100"/>
          <ac:spMkLst>
            <pc:docMk/>
            <pc:sldMk cId="2894297086" sldId="2147481692"/>
            <ac:spMk id="7" creationId="{591A9554-C416-DC69-1EEF-646F755DE5C9}"/>
          </ac:spMkLst>
        </pc:spChg>
      </pc:sldChg>
      <pc:sldChg chg="addSp delSp modSp add mod setBg">
        <pc:chgData name="Martina Bosi" userId="7b2f4eb4-72dc-4a26-b453-89a0589149d7" providerId="ADAL" clId="{1D75E1E5-DE5D-4AB0-B857-8C2AE3D379DF}" dt="2026-02-09T22:00:29.682" v="2208" actId="1076"/>
        <pc:sldMkLst>
          <pc:docMk/>
          <pc:sldMk cId="2486521816" sldId="2147481694"/>
        </pc:sldMkLst>
        <pc:spChg chg="mod">
          <ac:chgData name="Martina Bosi" userId="7b2f4eb4-72dc-4a26-b453-89a0589149d7" providerId="ADAL" clId="{1D75E1E5-DE5D-4AB0-B857-8C2AE3D379DF}" dt="2026-02-09T20:58:56.190" v="2130" actId="1076"/>
          <ac:spMkLst>
            <pc:docMk/>
            <pc:sldMk cId="2486521816" sldId="2147481694"/>
            <ac:spMk id="2" creationId="{4A5713D4-717C-E841-9B35-9484D966B151}"/>
          </ac:spMkLst>
        </pc:spChg>
        <pc:spChg chg="mod">
          <ac:chgData name="Martina Bosi" userId="7b2f4eb4-72dc-4a26-b453-89a0589149d7" providerId="ADAL" clId="{1D75E1E5-DE5D-4AB0-B857-8C2AE3D379DF}" dt="2026-02-09T21:59:42.375" v="2197" actId="1076"/>
          <ac:spMkLst>
            <pc:docMk/>
            <pc:sldMk cId="2486521816" sldId="2147481694"/>
            <ac:spMk id="3" creationId="{ED143966-2006-6A4E-1F07-6B5D1AD30A48}"/>
          </ac:spMkLst>
        </pc:spChg>
        <pc:spChg chg="add mod">
          <ac:chgData name="Martina Bosi" userId="7b2f4eb4-72dc-4a26-b453-89a0589149d7" providerId="ADAL" clId="{1D75E1E5-DE5D-4AB0-B857-8C2AE3D379DF}" dt="2026-02-09T22:00:26.732" v="2207" actId="1076"/>
          <ac:spMkLst>
            <pc:docMk/>
            <pc:sldMk cId="2486521816" sldId="2147481694"/>
            <ac:spMk id="11" creationId="{8574E113-36F2-5616-E6F7-E14F9B3B349B}"/>
          </ac:spMkLst>
        </pc:spChg>
        <pc:picChg chg="add mod">
          <ac:chgData name="Martina Bosi" userId="7b2f4eb4-72dc-4a26-b453-89a0589149d7" providerId="ADAL" clId="{1D75E1E5-DE5D-4AB0-B857-8C2AE3D379DF}" dt="2026-02-09T20:59:04.459" v="2133" actId="14100"/>
          <ac:picMkLst>
            <pc:docMk/>
            <pc:sldMk cId="2486521816" sldId="2147481694"/>
            <ac:picMk id="6" creationId="{08DC22E2-AF0F-ABEB-CF55-EA80A9AE5EE2}"/>
          </ac:picMkLst>
        </pc:picChg>
        <pc:picChg chg="add mod">
          <ac:chgData name="Martina Bosi" userId="7b2f4eb4-72dc-4a26-b453-89a0589149d7" providerId="ADAL" clId="{1D75E1E5-DE5D-4AB0-B857-8C2AE3D379DF}" dt="2026-02-09T20:59:06.565" v="2134" actId="1076"/>
          <ac:picMkLst>
            <pc:docMk/>
            <pc:sldMk cId="2486521816" sldId="2147481694"/>
            <ac:picMk id="8" creationId="{334B7D10-C44E-8C3C-AB4A-D2E726DDB3D2}"/>
          </ac:picMkLst>
        </pc:picChg>
        <pc:picChg chg="add mod">
          <ac:chgData name="Martina Bosi" userId="7b2f4eb4-72dc-4a26-b453-89a0589149d7" providerId="ADAL" clId="{1D75E1E5-DE5D-4AB0-B857-8C2AE3D379DF}" dt="2026-02-09T20:59:14.328" v="2136" actId="14100"/>
          <ac:picMkLst>
            <pc:docMk/>
            <pc:sldMk cId="2486521816" sldId="2147481694"/>
            <ac:picMk id="9" creationId="{BA89D3E0-7E27-630D-5B51-48D1CBFE9C77}"/>
          </ac:picMkLst>
        </pc:picChg>
        <pc:picChg chg="add mod">
          <ac:chgData name="Martina Bosi" userId="7b2f4eb4-72dc-4a26-b453-89a0589149d7" providerId="ADAL" clId="{1D75E1E5-DE5D-4AB0-B857-8C2AE3D379DF}" dt="2026-02-09T22:00:29.682" v="2208" actId="1076"/>
          <ac:picMkLst>
            <pc:docMk/>
            <pc:sldMk cId="2486521816" sldId="2147481694"/>
            <ac:picMk id="12" creationId="{7D70B7D9-C821-6AF0-E60D-945DD173D415}"/>
          </ac:picMkLst>
        </pc:picChg>
      </pc:sldChg>
      <pc:sldChg chg="addSp delSp modSp add mod setBg">
        <pc:chgData name="Martina Bosi" userId="7b2f4eb4-72dc-4a26-b453-89a0589149d7" providerId="ADAL" clId="{1D75E1E5-DE5D-4AB0-B857-8C2AE3D379DF}" dt="2026-02-09T20:39:32.523" v="1378" actId="20577"/>
        <pc:sldMkLst>
          <pc:docMk/>
          <pc:sldMk cId="1545056658" sldId="2147483505"/>
        </pc:sldMkLst>
        <pc:spChg chg="add mod">
          <ac:chgData name="Martina Bosi" userId="7b2f4eb4-72dc-4a26-b453-89a0589149d7" providerId="ADAL" clId="{1D75E1E5-DE5D-4AB0-B857-8C2AE3D379DF}" dt="2026-02-09T20:27:24.780" v="998" actId="1076"/>
          <ac:spMkLst>
            <pc:docMk/>
            <pc:sldMk cId="1545056658" sldId="2147483505"/>
            <ac:spMk id="4" creationId="{11A41ECF-C368-0D7D-33C2-46FF1AEAB38D}"/>
          </ac:spMkLst>
        </pc:spChg>
        <pc:spChg chg="add mod">
          <ac:chgData name="Martina Bosi" userId="7b2f4eb4-72dc-4a26-b453-89a0589149d7" providerId="ADAL" clId="{1D75E1E5-DE5D-4AB0-B857-8C2AE3D379DF}" dt="2026-02-09T20:39:32.523" v="1378" actId="20577"/>
          <ac:spMkLst>
            <pc:docMk/>
            <pc:sldMk cId="1545056658" sldId="2147483505"/>
            <ac:spMk id="12" creationId="{8FF5627B-722E-89FC-6C35-CEAB49D0EE5B}"/>
          </ac:spMkLst>
        </pc:spChg>
        <pc:graphicFrameChg chg="add mod modGraphic">
          <ac:chgData name="Martina Bosi" userId="7b2f4eb4-72dc-4a26-b453-89a0589149d7" providerId="ADAL" clId="{1D75E1E5-DE5D-4AB0-B857-8C2AE3D379DF}" dt="2026-02-09T20:35:42.982" v="1177" actId="20577"/>
          <ac:graphicFrameMkLst>
            <pc:docMk/>
            <pc:sldMk cId="1545056658" sldId="2147483505"/>
            <ac:graphicFrameMk id="9" creationId="{1229122B-CBD4-8ACB-FF13-FAFA31392348}"/>
          </ac:graphicFrameMkLst>
        </pc:graphicFrameChg>
      </pc:sldChg>
    </pc:docChg>
  </pc:docChgLst>
  <pc:docChgLst>
    <pc:chgData name="Monali Ranade" userId="d7b09e00-90ae-4db8-8e7b-757ea71ff1a5" providerId="ADAL" clId="{528A7891-A904-43EC-BFD2-AEF542E8E82C}"/>
    <pc:docChg chg="addSld delSld modSld sldOrd">
      <pc:chgData name="Monali Ranade" userId="d7b09e00-90ae-4db8-8e7b-757ea71ff1a5" providerId="ADAL" clId="{528A7891-A904-43EC-BFD2-AEF542E8E82C}" dt="2026-02-10T04:53:26.727" v="193" actId="47"/>
      <pc:docMkLst>
        <pc:docMk/>
      </pc:docMkLst>
      <pc:sldChg chg="add">
        <pc:chgData name="Monali Ranade" userId="d7b09e00-90ae-4db8-8e7b-757ea71ff1a5" providerId="ADAL" clId="{528A7891-A904-43EC-BFD2-AEF542E8E82C}" dt="2026-02-09T19:30:07.906" v="1"/>
        <pc:sldMkLst>
          <pc:docMk/>
          <pc:sldMk cId="1068930109" sldId="2147470877"/>
        </pc:sldMkLst>
      </pc:sldChg>
      <pc:sldChg chg="add">
        <pc:chgData name="Monali Ranade" userId="d7b09e00-90ae-4db8-8e7b-757ea71ff1a5" providerId="ADAL" clId="{528A7891-A904-43EC-BFD2-AEF542E8E82C}" dt="2026-02-09T19:30:27.873" v="5"/>
        <pc:sldMkLst>
          <pc:docMk/>
          <pc:sldMk cId="1831573290" sldId="2147470879"/>
        </pc:sldMkLst>
      </pc:sldChg>
      <pc:sldChg chg="add ord">
        <pc:chgData name="Monali Ranade" userId="d7b09e00-90ae-4db8-8e7b-757ea71ff1a5" providerId="ADAL" clId="{528A7891-A904-43EC-BFD2-AEF542E8E82C}" dt="2026-02-09T19:43:29.815" v="185"/>
        <pc:sldMkLst>
          <pc:docMk/>
          <pc:sldMk cId="4029883270" sldId="2147480087"/>
        </pc:sldMkLst>
      </pc:sldChg>
      <pc:sldChg chg="add ord">
        <pc:chgData name="Monali Ranade" userId="d7b09e00-90ae-4db8-8e7b-757ea71ff1a5" providerId="ADAL" clId="{528A7891-A904-43EC-BFD2-AEF542E8E82C}" dt="2026-02-09T19:43:35.726" v="187"/>
        <pc:sldMkLst>
          <pc:docMk/>
          <pc:sldMk cId="1866948720" sldId="2147481435"/>
        </pc:sldMkLst>
      </pc:sldChg>
      <pc:sldChg chg="modSp add mod">
        <pc:chgData name="Monali Ranade" userId="d7b09e00-90ae-4db8-8e7b-757ea71ff1a5" providerId="ADAL" clId="{528A7891-A904-43EC-BFD2-AEF542E8E82C}" dt="2026-02-09T19:38:05.163" v="85" actId="113"/>
        <pc:sldMkLst>
          <pc:docMk/>
          <pc:sldMk cId="1071562494" sldId="2147481440"/>
        </pc:sldMkLst>
        <pc:spChg chg="mod">
          <ac:chgData name="Monali Ranade" userId="d7b09e00-90ae-4db8-8e7b-757ea71ff1a5" providerId="ADAL" clId="{528A7891-A904-43EC-BFD2-AEF542E8E82C}" dt="2026-02-09T19:37:57.352" v="83" actId="113"/>
          <ac:spMkLst>
            <pc:docMk/>
            <pc:sldMk cId="1071562494" sldId="2147481440"/>
            <ac:spMk id="58" creationId="{1B727481-5032-F781-29EA-A5C6A1F72456}"/>
          </ac:spMkLst>
        </pc:spChg>
        <pc:spChg chg="mod">
          <ac:chgData name="Monali Ranade" userId="d7b09e00-90ae-4db8-8e7b-757ea71ff1a5" providerId="ADAL" clId="{528A7891-A904-43EC-BFD2-AEF542E8E82C}" dt="2026-02-09T19:38:05.163" v="85" actId="113"/>
          <ac:spMkLst>
            <pc:docMk/>
            <pc:sldMk cId="1071562494" sldId="2147481440"/>
            <ac:spMk id="59" creationId="{C0DA3CCC-CA48-D594-2ABC-C3380087D556}"/>
          </ac:spMkLst>
        </pc:spChg>
      </pc:sldChg>
      <pc:sldChg chg="modSp add mod">
        <pc:chgData name="Monali Ranade" userId="d7b09e00-90ae-4db8-8e7b-757ea71ff1a5" providerId="ADAL" clId="{528A7891-A904-43EC-BFD2-AEF542E8E82C}" dt="2026-02-09T19:38:29.462" v="89" actId="113"/>
        <pc:sldMkLst>
          <pc:docMk/>
          <pc:sldMk cId="2938080629" sldId="2147481442"/>
        </pc:sldMkLst>
        <pc:spChg chg="mod">
          <ac:chgData name="Monali Ranade" userId="d7b09e00-90ae-4db8-8e7b-757ea71ff1a5" providerId="ADAL" clId="{528A7891-A904-43EC-BFD2-AEF542E8E82C}" dt="2026-02-09T19:38:23.331" v="87" actId="403"/>
          <ac:spMkLst>
            <pc:docMk/>
            <pc:sldMk cId="2938080629" sldId="2147481442"/>
            <ac:spMk id="58" creationId="{148D859B-A1F6-D465-093D-E0F4437C2E3B}"/>
          </ac:spMkLst>
        </pc:spChg>
        <pc:spChg chg="mod">
          <ac:chgData name="Monali Ranade" userId="d7b09e00-90ae-4db8-8e7b-757ea71ff1a5" providerId="ADAL" clId="{528A7891-A904-43EC-BFD2-AEF542E8E82C}" dt="2026-02-09T19:38:29.462" v="89" actId="113"/>
          <ac:spMkLst>
            <pc:docMk/>
            <pc:sldMk cId="2938080629" sldId="2147481442"/>
            <ac:spMk id="59" creationId="{109626DE-C1B7-31E6-B5DB-CA59387B0613}"/>
          </ac:spMkLst>
        </pc:spChg>
      </pc:sldChg>
      <pc:sldChg chg="modSp add mod">
        <pc:chgData name="Monali Ranade" userId="d7b09e00-90ae-4db8-8e7b-757ea71ff1a5" providerId="ADAL" clId="{528A7891-A904-43EC-BFD2-AEF542E8E82C}" dt="2026-02-09T19:39:01.756" v="105" actId="404"/>
        <pc:sldMkLst>
          <pc:docMk/>
          <pc:sldMk cId="1825612395" sldId="2147481445"/>
        </pc:sldMkLst>
        <pc:spChg chg="mod">
          <ac:chgData name="Monali Ranade" userId="d7b09e00-90ae-4db8-8e7b-757ea71ff1a5" providerId="ADAL" clId="{528A7891-A904-43EC-BFD2-AEF542E8E82C}" dt="2026-02-09T19:38:40.643" v="91" actId="113"/>
          <ac:spMkLst>
            <pc:docMk/>
            <pc:sldMk cId="1825612395" sldId="2147481445"/>
            <ac:spMk id="58" creationId="{00BDBB29-A230-FED9-1E85-58F5B3C7CEB2}"/>
          </ac:spMkLst>
        </pc:spChg>
        <pc:spChg chg="mod">
          <ac:chgData name="Monali Ranade" userId="d7b09e00-90ae-4db8-8e7b-757ea71ff1a5" providerId="ADAL" clId="{528A7891-A904-43EC-BFD2-AEF542E8E82C}" dt="2026-02-09T19:39:01.756" v="105" actId="404"/>
          <ac:spMkLst>
            <pc:docMk/>
            <pc:sldMk cId="1825612395" sldId="2147481445"/>
            <ac:spMk id="59" creationId="{B246A9F5-33E5-0DE1-FC4F-4A7DAC6B74F4}"/>
          </ac:spMkLst>
        </pc:spChg>
      </pc:sldChg>
      <pc:sldChg chg="modSp add mod">
        <pc:chgData name="Monali Ranade" userId="d7b09e00-90ae-4db8-8e7b-757ea71ff1a5" providerId="ADAL" clId="{528A7891-A904-43EC-BFD2-AEF542E8E82C}" dt="2026-02-09T19:41:12.364" v="156" actId="6549"/>
        <pc:sldMkLst>
          <pc:docMk/>
          <pc:sldMk cId="2307894685" sldId="2147481448"/>
        </pc:sldMkLst>
        <pc:spChg chg="mod">
          <ac:chgData name="Monali Ranade" userId="d7b09e00-90ae-4db8-8e7b-757ea71ff1a5" providerId="ADAL" clId="{528A7891-A904-43EC-BFD2-AEF542E8E82C}" dt="2026-02-09T19:39:19.904" v="107" actId="113"/>
          <ac:spMkLst>
            <pc:docMk/>
            <pc:sldMk cId="2307894685" sldId="2147481448"/>
            <ac:spMk id="58" creationId="{31BD60AD-A482-8001-9FB7-9B6E8CB805CD}"/>
          </ac:spMkLst>
        </pc:spChg>
        <pc:spChg chg="mod">
          <ac:chgData name="Monali Ranade" userId="d7b09e00-90ae-4db8-8e7b-757ea71ff1a5" providerId="ADAL" clId="{528A7891-A904-43EC-BFD2-AEF542E8E82C}" dt="2026-02-09T19:41:12.364" v="156" actId="6549"/>
          <ac:spMkLst>
            <pc:docMk/>
            <pc:sldMk cId="2307894685" sldId="2147481448"/>
            <ac:spMk id="59" creationId="{FB9E8933-F684-E45D-81E4-3658F6B514EC}"/>
          </ac:spMkLst>
        </pc:spChg>
      </pc:sldChg>
      <pc:sldChg chg="modSp add mod">
        <pc:chgData name="Monali Ranade" userId="d7b09e00-90ae-4db8-8e7b-757ea71ff1a5" providerId="ADAL" clId="{528A7891-A904-43EC-BFD2-AEF542E8E82C}" dt="2026-02-09T19:41:24.903" v="158" actId="113"/>
        <pc:sldMkLst>
          <pc:docMk/>
          <pc:sldMk cId="3677365166" sldId="2147481449"/>
        </pc:sldMkLst>
        <pc:spChg chg="mod">
          <ac:chgData name="Monali Ranade" userId="d7b09e00-90ae-4db8-8e7b-757ea71ff1a5" providerId="ADAL" clId="{528A7891-A904-43EC-BFD2-AEF542E8E82C}" dt="2026-02-09T19:41:24.903" v="158" actId="113"/>
          <ac:spMkLst>
            <pc:docMk/>
            <pc:sldMk cId="3677365166" sldId="2147481449"/>
            <ac:spMk id="58" creationId="{8845D3E0-0B2B-5F86-B778-FBBCE0A98977}"/>
          </ac:spMkLst>
        </pc:spChg>
      </pc:sldChg>
      <pc:sldChg chg="modSp add mod">
        <pc:chgData name="Monali Ranade" userId="d7b09e00-90ae-4db8-8e7b-757ea71ff1a5" providerId="ADAL" clId="{528A7891-A904-43EC-BFD2-AEF542E8E82C}" dt="2026-02-09T19:41:41.591" v="163" actId="113"/>
        <pc:sldMkLst>
          <pc:docMk/>
          <pc:sldMk cId="2347810122" sldId="2147481450"/>
        </pc:sldMkLst>
        <pc:spChg chg="mod">
          <ac:chgData name="Monali Ranade" userId="d7b09e00-90ae-4db8-8e7b-757ea71ff1a5" providerId="ADAL" clId="{528A7891-A904-43EC-BFD2-AEF542E8E82C}" dt="2026-02-09T19:41:37.240" v="161" actId="113"/>
          <ac:spMkLst>
            <pc:docMk/>
            <pc:sldMk cId="2347810122" sldId="2147481450"/>
            <ac:spMk id="58" creationId="{BF032757-6F7E-59BD-F4A1-D9C9413A5F26}"/>
          </ac:spMkLst>
        </pc:spChg>
        <pc:spChg chg="mod">
          <ac:chgData name="Monali Ranade" userId="d7b09e00-90ae-4db8-8e7b-757ea71ff1a5" providerId="ADAL" clId="{528A7891-A904-43EC-BFD2-AEF542E8E82C}" dt="2026-02-09T19:41:41.591" v="163" actId="113"/>
          <ac:spMkLst>
            <pc:docMk/>
            <pc:sldMk cId="2347810122" sldId="2147481450"/>
            <ac:spMk id="59" creationId="{B5B51F1D-FEAD-BA2D-DFF5-666FB5D390B9}"/>
          </ac:spMkLst>
        </pc:spChg>
      </pc:sldChg>
      <pc:sldChg chg="modSp add mod">
        <pc:chgData name="Monali Ranade" userId="d7b09e00-90ae-4db8-8e7b-757ea71ff1a5" providerId="ADAL" clId="{528A7891-A904-43EC-BFD2-AEF542E8E82C}" dt="2026-02-09T19:42:03.795" v="177" actId="404"/>
        <pc:sldMkLst>
          <pc:docMk/>
          <pc:sldMk cId="2108834551" sldId="2147481456"/>
        </pc:sldMkLst>
        <pc:spChg chg="mod">
          <ac:chgData name="Monali Ranade" userId="d7b09e00-90ae-4db8-8e7b-757ea71ff1a5" providerId="ADAL" clId="{528A7891-A904-43EC-BFD2-AEF542E8E82C}" dt="2026-02-09T19:42:03.795" v="177" actId="404"/>
          <ac:spMkLst>
            <pc:docMk/>
            <pc:sldMk cId="2108834551" sldId="2147481456"/>
            <ac:spMk id="59" creationId="{504947DF-6853-50DB-1A74-5F5ACBE2AF90}"/>
          </ac:spMkLst>
        </pc:spChg>
      </pc:sldChg>
      <pc:sldChg chg="modSp add mod">
        <pc:chgData name="Monali Ranade" userId="d7b09e00-90ae-4db8-8e7b-757ea71ff1a5" providerId="ADAL" clId="{528A7891-A904-43EC-BFD2-AEF542E8E82C}" dt="2026-02-09T19:42:33.207" v="181" actId="113"/>
        <pc:sldMkLst>
          <pc:docMk/>
          <pc:sldMk cId="1050362369" sldId="2147481457"/>
        </pc:sldMkLst>
        <pc:spChg chg="mod">
          <ac:chgData name="Monali Ranade" userId="d7b09e00-90ae-4db8-8e7b-757ea71ff1a5" providerId="ADAL" clId="{528A7891-A904-43EC-BFD2-AEF542E8E82C}" dt="2026-02-09T19:42:27.239" v="179" actId="403"/>
          <ac:spMkLst>
            <pc:docMk/>
            <pc:sldMk cId="1050362369" sldId="2147481457"/>
            <ac:spMk id="58" creationId="{E70DD95F-4C36-D313-BF3F-151EE4948B12}"/>
          </ac:spMkLst>
        </pc:spChg>
        <pc:spChg chg="mod">
          <ac:chgData name="Monali Ranade" userId="d7b09e00-90ae-4db8-8e7b-757ea71ff1a5" providerId="ADAL" clId="{528A7891-A904-43EC-BFD2-AEF542E8E82C}" dt="2026-02-09T19:42:33.207" v="181" actId="113"/>
          <ac:spMkLst>
            <pc:docMk/>
            <pc:sldMk cId="1050362369" sldId="2147481457"/>
            <ac:spMk id="59" creationId="{4D962C16-C8DD-8938-C918-C020EF181C72}"/>
          </ac:spMkLst>
        </pc:spChg>
      </pc:sldChg>
      <pc:sldChg chg="add">
        <pc:chgData name="Monali Ranade" userId="d7b09e00-90ae-4db8-8e7b-757ea71ff1a5" providerId="ADAL" clId="{528A7891-A904-43EC-BFD2-AEF542E8E82C}" dt="2026-02-09T19:02:23.759" v="0"/>
        <pc:sldMkLst>
          <pc:docMk/>
          <pc:sldMk cId="687043415" sldId="2147481482"/>
        </pc:sldMkLst>
      </pc:sldChg>
      <pc:sldChg chg="modSp mod">
        <pc:chgData name="Monali Ranade" userId="d7b09e00-90ae-4db8-8e7b-757ea71ff1a5" providerId="ADAL" clId="{528A7891-A904-43EC-BFD2-AEF542E8E82C}" dt="2026-02-10T04:52:22.951" v="189" actId="404"/>
        <pc:sldMkLst>
          <pc:docMk/>
          <pc:sldMk cId="2100960319" sldId="2147481514"/>
        </pc:sldMkLst>
        <pc:spChg chg="mod">
          <ac:chgData name="Monali Ranade" userId="d7b09e00-90ae-4db8-8e7b-757ea71ff1a5" providerId="ADAL" clId="{528A7891-A904-43EC-BFD2-AEF542E8E82C}" dt="2026-02-10T04:52:22.951" v="189" actId="404"/>
          <ac:spMkLst>
            <pc:docMk/>
            <pc:sldMk cId="2100960319" sldId="2147481514"/>
            <ac:spMk id="2" creationId="{36B26F67-C07E-EAC5-06ED-840713CD6DED}"/>
          </ac:spMkLst>
        </pc:spChg>
      </pc:sldChg>
      <pc:sldChg chg="modSp add mod setBg">
        <pc:chgData name="Monali Ranade" userId="d7b09e00-90ae-4db8-8e7b-757ea71ff1a5" providerId="ADAL" clId="{528A7891-A904-43EC-BFD2-AEF542E8E82C}" dt="2026-02-09T19:31:20.318" v="64" actId="20577"/>
        <pc:sldMkLst>
          <pc:docMk/>
          <pc:sldMk cId="3113227686" sldId="2147481515"/>
        </pc:sldMkLst>
        <pc:spChg chg="mod">
          <ac:chgData name="Monali Ranade" userId="d7b09e00-90ae-4db8-8e7b-757ea71ff1a5" providerId="ADAL" clId="{528A7891-A904-43EC-BFD2-AEF542E8E82C}" dt="2026-02-09T19:31:20.318" v="64" actId="20577"/>
          <ac:spMkLst>
            <pc:docMk/>
            <pc:sldMk cId="3113227686" sldId="2147481515"/>
            <ac:spMk id="2" creationId="{67D25128-568E-907B-EBF5-8F7D2B338896}"/>
          </ac:spMkLst>
        </pc:spChg>
      </pc:sldChg>
      <pc:sldChg chg="add">
        <pc:chgData name="Monali Ranade" userId="d7b09e00-90ae-4db8-8e7b-757ea71ff1a5" providerId="ADAL" clId="{528A7891-A904-43EC-BFD2-AEF542E8E82C}" dt="2026-02-10T04:53:21.845" v="192"/>
        <pc:sldMkLst>
          <pc:docMk/>
          <pc:sldMk cId="1440083740" sldId="2147481516"/>
        </pc:sldMkLst>
      </pc:sldChg>
      <pc:sldChg chg="add">
        <pc:chgData name="Monali Ranade" userId="d7b09e00-90ae-4db8-8e7b-757ea71ff1a5" providerId="ADAL" clId="{528A7891-A904-43EC-BFD2-AEF542E8E82C}" dt="2026-02-09T19:44:00.649" v="188"/>
        <pc:sldMkLst>
          <pc:docMk/>
          <pc:sldMk cId="1809909505" sldId="2147481693"/>
        </pc:sldMkLst>
      </pc:sldChg>
      <pc:sldChg chg="modSp mod">
        <pc:chgData name="Monali Ranade" userId="d7b09e00-90ae-4db8-8e7b-757ea71ff1a5" providerId="ADAL" clId="{528A7891-A904-43EC-BFD2-AEF542E8E82C}" dt="2026-02-10T04:52:56.030" v="190" actId="404"/>
        <pc:sldMkLst>
          <pc:docMk/>
          <pc:sldMk cId="1545056658" sldId="2147483505"/>
        </pc:sldMkLst>
        <pc:spChg chg="mod">
          <ac:chgData name="Monali Ranade" userId="d7b09e00-90ae-4db8-8e7b-757ea71ff1a5" providerId="ADAL" clId="{528A7891-A904-43EC-BFD2-AEF542E8E82C}" dt="2026-02-10T04:52:56.030" v="190" actId="404"/>
          <ac:spMkLst>
            <pc:docMk/>
            <pc:sldMk cId="1545056658" sldId="2147483505"/>
            <ac:spMk id="4" creationId="{11A41ECF-C368-0D7D-33C2-46FF1AEAB38D}"/>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Ex1.xml.rels><?xml version="1.0" encoding="UTF-8" standalone="yes"?>
<Relationships xmlns="http://schemas.openxmlformats.org/package/2006/relationships"><Relationship Id="rId3" Type="http://schemas.microsoft.com/office/2011/relationships/chartColorStyle" Target="colors3.xml"/><Relationship Id="rId2" Type="http://schemas.microsoft.com/office/2011/relationships/chartStyle" Target="style3.xml"/><Relationship Id="rId1" Type="http://schemas.openxmlformats.org/officeDocument/2006/relationships/oleObject" Target="https://worldbankgroup-my.sharepoint.com/personal/bwu2_worldbank_org/Documents/ASCENT/CARBON-ASCENT/Country%20ASCENT%20vs%20Compact%20Goals.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375040696836588"/>
          <c:y val="6.3158005892353666E-2"/>
          <c:w val="0.75249875495835605"/>
          <c:h val="0.92759666001371366"/>
        </c:manualLayout>
      </c:layout>
      <c:doughnutChart>
        <c:varyColors val="1"/>
        <c:ser>
          <c:idx val="0"/>
          <c:order val="0"/>
          <c:tx>
            <c:strRef>
              <c:f>Sheet1!$B$1</c:f>
              <c:strCache>
                <c:ptCount val="1"/>
                <c:pt idx="0">
                  <c:v>Sales</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F821-41BC-83DA-BDB26C01DDEE}"/>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F821-41BC-83DA-BDB26C01DDEE}"/>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F821-41BC-83DA-BDB26C01DDEE}"/>
              </c:ext>
            </c:extLst>
          </c:dPt>
          <c:cat>
            <c:strRef>
              <c:f>Sheet1!$A$2:$A$4</c:f>
              <c:strCache>
                <c:ptCount val="3"/>
                <c:pt idx="0">
                  <c:v>Cookstoves</c:v>
                </c:pt>
                <c:pt idx="1">
                  <c:v>On-Grid</c:v>
                </c:pt>
                <c:pt idx="2">
                  <c:v>Off-Grid</c:v>
                </c:pt>
              </c:strCache>
            </c:strRef>
          </c:cat>
          <c:val>
            <c:numRef>
              <c:f>Sheet1!$B$2:$B$4</c:f>
              <c:numCache>
                <c:formatCode>#,##0</c:formatCode>
                <c:ptCount val="3"/>
                <c:pt idx="0">
                  <c:v>30915372.741517503</c:v>
                </c:pt>
                <c:pt idx="1">
                  <c:v>39535200</c:v>
                </c:pt>
                <c:pt idx="2" formatCode="General">
                  <c:v>14172960</c:v>
                </c:pt>
              </c:numCache>
            </c:numRef>
          </c:val>
          <c:extLst>
            <c:ext xmlns:c16="http://schemas.microsoft.com/office/drawing/2014/chart" uri="{C3380CC4-5D6E-409C-BE32-E72D297353CC}">
              <c16:uniqueId val="{00000006-F821-41BC-83DA-BDB26C01DDEE}"/>
            </c:ext>
          </c:extLst>
        </c:ser>
        <c:dLbls>
          <c:showLegendKey val="0"/>
          <c:showVal val="0"/>
          <c:showCatName val="0"/>
          <c:showSerName val="0"/>
          <c:showPercent val="0"/>
          <c:showBubbleSize val="0"/>
          <c:showLeaderLines val="1"/>
        </c:dLbls>
        <c:firstSliceAng val="91"/>
        <c:holeSize val="63"/>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de-DE"/>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9486260081483323E-2"/>
          <c:y val="0.1916152911054555"/>
          <c:w val="0.90047079914921835"/>
          <c:h val="0.65763105383555942"/>
        </c:manualLayout>
      </c:layout>
      <c:areaChart>
        <c:grouping val="stacked"/>
        <c:varyColors val="0"/>
        <c:ser>
          <c:idx val="0"/>
          <c:order val="0"/>
          <c:tx>
            <c:strRef>
              <c:f>Sheet1!$A$2</c:f>
              <c:strCache>
                <c:ptCount val="1"/>
                <c:pt idx="0">
                  <c:v>Clean Cooking</c:v>
                </c:pt>
              </c:strCache>
            </c:strRef>
          </c:tx>
          <c:spPr>
            <a:gradFill>
              <a:gsLst>
                <a:gs pos="100000">
                  <a:schemeClr val="accent1"/>
                </a:gs>
                <a:gs pos="0">
                  <a:schemeClr val="accent1">
                    <a:lumMod val="75000"/>
                  </a:schemeClr>
                </a:gs>
              </a:gsLst>
              <a:lin ang="0" scaled="1"/>
            </a:gradFill>
            <a:ln>
              <a:noFill/>
            </a:ln>
            <a:effectLst>
              <a:innerShdw dist="12700" dir="16200000">
                <a:schemeClr val="lt1">
                  <a:alpha val="75000"/>
                </a:schemeClr>
              </a:innerShdw>
            </a:effectLst>
          </c:spPr>
          <c:cat>
            <c:strRef>
              <c:f>Sheet1!$B$1:$Y$1</c:f>
              <c:strCache>
                <c:ptCount val="24"/>
                <c:pt idx="0">
                  <c:v>2024</c:v>
                </c:pt>
                <c:pt idx="1">
                  <c:v>2025</c:v>
                </c:pt>
                <c:pt idx="2">
                  <c:v>2026</c:v>
                </c:pt>
                <c:pt idx="3">
                  <c:v>2027</c:v>
                </c:pt>
                <c:pt idx="4">
                  <c:v>2028</c:v>
                </c:pt>
                <c:pt idx="5">
                  <c:v>2029</c:v>
                </c:pt>
                <c:pt idx="6">
                  <c:v>2030</c:v>
                </c:pt>
                <c:pt idx="7">
                  <c:v>2031</c:v>
                </c:pt>
                <c:pt idx="8">
                  <c:v>2032</c:v>
                </c:pt>
                <c:pt idx="9">
                  <c:v>2033</c:v>
                </c:pt>
                <c:pt idx="10">
                  <c:v>2034</c:v>
                </c:pt>
                <c:pt idx="11">
                  <c:v>2035</c:v>
                </c:pt>
                <c:pt idx="12">
                  <c:v>2036</c:v>
                </c:pt>
                <c:pt idx="13">
                  <c:v>2037</c:v>
                </c:pt>
                <c:pt idx="14">
                  <c:v>2038</c:v>
                </c:pt>
                <c:pt idx="15">
                  <c:v>2039</c:v>
                </c:pt>
                <c:pt idx="16">
                  <c:v>2040</c:v>
                </c:pt>
                <c:pt idx="17">
                  <c:v>2041</c:v>
                </c:pt>
                <c:pt idx="18">
                  <c:v>2042</c:v>
                </c:pt>
                <c:pt idx="19">
                  <c:v>2043</c:v>
                </c:pt>
                <c:pt idx="20">
                  <c:v>2044</c:v>
                </c:pt>
                <c:pt idx="21">
                  <c:v>2045</c:v>
                </c:pt>
                <c:pt idx="22">
                  <c:v>2046</c:v>
                </c:pt>
                <c:pt idx="23">
                  <c:v>2047</c:v>
                </c:pt>
              </c:strCache>
            </c:strRef>
          </c:cat>
          <c:val>
            <c:numRef>
              <c:f>Sheet1!$B$2:$Y$2</c:f>
              <c:numCache>
                <c:formatCode>General</c:formatCode>
                <c:ptCount val="24"/>
                <c:pt idx="0">
                  <c:v>0</c:v>
                </c:pt>
                <c:pt idx="1">
                  <c:v>0</c:v>
                </c:pt>
                <c:pt idx="2">
                  <c:v>9274.611822455252</c:v>
                </c:pt>
                <c:pt idx="3">
                  <c:v>60284.976845959129</c:v>
                </c:pt>
                <c:pt idx="4">
                  <c:v>153031.09507051163</c:v>
                </c:pt>
                <c:pt idx="5">
                  <c:v>629137.10990170366</c:v>
                </c:pt>
                <c:pt idx="6">
                  <c:v>1445312.2248895881</c:v>
                </c:pt>
                <c:pt idx="7">
                  <c:v>3188948.5221229978</c:v>
                </c:pt>
                <c:pt idx="8">
                  <c:v>6280485.7962747477</c:v>
                </c:pt>
                <c:pt idx="9">
                  <c:v>9372023.0704264976</c:v>
                </c:pt>
                <c:pt idx="10">
                  <c:v>12463560.344578248</c:v>
                </c:pt>
                <c:pt idx="11">
                  <c:v>15555097.618729997</c:v>
                </c:pt>
                <c:pt idx="12">
                  <c:v>18637360.281059291</c:v>
                </c:pt>
                <c:pt idx="13">
                  <c:v>21677887.190187536</c:v>
                </c:pt>
                <c:pt idx="14">
                  <c:v>24676678.346114732</c:v>
                </c:pt>
                <c:pt idx="15">
                  <c:v>27292109.605435289</c:v>
                </c:pt>
                <c:pt idx="16">
                  <c:v>29567471.764599156</c:v>
                </c:pt>
                <c:pt idx="17">
                  <c:v>30915372.741517495</c:v>
                </c:pt>
                <c:pt idx="18">
                  <c:v>30915372.741517495</c:v>
                </c:pt>
                <c:pt idx="19">
                  <c:v>30915372.741517495</c:v>
                </c:pt>
                <c:pt idx="20">
                  <c:v>30915372.741517495</c:v>
                </c:pt>
                <c:pt idx="21">
                  <c:v>30915372.741517495</c:v>
                </c:pt>
                <c:pt idx="22">
                  <c:v>30915372.741517495</c:v>
                </c:pt>
                <c:pt idx="23">
                  <c:v>30915372.741517495</c:v>
                </c:pt>
              </c:numCache>
            </c:numRef>
          </c:val>
          <c:extLst>
            <c:ext xmlns:c16="http://schemas.microsoft.com/office/drawing/2014/chart" uri="{C3380CC4-5D6E-409C-BE32-E72D297353CC}">
              <c16:uniqueId val="{00000000-9ED8-41B0-9EFD-468155F9A3B3}"/>
            </c:ext>
          </c:extLst>
        </c:ser>
        <c:ser>
          <c:idx val="1"/>
          <c:order val="1"/>
          <c:tx>
            <c:strRef>
              <c:f>Sheet1!$A$3</c:f>
              <c:strCache>
                <c:ptCount val="1"/>
                <c:pt idx="0">
                  <c:v>On-Grid</c:v>
                </c:pt>
              </c:strCache>
            </c:strRef>
          </c:tx>
          <c:spPr>
            <a:gradFill>
              <a:gsLst>
                <a:gs pos="100000">
                  <a:schemeClr val="accent2"/>
                </a:gs>
                <a:gs pos="0">
                  <a:schemeClr val="accent2">
                    <a:lumMod val="75000"/>
                  </a:schemeClr>
                </a:gs>
              </a:gsLst>
              <a:lin ang="0" scaled="1"/>
            </a:gradFill>
            <a:ln>
              <a:noFill/>
            </a:ln>
            <a:effectLst>
              <a:innerShdw dist="12700" dir="16200000">
                <a:schemeClr val="lt1">
                  <a:alpha val="75000"/>
                </a:schemeClr>
              </a:innerShdw>
            </a:effectLst>
          </c:spPr>
          <c:cat>
            <c:strRef>
              <c:f>Sheet1!$B$1:$Y$1</c:f>
              <c:strCache>
                <c:ptCount val="24"/>
                <c:pt idx="0">
                  <c:v>2024</c:v>
                </c:pt>
                <c:pt idx="1">
                  <c:v>2025</c:v>
                </c:pt>
                <c:pt idx="2">
                  <c:v>2026</c:v>
                </c:pt>
                <c:pt idx="3">
                  <c:v>2027</c:v>
                </c:pt>
                <c:pt idx="4">
                  <c:v>2028</c:v>
                </c:pt>
                <c:pt idx="5">
                  <c:v>2029</c:v>
                </c:pt>
                <c:pt idx="6">
                  <c:v>2030</c:v>
                </c:pt>
                <c:pt idx="7">
                  <c:v>2031</c:v>
                </c:pt>
                <c:pt idx="8">
                  <c:v>2032</c:v>
                </c:pt>
                <c:pt idx="9">
                  <c:v>2033</c:v>
                </c:pt>
                <c:pt idx="10">
                  <c:v>2034</c:v>
                </c:pt>
                <c:pt idx="11">
                  <c:v>2035</c:v>
                </c:pt>
                <c:pt idx="12">
                  <c:v>2036</c:v>
                </c:pt>
                <c:pt idx="13">
                  <c:v>2037</c:v>
                </c:pt>
                <c:pt idx="14">
                  <c:v>2038</c:v>
                </c:pt>
                <c:pt idx="15">
                  <c:v>2039</c:v>
                </c:pt>
                <c:pt idx="16">
                  <c:v>2040</c:v>
                </c:pt>
                <c:pt idx="17">
                  <c:v>2041</c:v>
                </c:pt>
                <c:pt idx="18">
                  <c:v>2042</c:v>
                </c:pt>
                <c:pt idx="19">
                  <c:v>2043</c:v>
                </c:pt>
                <c:pt idx="20">
                  <c:v>2044</c:v>
                </c:pt>
                <c:pt idx="21">
                  <c:v>2045</c:v>
                </c:pt>
                <c:pt idx="22">
                  <c:v>2046</c:v>
                </c:pt>
                <c:pt idx="23">
                  <c:v>2047</c:v>
                </c:pt>
              </c:strCache>
            </c:strRef>
          </c:cat>
          <c:val>
            <c:numRef>
              <c:f>Sheet1!$B$3:$Y$3</c:f>
              <c:numCache>
                <c:formatCode>General</c:formatCode>
                <c:ptCount val="24"/>
                <c:pt idx="0">
                  <c:v>0</c:v>
                </c:pt>
                <c:pt idx="1">
                  <c:v>32946</c:v>
                </c:pt>
                <c:pt idx="2">
                  <c:v>138636.76799999998</c:v>
                </c:pt>
                <c:pt idx="3">
                  <c:v>477718.31783999997</c:v>
                </c:pt>
                <c:pt idx="4">
                  <c:v>1003493.8676799999</c:v>
                </c:pt>
                <c:pt idx="5">
                  <c:v>1880693.4175199999</c:v>
                </c:pt>
                <c:pt idx="6">
                  <c:v>3339938.9673600001</c:v>
                </c:pt>
                <c:pt idx="7">
                  <c:v>5095698.5172000006</c:v>
                </c:pt>
                <c:pt idx="8">
                  <c:v>7731378.5172000006</c:v>
                </c:pt>
                <c:pt idx="9">
                  <c:v>10367058.517200001</c:v>
                </c:pt>
                <c:pt idx="10">
                  <c:v>13002738.517200001</c:v>
                </c:pt>
                <c:pt idx="11">
                  <c:v>15638418.517200001</c:v>
                </c:pt>
                <c:pt idx="12">
                  <c:v>18274098.517200001</c:v>
                </c:pt>
                <c:pt idx="13">
                  <c:v>20909778.517200001</c:v>
                </c:pt>
                <c:pt idx="14">
                  <c:v>23545458.517200001</c:v>
                </c:pt>
                <c:pt idx="15">
                  <c:v>26181138.517200001</c:v>
                </c:pt>
                <c:pt idx="16">
                  <c:v>28783872.517200001</c:v>
                </c:pt>
                <c:pt idx="17">
                  <c:v>31313861.749200001</c:v>
                </c:pt>
                <c:pt idx="18">
                  <c:v>33610460.199359998</c:v>
                </c:pt>
                <c:pt idx="19">
                  <c:v>35720364.649519995</c:v>
                </c:pt>
                <c:pt idx="20">
                  <c:v>37478845.099679992</c:v>
                </c:pt>
                <c:pt idx="21">
                  <c:v>38655279.549839988</c:v>
                </c:pt>
                <c:pt idx="22">
                  <c:v>39535199.999999985</c:v>
                </c:pt>
                <c:pt idx="23">
                  <c:v>39535199.999999985</c:v>
                </c:pt>
              </c:numCache>
            </c:numRef>
          </c:val>
          <c:extLst>
            <c:ext xmlns:c16="http://schemas.microsoft.com/office/drawing/2014/chart" uri="{C3380CC4-5D6E-409C-BE32-E72D297353CC}">
              <c16:uniqueId val="{00000001-9ED8-41B0-9EFD-468155F9A3B3}"/>
            </c:ext>
          </c:extLst>
        </c:ser>
        <c:ser>
          <c:idx val="2"/>
          <c:order val="2"/>
          <c:tx>
            <c:strRef>
              <c:f>Sheet1!$A$4</c:f>
              <c:strCache>
                <c:ptCount val="1"/>
                <c:pt idx="0">
                  <c:v>Off-Grid</c:v>
                </c:pt>
              </c:strCache>
            </c:strRef>
          </c:tx>
          <c:spPr>
            <a:gradFill>
              <a:gsLst>
                <a:gs pos="100000">
                  <a:schemeClr val="accent3"/>
                </a:gs>
                <a:gs pos="0">
                  <a:schemeClr val="accent3">
                    <a:lumMod val="75000"/>
                  </a:schemeClr>
                </a:gs>
              </a:gsLst>
              <a:lin ang="0" scaled="1"/>
            </a:gradFill>
            <a:ln>
              <a:noFill/>
            </a:ln>
            <a:effectLst>
              <a:innerShdw dist="12700" dir="16200000">
                <a:schemeClr val="lt1">
                  <a:alpha val="75000"/>
                </a:schemeClr>
              </a:innerShdw>
            </a:effectLst>
          </c:spPr>
          <c:cat>
            <c:strRef>
              <c:f>Sheet1!$B$1:$Y$1</c:f>
              <c:strCache>
                <c:ptCount val="24"/>
                <c:pt idx="0">
                  <c:v>2024</c:v>
                </c:pt>
                <c:pt idx="1">
                  <c:v>2025</c:v>
                </c:pt>
                <c:pt idx="2">
                  <c:v>2026</c:v>
                </c:pt>
                <c:pt idx="3">
                  <c:v>2027</c:v>
                </c:pt>
                <c:pt idx="4">
                  <c:v>2028</c:v>
                </c:pt>
                <c:pt idx="5">
                  <c:v>2029</c:v>
                </c:pt>
                <c:pt idx="6">
                  <c:v>2030</c:v>
                </c:pt>
                <c:pt idx="7">
                  <c:v>2031</c:v>
                </c:pt>
                <c:pt idx="8">
                  <c:v>2032</c:v>
                </c:pt>
                <c:pt idx="9">
                  <c:v>2033</c:v>
                </c:pt>
                <c:pt idx="10">
                  <c:v>2034</c:v>
                </c:pt>
                <c:pt idx="11">
                  <c:v>2035</c:v>
                </c:pt>
                <c:pt idx="12">
                  <c:v>2036</c:v>
                </c:pt>
                <c:pt idx="13">
                  <c:v>2037</c:v>
                </c:pt>
                <c:pt idx="14">
                  <c:v>2038</c:v>
                </c:pt>
                <c:pt idx="15">
                  <c:v>2039</c:v>
                </c:pt>
                <c:pt idx="16">
                  <c:v>2040</c:v>
                </c:pt>
                <c:pt idx="17">
                  <c:v>2041</c:v>
                </c:pt>
                <c:pt idx="18">
                  <c:v>2042</c:v>
                </c:pt>
                <c:pt idx="19">
                  <c:v>2043</c:v>
                </c:pt>
                <c:pt idx="20">
                  <c:v>2044</c:v>
                </c:pt>
                <c:pt idx="21">
                  <c:v>2045</c:v>
                </c:pt>
                <c:pt idx="22">
                  <c:v>2046</c:v>
                </c:pt>
                <c:pt idx="23">
                  <c:v>2047</c:v>
                </c:pt>
              </c:strCache>
            </c:strRef>
          </c:cat>
          <c:val>
            <c:numRef>
              <c:f>Sheet1!$B$4:$Y$4</c:f>
              <c:numCache>
                <c:formatCode>General</c:formatCode>
                <c:ptCount val="24"/>
                <c:pt idx="0">
                  <c:v>0</c:v>
                </c:pt>
                <c:pt idx="1">
                  <c:v>0</c:v>
                </c:pt>
                <c:pt idx="2">
                  <c:v>24788.7</c:v>
                </c:pt>
                <c:pt idx="3">
                  <c:v>176867.37450000001</c:v>
                </c:pt>
                <c:pt idx="4">
                  <c:v>545528.22606000002</c:v>
                </c:pt>
                <c:pt idx="5">
                  <c:v>1100930.6176200002</c:v>
                </c:pt>
                <c:pt idx="6">
                  <c:v>1962060.3091800001</c:v>
                </c:pt>
                <c:pt idx="7">
                  <c:v>2959519.3007400003</c:v>
                </c:pt>
                <c:pt idx="8">
                  <c:v>4256184.4007400004</c:v>
                </c:pt>
                <c:pt idx="9">
                  <c:v>5516677.7687400002</c:v>
                </c:pt>
                <c:pt idx="10">
                  <c:v>6745983.1367400009</c:v>
                </c:pt>
                <c:pt idx="11">
                  <c:v>7924228.5047400016</c:v>
                </c:pt>
                <c:pt idx="12">
                  <c:v>9066076.3727400005</c:v>
                </c:pt>
                <c:pt idx="13">
                  <c:v>10087968.81024</c:v>
                </c:pt>
                <c:pt idx="14">
                  <c:v>10996824.585240001</c:v>
                </c:pt>
                <c:pt idx="15">
                  <c:v>11808217.860240001</c:v>
                </c:pt>
                <c:pt idx="16">
                  <c:v>12460048.635240003</c:v>
                </c:pt>
                <c:pt idx="17">
                  <c:v>13030855.710240003</c:v>
                </c:pt>
                <c:pt idx="18">
                  <c:v>13394811.498240001</c:v>
                </c:pt>
                <c:pt idx="19">
                  <c:v>13691393.503680002</c:v>
                </c:pt>
                <c:pt idx="20">
                  <c:v>13929884.469120003</c:v>
                </c:pt>
                <c:pt idx="21">
                  <c:v>14073270.634560004</c:v>
                </c:pt>
                <c:pt idx="22">
                  <c:v>14172960.000000004</c:v>
                </c:pt>
                <c:pt idx="23">
                  <c:v>14172960.000000004</c:v>
                </c:pt>
              </c:numCache>
            </c:numRef>
          </c:val>
          <c:extLst>
            <c:ext xmlns:c16="http://schemas.microsoft.com/office/drawing/2014/chart" uri="{C3380CC4-5D6E-409C-BE32-E72D297353CC}">
              <c16:uniqueId val="{00000002-9ED8-41B0-9EFD-468155F9A3B3}"/>
            </c:ext>
          </c:extLst>
        </c:ser>
        <c:dLbls>
          <c:showLegendKey val="0"/>
          <c:showVal val="0"/>
          <c:showCatName val="0"/>
          <c:showSerName val="0"/>
          <c:showPercent val="0"/>
          <c:showBubbleSize val="0"/>
        </c:dLbls>
        <c:dropLines>
          <c:spPr>
            <a:ln w="9525" cap="flat" cmpd="sng" algn="ctr">
              <a:solidFill>
                <a:schemeClr val="lt1">
                  <a:alpha val="40000"/>
                </a:schemeClr>
              </a:solidFill>
              <a:round/>
            </a:ln>
            <a:effectLst/>
          </c:spPr>
        </c:dropLines>
        <c:axId val="1033358415"/>
        <c:axId val="1033347855"/>
      </c:areaChart>
      <c:catAx>
        <c:axId val="1033358415"/>
        <c:scaling>
          <c:orientation val="minMax"/>
        </c:scaling>
        <c:delete val="0"/>
        <c:axPos val="b"/>
        <c:numFmt formatCode="General" sourceLinked="1"/>
        <c:majorTickMark val="none"/>
        <c:minorTickMark val="none"/>
        <c:tickLblPos val="nextTo"/>
        <c:spPr>
          <a:noFill/>
          <a:ln w="9575" cap="flat" cmpd="sng" algn="ctr">
            <a:solidFill>
              <a:schemeClr val="lt1">
                <a:lumMod val="75000"/>
              </a:schemeClr>
            </a:solidFill>
            <a:round/>
            <a:headEnd type="none" w="sm" len="sm"/>
            <a:tailEnd type="none" w="sm" len="sm"/>
          </a:ln>
          <a:effectLst/>
        </c:spPr>
        <c:txPr>
          <a:bodyPr rot="-60000000" spcFirstLastPara="1" vertOverflow="ellipsis" vert="horz" wrap="square" anchor="ctr" anchorCtr="1"/>
          <a:lstStyle/>
          <a:p>
            <a:pPr>
              <a:defRPr sz="1197" b="0" i="0" u="none" strike="noStrike" kern="1200" cap="all" baseline="0">
                <a:solidFill>
                  <a:schemeClr val="tx1"/>
                </a:solidFill>
                <a:latin typeface="+mn-lt"/>
                <a:ea typeface="+mn-ea"/>
                <a:cs typeface="+mn-cs"/>
              </a:defRPr>
            </a:pPr>
            <a:endParaRPr lang="de-DE"/>
          </a:p>
        </c:txPr>
        <c:crossAx val="1033347855"/>
        <c:crosses val="autoZero"/>
        <c:auto val="1"/>
        <c:lblAlgn val="ctr"/>
        <c:lblOffset val="100"/>
        <c:noMultiLvlLbl val="0"/>
      </c:catAx>
      <c:valAx>
        <c:axId val="1033347855"/>
        <c:scaling>
          <c:orientation val="minMax"/>
        </c:scaling>
        <c:delete val="0"/>
        <c:axPos val="l"/>
        <c:majorGridlines>
          <c:spPr>
            <a:ln w="9525" cap="flat" cmpd="sng" algn="ctr">
              <a:solidFill>
                <a:schemeClr val="bg1">
                  <a:lumMod val="85000"/>
                </a:schemeClr>
              </a:solidFill>
              <a:prstDash val="sysDot"/>
              <a:round/>
            </a:ln>
            <a:effectLst/>
          </c:spPr>
        </c:majorGridlines>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chemeClr val="tx1"/>
                </a:solidFill>
                <a:latin typeface="+mn-lt"/>
                <a:ea typeface="+mn-ea"/>
                <a:cs typeface="+mn-cs"/>
              </a:defRPr>
            </a:pPr>
            <a:endParaRPr lang="de-DE"/>
          </a:p>
        </c:txPr>
        <c:crossAx val="1033358415"/>
        <c:crosses val="autoZero"/>
        <c:crossBetween val="midCat"/>
        <c:dispUnits>
          <c:builtInUnit val="millions"/>
        </c:dispUnits>
      </c:valAx>
      <c:spPr>
        <a:noFill/>
        <a:ln>
          <a:noFill/>
        </a:ln>
        <a:effectLst/>
      </c:spPr>
    </c:plotArea>
    <c:legend>
      <c:legendPos val="t"/>
      <c:layout>
        <c:manualLayout>
          <c:xMode val="edge"/>
          <c:yMode val="edge"/>
          <c:x val="0.20970342770433192"/>
          <c:y val="7.706845487280635E-2"/>
          <c:w val="0.76675033258501701"/>
          <c:h val="7.8361486905603725E-2"/>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de-DE"/>
        </a:p>
      </c:txPr>
    </c:legend>
    <c:plotVisOnly val="1"/>
    <c:dispBlanksAs val="zero"/>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a:solidFill>
            <a:schemeClr val="tx1"/>
          </a:solidFill>
        </a:defRPr>
      </a:pPr>
      <a:endParaRPr lang="de-DE"/>
    </a:p>
  </c:txPr>
  <c:externalData r:id="rId3">
    <c:autoUpdate val="0"/>
  </c:externalData>
</c:chartSpace>
</file>

<file path=ppt/charts/chartEx1.xml><?xml version="1.0" encoding="utf-8"?>
<cx:chartSpace xmlns:a="http://schemas.openxmlformats.org/drawingml/2006/main" xmlns:r="http://schemas.openxmlformats.org/officeDocument/2006/relationships" xmlns:cx="http://schemas.microsoft.com/office/drawing/2014/chartex">
  <cx:chartData>
    <cx:externalData r:id="rId1" cx:autoUpdate="0"/>
    <cx:data id="0">
      <cx:strDim type="cat">
        <cx:f>Sheet2!$F$7:$G$20</cx:f>
        <cx:lvl ptCount="14">
          <cx:pt idx="0">Remaining Financing Needs</cx:pt>
          <cx:pt idx="1">ASCENT</cx:pt>
          <cx:pt idx="2">Remaining Financing Needs</cx:pt>
          <cx:pt idx="3">ASCENT</cx:pt>
          <cx:pt idx="4">Remaining Financing Needs</cx:pt>
          <cx:pt idx="5">ASCENT</cx:pt>
          <cx:pt idx="6">Remaining Financing Needs</cx:pt>
          <cx:pt idx="7">ASCENT</cx:pt>
          <cx:pt idx="8">Remaining Financing Needs</cx:pt>
          <cx:pt idx="9">ASCENT</cx:pt>
          <cx:pt idx="10">Remaining Financing Needs</cx:pt>
          <cx:pt idx="11">ASCENT</cx:pt>
          <cx:pt idx="12">Remaining Financing Needs</cx:pt>
          <cx:pt idx="13">ASCENT</cx:pt>
        </cx:lvl>
        <cx:lvl ptCount="14">
          <cx:pt idx="0">Zambia</cx:pt>
          <cx:pt idx="1">Zambia</cx:pt>
          <cx:pt idx="2">Tanzania</cx:pt>
          <cx:pt idx="3">Tanzania</cx:pt>
          <cx:pt idx="4">Ethiopia</cx:pt>
          <cx:pt idx="5">Ethiopia</cx:pt>
          <cx:pt idx="6">Burundi</cx:pt>
          <cx:pt idx="7">Burundi</cx:pt>
          <cx:pt idx="8">Malawi</cx:pt>
          <cx:pt idx="9">Malawi</cx:pt>
          <cx:pt idx="10">Kenya</cx:pt>
          <cx:pt idx="11">Kenya</cx:pt>
          <cx:pt idx="12">Madagascar</cx:pt>
          <cx:pt idx="13">Madagascar</cx:pt>
        </cx:lvl>
      </cx:strDim>
      <cx:numDim type="size">
        <cx:f>Sheet2!$H$7:$H$20</cx:f>
        <cx:lvl ptCount="14" formatCode="&quot;$&quot;#,##0&quot;M&quot;">
          <cx:pt idx="0">2539.9299999999998</cx:pt>
          <cx:pt idx="1">200</cx:pt>
          <cx:pt idx="2">4151.0900000000001</cx:pt>
          <cx:pt idx="3">300</cx:pt>
          <cx:pt idx="4">5506.3999999999996</cx:pt>
          <cx:pt idx="5">400</cx:pt>
          <cx:pt idx="6">2615</cx:pt>
          <cx:pt idx="7">280</cx:pt>
          <cx:pt idx="8">1041</cx:pt>
          <cx:pt idx="9">250</cx:pt>
          <cx:pt idx="10">8225</cx:pt>
          <cx:pt idx="11">450</cx:pt>
          <cx:pt idx="12">3671</cx:pt>
          <cx:pt idx="13">250</cx:pt>
        </cx:lvl>
      </cx:numDim>
    </cx:data>
  </cx:chartData>
  <cx:chart>
    <cx:title pos="t" align="ctr" overlay="0">
      <cx:tx>
        <cx:txData>
          <cx:v/>
        </cx:txData>
      </cx:tx>
      <cx:txPr>
        <a:bodyPr spcFirstLastPara="1" vertOverflow="ellipsis" horzOverflow="overflow" wrap="square" lIns="0" tIns="0" rIns="0" bIns="0" anchor="ctr" anchorCtr="1"/>
        <a:lstStyle/>
        <a:p>
          <a:pPr algn="ctr" rtl="0">
            <a:defRPr sz="1600"/>
          </a:pPr>
          <a:endParaRPr lang="en-US" sz="1600" b="1" i="0" u="none" strike="noStrike" baseline="0">
            <a:solidFill>
              <a:sysClr val="windowText" lastClr="000000">
                <a:lumMod val="65000"/>
                <a:lumOff val="35000"/>
              </a:sysClr>
            </a:solidFill>
            <a:latin typeface="Aptos Narrow" panose="02110004020202020204"/>
          </a:endParaRPr>
        </a:p>
      </cx:txPr>
    </cx:title>
    <cx:plotArea>
      <cx:plotAreaRegion>
        <cx:series layoutId="treemap" uniqueId="{BA7FB1C7-805B-467C-AE9C-F9B64138D738}">
          <cx:tx>
            <cx:txData>
              <cx:f>Sheet2!$H$6</cx:f>
              <cx:v>Amount</cx:v>
            </cx:txData>
          </cx:tx>
          <cx:dataLabels pos="inEnd">
            <cx:txPr>
              <a:bodyPr vertOverflow="overflow" horzOverflow="overflow" wrap="square" lIns="0" tIns="0" rIns="0" bIns="0"/>
              <a:lstStyle/>
              <a:p>
                <a:pPr algn="ctr" rtl="0">
                  <a:defRPr sz="1600" b="1" i="0">
                    <a:solidFill>
                      <a:schemeClr val="bg2"/>
                    </a:solidFill>
                    <a:latin typeface="Calibri" panose="020F0502020204030204" pitchFamily="34" charset="0"/>
                    <a:ea typeface="Calibri" panose="020F0502020204030204" pitchFamily="34" charset="0"/>
                    <a:cs typeface="Calibri" panose="020F0502020204030204" pitchFamily="34" charset="0"/>
                  </a:defRPr>
                </a:pPr>
                <a:endParaRPr lang="en-US" sz="1600" b="1">
                  <a:solidFill>
                    <a:schemeClr val="bg2"/>
                  </a:solidFill>
                </a:endParaRPr>
              </a:p>
            </cx:txPr>
            <cx:visibility seriesName="0" categoryName="1" value="1"/>
            <cx:separator>, </cx:separator>
            <cx:dataLabel idx="2">
              <cx:txPr>
                <a:bodyPr vertOverflow="overflow" horzOverflow="overflow" wrap="square" lIns="0" tIns="0" rIns="0" bIns="0"/>
                <a:lstStyle/>
                <a:p>
                  <a:pPr algn="ctr" rtl="0">
                    <a:defRPr sz="1100"/>
                  </a:pPr>
                  <a:r>
                    <a:rPr lang="en-US" sz="1100"/>
                    <a:t>ASCENT, $200M</a:t>
                  </a:r>
                </a:p>
              </cx:txPr>
              <cx:visibility seriesName="0" categoryName="1" value="1"/>
              <cx:separator>, </cx:separator>
            </cx:dataLabel>
            <cx:dataLabel idx="7">
              <cx:visibility seriesName="0" categoryName="1" value="1"/>
              <cx:separator>, </cx:separator>
            </cx:dataLabel>
            <cx:dataLabel idx="10">
              <cx:visibility seriesName="0" categoryName="1" value="1"/>
              <cx:separator>, </cx:separator>
            </cx:dataLabel>
            <cx:dataLabel idx="11">
              <cx:txPr>
                <a:bodyPr vertOverflow="overflow" horzOverflow="overflow" wrap="square" lIns="0" tIns="0" rIns="0" bIns="0"/>
                <a:lstStyle/>
                <a:p>
                  <a:pPr algn="ctr" rtl="0">
                    <a:defRPr sz="1300"/>
                  </a:pPr>
                  <a:r>
                    <a:rPr lang="en-US" sz="1300"/>
                    <a:t>ASCENT, $280M</a:t>
                  </a:r>
                </a:p>
              </cx:txPr>
              <cx:visibility seriesName="0" categoryName="1" value="1"/>
              <cx:separator>, </cx:separator>
            </cx:dataLabel>
            <cx:dataLabel idx="13">
              <cx:visibility seriesName="0" categoryName="1" value="1"/>
              <cx:separator>, </cx:separator>
            </cx:dataLabel>
            <cx:dataLabel idx="19">
              <cx:visibility seriesName="0" categoryName="1" value="1"/>
              <cx:separator>, </cx:separator>
            </cx:dataLabel>
            <cx:dataLabel idx="20">
              <cx:txPr>
                <a:bodyPr vertOverflow="overflow" horzOverflow="overflow" wrap="square" lIns="0" tIns="0" rIns="0" bIns="0"/>
                <a:lstStyle/>
                <a:p>
                  <a:pPr algn="ctr" rtl="0">
                    <a:defRPr sz="1500" b="0"/>
                  </a:pPr>
                  <a:r>
                    <a:rPr lang="en-US" sz="1500" b="0">
                      <a:solidFill>
                        <a:schemeClr val="bg2"/>
                      </a:solidFill>
                    </a:rPr>
                    <a:t>ASCENT, $250M</a:t>
                  </a:r>
                </a:p>
              </cx:txPr>
              <cx:visibility seriesName="0" categoryName="1" value="1"/>
              <cx:separator>, </cx:separator>
            </cx:dataLabel>
          </cx:dataLabels>
          <cx:dataId val="0"/>
          <cx:layoutPr>
            <cx:parentLabelLayout val="overlapping"/>
          </cx:layoutPr>
        </cx:series>
      </cx:plotAreaRegion>
    </cx:plotArea>
  </cx:chart>
</cx: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77">
  <cs:axisTitle>
    <cs:lnRef idx="0"/>
    <cs:fillRef idx="0"/>
    <cs:effectRef idx="0"/>
    <cs:fontRef idx="minor">
      <a:schemeClr val="lt1">
        <a:lumMod val="85000"/>
      </a:schemeClr>
    </cs:fontRef>
    <cs:defRPr sz="1197" kern="1200"/>
  </cs:axisTitle>
  <cs:categoryAxis>
    <cs:lnRef idx="0"/>
    <cs:fillRef idx="0"/>
    <cs:effectRef idx="0"/>
    <cs:fontRef idx="minor">
      <a:schemeClr val="lt1">
        <a:lumMod val="85000"/>
      </a:schemeClr>
    </cs:fontRef>
    <cs:spPr>
      <a:ln w="9575" cap="flat" cmpd="sng" algn="ctr">
        <a:solidFill>
          <a:schemeClr val="lt1">
            <a:lumMod val="75000"/>
          </a:schemeClr>
        </a:solidFill>
        <a:round/>
        <a:headEnd type="none" w="sm" len="sm"/>
        <a:tailEnd type="none" w="sm" len="sm"/>
      </a:ln>
    </cs:spPr>
    <cs:defRPr sz="1197" b="1" kern="1200" cap="all" baseline="0"/>
  </cs:categoryAxis>
  <cs:chartArea>
    <cs:lnRef idx="0"/>
    <cs:fillRef idx="0"/>
    <cs:effectRef idx="0"/>
    <cs:fontRef idx="minor">
      <a:schemeClr val="dk1"/>
    </cs:fontRef>
    <cs:spPr>
      <a:solidFill>
        <a:schemeClr val="dk1">
          <a:lumMod val="75000"/>
          <a:lumOff val="25000"/>
        </a:schemeClr>
      </a:solidFill>
      <a:ln w="9525" cap="flat" cmpd="sng" algn="ctr">
        <a:solidFill>
          <a:schemeClr val="lt1">
            <a:lumMod val="75000"/>
          </a:schemeClr>
        </a:solidFill>
        <a:round/>
      </a:ln>
    </cs:spPr>
    <cs:defRPr sz="1330" kern="1200"/>
  </cs:chartArea>
  <cs:dataLabel>
    <cs:lnRef idx="0"/>
    <cs:fillRef idx="0"/>
    <cs:effectRef idx="0"/>
    <cs:fontRef idx="minor">
      <a:schemeClr val="lt1">
        <a:lumMod val="85000"/>
      </a:schemeClr>
    </cs:fontRef>
    <cs:defRPr sz="1197" kern="1200"/>
  </cs:dataLabel>
  <cs:dataLabelCallout>
    <cs:lnRef idx="0"/>
    <cs:fillRef idx="0"/>
    <cs:effectRef idx="0"/>
    <cs:fontRef idx="minor">
      <a:schemeClr val="lt1">
        <a:lumMod val="85000"/>
      </a:schemeClr>
    </cs:fontRef>
    <cs:spPr>
      <a:solidFill>
        <a:schemeClr val="dk1">
          <a:lumMod val="65000"/>
          <a:lumOff val="35000"/>
        </a:schemeClr>
      </a:solidFill>
      <a:ln>
        <a:solidFill>
          <a:schemeClr val="lt1">
            <a:lumMod val="50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gradFill>
        <a:gsLst>
          <a:gs pos="100000">
            <a:schemeClr val="phClr"/>
          </a:gs>
          <a:gs pos="0">
            <a:schemeClr val="phClr">
              <a:lumMod val="75000"/>
            </a:schemeClr>
          </a:gs>
        </a:gsLst>
        <a:lin ang="0" scaled="1"/>
      </a:gradFill>
      <a:effectLst>
        <a:innerShdw dist="12700" dir="16200000">
          <a:schemeClr val="lt1">
            <a:alpha val="75000"/>
          </a:schemeClr>
        </a:innerShdw>
      </a:effectLst>
    </cs:spPr>
  </cs:dataPoint>
  <cs:dataPoint3D>
    <cs:lnRef idx="0"/>
    <cs:fillRef idx="0">
      <cs:styleClr val="auto"/>
    </cs:fillRef>
    <cs:effectRef idx="0"/>
    <cs:fontRef idx="minor">
      <a:schemeClr val="dk1"/>
    </cs:fontRef>
    <cs:spPr>
      <a:gradFill>
        <a:gsLst>
          <a:gs pos="100000">
            <a:schemeClr val="phClr"/>
          </a:gs>
          <a:gs pos="0">
            <a:schemeClr val="phClr">
              <a:lumMod val="75000"/>
            </a:schemeClr>
          </a:gs>
        </a:gsLst>
        <a:lin ang="0" scaled="1"/>
      </a:gradFill>
      <a:effectLst>
        <a:innerShdw dist="12700" dir="16200000">
          <a:schemeClr val="lt1">
            <a:alpha val="75000"/>
          </a:schemeClr>
        </a:innerShdw>
      </a:effectLst>
    </cs:spPr>
  </cs:dataPoint3D>
  <cs:dataPointLine>
    <cs:lnRef idx="0">
      <cs:styleClr val="auto"/>
    </cs:lnRef>
    <cs:fillRef idx="0"/>
    <cs:effectRef idx="0"/>
    <cs:fontRef idx="minor">
      <a:schemeClr val="dk1"/>
    </cs:fontRef>
    <cs:spPr>
      <a:ln w="25400"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lt1">
        <a:lumMod val="50000"/>
      </a:schemeClr>
    </cs:fontRef>
    <cs:spPr>
      <a:ln w="9525">
        <a:solidFill>
          <a:schemeClr val="lt1">
            <a:lumMod val="50000"/>
          </a:schemeClr>
        </a:solidFill>
      </a:ln>
    </cs:spPr>
    <cs:defRPr sz="1197" kern="1200"/>
  </cs:dataTable>
  <cs:downBar>
    <cs:lnRef idx="0"/>
    <cs:fillRef idx="0"/>
    <cs:effectRef idx="0"/>
    <cs:fontRef idx="minor">
      <a:schemeClr val="lt1"/>
    </cs:fontRef>
    <cs:spPr>
      <a:solidFill>
        <a:schemeClr val="dk1">
          <a:lumMod val="50000"/>
          <a:lumOff val="50000"/>
        </a:schemeClr>
      </a:solidFill>
      <a:ln w="9525">
        <a:solidFill>
          <a:schemeClr val="dk1">
            <a:lumMod val="75000"/>
          </a:schemeClr>
        </a:solidFill>
        <a:round/>
      </a:ln>
    </cs:spPr>
  </cs:downBar>
  <cs:dropLine>
    <cs:lnRef idx="0"/>
    <cs:fillRef idx="0"/>
    <cs:effectRef idx="0"/>
    <cs:fontRef idx="minor">
      <a:schemeClr val="dk1"/>
    </cs:fontRef>
    <cs:spPr>
      <a:ln w="9525" cap="flat" cmpd="sng" algn="ctr">
        <a:solidFill>
          <a:schemeClr val="lt1">
            <a:alpha val="40000"/>
          </a:schemeClr>
        </a:solidFill>
        <a:round/>
      </a:ln>
    </cs:spPr>
  </cs:dropLine>
  <cs:errorBar>
    <cs:lnRef idx="0"/>
    <cs:fillRef idx="0"/>
    <cs:effectRef idx="0"/>
    <cs:fontRef idx="minor">
      <a:schemeClr val="dk1"/>
    </cs:fontRef>
    <cs:spPr>
      <a:ln w="9525" cap="flat" cmpd="sng" algn="ctr">
        <a:solidFill>
          <a:schemeClr val="lt1">
            <a:alpha val="4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prstDash val="sysDot"/>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65000"/>
                <a:alpha val="36000"/>
              </a:schemeClr>
            </a:gs>
          </a:gsLst>
          <a:lin ang="5400000" scaled="0"/>
        </a:gradFill>
      </a:ln>
    </cs:spPr>
  </cs:gridlineMinor>
  <cs:hiLoLine>
    <cs:lnRef idx="0"/>
    <cs:fillRef idx="0"/>
    <cs:effectRef idx="0"/>
    <cs:fontRef idx="minor">
      <a:schemeClr val="dk1"/>
    </cs:fontRef>
    <cs:spPr>
      <a:ln w="9525">
        <a:solidFill>
          <a:schemeClr val="lt1">
            <a:lumMod val="50000"/>
          </a:schemeClr>
        </a:solidFill>
        <a:round/>
      </a:ln>
    </cs:spPr>
  </cs:hiLoLine>
  <cs:leaderLine>
    <cs:lnRef idx="0"/>
    <cs:fillRef idx="0"/>
    <cs:effectRef idx="0"/>
    <cs:fontRef idx="minor">
      <a:schemeClr val="dk1"/>
    </cs:fontRef>
    <cs:spPr>
      <a:ln w="9525">
        <a:solidFill>
          <a:schemeClr val="lt1">
            <a:lumMod val="50000"/>
          </a:schemeClr>
        </a:solidFill>
        <a:round/>
      </a:ln>
    </cs:spPr>
  </cs:leaderLine>
  <cs:legend>
    <cs:lnRef idx="0"/>
    <cs:fillRef idx="0"/>
    <cs:effectRef idx="0"/>
    <cs:fontRef idx="minor">
      <a:schemeClr val="lt1">
        <a:lumMod val="85000"/>
      </a:schemeClr>
    </cs:fontRef>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bg1">
        <a:lumMod val="85000"/>
      </a:schemeClr>
    </cs:fontRef>
    <cs:spPr>
      <a:ln w="19050" cap="flat" cmpd="sng" algn="ctr">
        <a:solidFill>
          <a:schemeClr val="bg1">
            <a:lumMod val="85000"/>
          </a:schemeClr>
        </a:solidFill>
        <a:round/>
        <a:headEnd type="none" w="sm" len="sm"/>
        <a:tailEnd type="none" w="sm" len="sm"/>
      </a:ln>
    </cs:spPr>
    <cs:defRPr sz="1197" b="1" kern="1200"/>
  </cs:seriesAxis>
  <cs:seriesLine>
    <cs:lnRef idx="0"/>
    <cs:fillRef idx="0"/>
    <cs:effectRef idx="0"/>
    <cs:fontRef idx="minor">
      <a:schemeClr val="dk1"/>
    </cs:fontRef>
    <cs:spPr>
      <a:ln w="9525">
        <a:solidFill>
          <a:schemeClr val="lt1">
            <a:lumMod val="50000"/>
          </a:schemeClr>
        </a:solidFill>
        <a:round/>
      </a:ln>
    </cs:spPr>
  </cs:seriesLine>
  <cs:title>
    <cs:lnRef idx="0"/>
    <cs:fillRef idx="0"/>
    <cs:effectRef idx="0"/>
    <cs:fontRef idx="major">
      <a:schemeClr val="lt1">
        <a:lumMod val="85000"/>
      </a:schemeClr>
    </cs:fontRef>
    <cs:defRPr sz="2200" b="1" kern="1200" baseline="0"/>
  </cs:title>
  <cs:trendline>
    <cs:lnRef idx="0">
      <cs:styleClr val="auto"/>
    </cs:lnRef>
    <cs:fillRef idx="0"/>
    <cs:effectRef idx="0"/>
    <cs:fontRef idx="minor">
      <a:schemeClr val="dk1"/>
    </cs:fontRef>
    <cs:spPr>
      <a:ln w="9525" cap="rnd">
        <a:solidFill>
          <a:schemeClr val="phClr">
            <a:alpha val="50000"/>
          </a:schemeClr>
        </a:solidFill>
      </a:ln>
    </cs:spPr>
  </cs:trendline>
  <cs:trendlineLabel>
    <cs:lnRef idx="0"/>
    <cs:fillRef idx="0"/>
    <cs:effectRef idx="0"/>
    <cs:fontRef idx="minor">
      <a:schemeClr val="lt1">
        <a:lumMod val="85000"/>
      </a:schemeClr>
    </cs:fontRef>
    <cs:defRPr sz="1197" kern="1200"/>
  </cs:trendlineLabel>
  <cs:upBar>
    <cs:lnRef idx="0"/>
    <cs:fillRef idx="0"/>
    <cs:effectRef idx="0"/>
    <cs:fontRef idx="minor">
      <a:schemeClr val="dk1"/>
    </cs:fontRef>
    <cs:spPr>
      <a:solidFill>
        <a:schemeClr val="lt1">
          <a:lumMod val="85000"/>
        </a:schemeClr>
      </a:solidFill>
      <a:ln w="9525">
        <a:solidFill>
          <a:schemeClr val="dk1">
            <a:lumMod val="50000"/>
          </a:schemeClr>
        </a:solidFill>
        <a:round/>
      </a:ln>
    </cs:spPr>
  </cs:upBar>
  <cs:valueAxis>
    <cs:lnRef idx="0"/>
    <cs:fillRef idx="0"/>
    <cs:effectRef idx="0"/>
    <cs:fontRef idx="minor">
      <a:schemeClr val="lt1">
        <a:lumMod val="75000"/>
      </a:schemeClr>
    </cs:fontRef>
    <cs:defRPr sz="1197" kern="1200"/>
  </cs:valueAxis>
  <cs:wall>
    <cs:lnRef idx="0"/>
    <cs:fillRef idx="0"/>
    <cs:effectRef idx="0"/>
    <cs:fontRef idx="minor">
      <a:schemeClr val="dk1"/>
    </cs:fontRef>
  </cs:wall>
</cs:chartStyle>
</file>

<file path=ppt/charts/style3.xml><?xml version="1.0" encoding="utf-8"?>
<cs:chartStyle xmlns:cs="http://schemas.microsoft.com/office/drawing/2012/chartStyle" xmlns:a="http://schemas.openxmlformats.org/drawingml/2006/main" id="410">
  <cs:axisTitle>
    <cs:lnRef idx="0"/>
    <cs:fillRef idx="0"/>
    <cs:effectRef idx="0"/>
    <cs:fontRef idx="minor">
      <a:schemeClr val="tx1">
        <a:lumMod val="65000"/>
        <a:lumOff val="35000"/>
      </a:schemeClr>
    </cs:fontRef>
    <cs:spPr>
      <a:solidFill>
        <a:schemeClr val="bg1">
          <a:lumMod val="65000"/>
        </a:schemeClr>
      </a:solidFill>
      <a:ln w="19050">
        <a:solidFill>
          <a:schemeClr val="bg1"/>
        </a:solidFill>
      </a:ln>
    </cs:spPr>
    <cs:defRPr sz="9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cs:chartArea>
  <cs:dataLabel>
    <cs:lnRef idx="0"/>
    <cs:fillRef idx="0"/>
    <cs:effectRef idx="0"/>
    <cs:fontRef idx="minor">
      <a:schemeClr val="lt1"/>
    </cs:fontRef>
    <cs:defRPr sz="9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ln w="19050">
        <a:solidFill>
          <a:schemeClr val="lt1"/>
        </a:solidFill>
      </a:ln>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15000"/>
            <a:lumOff val="8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40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cs:valueAxis>
  <cs:wall>
    <cs:lnRef idx="0"/>
    <cs:fillRef idx="0"/>
    <cs:effectRef idx="0"/>
    <cs:fontRef idx="minor">
      <a:schemeClr val="tx1"/>
    </cs:fontRef>
  </cs:wall>
</cs:chartStyle>
</file>

<file path=ppt/diagrams/_rels/data2.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image" Target="../media/image52.png"/><Relationship Id="rId5" Type="http://schemas.openxmlformats.org/officeDocument/2006/relationships/image" Target="../media/image56.png"/><Relationship Id="rId4" Type="http://schemas.openxmlformats.org/officeDocument/2006/relationships/image" Target="../media/image55.png"/></Relationships>
</file>

<file path=ppt/diagrams/_rels/drawing2.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image" Target="../media/image52.png"/><Relationship Id="rId5" Type="http://schemas.openxmlformats.org/officeDocument/2006/relationships/image" Target="../media/image56.png"/><Relationship Id="rId4" Type="http://schemas.openxmlformats.org/officeDocument/2006/relationships/image" Target="../media/image55.png"/></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2B47611-CF60-4444-B555-DBB44B569C03}" type="doc">
      <dgm:prSet loTypeId="urn:microsoft.com/office/officeart/2011/layout/HexagonRadial" loCatId="cycle" qsTypeId="urn:microsoft.com/office/officeart/2005/8/quickstyle/simple1" qsCatId="simple" csTypeId="urn:microsoft.com/office/officeart/2005/8/colors/accent0_3" csCatId="mainScheme" phldr="1"/>
      <dgm:spPr/>
      <dgm:t>
        <a:bodyPr/>
        <a:lstStyle/>
        <a:p>
          <a:endParaRPr lang="en-US"/>
        </a:p>
      </dgm:t>
    </dgm:pt>
    <dgm:pt modelId="{6BBB4D77-3BFA-4444-B6E1-88F09E639D15}">
      <dgm:prSet phldrT="[Text]"/>
      <dgm:spPr>
        <a:solidFill>
          <a:srgbClr val="33AFE1"/>
        </a:solidFill>
      </dgm:spPr>
      <dgm:t>
        <a:bodyPr/>
        <a:lstStyle/>
        <a:p>
          <a:endParaRPr lang="en-US"/>
        </a:p>
      </dgm:t>
    </dgm:pt>
    <dgm:pt modelId="{43F44F21-275A-4D99-9F75-6EF17FADA75B}" type="parTrans" cxnId="{D26A05E3-2B3B-4E49-848D-523852710948}">
      <dgm:prSet/>
      <dgm:spPr/>
      <dgm:t>
        <a:bodyPr/>
        <a:lstStyle/>
        <a:p>
          <a:endParaRPr lang="en-US"/>
        </a:p>
      </dgm:t>
    </dgm:pt>
    <dgm:pt modelId="{4234C48F-A106-4C2D-A82E-3D40E473DE39}" type="sibTrans" cxnId="{D26A05E3-2B3B-4E49-848D-523852710948}">
      <dgm:prSet/>
      <dgm:spPr/>
      <dgm:t>
        <a:bodyPr/>
        <a:lstStyle/>
        <a:p>
          <a:endParaRPr lang="en-US"/>
        </a:p>
      </dgm:t>
    </dgm:pt>
    <dgm:pt modelId="{86F63AAB-6C60-4429-A913-D49575348246}">
      <dgm:prSet phldrT="[Text]">
        <dgm:style>
          <a:lnRef idx="1">
            <a:schemeClr val="accent3"/>
          </a:lnRef>
          <a:fillRef idx="2">
            <a:schemeClr val="accent3"/>
          </a:fillRef>
          <a:effectRef idx="1">
            <a:schemeClr val="accent3"/>
          </a:effectRef>
          <a:fontRef idx="minor">
            <a:schemeClr val="dk1"/>
          </a:fontRef>
        </dgm:style>
      </dgm:prSet>
      <dgm:spPr>
        <a:solidFill>
          <a:srgbClr val="1F769A"/>
        </a:solidFill>
      </dgm:spPr>
      <dgm:t>
        <a:bodyPr/>
        <a:lstStyle/>
        <a:p>
          <a:pPr rtl="0"/>
          <a:r>
            <a:rPr lang="en-US">
              <a:latin typeface="Calibri Light" panose="020F0302020204030204"/>
            </a:rPr>
            <a:t>  </a:t>
          </a:r>
          <a:endParaRPr lang="en-US"/>
        </a:p>
      </dgm:t>
    </dgm:pt>
    <dgm:pt modelId="{298976E1-BE6E-4C88-91BB-8D2966F271F4}" type="parTrans" cxnId="{D82556F8-1C87-48EF-911C-B944FB48801D}">
      <dgm:prSet/>
      <dgm:spPr/>
      <dgm:t>
        <a:bodyPr/>
        <a:lstStyle/>
        <a:p>
          <a:endParaRPr lang="en-US"/>
        </a:p>
      </dgm:t>
    </dgm:pt>
    <dgm:pt modelId="{8466EB2B-C4B0-4204-BAC7-8E70803709CF}" type="sibTrans" cxnId="{D82556F8-1C87-48EF-911C-B944FB48801D}">
      <dgm:prSet/>
      <dgm:spPr/>
      <dgm:t>
        <a:bodyPr/>
        <a:lstStyle/>
        <a:p>
          <a:endParaRPr lang="en-US"/>
        </a:p>
      </dgm:t>
    </dgm:pt>
    <dgm:pt modelId="{5E805579-BB3F-4470-BC0A-BE795BB6F74B}">
      <dgm:prSet phldrT="[Text]">
        <dgm:style>
          <a:lnRef idx="1">
            <a:schemeClr val="accent3"/>
          </a:lnRef>
          <a:fillRef idx="2">
            <a:schemeClr val="accent3"/>
          </a:fillRef>
          <a:effectRef idx="1">
            <a:schemeClr val="accent3"/>
          </a:effectRef>
          <a:fontRef idx="minor">
            <a:schemeClr val="dk1"/>
          </a:fontRef>
        </dgm:style>
      </dgm:prSet>
      <dgm:spPr>
        <a:solidFill>
          <a:srgbClr val="1F769A"/>
        </a:solidFill>
      </dgm:spPr>
      <dgm:t>
        <a:bodyPr/>
        <a:lstStyle/>
        <a:p>
          <a:pPr rtl="0"/>
          <a:r>
            <a:rPr lang="en-US">
              <a:latin typeface="Calibri Light" panose="020F0302020204030204"/>
            </a:rPr>
            <a:t>  </a:t>
          </a:r>
          <a:endParaRPr lang="en-US"/>
        </a:p>
      </dgm:t>
    </dgm:pt>
    <dgm:pt modelId="{81757798-204E-4098-A765-576386401704}" type="sibTrans" cxnId="{4D9085CF-A570-4DDE-B8BF-81CC588C6EE8}">
      <dgm:prSet/>
      <dgm:spPr/>
      <dgm:t>
        <a:bodyPr/>
        <a:lstStyle/>
        <a:p>
          <a:endParaRPr lang="en-US"/>
        </a:p>
      </dgm:t>
    </dgm:pt>
    <dgm:pt modelId="{53439190-02CE-4D49-80E5-92B12183812E}" type="parTrans" cxnId="{4D9085CF-A570-4DDE-B8BF-81CC588C6EE8}">
      <dgm:prSet/>
      <dgm:spPr/>
      <dgm:t>
        <a:bodyPr/>
        <a:lstStyle/>
        <a:p>
          <a:endParaRPr lang="en-US"/>
        </a:p>
      </dgm:t>
    </dgm:pt>
    <dgm:pt modelId="{382FF563-D9AE-40CD-8713-7B0D8D158178}">
      <dgm:prSet phldrT="[Text]" custT="1">
        <dgm:style>
          <a:lnRef idx="1">
            <a:schemeClr val="accent3"/>
          </a:lnRef>
          <a:fillRef idx="2">
            <a:schemeClr val="accent3"/>
          </a:fillRef>
          <a:effectRef idx="1">
            <a:schemeClr val="accent3"/>
          </a:effectRef>
          <a:fontRef idx="minor">
            <a:schemeClr val="dk1"/>
          </a:fontRef>
        </dgm:style>
      </dgm:prSet>
      <dgm:spPr>
        <a:solidFill>
          <a:srgbClr val="1F769A"/>
        </a:solidFill>
        <a:ln/>
      </dgm:spPr>
      <dgm:t>
        <a:bodyPr spcFirstLastPara="0" vert="horz" wrap="square" lIns="63500" tIns="63500" rIns="63500" bIns="63500" numCol="1" spcCol="1270" anchor="ctr" anchorCtr="0"/>
        <a:lstStyle/>
        <a:p>
          <a:pPr marL="0" lvl="0" indent="0" algn="ctr" defTabSz="2222500" rtl="0">
            <a:lnSpc>
              <a:spcPct val="90000"/>
            </a:lnSpc>
            <a:spcBef>
              <a:spcPct val="0"/>
            </a:spcBef>
            <a:spcAft>
              <a:spcPct val="35000"/>
            </a:spcAft>
            <a:buNone/>
          </a:pPr>
          <a:endParaRPr lang="en-US" sz="5000" kern="1200">
            <a:solidFill>
              <a:prstClr val="black"/>
            </a:solidFill>
            <a:latin typeface="Calibri" panose="020F0502020204030204"/>
            <a:ea typeface="+mn-ea"/>
            <a:cs typeface="+mn-cs"/>
          </a:endParaRPr>
        </a:p>
      </dgm:t>
    </dgm:pt>
    <dgm:pt modelId="{0BD80AA1-1F2A-4C3E-B033-891F44D7BCAD}" type="sibTrans" cxnId="{905A19F3-C8EA-41AE-BFDA-B8D1D8C9A755}">
      <dgm:prSet/>
      <dgm:spPr/>
      <dgm:t>
        <a:bodyPr/>
        <a:lstStyle/>
        <a:p>
          <a:endParaRPr lang="en-US"/>
        </a:p>
      </dgm:t>
    </dgm:pt>
    <dgm:pt modelId="{26FBE670-AB89-46D0-B500-5FFE6C4DE0D0}" type="parTrans" cxnId="{905A19F3-C8EA-41AE-BFDA-B8D1D8C9A755}">
      <dgm:prSet/>
      <dgm:spPr/>
      <dgm:t>
        <a:bodyPr/>
        <a:lstStyle/>
        <a:p>
          <a:endParaRPr lang="en-US"/>
        </a:p>
      </dgm:t>
    </dgm:pt>
    <dgm:pt modelId="{F80A233E-2836-48F5-920E-A282F08BA1E5}">
      <dgm:prSet phldrT="[Text]">
        <dgm:style>
          <a:lnRef idx="1">
            <a:schemeClr val="accent3"/>
          </a:lnRef>
          <a:fillRef idx="2">
            <a:schemeClr val="accent3"/>
          </a:fillRef>
          <a:effectRef idx="1">
            <a:schemeClr val="accent3"/>
          </a:effectRef>
          <a:fontRef idx="minor">
            <a:schemeClr val="dk1"/>
          </a:fontRef>
        </dgm:style>
      </dgm:prSet>
      <dgm:spPr>
        <a:solidFill>
          <a:schemeClr val="accent6">
            <a:lumMod val="75000"/>
          </a:schemeClr>
        </a:solidFill>
      </dgm:spPr>
      <dgm:t>
        <a:bodyPr/>
        <a:lstStyle/>
        <a:p>
          <a:endParaRPr lang="en-US"/>
        </a:p>
      </dgm:t>
    </dgm:pt>
    <dgm:pt modelId="{EABBBFAC-4EF7-4FFA-81E4-551B426B301D}" type="parTrans" cxnId="{96AA1A50-1FC4-4E03-AD16-740E76FA253F}">
      <dgm:prSet/>
      <dgm:spPr/>
      <dgm:t>
        <a:bodyPr/>
        <a:lstStyle/>
        <a:p>
          <a:endParaRPr lang="en-US"/>
        </a:p>
      </dgm:t>
    </dgm:pt>
    <dgm:pt modelId="{AA612997-E988-429A-8E0E-B194FDB6294E}" type="sibTrans" cxnId="{96AA1A50-1FC4-4E03-AD16-740E76FA253F}">
      <dgm:prSet/>
      <dgm:spPr/>
      <dgm:t>
        <a:bodyPr/>
        <a:lstStyle/>
        <a:p>
          <a:endParaRPr lang="en-US"/>
        </a:p>
      </dgm:t>
    </dgm:pt>
    <dgm:pt modelId="{2C3B4512-6429-49F6-980B-B234F0964612}">
      <dgm:prSet phldrT="[Text]">
        <dgm:style>
          <a:lnRef idx="1">
            <a:schemeClr val="accent6"/>
          </a:lnRef>
          <a:fillRef idx="3">
            <a:schemeClr val="accent6"/>
          </a:fillRef>
          <a:effectRef idx="2">
            <a:schemeClr val="accent6"/>
          </a:effectRef>
          <a:fontRef idx="minor">
            <a:schemeClr val="lt1"/>
          </a:fontRef>
        </dgm:style>
      </dgm:prSet>
      <dgm:spPr>
        <a:solidFill>
          <a:schemeClr val="accent6">
            <a:lumMod val="75000"/>
          </a:schemeClr>
        </a:solidFill>
        <a:ln>
          <a:noFill/>
        </a:ln>
      </dgm:spPr>
      <dgm:t>
        <a:bodyPr/>
        <a:lstStyle/>
        <a:p>
          <a:pPr rtl="0"/>
          <a:endParaRPr lang="en-US"/>
        </a:p>
      </dgm:t>
    </dgm:pt>
    <dgm:pt modelId="{A75A745F-829A-4BB7-AE5B-D6FC23A82ADC}" type="parTrans" cxnId="{4D1DE515-7BE5-4399-9183-A81BE1A274D0}">
      <dgm:prSet/>
      <dgm:spPr/>
      <dgm:t>
        <a:bodyPr/>
        <a:lstStyle/>
        <a:p>
          <a:endParaRPr lang="en-US"/>
        </a:p>
      </dgm:t>
    </dgm:pt>
    <dgm:pt modelId="{77576127-E6DD-4BF0-A3EF-BA05B5A9480E}" type="sibTrans" cxnId="{4D1DE515-7BE5-4399-9183-A81BE1A274D0}">
      <dgm:prSet/>
      <dgm:spPr/>
      <dgm:t>
        <a:bodyPr/>
        <a:lstStyle/>
        <a:p>
          <a:endParaRPr lang="en-US"/>
        </a:p>
      </dgm:t>
    </dgm:pt>
    <dgm:pt modelId="{33328F7D-6B0E-47BA-A76A-4EED7FA17AE3}">
      <dgm:prSet phldrT="[Text]">
        <dgm:style>
          <a:lnRef idx="1">
            <a:schemeClr val="accent6"/>
          </a:lnRef>
          <a:fillRef idx="3">
            <a:schemeClr val="accent6"/>
          </a:fillRef>
          <a:effectRef idx="2">
            <a:schemeClr val="accent6"/>
          </a:effectRef>
          <a:fontRef idx="minor">
            <a:schemeClr val="lt1"/>
          </a:fontRef>
        </dgm:style>
      </dgm:prSet>
      <dgm:spPr>
        <a:solidFill>
          <a:schemeClr val="accent6">
            <a:lumMod val="75000"/>
          </a:schemeClr>
        </a:solidFill>
      </dgm:spPr>
      <dgm:t>
        <a:bodyPr/>
        <a:lstStyle/>
        <a:p>
          <a:endParaRPr lang="en-US"/>
        </a:p>
      </dgm:t>
    </dgm:pt>
    <dgm:pt modelId="{BC1EF52A-DAA3-4F06-8DBC-267E252E07CA}" type="parTrans" cxnId="{D0D82032-0E64-498B-97C2-CD231F1E26CC}">
      <dgm:prSet/>
      <dgm:spPr/>
      <dgm:t>
        <a:bodyPr/>
        <a:lstStyle/>
        <a:p>
          <a:endParaRPr lang="en-US"/>
        </a:p>
      </dgm:t>
    </dgm:pt>
    <dgm:pt modelId="{6F18DA34-9C53-421C-84E0-EAB8F959E062}" type="sibTrans" cxnId="{D0D82032-0E64-498B-97C2-CD231F1E26CC}">
      <dgm:prSet/>
      <dgm:spPr/>
      <dgm:t>
        <a:bodyPr/>
        <a:lstStyle/>
        <a:p>
          <a:endParaRPr lang="en-US"/>
        </a:p>
      </dgm:t>
    </dgm:pt>
    <dgm:pt modelId="{0CB90B7C-0FBC-4CF7-B8A4-7AB49B0DC96E}" type="pres">
      <dgm:prSet presAssocID="{E2B47611-CF60-4444-B555-DBB44B569C03}" presName="Name0" presStyleCnt="0">
        <dgm:presLayoutVars>
          <dgm:chMax val="1"/>
          <dgm:chPref val="1"/>
          <dgm:dir/>
          <dgm:animOne val="branch"/>
          <dgm:animLvl val="lvl"/>
        </dgm:presLayoutVars>
      </dgm:prSet>
      <dgm:spPr/>
    </dgm:pt>
    <dgm:pt modelId="{01B62739-6AD1-4C9D-8FEF-2118636C96E6}" type="pres">
      <dgm:prSet presAssocID="{6BBB4D77-3BFA-4444-B6E1-88F09E639D15}" presName="Parent" presStyleLbl="node0" presStyleIdx="0" presStyleCnt="1">
        <dgm:presLayoutVars>
          <dgm:chMax val="6"/>
          <dgm:chPref val="6"/>
        </dgm:presLayoutVars>
      </dgm:prSet>
      <dgm:spPr/>
    </dgm:pt>
    <dgm:pt modelId="{2D71418E-08FC-4250-8769-A6D4E26F20FF}" type="pres">
      <dgm:prSet presAssocID="{2C3B4512-6429-49F6-980B-B234F0964612}" presName="Accent1" presStyleCnt="0"/>
      <dgm:spPr/>
    </dgm:pt>
    <dgm:pt modelId="{DC4A154C-2F46-40A6-AFA9-D31CDAD7BBF6}" type="pres">
      <dgm:prSet presAssocID="{2C3B4512-6429-49F6-980B-B234F0964612}" presName="Accent" presStyleLbl="bgShp" presStyleIdx="0" presStyleCnt="6"/>
      <dgm:spPr/>
    </dgm:pt>
    <dgm:pt modelId="{EEB61E9F-1C58-4399-A578-C6831EDE1AD7}" type="pres">
      <dgm:prSet presAssocID="{2C3B4512-6429-49F6-980B-B234F0964612}" presName="Child1" presStyleLbl="node1" presStyleIdx="0" presStyleCnt="6" custLinFactNeighborX="-213" custLinFactNeighborY="1800">
        <dgm:presLayoutVars>
          <dgm:chMax val="0"/>
          <dgm:chPref val="0"/>
          <dgm:bulletEnabled val="1"/>
        </dgm:presLayoutVars>
      </dgm:prSet>
      <dgm:spPr/>
    </dgm:pt>
    <dgm:pt modelId="{F8235167-09CC-40E9-9E6C-79777560E1DE}" type="pres">
      <dgm:prSet presAssocID="{33328F7D-6B0E-47BA-A76A-4EED7FA17AE3}" presName="Accent2" presStyleCnt="0"/>
      <dgm:spPr/>
    </dgm:pt>
    <dgm:pt modelId="{D376B8A5-5BAD-4495-8C9F-D55C033572EB}" type="pres">
      <dgm:prSet presAssocID="{33328F7D-6B0E-47BA-A76A-4EED7FA17AE3}" presName="Accent" presStyleLbl="bgShp" presStyleIdx="1" presStyleCnt="6"/>
      <dgm:spPr/>
    </dgm:pt>
    <dgm:pt modelId="{F3E87ABC-EC24-4CDC-BE9C-9F140C25407C}" type="pres">
      <dgm:prSet presAssocID="{33328F7D-6B0E-47BA-A76A-4EED7FA17AE3}" presName="Child2" presStyleLbl="node1" presStyleIdx="1" presStyleCnt="6">
        <dgm:presLayoutVars>
          <dgm:chMax val="0"/>
          <dgm:chPref val="0"/>
          <dgm:bulletEnabled val="1"/>
        </dgm:presLayoutVars>
      </dgm:prSet>
      <dgm:spPr/>
    </dgm:pt>
    <dgm:pt modelId="{B9A659EB-C0B2-4352-93C8-3C3FA4D2942E}" type="pres">
      <dgm:prSet presAssocID="{F80A233E-2836-48F5-920E-A282F08BA1E5}" presName="Accent3" presStyleCnt="0"/>
      <dgm:spPr/>
    </dgm:pt>
    <dgm:pt modelId="{D26CD578-E84F-4A53-96A5-3581C6B26ABB}" type="pres">
      <dgm:prSet presAssocID="{F80A233E-2836-48F5-920E-A282F08BA1E5}" presName="Accent" presStyleLbl="bgShp" presStyleIdx="2" presStyleCnt="6"/>
      <dgm:spPr/>
    </dgm:pt>
    <dgm:pt modelId="{9F7C2BCB-74FB-4CA0-8670-16AC812CF063}" type="pres">
      <dgm:prSet presAssocID="{F80A233E-2836-48F5-920E-A282F08BA1E5}" presName="Child3" presStyleLbl="node1" presStyleIdx="2" presStyleCnt="6" custLinFactNeighborX="-154" custLinFactNeighborY="803">
        <dgm:presLayoutVars>
          <dgm:chMax val="0"/>
          <dgm:chPref val="0"/>
          <dgm:bulletEnabled val="1"/>
        </dgm:presLayoutVars>
      </dgm:prSet>
      <dgm:spPr/>
    </dgm:pt>
    <dgm:pt modelId="{DE4BEA61-637B-4953-BAF2-8CF91E987E04}" type="pres">
      <dgm:prSet presAssocID="{382FF563-D9AE-40CD-8713-7B0D8D158178}" presName="Accent4" presStyleCnt="0"/>
      <dgm:spPr/>
    </dgm:pt>
    <dgm:pt modelId="{B37B5019-57AF-4821-B390-EC7048937D54}" type="pres">
      <dgm:prSet presAssocID="{382FF563-D9AE-40CD-8713-7B0D8D158178}" presName="Accent" presStyleLbl="bgShp" presStyleIdx="3" presStyleCnt="6"/>
      <dgm:spPr/>
    </dgm:pt>
    <dgm:pt modelId="{6F6B70DE-D40A-4692-A2E5-090061FE101A}" type="pres">
      <dgm:prSet presAssocID="{382FF563-D9AE-40CD-8713-7B0D8D158178}" presName="Child4" presStyleLbl="node1" presStyleIdx="3" presStyleCnt="6" custLinFactNeighborX="-367" custLinFactNeighborY="803">
        <dgm:presLayoutVars>
          <dgm:chMax val="0"/>
          <dgm:chPref val="0"/>
          <dgm:bulletEnabled val="1"/>
        </dgm:presLayoutVars>
      </dgm:prSet>
      <dgm:spPr>
        <a:xfrm>
          <a:off x="2243004" y="3065512"/>
          <a:ext cx="1452255" cy="1256371"/>
        </a:xfrm>
        <a:prstGeom prst="hexagon">
          <a:avLst>
            <a:gd name="adj" fmla="val 28570"/>
            <a:gd name="vf" fmla="val 115470"/>
          </a:avLst>
        </a:prstGeom>
      </dgm:spPr>
    </dgm:pt>
    <dgm:pt modelId="{E394ED52-CFA3-4DFA-9EBB-8A22865D3517}" type="pres">
      <dgm:prSet presAssocID="{5E805579-BB3F-4470-BC0A-BE795BB6F74B}" presName="Accent5" presStyleCnt="0"/>
      <dgm:spPr/>
    </dgm:pt>
    <dgm:pt modelId="{D4F7FCC7-BADC-4AFD-80DF-1D87E26DA333}" type="pres">
      <dgm:prSet presAssocID="{5E805579-BB3F-4470-BC0A-BE795BB6F74B}" presName="Accent" presStyleLbl="bgShp" presStyleIdx="4" presStyleCnt="6"/>
      <dgm:spPr/>
    </dgm:pt>
    <dgm:pt modelId="{757FECFF-1268-41F5-AC89-A2FC3A052275}" type="pres">
      <dgm:prSet presAssocID="{5E805579-BB3F-4470-BC0A-BE795BB6F74B}" presName="Child5" presStyleLbl="node1" presStyleIdx="4" presStyleCnt="6">
        <dgm:presLayoutVars>
          <dgm:chMax val="0"/>
          <dgm:chPref val="0"/>
          <dgm:bulletEnabled val="1"/>
        </dgm:presLayoutVars>
      </dgm:prSet>
      <dgm:spPr/>
    </dgm:pt>
    <dgm:pt modelId="{EAA7B00E-8D93-41A3-8BA9-1ED2C8748F25}" type="pres">
      <dgm:prSet presAssocID="{86F63AAB-6C60-4429-A913-D49575348246}" presName="Accent6" presStyleCnt="0"/>
      <dgm:spPr/>
    </dgm:pt>
    <dgm:pt modelId="{CA047A3E-4B81-4E51-A3C8-6395F32F6E0E}" type="pres">
      <dgm:prSet presAssocID="{86F63AAB-6C60-4429-A913-D49575348246}" presName="Accent" presStyleLbl="bgShp" presStyleIdx="5" presStyleCnt="6"/>
      <dgm:spPr/>
    </dgm:pt>
    <dgm:pt modelId="{2E399EC8-7EC6-412D-94A8-8E1FEDAD03F4}" type="pres">
      <dgm:prSet presAssocID="{86F63AAB-6C60-4429-A913-D49575348246}" presName="Child6" presStyleLbl="node1" presStyleIdx="5" presStyleCnt="6">
        <dgm:presLayoutVars>
          <dgm:chMax val="0"/>
          <dgm:chPref val="0"/>
          <dgm:bulletEnabled val="1"/>
        </dgm:presLayoutVars>
      </dgm:prSet>
      <dgm:spPr/>
    </dgm:pt>
  </dgm:ptLst>
  <dgm:cxnLst>
    <dgm:cxn modelId="{4D1DE515-7BE5-4399-9183-A81BE1A274D0}" srcId="{6BBB4D77-3BFA-4444-B6E1-88F09E639D15}" destId="{2C3B4512-6429-49F6-980B-B234F0964612}" srcOrd="0" destOrd="0" parTransId="{A75A745F-829A-4BB7-AE5B-D6FC23A82ADC}" sibTransId="{77576127-E6DD-4BF0-A3EF-BA05B5A9480E}"/>
    <dgm:cxn modelId="{D0D82032-0E64-498B-97C2-CD231F1E26CC}" srcId="{6BBB4D77-3BFA-4444-B6E1-88F09E639D15}" destId="{33328F7D-6B0E-47BA-A76A-4EED7FA17AE3}" srcOrd="1" destOrd="0" parTransId="{BC1EF52A-DAA3-4F06-8DBC-267E252E07CA}" sibTransId="{6F18DA34-9C53-421C-84E0-EAB8F959E062}"/>
    <dgm:cxn modelId="{50D84B33-AEEC-4256-8B8D-BEAF68EC5A1E}" type="presOf" srcId="{2C3B4512-6429-49F6-980B-B234F0964612}" destId="{EEB61E9F-1C58-4399-A578-C6831EDE1AD7}" srcOrd="0" destOrd="0" presId="urn:microsoft.com/office/officeart/2011/layout/HexagonRadial"/>
    <dgm:cxn modelId="{2940E75B-21C3-4E39-BB70-0720A89F685F}" type="presOf" srcId="{5E805579-BB3F-4470-BC0A-BE795BB6F74B}" destId="{757FECFF-1268-41F5-AC89-A2FC3A052275}" srcOrd="0" destOrd="0" presId="urn:microsoft.com/office/officeart/2011/layout/HexagonRadial"/>
    <dgm:cxn modelId="{96AA1A50-1FC4-4E03-AD16-740E76FA253F}" srcId="{6BBB4D77-3BFA-4444-B6E1-88F09E639D15}" destId="{F80A233E-2836-48F5-920E-A282F08BA1E5}" srcOrd="2" destOrd="0" parTransId="{EABBBFAC-4EF7-4FFA-81E4-551B426B301D}" sibTransId="{AA612997-E988-429A-8E0E-B194FDB6294E}"/>
    <dgm:cxn modelId="{3BEE1154-84A6-433A-90AE-8BCCA81E5012}" type="presOf" srcId="{86F63AAB-6C60-4429-A913-D49575348246}" destId="{2E399EC8-7EC6-412D-94A8-8E1FEDAD03F4}" srcOrd="0" destOrd="0" presId="urn:microsoft.com/office/officeart/2011/layout/HexagonRadial"/>
    <dgm:cxn modelId="{6A79717C-7018-48C6-8286-93CBCD403B8F}" type="presOf" srcId="{F80A233E-2836-48F5-920E-A282F08BA1E5}" destId="{9F7C2BCB-74FB-4CA0-8670-16AC812CF063}" srcOrd="0" destOrd="0" presId="urn:microsoft.com/office/officeart/2011/layout/HexagonRadial"/>
    <dgm:cxn modelId="{15BF177E-2DCF-4907-BDC2-2F055BEB9F5C}" type="presOf" srcId="{382FF563-D9AE-40CD-8713-7B0D8D158178}" destId="{6F6B70DE-D40A-4692-A2E5-090061FE101A}" srcOrd="0" destOrd="0" presId="urn:microsoft.com/office/officeart/2011/layout/HexagonRadial"/>
    <dgm:cxn modelId="{18D3FA81-3E91-486A-A198-3C629C08FE81}" type="presOf" srcId="{6BBB4D77-3BFA-4444-B6E1-88F09E639D15}" destId="{01B62739-6AD1-4C9D-8FEF-2118636C96E6}" srcOrd="0" destOrd="0" presId="urn:microsoft.com/office/officeart/2011/layout/HexagonRadial"/>
    <dgm:cxn modelId="{C2C3BF8E-02D2-4BBF-80E9-10D78CE605DC}" type="presOf" srcId="{E2B47611-CF60-4444-B555-DBB44B569C03}" destId="{0CB90B7C-0FBC-4CF7-B8A4-7AB49B0DC96E}" srcOrd="0" destOrd="0" presId="urn:microsoft.com/office/officeart/2011/layout/HexagonRadial"/>
    <dgm:cxn modelId="{8A9EB0AC-76CB-4BA3-A585-7CB1CAADF078}" type="presOf" srcId="{33328F7D-6B0E-47BA-A76A-4EED7FA17AE3}" destId="{F3E87ABC-EC24-4CDC-BE9C-9F140C25407C}" srcOrd="0" destOrd="0" presId="urn:microsoft.com/office/officeart/2011/layout/HexagonRadial"/>
    <dgm:cxn modelId="{4D9085CF-A570-4DDE-B8BF-81CC588C6EE8}" srcId="{6BBB4D77-3BFA-4444-B6E1-88F09E639D15}" destId="{5E805579-BB3F-4470-BC0A-BE795BB6F74B}" srcOrd="4" destOrd="0" parTransId="{53439190-02CE-4D49-80E5-92B12183812E}" sibTransId="{81757798-204E-4098-A765-576386401704}"/>
    <dgm:cxn modelId="{D26A05E3-2B3B-4E49-848D-523852710948}" srcId="{E2B47611-CF60-4444-B555-DBB44B569C03}" destId="{6BBB4D77-3BFA-4444-B6E1-88F09E639D15}" srcOrd="0" destOrd="0" parTransId="{43F44F21-275A-4D99-9F75-6EF17FADA75B}" sibTransId="{4234C48F-A106-4C2D-A82E-3D40E473DE39}"/>
    <dgm:cxn modelId="{905A19F3-C8EA-41AE-BFDA-B8D1D8C9A755}" srcId="{6BBB4D77-3BFA-4444-B6E1-88F09E639D15}" destId="{382FF563-D9AE-40CD-8713-7B0D8D158178}" srcOrd="3" destOrd="0" parTransId="{26FBE670-AB89-46D0-B500-5FFE6C4DE0D0}" sibTransId="{0BD80AA1-1F2A-4C3E-B033-891F44D7BCAD}"/>
    <dgm:cxn modelId="{D82556F8-1C87-48EF-911C-B944FB48801D}" srcId="{6BBB4D77-3BFA-4444-B6E1-88F09E639D15}" destId="{86F63AAB-6C60-4429-A913-D49575348246}" srcOrd="5" destOrd="0" parTransId="{298976E1-BE6E-4C88-91BB-8D2966F271F4}" sibTransId="{8466EB2B-C4B0-4204-BAC7-8E70803709CF}"/>
    <dgm:cxn modelId="{E54F2888-EEE4-435D-B4A5-EFEBE07FE32F}" type="presParOf" srcId="{0CB90B7C-0FBC-4CF7-B8A4-7AB49B0DC96E}" destId="{01B62739-6AD1-4C9D-8FEF-2118636C96E6}" srcOrd="0" destOrd="0" presId="urn:microsoft.com/office/officeart/2011/layout/HexagonRadial"/>
    <dgm:cxn modelId="{73BB6C9F-FBCF-4D69-9B4E-8121007CA133}" type="presParOf" srcId="{0CB90B7C-0FBC-4CF7-B8A4-7AB49B0DC96E}" destId="{2D71418E-08FC-4250-8769-A6D4E26F20FF}" srcOrd="1" destOrd="0" presId="urn:microsoft.com/office/officeart/2011/layout/HexagonRadial"/>
    <dgm:cxn modelId="{96EBA0B2-161A-4DF9-BAEB-94E61B7C3B43}" type="presParOf" srcId="{2D71418E-08FC-4250-8769-A6D4E26F20FF}" destId="{DC4A154C-2F46-40A6-AFA9-D31CDAD7BBF6}" srcOrd="0" destOrd="0" presId="urn:microsoft.com/office/officeart/2011/layout/HexagonRadial"/>
    <dgm:cxn modelId="{EA21F8C2-446E-4AAE-BDCC-AB02E3EAE5D7}" type="presParOf" srcId="{0CB90B7C-0FBC-4CF7-B8A4-7AB49B0DC96E}" destId="{EEB61E9F-1C58-4399-A578-C6831EDE1AD7}" srcOrd="2" destOrd="0" presId="urn:microsoft.com/office/officeart/2011/layout/HexagonRadial"/>
    <dgm:cxn modelId="{0D3F2926-2128-4C19-8FBC-57AFB9DC2610}" type="presParOf" srcId="{0CB90B7C-0FBC-4CF7-B8A4-7AB49B0DC96E}" destId="{F8235167-09CC-40E9-9E6C-79777560E1DE}" srcOrd="3" destOrd="0" presId="urn:microsoft.com/office/officeart/2011/layout/HexagonRadial"/>
    <dgm:cxn modelId="{F66C9E37-CB7B-411A-894E-7A7CCD47D9FD}" type="presParOf" srcId="{F8235167-09CC-40E9-9E6C-79777560E1DE}" destId="{D376B8A5-5BAD-4495-8C9F-D55C033572EB}" srcOrd="0" destOrd="0" presId="urn:microsoft.com/office/officeart/2011/layout/HexagonRadial"/>
    <dgm:cxn modelId="{F2E11675-BAF3-4916-9AA4-638EBC325A8F}" type="presParOf" srcId="{0CB90B7C-0FBC-4CF7-B8A4-7AB49B0DC96E}" destId="{F3E87ABC-EC24-4CDC-BE9C-9F140C25407C}" srcOrd="4" destOrd="0" presId="urn:microsoft.com/office/officeart/2011/layout/HexagonRadial"/>
    <dgm:cxn modelId="{C53DBF07-70CF-40D7-97BD-E488931E4E1F}" type="presParOf" srcId="{0CB90B7C-0FBC-4CF7-B8A4-7AB49B0DC96E}" destId="{B9A659EB-C0B2-4352-93C8-3C3FA4D2942E}" srcOrd="5" destOrd="0" presId="urn:microsoft.com/office/officeart/2011/layout/HexagonRadial"/>
    <dgm:cxn modelId="{63D4CB9F-943E-466D-A13D-3B7DC5059EE5}" type="presParOf" srcId="{B9A659EB-C0B2-4352-93C8-3C3FA4D2942E}" destId="{D26CD578-E84F-4A53-96A5-3581C6B26ABB}" srcOrd="0" destOrd="0" presId="urn:microsoft.com/office/officeart/2011/layout/HexagonRadial"/>
    <dgm:cxn modelId="{B688A03F-1DAD-465E-A4E3-D218BA6BB072}" type="presParOf" srcId="{0CB90B7C-0FBC-4CF7-B8A4-7AB49B0DC96E}" destId="{9F7C2BCB-74FB-4CA0-8670-16AC812CF063}" srcOrd="6" destOrd="0" presId="urn:microsoft.com/office/officeart/2011/layout/HexagonRadial"/>
    <dgm:cxn modelId="{B777476F-742A-4F62-8737-479BADFF3CF3}" type="presParOf" srcId="{0CB90B7C-0FBC-4CF7-B8A4-7AB49B0DC96E}" destId="{DE4BEA61-637B-4953-BAF2-8CF91E987E04}" srcOrd="7" destOrd="0" presId="urn:microsoft.com/office/officeart/2011/layout/HexagonRadial"/>
    <dgm:cxn modelId="{30AF433E-C9F5-46EA-81BA-3F8E0ADA0A2D}" type="presParOf" srcId="{DE4BEA61-637B-4953-BAF2-8CF91E987E04}" destId="{B37B5019-57AF-4821-B390-EC7048937D54}" srcOrd="0" destOrd="0" presId="urn:microsoft.com/office/officeart/2011/layout/HexagonRadial"/>
    <dgm:cxn modelId="{98F91E57-6954-4FA4-943E-60EC21AF7941}" type="presParOf" srcId="{0CB90B7C-0FBC-4CF7-B8A4-7AB49B0DC96E}" destId="{6F6B70DE-D40A-4692-A2E5-090061FE101A}" srcOrd="8" destOrd="0" presId="urn:microsoft.com/office/officeart/2011/layout/HexagonRadial"/>
    <dgm:cxn modelId="{7B73CC7A-82A7-4AE4-8A97-642D0074C4C8}" type="presParOf" srcId="{0CB90B7C-0FBC-4CF7-B8A4-7AB49B0DC96E}" destId="{E394ED52-CFA3-4DFA-9EBB-8A22865D3517}" srcOrd="9" destOrd="0" presId="urn:microsoft.com/office/officeart/2011/layout/HexagonRadial"/>
    <dgm:cxn modelId="{C94785EB-F5CA-499C-9113-30B9938A1AE0}" type="presParOf" srcId="{E394ED52-CFA3-4DFA-9EBB-8A22865D3517}" destId="{D4F7FCC7-BADC-4AFD-80DF-1D87E26DA333}" srcOrd="0" destOrd="0" presId="urn:microsoft.com/office/officeart/2011/layout/HexagonRadial"/>
    <dgm:cxn modelId="{347E92CC-E4C0-4D84-B729-D2A987107AA4}" type="presParOf" srcId="{0CB90B7C-0FBC-4CF7-B8A4-7AB49B0DC96E}" destId="{757FECFF-1268-41F5-AC89-A2FC3A052275}" srcOrd="10" destOrd="0" presId="urn:microsoft.com/office/officeart/2011/layout/HexagonRadial"/>
    <dgm:cxn modelId="{095373AC-4D5A-4662-9912-6B50EA7F8CAB}" type="presParOf" srcId="{0CB90B7C-0FBC-4CF7-B8A4-7AB49B0DC96E}" destId="{EAA7B00E-8D93-41A3-8BA9-1ED2C8748F25}" srcOrd="11" destOrd="0" presId="urn:microsoft.com/office/officeart/2011/layout/HexagonRadial"/>
    <dgm:cxn modelId="{331F378F-0CC6-4F65-A36B-C4DDEEE972B5}" type="presParOf" srcId="{EAA7B00E-8D93-41A3-8BA9-1ED2C8748F25}" destId="{CA047A3E-4B81-4E51-A3C8-6395F32F6E0E}" srcOrd="0" destOrd="0" presId="urn:microsoft.com/office/officeart/2011/layout/HexagonRadial"/>
    <dgm:cxn modelId="{7351E33C-C16E-4414-9912-8003AF133561}" type="presParOf" srcId="{0CB90B7C-0FBC-4CF7-B8A4-7AB49B0DC96E}" destId="{2E399EC8-7EC6-412D-94A8-8E1FEDAD03F4}" srcOrd="12" destOrd="0" presId="urn:microsoft.com/office/officeart/2011/layout/HexagonRadial"/>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63B56C8-E42D-4918-9F0A-B261D7FAE0C8}" type="doc">
      <dgm:prSet loTypeId="urn:microsoft.com/office/officeart/2008/layout/VerticalCurvedList" loCatId="list" qsTypeId="urn:microsoft.com/office/officeart/2005/8/quickstyle/simple1" qsCatId="simple" csTypeId="urn:microsoft.com/office/officeart/2005/8/colors/colorful1" csCatId="colorful" phldr="1"/>
      <dgm:spPr/>
      <dgm:t>
        <a:bodyPr/>
        <a:lstStyle/>
        <a:p>
          <a:endParaRPr lang="en-US"/>
        </a:p>
      </dgm:t>
    </dgm:pt>
    <dgm:pt modelId="{7FBF87AE-0D1A-4822-AE5E-D5D0E539A755}">
      <dgm:prSet phldrT="[Text]" custT="1"/>
      <dgm:spPr/>
      <dgm:t>
        <a:bodyPr/>
        <a:lstStyle/>
        <a:p>
          <a:r>
            <a:rPr lang="en-US" sz="2200"/>
            <a:t>1. Carbon Standard for Energy Access</a:t>
          </a:r>
        </a:p>
      </dgm:t>
    </dgm:pt>
    <dgm:pt modelId="{1439649B-3365-42F1-B1DC-9CD89B0DF261}" type="parTrans" cxnId="{7842C665-15E4-400B-A4EC-025C092499E6}">
      <dgm:prSet/>
      <dgm:spPr/>
      <dgm:t>
        <a:bodyPr/>
        <a:lstStyle/>
        <a:p>
          <a:endParaRPr lang="en-US"/>
        </a:p>
      </dgm:t>
    </dgm:pt>
    <dgm:pt modelId="{13ECBB64-AF8E-4FA7-BE9B-6666C42C2517}" type="sibTrans" cxnId="{7842C665-15E4-400B-A4EC-025C092499E6}">
      <dgm:prSet/>
      <dgm:spPr/>
      <dgm:t>
        <a:bodyPr/>
        <a:lstStyle/>
        <a:p>
          <a:endParaRPr lang="en-US"/>
        </a:p>
      </dgm:t>
    </dgm:pt>
    <dgm:pt modelId="{306C8B7D-46F2-44D3-BF85-40FA16C247B3}">
      <dgm:prSet phldrT="[Text]"/>
      <dgm:spPr/>
      <dgm:t>
        <a:bodyPr/>
        <a:lstStyle/>
        <a:p>
          <a:r>
            <a:rPr lang="en-US"/>
            <a:t>2. Cabon Market infrastructure (carbon digital MRV)</a:t>
          </a:r>
        </a:p>
      </dgm:t>
    </dgm:pt>
    <dgm:pt modelId="{4A8C4060-FD63-4004-A2B8-20412233B921}" type="parTrans" cxnId="{BE636F15-2AAE-4C5B-8DC8-D92ADFFD4E16}">
      <dgm:prSet/>
      <dgm:spPr/>
      <dgm:t>
        <a:bodyPr/>
        <a:lstStyle/>
        <a:p>
          <a:endParaRPr lang="en-US"/>
        </a:p>
      </dgm:t>
    </dgm:pt>
    <dgm:pt modelId="{4E7388C0-B672-4D0D-BCCD-1C2CC7B2095B}" type="sibTrans" cxnId="{BE636F15-2AAE-4C5B-8DC8-D92ADFFD4E16}">
      <dgm:prSet/>
      <dgm:spPr/>
      <dgm:t>
        <a:bodyPr/>
        <a:lstStyle/>
        <a:p>
          <a:endParaRPr lang="en-US"/>
        </a:p>
      </dgm:t>
    </dgm:pt>
    <dgm:pt modelId="{27A1D695-D361-4BDD-B36F-DEE93D42AE4D}">
      <dgm:prSet phldrT="[Text]"/>
      <dgm:spPr/>
      <dgm:t>
        <a:bodyPr/>
        <a:lstStyle/>
        <a:p>
          <a:r>
            <a:rPr lang="en-US"/>
            <a:t>3. Carbon Market policy/regulatory readiness – enabling environment</a:t>
          </a:r>
        </a:p>
      </dgm:t>
    </dgm:pt>
    <dgm:pt modelId="{378F6799-1E6C-45DB-BFBF-12D3F918E484}" type="parTrans" cxnId="{F9210B34-A7D1-4D40-A58E-787DF5B00B88}">
      <dgm:prSet/>
      <dgm:spPr/>
      <dgm:t>
        <a:bodyPr/>
        <a:lstStyle/>
        <a:p>
          <a:endParaRPr lang="en-US"/>
        </a:p>
      </dgm:t>
    </dgm:pt>
    <dgm:pt modelId="{E9BC7849-42C3-4D9E-B63D-F0DDE700A85A}" type="sibTrans" cxnId="{F9210B34-A7D1-4D40-A58E-787DF5B00B88}">
      <dgm:prSet/>
      <dgm:spPr/>
      <dgm:t>
        <a:bodyPr/>
        <a:lstStyle/>
        <a:p>
          <a:endParaRPr lang="en-US"/>
        </a:p>
      </dgm:t>
    </dgm:pt>
    <dgm:pt modelId="{67F24A5B-9B1D-4AF3-91F4-E1F1E0EBF778}">
      <dgm:prSet phldrT="[Text]"/>
      <dgm:spPr>
        <a:solidFill>
          <a:schemeClr val="accent1">
            <a:lumMod val="60000"/>
            <a:lumOff val="40000"/>
          </a:schemeClr>
        </a:solidFill>
      </dgm:spPr>
      <dgm:t>
        <a:bodyPr/>
        <a:lstStyle/>
        <a:p>
          <a:r>
            <a:rPr lang="en-US"/>
            <a:t>4. Country-level carbon asset generation &amp; implementation support</a:t>
          </a:r>
        </a:p>
      </dgm:t>
    </dgm:pt>
    <dgm:pt modelId="{EFB3317E-504D-44C7-8B75-1CE49228D0E2}" type="parTrans" cxnId="{671E2A9C-3D87-41F6-9CE2-BA083B5989A3}">
      <dgm:prSet/>
      <dgm:spPr/>
      <dgm:t>
        <a:bodyPr/>
        <a:lstStyle/>
        <a:p>
          <a:endParaRPr lang="en-US"/>
        </a:p>
      </dgm:t>
    </dgm:pt>
    <dgm:pt modelId="{781A7558-1F4C-4CCC-AD01-01A52BC294BC}" type="sibTrans" cxnId="{671E2A9C-3D87-41F6-9CE2-BA083B5989A3}">
      <dgm:prSet/>
      <dgm:spPr/>
      <dgm:t>
        <a:bodyPr/>
        <a:lstStyle/>
        <a:p>
          <a:endParaRPr lang="en-US"/>
        </a:p>
      </dgm:t>
    </dgm:pt>
    <dgm:pt modelId="{0E367E03-113C-4D97-B198-5D3E71FABAE4}">
      <dgm:prSet phldrT="[Text]"/>
      <dgm:spPr/>
      <dgm:t>
        <a:bodyPr/>
        <a:lstStyle/>
        <a:p>
          <a:r>
            <a:rPr lang="en-US" dirty="0"/>
            <a:t>5. Strategy &amp; enabling for carbon monetization</a:t>
          </a:r>
        </a:p>
      </dgm:t>
    </dgm:pt>
    <dgm:pt modelId="{0932FC09-9536-47D7-9CF3-312562E7EA62}" type="parTrans" cxnId="{39ED655C-9247-44D7-902E-2B9823D492B5}">
      <dgm:prSet/>
      <dgm:spPr/>
      <dgm:t>
        <a:bodyPr/>
        <a:lstStyle/>
        <a:p>
          <a:endParaRPr lang="en-US"/>
        </a:p>
      </dgm:t>
    </dgm:pt>
    <dgm:pt modelId="{4DB9E5F0-02C5-460B-8523-389B9FFDA84B}" type="sibTrans" cxnId="{39ED655C-9247-44D7-902E-2B9823D492B5}">
      <dgm:prSet/>
      <dgm:spPr/>
      <dgm:t>
        <a:bodyPr/>
        <a:lstStyle/>
        <a:p>
          <a:endParaRPr lang="en-US"/>
        </a:p>
      </dgm:t>
    </dgm:pt>
    <dgm:pt modelId="{60C860AB-5DC9-4DD6-96F1-1BBB8B95AF8E}" type="pres">
      <dgm:prSet presAssocID="{463B56C8-E42D-4918-9F0A-B261D7FAE0C8}" presName="Name0" presStyleCnt="0">
        <dgm:presLayoutVars>
          <dgm:chMax val="7"/>
          <dgm:chPref val="7"/>
          <dgm:dir/>
        </dgm:presLayoutVars>
      </dgm:prSet>
      <dgm:spPr/>
    </dgm:pt>
    <dgm:pt modelId="{EB591BB5-E2C6-41EA-99B3-8D06B6252DE6}" type="pres">
      <dgm:prSet presAssocID="{463B56C8-E42D-4918-9F0A-B261D7FAE0C8}" presName="Name1" presStyleCnt="0"/>
      <dgm:spPr/>
    </dgm:pt>
    <dgm:pt modelId="{88D4DBC9-8755-4B89-AF05-A7DD3BB49B05}" type="pres">
      <dgm:prSet presAssocID="{463B56C8-E42D-4918-9F0A-B261D7FAE0C8}" presName="cycle" presStyleCnt="0"/>
      <dgm:spPr/>
    </dgm:pt>
    <dgm:pt modelId="{82340946-4E16-4868-98D7-93897F94AF03}" type="pres">
      <dgm:prSet presAssocID="{463B56C8-E42D-4918-9F0A-B261D7FAE0C8}" presName="srcNode" presStyleLbl="node1" presStyleIdx="0" presStyleCnt="5"/>
      <dgm:spPr/>
    </dgm:pt>
    <dgm:pt modelId="{F2E53B78-8CE5-42A1-B7E5-AE459761BEEE}" type="pres">
      <dgm:prSet presAssocID="{463B56C8-E42D-4918-9F0A-B261D7FAE0C8}" presName="conn" presStyleLbl="parChTrans1D2" presStyleIdx="0" presStyleCnt="1"/>
      <dgm:spPr/>
    </dgm:pt>
    <dgm:pt modelId="{A479DB5C-A8F5-456C-9512-4DE6E41C0AF8}" type="pres">
      <dgm:prSet presAssocID="{463B56C8-E42D-4918-9F0A-B261D7FAE0C8}" presName="extraNode" presStyleLbl="node1" presStyleIdx="0" presStyleCnt="5"/>
      <dgm:spPr/>
    </dgm:pt>
    <dgm:pt modelId="{2CCDBF68-163D-473A-BFC2-C6BD7CD3730A}" type="pres">
      <dgm:prSet presAssocID="{463B56C8-E42D-4918-9F0A-B261D7FAE0C8}" presName="dstNode" presStyleLbl="node1" presStyleIdx="0" presStyleCnt="5"/>
      <dgm:spPr/>
    </dgm:pt>
    <dgm:pt modelId="{BFADF1A0-7095-4CBA-9252-018B074A775F}" type="pres">
      <dgm:prSet presAssocID="{7FBF87AE-0D1A-4822-AE5E-D5D0E539A755}" presName="text_1" presStyleLbl="node1" presStyleIdx="0" presStyleCnt="5">
        <dgm:presLayoutVars>
          <dgm:bulletEnabled val="1"/>
        </dgm:presLayoutVars>
      </dgm:prSet>
      <dgm:spPr/>
    </dgm:pt>
    <dgm:pt modelId="{B75D7CC1-8424-4435-A93F-035ED1BD0EB0}" type="pres">
      <dgm:prSet presAssocID="{7FBF87AE-0D1A-4822-AE5E-D5D0E539A755}" presName="accent_1" presStyleCnt="0"/>
      <dgm:spPr/>
    </dgm:pt>
    <dgm:pt modelId="{17D250FA-4AAF-42C2-BB66-5BE3779C6209}" type="pres">
      <dgm:prSet presAssocID="{7FBF87AE-0D1A-4822-AE5E-D5D0E539A755}" presName="accentRepeatNode" presStyleLbl="solidFgAcc1" presStyleIdx="0" presStyleCnt="5" custLinFactNeighborX="-10566" custLinFactNeighborY="-3522"/>
      <dgm:spPr>
        <a:blipFill rotWithShape="0">
          <a:blip xmlns:r="http://schemas.openxmlformats.org/officeDocument/2006/relationships" r:embed="rId1"/>
          <a:srcRect/>
          <a:stretch>
            <a:fillRect/>
          </a:stretch>
        </a:blipFill>
      </dgm:spPr>
    </dgm:pt>
    <dgm:pt modelId="{0EAC4A93-EF74-40A9-B72D-270F0B56CD70}" type="pres">
      <dgm:prSet presAssocID="{306C8B7D-46F2-44D3-BF85-40FA16C247B3}" presName="text_2" presStyleLbl="node1" presStyleIdx="1" presStyleCnt="5">
        <dgm:presLayoutVars>
          <dgm:bulletEnabled val="1"/>
        </dgm:presLayoutVars>
      </dgm:prSet>
      <dgm:spPr/>
    </dgm:pt>
    <dgm:pt modelId="{0367B390-A555-4561-ABF2-24CD73462DAC}" type="pres">
      <dgm:prSet presAssocID="{306C8B7D-46F2-44D3-BF85-40FA16C247B3}" presName="accent_2" presStyleCnt="0"/>
      <dgm:spPr/>
    </dgm:pt>
    <dgm:pt modelId="{BE8082F0-3DCF-44F3-A871-CC9F2B889B35}" type="pres">
      <dgm:prSet presAssocID="{306C8B7D-46F2-44D3-BF85-40FA16C247B3}" presName="accentRepeatNode" presStyleLbl="solidFgAcc1" presStyleIdx="1" presStyleCnt="5"/>
      <dgm:spPr>
        <a:blipFill rotWithShape="0">
          <a:blip xmlns:r="http://schemas.openxmlformats.org/officeDocument/2006/relationships" r:embed="rId2"/>
          <a:srcRect/>
          <a:stretch>
            <a:fillRect/>
          </a:stretch>
        </a:blipFill>
      </dgm:spPr>
    </dgm:pt>
    <dgm:pt modelId="{820B8F9C-C48F-4117-9098-B0F30C85A9F4}" type="pres">
      <dgm:prSet presAssocID="{27A1D695-D361-4BDD-B36F-DEE93D42AE4D}" presName="text_3" presStyleLbl="node1" presStyleIdx="2" presStyleCnt="5">
        <dgm:presLayoutVars>
          <dgm:bulletEnabled val="1"/>
        </dgm:presLayoutVars>
      </dgm:prSet>
      <dgm:spPr/>
    </dgm:pt>
    <dgm:pt modelId="{B1AD8A6D-22FF-4DF8-A10A-4D2D3D673D25}" type="pres">
      <dgm:prSet presAssocID="{27A1D695-D361-4BDD-B36F-DEE93D42AE4D}" presName="accent_3" presStyleCnt="0"/>
      <dgm:spPr/>
    </dgm:pt>
    <dgm:pt modelId="{1442E2B0-41DA-442A-8554-D5D2ACF442A1}" type="pres">
      <dgm:prSet presAssocID="{27A1D695-D361-4BDD-B36F-DEE93D42AE4D}" presName="accentRepeatNode" presStyleLbl="solidFgAcc1" presStyleIdx="2" presStyleCnt="5" custScaleX="91373" custScaleY="84494"/>
      <dgm:spPr>
        <a:blipFill rotWithShape="0">
          <a:blip xmlns:r="http://schemas.openxmlformats.org/officeDocument/2006/relationships" r:embed="rId3"/>
          <a:srcRect/>
          <a:stretch>
            <a:fillRect t="-4000" b="-4000"/>
          </a:stretch>
        </a:blipFill>
      </dgm:spPr>
    </dgm:pt>
    <dgm:pt modelId="{54CFCF17-E687-46D2-90E4-0C4666DC1205}" type="pres">
      <dgm:prSet presAssocID="{67F24A5B-9B1D-4AF3-91F4-E1F1E0EBF778}" presName="text_4" presStyleLbl="node1" presStyleIdx="3" presStyleCnt="5">
        <dgm:presLayoutVars>
          <dgm:bulletEnabled val="1"/>
        </dgm:presLayoutVars>
      </dgm:prSet>
      <dgm:spPr/>
    </dgm:pt>
    <dgm:pt modelId="{53547732-80A4-4A78-A729-823784E9ADBC}" type="pres">
      <dgm:prSet presAssocID="{67F24A5B-9B1D-4AF3-91F4-E1F1E0EBF778}" presName="accent_4" presStyleCnt="0"/>
      <dgm:spPr/>
    </dgm:pt>
    <dgm:pt modelId="{E058E3FF-EB7F-4F3B-97A2-FD60B45FAF04}" type="pres">
      <dgm:prSet presAssocID="{67F24A5B-9B1D-4AF3-91F4-E1F1E0EBF778}" presName="accentRepeatNode" presStyleLbl="solidFgAcc1" presStyleIdx="3" presStyleCnt="5"/>
      <dgm:spPr>
        <a:blipFill rotWithShape="0">
          <a:blip xmlns:r="http://schemas.openxmlformats.org/officeDocument/2006/relationships" r:embed="rId4"/>
          <a:srcRect/>
          <a:stretch>
            <a:fillRect/>
          </a:stretch>
        </a:blipFill>
      </dgm:spPr>
    </dgm:pt>
    <dgm:pt modelId="{3D8C8C5D-ACA6-478A-A472-9DAFD690CBC8}" type="pres">
      <dgm:prSet presAssocID="{0E367E03-113C-4D97-B198-5D3E71FABAE4}" presName="text_5" presStyleLbl="node1" presStyleIdx="4" presStyleCnt="5">
        <dgm:presLayoutVars>
          <dgm:bulletEnabled val="1"/>
        </dgm:presLayoutVars>
      </dgm:prSet>
      <dgm:spPr/>
    </dgm:pt>
    <dgm:pt modelId="{6743AD0B-2DCA-4BA7-804F-334CE877E19D}" type="pres">
      <dgm:prSet presAssocID="{0E367E03-113C-4D97-B198-5D3E71FABAE4}" presName="accent_5" presStyleCnt="0"/>
      <dgm:spPr/>
    </dgm:pt>
    <dgm:pt modelId="{60DB5D71-C25E-4520-9490-02FDB1C9BF52}" type="pres">
      <dgm:prSet presAssocID="{0E367E03-113C-4D97-B198-5D3E71FABAE4}" presName="accentRepeatNode" presStyleLbl="solidFgAcc1" presStyleIdx="4" presStyleCnt="5" custLinFactNeighborX="990" custLinFactNeighborY="7051"/>
      <dgm:spPr>
        <a:blipFill rotWithShape="0">
          <a:blip xmlns:r="http://schemas.openxmlformats.org/officeDocument/2006/relationships" r:embed="rId5"/>
          <a:srcRect/>
          <a:stretch>
            <a:fillRect t="-4000" b="-4000"/>
          </a:stretch>
        </a:blipFill>
      </dgm:spPr>
    </dgm:pt>
  </dgm:ptLst>
  <dgm:cxnLst>
    <dgm:cxn modelId="{69907405-2238-4409-8BA8-5B90186D003A}" type="presOf" srcId="{67F24A5B-9B1D-4AF3-91F4-E1F1E0EBF778}" destId="{54CFCF17-E687-46D2-90E4-0C4666DC1205}" srcOrd="0" destOrd="0" presId="urn:microsoft.com/office/officeart/2008/layout/VerticalCurvedList"/>
    <dgm:cxn modelId="{54AAB611-19CE-4C3E-BE33-56DBAE654E41}" type="presOf" srcId="{27A1D695-D361-4BDD-B36F-DEE93D42AE4D}" destId="{820B8F9C-C48F-4117-9098-B0F30C85A9F4}" srcOrd="0" destOrd="0" presId="urn:microsoft.com/office/officeart/2008/layout/VerticalCurvedList"/>
    <dgm:cxn modelId="{BE636F15-2AAE-4C5B-8DC8-D92ADFFD4E16}" srcId="{463B56C8-E42D-4918-9F0A-B261D7FAE0C8}" destId="{306C8B7D-46F2-44D3-BF85-40FA16C247B3}" srcOrd="1" destOrd="0" parTransId="{4A8C4060-FD63-4004-A2B8-20412233B921}" sibTransId="{4E7388C0-B672-4D0D-BCCD-1C2CC7B2095B}"/>
    <dgm:cxn modelId="{F9210B34-A7D1-4D40-A58E-787DF5B00B88}" srcId="{463B56C8-E42D-4918-9F0A-B261D7FAE0C8}" destId="{27A1D695-D361-4BDD-B36F-DEE93D42AE4D}" srcOrd="2" destOrd="0" parTransId="{378F6799-1E6C-45DB-BFBF-12D3F918E484}" sibTransId="{E9BC7849-42C3-4D9E-B63D-F0DDE700A85A}"/>
    <dgm:cxn modelId="{39ED655C-9247-44D7-902E-2B9823D492B5}" srcId="{463B56C8-E42D-4918-9F0A-B261D7FAE0C8}" destId="{0E367E03-113C-4D97-B198-5D3E71FABAE4}" srcOrd="4" destOrd="0" parTransId="{0932FC09-9536-47D7-9CF3-312562E7EA62}" sibTransId="{4DB9E5F0-02C5-460B-8523-389B9FFDA84B}"/>
    <dgm:cxn modelId="{4F9F4C64-C3A0-4FAB-8C0E-BF7BCFBDCF69}" type="presOf" srcId="{0E367E03-113C-4D97-B198-5D3E71FABAE4}" destId="{3D8C8C5D-ACA6-478A-A472-9DAFD690CBC8}" srcOrd="0" destOrd="0" presId="urn:microsoft.com/office/officeart/2008/layout/VerticalCurvedList"/>
    <dgm:cxn modelId="{7842C665-15E4-400B-A4EC-025C092499E6}" srcId="{463B56C8-E42D-4918-9F0A-B261D7FAE0C8}" destId="{7FBF87AE-0D1A-4822-AE5E-D5D0E539A755}" srcOrd="0" destOrd="0" parTransId="{1439649B-3365-42F1-B1DC-9CD89B0DF261}" sibTransId="{13ECBB64-AF8E-4FA7-BE9B-6666C42C2517}"/>
    <dgm:cxn modelId="{424B3846-7CD8-4241-A572-F661123FD1B3}" type="presOf" srcId="{463B56C8-E42D-4918-9F0A-B261D7FAE0C8}" destId="{60C860AB-5DC9-4DD6-96F1-1BBB8B95AF8E}" srcOrd="0" destOrd="0" presId="urn:microsoft.com/office/officeart/2008/layout/VerticalCurvedList"/>
    <dgm:cxn modelId="{0A370993-850B-4D9B-A6EA-440D4CAE9004}" type="presOf" srcId="{306C8B7D-46F2-44D3-BF85-40FA16C247B3}" destId="{0EAC4A93-EF74-40A9-B72D-270F0B56CD70}" srcOrd="0" destOrd="0" presId="urn:microsoft.com/office/officeart/2008/layout/VerticalCurvedList"/>
    <dgm:cxn modelId="{671E2A9C-3D87-41F6-9CE2-BA083B5989A3}" srcId="{463B56C8-E42D-4918-9F0A-B261D7FAE0C8}" destId="{67F24A5B-9B1D-4AF3-91F4-E1F1E0EBF778}" srcOrd="3" destOrd="0" parTransId="{EFB3317E-504D-44C7-8B75-1CE49228D0E2}" sibTransId="{781A7558-1F4C-4CCC-AD01-01A52BC294BC}"/>
    <dgm:cxn modelId="{ACD160CC-FB75-4096-BF47-D9817079B37B}" type="presOf" srcId="{13ECBB64-AF8E-4FA7-BE9B-6666C42C2517}" destId="{F2E53B78-8CE5-42A1-B7E5-AE459761BEEE}" srcOrd="0" destOrd="0" presId="urn:microsoft.com/office/officeart/2008/layout/VerticalCurvedList"/>
    <dgm:cxn modelId="{80412EFD-E862-4F49-9057-BADBB2DEB011}" type="presOf" srcId="{7FBF87AE-0D1A-4822-AE5E-D5D0E539A755}" destId="{BFADF1A0-7095-4CBA-9252-018B074A775F}" srcOrd="0" destOrd="0" presId="urn:microsoft.com/office/officeart/2008/layout/VerticalCurvedList"/>
    <dgm:cxn modelId="{D22EB0C5-241B-468D-BAE9-F015EB3EBEFA}" type="presParOf" srcId="{60C860AB-5DC9-4DD6-96F1-1BBB8B95AF8E}" destId="{EB591BB5-E2C6-41EA-99B3-8D06B6252DE6}" srcOrd="0" destOrd="0" presId="urn:microsoft.com/office/officeart/2008/layout/VerticalCurvedList"/>
    <dgm:cxn modelId="{73A5940E-FBE4-47B2-9E7C-697BAA42C1FC}" type="presParOf" srcId="{EB591BB5-E2C6-41EA-99B3-8D06B6252DE6}" destId="{88D4DBC9-8755-4B89-AF05-A7DD3BB49B05}" srcOrd="0" destOrd="0" presId="urn:microsoft.com/office/officeart/2008/layout/VerticalCurvedList"/>
    <dgm:cxn modelId="{8A386888-9E56-415B-BCBB-AC59CEF6D0B3}" type="presParOf" srcId="{88D4DBC9-8755-4B89-AF05-A7DD3BB49B05}" destId="{82340946-4E16-4868-98D7-93897F94AF03}" srcOrd="0" destOrd="0" presId="urn:microsoft.com/office/officeart/2008/layout/VerticalCurvedList"/>
    <dgm:cxn modelId="{DF645926-A52D-408D-8AC8-A16764C6B488}" type="presParOf" srcId="{88D4DBC9-8755-4B89-AF05-A7DD3BB49B05}" destId="{F2E53B78-8CE5-42A1-B7E5-AE459761BEEE}" srcOrd="1" destOrd="0" presId="urn:microsoft.com/office/officeart/2008/layout/VerticalCurvedList"/>
    <dgm:cxn modelId="{FAA10ABB-7150-4E89-9CB7-4BD87E9DE145}" type="presParOf" srcId="{88D4DBC9-8755-4B89-AF05-A7DD3BB49B05}" destId="{A479DB5C-A8F5-456C-9512-4DE6E41C0AF8}" srcOrd="2" destOrd="0" presId="urn:microsoft.com/office/officeart/2008/layout/VerticalCurvedList"/>
    <dgm:cxn modelId="{C75F61C6-4CE9-49EB-9D73-78773A88762A}" type="presParOf" srcId="{88D4DBC9-8755-4B89-AF05-A7DD3BB49B05}" destId="{2CCDBF68-163D-473A-BFC2-C6BD7CD3730A}" srcOrd="3" destOrd="0" presId="urn:microsoft.com/office/officeart/2008/layout/VerticalCurvedList"/>
    <dgm:cxn modelId="{C2B26E88-D1D4-44C0-897B-B77035D67ECB}" type="presParOf" srcId="{EB591BB5-E2C6-41EA-99B3-8D06B6252DE6}" destId="{BFADF1A0-7095-4CBA-9252-018B074A775F}" srcOrd="1" destOrd="0" presId="urn:microsoft.com/office/officeart/2008/layout/VerticalCurvedList"/>
    <dgm:cxn modelId="{364727A8-FEF2-4EE1-AE6A-0FCEC1F629E4}" type="presParOf" srcId="{EB591BB5-E2C6-41EA-99B3-8D06B6252DE6}" destId="{B75D7CC1-8424-4435-A93F-035ED1BD0EB0}" srcOrd="2" destOrd="0" presId="urn:microsoft.com/office/officeart/2008/layout/VerticalCurvedList"/>
    <dgm:cxn modelId="{268F4DE0-5339-4E92-BA25-8C1EB2C729C8}" type="presParOf" srcId="{B75D7CC1-8424-4435-A93F-035ED1BD0EB0}" destId="{17D250FA-4AAF-42C2-BB66-5BE3779C6209}" srcOrd="0" destOrd="0" presId="urn:microsoft.com/office/officeart/2008/layout/VerticalCurvedList"/>
    <dgm:cxn modelId="{A8C49FF8-7CBE-4607-9C4E-208F8ED6FB66}" type="presParOf" srcId="{EB591BB5-E2C6-41EA-99B3-8D06B6252DE6}" destId="{0EAC4A93-EF74-40A9-B72D-270F0B56CD70}" srcOrd="3" destOrd="0" presId="urn:microsoft.com/office/officeart/2008/layout/VerticalCurvedList"/>
    <dgm:cxn modelId="{A9F5CBBD-62B8-43EF-B43B-2DF9FEA91687}" type="presParOf" srcId="{EB591BB5-E2C6-41EA-99B3-8D06B6252DE6}" destId="{0367B390-A555-4561-ABF2-24CD73462DAC}" srcOrd="4" destOrd="0" presId="urn:microsoft.com/office/officeart/2008/layout/VerticalCurvedList"/>
    <dgm:cxn modelId="{D6E571A7-BFC0-475E-BCF4-37A383E99C5C}" type="presParOf" srcId="{0367B390-A555-4561-ABF2-24CD73462DAC}" destId="{BE8082F0-3DCF-44F3-A871-CC9F2B889B35}" srcOrd="0" destOrd="0" presId="urn:microsoft.com/office/officeart/2008/layout/VerticalCurvedList"/>
    <dgm:cxn modelId="{6FA7F026-4491-4E56-81AF-78C9974128B1}" type="presParOf" srcId="{EB591BB5-E2C6-41EA-99B3-8D06B6252DE6}" destId="{820B8F9C-C48F-4117-9098-B0F30C85A9F4}" srcOrd="5" destOrd="0" presId="urn:microsoft.com/office/officeart/2008/layout/VerticalCurvedList"/>
    <dgm:cxn modelId="{82C216ED-DE69-4CD8-BBBD-F5CEAF59FA75}" type="presParOf" srcId="{EB591BB5-E2C6-41EA-99B3-8D06B6252DE6}" destId="{B1AD8A6D-22FF-4DF8-A10A-4D2D3D673D25}" srcOrd="6" destOrd="0" presId="urn:microsoft.com/office/officeart/2008/layout/VerticalCurvedList"/>
    <dgm:cxn modelId="{4CB5AE29-796A-4DBA-8710-AAF9C364D1C5}" type="presParOf" srcId="{B1AD8A6D-22FF-4DF8-A10A-4D2D3D673D25}" destId="{1442E2B0-41DA-442A-8554-D5D2ACF442A1}" srcOrd="0" destOrd="0" presId="urn:microsoft.com/office/officeart/2008/layout/VerticalCurvedList"/>
    <dgm:cxn modelId="{F8637DF5-813B-473E-A5B7-1A8096A01628}" type="presParOf" srcId="{EB591BB5-E2C6-41EA-99B3-8D06B6252DE6}" destId="{54CFCF17-E687-46D2-90E4-0C4666DC1205}" srcOrd="7" destOrd="0" presId="urn:microsoft.com/office/officeart/2008/layout/VerticalCurvedList"/>
    <dgm:cxn modelId="{DD1DF25E-2595-46FE-92E2-9FCE742C7E89}" type="presParOf" srcId="{EB591BB5-E2C6-41EA-99B3-8D06B6252DE6}" destId="{53547732-80A4-4A78-A729-823784E9ADBC}" srcOrd="8" destOrd="0" presId="urn:microsoft.com/office/officeart/2008/layout/VerticalCurvedList"/>
    <dgm:cxn modelId="{7F780A07-A3F2-4932-ABFB-2D60FF4761FE}" type="presParOf" srcId="{53547732-80A4-4A78-A729-823784E9ADBC}" destId="{E058E3FF-EB7F-4F3B-97A2-FD60B45FAF04}" srcOrd="0" destOrd="0" presId="urn:microsoft.com/office/officeart/2008/layout/VerticalCurvedList"/>
    <dgm:cxn modelId="{923D3113-A969-42ED-98AC-097207A3D183}" type="presParOf" srcId="{EB591BB5-E2C6-41EA-99B3-8D06B6252DE6}" destId="{3D8C8C5D-ACA6-478A-A472-9DAFD690CBC8}" srcOrd="9" destOrd="0" presId="urn:microsoft.com/office/officeart/2008/layout/VerticalCurvedList"/>
    <dgm:cxn modelId="{2BEF9731-1254-4A75-9321-DE50F9F1CD5E}" type="presParOf" srcId="{EB591BB5-E2C6-41EA-99B3-8D06B6252DE6}" destId="{6743AD0B-2DCA-4BA7-804F-334CE877E19D}" srcOrd="10" destOrd="0" presId="urn:microsoft.com/office/officeart/2008/layout/VerticalCurvedList"/>
    <dgm:cxn modelId="{0622B22F-230F-45FE-B1B8-8AC816139FD4}" type="presParOf" srcId="{6743AD0B-2DCA-4BA7-804F-334CE877E19D}" destId="{60DB5D71-C25E-4520-9490-02FDB1C9BF52}" srcOrd="0" destOrd="0" presId="urn:microsoft.com/office/officeart/2008/layout/VerticalCurve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1B62739-6AD1-4C9D-8FEF-2118636C96E6}">
      <dsp:nvSpPr>
        <dsp:cNvPr id="0" name=""/>
        <dsp:cNvSpPr/>
      </dsp:nvSpPr>
      <dsp:spPr>
        <a:xfrm>
          <a:off x="2085094" y="1394239"/>
          <a:ext cx="1772139" cy="1532972"/>
        </a:xfrm>
        <a:prstGeom prst="hexagon">
          <a:avLst>
            <a:gd name="adj" fmla="val 28570"/>
            <a:gd name="vf" fmla="val 115470"/>
          </a:avLst>
        </a:prstGeom>
        <a:solidFill>
          <a:srgbClr val="33AFE1"/>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0" tIns="63500" rIns="63500" bIns="63500" numCol="1" spcCol="1270" anchor="ctr" anchorCtr="0">
          <a:noAutofit/>
        </a:bodyPr>
        <a:lstStyle/>
        <a:p>
          <a:pPr marL="0" lvl="0" indent="0" algn="ctr" defTabSz="2222500">
            <a:lnSpc>
              <a:spcPct val="90000"/>
            </a:lnSpc>
            <a:spcBef>
              <a:spcPct val="0"/>
            </a:spcBef>
            <a:spcAft>
              <a:spcPct val="35000"/>
            </a:spcAft>
            <a:buNone/>
          </a:pPr>
          <a:endParaRPr lang="en-US" sz="5000" kern="1200"/>
        </a:p>
      </dsp:txBody>
      <dsp:txXfrm>
        <a:off x="2378762" y="1648274"/>
        <a:ext cx="1184803" cy="1024902"/>
      </dsp:txXfrm>
    </dsp:sp>
    <dsp:sp modelId="{D376B8A5-5BAD-4495-8C9F-D55C033572EB}">
      <dsp:nvSpPr>
        <dsp:cNvPr id="0" name=""/>
        <dsp:cNvSpPr/>
      </dsp:nvSpPr>
      <dsp:spPr>
        <a:xfrm>
          <a:off x="3194794" y="660816"/>
          <a:ext cx="668622" cy="576107"/>
        </a:xfrm>
        <a:prstGeom prst="hexagon">
          <a:avLst>
            <a:gd name="adj" fmla="val 28900"/>
            <a:gd name="vf" fmla="val 115470"/>
          </a:avLst>
        </a:prstGeom>
        <a:solidFill>
          <a:schemeClr val="dk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EB61E9F-1C58-4399-A578-C6831EDE1AD7}">
      <dsp:nvSpPr>
        <dsp:cNvPr id="0" name=""/>
        <dsp:cNvSpPr/>
      </dsp:nvSpPr>
      <dsp:spPr>
        <a:xfrm>
          <a:off x="2245241" y="22614"/>
          <a:ext cx="1452255" cy="1256371"/>
        </a:xfrm>
        <a:prstGeom prst="hexagon">
          <a:avLst>
            <a:gd name="adj" fmla="val 28570"/>
            <a:gd name="vf" fmla="val 115470"/>
          </a:avLst>
        </a:prstGeom>
        <a:solidFill>
          <a:schemeClr val="accent6">
            <a:lumMod val="75000"/>
          </a:schemeClr>
        </a:solidFill>
        <a:ln w="6350" cap="flat" cmpd="sng" algn="ctr">
          <a:noFill/>
          <a:prstDash val="solid"/>
          <a:miter lim="800000"/>
        </a:ln>
        <a:effectLst/>
      </dsp:spPr>
      <dsp:style>
        <a:lnRef idx="1">
          <a:schemeClr val="accent6"/>
        </a:lnRef>
        <a:fillRef idx="3">
          <a:schemeClr val="accent6"/>
        </a:fillRef>
        <a:effectRef idx="2">
          <a:schemeClr val="accent6"/>
        </a:effectRef>
        <a:fontRef idx="minor">
          <a:schemeClr val="lt1"/>
        </a:fontRef>
      </dsp:style>
      <dsp:txBody>
        <a:bodyPr spcFirstLastPara="0" vert="horz" wrap="square" lIns="63500" tIns="63500" rIns="63500" bIns="63500" numCol="1" spcCol="1270" anchor="ctr" anchorCtr="0">
          <a:noAutofit/>
        </a:bodyPr>
        <a:lstStyle/>
        <a:p>
          <a:pPr marL="0" lvl="0" indent="0" algn="ctr" defTabSz="2222500" rtl="0">
            <a:lnSpc>
              <a:spcPct val="90000"/>
            </a:lnSpc>
            <a:spcBef>
              <a:spcPct val="0"/>
            </a:spcBef>
            <a:spcAft>
              <a:spcPct val="35000"/>
            </a:spcAft>
            <a:buNone/>
          </a:pPr>
          <a:endParaRPr lang="en-US" sz="5000" kern="1200"/>
        </a:p>
      </dsp:txBody>
      <dsp:txXfrm>
        <a:off x="2485911" y="230821"/>
        <a:ext cx="970915" cy="839957"/>
      </dsp:txXfrm>
    </dsp:sp>
    <dsp:sp modelId="{D26CD578-E84F-4A53-96A5-3581C6B26ABB}">
      <dsp:nvSpPr>
        <dsp:cNvPr id="0" name=""/>
        <dsp:cNvSpPr/>
      </dsp:nvSpPr>
      <dsp:spPr>
        <a:xfrm>
          <a:off x="3975129" y="1737829"/>
          <a:ext cx="668622" cy="576107"/>
        </a:xfrm>
        <a:prstGeom prst="hexagon">
          <a:avLst>
            <a:gd name="adj" fmla="val 28900"/>
            <a:gd name="vf" fmla="val 115470"/>
          </a:avLst>
        </a:prstGeom>
        <a:solidFill>
          <a:schemeClr val="dk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3E87ABC-EC24-4CDC-BE9C-9F140C25407C}">
      <dsp:nvSpPr>
        <dsp:cNvPr id="0" name=""/>
        <dsp:cNvSpPr/>
      </dsp:nvSpPr>
      <dsp:spPr>
        <a:xfrm>
          <a:off x="3580221" y="772752"/>
          <a:ext cx="1452255" cy="1256371"/>
        </a:xfrm>
        <a:prstGeom prst="hexagon">
          <a:avLst>
            <a:gd name="adj" fmla="val 28570"/>
            <a:gd name="vf" fmla="val 115470"/>
          </a:avLst>
        </a:prstGeom>
        <a:solidFill>
          <a:schemeClr val="accent6">
            <a:lumMod val="75000"/>
          </a:schemeClr>
        </a:solidFill>
        <a:ln w="6350" cap="flat" cmpd="sng" algn="ctr">
          <a:solidFill>
            <a:schemeClr val="accent6"/>
          </a:solidFill>
          <a:prstDash val="solid"/>
          <a:miter lim="800000"/>
        </a:ln>
        <a:effectLst/>
      </dsp:spPr>
      <dsp:style>
        <a:lnRef idx="1">
          <a:schemeClr val="accent6"/>
        </a:lnRef>
        <a:fillRef idx="3">
          <a:schemeClr val="accent6"/>
        </a:fillRef>
        <a:effectRef idx="2">
          <a:schemeClr val="accent6"/>
        </a:effectRef>
        <a:fontRef idx="minor">
          <a:schemeClr val="lt1"/>
        </a:fontRef>
      </dsp:style>
      <dsp:txBody>
        <a:bodyPr spcFirstLastPara="0" vert="horz" wrap="square" lIns="63500" tIns="63500" rIns="63500" bIns="63500" numCol="1" spcCol="1270" anchor="ctr" anchorCtr="0">
          <a:noAutofit/>
        </a:bodyPr>
        <a:lstStyle/>
        <a:p>
          <a:pPr marL="0" lvl="0" indent="0" algn="ctr" defTabSz="2222500">
            <a:lnSpc>
              <a:spcPct val="90000"/>
            </a:lnSpc>
            <a:spcBef>
              <a:spcPct val="0"/>
            </a:spcBef>
            <a:spcAft>
              <a:spcPct val="35000"/>
            </a:spcAft>
            <a:buNone/>
          </a:pPr>
          <a:endParaRPr lang="en-US" sz="5000" kern="1200"/>
        </a:p>
      </dsp:txBody>
      <dsp:txXfrm>
        <a:off x="3820891" y="980959"/>
        <a:ext cx="970915" cy="839957"/>
      </dsp:txXfrm>
    </dsp:sp>
    <dsp:sp modelId="{B37B5019-57AF-4821-B390-EC7048937D54}">
      <dsp:nvSpPr>
        <dsp:cNvPr id="0" name=""/>
        <dsp:cNvSpPr/>
      </dsp:nvSpPr>
      <dsp:spPr>
        <a:xfrm>
          <a:off x="3433058" y="2953575"/>
          <a:ext cx="668622" cy="576107"/>
        </a:xfrm>
        <a:prstGeom prst="hexagon">
          <a:avLst>
            <a:gd name="adj" fmla="val 28900"/>
            <a:gd name="vf" fmla="val 115470"/>
          </a:avLst>
        </a:prstGeom>
        <a:solidFill>
          <a:schemeClr val="dk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F7C2BCB-74FB-4CA0-8670-16AC812CF063}">
      <dsp:nvSpPr>
        <dsp:cNvPr id="0" name=""/>
        <dsp:cNvSpPr/>
      </dsp:nvSpPr>
      <dsp:spPr>
        <a:xfrm>
          <a:off x="3577984" y="2301983"/>
          <a:ext cx="1452255" cy="1256371"/>
        </a:xfrm>
        <a:prstGeom prst="hexagon">
          <a:avLst>
            <a:gd name="adj" fmla="val 28570"/>
            <a:gd name="vf" fmla="val 115470"/>
          </a:avLst>
        </a:prstGeom>
        <a:solidFill>
          <a:schemeClr val="accent6">
            <a:lumMod val="75000"/>
          </a:schemeClr>
        </a:solidFill>
        <a:ln w="6350" cap="flat" cmpd="sng" algn="ctr">
          <a:solidFill>
            <a:schemeClr val="accent3"/>
          </a:solidFill>
          <a:prstDash val="solid"/>
          <a:miter lim="800000"/>
        </a:ln>
        <a:effectLst/>
      </dsp:spPr>
      <dsp:style>
        <a:lnRef idx="1">
          <a:schemeClr val="accent3"/>
        </a:lnRef>
        <a:fillRef idx="2">
          <a:schemeClr val="accent3"/>
        </a:fillRef>
        <a:effectRef idx="1">
          <a:schemeClr val="accent3"/>
        </a:effectRef>
        <a:fontRef idx="minor">
          <a:schemeClr val="dk1"/>
        </a:fontRef>
      </dsp:style>
      <dsp:txBody>
        <a:bodyPr spcFirstLastPara="0" vert="horz" wrap="square" lIns="63500" tIns="63500" rIns="63500" bIns="63500" numCol="1" spcCol="1270" anchor="ctr" anchorCtr="0">
          <a:noAutofit/>
        </a:bodyPr>
        <a:lstStyle/>
        <a:p>
          <a:pPr marL="0" lvl="0" indent="0" algn="ctr" defTabSz="2222500">
            <a:lnSpc>
              <a:spcPct val="90000"/>
            </a:lnSpc>
            <a:spcBef>
              <a:spcPct val="0"/>
            </a:spcBef>
            <a:spcAft>
              <a:spcPct val="35000"/>
            </a:spcAft>
            <a:buNone/>
          </a:pPr>
          <a:endParaRPr lang="en-US" sz="5000" kern="1200"/>
        </a:p>
      </dsp:txBody>
      <dsp:txXfrm>
        <a:off x="3818654" y="2510190"/>
        <a:ext cx="970915" cy="839957"/>
      </dsp:txXfrm>
    </dsp:sp>
    <dsp:sp modelId="{D4F7FCC7-BADC-4AFD-80DF-1D87E26DA333}">
      <dsp:nvSpPr>
        <dsp:cNvPr id="0" name=""/>
        <dsp:cNvSpPr/>
      </dsp:nvSpPr>
      <dsp:spPr>
        <a:xfrm>
          <a:off x="2088392" y="3079774"/>
          <a:ext cx="668622" cy="576107"/>
        </a:xfrm>
        <a:prstGeom prst="hexagon">
          <a:avLst>
            <a:gd name="adj" fmla="val 28900"/>
            <a:gd name="vf" fmla="val 115470"/>
          </a:avLst>
        </a:prstGeom>
        <a:solidFill>
          <a:schemeClr val="dk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F6B70DE-D40A-4692-A2E5-090061FE101A}">
      <dsp:nvSpPr>
        <dsp:cNvPr id="0" name=""/>
        <dsp:cNvSpPr/>
      </dsp:nvSpPr>
      <dsp:spPr>
        <a:xfrm>
          <a:off x="2243004" y="3065512"/>
          <a:ext cx="1452255" cy="1256371"/>
        </a:xfrm>
        <a:prstGeom prst="hexagon">
          <a:avLst>
            <a:gd name="adj" fmla="val 28570"/>
            <a:gd name="vf" fmla="val 115470"/>
          </a:avLst>
        </a:prstGeom>
        <a:solidFill>
          <a:srgbClr val="1F769A"/>
        </a:solidFill>
        <a:ln w="6350" cap="flat" cmpd="sng" algn="ctr">
          <a:solidFill>
            <a:schemeClr val="accent3"/>
          </a:solidFill>
          <a:prstDash val="solid"/>
          <a:miter lim="800000"/>
        </a:ln>
        <a:effectLst/>
      </dsp:spPr>
      <dsp:style>
        <a:lnRef idx="1">
          <a:schemeClr val="accent3"/>
        </a:lnRef>
        <a:fillRef idx="2">
          <a:schemeClr val="accent3"/>
        </a:fillRef>
        <a:effectRef idx="1">
          <a:schemeClr val="accent3"/>
        </a:effectRef>
        <a:fontRef idx="minor">
          <a:schemeClr val="dk1"/>
        </a:fontRef>
      </dsp:style>
      <dsp:txBody>
        <a:bodyPr spcFirstLastPara="0" vert="horz" wrap="square" lIns="63500" tIns="63500" rIns="63500" bIns="63500" numCol="1" spcCol="1270" anchor="ctr" anchorCtr="0">
          <a:noAutofit/>
        </a:bodyPr>
        <a:lstStyle/>
        <a:p>
          <a:pPr marL="0" lvl="0" indent="0" algn="ctr" defTabSz="2222500" rtl="0">
            <a:lnSpc>
              <a:spcPct val="90000"/>
            </a:lnSpc>
            <a:spcBef>
              <a:spcPct val="0"/>
            </a:spcBef>
            <a:spcAft>
              <a:spcPct val="35000"/>
            </a:spcAft>
            <a:buNone/>
          </a:pPr>
          <a:endParaRPr lang="en-US" sz="5000" kern="1200">
            <a:solidFill>
              <a:prstClr val="black"/>
            </a:solidFill>
            <a:latin typeface="Calibri" panose="020F0502020204030204"/>
            <a:ea typeface="+mn-ea"/>
            <a:cs typeface="+mn-cs"/>
          </a:endParaRPr>
        </a:p>
      </dsp:txBody>
      <dsp:txXfrm>
        <a:off x="2483674" y="3273719"/>
        <a:ext cx="970915" cy="839957"/>
      </dsp:txXfrm>
    </dsp:sp>
    <dsp:sp modelId="{CA047A3E-4B81-4E51-A3C8-6395F32F6E0E}">
      <dsp:nvSpPr>
        <dsp:cNvPr id="0" name=""/>
        <dsp:cNvSpPr/>
      </dsp:nvSpPr>
      <dsp:spPr>
        <a:xfrm>
          <a:off x="1295278" y="2003193"/>
          <a:ext cx="668622" cy="576107"/>
        </a:xfrm>
        <a:prstGeom prst="hexagon">
          <a:avLst>
            <a:gd name="adj" fmla="val 28900"/>
            <a:gd name="vf" fmla="val 115470"/>
          </a:avLst>
        </a:prstGeom>
        <a:solidFill>
          <a:schemeClr val="dk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57FECFF-1268-41F5-AC89-A2FC3A052275}">
      <dsp:nvSpPr>
        <dsp:cNvPr id="0" name=""/>
        <dsp:cNvSpPr/>
      </dsp:nvSpPr>
      <dsp:spPr>
        <a:xfrm>
          <a:off x="910264" y="2292759"/>
          <a:ext cx="1452255" cy="1256371"/>
        </a:xfrm>
        <a:prstGeom prst="hexagon">
          <a:avLst>
            <a:gd name="adj" fmla="val 28570"/>
            <a:gd name="vf" fmla="val 115470"/>
          </a:avLst>
        </a:prstGeom>
        <a:solidFill>
          <a:srgbClr val="1F769A"/>
        </a:solidFill>
        <a:ln w="6350" cap="flat" cmpd="sng" algn="ctr">
          <a:solidFill>
            <a:schemeClr val="accent3"/>
          </a:solidFill>
          <a:prstDash val="solid"/>
          <a:miter lim="800000"/>
        </a:ln>
        <a:effectLst/>
      </dsp:spPr>
      <dsp:style>
        <a:lnRef idx="1">
          <a:schemeClr val="accent3"/>
        </a:lnRef>
        <a:fillRef idx="2">
          <a:schemeClr val="accent3"/>
        </a:fillRef>
        <a:effectRef idx="1">
          <a:schemeClr val="accent3"/>
        </a:effectRef>
        <a:fontRef idx="minor">
          <a:schemeClr val="dk1"/>
        </a:fontRef>
      </dsp:style>
      <dsp:txBody>
        <a:bodyPr spcFirstLastPara="0" vert="horz" wrap="square" lIns="63500" tIns="63500" rIns="63500" bIns="63500" numCol="1" spcCol="1270" anchor="ctr" anchorCtr="0">
          <a:noAutofit/>
        </a:bodyPr>
        <a:lstStyle/>
        <a:p>
          <a:pPr marL="0" lvl="0" indent="0" algn="ctr" defTabSz="2222500" rtl="0">
            <a:lnSpc>
              <a:spcPct val="90000"/>
            </a:lnSpc>
            <a:spcBef>
              <a:spcPct val="0"/>
            </a:spcBef>
            <a:spcAft>
              <a:spcPct val="35000"/>
            </a:spcAft>
            <a:buNone/>
          </a:pPr>
          <a:r>
            <a:rPr lang="en-US" sz="5000" kern="1200">
              <a:latin typeface="Calibri Light" panose="020F0302020204030204"/>
            </a:rPr>
            <a:t>  </a:t>
          </a:r>
          <a:endParaRPr lang="en-US" sz="5000" kern="1200"/>
        </a:p>
      </dsp:txBody>
      <dsp:txXfrm>
        <a:off x="1150934" y="2500966"/>
        <a:ext cx="970915" cy="839957"/>
      </dsp:txXfrm>
    </dsp:sp>
    <dsp:sp modelId="{2E399EC8-7EC6-412D-94A8-8E1FEDAD03F4}">
      <dsp:nvSpPr>
        <dsp:cNvPr id="0" name=""/>
        <dsp:cNvSpPr/>
      </dsp:nvSpPr>
      <dsp:spPr>
        <a:xfrm>
          <a:off x="910264" y="771024"/>
          <a:ext cx="1452255" cy="1256371"/>
        </a:xfrm>
        <a:prstGeom prst="hexagon">
          <a:avLst>
            <a:gd name="adj" fmla="val 28570"/>
            <a:gd name="vf" fmla="val 115470"/>
          </a:avLst>
        </a:prstGeom>
        <a:solidFill>
          <a:srgbClr val="1F769A"/>
        </a:solidFill>
        <a:ln w="6350" cap="flat" cmpd="sng" algn="ctr">
          <a:solidFill>
            <a:schemeClr val="accent3"/>
          </a:solidFill>
          <a:prstDash val="solid"/>
          <a:miter lim="800000"/>
        </a:ln>
        <a:effectLst/>
      </dsp:spPr>
      <dsp:style>
        <a:lnRef idx="1">
          <a:schemeClr val="accent3"/>
        </a:lnRef>
        <a:fillRef idx="2">
          <a:schemeClr val="accent3"/>
        </a:fillRef>
        <a:effectRef idx="1">
          <a:schemeClr val="accent3"/>
        </a:effectRef>
        <a:fontRef idx="minor">
          <a:schemeClr val="dk1"/>
        </a:fontRef>
      </dsp:style>
      <dsp:txBody>
        <a:bodyPr spcFirstLastPara="0" vert="horz" wrap="square" lIns="63500" tIns="63500" rIns="63500" bIns="63500" numCol="1" spcCol="1270" anchor="ctr" anchorCtr="0">
          <a:noAutofit/>
        </a:bodyPr>
        <a:lstStyle/>
        <a:p>
          <a:pPr marL="0" lvl="0" indent="0" algn="ctr" defTabSz="2222500" rtl="0">
            <a:lnSpc>
              <a:spcPct val="90000"/>
            </a:lnSpc>
            <a:spcBef>
              <a:spcPct val="0"/>
            </a:spcBef>
            <a:spcAft>
              <a:spcPct val="35000"/>
            </a:spcAft>
            <a:buNone/>
          </a:pPr>
          <a:r>
            <a:rPr lang="en-US" sz="5000" kern="1200">
              <a:latin typeface="Calibri Light" panose="020F0302020204030204"/>
            </a:rPr>
            <a:t>  </a:t>
          </a:r>
          <a:endParaRPr lang="en-US" sz="5000" kern="1200"/>
        </a:p>
      </dsp:txBody>
      <dsp:txXfrm>
        <a:off x="1150934" y="979231"/>
        <a:ext cx="970915" cy="83995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2E53B78-8CE5-42A1-B7E5-AE459761BEEE}">
      <dsp:nvSpPr>
        <dsp:cNvPr id="0" name=""/>
        <dsp:cNvSpPr/>
      </dsp:nvSpPr>
      <dsp:spPr>
        <a:xfrm>
          <a:off x="-6648831" y="-1016745"/>
          <a:ext cx="7913408" cy="7913408"/>
        </a:xfrm>
        <a:prstGeom prst="blockArc">
          <a:avLst>
            <a:gd name="adj1" fmla="val 18900000"/>
            <a:gd name="adj2" fmla="val 2700000"/>
            <a:gd name="adj3" fmla="val 273"/>
          </a:avLst>
        </a:pr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FADF1A0-7095-4CBA-9252-018B074A775F}">
      <dsp:nvSpPr>
        <dsp:cNvPr id="0" name=""/>
        <dsp:cNvSpPr/>
      </dsp:nvSpPr>
      <dsp:spPr>
        <a:xfrm>
          <a:off x="552339" y="367377"/>
          <a:ext cx="8965419" cy="735224"/>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83585" tIns="55880" rIns="55880" bIns="55880" numCol="1" spcCol="1270" anchor="ctr" anchorCtr="0">
          <a:noAutofit/>
        </a:bodyPr>
        <a:lstStyle/>
        <a:p>
          <a:pPr marL="0" lvl="0" indent="0" algn="l" defTabSz="977900">
            <a:lnSpc>
              <a:spcPct val="90000"/>
            </a:lnSpc>
            <a:spcBef>
              <a:spcPct val="0"/>
            </a:spcBef>
            <a:spcAft>
              <a:spcPct val="35000"/>
            </a:spcAft>
            <a:buNone/>
          </a:pPr>
          <a:r>
            <a:rPr lang="en-US" sz="2200" kern="1200"/>
            <a:t>1. Carbon Standard for Energy Access</a:t>
          </a:r>
        </a:p>
      </dsp:txBody>
      <dsp:txXfrm>
        <a:off x="552339" y="367377"/>
        <a:ext cx="8965419" cy="735224"/>
      </dsp:txXfrm>
    </dsp:sp>
    <dsp:sp modelId="{17D250FA-4AAF-42C2-BB66-5BE3779C6209}">
      <dsp:nvSpPr>
        <dsp:cNvPr id="0" name=""/>
        <dsp:cNvSpPr/>
      </dsp:nvSpPr>
      <dsp:spPr>
        <a:xfrm>
          <a:off x="0" y="243105"/>
          <a:ext cx="919031" cy="919031"/>
        </a:xfrm>
        <a:prstGeom prst="ellipse">
          <a:avLst/>
        </a:prstGeom>
        <a:blipFill rotWithShape="0">
          <a:blip xmlns:r="http://schemas.openxmlformats.org/officeDocument/2006/relationships" r:embed="rId1"/>
          <a:srcRect/>
          <a:stretch>
            <a:fillRect/>
          </a:stretch>
        </a:blip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EAC4A93-EF74-40A9-B72D-270F0B56CD70}">
      <dsp:nvSpPr>
        <dsp:cNvPr id="0" name=""/>
        <dsp:cNvSpPr/>
      </dsp:nvSpPr>
      <dsp:spPr>
        <a:xfrm>
          <a:off x="1079180" y="1469861"/>
          <a:ext cx="8438579" cy="735224"/>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83585" tIns="55880" rIns="55880" bIns="55880" numCol="1" spcCol="1270" anchor="ctr" anchorCtr="0">
          <a:noAutofit/>
        </a:bodyPr>
        <a:lstStyle/>
        <a:p>
          <a:pPr marL="0" lvl="0" indent="0" algn="l" defTabSz="977900">
            <a:lnSpc>
              <a:spcPct val="90000"/>
            </a:lnSpc>
            <a:spcBef>
              <a:spcPct val="0"/>
            </a:spcBef>
            <a:spcAft>
              <a:spcPct val="35000"/>
            </a:spcAft>
            <a:buNone/>
          </a:pPr>
          <a:r>
            <a:rPr lang="en-US" sz="2200" kern="1200"/>
            <a:t>2. Cabon Market infrastructure (carbon digital MRV)</a:t>
          </a:r>
        </a:p>
      </dsp:txBody>
      <dsp:txXfrm>
        <a:off x="1079180" y="1469861"/>
        <a:ext cx="8438579" cy="735224"/>
      </dsp:txXfrm>
    </dsp:sp>
    <dsp:sp modelId="{BE8082F0-3DCF-44F3-A871-CC9F2B889B35}">
      <dsp:nvSpPr>
        <dsp:cNvPr id="0" name=""/>
        <dsp:cNvSpPr/>
      </dsp:nvSpPr>
      <dsp:spPr>
        <a:xfrm>
          <a:off x="619665" y="1377958"/>
          <a:ext cx="919031" cy="919031"/>
        </a:xfrm>
        <a:prstGeom prst="ellipse">
          <a:avLst/>
        </a:prstGeom>
        <a:blipFill rotWithShape="0">
          <a:blip xmlns:r="http://schemas.openxmlformats.org/officeDocument/2006/relationships" r:embed="rId2"/>
          <a:srcRect/>
          <a:stretch>
            <a:fillRect/>
          </a:stretch>
        </a:blip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20B8F9C-C48F-4117-9098-B0F30C85A9F4}">
      <dsp:nvSpPr>
        <dsp:cNvPr id="0" name=""/>
        <dsp:cNvSpPr/>
      </dsp:nvSpPr>
      <dsp:spPr>
        <a:xfrm>
          <a:off x="1240878" y="2572346"/>
          <a:ext cx="8276881" cy="735224"/>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83585" tIns="55880" rIns="55880" bIns="55880" numCol="1" spcCol="1270" anchor="ctr" anchorCtr="0">
          <a:noAutofit/>
        </a:bodyPr>
        <a:lstStyle/>
        <a:p>
          <a:pPr marL="0" lvl="0" indent="0" algn="l" defTabSz="977900">
            <a:lnSpc>
              <a:spcPct val="90000"/>
            </a:lnSpc>
            <a:spcBef>
              <a:spcPct val="0"/>
            </a:spcBef>
            <a:spcAft>
              <a:spcPct val="35000"/>
            </a:spcAft>
            <a:buNone/>
          </a:pPr>
          <a:r>
            <a:rPr lang="en-US" sz="2200" kern="1200"/>
            <a:t>3. Carbon Market policy/regulatory readiness – enabling environment</a:t>
          </a:r>
        </a:p>
      </dsp:txBody>
      <dsp:txXfrm>
        <a:off x="1240878" y="2572346"/>
        <a:ext cx="8276881" cy="735224"/>
      </dsp:txXfrm>
    </dsp:sp>
    <dsp:sp modelId="{1442E2B0-41DA-442A-8554-D5D2ACF442A1}">
      <dsp:nvSpPr>
        <dsp:cNvPr id="0" name=""/>
        <dsp:cNvSpPr/>
      </dsp:nvSpPr>
      <dsp:spPr>
        <a:xfrm>
          <a:off x="821005" y="2551695"/>
          <a:ext cx="839746" cy="776526"/>
        </a:xfrm>
        <a:prstGeom prst="ellipse">
          <a:avLst/>
        </a:prstGeom>
        <a:blipFill rotWithShape="0">
          <a:blip xmlns:r="http://schemas.openxmlformats.org/officeDocument/2006/relationships" r:embed="rId3"/>
          <a:srcRect/>
          <a:stretch>
            <a:fillRect t="-4000" b="-4000"/>
          </a:stretch>
        </a:blip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4CFCF17-E687-46D2-90E4-0C4666DC1205}">
      <dsp:nvSpPr>
        <dsp:cNvPr id="0" name=""/>
        <dsp:cNvSpPr/>
      </dsp:nvSpPr>
      <dsp:spPr>
        <a:xfrm>
          <a:off x="1079180" y="3674830"/>
          <a:ext cx="8438579" cy="735224"/>
        </a:xfrm>
        <a:prstGeom prst="rect">
          <a:avLst/>
        </a:prstGeom>
        <a:solidFill>
          <a:schemeClr val="accent1">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83585" tIns="55880" rIns="55880" bIns="55880" numCol="1" spcCol="1270" anchor="ctr" anchorCtr="0">
          <a:noAutofit/>
        </a:bodyPr>
        <a:lstStyle/>
        <a:p>
          <a:pPr marL="0" lvl="0" indent="0" algn="l" defTabSz="977900">
            <a:lnSpc>
              <a:spcPct val="90000"/>
            </a:lnSpc>
            <a:spcBef>
              <a:spcPct val="0"/>
            </a:spcBef>
            <a:spcAft>
              <a:spcPct val="35000"/>
            </a:spcAft>
            <a:buNone/>
          </a:pPr>
          <a:r>
            <a:rPr lang="en-US" sz="2200" kern="1200"/>
            <a:t>4. Country-level carbon asset generation &amp; implementation support</a:t>
          </a:r>
        </a:p>
      </dsp:txBody>
      <dsp:txXfrm>
        <a:off x="1079180" y="3674830"/>
        <a:ext cx="8438579" cy="735224"/>
      </dsp:txXfrm>
    </dsp:sp>
    <dsp:sp modelId="{E058E3FF-EB7F-4F3B-97A2-FD60B45FAF04}">
      <dsp:nvSpPr>
        <dsp:cNvPr id="0" name=""/>
        <dsp:cNvSpPr/>
      </dsp:nvSpPr>
      <dsp:spPr>
        <a:xfrm>
          <a:off x="619665" y="3582927"/>
          <a:ext cx="919031" cy="919031"/>
        </a:xfrm>
        <a:prstGeom prst="ellipse">
          <a:avLst/>
        </a:prstGeom>
        <a:blipFill rotWithShape="0">
          <a:blip xmlns:r="http://schemas.openxmlformats.org/officeDocument/2006/relationships" r:embed="rId4"/>
          <a:srcRect/>
          <a:stretch>
            <a:fillRect/>
          </a:stretch>
        </a:blip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D8C8C5D-ACA6-478A-A472-9DAFD690CBC8}">
      <dsp:nvSpPr>
        <dsp:cNvPr id="0" name=""/>
        <dsp:cNvSpPr/>
      </dsp:nvSpPr>
      <dsp:spPr>
        <a:xfrm>
          <a:off x="552339" y="4777314"/>
          <a:ext cx="8965419" cy="735224"/>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83585" tIns="55880" rIns="55880" bIns="55880" numCol="1" spcCol="1270" anchor="ctr" anchorCtr="0">
          <a:noAutofit/>
        </a:bodyPr>
        <a:lstStyle/>
        <a:p>
          <a:pPr marL="0" lvl="0" indent="0" algn="l" defTabSz="977900">
            <a:lnSpc>
              <a:spcPct val="90000"/>
            </a:lnSpc>
            <a:spcBef>
              <a:spcPct val="0"/>
            </a:spcBef>
            <a:spcAft>
              <a:spcPct val="35000"/>
            </a:spcAft>
            <a:buNone/>
          </a:pPr>
          <a:r>
            <a:rPr lang="en-US" sz="2200" kern="1200" dirty="0"/>
            <a:t>5. Strategy &amp; enabling for carbon monetization</a:t>
          </a:r>
        </a:p>
      </dsp:txBody>
      <dsp:txXfrm>
        <a:off x="552339" y="4777314"/>
        <a:ext cx="8965419" cy="735224"/>
      </dsp:txXfrm>
    </dsp:sp>
    <dsp:sp modelId="{60DB5D71-C25E-4520-9490-02FDB1C9BF52}">
      <dsp:nvSpPr>
        <dsp:cNvPr id="0" name=""/>
        <dsp:cNvSpPr/>
      </dsp:nvSpPr>
      <dsp:spPr>
        <a:xfrm>
          <a:off x="101922" y="4750212"/>
          <a:ext cx="919031" cy="919031"/>
        </a:xfrm>
        <a:prstGeom prst="ellipse">
          <a:avLst/>
        </a:prstGeom>
        <a:blipFill rotWithShape="0">
          <a:blip xmlns:r="http://schemas.openxmlformats.org/officeDocument/2006/relationships" r:embed="rId5"/>
          <a:srcRect/>
          <a:stretch>
            <a:fillRect t="-4000" b="-4000"/>
          </a:stretch>
        </a:blip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11/layout/HexagonRadial">
  <dgm:title val="Hexagon Radial"/>
  <dgm:desc val="Use to show a sequential process that relates to a central idea or theme. Limited to six Level 2 shapes. Works best with small amounts of text. Unused text does not appear, but remains available if you switch layouts."/>
  <dgm:catLst>
    <dgm:cat type="cycle" pri="8500"/>
    <dgm:cat type="officeonline" pri="9000"/>
  </dgm:catLst>
  <dgm:samp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sampData>
  <dgm:styleData>
    <dgm:dataModel>
      <dgm:ptLst>
        <dgm:pt modelId="0" type="doc"/>
        <dgm:pt modelId="10">
          <dgm:prSet phldr="1"/>
        </dgm:pt>
        <dgm:pt modelId="11">
          <dgm:prSet phldr="1"/>
        </dgm:pt>
        <dgm:pt modelId="12">
          <dgm:prSet phldr="1"/>
        </dgm:pt>
        <dgm:pt modelId="13">
          <dgm:prSet phldr="1"/>
        </dgm:pt>
      </dgm:ptLst>
      <dgm:cxnLst>
        <dgm:cxn modelId="40" srcId="0" destId="10" srcOrd="0" destOrd="0"/>
        <dgm:cxn modelId="50" srcId="10" destId="11" srcOrd="0" destOrd="0"/>
        <dgm:cxn modelId="60" srcId="10" destId="12" srcOrd="0" destOrd="0"/>
        <dgm:cxn modelId="70" srcId="10" destId="13" srcOrd="0" destOrd="0"/>
      </dgm:cxnLst>
      <dgm:bg/>
      <dgm:whole/>
    </dgm:dataModel>
  </dgm:styleData>
  <dgm:clr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clrData>
  <dgm:layoutNode name="Name0">
    <dgm:varLst>
      <dgm:chMax val="1"/>
      <dgm:chPref val="1"/>
      <dgm:dir/>
      <dgm:animOne val="branch"/>
      <dgm:animLvl val="lvl"/>
    </dgm:varLst>
    <dgm:shape xmlns:r="http://schemas.openxmlformats.org/officeDocument/2006/relationships" r:blip="">
      <dgm:adjLst/>
    </dgm:shape>
    <dgm:choose name="Name1">
      <dgm:if name="Name2" func="var" arg="dir" op="equ" val="norm">
        <dgm:choose name="Name3">
          <dgm:if name="Name4"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5"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l" for="ch" forName="Accent1" refType="w" fact="0.1685"/>
              <dgm:constr type="t" for="ch" forName="Accent1" refType="h" fact="0.2946"/>
              <dgm:constr type="w" for="ch" forName="Accent1" refType="w" fact="0.462"/>
              <dgm:constr type="h" for="ch" forName="Accent1" refType="h" fact="0.5472"/>
              <dgm:constr type="l" for="ch" forName="Parent" refType="w" fact="0"/>
              <dgm:constr type="t" for="ch" forName="Parent" refType="h" fact="0.2885"/>
              <dgm:constr type="w" for="ch" forName="Parent" refType="w" fact="0.6013"/>
              <dgm:constr type="h" for="ch" forName="Parent" refType="h" fact="0.7115"/>
              <dgm:constr type="l" for="ch" forName="Child1" refType="w" fact="0.5073"/>
              <dgm:constr type="t" for="ch" forName="Child1" refType="h" fact="0"/>
              <dgm:constr type="w" for="ch" forName="Child1" refType="w" fact="0.4927"/>
              <dgm:constr type="h" for="ch" forName="Child1" refType="h" fact="0.5831"/>
            </dgm:constrLst>
          </dgm:if>
          <dgm:if name="Name6"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l" for="ch" forName="Accent2" refType="w" fact="0.6413"/>
              <dgm:constr type="t" for="ch" forName="Accent2" refType="h" fact="0.3477"/>
              <dgm:constr type="w" for="ch" forName="Accent2" refType="w" fact="0.2269"/>
              <dgm:constr type="h" for="ch" forName="Accent2" refType="h" fact="0.2076"/>
              <dgm:constr type="l" for="ch" forName="Accent1" refType="w" fact="0"/>
              <dgm:constr type="t" for="ch" forName="Accent1" refType="h" fact="0"/>
              <dgm:constr type="w" for="ch" forName="Accent1" refType="w" fact="0"/>
              <dgm:constr type="h" for="ch" forName="Accent1" refType="h" fact="0"/>
              <dgm:constr type="l" for="ch" forName="Parent" refType="w" fact="0"/>
              <dgm:constr type="t" for="ch" forName="Parent" refType="h" fact="0.2239"/>
              <dgm:constr type="w" for="ch" forName="Parent" refType="w" fact="0.6013"/>
              <dgm:constr type="h" for="ch" forName="Parent" refType="h" fact="0.5523"/>
              <dgm:constr type="l" for="ch" forName="Child1" refType="w" fact="0.5073"/>
              <dgm:constr type="t" for="ch" forName="Child1" refType="h" fact="0"/>
              <dgm:constr type="w" for="ch" forName="Child1" refType="w" fact="0.4927"/>
              <dgm:constr type="h" for="ch" forName="Child1" refType="h" fact="0.4527"/>
              <dgm:constr type="l" for="ch" forName="Child2" refType="w" fact="0.5073"/>
              <dgm:constr type="t" for="ch" forName="Child2" refType="h" fact="0.5473"/>
              <dgm:constr type="w" for="ch" forName="Child2" refType="w" fact="0.4927"/>
              <dgm:constr type="h" for="ch" forName="Child2" refType="h" fact="0.4527"/>
            </dgm:constrLst>
          </dgm:if>
          <dgm:if name="Name7"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l" for="ch" forName="Accent3" refType="w" fact="0.4573"/>
              <dgm:constr type="t" for="ch" forName="Accent3" refType="h" fact="0.6145"/>
              <dgm:constr type="w" for="ch" forName="Accent3" refType="w" fact="0.2269"/>
              <dgm:constr type="h" for="ch" forName="Accent3" refType="h" fact="0.1623"/>
              <dgm:constr type="l" for="ch" forName="Accent2" refType="w" fact="0.6413"/>
              <dgm:constr type="t" for="ch" forName="Accent2" refType="h" fact="0.2719"/>
              <dgm:constr type="w" for="ch" forName="Accent2" refType="w" fact="0.2269"/>
              <dgm:constr type="h" for="ch" forName="Accent2" refType="h" fact="0.1623"/>
              <dgm:constr type="l" for="ch" forName="Accent1" refType="w" fact="0"/>
              <dgm:constr type="t" for="ch" forName="Accent1" refType="h" fact="0"/>
              <dgm:constr type="w" for="ch" forName="Accent1" refType="w" fact="0"/>
              <dgm:constr type="h" for="ch" forName="Accent1" refType="h" fact="0"/>
              <dgm:constr type="l" for="ch" forName="Child3" refType="w" fact="0.0554"/>
              <dgm:constr type="t" for="ch" forName="Child3" refType="h" fact="0.646"/>
              <dgm:constr type="w" for="ch" forName="Child3" refType="w" fact="0.4927"/>
              <dgm:constr type="h" for="ch" forName="Child3" refType="h" fact="0.354"/>
              <dgm:constr type="l" for="ch" forName="Parent" refType="w" fact="0"/>
              <dgm:constr type="t" for="ch" forName="Parent" refType="h" fact="0.1751"/>
              <dgm:constr type="w" for="ch" forName="Parent" refType="w" fact="0.6013"/>
              <dgm:constr type="h" for="ch" forName="Parent" refType="h" fact="0.4319"/>
              <dgm:constr type="l" for="ch" forName="Child1" refType="w" fact="0.5073"/>
              <dgm:constr type="t" for="ch" forName="Child1" refType="h" fact="0"/>
              <dgm:constr type="w" for="ch" forName="Child1" refType="w" fact="0.4927"/>
              <dgm:constr type="h" for="ch" forName="Child1" refType="h" fact="0.354"/>
              <dgm:constr type="l" for="ch" forName="Child2" refType="w" fact="0.5073"/>
              <dgm:constr type="t" for="ch" forName="Child2" refType="h" fact="0.428"/>
              <dgm:constr type="w" for="ch" forName="Child2" refType="w" fact="0.4927"/>
              <dgm:constr type="h" for="ch" forName="Child2" refType="h" fact="0.354"/>
            </dgm:constrLst>
          </dgm:if>
          <dgm:if name="Name8"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4" refType="w" fact="0.4573"/>
              <dgm:constr type="t" for="ch" forName="Accent4" refType="h" fact="0.6834"/>
              <dgm:constr type="w" for="ch" forName="Accent4" refType="w" fact="0.2269"/>
              <dgm:constr type="h" for="ch" forName="Accent4" refType="h" fact="0.1333"/>
              <dgm:constr type="l" for="ch" forName="Accent3" refType="w" fact="0.6413"/>
              <dgm:constr type="t" for="ch" forName="Accent3" refType="h" fact="0.4021"/>
              <dgm:constr type="w" for="ch" forName="Accent3" refType="w" fact="0.2269"/>
              <dgm:constr type="h" for="ch" forName="Accent3" refType="h" fact="0.1333"/>
              <dgm:constr type="l" for="ch" forName="Accent2" refType="w" fact="0.3765"/>
              <dgm:constr type="t" for="ch" forName="Accent2" refType="h" fact="0.1529"/>
              <dgm:constr type="w" for="ch" forName="Accent2" refType="w" fact="0.2269"/>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0554"/>
              <dgm:constr type="t" for="ch" forName="Child4" refType="h" fact="0.7093"/>
              <dgm:constr type="w" for="ch" forName="Child4" refType="w" fact="0.4927"/>
              <dgm:constr type="h" for="ch" forName="Child4" refType="h" fact="0.2907"/>
              <dgm:constr type="l" for="ch" forName="Parent" refType="w" fact="0"/>
              <dgm:constr type="t" for="ch" forName="Parent" refType="h" fact="0.3226"/>
              <dgm:constr type="w" for="ch" forName="Parent" refType="w" fact="0.6013"/>
              <dgm:constr type="h" for="ch" forName="Parent" refType="h" fact="0.3547"/>
              <dgm:constr type="l" for="ch" forName="Child2" refType="w" fact="0.5073"/>
              <dgm:constr type="t" for="ch" forName="Child2" refType="h" fact="0.1788"/>
              <dgm:constr type="w" for="ch" forName="Child2" refType="w" fact="0.4927"/>
              <dgm:constr type="h" for="ch" forName="Child2" refType="h" fact="0.2907"/>
              <dgm:constr type="l" for="ch" forName="Child3" refType="w" fact="0.5073"/>
              <dgm:constr type="t" for="ch" forName="Child3" refType="h" fact="0.5303"/>
              <dgm:constr type="w" for="ch" forName="Child3" refType="w" fact="0.4927"/>
              <dgm:constr type="h" for="ch" forName="Child3" refType="h" fact="0.2907"/>
              <dgm:constr type="l" for="ch" forName="Child1" refType="w" fact="0.0554"/>
              <dgm:constr type="t" for="ch" forName="Child1" refType="h" fact="0"/>
              <dgm:constr type="w" for="ch" forName="Child1" refType="w" fact="0.4927"/>
              <dgm:constr type="h" for="ch" forName="Child1" refType="h" fact="0.2907"/>
            </dgm:constrLst>
          </dgm:if>
          <dgm:if name="Name9"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1" refType="w" fact="0.3246"/>
              <dgm:constr type="t" for="ch" forName="Child1" refType="h" fact="0"/>
              <dgm:constr type="w" for="ch" forName="Child1" refType="w" fact="0.3523"/>
              <dgm:constr type="h" for="ch" forName="Child1" refType="h" fact="0.2907"/>
            </dgm:constrLst>
          </dgm:if>
          <dgm:else name="Name10">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l" for="ch" forName="Accent6" refType="w" fact="0.0934"/>
              <dgm:constr type="t" for="ch" forName="Accent6" refType="h" fact="0.4635"/>
              <dgm:constr type="w" for="ch" forName="Accent6" refType="w" fact="0.1622"/>
              <dgm:constr type="h" for="ch" forName="Accent6" refType="h" fact="0.1333"/>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6" refType="w" fact="0"/>
              <dgm:constr type="t" for="ch" forName="Child6" refType="h" fact="0.1784"/>
              <dgm:constr type="w" for="ch" forName="Child6" refType="w" fact="0.3523"/>
              <dgm:constr type="h" for="ch" forName="Child6" refType="h" fact="0.2907"/>
              <dgm:constr type="l" for="ch" forName="Child1" refType="w" fact="0.3246"/>
              <dgm:constr type="t" for="ch" forName="Child1" refType="h" fact="0"/>
              <dgm:constr type="w" for="ch" forName="Child1" refType="w" fact="0.3523"/>
              <dgm:constr type="h" for="ch" forName="Child1" refType="h" fact="0.2907"/>
            </dgm:constrLst>
          </dgm:else>
        </dgm:choose>
      </dgm:if>
      <dgm:else name="Name11">
        <dgm:choose name="Name12">
          <dgm:if name="Name13"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14"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r" for="ch" forName="Accent1" refType="w" fact="0.8315"/>
              <dgm:constr type="t" for="ch" forName="Accent1" refType="h" fact="0.2946"/>
              <dgm:constr type="w" for="ch" forName="Accent1" refType="w" fact="0.462"/>
              <dgm:constr type="h" for="ch" forName="Accent1" refType="h" fact="0.5472"/>
              <dgm:constr type="r" for="ch" forName="Parent" refType="w"/>
              <dgm:constr type="t" for="ch" forName="Parent" refType="h" fact="0.2885"/>
              <dgm:constr type="w" for="ch" forName="Parent" refType="w" fact="0.6013"/>
              <dgm:constr type="h" for="ch" forName="Parent" refType="h" fact="0.7115"/>
              <dgm:constr type="r" for="ch" forName="Child1" refType="w" fact="0.4927"/>
              <dgm:constr type="t" for="ch" forName="Child1" refType="h" fact="0"/>
              <dgm:constr type="w" for="ch" forName="Child1" refType="w" fact="0.4927"/>
              <dgm:constr type="h" for="ch" forName="Child1" refType="h" fact="0.5831"/>
            </dgm:constrLst>
          </dgm:if>
          <dgm:if name="Name15"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r" for="ch" forName="Accent2" refType="w" fact="0.3587"/>
              <dgm:constr type="t" for="ch" forName="Accent2" refType="h" fact="0.3477"/>
              <dgm:constr type="w" for="ch" forName="Accent2" refType="w" fact="0.2269"/>
              <dgm:constr type="h" for="ch" forName="Accent2" refType="h" fact="0.2076"/>
              <dgm:constr type="r" for="ch" forName="Accent1" refType="w" fact="0"/>
              <dgm:constr type="t" for="ch" forName="Accent1" refType="h" fact="0"/>
              <dgm:constr type="w" for="ch" forName="Accent1" refType="w" fact="0"/>
              <dgm:constr type="h" for="ch" forName="Accent1" refType="h" fact="0"/>
              <dgm:constr type="r" for="ch" forName="Parent" refType="w"/>
              <dgm:constr type="t" for="ch" forName="Parent" refType="h" fact="0.2239"/>
              <dgm:constr type="w" for="ch" forName="Parent" refType="w" fact="0.6013"/>
              <dgm:constr type="h" for="ch" forName="Parent" refType="h" fact="0.5523"/>
              <dgm:constr type="r" for="ch" forName="Child1" refType="w" fact="0.4927"/>
              <dgm:constr type="t" for="ch" forName="Child1" refType="h" fact="0"/>
              <dgm:constr type="w" for="ch" forName="Child1" refType="w" fact="0.4927"/>
              <dgm:constr type="h" for="ch" forName="Child1" refType="h" fact="0.4527"/>
              <dgm:constr type="r" for="ch" forName="Child2" refType="w" fact="0.5073"/>
              <dgm:constr type="t" for="ch" forName="Child2" refType="h" fact="0.5473"/>
              <dgm:constr type="w" for="ch" forName="Child2" refType="w" fact="0.4927"/>
              <dgm:constr type="h" for="ch" forName="Child2" refType="h" fact="0.4527"/>
            </dgm:constrLst>
          </dgm:if>
          <dgm:if name="Name16"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r" for="ch" forName="Accent3" refType="w" fact="0.5427"/>
              <dgm:constr type="t" for="ch" forName="Accent3" refType="h" fact="0.6145"/>
              <dgm:constr type="w" for="ch" forName="Accent3" refType="w" fact="0.2269"/>
              <dgm:constr type="h" for="ch" forName="Accent3" refType="h" fact="0.1623"/>
              <dgm:constr type="r" for="ch" forName="Accent2" refType="w" fact="0.3587"/>
              <dgm:constr type="t" for="ch" forName="Accent2" refType="h" fact="0.2719"/>
              <dgm:constr type="w" for="ch" forName="Accent2" refType="w" fact="0.2269"/>
              <dgm:constr type="h" for="ch" forName="Accent2" refType="h" fact="0.1623"/>
              <dgm:constr type="r" for="ch" forName="Accent1" refType="w" fact="0"/>
              <dgm:constr type="t" for="ch" forName="Accent1" refType="h" fact="0"/>
              <dgm:constr type="w" for="ch" forName="Accent1" refType="w" fact="0"/>
              <dgm:constr type="h" for="ch" forName="Accent1" refType="h" fact="0"/>
              <dgm:constr type="r" for="ch" forName="Child3" refType="w" fact="0.9446"/>
              <dgm:constr type="t" for="ch" forName="Child3" refType="h" fact="0.646"/>
              <dgm:constr type="w" for="ch" forName="Child3" refType="w" fact="0.4927"/>
              <dgm:constr type="h" for="ch" forName="Child3" refType="h" fact="0.354"/>
              <dgm:constr type="r" for="ch" forName="Parent" refType="w"/>
              <dgm:constr type="t" for="ch" forName="Parent" refType="h" fact="0.1751"/>
              <dgm:constr type="w" for="ch" forName="Parent" refType="w" fact="0.6013"/>
              <dgm:constr type="h" for="ch" forName="Parent" refType="h" fact="0.4319"/>
              <dgm:constr type="r" for="ch" forName="Child1" refType="w" fact="0.4927"/>
              <dgm:constr type="t" for="ch" forName="Child1" refType="h" fact="0"/>
              <dgm:constr type="w" for="ch" forName="Child1" refType="w" fact="0.4927"/>
              <dgm:constr type="h" for="ch" forName="Child1" refType="h" fact="0.354"/>
              <dgm:constr type="r" for="ch" forName="Child2" refType="w" fact="0.4927"/>
              <dgm:constr type="t" for="ch" forName="Child2" refType="h" fact="0.428"/>
              <dgm:constr type="w" for="ch" forName="Child2" refType="w" fact="0.4927"/>
              <dgm:constr type="h" for="ch" forName="Child2" refType="h" fact="0.354"/>
            </dgm:constrLst>
          </dgm:if>
          <dgm:if name="Name17"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Accent4" refType="w" fact="0.5427"/>
              <dgm:constr type="t" for="ch" forName="Accent4" refType="h" fact="0.6834"/>
              <dgm:constr type="w" for="ch" forName="Accent4" refType="w" fact="0.2269"/>
              <dgm:constr type="h" for="ch" forName="Accent4" refType="h" fact="0.1333"/>
              <dgm:constr type="r" for="ch" forName="Accent3" refType="w" fact="0.3587"/>
              <dgm:constr type="t" for="ch" forName="Accent3" refType="h" fact="0.4021"/>
              <dgm:constr type="w" for="ch" forName="Accent3" refType="w" fact="0.2269"/>
              <dgm:constr type="h" for="ch" forName="Accent3" refType="h" fact="0.1333"/>
              <dgm:constr type="r" for="ch" forName="Accent2" refType="w" fact="0.6235"/>
              <dgm:constr type="t" for="ch" forName="Accent2" refType="h" fact="0.1529"/>
              <dgm:constr type="w" for="ch" forName="Accent2" refType="w" fact="0.2269"/>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9446"/>
              <dgm:constr type="t" for="ch" forName="Child4" refType="h" fact="0.7093"/>
              <dgm:constr type="w" for="ch" forName="Child4" refType="w" fact="0.4927"/>
              <dgm:constr type="h" for="ch" forName="Child4" refType="h" fact="0.2907"/>
              <dgm:constr type="r" for="ch" forName="Parent" refType="w"/>
              <dgm:constr type="t" for="ch" forName="Parent" refType="h" fact="0.3226"/>
              <dgm:constr type="w" for="ch" forName="Parent" refType="w" fact="0.6013"/>
              <dgm:constr type="h" for="ch" forName="Parent" refType="h" fact="0.3547"/>
              <dgm:constr type="r" for="ch" forName="Child2" refType="w" fact="0.4927"/>
              <dgm:constr type="t" for="ch" forName="Child2" refType="h" fact="0.1788"/>
              <dgm:constr type="w" for="ch" forName="Child2" refType="w" fact="0.4927"/>
              <dgm:constr type="h" for="ch" forName="Child2" refType="h" fact="0.2907"/>
              <dgm:constr type="r" for="ch" forName="Child3" refType="w" fact="0.4927"/>
              <dgm:constr type="t" for="ch" forName="Child3" refType="h" fact="0.5303"/>
              <dgm:constr type="w" for="ch" forName="Child3" refType="w" fact="0.4927"/>
              <dgm:constr type="h" for="ch" forName="Child3" refType="h" fact="0.2907"/>
              <dgm:constr type="r" for="ch" forName="Child1" refType="w" fact="0.9446"/>
              <dgm:constr type="t" for="ch" forName="Child1" refType="h" fact="0"/>
              <dgm:constr type="w" for="ch" forName="Child1" refType="w" fact="0.4927"/>
              <dgm:constr type="h" for="ch" forName="Child1" refType="h" fact="0.2907"/>
            </dgm:constrLst>
          </dgm:if>
          <dgm:if name="Name18"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1" refType="w" fact="0.6754"/>
              <dgm:constr type="t" for="ch" forName="Child1" refType="h" fact="0"/>
              <dgm:constr type="w" for="ch" forName="Child1" refType="w" fact="0.3523"/>
              <dgm:constr type="h" for="ch" forName="Child1" refType="h" fact="0.2907"/>
            </dgm:constrLst>
          </dgm:if>
          <dgm:else name="Name19">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r" for="ch" forName="Accent6" refType="w" fact="0.9066"/>
              <dgm:constr type="t" for="ch" forName="Accent6" refType="h" fact="0.4635"/>
              <dgm:constr type="w" for="ch" forName="Accent6" refType="w" fact="0.1622"/>
              <dgm:constr type="h" for="ch" forName="Accent6" refType="h" fact="0.1333"/>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6" refType="w"/>
              <dgm:constr type="t" for="ch" forName="Child6" refType="h" fact="0.1784"/>
              <dgm:constr type="w" for="ch" forName="Child6" refType="w" fact="0.3523"/>
              <dgm:constr type="h" for="ch" forName="Child6" refType="h" fact="0.2907"/>
              <dgm:constr type="r" for="ch" forName="Child1" refType="w" fact="0.6754"/>
              <dgm:constr type="t" for="ch" forName="Child1" refType="h" fact="0"/>
              <dgm:constr type="w" for="ch" forName="Child1" refType="w" fact="0.3523"/>
              <dgm:constr type="h" for="ch" forName="Child1" refType="h" fact="0.2907"/>
            </dgm:constrLst>
          </dgm:else>
        </dgm:choose>
      </dgm:else>
    </dgm:choose>
    <dgm:forEach name="wrapper" axis="self" ptType="parTrans">
      <dgm:forEach name="accentRepeat" axis="self">
        <dgm:layoutNode name="Accent" styleLbl="bgShp">
          <dgm:alg type="sp"/>
          <dgm:shape xmlns:r="http://schemas.openxmlformats.org/officeDocument/2006/relationships" type="hexagon" r:blip="" zOrderOff="-2">
            <dgm:adjLst>
              <dgm:adj idx="1" val="0.289"/>
              <dgm:adj idx="2" val="1.1547"/>
            </dgm:adjLst>
          </dgm:shape>
          <dgm:presOf/>
        </dgm:layoutNode>
      </dgm:forEach>
    </dgm:forEach>
    <dgm:forEach name="Name20" axis="ch" ptType="node" cnt="1">
      <dgm:layoutNode name="Parent" styleLbl="node0">
        <dgm:varLst>
          <dgm:chMax val="6"/>
          <dgm:chPref val="6"/>
        </dgm:varLst>
        <dgm:alg type="tx"/>
        <dgm:shape xmlns:r="http://schemas.openxmlformats.org/officeDocument/2006/relationships" type="hexagon" r:blip="">
          <dgm:adjLst>
            <dgm:adj idx="1" val="0.2857"/>
            <dgm:adj idx="2" val="1.1547"/>
          </dgm:adjLst>
        </dgm:shape>
        <dgm:presOf axis="self"/>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1" axis="ch ch" ptType="node node" st="1 1" cnt="1 1">
      <dgm:layoutNode name="Accent1">
        <dgm:alg type="sp"/>
        <dgm:shape xmlns:r="http://schemas.openxmlformats.org/officeDocument/2006/relationships" r:blip="" zOrderOff="-2">
          <dgm:adjLst/>
        </dgm:shape>
        <dgm:presOf/>
        <dgm:constrLst/>
        <dgm:forEach name="Name22" ref="accentRepeat"/>
      </dgm:layoutNode>
      <dgm:layoutNode name="Child1"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3" axis="ch ch" ptType="node node" st="1 2" cnt="1 1">
      <dgm:layoutNode name="Accent2">
        <dgm:alg type="sp"/>
        <dgm:shape xmlns:r="http://schemas.openxmlformats.org/officeDocument/2006/relationships" r:blip="" zOrderOff="-2">
          <dgm:adjLst/>
        </dgm:shape>
        <dgm:presOf/>
        <dgm:constrLst/>
        <dgm:forEach name="Name24" ref="accentRepeat"/>
      </dgm:layoutNode>
      <dgm:layoutNode name="Child2"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5" axis="ch ch" ptType="node node" st="1 3" cnt="1 1">
      <dgm:layoutNode name="Accent3">
        <dgm:alg type="sp"/>
        <dgm:shape xmlns:r="http://schemas.openxmlformats.org/officeDocument/2006/relationships" r:blip="" zOrderOff="-2">
          <dgm:adjLst/>
        </dgm:shape>
        <dgm:presOf/>
        <dgm:constrLst/>
        <dgm:forEach name="Name26" ref="accentRepeat"/>
      </dgm:layoutNode>
      <dgm:layoutNode name="Child3"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7" axis="ch ch" ptType="node node" st="1 4" cnt="1 1">
      <dgm:layoutNode name="Accent4">
        <dgm:alg type="sp"/>
        <dgm:shape xmlns:r="http://schemas.openxmlformats.org/officeDocument/2006/relationships" r:blip="">
          <dgm:adjLst/>
        </dgm:shape>
        <dgm:presOf/>
        <dgm:constrLst/>
        <dgm:forEach name="Name28" ref="accentRepeat"/>
      </dgm:layoutNode>
      <dgm:layoutNode name="Child4"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9" axis="ch ch" ptType="node node" st="1 5" cnt="1 1">
      <dgm:layoutNode name="Accent5">
        <dgm:alg type="sp"/>
        <dgm:shape xmlns:r="http://schemas.openxmlformats.org/officeDocument/2006/relationships" r:blip="">
          <dgm:adjLst/>
        </dgm:shape>
        <dgm:presOf/>
        <dgm:constrLst/>
        <dgm:forEach name="Name30" ref="accentRepeat"/>
      </dgm:layoutNode>
      <dgm:layoutNode name="Child5"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31" axis="ch ch" ptType="node node" st="1 6" cnt="1 1">
      <dgm:layoutNode name="Accent6">
        <dgm:alg type="sp"/>
        <dgm:shape xmlns:r="http://schemas.openxmlformats.org/officeDocument/2006/relationships" r:blip="">
          <dgm:adjLst/>
        </dgm:shape>
        <dgm:presOf/>
        <dgm:constrLst/>
        <dgm:forEach name="Name32" ref="accentRepeat"/>
      </dgm:layoutNode>
      <dgm:layoutNode name="Child6"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481C109-F706-4128-8923-D21EDE0BEB99}" type="datetimeFigureOut">
              <a:rPr lang="en-US" smtClean="0"/>
              <a:t>2/13/2026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4036131-C392-444B-A885-D640DD126A27}" type="slidenum">
              <a:rPr lang="en-US" smtClean="0"/>
              <a:t>‹#›</a:t>
            </a:fld>
            <a:endParaRPr lang="en-US"/>
          </a:p>
        </p:txBody>
      </p:sp>
    </p:spTree>
    <p:extLst>
      <p:ext uri="{BB962C8B-B14F-4D97-AF65-F5344CB8AC3E}">
        <p14:creationId xmlns:p14="http://schemas.microsoft.com/office/powerpoint/2010/main" val="34035347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4036131-C392-444B-A885-D640DD126A27}" type="slidenum">
              <a:rPr lang="en-US" smtClean="0"/>
              <a:t>9</a:t>
            </a:fld>
            <a:endParaRPr lang="en-US"/>
          </a:p>
        </p:txBody>
      </p:sp>
    </p:spTree>
    <p:extLst>
      <p:ext uri="{BB962C8B-B14F-4D97-AF65-F5344CB8AC3E}">
        <p14:creationId xmlns:p14="http://schemas.microsoft.com/office/powerpoint/2010/main" val="37113396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Overall – for the group of ASCENT countries, over the entire crediting period, we estimate that ERCS in the order of 85 MtCO2 will be generated.  </a:t>
            </a:r>
          </a:p>
          <a:p>
            <a:endParaRPr lang="en-US"/>
          </a:p>
          <a:p>
            <a:r>
              <a:rPr lang="en-US"/>
              <a:t>Calculation of estimated ERCs: key input data comes from the operations team: the type and volume of energy access connections and cook stoves covered.  Then the emission reductions are calculated “centrally” within our ASCENT Carbon team using approved methodologies in alignment with guidance on Article 6 to ensure a consistent approach.  We believe we have used a conservative approach (the innovation of the Carbon Standard for Energy Access is not in the calculation of </a:t>
            </a:r>
            <a:r>
              <a:rPr lang="en-US" err="1"/>
              <a:t>tonnes</a:t>
            </a:r>
            <a:r>
              <a:rPr lang="en-US"/>
              <a:t>).  Based on the operational details we have at this stage – which may change – we believe we can be confident with the aggregate estimate.  </a:t>
            </a:r>
          </a:p>
          <a:p>
            <a:endParaRPr lang="en-US"/>
          </a:p>
          <a:p>
            <a:r>
              <a:rPr lang="en-US"/>
              <a:t>Times series is based on </a:t>
            </a:r>
            <a:r>
              <a:rPr lang="en-US" sz="1200" kern="1200">
                <a:solidFill>
                  <a:schemeClr val="tx1"/>
                </a:solidFill>
                <a:effectLst/>
                <a:latin typeface="+mn-lt"/>
                <a:ea typeface="+mn-ea"/>
                <a:cs typeface="+mn-cs"/>
              </a:rPr>
              <a:t>estimated annual ASCENT energy connection targets.  In aggregate, we are confident with numbers, but there may be uncertainties in timing of generation of ERCS in the first years– as some programs are yet to be approved and may affect timing.  Better to look at country-level data for approved ASCENT country programs. </a:t>
            </a:r>
          </a:p>
          <a:p>
            <a:endParaRPr lang="en-US" sz="120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t>Some may recall that a couple of months ago, we had slides with a higher estimate.  As we went through the data, we found an error in how the cookstoves target was reported (by person instead of by household).  So that is the reason for the change.  It has nothing to do with the methodology or expected operational performance.  We caught the error.  We do not expect any more changes of that magnitude.</a:t>
            </a:r>
          </a:p>
          <a:p>
            <a:endParaRPr lang="en-US"/>
          </a:p>
        </p:txBody>
      </p:sp>
      <p:sp>
        <p:nvSpPr>
          <p:cNvPr id="4" name="Slide Number Placeholder 3"/>
          <p:cNvSpPr>
            <a:spLocks noGrp="1"/>
          </p:cNvSpPr>
          <p:nvPr>
            <p:ph type="sldNum" sz="quarter" idx="5"/>
          </p:nvPr>
        </p:nvSpPr>
        <p:spPr/>
        <p:txBody>
          <a:bodyPr/>
          <a:lstStyle/>
          <a:p>
            <a:fld id="{D1BFA734-4FC7-48C7-857A-7F4506F4E757}" type="slidenum">
              <a:rPr lang="de-DE" smtClean="0"/>
              <a:t>11</a:t>
            </a:fld>
            <a:endParaRPr lang="de-DE"/>
          </a:p>
        </p:txBody>
      </p:sp>
    </p:spTree>
    <p:extLst>
      <p:ext uri="{BB962C8B-B14F-4D97-AF65-F5344CB8AC3E}">
        <p14:creationId xmlns:p14="http://schemas.microsoft.com/office/powerpoint/2010/main" val="35624955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4036131-C392-444B-A885-D640DD126A27}" type="slidenum">
              <a:rPr lang="en-US" smtClean="0"/>
              <a:t>12</a:t>
            </a:fld>
            <a:endParaRPr lang="en-US"/>
          </a:p>
        </p:txBody>
      </p:sp>
    </p:spTree>
    <p:extLst>
      <p:ext uri="{BB962C8B-B14F-4D97-AF65-F5344CB8AC3E}">
        <p14:creationId xmlns:p14="http://schemas.microsoft.com/office/powerpoint/2010/main" val="10562640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DE"/>
          </a:p>
        </p:txBody>
      </p:sp>
      <p:sp>
        <p:nvSpPr>
          <p:cNvPr id="4" name="Slide Number Placeholder 3"/>
          <p:cNvSpPr>
            <a:spLocks noGrp="1"/>
          </p:cNvSpPr>
          <p:nvPr>
            <p:ph type="sldNum" sz="quarter" idx="5"/>
          </p:nvPr>
        </p:nvSpPr>
        <p:spPr/>
        <p:txBody>
          <a:bodyPr/>
          <a:lstStyle/>
          <a:p>
            <a:fld id="{D1BFA734-4FC7-48C7-857A-7F4506F4E757}" type="slidenum">
              <a:rPr lang="de-DE" smtClean="0"/>
              <a:t>16</a:t>
            </a:fld>
            <a:endParaRPr lang="de-DE"/>
          </a:p>
        </p:txBody>
      </p:sp>
    </p:spTree>
    <p:extLst>
      <p:ext uri="{BB962C8B-B14F-4D97-AF65-F5344CB8AC3E}">
        <p14:creationId xmlns:p14="http://schemas.microsoft.com/office/powerpoint/2010/main" val="21756320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24AB04-4277-BA94-C197-A3625C31D33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F055A5F-1DE9-314A-8E0F-AA3E42E7B6C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668E1CD-FE93-4BD8-5A1C-FEE8706C6EB4}"/>
              </a:ext>
            </a:extLst>
          </p:cNvPr>
          <p:cNvSpPr>
            <a:spLocks noGrp="1"/>
          </p:cNvSpPr>
          <p:nvPr>
            <p:ph type="body" idx="1"/>
          </p:nvPr>
        </p:nvSpPr>
        <p:spPr/>
        <p:txBody>
          <a:bodyPr/>
          <a:lstStyle/>
          <a:p>
            <a:endParaRPr lang="de-DE"/>
          </a:p>
        </p:txBody>
      </p:sp>
      <p:sp>
        <p:nvSpPr>
          <p:cNvPr id="4" name="Slide Number Placeholder 3">
            <a:extLst>
              <a:ext uri="{FF2B5EF4-FFF2-40B4-BE49-F238E27FC236}">
                <a16:creationId xmlns:a16="http://schemas.microsoft.com/office/drawing/2014/main" id="{E30FB8BB-939D-DE6B-0F0B-8AF416C43BB9}"/>
              </a:ext>
            </a:extLst>
          </p:cNvPr>
          <p:cNvSpPr>
            <a:spLocks noGrp="1"/>
          </p:cNvSpPr>
          <p:nvPr>
            <p:ph type="sldNum" sz="quarter" idx="5"/>
          </p:nvPr>
        </p:nvSpPr>
        <p:spPr/>
        <p:txBody>
          <a:bodyPr/>
          <a:lstStyle/>
          <a:p>
            <a:fld id="{D1BFA734-4FC7-48C7-857A-7F4506F4E757}" type="slidenum">
              <a:rPr lang="de-DE" smtClean="0"/>
              <a:t>17</a:t>
            </a:fld>
            <a:endParaRPr lang="de-DE"/>
          </a:p>
        </p:txBody>
      </p:sp>
    </p:spTree>
    <p:extLst>
      <p:ext uri="{BB962C8B-B14F-4D97-AF65-F5344CB8AC3E}">
        <p14:creationId xmlns:p14="http://schemas.microsoft.com/office/powerpoint/2010/main" val="787026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9CCA16-C53E-F651-A9BA-CFA43261E5A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94EE245-7FD9-2DE4-3841-A0BB5FCADA1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8FD57BD-FBD3-2D09-7262-8EDCBDF88662}"/>
              </a:ext>
            </a:extLst>
          </p:cNvPr>
          <p:cNvSpPr>
            <a:spLocks noGrp="1"/>
          </p:cNvSpPr>
          <p:nvPr>
            <p:ph type="body" idx="1"/>
          </p:nvPr>
        </p:nvSpPr>
        <p:spPr/>
        <p:txBody>
          <a:bodyPr/>
          <a:lstStyle/>
          <a:p>
            <a:endParaRPr lang="de-DE"/>
          </a:p>
        </p:txBody>
      </p:sp>
      <p:sp>
        <p:nvSpPr>
          <p:cNvPr id="4" name="Slide Number Placeholder 3">
            <a:extLst>
              <a:ext uri="{FF2B5EF4-FFF2-40B4-BE49-F238E27FC236}">
                <a16:creationId xmlns:a16="http://schemas.microsoft.com/office/drawing/2014/main" id="{CFEDC69C-5C55-1433-79F6-D7101FB61245}"/>
              </a:ext>
            </a:extLst>
          </p:cNvPr>
          <p:cNvSpPr>
            <a:spLocks noGrp="1"/>
          </p:cNvSpPr>
          <p:nvPr>
            <p:ph type="sldNum" sz="quarter" idx="5"/>
          </p:nvPr>
        </p:nvSpPr>
        <p:spPr/>
        <p:txBody>
          <a:bodyPr/>
          <a:lstStyle/>
          <a:p>
            <a:fld id="{D1BFA734-4FC7-48C7-857A-7F4506F4E757}" type="slidenum">
              <a:rPr lang="de-DE" smtClean="0"/>
              <a:t>18</a:t>
            </a:fld>
            <a:endParaRPr lang="de-DE"/>
          </a:p>
        </p:txBody>
      </p:sp>
    </p:spTree>
    <p:extLst>
      <p:ext uri="{BB962C8B-B14F-4D97-AF65-F5344CB8AC3E}">
        <p14:creationId xmlns:p14="http://schemas.microsoft.com/office/powerpoint/2010/main" val="25339864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6FA04B-B819-1150-363F-5A29DCC41F0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3754253-2282-6F63-134F-A01F23C9CB0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469B36C-88A0-6789-A217-D96BBB7B6E6C}"/>
              </a:ext>
            </a:extLst>
          </p:cNvPr>
          <p:cNvSpPr>
            <a:spLocks noGrp="1"/>
          </p:cNvSpPr>
          <p:nvPr>
            <p:ph type="body" idx="1"/>
          </p:nvPr>
        </p:nvSpPr>
        <p:spPr/>
        <p:txBody>
          <a:bodyPr/>
          <a:lstStyle/>
          <a:p>
            <a:endParaRPr lang="de-DE"/>
          </a:p>
        </p:txBody>
      </p:sp>
      <p:sp>
        <p:nvSpPr>
          <p:cNvPr id="4" name="Slide Number Placeholder 3">
            <a:extLst>
              <a:ext uri="{FF2B5EF4-FFF2-40B4-BE49-F238E27FC236}">
                <a16:creationId xmlns:a16="http://schemas.microsoft.com/office/drawing/2014/main" id="{EF0430BA-65F7-5383-F114-D5962ECD7A29}"/>
              </a:ext>
            </a:extLst>
          </p:cNvPr>
          <p:cNvSpPr>
            <a:spLocks noGrp="1"/>
          </p:cNvSpPr>
          <p:nvPr>
            <p:ph type="sldNum" sz="quarter" idx="5"/>
          </p:nvPr>
        </p:nvSpPr>
        <p:spPr/>
        <p:txBody>
          <a:bodyPr/>
          <a:lstStyle/>
          <a:p>
            <a:fld id="{D1BFA734-4FC7-48C7-857A-7F4506F4E757}" type="slidenum">
              <a:rPr lang="de-DE" smtClean="0"/>
              <a:t>19</a:t>
            </a:fld>
            <a:endParaRPr lang="de-DE"/>
          </a:p>
        </p:txBody>
      </p:sp>
    </p:spTree>
    <p:extLst>
      <p:ext uri="{BB962C8B-B14F-4D97-AF65-F5344CB8AC3E}">
        <p14:creationId xmlns:p14="http://schemas.microsoft.com/office/powerpoint/2010/main" val="5878615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37B062-F173-1684-4071-F22C8F88670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AA0297D-03C0-0A39-F0C2-836C5B5709D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E325508-63E7-93C6-A262-430F201AF423}"/>
              </a:ext>
            </a:extLst>
          </p:cNvPr>
          <p:cNvSpPr>
            <a:spLocks noGrp="1"/>
          </p:cNvSpPr>
          <p:nvPr>
            <p:ph type="body" idx="1"/>
          </p:nvPr>
        </p:nvSpPr>
        <p:spPr/>
        <p:txBody>
          <a:bodyPr/>
          <a:lstStyle/>
          <a:p>
            <a:endParaRPr lang="de-DE"/>
          </a:p>
        </p:txBody>
      </p:sp>
      <p:sp>
        <p:nvSpPr>
          <p:cNvPr id="4" name="Slide Number Placeholder 3">
            <a:extLst>
              <a:ext uri="{FF2B5EF4-FFF2-40B4-BE49-F238E27FC236}">
                <a16:creationId xmlns:a16="http://schemas.microsoft.com/office/drawing/2014/main" id="{0BCEAEDC-B54B-1D95-BCA9-D903A92A8234}"/>
              </a:ext>
            </a:extLst>
          </p:cNvPr>
          <p:cNvSpPr>
            <a:spLocks noGrp="1"/>
          </p:cNvSpPr>
          <p:nvPr>
            <p:ph type="sldNum" sz="quarter" idx="5"/>
          </p:nvPr>
        </p:nvSpPr>
        <p:spPr/>
        <p:txBody>
          <a:bodyPr/>
          <a:lstStyle/>
          <a:p>
            <a:fld id="{D1BFA734-4FC7-48C7-857A-7F4506F4E757}" type="slidenum">
              <a:rPr lang="de-DE" smtClean="0"/>
              <a:t>20</a:t>
            </a:fld>
            <a:endParaRPr lang="de-DE"/>
          </a:p>
        </p:txBody>
      </p:sp>
    </p:spTree>
    <p:extLst>
      <p:ext uri="{BB962C8B-B14F-4D97-AF65-F5344CB8AC3E}">
        <p14:creationId xmlns:p14="http://schemas.microsoft.com/office/powerpoint/2010/main" val="241367328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3B61F1-3264-5F4B-3D61-A72F8C5A176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FC8ECF8-A06C-6AF8-747F-65B98F99425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9FBB936-3FDA-E1D3-8229-3BA05BD1E163}"/>
              </a:ext>
            </a:extLst>
          </p:cNvPr>
          <p:cNvSpPr>
            <a:spLocks noGrp="1"/>
          </p:cNvSpPr>
          <p:nvPr>
            <p:ph type="body" idx="1"/>
          </p:nvPr>
        </p:nvSpPr>
        <p:spPr/>
        <p:txBody>
          <a:bodyPr/>
          <a:lstStyle/>
          <a:p>
            <a:endParaRPr lang="de-DE"/>
          </a:p>
        </p:txBody>
      </p:sp>
      <p:sp>
        <p:nvSpPr>
          <p:cNvPr id="4" name="Slide Number Placeholder 3">
            <a:extLst>
              <a:ext uri="{FF2B5EF4-FFF2-40B4-BE49-F238E27FC236}">
                <a16:creationId xmlns:a16="http://schemas.microsoft.com/office/drawing/2014/main" id="{AD593BCC-CC23-2D19-5C69-21CA372E99A3}"/>
              </a:ext>
            </a:extLst>
          </p:cNvPr>
          <p:cNvSpPr>
            <a:spLocks noGrp="1"/>
          </p:cNvSpPr>
          <p:nvPr>
            <p:ph type="sldNum" sz="quarter" idx="5"/>
          </p:nvPr>
        </p:nvSpPr>
        <p:spPr/>
        <p:txBody>
          <a:bodyPr/>
          <a:lstStyle/>
          <a:p>
            <a:fld id="{D1BFA734-4FC7-48C7-857A-7F4506F4E757}" type="slidenum">
              <a:rPr lang="de-DE" smtClean="0"/>
              <a:t>21</a:t>
            </a:fld>
            <a:endParaRPr lang="de-DE"/>
          </a:p>
        </p:txBody>
      </p:sp>
    </p:spTree>
    <p:extLst>
      <p:ext uri="{BB962C8B-B14F-4D97-AF65-F5344CB8AC3E}">
        <p14:creationId xmlns:p14="http://schemas.microsoft.com/office/powerpoint/2010/main" val="248913821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FAFAA6-3254-8863-9619-03C93A40CA0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D8AB22C-7B20-C70D-4F24-C3BB610209E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6F6AFC8-258F-98BE-2BA3-5BAD9CE1D661}"/>
              </a:ext>
            </a:extLst>
          </p:cNvPr>
          <p:cNvSpPr>
            <a:spLocks noGrp="1"/>
          </p:cNvSpPr>
          <p:nvPr>
            <p:ph type="body" idx="1"/>
          </p:nvPr>
        </p:nvSpPr>
        <p:spPr/>
        <p:txBody>
          <a:bodyPr/>
          <a:lstStyle/>
          <a:p>
            <a:endParaRPr lang="de-DE"/>
          </a:p>
        </p:txBody>
      </p:sp>
      <p:sp>
        <p:nvSpPr>
          <p:cNvPr id="4" name="Slide Number Placeholder 3">
            <a:extLst>
              <a:ext uri="{FF2B5EF4-FFF2-40B4-BE49-F238E27FC236}">
                <a16:creationId xmlns:a16="http://schemas.microsoft.com/office/drawing/2014/main" id="{31ABEF31-3AFE-9BA0-1046-AC3D77E85F2F}"/>
              </a:ext>
            </a:extLst>
          </p:cNvPr>
          <p:cNvSpPr>
            <a:spLocks noGrp="1"/>
          </p:cNvSpPr>
          <p:nvPr>
            <p:ph type="sldNum" sz="quarter" idx="5"/>
          </p:nvPr>
        </p:nvSpPr>
        <p:spPr/>
        <p:txBody>
          <a:bodyPr/>
          <a:lstStyle/>
          <a:p>
            <a:fld id="{D1BFA734-4FC7-48C7-857A-7F4506F4E757}" type="slidenum">
              <a:rPr lang="de-DE" smtClean="0"/>
              <a:t>22</a:t>
            </a:fld>
            <a:endParaRPr lang="de-DE"/>
          </a:p>
        </p:txBody>
      </p:sp>
    </p:spTree>
    <p:extLst>
      <p:ext uri="{BB962C8B-B14F-4D97-AF65-F5344CB8AC3E}">
        <p14:creationId xmlns:p14="http://schemas.microsoft.com/office/powerpoint/2010/main" val="148901609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F66D51-6B22-4D62-CA07-A28F4325FFC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4C41096-B22A-EE7E-0256-F73F2796B46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17F7323-11DF-D03C-6583-7B5A447DBBDA}"/>
              </a:ext>
            </a:extLst>
          </p:cNvPr>
          <p:cNvSpPr>
            <a:spLocks noGrp="1"/>
          </p:cNvSpPr>
          <p:nvPr>
            <p:ph type="body" idx="1"/>
          </p:nvPr>
        </p:nvSpPr>
        <p:spPr/>
        <p:txBody>
          <a:bodyPr/>
          <a:lstStyle/>
          <a:p>
            <a:endParaRPr lang="de-DE"/>
          </a:p>
        </p:txBody>
      </p:sp>
      <p:sp>
        <p:nvSpPr>
          <p:cNvPr id="4" name="Slide Number Placeholder 3">
            <a:extLst>
              <a:ext uri="{FF2B5EF4-FFF2-40B4-BE49-F238E27FC236}">
                <a16:creationId xmlns:a16="http://schemas.microsoft.com/office/drawing/2014/main" id="{5206661E-4DF2-E68D-E052-209BBDFA6708}"/>
              </a:ext>
            </a:extLst>
          </p:cNvPr>
          <p:cNvSpPr>
            <a:spLocks noGrp="1"/>
          </p:cNvSpPr>
          <p:nvPr>
            <p:ph type="sldNum" sz="quarter" idx="5"/>
          </p:nvPr>
        </p:nvSpPr>
        <p:spPr/>
        <p:txBody>
          <a:bodyPr/>
          <a:lstStyle/>
          <a:p>
            <a:fld id="{D1BFA734-4FC7-48C7-857A-7F4506F4E757}" type="slidenum">
              <a:rPr lang="de-DE" smtClean="0"/>
              <a:t>23</a:t>
            </a:fld>
            <a:endParaRPr lang="de-DE"/>
          </a:p>
        </p:txBody>
      </p:sp>
    </p:spTree>
    <p:extLst>
      <p:ext uri="{BB962C8B-B14F-4D97-AF65-F5344CB8AC3E}">
        <p14:creationId xmlns:p14="http://schemas.microsoft.com/office/powerpoint/2010/main" val="22704706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1178D868-3DB8-499C-BCFA-2E2815E3C614}" type="datetimeFigureOut">
              <a:rPr lang="es-ES" smtClean="0"/>
              <a:t>13/02/2026</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B5271FF2-222D-4A9E-A6BC-293226EAAFB1}" type="slidenum">
              <a:rPr lang="es-ES" smtClean="0"/>
              <a:t>‹#›</a:t>
            </a:fld>
            <a:endParaRPr lang="es-ES"/>
          </a:p>
        </p:txBody>
      </p:sp>
    </p:spTree>
    <p:extLst>
      <p:ext uri="{BB962C8B-B14F-4D97-AF65-F5344CB8AC3E}">
        <p14:creationId xmlns:p14="http://schemas.microsoft.com/office/powerpoint/2010/main" val="3301468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178D868-3DB8-499C-BCFA-2E2815E3C614}" type="datetimeFigureOut">
              <a:rPr lang="es-ES" smtClean="0"/>
              <a:t>13/02/2026</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B5271FF2-222D-4A9E-A6BC-293226EAAFB1}" type="slidenum">
              <a:rPr lang="es-ES" smtClean="0"/>
              <a:t>‹#›</a:t>
            </a:fld>
            <a:endParaRPr lang="es-ES"/>
          </a:p>
        </p:txBody>
      </p:sp>
    </p:spTree>
    <p:extLst>
      <p:ext uri="{BB962C8B-B14F-4D97-AF65-F5344CB8AC3E}">
        <p14:creationId xmlns:p14="http://schemas.microsoft.com/office/powerpoint/2010/main" val="29183064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178D868-3DB8-499C-BCFA-2E2815E3C614}" type="datetimeFigureOut">
              <a:rPr lang="es-ES" smtClean="0"/>
              <a:t>13/02/2026</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B5271FF2-222D-4A9E-A6BC-293226EAAFB1}" type="slidenum">
              <a:rPr lang="es-ES" smtClean="0"/>
              <a:t>‹#›</a:t>
            </a:fld>
            <a:endParaRPr lang="es-ES"/>
          </a:p>
        </p:txBody>
      </p:sp>
    </p:spTree>
    <p:extLst>
      <p:ext uri="{BB962C8B-B14F-4D97-AF65-F5344CB8AC3E}">
        <p14:creationId xmlns:p14="http://schemas.microsoft.com/office/powerpoint/2010/main" val="4374344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178D868-3DB8-499C-BCFA-2E2815E3C614}" type="datetimeFigureOut">
              <a:rPr lang="es-ES" smtClean="0"/>
              <a:t>13/02/2026</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B5271FF2-222D-4A9E-A6BC-293226EAAFB1}" type="slidenum">
              <a:rPr lang="es-ES" smtClean="0"/>
              <a:t>‹#›</a:t>
            </a:fld>
            <a:endParaRPr lang="es-ES"/>
          </a:p>
        </p:txBody>
      </p:sp>
    </p:spTree>
    <p:extLst>
      <p:ext uri="{BB962C8B-B14F-4D97-AF65-F5344CB8AC3E}">
        <p14:creationId xmlns:p14="http://schemas.microsoft.com/office/powerpoint/2010/main" val="22836015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178D868-3DB8-499C-BCFA-2E2815E3C614}" type="datetimeFigureOut">
              <a:rPr lang="es-ES" smtClean="0"/>
              <a:t>13/02/2026</a:t>
            </a:fld>
            <a:endParaRPr lang="es-ES"/>
          </a:p>
        </p:txBody>
      </p:sp>
      <p:sp>
        <p:nvSpPr>
          <p:cNvPr id="8" name="Footer Placeholder 7"/>
          <p:cNvSpPr>
            <a:spLocks noGrp="1"/>
          </p:cNvSpPr>
          <p:nvPr>
            <p:ph type="ftr" sz="quarter" idx="11"/>
          </p:nvPr>
        </p:nvSpPr>
        <p:spPr/>
        <p:txBody>
          <a:bodyPr/>
          <a:lstStyle/>
          <a:p>
            <a:endParaRPr lang="es-ES"/>
          </a:p>
        </p:txBody>
      </p:sp>
      <p:sp>
        <p:nvSpPr>
          <p:cNvPr id="9" name="Slide Number Placeholder 8"/>
          <p:cNvSpPr>
            <a:spLocks noGrp="1"/>
          </p:cNvSpPr>
          <p:nvPr>
            <p:ph type="sldNum" sz="quarter" idx="12"/>
          </p:nvPr>
        </p:nvSpPr>
        <p:spPr/>
        <p:txBody>
          <a:bodyPr/>
          <a:lstStyle/>
          <a:p>
            <a:fld id="{B5271FF2-222D-4A9E-A6BC-293226EAAFB1}" type="slidenum">
              <a:rPr lang="es-ES" smtClean="0"/>
              <a:t>‹#›</a:t>
            </a:fld>
            <a:endParaRPr lang="es-ES"/>
          </a:p>
        </p:txBody>
      </p:sp>
    </p:spTree>
    <p:extLst>
      <p:ext uri="{BB962C8B-B14F-4D97-AF65-F5344CB8AC3E}">
        <p14:creationId xmlns:p14="http://schemas.microsoft.com/office/powerpoint/2010/main" val="31326928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178D868-3DB8-499C-BCFA-2E2815E3C614}" type="datetimeFigureOut">
              <a:rPr lang="es-ES" smtClean="0"/>
              <a:t>13/02/2026</a:t>
            </a:fld>
            <a:endParaRPr lang="es-ES"/>
          </a:p>
        </p:txBody>
      </p:sp>
      <p:sp>
        <p:nvSpPr>
          <p:cNvPr id="4" name="Footer Placeholder 3"/>
          <p:cNvSpPr>
            <a:spLocks noGrp="1"/>
          </p:cNvSpPr>
          <p:nvPr>
            <p:ph type="ftr" sz="quarter" idx="11"/>
          </p:nvPr>
        </p:nvSpPr>
        <p:spPr/>
        <p:txBody>
          <a:bodyPr/>
          <a:lstStyle/>
          <a:p>
            <a:endParaRPr lang="es-ES"/>
          </a:p>
        </p:txBody>
      </p:sp>
      <p:sp>
        <p:nvSpPr>
          <p:cNvPr id="5" name="Slide Number Placeholder 4"/>
          <p:cNvSpPr>
            <a:spLocks noGrp="1"/>
          </p:cNvSpPr>
          <p:nvPr>
            <p:ph type="sldNum" sz="quarter" idx="12"/>
          </p:nvPr>
        </p:nvSpPr>
        <p:spPr/>
        <p:txBody>
          <a:bodyPr/>
          <a:lstStyle/>
          <a:p>
            <a:fld id="{B5271FF2-222D-4A9E-A6BC-293226EAAFB1}" type="slidenum">
              <a:rPr lang="es-ES" smtClean="0"/>
              <a:t>‹#›</a:t>
            </a:fld>
            <a:endParaRPr lang="es-ES"/>
          </a:p>
        </p:txBody>
      </p:sp>
    </p:spTree>
    <p:extLst>
      <p:ext uri="{BB962C8B-B14F-4D97-AF65-F5344CB8AC3E}">
        <p14:creationId xmlns:p14="http://schemas.microsoft.com/office/powerpoint/2010/main" val="22991622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178D868-3DB8-499C-BCFA-2E2815E3C614}" type="datetimeFigureOut">
              <a:rPr lang="es-ES" smtClean="0"/>
              <a:t>13/02/2026</a:t>
            </a:fld>
            <a:endParaRPr lang="es-ES"/>
          </a:p>
        </p:txBody>
      </p:sp>
      <p:sp>
        <p:nvSpPr>
          <p:cNvPr id="3" name="Footer Placeholder 2"/>
          <p:cNvSpPr>
            <a:spLocks noGrp="1"/>
          </p:cNvSpPr>
          <p:nvPr>
            <p:ph type="ftr" sz="quarter" idx="11"/>
          </p:nvPr>
        </p:nvSpPr>
        <p:spPr/>
        <p:txBody>
          <a:bodyPr/>
          <a:lstStyle/>
          <a:p>
            <a:endParaRPr lang="es-ES"/>
          </a:p>
        </p:txBody>
      </p:sp>
      <p:sp>
        <p:nvSpPr>
          <p:cNvPr id="4" name="Slide Number Placeholder 3"/>
          <p:cNvSpPr>
            <a:spLocks noGrp="1"/>
          </p:cNvSpPr>
          <p:nvPr>
            <p:ph type="sldNum" sz="quarter" idx="12"/>
          </p:nvPr>
        </p:nvSpPr>
        <p:spPr/>
        <p:txBody>
          <a:bodyPr/>
          <a:lstStyle/>
          <a:p>
            <a:fld id="{B5271FF2-222D-4A9E-A6BC-293226EAAFB1}" type="slidenum">
              <a:rPr lang="es-ES" smtClean="0"/>
              <a:t>‹#›</a:t>
            </a:fld>
            <a:endParaRPr lang="es-ES"/>
          </a:p>
        </p:txBody>
      </p:sp>
    </p:spTree>
    <p:extLst>
      <p:ext uri="{BB962C8B-B14F-4D97-AF65-F5344CB8AC3E}">
        <p14:creationId xmlns:p14="http://schemas.microsoft.com/office/powerpoint/2010/main" val="13268297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178D868-3DB8-499C-BCFA-2E2815E3C614}" type="datetimeFigureOut">
              <a:rPr lang="es-ES" smtClean="0"/>
              <a:t>13/02/2026</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B5271FF2-222D-4A9E-A6BC-293226EAAFB1}" type="slidenum">
              <a:rPr lang="es-ES" smtClean="0"/>
              <a:t>‹#›</a:t>
            </a:fld>
            <a:endParaRPr lang="es-ES"/>
          </a:p>
        </p:txBody>
      </p:sp>
    </p:spTree>
    <p:extLst>
      <p:ext uri="{BB962C8B-B14F-4D97-AF65-F5344CB8AC3E}">
        <p14:creationId xmlns:p14="http://schemas.microsoft.com/office/powerpoint/2010/main" val="7207265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178D868-3DB8-499C-BCFA-2E2815E3C614}" type="datetimeFigureOut">
              <a:rPr lang="es-ES" smtClean="0"/>
              <a:t>13/02/2026</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B5271FF2-222D-4A9E-A6BC-293226EAAFB1}" type="slidenum">
              <a:rPr lang="es-ES" smtClean="0"/>
              <a:t>‹#›</a:t>
            </a:fld>
            <a:endParaRPr lang="es-ES"/>
          </a:p>
        </p:txBody>
      </p:sp>
    </p:spTree>
    <p:extLst>
      <p:ext uri="{BB962C8B-B14F-4D97-AF65-F5344CB8AC3E}">
        <p14:creationId xmlns:p14="http://schemas.microsoft.com/office/powerpoint/2010/main" val="17601592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178D868-3DB8-499C-BCFA-2E2815E3C614}" type="datetimeFigureOut">
              <a:rPr lang="es-ES" smtClean="0"/>
              <a:t>13/02/2026</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B5271FF2-222D-4A9E-A6BC-293226EAAFB1}" type="slidenum">
              <a:rPr lang="es-ES" smtClean="0"/>
              <a:t>‹#›</a:t>
            </a:fld>
            <a:endParaRPr lang="es-ES"/>
          </a:p>
        </p:txBody>
      </p:sp>
    </p:spTree>
    <p:extLst>
      <p:ext uri="{BB962C8B-B14F-4D97-AF65-F5344CB8AC3E}">
        <p14:creationId xmlns:p14="http://schemas.microsoft.com/office/powerpoint/2010/main" val="14293643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178D868-3DB8-499C-BCFA-2E2815E3C614}" type="datetimeFigureOut">
              <a:rPr lang="es-ES" smtClean="0"/>
              <a:t>13/02/2026</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B5271FF2-222D-4A9E-A6BC-293226EAAFB1}" type="slidenum">
              <a:rPr lang="es-ES" smtClean="0"/>
              <a:t>‹#›</a:t>
            </a:fld>
            <a:endParaRPr lang="es-ES"/>
          </a:p>
        </p:txBody>
      </p:sp>
    </p:spTree>
    <p:extLst>
      <p:ext uri="{BB962C8B-B14F-4D97-AF65-F5344CB8AC3E}">
        <p14:creationId xmlns:p14="http://schemas.microsoft.com/office/powerpoint/2010/main" val="2008145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178D868-3DB8-499C-BCFA-2E2815E3C614}" type="datetimeFigureOut">
              <a:rPr lang="es-ES" smtClean="0"/>
              <a:t>13/02/2026</a:t>
            </a:fld>
            <a:endParaRPr lang="es-E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5271FF2-222D-4A9E-A6BC-293226EAAFB1}" type="slidenum">
              <a:rPr lang="es-ES" smtClean="0"/>
              <a:t>‹#›</a:t>
            </a:fld>
            <a:endParaRPr lang="es-ES"/>
          </a:p>
        </p:txBody>
      </p:sp>
    </p:spTree>
    <p:extLst>
      <p:ext uri="{BB962C8B-B14F-4D97-AF65-F5344CB8AC3E}">
        <p14:creationId xmlns:p14="http://schemas.microsoft.com/office/powerpoint/2010/main" val="1301903502"/>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13.svg"/><Relationship Id="rId13" Type="http://schemas.openxmlformats.org/officeDocument/2006/relationships/image" Target="../media/image18.png"/><Relationship Id="rId18" Type="http://schemas.openxmlformats.org/officeDocument/2006/relationships/image" Target="../media/image23.svg"/><Relationship Id="rId3" Type="http://schemas.openxmlformats.org/officeDocument/2006/relationships/image" Target="../media/image8.png"/><Relationship Id="rId7" Type="http://schemas.openxmlformats.org/officeDocument/2006/relationships/image" Target="../media/image12.png"/><Relationship Id="rId12" Type="http://schemas.openxmlformats.org/officeDocument/2006/relationships/image" Target="../media/image17.svg"/><Relationship Id="rId17" Type="http://schemas.openxmlformats.org/officeDocument/2006/relationships/image" Target="../media/image22.png"/><Relationship Id="rId2" Type="http://schemas.openxmlformats.org/officeDocument/2006/relationships/image" Target="../media/image7.png"/><Relationship Id="rId16" Type="http://schemas.openxmlformats.org/officeDocument/2006/relationships/image" Target="../media/image21.svg"/><Relationship Id="rId1" Type="http://schemas.openxmlformats.org/officeDocument/2006/relationships/slideLayout" Target="../slideLayouts/slideLayout2.xml"/><Relationship Id="rId6" Type="http://schemas.openxmlformats.org/officeDocument/2006/relationships/image" Target="../media/image11.svg"/><Relationship Id="rId11" Type="http://schemas.openxmlformats.org/officeDocument/2006/relationships/image" Target="../media/image16.png"/><Relationship Id="rId5" Type="http://schemas.openxmlformats.org/officeDocument/2006/relationships/image" Target="../media/image10.png"/><Relationship Id="rId15" Type="http://schemas.openxmlformats.org/officeDocument/2006/relationships/image" Target="../media/image20.png"/><Relationship Id="rId10" Type="http://schemas.openxmlformats.org/officeDocument/2006/relationships/image" Target="../media/image15.svg"/><Relationship Id="rId19" Type="http://schemas.openxmlformats.org/officeDocument/2006/relationships/image" Target="../media/image24.png"/><Relationship Id="rId4" Type="http://schemas.openxmlformats.org/officeDocument/2006/relationships/image" Target="../media/image9.svg"/><Relationship Id="rId9" Type="http://schemas.openxmlformats.org/officeDocument/2006/relationships/image" Target="../media/image14.png"/><Relationship Id="rId14" Type="http://schemas.openxmlformats.org/officeDocument/2006/relationships/image" Target="../media/image19.svg"/></Relationships>
</file>

<file path=ppt/slides/_rels/slide4.xml.rels><?xml version="1.0" encoding="UTF-8" standalone="yes"?>
<Relationships xmlns="http://schemas.openxmlformats.org/package/2006/relationships"><Relationship Id="rId8" Type="http://schemas.openxmlformats.org/officeDocument/2006/relationships/image" Target="../media/image30.jpeg"/><Relationship Id="rId3" Type="http://schemas.openxmlformats.org/officeDocument/2006/relationships/image" Target="../media/image26.jpeg"/><Relationship Id="rId7" Type="http://schemas.openxmlformats.org/officeDocument/2006/relationships/image" Target="../media/image29.png"/><Relationship Id="rId2" Type="http://schemas.openxmlformats.org/officeDocument/2006/relationships/image" Target="../media/image25.png"/><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28.svg"/><Relationship Id="rId4" Type="http://schemas.openxmlformats.org/officeDocument/2006/relationships/image" Target="../media/image27.png"/></Relationships>
</file>

<file path=ppt/slides/_rels/slide5.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 Id="rId9" Type="http://schemas.openxmlformats.org/officeDocument/2006/relationships/image" Target="../media/image26.jpeg"/></Relationships>
</file>

<file path=ppt/slides/_rels/slide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33.jpeg"/></Relationships>
</file>

<file path=ppt/slides/_rels/slide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35.png"/><Relationship Id="rId7" Type="http://schemas.openxmlformats.org/officeDocument/2006/relationships/image" Target="../media/image40.png"/><Relationship Id="rId2" Type="http://schemas.openxmlformats.org/officeDocument/2006/relationships/image" Target="../media/image36.png"/><Relationship Id="rId1" Type="http://schemas.openxmlformats.org/officeDocument/2006/relationships/slideLayout" Target="../slideLayouts/slideLayout2.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9.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image" Target="../media/image41.png"/><Relationship Id="rId7" Type="http://schemas.openxmlformats.org/officeDocument/2006/relationships/image" Target="../media/image44.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43.png"/><Relationship Id="rId5" Type="http://schemas.openxmlformats.org/officeDocument/2006/relationships/image" Target="../media/image42.png"/><Relationship Id="rId10" Type="http://schemas.openxmlformats.org/officeDocument/2006/relationships/image" Target="../media/image47.png"/><Relationship Id="rId4" Type="http://schemas.openxmlformats.org/officeDocument/2006/relationships/image" Target="../media/image35.png"/><Relationship Id="rId9" Type="http://schemas.openxmlformats.org/officeDocument/2006/relationships/image" Target="../media/image46.png"/></Relationships>
</file>

<file path=ppt/slides/_rels/slide10.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2.xml"/><Relationship Id="rId5" Type="http://schemas.openxmlformats.org/officeDocument/2006/relationships/image" Target="../media/image51.png"/><Relationship Id="rId4" Type="http://schemas.openxmlformats.org/officeDocument/2006/relationships/image" Target="../media/image50.png"/></Relationships>
</file>

<file path=ppt/slides/_rels/slide1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chart" Target="../charts/chart2.xml"/></Relationships>
</file>

<file path=ppt/slides/_rels/slide12.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35.png"/><Relationship Id="rId7" Type="http://schemas.openxmlformats.org/officeDocument/2006/relationships/diagramColors" Target="../diagrams/colors2.xml"/><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13.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35.png"/><Relationship Id="rId1" Type="http://schemas.openxmlformats.org/officeDocument/2006/relationships/slideLayout" Target="../slideLayouts/slideLayout2.xml"/><Relationship Id="rId6" Type="http://schemas.openxmlformats.org/officeDocument/2006/relationships/image" Target="../media/image37.png"/><Relationship Id="rId5" Type="http://schemas.openxmlformats.org/officeDocument/2006/relationships/image" Target="../media/image59.png"/><Relationship Id="rId4" Type="http://schemas.openxmlformats.org/officeDocument/2006/relationships/image" Target="../media/image58.png"/></Relationships>
</file>

<file path=ppt/slides/_rels/slide14.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33.jpeg"/></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60.png"/></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61.png"/></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62.jpeg"/></Relationships>
</file>

<file path=ppt/slides/_rels/slide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63.jpeg"/></Relationships>
</file>

<file path=ppt/slides/_rels/slide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64.jpeg"/></Relationships>
</file>

<file path=ppt/slides/_rels/slide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65.png"/></Relationships>
</file>

<file path=ppt/slides/_rels/slide2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65.png"/></Relationships>
</file>

<file path=ppt/slides/_rels/slide2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66.png"/></Relationships>
</file>

<file path=ppt/slides/_rels/slide24.xml.rels><?xml version="1.0" encoding="UTF-8" standalone="yes"?>
<Relationships xmlns="http://schemas.openxmlformats.org/package/2006/relationships"><Relationship Id="rId3" Type="http://schemas.microsoft.com/office/2014/relationships/chartEx" Target="../charts/chartEx1.xml"/><Relationship Id="rId2" Type="http://schemas.openxmlformats.org/officeDocument/2006/relationships/image" Target="../media/image35.png"/><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2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67.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48FA8AF7-64A7-59DC-0C06-B8E25894543A}"/>
              </a:ext>
            </a:extLst>
          </p:cNvPr>
          <p:cNvSpPr txBox="1"/>
          <p:nvPr/>
        </p:nvSpPr>
        <p:spPr>
          <a:xfrm>
            <a:off x="1524000" y="5321035"/>
            <a:ext cx="5329084" cy="400110"/>
          </a:xfrm>
          <a:prstGeom prst="rect">
            <a:avLst/>
          </a:prstGeom>
          <a:noFill/>
        </p:spPr>
        <p:txBody>
          <a:bodyPr wrap="square">
            <a:spAutoFit/>
          </a:bodyPr>
          <a:lstStyle/>
          <a:p>
            <a:r>
              <a:rPr lang="en-US" sz="2000" b="1" i="1">
                <a:solidFill>
                  <a:schemeClr val="tx2"/>
                </a:solidFill>
                <a:latin typeface="Aptos SemiBold" panose="020B0004020202020204" pitchFamily="34" charset="0"/>
                <a:cs typeface="Aptos Serif" panose="020B0502040204020203" pitchFamily="18" charset="0"/>
              </a:rPr>
              <a:t>Achieving Results Faster, Together</a:t>
            </a:r>
          </a:p>
        </p:txBody>
      </p:sp>
      <p:pic>
        <p:nvPicPr>
          <p:cNvPr id="10" name="Picture 9" descr="A blue and white sign with white text&#10;&#10;AI-generated content may be incorrect.">
            <a:extLst>
              <a:ext uri="{FF2B5EF4-FFF2-40B4-BE49-F238E27FC236}">
                <a16:creationId xmlns:a16="http://schemas.microsoft.com/office/drawing/2014/main" id="{FEB88465-1349-F947-D60C-BE0E8980D43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0237" y="1931164"/>
            <a:ext cx="6642847" cy="2995672"/>
          </a:xfrm>
          <a:prstGeom prst="rect">
            <a:avLst/>
          </a:prstGeom>
        </p:spPr>
      </p:pic>
      <p:sp>
        <p:nvSpPr>
          <p:cNvPr id="44" name="Off-page Connector 43">
            <a:extLst>
              <a:ext uri="{FF2B5EF4-FFF2-40B4-BE49-F238E27FC236}">
                <a16:creationId xmlns:a16="http://schemas.microsoft.com/office/drawing/2014/main" id="{7A6D5F81-4297-B9DD-58E5-4AE89B8AE08B}"/>
              </a:ext>
            </a:extLst>
          </p:cNvPr>
          <p:cNvSpPr/>
          <p:nvPr/>
        </p:nvSpPr>
        <p:spPr>
          <a:xfrm rot="19781445">
            <a:off x="7147396" y="-1384985"/>
            <a:ext cx="3877234" cy="5843899"/>
          </a:xfrm>
          <a:prstGeom prst="flowChartOffpageConnector">
            <a:avLst/>
          </a:prstGeom>
          <a:solidFill>
            <a:srgbClr val="00B0F0"/>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Off-page Connector 44">
            <a:extLst>
              <a:ext uri="{FF2B5EF4-FFF2-40B4-BE49-F238E27FC236}">
                <a16:creationId xmlns:a16="http://schemas.microsoft.com/office/drawing/2014/main" id="{323F0DC5-CA93-9F4F-4BC3-54669A8DDECA}"/>
              </a:ext>
            </a:extLst>
          </p:cNvPr>
          <p:cNvSpPr/>
          <p:nvPr/>
        </p:nvSpPr>
        <p:spPr>
          <a:xfrm rot="12159772">
            <a:off x="7637702" y="889307"/>
            <a:ext cx="4092443" cy="7229663"/>
          </a:xfrm>
          <a:prstGeom prst="flowChartOffpageConnector">
            <a:avLst/>
          </a:prstGeom>
          <a:solidFill>
            <a:srgbClr val="00B0F0"/>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1" name="Picture 50" descr="A logo with a black background&#10;&#10;AI-generated content may be incorrect.">
            <a:extLst>
              <a:ext uri="{FF2B5EF4-FFF2-40B4-BE49-F238E27FC236}">
                <a16:creationId xmlns:a16="http://schemas.microsoft.com/office/drawing/2014/main" id="{DCBE494F-E85E-DB71-79D5-529FC399807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80353" y="419314"/>
            <a:ext cx="1689965" cy="876500"/>
          </a:xfrm>
          <a:prstGeom prst="rect">
            <a:avLst/>
          </a:prstGeom>
        </p:spPr>
      </p:pic>
      <p:pic>
        <p:nvPicPr>
          <p:cNvPr id="53" name="Picture 52" descr="A logo with text on it&#10;&#10;AI-generated content may be incorrect.">
            <a:extLst>
              <a:ext uri="{FF2B5EF4-FFF2-40B4-BE49-F238E27FC236}">
                <a16:creationId xmlns:a16="http://schemas.microsoft.com/office/drawing/2014/main" id="{2082746B-BB9F-9E70-5D9D-10B4000A915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931782" y="471759"/>
            <a:ext cx="2311400" cy="1079500"/>
          </a:xfrm>
          <a:prstGeom prst="rect">
            <a:avLst/>
          </a:prstGeom>
        </p:spPr>
      </p:pic>
      <p:pic>
        <p:nvPicPr>
          <p:cNvPr id="55" name="Picture 54" descr="A logo with blue and blue lines&#10;&#10;AI-generated content may be incorrect.">
            <a:extLst>
              <a:ext uri="{FF2B5EF4-FFF2-40B4-BE49-F238E27FC236}">
                <a16:creationId xmlns:a16="http://schemas.microsoft.com/office/drawing/2014/main" id="{CBB96217-4883-886F-FCFC-D4B48C21FBC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7702" y="457463"/>
            <a:ext cx="2135703" cy="1079501"/>
          </a:xfrm>
          <a:prstGeom prst="rect">
            <a:avLst/>
          </a:prstGeom>
        </p:spPr>
      </p:pic>
      <p:graphicFrame>
        <p:nvGraphicFramePr>
          <p:cNvPr id="2" name="Table 1">
            <a:extLst>
              <a:ext uri="{FF2B5EF4-FFF2-40B4-BE49-F238E27FC236}">
                <a16:creationId xmlns:a16="http://schemas.microsoft.com/office/drawing/2014/main" id="{27D965F4-6D5D-C8F3-BF60-E90135AAEC44}"/>
              </a:ext>
            </a:extLst>
          </p:cNvPr>
          <p:cNvGraphicFramePr>
            <a:graphicFrameLocks noGrp="1"/>
          </p:cNvGraphicFramePr>
          <p:nvPr>
            <p:extLst>
              <p:ext uri="{D42A27DB-BD31-4B8C-83A1-F6EECF244321}">
                <p14:modId xmlns:p14="http://schemas.microsoft.com/office/powerpoint/2010/main" val="3735486791"/>
              </p:ext>
            </p:extLst>
          </p:nvPr>
        </p:nvGraphicFramePr>
        <p:xfrm>
          <a:off x="8341155" y="2971800"/>
          <a:ext cx="3390800" cy="1371600"/>
        </p:xfrm>
        <a:graphic>
          <a:graphicData uri="http://schemas.openxmlformats.org/drawingml/2006/table">
            <a:tbl>
              <a:tblPr firstRow="1" bandRow="1">
                <a:tableStyleId>{5C22544A-7EE6-4342-B048-85BDC9FD1C3A}</a:tableStyleId>
              </a:tblPr>
              <a:tblGrid>
                <a:gridCol w="3390800">
                  <a:extLst>
                    <a:ext uri="{9D8B030D-6E8A-4147-A177-3AD203B41FA5}">
                      <a16:colId xmlns:a16="http://schemas.microsoft.com/office/drawing/2014/main" val="974111816"/>
                    </a:ext>
                  </a:extLst>
                </a:gridCol>
              </a:tblGrid>
              <a:tr h="370840">
                <a:tc>
                  <a:txBody>
                    <a:bodyPr/>
                    <a:lstStyle/>
                    <a:p>
                      <a:r>
                        <a:rPr lang="en-US" sz="2800"/>
                        <a:t>DAY 1 – Session A. ASCENT Projects and ASCENT Carbon</a:t>
                      </a:r>
                    </a:p>
                  </a:txBody>
                  <a:tcPr/>
                </a:tc>
                <a:extLst>
                  <a:ext uri="{0D108BD9-81ED-4DB2-BD59-A6C34878D82A}">
                    <a16:rowId xmlns:a16="http://schemas.microsoft.com/office/drawing/2014/main" val="1845638579"/>
                  </a:ext>
                </a:extLst>
              </a:tr>
            </a:tbl>
          </a:graphicData>
        </a:graphic>
      </p:graphicFrame>
    </p:spTree>
    <p:extLst>
      <p:ext uri="{BB962C8B-B14F-4D97-AF65-F5344CB8AC3E}">
        <p14:creationId xmlns:p14="http://schemas.microsoft.com/office/powerpoint/2010/main" val="1350774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C86C9C-E2F5-9AE2-7CD6-DEFE8CE7002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04B8C04-7BD7-1E40-B8F0-2F6E3EDBA2FC}"/>
              </a:ext>
            </a:extLst>
          </p:cNvPr>
          <p:cNvSpPr>
            <a:spLocks noGrp="1"/>
          </p:cNvSpPr>
          <p:nvPr>
            <p:ph type="title"/>
          </p:nvPr>
        </p:nvSpPr>
        <p:spPr>
          <a:xfrm>
            <a:off x="399570" y="243053"/>
            <a:ext cx="10954230" cy="1010446"/>
          </a:xfrm>
        </p:spPr>
        <p:txBody>
          <a:bodyPr/>
          <a:lstStyle/>
          <a:p>
            <a:r>
              <a:rPr lang="en-US" sz="2100" b="1">
                <a:latin typeface="Arial" panose="020B0604020202020204" pitchFamily="34" charset="0"/>
                <a:ea typeface="Calibri" panose="020F0502020204030204" pitchFamily="34" charset="0"/>
                <a:cs typeface="Arial" panose="020B0604020202020204" pitchFamily="34" charset="0"/>
              </a:rPr>
              <a:t>ASCENT is a flagship of Mission 300, led by the World Bank, AfDB and partners to scale up energy access to reach 300 </a:t>
            </a:r>
            <a:r>
              <a:rPr lang="en-US" sz="2100" b="1" err="1">
                <a:latin typeface="Arial" panose="020B0604020202020204" pitchFamily="34" charset="0"/>
                <a:ea typeface="Calibri" panose="020F0502020204030204" pitchFamily="34" charset="0"/>
                <a:cs typeface="Arial" panose="020B0604020202020204" pitchFamily="34" charset="0"/>
              </a:rPr>
              <a:t>mn</a:t>
            </a:r>
            <a:r>
              <a:rPr lang="en-US" sz="2100" b="1">
                <a:latin typeface="Arial" panose="020B0604020202020204" pitchFamily="34" charset="0"/>
                <a:ea typeface="Calibri" panose="020F0502020204030204" pitchFamily="34" charset="0"/>
                <a:cs typeface="Arial" panose="020B0604020202020204" pitchFamily="34" charset="0"/>
              </a:rPr>
              <a:t> people with electricity by 2030</a:t>
            </a:r>
          </a:p>
        </p:txBody>
      </p:sp>
      <p:pic>
        <p:nvPicPr>
          <p:cNvPr id="41" name="Picture 40" descr="A diagram of a person&amp;#39;s face&#10;&#10;AI-generated content may be incorrect.">
            <a:extLst>
              <a:ext uri="{FF2B5EF4-FFF2-40B4-BE49-F238E27FC236}">
                <a16:creationId xmlns:a16="http://schemas.microsoft.com/office/drawing/2014/main" id="{8FDC6FBC-98F1-B8EC-F54E-30F66D92E23A}"/>
              </a:ext>
            </a:extLst>
          </p:cNvPr>
          <p:cNvPicPr>
            <a:picLocks noChangeAspect="1"/>
          </p:cNvPicPr>
          <p:nvPr/>
        </p:nvPicPr>
        <p:blipFill>
          <a:blip r:embed="rId2"/>
          <a:stretch>
            <a:fillRect/>
          </a:stretch>
        </p:blipFill>
        <p:spPr>
          <a:xfrm>
            <a:off x="437522" y="1540989"/>
            <a:ext cx="11119264" cy="4807737"/>
          </a:xfrm>
          <a:prstGeom prst="rect">
            <a:avLst/>
          </a:prstGeom>
          <a:ln>
            <a:noFill/>
          </a:ln>
        </p:spPr>
      </p:pic>
    </p:spTree>
    <p:extLst>
      <p:ext uri="{BB962C8B-B14F-4D97-AF65-F5344CB8AC3E}">
        <p14:creationId xmlns:p14="http://schemas.microsoft.com/office/powerpoint/2010/main" val="6870434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12C9E6-7368-0A6C-1B81-30405AD331C2}"/>
            </a:ext>
          </a:extLst>
        </p:cNvPr>
        <p:cNvGrpSpPr/>
        <p:nvPr/>
      </p:nvGrpSpPr>
      <p:grpSpPr>
        <a:xfrm>
          <a:off x="0" y="0"/>
          <a:ext cx="0" cy="0"/>
          <a:chOff x="0" y="0"/>
          <a:chExt cx="0" cy="0"/>
        </a:xfrm>
      </p:grpSpPr>
      <p:sp>
        <p:nvSpPr>
          <p:cNvPr id="108" name="Rechteck: abgerundete Ecken 30">
            <a:extLst>
              <a:ext uri="{FF2B5EF4-FFF2-40B4-BE49-F238E27FC236}">
                <a16:creationId xmlns:a16="http://schemas.microsoft.com/office/drawing/2014/main" id="{88A9CDA6-80C3-5C4F-B225-A164FC2ADABF}"/>
              </a:ext>
            </a:extLst>
          </p:cNvPr>
          <p:cNvSpPr>
            <a:spLocks/>
          </p:cNvSpPr>
          <p:nvPr/>
        </p:nvSpPr>
        <p:spPr>
          <a:xfrm>
            <a:off x="6108301" y="4248674"/>
            <a:ext cx="1466466" cy="2274120"/>
          </a:xfrm>
          <a:prstGeom prst="roundRect">
            <a:avLst>
              <a:gd name="adj" fmla="val 11825"/>
            </a:avLst>
          </a:prstGeom>
          <a:solidFill>
            <a:schemeClr val="bg1">
              <a:lumMod val="95000"/>
              <a:alpha val="50000"/>
            </a:schemeClr>
          </a:solidFill>
          <a:ln w="28575">
            <a:solidFill>
              <a:srgbClr val="1AA4E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US" sz="1800">
              <a:solidFill>
                <a:schemeClr val="tx1"/>
              </a:solidFill>
              <a:latin typeface="Arial" panose="020B0604020202020204" pitchFamily="34" charset="0"/>
              <a:cs typeface="Arial" panose="020B0604020202020204" pitchFamily="34" charset="0"/>
            </a:endParaRPr>
          </a:p>
        </p:txBody>
      </p:sp>
      <p:sp>
        <p:nvSpPr>
          <p:cNvPr id="109" name="Rechteck: abgerundete Ecken 30">
            <a:extLst>
              <a:ext uri="{FF2B5EF4-FFF2-40B4-BE49-F238E27FC236}">
                <a16:creationId xmlns:a16="http://schemas.microsoft.com/office/drawing/2014/main" id="{5E470154-2772-E246-5F06-F228F0B1F685}"/>
              </a:ext>
            </a:extLst>
          </p:cNvPr>
          <p:cNvSpPr>
            <a:spLocks/>
          </p:cNvSpPr>
          <p:nvPr/>
        </p:nvSpPr>
        <p:spPr>
          <a:xfrm>
            <a:off x="7627182" y="4260397"/>
            <a:ext cx="1466466" cy="2274120"/>
          </a:xfrm>
          <a:prstGeom prst="roundRect">
            <a:avLst>
              <a:gd name="adj" fmla="val 11825"/>
            </a:avLst>
          </a:prstGeom>
          <a:solidFill>
            <a:schemeClr val="bg1">
              <a:lumMod val="95000"/>
              <a:alpha val="50000"/>
            </a:schemeClr>
          </a:solidFill>
          <a:ln w="28575">
            <a:solidFill>
              <a:srgbClr val="1AA4E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US" sz="1800">
              <a:solidFill>
                <a:schemeClr val="tx1"/>
              </a:solidFill>
              <a:latin typeface="Arial" panose="020B0604020202020204" pitchFamily="34" charset="0"/>
              <a:cs typeface="Arial" panose="020B0604020202020204" pitchFamily="34" charset="0"/>
            </a:endParaRPr>
          </a:p>
        </p:txBody>
      </p:sp>
      <p:sp>
        <p:nvSpPr>
          <p:cNvPr id="110" name="Rechteck: abgerundete Ecken 30">
            <a:extLst>
              <a:ext uri="{FF2B5EF4-FFF2-40B4-BE49-F238E27FC236}">
                <a16:creationId xmlns:a16="http://schemas.microsoft.com/office/drawing/2014/main" id="{E6B40A8D-18E4-8539-EC14-F3432A59D3F3}"/>
              </a:ext>
            </a:extLst>
          </p:cNvPr>
          <p:cNvSpPr>
            <a:spLocks/>
          </p:cNvSpPr>
          <p:nvPr/>
        </p:nvSpPr>
        <p:spPr>
          <a:xfrm>
            <a:off x="10599725" y="4248674"/>
            <a:ext cx="1466466" cy="2274120"/>
          </a:xfrm>
          <a:prstGeom prst="roundRect">
            <a:avLst>
              <a:gd name="adj" fmla="val 11825"/>
            </a:avLst>
          </a:prstGeom>
          <a:solidFill>
            <a:srgbClr val="FCC30B"/>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US" sz="1800">
              <a:solidFill>
                <a:schemeClr val="tx1"/>
              </a:solidFill>
              <a:latin typeface="Arial" panose="020B0604020202020204" pitchFamily="34" charset="0"/>
              <a:cs typeface="Arial" panose="020B0604020202020204" pitchFamily="34" charset="0"/>
            </a:endParaRPr>
          </a:p>
        </p:txBody>
      </p:sp>
      <p:sp>
        <p:nvSpPr>
          <p:cNvPr id="107" name="Rechteck: abgerundete Ecken 30">
            <a:extLst>
              <a:ext uri="{FF2B5EF4-FFF2-40B4-BE49-F238E27FC236}">
                <a16:creationId xmlns:a16="http://schemas.microsoft.com/office/drawing/2014/main" id="{620137B1-5669-BF00-AAD8-A6BB0AF0735A}"/>
              </a:ext>
            </a:extLst>
          </p:cNvPr>
          <p:cNvSpPr>
            <a:spLocks/>
          </p:cNvSpPr>
          <p:nvPr/>
        </p:nvSpPr>
        <p:spPr>
          <a:xfrm>
            <a:off x="4577696" y="4248674"/>
            <a:ext cx="1466466" cy="2274120"/>
          </a:xfrm>
          <a:prstGeom prst="roundRect">
            <a:avLst>
              <a:gd name="adj" fmla="val 11825"/>
            </a:avLst>
          </a:prstGeom>
          <a:solidFill>
            <a:schemeClr val="bg1">
              <a:lumMod val="95000"/>
              <a:alpha val="50000"/>
            </a:schemeClr>
          </a:solidFill>
          <a:ln w="28575">
            <a:solidFill>
              <a:srgbClr val="1AA4E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US" sz="1800">
              <a:solidFill>
                <a:schemeClr val="tx1"/>
              </a:solidFill>
              <a:latin typeface="Arial" panose="020B0604020202020204" pitchFamily="34" charset="0"/>
              <a:cs typeface="Arial" panose="020B0604020202020204" pitchFamily="34" charset="0"/>
            </a:endParaRPr>
          </a:p>
        </p:txBody>
      </p:sp>
      <p:sp>
        <p:nvSpPr>
          <p:cNvPr id="19" name="Rechteck: abgerundete Ecken 6">
            <a:extLst>
              <a:ext uri="{FF2B5EF4-FFF2-40B4-BE49-F238E27FC236}">
                <a16:creationId xmlns:a16="http://schemas.microsoft.com/office/drawing/2014/main" id="{63062C42-0673-9973-D216-5F9179F7945B}"/>
              </a:ext>
            </a:extLst>
          </p:cNvPr>
          <p:cNvSpPr/>
          <p:nvPr/>
        </p:nvSpPr>
        <p:spPr>
          <a:xfrm>
            <a:off x="4669931" y="2994265"/>
            <a:ext cx="7148377" cy="660561"/>
          </a:xfrm>
          <a:prstGeom prst="roundRect">
            <a:avLst>
              <a:gd name="adj" fmla="val 17051"/>
            </a:avLst>
          </a:prstGeom>
          <a:solidFill>
            <a:srgbClr val="1AA4E1"/>
          </a:solidFill>
          <a:ln w="57150">
            <a:solidFill>
              <a:schemeClr val="bg1">
                <a:lumMod val="95000"/>
              </a:schemeClr>
            </a:solidFill>
          </a:ln>
        </p:spPr>
        <p:style>
          <a:lnRef idx="2">
            <a:schemeClr val="accent1">
              <a:shade val="15000"/>
            </a:schemeClr>
          </a:lnRef>
          <a:fillRef idx="1">
            <a:schemeClr val="accent1"/>
          </a:fillRef>
          <a:effectRef idx="0">
            <a:schemeClr val="accent1"/>
          </a:effectRef>
          <a:fontRef idx="minor">
            <a:schemeClr val="lt1"/>
          </a:fontRef>
        </p:style>
        <p:txBody>
          <a:bodyPr lIns="36000" tIns="180000" rIns="36000" bIns="180000" rtlCol="0" anchor="ctr"/>
          <a:lstStyle/>
          <a:p>
            <a:pPr algn="ctr"/>
            <a:endParaRPr lang="en-US" sz="1600">
              <a:solidFill>
                <a:schemeClr val="bg1"/>
              </a:solidFill>
              <a:latin typeface="Arial" panose="020B0604020202020204" pitchFamily="34" charset="0"/>
              <a:cs typeface="Arial" panose="020B0604020202020204" pitchFamily="34" charset="0"/>
            </a:endParaRPr>
          </a:p>
        </p:txBody>
      </p:sp>
      <p:sp>
        <p:nvSpPr>
          <p:cNvPr id="17" name="Rechteck: abgerundete Ecken 6">
            <a:extLst>
              <a:ext uri="{FF2B5EF4-FFF2-40B4-BE49-F238E27FC236}">
                <a16:creationId xmlns:a16="http://schemas.microsoft.com/office/drawing/2014/main" id="{DF060981-F0B7-536D-AC31-CDDA0F3D64B5}"/>
              </a:ext>
            </a:extLst>
          </p:cNvPr>
          <p:cNvSpPr/>
          <p:nvPr/>
        </p:nvSpPr>
        <p:spPr>
          <a:xfrm>
            <a:off x="4669931" y="2209467"/>
            <a:ext cx="7148377" cy="660561"/>
          </a:xfrm>
          <a:prstGeom prst="roundRect">
            <a:avLst>
              <a:gd name="adj" fmla="val 17051"/>
            </a:avLst>
          </a:prstGeom>
          <a:solidFill>
            <a:srgbClr val="1AA4E1"/>
          </a:solidFill>
          <a:ln w="57150">
            <a:solidFill>
              <a:schemeClr val="bg1">
                <a:lumMod val="95000"/>
              </a:schemeClr>
            </a:solidFill>
          </a:ln>
        </p:spPr>
        <p:style>
          <a:lnRef idx="2">
            <a:schemeClr val="accent1">
              <a:shade val="15000"/>
            </a:schemeClr>
          </a:lnRef>
          <a:fillRef idx="1">
            <a:schemeClr val="accent1"/>
          </a:fillRef>
          <a:effectRef idx="0">
            <a:schemeClr val="accent1"/>
          </a:effectRef>
          <a:fontRef idx="minor">
            <a:schemeClr val="lt1"/>
          </a:fontRef>
        </p:style>
        <p:txBody>
          <a:bodyPr lIns="36000" tIns="180000" rIns="36000" bIns="180000" rtlCol="0" anchor="ctr"/>
          <a:lstStyle/>
          <a:p>
            <a:pPr algn="ctr"/>
            <a:endParaRPr lang="en-US" sz="1600">
              <a:solidFill>
                <a:schemeClr val="bg1"/>
              </a:solidFill>
              <a:latin typeface="Arial" panose="020B0604020202020204" pitchFamily="34" charset="0"/>
              <a:cs typeface="Arial" panose="020B0604020202020204" pitchFamily="34" charset="0"/>
            </a:endParaRPr>
          </a:p>
        </p:txBody>
      </p:sp>
      <p:sp>
        <p:nvSpPr>
          <p:cNvPr id="15" name="Rechteck: abgerundete Ecken 6">
            <a:extLst>
              <a:ext uri="{FF2B5EF4-FFF2-40B4-BE49-F238E27FC236}">
                <a16:creationId xmlns:a16="http://schemas.microsoft.com/office/drawing/2014/main" id="{8D80E86C-49B5-A59B-E0FD-89E57E1D7C38}"/>
              </a:ext>
            </a:extLst>
          </p:cNvPr>
          <p:cNvSpPr/>
          <p:nvPr/>
        </p:nvSpPr>
        <p:spPr>
          <a:xfrm>
            <a:off x="4669931" y="1412077"/>
            <a:ext cx="7148377" cy="660561"/>
          </a:xfrm>
          <a:prstGeom prst="roundRect">
            <a:avLst>
              <a:gd name="adj" fmla="val 17051"/>
            </a:avLst>
          </a:prstGeom>
          <a:solidFill>
            <a:srgbClr val="1AA4E1"/>
          </a:solidFill>
          <a:ln w="57150">
            <a:solidFill>
              <a:schemeClr val="bg1">
                <a:lumMod val="95000"/>
              </a:schemeClr>
            </a:solidFill>
          </a:ln>
        </p:spPr>
        <p:style>
          <a:lnRef idx="2">
            <a:schemeClr val="accent1">
              <a:shade val="15000"/>
            </a:schemeClr>
          </a:lnRef>
          <a:fillRef idx="1">
            <a:schemeClr val="accent1"/>
          </a:fillRef>
          <a:effectRef idx="0">
            <a:schemeClr val="accent1"/>
          </a:effectRef>
          <a:fontRef idx="minor">
            <a:schemeClr val="lt1"/>
          </a:fontRef>
        </p:style>
        <p:txBody>
          <a:bodyPr lIns="36000" tIns="180000" rIns="36000" bIns="180000" rtlCol="0" anchor="ctr"/>
          <a:lstStyle/>
          <a:p>
            <a:pPr algn="ctr"/>
            <a:endParaRPr lang="en-US" sz="1600">
              <a:solidFill>
                <a:schemeClr val="bg1"/>
              </a:solidFill>
              <a:latin typeface="Arial" panose="020B0604020202020204" pitchFamily="34" charset="0"/>
              <a:cs typeface="Arial" panose="020B0604020202020204" pitchFamily="34" charset="0"/>
            </a:endParaRPr>
          </a:p>
        </p:txBody>
      </p:sp>
      <p:sp>
        <p:nvSpPr>
          <p:cNvPr id="7" name="TextBox 6">
            <a:extLst>
              <a:ext uri="{FF2B5EF4-FFF2-40B4-BE49-F238E27FC236}">
                <a16:creationId xmlns:a16="http://schemas.microsoft.com/office/drawing/2014/main" id="{CE35D752-DA8E-CC2E-D245-92A796041487}"/>
              </a:ext>
            </a:extLst>
          </p:cNvPr>
          <p:cNvSpPr txBox="1"/>
          <p:nvPr/>
        </p:nvSpPr>
        <p:spPr>
          <a:xfrm>
            <a:off x="136799" y="55632"/>
            <a:ext cx="10008098" cy="1077218"/>
          </a:xfrm>
          <a:prstGeom prst="rect">
            <a:avLst/>
          </a:prstGeom>
          <a:noFill/>
        </p:spPr>
        <p:txBody>
          <a:bodyPr wrap="square">
            <a:spAutoFit/>
          </a:bodyPr>
          <a:lstStyle/>
          <a:p>
            <a:r>
              <a:rPr lang="en-US" sz="3200">
                <a:latin typeface="Grandview Display" panose="020B0502040204020203" pitchFamily="34" charset="0"/>
                <a:ea typeface="Calibri" panose="020F0502020204030204" pitchFamily="34" charset="0"/>
                <a:cs typeface="Arial" panose="020B0604020202020204" pitchFamily="34" charset="0"/>
              </a:rPr>
              <a:t>ASCENT: an ambitious program to achieve energy access goal in Eastern and Southern Africa</a:t>
            </a:r>
          </a:p>
        </p:txBody>
      </p:sp>
      <p:sp>
        <p:nvSpPr>
          <p:cNvPr id="8" name="TextBox 7">
            <a:extLst>
              <a:ext uri="{FF2B5EF4-FFF2-40B4-BE49-F238E27FC236}">
                <a16:creationId xmlns:a16="http://schemas.microsoft.com/office/drawing/2014/main" id="{FB887FB0-CB74-C20A-8142-49DC902750C0}"/>
              </a:ext>
            </a:extLst>
          </p:cNvPr>
          <p:cNvSpPr txBox="1"/>
          <p:nvPr/>
        </p:nvSpPr>
        <p:spPr>
          <a:xfrm>
            <a:off x="5766848" y="1537574"/>
            <a:ext cx="2225629" cy="400110"/>
          </a:xfrm>
          <a:prstGeom prst="rect">
            <a:avLst/>
          </a:prstGeom>
          <a:noFill/>
        </p:spPr>
        <p:txBody>
          <a:bodyPr wrap="square" rtlCol="0">
            <a:spAutoFit/>
          </a:bodyPr>
          <a:lstStyle/>
          <a:p>
            <a:r>
              <a:rPr lang="de-DE" sz="2000" b="1">
                <a:solidFill>
                  <a:schemeClr val="bg1"/>
                </a:solidFill>
                <a:latin typeface="Arial" panose="020B0604020202020204" pitchFamily="34" charset="0"/>
                <a:ea typeface="Calibri" panose="020F0502020204030204" pitchFamily="34" charset="0"/>
                <a:cs typeface="Arial" panose="020B0604020202020204" pitchFamily="34" charset="0"/>
              </a:rPr>
              <a:t>20+ countries</a:t>
            </a:r>
          </a:p>
        </p:txBody>
      </p:sp>
      <p:sp>
        <p:nvSpPr>
          <p:cNvPr id="10" name="TextBox 9">
            <a:extLst>
              <a:ext uri="{FF2B5EF4-FFF2-40B4-BE49-F238E27FC236}">
                <a16:creationId xmlns:a16="http://schemas.microsoft.com/office/drawing/2014/main" id="{15C3201B-5DF8-A2B0-036C-652934E0B743}"/>
              </a:ext>
            </a:extLst>
          </p:cNvPr>
          <p:cNvSpPr txBox="1"/>
          <p:nvPr/>
        </p:nvSpPr>
        <p:spPr>
          <a:xfrm>
            <a:off x="5766848" y="2339161"/>
            <a:ext cx="1749379" cy="400110"/>
          </a:xfrm>
          <a:prstGeom prst="rect">
            <a:avLst/>
          </a:prstGeom>
          <a:noFill/>
        </p:spPr>
        <p:txBody>
          <a:bodyPr wrap="square" rtlCol="0">
            <a:spAutoFit/>
          </a:bodyPr>
          <a:lstStyle/>
          <a:p>
            <a:r>
              <a:rPr lang="de-DE" sz="2000" b="1">
                <a:solidFill>
                  <a:schemeClr val="bg1"/>
                </a:solidFill>
                <a:latin typeface="Arial" panose="020B0604020202020204" pitchFamily="34" charset="0"/>
                <a:ea typeface="Calibri" panose="020F0502020204030204" pitchFamily="34" charset="0"/>
                <a:cs typeface="Arial" panose="020B0604020202020204" pitchFamily="34" charset="0"/>
              </a:rPr>
              <a:t>7 years</a:t>
            </a:r>
          </a:p>
        </p:txBody>
      </p:sp>
      <p:sp>
        <p:nvSpPr>
          <p:cNvPr id="11" name="TextBox 10">
            <a:extLst>
              <a:ext uri="{FF2B5EF4-FFF2-40B4-BE49-F238E27FC236}">
                <a16:creationId xmlns:a16="http://schemas.microsoft.com/office/drawing/2014/main" id="{5564ACC2-DDCB-A3F9-AB40-F430192B8461}"/>
              </a:ext>
            </a:extLst>
          </p:cNvPr>
          <p:cNvSpPr txBox="1"/>
          <p:nvPr/>
        </p:nvSpPr>
        <p:spPr>
          <a:xfrm>
            <a:off x="5766848" y="3142106"/>
            <a:ext cx="2225629" cy="400110"/>
          </a:xfrm>
          <a:prstGeom prst="rect">
            <a:avLst/>
          </a:prstGeom>
          <a:noFill/>
        </p:spPr>
        <p:txBody>
          <a:bodyPr wrap="square" rtlCol="0">
            <a:spAutoFit/>
          </a:bodyPr>
          <a:lstStyle/>
          <a:p>
            <a:r>
              <a:rPr lang="de-DE" sz="2000" b="1">
                <a:solidFill>
                  <a:schemeClr val="bg1"/>
                </a:solidFill>
                <a:latin typeface="Arial" panose="020B0604020202020204" pitchFamily="34" charset="0"/>
                <a:ea typeface="Calibri" panose="020F0502020204030204" pitchFamily="34" charset="0"/>
                <a:cs typeface="Arial" panose="020B0604020202020204" pitchFamily="34" charset="0"/>
              </a:rPr>
              <a:t>$5 billion IDA</a:t>
            </a:r>
          </a:p>
        </p:txBody>
      </p:sp>
      <p:sp>
        <p:nvSpPr>
          <p:cNvPr id="3" name="TextBox 2">
            <a:extLst>
              <a:ext uri="{FF2B5EF4-FFF2-40B4-BE49-F238E27FC236}">
                <a16:creationId xmlns:a16="http://schemas.microsoft.com/office/drawing/2014/main" id="{C8DD983F-46BE-2311-975D-37E76A5B651D}"/>
              </a:ext>
            </a:extLst>
          </p:cNvPr>
          <p:cNvSpPr txBox="1"/>
          <p:nvPr/>
        </p:nvSpPr>
        <p:spPr>
          <a:xfrm>
            <a:off x="4581500" y="4951661"/>
            <a:ext cx="1467340" cy="954107"/>
          </a:xfrm>
          <a:prstGeom prst="rect">
            <a:avLst/>
          </a:prstGeom>
          <a:noFill/>
        </p:spPr>
        <p:txBody>
          <a:bodyPr wrap="square">
            <a:spAutoFit/>
          </a:bodyPr>
          <a:lstStyle/>
          <a:p>
            <a:pPr algn="ctr"/>
            <a:r>
              <a:rPr lang="de-DE" sz="1400" b="1">
                <a:latin typeface="Arial Black" panose="020B0A04020102020204" pitchFamily="34" charset="0"/>
                <a:ea typeface="Calibri" panose="020F0502020204030204" pitchFamily="34" charset="0"/>
                <a:cs typeface="Arial" panose="020B0604020202020204" pitchFamily="34" charset="0"/>
              </a:rPr>
              <a:t>100,000,000</a:t>
            </a:r>
          </a:p>
          <a:p>
            <a:pPr algn="ctr"/>
            <a:r>
              <a:rPr lang="de-DE" sz="1400" err="1">
                <a:latin typeface="Arial" panose="020B0604020202020204" pitchFamily="34" charset="0"/>
                <a:ea typeface="Calibri" panose="020F0502020204030204" pitchFamily="34" charset="0"/>
                <a:cs typeface="Arial" panose="020B0604020202020204" pitchFamily="34" charset="0"/>
              </a:rPr>
              <a:t>people</a:t>
            </a:r>
            <a:r>
              <a:rPr lang="de-DE" sz="1400" b="1">
                <a:latin typeface="Arial Black" panose="020B0A04020102020204" pitchFamily="34" charset="0"/>
                <a:ea typeface="Calibri" panose="020F0502020204030204" pitchFamily="34" charset="0"/>
                <a:cs typeface="Arial" panose="020B0604020202020204" pitchFamily="34" charset="0"/>
              </a:rPr>
              <a:t> </a:t>
            </a:r>
          </a:p>
          <a:p>
            <a:pPr algn="ctr"/>
            <a:r>
              <a:rPr lang="de-DE" sz="1400" err="1">
                <a:latin typeface="Arial" panose="020B0604020202020204" pitchFamily="34" charset="0"/>
                <a:ea typeface="Calibri" panose="020F0502020204030204" pitchFamily="34" charset="0"/>
                <a:cs typeface="Arial" panose="020B0604020202020204" pitchFamily="34" charset="0"/>
              </a:rPr>
              <a:t>with</a:t>
            </a:r>
            <a:r>
              <a:rPr lang="de-DE" sz="1400">
                <a:latin typeface="Arial" panose="020B0604020202020204" pitchFamily="34" charset="0"/>
                <a:ea typeface="Calibri" panose="020F0502020204030204" pitchFamily="34" charset="0"/>
                <a:cs typeface="Arial" panose="020B0604020202020204" pitchFamily="34" charset="0"/>
              </a:rPr>
              <a:t> </a:t>
            </a:r>
            <a:r>
              <a:rPr lang="de-DE" sz="1400" err="1">
                <a:latin typeface="Arial" panose="020B0604020202020204" pitchFamily="34" charset="0"/>
                <a:ea typeface="Calibri" panose="020F0502020204030204" pitchFamily="34" charset="0"/>
                <a:cs typeface="Arial" panose="020B0604020202020204" pitchFamily="34" charset="0"/>
              </a:rPr>
              <a:t>access</a:t>
            </a:r>
            <a:r>
              <a:rPr lang="de-DE" sz="1400">
                <a:latin typeface="Arial" panose="020B0604020202020204" pitchFamily="34" charset="0"/>
                <a:ea typeface="Calibri" panose="020F0502020204030204" pitchFamily="34" charset="0"/>
                <a:cs typeface="Arial" panose="020B0604020202020204" pitchFamily="34" charset="0"/>
              </a:rPr>
              <a:t> </a:t>
            </a:r>
            <a:r>
              <a:rPr lang="de-DE" sz="1400" err="1">
                <a:latin typeface="Arial" panose="020B0604020202020204" pitchFamily="34" charset="0"/>
                <a:ea typeface="Calibri" panose="020F0502020204030204" pitchFamily="34" charset="0"/>
                <a:cs typeface="Arial" panose="020B0604020202020204" pitchFamily="34" charset="0"/>
              </a:rPr>
              <a:t>to</a:t>
            </a:r>
            <a:r>
              <a:rPr lang="de-DE" sz="1400">
                <a:latin typeface="Arial" panose="020B0604020202020204" pitchFamily="34" charset="0"/>
                <a:ea typeface="Calibri" panose="020F0502020204030204" pitchFamily="34" charset="0"/>
                <a:cs typeface="Arial" panose="020B0604020202020204" pitchFamily="34" charset="0"/>
              </a:rPr>
              <a:t> </a:t>
            </a:r>
            <a:r>
              <a:rPr lang="de-DE" sz="1400" err="1">
                <a:latin typeface="Arial" panose="020B0604020202020204" pitchFamily="34" charset="0"/>
                <a:ea typeface="Calibri" panose="020F0502020204030204" pitchFamily="34" charset="0"/>
                <a:cs typeface="Arial" panose="020B0604020202020204" pitchFamily="34" charset="0"/>
              </a:rPr>
              <a:t>electricity</a:t>
            </a:r>
            <a:endParaRPr lang="de-DE" sz="1400">
              <a:latin typeface="Arial" panose="020B0604020202020204" pitchFamily="34" charset="0"/>
              <a:ea typeface="Calibri" panose="020F0502020204030204" pitchFamily="34" charset="0"/>
              <a:cs typeface="Arial" panose="020B0604020202020204" pitchFamily="34" charset="0"/>
            </a:endParaRPr>
          </a:p>
        </p:txBody>
      </p:sp>
      <p:sp>
        <p:nvSpPr>
          <p:cNvPr id="6" name="TextBox 5">
            <a:extLst>
              <a:ext uri="{FF2B5EF4-FFF2-40B4-BE49-F238E27FC236}">
                <a16:creationId xmlns:a16="http://schemas.microsoft.com/office/drawing/2014/main" id="{FA083228-97FA-BB9F-C0C9-918E847923F0}"/>
              </a:ext>
            </a:extLst>
          </p:cNvPr>
          <p:cNvSpPr txBox="1"/>
          <p:nvPr/>
        </p:nvSpPr>
        <p:spPr>
          <a:xfrm>
            <a:off x="7818415" y="1475539"/>
            <a:ext cx="3251497" cy="584775"/>
          </a:xfrm>
          <a:prstGeom prst="rect">
            <a:avLst/>
          </a:prstGeom>
          <a:noFill/>
        </p:spPr>
        <p:txBody>
          <a:bodyPr wrap="square">
            <a:spAutoFit/>
          </a:bodyPr>
          <a:lstStyle/>
          <a:p>
            <a:r>
              <a:rPr lang="de-DE" sz="1600">
                <a:solidFill>
                  <a:schemeClr val="bg1"/>
                </a:solidFill>
                <a:latin typeface="Arial" panose="020B0604020202020204" pitchFamily="34" charset="0"/>
                <a:ea typeface="Calibri" panose="020F0502020204030204" pitchFamily="34" charset="0"/>
                <a:cs typeface="Arial" panose="020B0604020202020204" pitchFamily="34" charset="0"/>
              </a:rPr>
              <a:t>in Eastern and Southern Africa will be supported by the program</a:t>
            </a:r>
          </a:p>
        </p:txBody>
      </p:sp>
      <p:sp>
        <p:nvSpPr>
          <p:cNvPr id="12" name="TextBox 11">
            <a:extLst>
              <a:ext uri="{FF2B5EF4-FFF2-40B4-BE49-F238E27FC236}">
                <a16:creationId xmlns:a16="http://schemas.microsoft.com/office/drawing/2014/main" id="{D5C6A37A-C335-2CCA-5069-8E8CE3E62AAB}"/>
              </a:ext>
            </a:extLst>
          </p:cNvPr>
          <p:cNvSpPr txBox="1"/>
          <p:nvPr/>
        </p:nvSpPr>
        <p:spPr>
          <a:xfrm>
            <a:off x="7795487" y="2274085"/>
            <a:ext cx="3103549" cy="584775"/>
          </a:xfrm>
          <a:prstGeom prst="rect">
            <a:avLst/>
          </a:prstGeom>
          <a:noFill/>
        </p:spPr>
        <p:txBody>
          <a:bodyPr wrap="square">
            <a:spAutoFit/>
          </a:bodyPr>
          <a:lstStyle/>
          <a:p>
            <a:r>
              <a:rPr lang="de-DE" sz="1600">
                <a:solidFill>
                  <a:schemeClr val="bg1"/>
                </a:solidFill>
                <a:latin typeface="Arial" panose="020B0604020202020204" pitchFamily="34" charset="0"/>
                <a:ea typeface="Calibri" panose="020F0502020204030204" pitchFamily="34" charset="0"/>
                <a:cs typeface="Arial" panose="020B0604020202020204" pitchFamily="34" charset="0"/>
              </a:rPr>
              <a:t>Timeframe for program to achieve goals - until 2030</a:t>
            </a:r>
          </a:p>
        </p:txBody>
      </p:sp>
      <p:sp>
        <p:nvSpPr>
          <p:cNvPr id="14" name="TextBox 13">
            <a:extLst>
              <a:ext uri="{FF2B5EF4-FFF2-40B4-BE49-F238E27FC236}">
                <a16:creationId xmlns:a16="http://schemas.microsoft.com/office/drawing/2014/main" id="{AEF57179-9838-39E1-5904-EA8A6D0E9BD3}"/>
              </a:ext>
            </a:extLst>
          </p:cNvPr>
          <p:cNvSpPr txBox="1"/>
          <p:nvPr/>
        </p:nvSpPr>
        <p:spPr>
          <a:xfrm>
            <a:off x="7795487" y="3009628"/>
            <a:ext cx="4110268" cy="584775"/>
          </a:xfrm>
          <a:prstGeom prst="rect">
            <a:avLst/>
          </a:prstGeom>
          <a:noFill/>
        </p:spPr>
        <p:txBody>
          <a:bodyPr wrap="square">
            <a:spAutoFit/>
          </a:bodyPr>
          <a:lstStyle/>
          <a:p>
            <a:r>
              <a:rPr lang="en-US" sz="1600">
                <a:solidFill>
                  <a:schemeClr val="bg1"/>
                </a:solidFill>
                <a:latin typeface="Arial" panose="020B0604020202020204" pitchFamily="34" charset="0"/>
                <a:ea typeface="Calibri" panose="020F0502020204030204" pitchFamily="34" charset="0"/>
                <a:cs typeface="Arial" panose="020B0604020202020204" pitchFamily="34" charset="0"/>
              </a:rPr>
              <a:t>Leveraging an additional $10 billion of financing, </a:t>
            </a:r>
            <a:r>
              <a:rPr lang="en-US" sz="1600">
                <a:solidFill>
                  <a:srgbClr val="FFC000"/>
                </a:solidFill>
                <a:latin typeface="Arial" panose="020B0604020202020204" pitchFamily="34" charset="0"/>
                <a:ea typeface="Calibri" panose="020F0502020204030204" pitchFamily="34" charset="0"/>
                <a:cs typeface="Arial" panose="020B0604020202020204" pitchFamily="34" charset="0"/>
              </a:rPr>
              <a:t>incl. carbon markets </a:t>
            </a:r>
            <a:endParaRPr lang="de-DE" sz="1600">
              <a:solidFill>
                <a:srgbClr val="FFC000"/>
              </a:solidFill>
              <a:latin typeface="Arial" panose="020B0604020202020204" pitchFamily="34" charset="0"/>
              <a:ea typeface="Calibri" panose="020F0502020204030204" pitchFamily="34" charset="0"/>
              <a:cs typeface="Arial" panose="020B0604020202020204" pitchFamily="34" charset="0"/>
            </a:endParaRPr>
          </a:p>
        </p:txBody>
      </p:sp>
      <p:pic>
        <p:nvPicPr>
          <p:cNvPr id="31" name="Grafik 30">
            <a:extLst>
              <a:ext uri="{FF2B5EF4-FFF2-40B4-BE49-F238E27FC236}">
                <a16:creationId xmlns:a16="http://schemas.microsoft.com/office/drawing/2014/main" id="{C7B241F3-D6A1-F2E3-49AB-285A37FA54F1}"/>
              </a:ext>
            </a:extLst>
          </p:cNvPr>
          <p:cNvPicPr>
            <a:picLocks noChangeAspect="1"/>
          </p:cNvPicPr>
          <p:nvPr/>
        </p:nvPicPr>
        <p:blipFill>
          <a:blip r:embed="rId2"/>
          <a:stretch>
            <a:fillRect/>
          </a:stretch>
        </p:blipFill>
        <p:spPr>
          <a:xfrm>
            <a:off x="10426773" y="222738"/>
            <a:ext cx="1594599" cy="347135"/>
          </a:xfrm>
          <a:prstGeom prst="rect">
            <a:avLst/>
          </a:prstGeom>
        </p:spPr>
      </p:pic>
      <p:pic>
        <p:nvPicPr>
          <p:cNvPr id="24" name="Grafik 23" descr="Gruppenbrainstorming mit einfarbiger Füllung">
            <a:extLst>
              <a:ext uri="{FF2B5EF4-FFF2-40B4-BE49-F238E27FC236}">
                <a16:creationId xmlns:a16="http://schemas.microsoft.com/office/drawing/2014/main" id="{5E1BBB3E-1079-86F7-37AC-F0930C35808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981258" y="4269182"/>
            <a:ext cx="715559" cy="715559"/>
          </a:xfrm>
          <a:prstGeom prst="rect">
            <a:avLst/>
          </a:prstGeom>
        </p:spPr>
      </p:pic>
      <p:pic>
        <p:nvPicPr>
          <p:cNvPr id="29" name="Grafik 28" descr="Afrika mit einfarbiger Füllung">
            <a:extLst>
              <a:ext uri="{FF2B5EF4-FFF2-40B4-BE49-F238E27FC236}">
                <a16:creationId xmlns:a16="http://schemas.microsoft.com/office/drawing/2014/main" id="{9EBDC694-A7AB-F9AC-0972-217C443A093B}"/>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896066" y="1505599"/>
            <a:ext cx="473182" cy="473182"/>
          </a:xfrm>
          <a:prstGeom prst="rect">
            <a:avLst/>
          </a:prstGeom>
        </p:spPr>
      </p:pic>
      <p:pic>
        <p:nvPicPr>
          <p:cNvPr id="32" name="Grafik 31" descr="Balkendiagramm mit Aufwärtstrend mit einfarbiger Füllung">
            <a:extLst>
              <a:ext uri="{FF2B5EF4-FFF2-40B4-BE49-F238E27FC236}">
                <a16:creationId xmlns:a16="http://schemas.microsoft.com/office/drawing/2014/main" id="{FB7E231D-ACE8-193E-6B26-056D7FDB94D3}"/>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4905775" y="2311542"/>
            <a:ext cx="473182" cy="473182"/>
          </a:xfrm>
          <a:prstGeom prst="rect">
            <a:avLst/>
          </a:prstGeom>
        </p:spPr>
      </p:pic>
      <p:pic>
        <p:nvPicPr>
          <p:cNvPr id="34" name="Grafik 33" descr="Geld mit einfarbiger Füllung">
            <a:extLst>
              <a:ext uri="{FF2B5EF4-FFF2-40B4-BE49-F238E27FC236}">
                <a16:creationId xmlns:a16="http://schemas.microsoft.com/office/drawing/2014/main" id="{F9F0A9CE-EECD-3694-FC4E-E38EC4DEA9C0}"/>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4903154" y="3128309"/>
            <a:ext cx="466094" cy="466094"/>
          </a:xfrm>
          <a:prstGeom prst="rect">
            <a:avLst/>
          </a:prstGeom>
        </p:spPr>
      </p:pic>
      <p:sp>
        <p:nvSpPr>
          <p:cNvPr id="26" name="Textfeld 13">
            <a:extLst>
              <a:ext uri="{FF2B5EF4-FFF2-40B4-BE49-F238E27FC236}">
                <a16:creationId xmlns:a16="http://schemas.microsoft.com/office/drawing/2014/main" id="{DE2CD197-A0AE-B58C-0E8B-13C3B60515FC}"/>
              </a:ext>
            </a:extLst>
          </p:cNvPr>
          <p:cNvSpPr txBox="1"/>
          <p:nvPr/>
        </p:nvSpPr>
        <p:spPr>
          <a:xfrm>
            <a:off x="6089762" y="4951661"/>
            <a:ext cx="1491047" cy="1384995"/>
          </a:xfrm>
          <a:prstGeom prst="rect">
            <a:avLst/>
          </a:prstGeom>
          <a:noFill/>
        </p:spPr>
        <p:txBody>
          <a:bodyPr wrap="square">
            <a:spAutoFit/>
          </a:bodyPr>
          <a:lstStyle/>
          <a:p>
            <a:pPr algn="ctr"/>
            <a:r>
              <a:rPr lang="en-US" sz="1400">
                <a:latin typeface="Arial Black" panose="020B0A04020102020204" pitchFamily="34" charset="0"/>
                <a:cs typeface="Arial" panose="020B0604020202020204" pitchFamily="34" charset="0"/>
              </a:rPr>
              <a:t>50,000</a:t>
            </a:r>
          </a:p>
          <a:p>
            <a:pPr algn="ctr"/>
            <a:r>
              <a:rPr lang="en-US" sz="1400">
                <a:latin typeface="Arial" panose="020B0604020202020204" pitchFamily="34" charset="0"/>
                <a:cs typeface="Arial" panose="020B0604020202020204" pitchFamily="34" charset="0"/>
              </a:rPr>
              <a:t>health and education facilities provided with access</a:t>
            </a:r>
          </a:p>
        </p:txBody>
      </p:sp>
      <p:pic>
        <p:nvPicPr>
          <p:cNvPr id="94" name="Grafik 21" descr="Hospital mit einfarbiger Füllung">
            <a:extLst>
              <a:ext uri="{FF2B5EF4-FFF2-40B4-BE49-F238E27FC236}">
                <a16:creationId xmlns:a16="http://schemas.microsoft.com/office/drawing/2014/main" id="{E592A1F9-455C-2A77-754B-027CD71E3677}"/>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6578785" y="4327850"/>
            <a:ext cx="642727" cy="642727"/>
          </a:xfrm>
          <a:prstGeom prst="rect">
            <a:avLst/>
          </a:prstGeom>
        </p:spPr>
      </p:pic>
      <p:sp>
        <p:nvSpPr>
          <p:cNvPr id="95" name="Textfeld 17">
            <a:extLst>
              <a:ext uri="{FF2B5EF4-FFF2-40B4-BE49-F238E27FC236}">
                <a16:creationId xmlns:a16="http://schemas.microsoft.com/office/drawing/2014/main" id="{650639FD-8EE2-070C-D53E-E5ECA9DAE5B7}"/>
              </a:ext>
            </a:extLst>
          </p:cNvPr>
          <p:cNvSpPr txBox="1"/>
          <p:nvPr/>
        </p:nvSpPr>
        <p:spPr>
          <a:xfrm>
            <a:off x="7695185" y="4963384"/>
            <a:ext cx="1353528" cy="1169551"/>
          </a:xfrm>
          <a:prstGeom prst="rect">
            <a:avLst/>
          </a:prstGeom>
          <a:noFill/>
        </p:spPr>
        <p:txBody>
          <a:bodyPr wrap="square">
            <a:spAutoFit/>
          </a:bodyPr>
          <a:lstStyle/>
          <a:p>
            <a:pPr algn="ctr"/>
            <a:r>
              <a:rPr lang="en-US" sz="1400">
                <a:latin typeface="Arial Black" panose="020B0A04020102020204" pitchFamily="34" charset="0"/>
                <a:cs typeface="Arial" panose="020B0604020202020204" pitchFamily="34" charset="0"/>
              </a:rPr>
              <a:t>20,000,000</a:t>
            </a:r>
          </a:p>
          <a:p>
            <a:pPr algn="ctr"/>
            <a:r>
              <a:rPr lang="en-US" sz="1400">
                <a:latin typeface="Arial" panose="020B0604020202020204" pitchFamily="34" charset="0"/>
                <a:cs typeface="Arial" panose="020B0604020202020204" pitchFamily="34" charset="0"/>
              </a:rPr>
              <a:t>people provided with clean cooking solutions</a:t>
            </a:r>
          </a:p>
        </p:txBody>
      </p:sp>
      <p:pic>
        <p:nvPicPr>
          <p:cNvPr id="96" name="Grafik 28" descr="Schüssel mit einfarbiger Füllung">
            <a:extLst>
              <a:ext uri="{FF2B5EF4-FFF2-40B4-BE49-F238E27FC236}">
                <a16:creationId xmlns:a16="http://schemas.microsoft.com/office/drawing/2014/main" id="{E0904336-0C37-14ED-01BC-397352CAC480}"/>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8044233" y="4356632"/>
            <a:ext cx="641741" cy="641741"/>
          </a:xfrm>
          <a:prstGeom prst="rect">
            <a:avLst/>
          </a:prstGeom>
        </p:spPr>
      </p:pic>
      <p:sp>
        <p:nvSpPr>
          <p:cNvPr id="97" name="Textfeld 19">
            <a:extLst>
              <a:ext uri="{FF2B5EF4-FFF2-40B4-BE49-F238E27FC236}">
                <a16:creationId xmlns:a16="http://schemas.microsoft.com/office/drawing/2014/main" id="{B85F9758-E8FB-7046-F68A-66357225BC10}"/>
              </a:ext>
            </a:extLst>
          </p:cNvPr>
          <p:cNvSpPr txBox="1"/>
          <p:nvPr/>
        </p:nvSpPr>
        <p:spPr>
          <a:xfrm>
            <a:off x="10477474" y="4960879"/>
            <a:ext cx="1644759" cy="738664"/>
          </a:xfrm>
          <a:prstGeom prst="rect">
            <a:avLst/>
          </a:prstGeom>
          <a:noFill/>
        </p:spPr>
        <p:txBody>
          <a:bodyPr wrap="square">
            <a:spAutoFit/>
          </a:bodyPr>
          <a:lstStyle/>
          <a:p>
            <a:pPr algn="ctr"/>
            <a:r>
              <a:rPr lang="en-US" sz="1400">
                <a:solidFill>
                  <a:schemeClr val="accent1"/>
                </a:solidFill>
                <a:latin typeface="Arial Black" panose="020B0A04020102020204" pitchFamily="34" charset="0"/>
                <a:cs typeface="Arial" panose="020B0604020202020204" pitchFamily="34" charset="0"/>
              </a:rPr>
              <a:t>+</a:t>
            </a:r>
            <a:r>
              <a:rPr lang="en-US" sz="1400">
                <a:latin typeface="Arial Black" panose="020B0A04020102020204" pitchFamily="34" charset="0"/>
                <a:cs typeface="Arial" panose="020B0604020202020204" pitchFamily="34" charset="0"/>
              </a:rPr>
              <a:t>80,000,000  </a:t>
            </a:r>
          </a:p>
          <a:p>
            <a:pPr algn="ctr"/>
            <a:r>
              <a:rPr lang="en-US" sz="1400">
                <a:latin typeface="Arial" panose="020B0604020202020204" pitchFamily="34" charset="0"/>
                <a:cs typeface="Arial" panose="020B0604020202020204" pitchFamily="34" charset="0"/>
              </a:rPr>
              <a:t>tCO2 emissions reduced</a:t>
            </a:r>
          </a:p>
        </p:txBody>
      </p:sp>
      <p:pic>
        <p:nvPicPr>
          <p:cNvPr id="99" name="Grafik 27" descr="Thermometer mit einfarbiger Füllung">
            <a:extLst>
              <a:ext uri="{FF2B5EF4-FFF2-40B4-BE49-F238E27FC236}">
                <a16:creationId xmlns:a16="http://schemas.microsoft.com/office/drawing/2014/main" id="{76D69092-1129-9506-606E-D3FA6027E3FD}"/>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11050628" y="4368211"/>
            <a:ext cx="562004" cy="562004"/>
          </a:xfrm>
          <a:prstGeom prst="rect">
            <a:avLst/>
          </a:prstGeom>
        </p:spPr>
      </p:pic>
      <p:sp>
        <p:nvSpPr>
          <p:cNvPr id="5" name="Isosceles Triangle 5">
            <a:extLst>
              <a:ext uri="{FF2B5EF4-FFF2-40B4-BE49-F238E27FC236}">
                <a16:creationId xmlns:a16="http://schemas.microsoft.com/office/drawing/2014/main" id="{378DB2E8-3E2D-7A6F-1D50-103D758D1A49}"/>
              </a:ext>
            </a:extLst>
          </p:cNvPr>
          <p:cNvSpPr/>
          <p:nvPr/>
        </p:nvSpPr>
        <p:spPr>
          <a:xfrm rot="10800000">
            <a:off x="6806674" y="3813860"/>
            <a:ext cx="2775565" cy="295596"/>
          </a:xfrm>
          <a:prstGeom prst="triangle">
            <a:avLst>
              <a:gd name="adj" fmla="val 47591"/>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atin typeface="Arial" panose="020B0604020202020204" pitchFamily="34" charset="0"/>
              <a:cs typeface="Arial" panose="020B0604020202020204" pitchFamily="34" charset="0"/>
            </a:endParaRPr>
          </a:p>
        </p:txBody>
      </p:sp>
      <p:sp>
        <p:nvSpPr>
          <p:cNvPr id="4" name="Rechteck: abgerundete Ecken 30">
            <a:extLst>
              <a:ext uri="{FF2B5EF4-FFF2-40B4-BE49-F238E27FC236}">
                <a16:creationId xmlns:a16="http://schemas.microsoft.com/office/drawing/2014/main" id="{16997387-7BC8-7D2E-9993-46DC876C2A65}"/>
              </a:ext>
            </a:extLst>
          </p:cNvPr>
          <p:cNvSpPr>
            <a:spLocks/>
          </p:cNvSpPr>
          <p:nvPr/>
        </p:nvSpPr>
        <p:spPr>
          <a:xfrm>
            <a:off x="9156298" y="4248673"/>
            <a:ext cx="1384404" cy="2274120"/>
          </a:xfrm>
          <a:prstGeom prst="roundRect">
            <a:avLst>
              <a:gd name="adj" fmla="val 11825"/>
            </a:avLst>
          </a:prstGeom>
          <a:solidFill>
            <a:schemeClr val="bg1">
              <a:lumMod val="95000"/>
              <a:alpha val="50000"/>
            </a:schemeClr>
          </a:solidFill>
          <a:ln w="28575">
            <a:solidFill>
              <a:srgbClr val="1AA4E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US" sz="1800">
              <a:solidFill>
                <a:schemeClr val="tx1"/>
              </a:solidFill>
              <a:latin typeface="Arial" panose="020B0604020202020204" pitchFamily="34" charset="0"/>
              <a:cs typeface="Arial" panose="020B0604020202020204" pitchFamily="34" charset="0"/>
            </a:endParaRPr>
          </a:p>
        </p:txBody>
      </p:sp>
      <p:sp>
        <p:nvSpPr>
          <p:cNvPr id="16" name="Textfeld 13">
            <a:extLst>
              <a:ext uri="{FF2B5EF4-FFF2-40B4-BE49-F238E27FC236}">
                <a16:creationId xmlns:a16="http://schemas.microsoft.com/office/drawing/2014/main" id="{DDF4F504-117E-31F9-258D-D91510DBCC92}"/>
              </a:ext>
            </a:extLst>
          </p:cNvPr>
          <p:cNvSpPr txBox="1"/>
          <p:nvPr/>
        </p:nvSpPr>
        <p:spPr>
          <a:xfrm>
            <a:off x="9161205" y="4963383"/>
            <a:ext cx="1373817" cy="1384995"/>
          </a:xfrm>
          <a:prstGeom prst="rect">
            <a:avLst/>
          </a:prstGeom>
          <a:noFill/>
        </p:spPr>
        <p:txBody>
          <a:bodyPr wrap="square" lIns="91440" tIns="45720" rIns="91440" bIns="45720" anchor="t">
            <a:spAutoFit/>
          </a:bodyPr>
          <a:lstStyle/>
          <a:p>
            <a:pPr algn="ctr"/>
            <a:r>
              <a:rPr lang="en-US" sz="1400">
                <a:latin typeface="Arial Black"/>
                <a:cs typeface="Arial"/>
              </a:rPr>
              <a:t>10,000,000</a:t>
            </a:r>
            <a:endParaRPr lang="en-US" sz="1400"/>
          </a:p>
          <a:p>
            <a:pPr algn="ctr"/>
            <a:r>
              <a:rPr lang="en-US" sz="1400">
                <a:latin typeface="Arial"/>
                <a:cs typeface="Arial"/>
              </a:rPr>
              <a:t>farmers and rural SMEs provided with power and equipment</a:t>
            </a:r>
            <a:endParaRPr lang="en-US" sz="1400"/>
          </a:p>
        </p:txBody>
      </p:sp>
      <p:pic>
        <p:nvPicPr>
          <p:cNvPr id="103" name="Graphic 102" descr="Bar graph with upward trend with solid fill">
            <a:extLst>
              <a:ext uri="{FF2B5EF4-FFF2-40B4-BE49-F238E27FC236}">
                <a16:creationId xmlns:a16="http://schemas.microsoft.com/office/drawing/2014/main" id="{7894F3AE-B5C3-8157-6989-E7880D3A08D3}"/>
              </a:ext>
            </a:extLst>
          </p:cNvPr>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9532124" y="4386448"/>
            <a:ext cx="574431" cy="574431"/>
          </a:xfrm>
          <a:prstGeom prst="rect">
            <a:avLst/>
          </a:prstGeom>
        </p:spPr>
      </p:pic>
      <p:pic>
        <p:nvPicPr>
          <p:cNvPr id="98" name="Picture 97" descr="A map of africa with different colors&#10;&#10;Description automatically generated">
            <a:extLst>
              <a:ext uri="{FF2B5EF4-FFF2-40B4-BE49-F238E27FC236}">
                <a16:creationId xmlns:a16="http://schemas.microsoft.com/office/drawing/2014/main" id="{44B8082A-FB1E-7CEA-6EBD-B6C1A5E44022}"/>
              </a:ext>
            </a:extLst>
          </p:cNvPr>
          <p:cNvPicPr>
            <a:picLocks noChangeAspect="1"/>
          </p:cNvPicPr>
          <p:nvPr/>
        </p:nvPicPr>
        <p:blipFill rotWithShape="1">
          <a:blip r:embed="rId19">
            <a:extLst>
              <a:ext uri="{28A0092B-C50C-407E-A947-70E740481C1C}">
                <a14:useLocalDpi xmlns:a14="http://schemas.microsoft.com/office/drawing/2010/main" val="0"/>
              </a:ext>
            </a:extLst>
          </a:blip>
          <a:srcRect t="26958"/>
          <a:stretch/>
        </p:blipFill>
        <p:spPr>
          <a:xfrm>
            <a:off x="186445" y="1691788"/>
            <a:ext cx="4394349" cy="4553793"/>
          </a:xfrm>
          <a:prstGeom prst="rect">
            <a:avLst/>
          </a:prstGeom>
        </p:spPr>
      </p:pic>
      <p:sp>
        <p:nvSpPr>
          <p:cNvPr id="9" name="TextBox 8">
            <a:extLst>
              <a:ext uri="{FF2B5EF4-FFF2-40B4-BE49-F238E27FC236}">
                <a16:creationId xmlns:a16="http://schemas.microsoft.com/office/drawing/2014/main" id="{DBBE522B-51DE-8467-529C-BF2776E916DC}"/>
              </a:ext>
            </a:extLst>
          </p:cNvPr>
          <p:cNvSpPr txBox="1"/>
          <p:nvPr/>
        </p:nvSpPr>
        <p:spPr>
          <a:xfrm>
            <a:off x="4600703" y="3764211"/>
            <a:ext cx="1193230" cy="369332"/>
          </a:xfrm>
          <a:prstGeom prst="rect">
            <a:avLst/>
          </a:prstGeom>
          <a:noFill/>
        </p:spPr>
        <p:txBody>
          <a:bodyPr wrap="square" rtlCol="0">
            <a:spAutoFit/>
          </a:bodyPr>
          <a:lstStyle/>
          <a:p>
            <a:r>
              <a:rPr lang="en-US" b="1">
                <a:latin typeface="Open Sans" panose="020B0606030504020204" pitchFamily="34" charset="0"/>
                <a:ea typeface="Open Sans" panose="020B0606030504020204" pitchFamily="34" charset="0"/>
                <a:cs typeface="Open Sans" panose="020B0606030504020204" pitchFamily="34" charset="0"/>
              </a:rPr>
              <a:t>Impact</a:t>
            </a:r>
          </a:p>
        </p:txBody>
      </p:sp>
    </p:spTree>
    <p:extLst>
      <p:ext uri="{BB962C8B-B14F-4D97-AF65-F5344CB8AC3E}">
        <p14:creationId xmlns:p14="http://schemas.microsoft.com/office/powerpoint/2010/main" val="18315732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6D99F0-E4FC-76D1-F984-D4A669AFB78F}"/>
            </a:ext>
          </a:extLst>
        </p:cNvPr>
        <p:cNvGrpSpPr/>
        <p:nvPr/>
      </p:nvGrpSpPr>
      <p:grpSpPr>
        <a:xfrm>
          <a:off x="0" y="0"/>
          <a:ext cx="0" cy="0"/>
          <a:chOff x="0" y="0"/>
          <a:chExt cx="0" cy="0"/>
        </a:xfrm>
      </p:grpSpPr>
      <p:sp>
        <p:nvSpPr>
          <p:cNvPr id="164" name="Rechteck 163">
            <a:extLst>
              <a:ext uri="{FF2B5EF4-FFF2-40B4-BE49-F238E27FC236}">
                <a16:creationId xmlns:a16="http://schemas.microsoft.com/office/drawing/2014/main" id="{36AAF93D-33D7-0FFB-6FA9-40330CBF7F62}"/>
              </a:ext>
            </a:extLst>
          </p:cNvPr>
          <p:cNvSpPr/>
          <p:nvPr/>
        </p:nvSpPr>
        <p:spPr>
          <a:xfrm>
            <a:off x="5341867" y="1256940"/>
            <a:ext cx="6825229" cy="5586007"/>
          </a:xfrm>
          <a:prstGeom prst="rect">
            <a:avLst/>
          </a:prstGeom>
          <a:solidFill>
            <a:schemeClr val="bg1">
              <a:lumMod val="95000"/>
              <a:alpha val="5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atin typeface="Arial" panose="020B0604020202020204" pitchFamily="34" charset="0"/>
              <a:cs typeface="Arial" panose="020B0604020202020204" pitchFamily="34" charset="0"/>
            </a:endParaRPr>
          </a:p>
        </p:txBody>
      </p:sp>
      <p:cxnSp>
        <p:nvCxnSpPr>
          <p:cNvPr id="84" name="Straight Connector 52">
            <a:extLst>
              <a:ext uri="{FF2B5EF4-FFF2-40B4-BE49-F238E27FC236}">
                <a16:creationId xmlns:a16="http://schemas.microsoft.com/office/drawing/2014/main" id="{BFEF8E03-D4A9-B7AA-97D2-289B91A51E03}"/>
              </a:ext>
            </a:extLst>
          </p:cNvPr>
          <p:cNvCxnSpPr>
            <a:cxnSpLocks/>
          </p:cNvCxnSpPr>
          <p:nvPr/>
        </p:nvCxnSpPr>
        <p:spPr>
          <a:xfrm>
            <a:off x="5326499" y="1249256"/>
            <a:ext cx="17860" cy="5586007"/>
          </a:xfrm>
          <a:prstGeom prst="line">
            <a:avLst/>
          </a:prstGeom>
          <a:ln>
            <a:solidFill>
              <a:schemeClr val="accent1"/>
            </a:solidFill>
            <a:prstDash val="dash"/>
          </a:ln>
        </p:spPr>
        <p:style>
          <a:lnRef idx="1">
            <a:schemeClr val="accent1"/>
          </a:lnRef>
          <a:fillRef idx="0">
            <a:schemeClr val="accent1"/>
          </a:fillRef>
          <a:effectRef idx="0">
            <a:schemeClr val="accent1"/>
          </a:effectRef>
          <a:fontRef idx="minor">
            <a:schemeClr val="tx1"/>
          </a:fontRef>
        </p:style>
      </p:cxnSp>
      <p:sp>
        <p:nvSpPr>
          <p:cNvPr id="4" name="TextBox 6">
            <a:extLst>
              <a:ext uri="{FF2B5EF4-FFF2-40B4-BE49-F238E27FC236}">
                <a16:creationId xmlns:a16="http://schemas.microsoft.com/office/drawing/2014/main" id="{B102871A-A4DE-409B-0680-D9574258EC14}"/>
              </a:ext>
            </a:extLst>
          </p:cNvPr>
          <p:cNvSpPr txBox="1"/>
          <p:nvPr/>
        </p:nvSpPr>
        <p:spPr>
          <a:xfrm>
            <a:off x="136799" y="175700"/>
            <a:ext cx="9453309" cy="738664"/>
          </a:xfrm>
          <a:prstGeom prst="rect">
            <a:avLst/>
          </a:prstGeom>
          <a:noFill/>
        </p:spPr>
        <p:txBody>
          <a:bodyPr wrap="square">
            <a:spAutoFit/>
          </a:bodyPr>
          <a:lstStyle/>
          <a:p>
            <a:r>
              <a:rPr lang="en-US" sz="2100" b="1">
                <a:latin typeface="Arial" panose="020B0604020202020204" pitchFamily="34" charset="0"/>
                <a:ea typeface="Calibri" panose="020F0502020204030204" pitchFamily="34" charset="0"/>
                <a:cs typeface="Arial" panose="020B0604020202020204" pitchFamily="34" charset="0"/>
              </a:rPr>
              <a:t>ASCENT is implemented through a multi-phased approach, combining mutually reinforcing country programs and regional platforms</a:t>
            </a:r>
          </a:p>
        </p:txBody>
      </p:sp>
      <p:sp>
        <p:nvSpPr>
          <p:cNvPr id="5" name="Rechteck: abgerundete Ecken 4">
            <a:extLst>
              <a:ext uri="{FF2B5EF4-FFF2-40B4-BE49-F238E27FC236}">
                <a16:creationId xmlns:a16="http://schemas.microsoft.com/office/drawing/2014/main" id="{638ED3F1-08EB-76FC-A1E9-699E93A53221}"/>
              </a:ext>
            </a:extLst>
          </p:cNvPr>
          <p:cNvSpPr/>
          <p:nvPr/>
        </p:nvSpPr>
        <p:spPr>
          <a:xfrm>
            <a:off x="213172" y="1092034"/>
            <a:ext cx="2019889" cy="62063"/>
          </a:xfrm>
          <a:prstGeom prst="roundRect">
            <a:avLst/>
          </a:prstGeom>
          <a:solidFill>
            <a:srgbClr val="1AA4E1"/>
          </a:solid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8" name="TextBox 17">
            <a:extLst>
              <a:ext uri="{FF2B5EF4-FFF2-40B4-BE49-F238E27FC236}">
                <a16:creationId xmlns:a16="http://schemas.microsoft.com/office/drawing/2014/main" id="{608E7313-F660-CB60-17C2-A03FD30D3CF4}"/>
              </a:ext>
            </a:extLst>
          </p:cNvPr>
          <p:cNvSpPr txBox="1"/>
          <p:nvPr/>
        </p:nvSpPr>
        <p:spPr>
          <a:xfrm>
            <a:off x="1634095" y="5872327"/>
            <a:ext cx="1781257" cy="338554"/>
          </a:xfrm>
          <a:prstGeom prst="rect">
            <a:avLst/>
          </a:prstGeom>
          <a:noFill/>
        </p:spPr>
        <p:txBody>
          <a:bodyPr wrap="none" rtlCol="0">
            <a:spAutoFit/>
          </a:bodyPr>
          <a:lstStyle/>
          <a:p>
            <a:r>
              <a:rPr lang="en-US" sz="1600" i="1"/>
              <a:t>Collaboration with:</a:t>
            </a:r>
          </a:p>
        </p:txBody>
      </p:sp>
      <p:pic>
        <p:nvPicPr>
          <p:cNvPr id="2050" name="Picture 2" descr="Join Forces to Support Growth-Stage Companies- PFG">
            <a:extLst>
              <a:ext uri="{FF2B5EF4-FFF2-40B4-BE49-F238E27FC236}">
                <a16:creationId xmlns:a16="http://schemas.microsoft.com/office/drawing/2014/main" id="{71F359C2-D0F7-1C20-21E8-1EEA4F97B66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83308" y="6176029"/>
            <a:ext cx="632949" cy="595716"/>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Multilateral Investment Guarantee Agency (MIGA) Vector Logo ...">
            <a:extLst>
              <a:ext uri="{FF2B5EF4-FFF2-40B4-BE49-F238E27FC236}">
                <a16:creationId xmlns:a16="http://schemas.microsoft.com/office/drawing/2014/main" id="{8709E3E3-7281-F929-CAB9-CAFBEE5A508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36682" y="6118336"/>
            <a:ext cx="642302" cy="602609"/>
          </a:xfrm>
          <a:prstGeom prst="rect">
            <a:avLst/>
          </a:prstGeom>
          <a:noFill/>
          <a:extLst>
            <a:ext uri="{909E8E84-426E-40DD-AFC4-6F175D3DCCD1}">
              <a14:hiddenFill xmlns:a14="http://schemas.microsoft.com/office/drawing/2010/main">
                <a:solidFill>
                  <a:srgbClr val="FFFFFF"/>
                </a:solidFill>
              </a14:hiddenFill>
            </a:ext>
          </a:extLst>
        </p:spPr>
      </p:pic>
      <p:sp>
        <p:nvSpPr>
          <p:cNvPr id="25" name="Rectangle 15">
            <a:extLst>
              <a:ext uri="{FF2B5EF4-FFF2-40B4-BE49-F238E27FC236}">
                <a16:creationId xmlns:a16="http://schemas.microsoft.com/office/drawing/2014/main" id="{492E8EAF-5E33-B230-DF96-BAAC8581169F}"/>
              </a:ext>
            </a:extLst>
          </p:cNvPr>
          <p:cNvSpPr/>
          <p:nvPr/>
        </p:nvSpPr>
        <p:spPr>
          <a:xfrm>
            <a:off x="4239984" y="6017936"/>
            <a:ext cx="7234714" cy="738990"/>
          </a:xfrm>
          <a:prstGeom prst="rect">
            <a:avLst/>
          </a:prstGeom>
          <a:solidFill>
            <a:schemeClr val="bg1"/>
          </a:solidFill>
          <a:ln w="19050">
            <a:solidFill>
              <a:schemeClr val="accent1">
                <a:lumMod val="60000"/>
                <a:lumOff val="4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a:solidFill>
                  <a:schemeClr val="tx1"/>
                </a:solidFill>
                <a:latin typeface="Arial" panose="020B0604020202020204" pitchFamily="34" charset="0"/>
                <a:cs typeface="Arial" panose="020B0604020202020204" pitchFamily="34" charset="0"/>
              </a:rPr>
              <a:t>(i) Equity Facility, (ii) Risk Mitigation Facility, (iii) Scaling-Up Regional RBF, (iv) Cross Cutting and Cross-Border Solutions; (v) Carbon Market Facilitation </a:t>
            </a:r>
          </a:p>
        </p:txBody>
      </p:sp>
      <p:grpSp>
        <p:nvGrpSpPr>
          <p:cNvPr id="15" name="Group 14">
            <a:extLst>
              <a:ext uri="{FF2B5EF4-FFF2-40B4-BE49-F238E27FC236}">
                <a16:creationId xmlns:a16="http://schemas.microsoft.com/office/drawing/2014/main" id="{AF56B49A-ED84-AE7F-E62D-911A40909158}"/>
              </a:ext>
            </a:extLst>
          </p:cNvPr>
          <p:cNvGrpSpPr/>
          <p:nvPr/>
        </p:nvGrpSpPr>
        <p:grpSpPr>
          <a:xfrm>
            <a:off x="3538557" y="6062672"/>
            <a:ext cx="600924" cy="600924"/>
            <a:chOff x="5698562" y="5947965"/>
            <a:chExt cx="656076" cy="656076"/>
          </a:xfrm>
        </p:grpSpPr>
        <p:sp>
          <p:nvSpPr>
            <p:cNvPr id="162" name="Oval 34">
              <a:extLst>
                <a:ext uri="{FF2B5EF4-FFF2-40B4-BE49-F238E27FC236}">
                  <a16:creationId xmlns:a16="http://schemas.microsoft.com/office/drawing/2014/main" id="{46E22190-AF18-83E0-F906-3DB9D3320108}"/>
                </a:ext>
              </a:extLst>
            </p:cNvPr>
            <p:cNvSpPr/>
            <p:nvPr/>
          </p:nvSpPr>
          <p:spPr>
            <a:xfrm>
              <a:off x="5698562" y="5947965"/>
              <a:ext cx="656076" cy="656076"/>
            </a:xfrm>
            <a:prstGeom prst="ellipse">
              <a:avLst/>
            </a:prstGeom>
            <a:solidFill>
              <a:srgbClr val="1AA4E1"/>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Arial" panose="020B0604020202020204" pitchFamily="34" charset="0"/>
                <a:ea typeface="Calibri" panose="020F0502020204030204" pitchFamily="34" charset="0"/>
                <a:cs typeface="Arial" panose="020B0604020202020204" pitchFamily="34" charset="0"/>
              </a:endParaRPr>
            </a:p>
          </p:txBody>
        </p:sp>
        <p:pic>
          <p:nvPicPr>
            <p:cNvPr id="163" name="Graphic 162" descr="Bar graph with upward trend outline">
              <a:extLst>
                <a:ext uri="{FF2B5EF4-FFF2-40B4-BE49-F238E27FC236}">
                  <a16:creationId xmlns:a16="http://schemas.microsoft.com/office/drawing/2014/main" id="{85807622-0AAF-36B7-ED84-76F93F1279C5}"/>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793871" y="6038906"/>
              <a:ext cx="465458" cy="465458"/>
            </a:xfrm>
            <a:prstGeom prst="rect">
              <a:avLst/>
            </a:prstGeom>
          </p:spPr>
        </p:pic>
      </p:grpSp>
      <p:sp>
        <p:nvSpPr>
          <p:cNvPr id="11" name="Slide Number Placeholder 10">
            <a:extLst>
              <a:ext uri="{FF2B5EF4-FFF2-40B4-BE49-F238E27FC236}">
                <a16:creationId xmlns:a16="http://schemas.microsoft.com/office/drawing/2014/main" id="{00C86E05-685E-E28A-0927-B3F0FC60CEE2}"/>
              </a:ext>
            </a:extLst>
          </p:cNvPr>
          <p:cNvSpPr>
            <a:spLocks noGrp="1"/>
          </p:cNvSpPr>
          <p:nvPr>
            <p:ph type="sldNum" sz="quarter" idx="12"/>
          </p:nvPr>
        </p:nvSpPr>
        <p:spPr/>
        <p:txBody>
          <a:bodyPr/>
          <a:lstStyle/>
          <a:p>
            <a:fld id="{F162F9FE-68D5-4A70-8536-0881718DD170}" type="slidenum">
              <a:rPr lang="de-DE" smtClean="0"/>
              <a:t>4</a:t>
            </a:fld>
            <a:endParaRPr lang="de-DE"/>
          </a:p>
        </p:txBody>
      </p:sp>
      <p:pic>
        <p:nvPicPr>
          <p:cNvPr id="16" name="Grafik 30">
            <a:extLst>
              <a:ext uri="{FF2B5EF4-FFF2-40B4-BE49-F238E27FC236}">
                <a16:creationId xmlns:a16="http://schemas.microsoft.com/office/drawing/2014/main" id="{96B13246-FFF7-4D2A-B4A5-8B0201F013F8}"/>
              </a:ext>
            </a:extLst>
          </p:cNvPr>
          <p:cNvPicPr>
            <a:picLocks noChangeAspect="1"/>
          </p:cNvPicPr>
          <p:nvPr/>
        </p:nvPicPr>
        <p:blipFill>
          <a:blip r:embed="rId6"/>
          <a:stretch>
            <a:fillRect/>
          </a:stretch>
        </p:blipFill>
        <p:spPr>
          <a:xfrm>
            <a:off x="10915968" y="222739"/>
            <a:ext cx="1105404" cy="240640"/>
          </a:xfrm>
          <a:prstGeom prst="rect">
            <a:avLst/>
          </a:prstGeom>
        </p:spPr>
      </p:pic>
      <p:sp>
        <p:nvSpPr>
          <p:cNvPr id="26" name="Rectangle 15">
            <a:extLst>
              <a:ext uri="{FF2B5EF4-FFF2-40B4-BE49-F238E27FC236}">
                <a16:creationId xmlns:a16="http://schemas.microsoft.com/office/drawing/2014/main" id="{C81E5483-87B6-9510-0FA6-08ACA377924F}"/>
              </a:ext>
            </a:extLst>
          </p:cNvPr>
          <p:cNvSpPr/>
          <p:nvPr/>
        </p:nvSpPr>
        <p:spPr>
          <a:xfrm>
            <a:off x="717715" y="4535779"/>
            <a:ext cx="10964455" cy="576000"/>
          </a:xfrm>
          <a:prstGeom prst="rect">
            <a:avLst/>
          </a:prstGeom>
          <a:solidFill>
            <a:schemeClr val="bg1"/>
          </a:solidFill>
          <a:ln w="19050">
            <a:solidFill>
              <a:schemeClr val="accent1">
                <a:lumMod val="60000"/>
                <a:lumOff val="4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tx1"/>
              </a:solidFill>
              <a:latin typeface="Arial" panose="020B0604020202020204" pitchFamily="34" charset="0"/>
              <a:cs typeface="Arial" panose="020B0604020202020204" pitchFamily="34" charset="0"/>
            </a:endParaRPr>
          </a:p>
        </p:txBody>
      </p:sp>
      <p:sp>
        <p:nvSpPr>
          <p:cNvPr id="29" name="Rectangle 28">
            <a:extLst>
              <a:ext uri="{FF2B5EF4-FFF2-40B4-BE49-F238E27FC236}">
                <a16:creationId xmlns:a16="http://schemas.microsoft.com/office/drawing/2014/main" id="{1D7A1DA2-41F6-BFDB-F368-8E41B36A0866}"/>
              </a:ext>
            </a:extLst>
          </p:cNvPr>
          <p:cNvSpPr/>
          <p:nvPr/>
        </p:nvSpPr>
        <p:spPr>
          <a:xfrm>
            <a:off x="717110" y="5225926"/>
            <a:ext cx="10965062" cy="576000"/>
          </a:xfrm>
          <a:prstGeom prst="rect">
            <a:avLst/>
          </a:prstGeom>
          <a:solidFill>
            <a:schemeClr val="bg1"/>
          </a:solidFill>
          <a:ln w="19050">
            <a:solidFill>
              <a:schemeClr val="accent1">
                <a:lumMod val="60000"/>
                <a:lumOff val="4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tx1"/>
              </a:solidFill>
              <a:latin typeface="Arial" panose="020B0604020202020204" pitchFamily="34" charset="0"/>
              <a:cs typeface="Arial" panose="020B0604020202020204" pitchFamily="34" charset="0"/>
            </a:endParaRPr>
          </a:p>
        </p:txBody>
      </p:sp>
      <p:sp>
        <p:nvSpPr>
          <p:cNvPr id="97" name="Textfeld 155">
            <a:extLst>
              <a:ext uri="{FF2B5EF4-FFF2-40B4-BE49-F238E27FC236}">
                <a16:creationId xmlns:a16="http://schemas.microsoft.com/office/drawing/2014/main" id="{AF57BBA3-25AA-0400-8E37-4900048F7B6C}"/>
              </a:ext>
            </a:extLst>
          </p:cNvPr>
          <p:cNvSpPr txBox="1"/>
          <p:nvPr/>
        </p:nvSpPr>
        <p:spPr>
          <a:xfrm>
            <a:off x="2727662" y="2246107"/>
            <a:ext cx="2514663" cy="1810304"/>
          </a:xfrm>
          <a:prstGeom prst="rect">
            <a:avLst/>
          </a:prstGeom>
          <a:noFill/>
        </p:spPr>
        <p:txBody>
          <a:bodyPr wrap="square" lIns="91440" tIns="45720" rIns="91440" bIns="45720" anchor="t">
            <a:spAutoFit/>
          </a:bodyPr>
          <a:lstStyle/>
          <a:p>
            <a:pPr marL="114300" indent="-114300">
              <a:lnSpc>
                <a:spcPct val="107000"/>
              </a:lnSpc>
              <a:buFont typeface="Arial"/>
              <a:buChar char="•"/>
            </a:pPr>
            <a:r>
              <a:rPr lang="en-US" sz="1500">
                <a:solidFill>
                  <a:srgbClr val="002060"/>
                </a:solidFill>
                <a:latin typeface="Calibri"/>
                <a:ea typeface="Calibri"/>
                <a:cs typeface="Calibri"/>
              </a:rPr>
              <a:t>Burundi</a:t>
            </a:r>
            <a:endParaRPr lang="de-DE" sz="1500">
              <a:solidFill>
                <a:srgbClr val="002060"/>
              </a:solidFill>
              <a:latin typeface="Calibri"/>
              <a:ea typeface="Calibri"/>
              <a:cs typeface="Calibri"/>
            </a:endParaRPr>
          </a:p>
          <a:p>
            <a:pPr marL="114300" indent="-114300">
              <a:lnSpc>
                <a:spcPct val="107000"/>
              </a:lnSpc>
              <a:buFont typeface="Arial"/>
              <a:buChar char="•"/>
            </a:pPr>
            <a:r>
              <a:rPr lang="en-US" sz="1500">
                <a:solidFill>
                  <a:srgbClr val="002060"/>
                </a:solidFill>
                <a:latin typeface="Calibri"/>
                <a:ea typeface="Calibri"/>
                <a:cs typeface="Calibri"/>
              </a:rPr>
              <a:t>Eswatini</a:t>
            </a:r>
          </a:p>
          <a:p>
            <a:pPr marL="114300" indent="-114300">
              <a:lnSpc>
                <a:spcPct val="107000"/>
              </a:lnSpc>
              <a:buFont typeface="Arial"/>
              <a:buChar char="•"/>
            </a:pPr>
            <a:r>
              <a:rPr lang="en-US" sz="1500">
                <a:solidFill>
                  <a:srgbClr val="002060"/>
                </a:solidFill>
                <a:latin typeface="Calibri"/>
                <a:ea typeface="Calibri"/>
                <a:cs typeface="Calibri"/>
              </a:rPr>
              <a:t>Ethiopia</a:t>
            </a:r>
            <a:endParaRPr lang="de-DE" sz="1500">
              <a:solidFill>
                <a:srgbClr val="002060"/>
              </a:solidFill>
              <a:latin typeface="Calibri"/>
              <a:ea typeface="Calibri"/>
              <a:cs typeface="Calibri"/>
            </a:endParaRPr>
          </a:p>
          <a:p>
            <a:pPr marL="114300" indent="-114300">
              <a:lnSpc>
                <a:spcPct val="107000"/>
              </a:lnSpc>
              <a:buFont typeface="Arial"/>
              <a:buChar char="•"/>
            </a:pPr>
            <a:r>
              <a:rPr lang="en-US" sz="1500">
                <a:solidFill>
                  <a:srgbClr val="002060"/>
                </a:solidFill>
                <a:latin typeface="Calibri"/>
                <a:ea typeface="Calibri"/>
                <a:cs typeface="Calibri"/>
              </a:rPr>
              <a:t>Malawi</a:t>
            </a:r>
            <a:endParaRPr lang="de-DE" sz="1500">
              <a:solidFill>
                <a:srgbClr val="002060"/>
              </a:solidFill>
              <a:latin typeface="Calibri"/>
              <a:ea typeface="Calibri"/>
              <a:cs typeface="Calibri"/>
            </a:endParaRPr>
          </a:p>
          <a:p>
            <a:pPr marL="114300" indent="-114300">
              <a:lnSpc>
                <a:spcPct val="107000"/>
              </a:lnSpc>
              <a:buFont typeface="Arial"/>
              <a:buChar char="•"/>
            </a:pPr>
            <a:r>
              <a:rPr lang="en-US" sz="1500">
                <a:solidFill>
                  <a:srgbClr val="002060"/>
                </a:solidFill>
                <a:latin typeface="Calibri"/>
                <a:ea typeface="Calibri"/>
                <a:cs typeface="Calibri"/>
              </a:rPr>
              <a:t>Mozambique </a:t>
            </a:r>
            <a:endParaRPr lang="de-DE" sz="1500">
              <a:solidFill>
                <a:srgbClr val="002060"/>
              </a:solidFill>
              <a:latin typeface="Calibri"/>
              <a:ea typeface="Calibri"/>
              <a:cs typeface="Calibri"/>
            </a:endParaRPr>
          </a:p>
          <a:p>
            <a:pPr marL="114300" indent="-114300">
              <a:lnSpc>
                <a:spcPct val="107000"/>
              </a:lnSpc>
              <a:buFont typeface="Arial"/>
              <a:buChar char="•"/>
            </a:pPr>
            <a:r>
              <a:rPr lang="en-US" sz="1500">
                <a:solidFill>
                  <a:srgbClr val="002060"/>
                </a:solidFill>
                <a:latin typeface="Calibri"/>
                <a:ea typeface="Calibri"/>
                <a:cs typeface="Calibri"/>
              </a:rPr>
              <a:t>Rwanda</a:t>
            </a:r>
            <a:endParaRPr lang="de-DE" sz="1500">
              <a:solidFill>
                <a:srgbClr val="002060"/>
              </a:solidFill>
              <a:latin typeface="Calibri"/>
              <a:ea typeface="Calibri"/>
              <a:cs typeface="Calibri"/>
            </a:endParaRPr>
          </a:p>
          <a:p>
            <a:pPr marL="114300" indent="-114300">
              <a:lnSpc>
                <a:spcPct val="107000"/>
              </a:lnSpc>
              <a:buFont typeface="Arial"/>
              <a:buChar char="•"/>
            </a:pPr>
            <a:r>
              <a:rPr lang="en-US" sz="1500">
                <a:solidFill>
                  <a:srgbClr val="002060"/>
                </a:solidFill>
                <a:latin typeface="Calibri"/>
                <a:ea typeface="Calibri"/>
                <a:cs typeface="Calibri"/>
              </a:rPr>
              <a:t>Sao Tome and Principe</a:t>
            </a:r>
          </a:p>
        </p:txBody>
      </p:sp>
      <p:sp>
        <p:nvSpPr>
          <p:cNvPr id="98" name="Textfeld 158">
            <a:extLst>
              <a:ext uri="{FF2B5EF4-FFF2-40B4-BE49-F238E27FC236}">
                <a16:creationId xmlns:a16="http://schemas.microsoft.com/office/drawing/2014/main" id="{2A6756B8-D247-BFAB-3792-8AAD29F23805}"/>
              </a:ext>
            </a:extLst>
          </p:cNvPr>
          <p:cNvSpPr txBox="1"/>
          <p:nvPr/>
        </p:nvSpPr>
        <p:spPr>
          <a:xfrm>
            <a:off x="8756382" y="1934788"/>
            <a:ext cx="2974644" cy="2400337"/>
          </a:xfrm>
          <a:prstGeom prst="rect">
            <a:avLst/>
          </a:prstGeom>
          <a:noFill/>
        </p:spPr>
        <p:txBody>
          <a:bodyPr wrap="square" lIns="91440" tIns="45720" rIns="91440" bIns="45720" anchor="t">
            <a:spAutoFit/>
          </a:bodyPr>
          <a:lstStyle/>
          <a:p>
            <a:pPr>
              <a:lnSpc>
                <a:spcPct val="107000"/>
              </a:lnSpc>
            </a:pPr>
            <a:endParaRPr lang="de-DE" sz="1400" b="1">
              <a:solidFill>
                <a:srgbClr val="002060"/>
              </a:solidFill>
              <a:latin typeface="Calibri"/>
              <a:ea typeface="Calibri"/>
              <a:cs typeface="Calibri"/>
            </a:endParaRPr>
          </a:p>
          <a:p>
            <a:pPr marL="114300" indent="-114300">
              <a:buFont typeface="Arial"/>
              <a:buChar char="•"/>
            </a:pPr>
            <a:r>
              <a:rPr lang="en-US" sz="1500">
                <a:solidFill>
                  <a:srgbClr val="002060"/>
                </a:solidFill>
                <a:latin typeface="Calibri"/>
                <a:ea typeface="Calibri"/>
                <a:cs typeface="Calibri"/>
              </a:rPr>
              <a:t>Botswana</a:t>
            </a:r>
            <a:endParaRPr lang="de-DE" sz="1500">
              <a:solidFill>
                <a:srgbClr val="002060"/>
              </a:solidFill>
              <a:latin typeface="Calibri"/>
              <a:ea typeface="Calibri"/>
              <a:cs typeface="Calibri"/>
            </a:endParaRPr>
          </a:p>
          <a:p>
            <a:pPr marL="114300" indent="-114300">
              <a:buFont typeface="Arial"/>
              <a:buChar char="•"/>
            </a:pPr>
            <a:r>
              <a:rPr lang="en-US" sz="1500">
                <a:solidFill>
                  <a:srgbClr val="002060"/>
                </a:solidFill>
                <a:latin typeface="Calibri"/>
                <a:ea typeface="Calibri"/>
                <a:cs typeface="Calibri"/>
              </a:rPr>
              <a:t>Comoros</a:t>
            </a:r>
          </a:p>
          <a:p>
            <a:pPr marL="114300" indent="-114300">
              <a:buFont typeface="Arial"/>
              <a:buChar char="•"/>
            </a:pPr>
            <a:r>
              <a:rPr lang="en-US" sz="1500">
                <a:solidFill>
                  <a:srgbClr val="002060"/>
                </a:solidFill>
                <a:latin typeface="Calibri"/>
                <a:ea typeface="Calibri"/>
                <a:cs typeface="Calibri"/>
              </a:rPr>
              <a:t>Democratic Republic of Congo</a:t>
            </a:r>
          </a:p>
          <a:p>
            <a:pPr marL="114300" indent="-114300">
              <a:buFont typeface="Arial"/>
              <a:buChar char="•"/>
            </a:pPr>
            <a:r>
              <a:rPr lang="en-US" sz="1500">
                <a:solidFill>
                  <a:srgbClr val="002060"/>
                </a:solidFill>
                <a:latin typeface="Calibri"/>
                <a:ea typeface="Calibri"/>
                <a:cs typeface="Calibri"/>
              </a:rPr>
              <a:t>Lesotho</a:t>
            </a:r>
          </a:p>
          <a:p>
            <a:pPr marL="114300" indent="-114300">
              <a:buFont typeface="Arial"/>
              <a:buChar char="•"/>
            </a:pPr>
            <a:r>
              <a:rPr lang="en-US" sz="1500">
                <a:solidFill>
                  <a:srgbClr val="002060"/>
                </a:solidFill>
                <a:latin typeface="Calibri"/>
                <a:ea typeface="Calibri"/>
                <a:cs typeface="Calibri"/>
              </a:rPr>
              <a:t>Kenya</a:t>
            </a:r>
          </a:p>
          <a:p>
            <a:pPr marL="114300" indent="-114300">
              <a:buFont typeface="Arial"/>
              <a:buChar char="•"/>
            </a:pPr>
            <a:r>
              <a:rPr lang="en-US" sz="1500">
                <a:solidFill>
                  <a:srgbClr val="002060"/>
                </a:solidFill>
                <a:latin typeface="Calibri"/>
                <a:ea typeface="Calibri"/>
                <a:cs typeface="Calibri"/>
              </a:rPr>
              <a:t>Madagascar</a:t>
            </a:r>
          </a:p>
          <a:p>
            <a:pPr marL="114300" indent="-114300">
              <a:buFont typeface="Arial"/>
              <a:buChar char="•"/>
            </a:pPr>
            <a:r>
              <a:rPr lang="en-US" sz="1500">
                <a:solidFill>
                  <a:srgbClr val="002060"/>
                </a:solidFill>
                <a:latin typeface="Calibri"/>
                <a:ea typeface="Calibri"/>
                <a:cs typeface="Calibri"/>
              </a:rPr>
              <a:t>Namibia</a:t>
            </a:r>
          </a:p>
          <a:p>
            <a:pPr marL="114300" indent="-114300">
              <a:buFont typeface="Arial"/>
              <a:buChar char="•"/>
            </a:pPr>
            <a:r>
              <a:rPr lang="en-US" sz="1500">
                <a:solidFill>
                  <a:srgbClr val="002060"/>
                </a:solidFill>
                <a:latin typeface="Calibri"/>
                <a:ea typeface="Calibri"/>
                <a:cs typeface="Calibri"/>
              </a:rPr>
              <a:t>South Sudan</a:t>
            </a:r>
          </a:p>
          <a:p>
            <a:pPr marL="114300" indent="-114300">
              <a:buFont typeface="Arial"/>
              <a:buChar char="•"/>
            </a:pPr>
            <a:r>
              <a:rPr lang="en-US" sz="1500">
                <a:solidFill>
                  <a:srgbClr val="002060"/>
                </a:solidFill>
                <a:latin typeface="Calibri"/>
                <a:ea typeface="Calibri"/>
                <a:cs typeface="Calibri"/>
              </a:rPr>
              <a:t>Uganda</a:t>
            </a:r>
          </a:p>
        </p:txBody>
      </p:sp>
      <p:sp>
        <p:nvSpPr>
          <p:cNvPr id="99" name="Rechteck 172">
            <a:extLst>
              <a:ext uri="{FF2B5EF4-FFF2-40B4-BE49-F238E27FC236}">
                <a16:creationId xmlns:a16="http://schemas.microsoft.com/office/drawing/2014/main" id="{9462554D-A603-5AB6-6BA6-D5DCF1DB4DD8}"/>
              </a:ext>
            </a:extLst>
          </p:cNvPr>
          <p:cNvSpPr/>
          <p:nvPr/>
        </p:nvSpPr>
        <p:spPr>
          <a:xfrm>
            <a:off x="8816548" y="2003657"/>
            <a:ext cx="432000" cy="144000"/>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atin typeface="Arial" panose="020B0604020202020204" pitchFamily="34" charset="0"/>
              <a:cs typeface="Arial" panose="020B0604020202020204" pitchFamily="34" charset="0"/>
            </a:endParaRPr>
          </a:p>
        </p:txBody>
      </p:sp>
      <p:sp>
        <p:nvSpPr>
          <p:cNvPr id="100" name="Isosceles Triangle 5">
            <a:extLst>
              <a:ext uri="{FF2B5EF4-FFF2-40B4-BE49-F238E27FC236}">
                <a16:creationId xmlns:a16="http://schemas.microsoft.com/office/drawing/2014/main" id="{35617029-F923-8962-2F38-55D7C51637C9}"/>
              </a:ext>
            </a:extLst>
          </p:cNvPr>
          <p:cNvSpPr/>
          <p:nvPr/>
        </p:nvSpPr>
        <p:spPr>
          <a:xfrm rot="5400000">
            <a:off x="4679296" y="2794840"/>
            <a:ext cx="1921449" cy="313803"/>
          </a:xfrm>
          <a:prstGeom prst="triangle">
            <a:avLst>
              <a:gd name="adj" fmla="val 47591"/>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atin typeface="Arial" panose="020B0604020202020204" pitchFamily="34" charset="0"/>
              <a:cs typeface="Arial" panose="020B0604020202020204" pitchFamily="34" charset="0"/>
            </a:endParaRPr>
          </a:p>
        </p:txBody>
      </p:sp>
      <p:sp>
        <p:nvSpPr>
          <p:cNvPr id="101" name="Rechteck: abgerundete Ecken 6">
            <a:extLst>
              <a:ext uri="{FF2B5EF4-FFF2-40B4-BE49-F238E27FC236}">
                <a16:creationId xmlns:a16="http://schemas.microsoft.com/office/drawing/2014/main" id="{F580A856-50AE-D3A8-CBB6-BCE319F77520}"/>
              </a:ext>
            </a:extLst>
          </p:cNvPr>
          <p:cNvSpPr/>
          <p:nvPr/>
        </p:nvSpPr>
        <p:spPr>
          <a:xfrm>
            <a:off x="171268" y="1230862"/>
            <a:ext cx="4873385" cy="478518"/>
          </a:xfrm>
          <a:prstGeom prst="roundRect">
            <a:avLst>
              <a:gd name="adj" fmla="val 17051"/>
            </a:avLst>
          </a:prstGeom>
          <a:solidFill>
            <a:srgbClr val="1AA4E1"/>
          </a:solidFill>
          <a:ln w="57150">
            <a:solidFill>
              <a:schemeClr val="bg1">
                <a:lumMod val="95000"/>
              </a:schemeClr>
            </a:solidFill>
          </a:ln>
        </p:spPr>
        <p:style>
          <a:lnRef idx="2">
            <a:schemeClr val="accent1">
              <a:shade val="15000"/>
            </a:schemeClr>
          </a:lnRef>
          <a:fillRef idx="1">
            <a:schemeClr val="accent1"/>
          </a:fillRef>
          <a:effectRef idx="0">
            <a:schemeClr val="accent1"/>
          </a:effectRef>
          <a:fontRef idx="minor">
            <a:schemeClr val="lt1"/>
          </a:fontRef>
        </p:style>
        <p:txBody>
          <a:bodyPr lIns="36000" tIns="180000" rIns="36000" bIns="180000" rtlCol="0" anchor="ctr"/>
          <a:lstStyle/>
          <a:p>
            <a:pPr algn="ctr"/>
            <a:r>
              <a:rPr lang="en-US" sz="1600">
                <a:solidFill>
                  <a:schemeClr val="bg1"/>
                </a:solidFill>
                <a:latin typeface="Calibri"/>
                <a:ea typeface="Calibri"/>
                <a:cs typeface="Calibri"/>
              </a:rPr>
              <a:t>Approved</a:t>
            </a:r>
          </a:p>
        </p:txBody>
      </p:sp>
      <p:sp>
        <p:nvSpPr>
          <p:cNvPr id="102" name="Rechteck: abgerundete Ecken 8">
            <a:extLst>
              <a:ext uri="{FF2B5EF4-FFF2-40B4-BE49-F238E27FC236}">
                <a16:creationId xmlns:a16="http://schemas.microsoft.com/office/drawing/2014/main" id="{6D8751CF-10D5-BB1B-C43E-6F8D51F72702}"/>
              </a:ext>
            </a:extLst>
          </p:cNvPr>
          <p:cNvSpPr/>
          <p:nvPr/>
        </p:nvSpPr>
        <p:spPr>
          <a:xfrm>
            <a:off x="5665335" y="1229792"/>
            <a:ext cx="6228168" cy="478518"/>
          </a:xfrm>
          <a:prstGeom prst="roundRect">
            <a:avLst>
              <a:gd name="adj" fmla="val 22281"/>
            </a:avLst>
          </a:prstGeom>
          <a:solidFill>
            <a:srgbClr val="1AA4E1"/>
          </a:solidFill>
          <a:ln w="57150">
            <a:solidFill>
              <a:schemeClr val="bg1">
                <a:lumMod val="95000"/>
              </a:schemeClr>
            </a:solidFill>
          </a:ln>
        </p:spPr>
        <p:style>
          <a:lnRef idx="2">
            <a:schemeClr val="accent1">
              <a:shade val="15000"/>
            </a:schemeClr>
          </a:lnRef>
          <a:fillRef idx="1">
            <a:schemeClr val="accent1"/>
          </a:fillRef>
          <a:effectRef idx="0">
            <a:schemeClr val="accent1"/>
          </a:effectRef>
          <a:fontRef idx="minor">
            <a:schemeClr val="lt1"/>
          </a:fontRef>
        </p:style>
        <p:txBody>
          <a:bodyPr lIns="36000" tIns="180000" rIns="36000" bIns="180000" rtlCol="0" anchor="ctr"/>
          <a:lstStyle/>
          <a:p>
            <a:pPr algn="ctr"/>
            <a:r>
              <a:rPr lang="en-US" sz="1600">
                <a:solidFill>
                  <a:schemeClr val="bg1"/>
                </a:solidFill>
                <a:latin typeface="Calibri"/>
                <a:ea typeface="Calibri"/>
                <a:cs typeface="Calibri"/>
              </a:rPr>
              <a:t>Under Preparation / Expected to Join</a:t>
            </a:r>
          </a:p>
        </p:txBody>
      </p:sp>
      <p:sp>
        <p:nvSpPr>
          <p:cNvPr id="103" name="TextBox 102">
            <a:extLst>
              <a:ext uri="{FF2B5EF4-FFF2-40B4-BE49-F238E27FC236}">
                <a16:creationId xmlns:a16="http://schemas.microsoft.com/office/drawing/2014/main" id="{84471C4C-DCDC-6953-2AD9-521C7DEA2392}"/>
              </a:ext>
            </a:extLst>
          </p:cNvPr>
          <p:cNvSpPr txBox="1"/>
          <p:nvPr/>
        </p:nvSpPr>
        <p:spPr>
          <a:xfrm>
            <a:off x="2315710" y="4578454"/>
            <a:ext cx="6876546" cy="553998"/>
          </a:xfrm>
          <a:prstGeom prst="rect">
            <a:avLst/>
          </a:prstGeom>
          <a:noFill/>
        </p:spPr>
        <p:txBody>
          <a:bodyPr wrap="square">
            <a:spAutoFit/>
          </a:bodyPr>
          <a:lstStyle/>
          <a:p>
            <a:r>
              <a:rPr lang="en-US" sz="1600" b="1">
                <a:solidFill>
                  <a:srgbClr val="002060"/>
                </a:solidFill>
                <a:latin typeface="Calibri"/>
                <a:ea typeface="Calibri"/>
                <a:cs typeface="Calibri"/>
              </a:rPr>
              <a:t>Regional Access Acceleration Platform</a:t>
            </a:r>
          </a:p>
          <a:p>
            <a:r>
              <a:rPr lang="en-US" sz="1400">
                <a:solidFill>
                  <a:srgbClr val="002060"/>
                </a:solidFill>
                <a:latin typeface="Calibri"/>
                <a:ea typeface="Calibri"/>
                <a:cs typeface="Calibri"/>
              </a:rPr>
              <a:t>- Knowledge and technical assistance to public and private stakeholders</a:t>
            </a:r>
          </a:p>
        </p:txBody>
      </p:sp>
      <p:sp>
        <p:nvSpPr>
          <p:cNvPr id="104" name="TextBox 103">
            <a:extLst>
              <a:ext uri="{FF2B5EF4-FFF2-40B4-BE49-F238E27FC236}">
                <a16:creationId xmlns:a16="http://schemas.microsoft.com/office/drawing/2014/main" id="{05D69FC6-2DCF-E541-291C-F8EEA5209D8D}"/>
              </a:ext>
            </a:extLst>
          </p:cNvPr>
          <p:cNvSpPr txBox="1"/>
          <p:nvPr/>
        </p:nvSpPr>
        <p:spPr>
          <a:xfrm>
            <a:off x="9254634" y="4775991"/>
            <a:ext cx="1668179" cy="307777"/>
          </a:xfrm>
          <a:prstGeom prst="rect">
            <a:avLst/>
          </a:prstGeom>
          <a:noFill/>
        </p:spPr>
        <p:txBody>
          <a:bodyPr wrap="square">
            <a:spAutoFit/>
          </a:bodyPr>
          <a:lstStyle/>
          <a:p>
            <a:r>
              <a:rPr lang="en-US" sz="1400">
                <a:solidFill>
                  <a:srgbClr val="002060"/>
                </a:solidFill>
                <a:latin typeface="Calibri"/>
                <a:ea typeface="Calibri"/>
                <a:cs typeface="Calibri"/>
              </a:rPr>
              <a:t>Implemented by:</a:t>
            </a:r>
          </a:p>
        </p:txBody>
      </p:sp>
      <p:pic>
        <p:nvPicPr>
          <p:cNvPr id="105" name="Picture 2" descr="A logo with blue text&#10;&#10;AI-generated content may be incorrect.">
            <a:extLst>
              <a:ext uri="{FF2B5EF4-FFF2-40B4-BE49-F238E27FC236}">
                <a16:creationId xmlns:a16="http://schemas.microsoft.com/office/drawing/2014/main" id="{8C796B47-30E5-7663-9C52-A63763559B80}"/>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779431" y="4591508"/>
            <a:ext cx="781976" cy="398459"/>
          </a:xfrm>
          <a:prstGeom prst="rect">
            <a:avLst/>
          </a:prstGeom>
          <a:noFill/>
          <a:extLst>
            <a:ext uri="{909E8E84-426E-40DD-AFC4-6F175D3DCCD1}">
              <a14:hiddenFill xmlns:a14="http://schemas.microsoft.com/office/drawing/2010/main">
                <a:solidFill>
                  <a:srgbClr val="FFFFFF"/>
                </a:solidFill>
              </a14:hiddenFill>
            </a:ext>
          </a:extLst>
        </p:spPr>
      </p:pic>
      <p:sp>
        <p:nvSpPr>
          <p:cNvPr id="106" name="TextBox 105">
            <a:extLst>
              <a:ext uri="{FF2B5EF4-FFF2-40B4-BE49-F238E27FC236}">
                <a16:creationId xmlns:a16="http://schemas.microsoft.com/office/drawing/2014/main" id="{84A79733-78AE-A606-FCB7-EA45D3A9738A}"/>
              </a:ext>
            </a:extLst>
          </p:cNvPr>
          <p:cNvSpPr txBox="1"/>
          <p:nvPr/>
        </p:nvSpPr>
        <p:spPr>
          <a:xfrm>
            <a:off x="2315710" y="5247928"/>
            <a:ext cx="6876546" cy="553998"/>
          </a:xfrm>
          <a:prstGeom prst="rect">
            <a:avLst/>
          </a:prstGeom>
          <a:noFill/>
        </p:spPr>
        <p:txBody>
          <a:bodyPr wrap="square">
            <a:spAutoFit/>
          </a:bodyPr>
          <a:lstStyle/>
          <a:p>
            <a:r>
              <a:rPr lang="en-US" sz="1600" b="1">
                <a:solidFill>
                  <a:srgbClr val="002060"/>
                </a:solidFill>
                <a:latin typeface="Calibri"/>
                <a:ea typeface="Calibri"/>
                <a:cs typeface="Calibri"/>
              </a:rPr>
              <a:t>Regional Financing Facility </a:t>
            </a:r>
          </a:p>
          <a:p>
            <a:r>
              <a:rPr lang="en-US" sz="1400">
                <a:solidFill>
                  <a:srgbClr val="002060"/>
                </a:solidFill>
                <a:latin typeface="Calibri"/>
                <a:ea typeface="Calibri"/>
                <a:cs typeface="Calibri"/>
              </a:rPr>
              <a:t>- Debt and grants for DRE and clean cooking companies</a:t>
            </a:r>
          </a:p>
        </p:txBody>
      </p:sp>
      <p:sp>
        <p:nvSpPr>
          <p:cNvPr id="107" name="TextBox 106">
            <a:extLst>
              <a:ext uri="{FF2B5EF4-FFF2-40B4-BE49-F238E27FC236}">
                <a16:creationId xmlns:a16="http://schemas.microsoft.com/office/drawing/2014/main" id="{04992C5E-A5BC-1CC2-F530-33F8F6D1C97F}"/>
              </a:ext>
            </a:extLst>
          </p:cNvPr>
          <p:cNvSpPr txBox="1"/>
          <p:nvPr/>
        </p:nvSpPr>
        <p:spPr>
          <a:xfrm>
            <a:off x="9254634" y="5461546"/>
            <a:ext cx="1668179" cy="307777"/>
          </a:xfrm>
          <a:prstGeom prst="rect">
            <a:avLst/>
          </a:prstGeom>
          <a:noFill/>
        </p:spPr>
        <p:txBody>
          <a:bodyPr wrap="square">
            <a:spAutoFit/>
          </a:bodyPr>
          <a:lstStyle/>
          <a:p>
            <a:r>
              <a:rPr lang="en-US" sz="1400">
                <a:solidFill>
                  <a:srgbClr val="002060"/>
                </a:solidFill>
                <a:latin typeface="Calibri"/>
                <a:ea typeface="Calibri"/>
                <a:cs typeface="Calibri"/>
              </a:rPr>
              <a:t>Implemented by:</a:t>
            </a:r>
          </a:p>
        </p:txBody>
      </p:sp>
      <p:pic>
        <p:nvPicPr>
          <p:cNvPr id="189" name="Picture 4" descr="Trade and Development Bank Group - TDB Group | LinkedIn">
            <a:extLst>
              <a:ext uri="{FF2B5EF4-FFF2-40B4-BE49-F238E27FC236}">
                <a16:creationId xmlns:a16="http://schemas.microsoft.com/office/drawing/2014/main" id="{766B64B3-8FD5-03A8-23A6-274734020BB0}"/>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0935847" y="5298873"/>
            <a:ext cx="652418" cy="447722"/>
          </a:xfrm>
          <a:prstGeom prst="rect">
            <a:avLst/>
          </a:prstGeom>
          <a:noFill/>
          <a:extLst>
            <a:ext uri="{909E8E84-426E-40DD-AFC4-6F175D3DCCD1}">
              <a14:hiddenFill xmlns:a14="http://schemas.microsoft.com/office/drawing/2010/main">
                <a:solidFill>
                  <a:srgbClr val="FFFFFF"/>
                </a:solidFill>
              </a14:hiddenFill>
            </a:ext>
          </a:extLst>
        </p:spPr>
      </p:pic>
      <p:sp>
        <p:nvSpPr>
          <p:cNvPr id="191" name="Rechteck 172">
            <a:extLst>
              <a:ext uri="{FF2B5EF4-FFF2-40B4-BE49-F238E27FC236}">
                <a16:creationId xmlns:a16="http://schemas.microsoft.com/office/drawing/2014/main" id="{A1B41499-4B44-385A-BAC3-9CB45B4CEEF3}"/>
              </a:ext>
            </a:extLst>
          </p:cNvPr>
          <p:cNvSpPr/>
          <p:nvPr/>
        </p:nvSpPr>
        <p:spPr>
          <a:xfrm>
            <a:off x="2832619" y="2030880"/>
            <a:ext cx="432000" cy="144000"/>
          </a:xfrm>
          <a:prstGeom prst="rect">
            <a:avLst/>
          </a:prstGeom>
          <a:solidFill>
            <a:srgbClr val="1AA4E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atin typeface="Arial" panose="020B0604020202020204" pitchFamily="34" charset="0"/>
              <a:cs typeface="Arial" panose="020B0604020202020204" pitchFamily="34" charset="0"/>
            </a:endParaRPr>
          </a:p>
        </p:txBody>
      </p:sp>
      <p:grpSp>
        <p:nvGrpSpPr>
          <p:cNvPr id="1024" name="Gruppieren 154">
            <a:extLst>
              <a:ext uri="{FF2B5EF4-FFF2-40B4-BE49-F238E27FC236}">
                <a16:creationId xmlns:a16="http://schemas.microsoft.com/office/drawing/2014/main" id="{E4A977E2-9B13-D366-E46B-42AFFB4ED14B}"/>
              </a:ext>
            </a:extLst>
          </p:cNvPr>
          <p:cNvGrpSpPr/>
          <p:nvPr/>
        </p:nvGrpSpPr>
        <p:grpSpPr>
          <a:xfrm>
            <a:off x="597453" y="1920926"/>
            <a:ext cx="1954765" cy="2243375"/>
            <a:chOff x="190992" y="723635"/>
            <a:chExt cx="3173121" cy="3639922"/>
          </a:xfrm>
          <a:solidFill>
            <a:srgbClr val="E1E1E1"/>
          </a:solidFill>
        </p:grpSpPr>
        <p:grpSp>
          <p:nvGrpSpPr>
            <p:cNvPr id="1025" name="Group 1024">
              <a:extLst>
                <a:ext uri="{FF2B5EF4-FFF2-40B4-BE49-F238E27FC236}">
                  <a16:creationId xmlns:a16="http://schemas.microsoft.com/office/drawing/2014/main" id="{75B63609-45C0-1A01-6D8C-82BE61DE5C56}"/>
                </a:ext>
              </a:extLst>
            </p:cNvPr>
            <p:cNvGrpSpPr/>
            <p:nvPr/>
          </p:nvGrpSpPr>
          <p:grpSpPr>
            <a:xfrm>
              <a:off x="190992" y="723635"/>
              <a:ext cx="3173121" cy="3639922"/>
              <a:chOff x="190976" y="723764"/>
              <a:chExt cx="3403600" cy="3905583"/>
            </a:xfrm>
            <a:grpFill/>
          </p:grpSpPr>
          <p:sp>
            <p:nvSpPr>
              <p:cNvPr id="1029" name="Freeform 7">
                <a:extLst>
                  <a:ext uri="{FF2B5EF4-FFF2-40B4-BE49-F238E27FC236}">
                    <a16:creationId xmlns:a16="http://schemas.microsoft.com/office/drawing/2014/main" id="{3A7B94D2-4991-899C-640B-CBF90D90FE73}"/>
                  </a:ext>
                </a:extLst>
              </p:cNvPr>
              <p:cNvSpPr>
                <a:spLocks/>
              </p:cNvSpPr>
              <p:nvPr/>
            </p:nvSpPr>
            <p:spPr bwMode="auto">
              <a:xfrm>
                <a:off x="1889601" y="4627759"/>
                <a:ext cx="3175" cy="1588"/>
              </a:xfrm>
              <a:custGeom>
                <a:avLst/>
                <a:gdLst/>
                <a:ahLst/>
                <a:cxnLst>
                  <a:cxn ang="0">
                    <a:pos x="1" y="0"/>
                  </a:cxn>
                  <a:cxn ang="0">
                    <a:pos x="0" y="0"/>
                  </a:cxn>
                  <a:cxn ang="0">
                    <a:pos x="1" y="0"/>
                  </a:cxn>
                </a:cxnLst>
                <a:rect l="0" t="0" r="r" b="b"/>
                <a:pathLst>
                  <a:path w="1">
                    <a:moveTo>
                      <a:pt x="1" y="0"/>
                    </a:moveTo>
                    <a:cubicBezTo>
                      <a:pt x="0" y="0"/>
                      <a:pt x="0" y="0"/>
                      <a:pt x="0" y="0"/>
                    </a:cubicBezTo>
                    <a:cubicBezTo>
                      <a:pt x="0" y="0"/>
                      <a:pt x="1" y="0"/>
                      <a:pt x="1" y="0"/>
                    </a:cubicBezTo>
                    <a:close/>
                  </a:path>
                </a:pathLst>
              </a:custGeom>
              <a:grpFill/>
              <a:ln w="3175">
                <a:noFill/>
                <a:round/>
                <a:headEnd/>
                <a:tailEnd/>
              </a:ln>
            </p:spPr>
            <p:txBody>
              <a:bodyPr vert="horz" wrap="square" lIns="121920" tIns="60960" rIns="121920" bIns="60960" numCol="1" anchor="t" anchorCtr="0" compatLnSpc="1">
                <a:prstTxWarp prst="textNoShape">
                  <a:avLst/>
                </a:prstTxWarp>
              </a:bodyPr>
              <a:lstStyle/>
              <a:p>
                <a:endParaRPr lang="de-DE"/>
              </a:p>
            </p:txBody>
          </p:sp>
          <p:sp>
            <p:nvSpPr>
              <p:cNvPr id="1030" name="Freeform 8">
                <a:extLst>
                  <a:ext uri="{FF2B5EF4-FFF2-40B4-BE49-F238E27FC236}">
                    <a16:creationId xmlns:a16="http://schemas.microsoft.com/office/drawing/2014/main" id="{AA3FEBAE-ED1C-852F-0E54-B6DA024D8434}"/>
                  </a:ext>
                </a:extLst>
              </p:cNvPr>
              <p:cNvSpPr>
                <a:spLocks/>
              </p:cNvSpPr>
              <p:nvPr/>
            </p:nvSpPr>
            <p:spPr bwMode="auto">
              <a:xfrm>
                <a:off x="1913414" y="4622996"/>
                <a:ext cx="3175" cy="3175"/>
              </a:xfrm>
              <a:custGeom>
                <a:avLst/>
                <a:gdLst/>
                <a:ahLst/>
                <a:cxnLst>
                  <a:cxn ang="0">
                    <a:pos x="1" y="0"/>
                  </a:cxn>
                  <a:cxn ang="0">
                    <a:pos x="0" y="1"/>
                  </a:cxn>
                  <a:cxn ang="0">
                    <a:pos x="1" y="0"/>
                  </a:cxn>
                </a:cxnLst>
                <a:rect l="0" t="0" r="r" b="b"/>
                <a:pathLst>
                  <a:path w="1" h="1">
                    <a:moveTo>
                      <a:pt x="1" y="0"/>
                    </a:moveTo>
                    <a:cubicBezTo>
                      <a:pt x="0" y="1"/>
                      <a:pt x="0" y="1"/>
                      <a:pt x="0" y="1"/>
                    </a:cubicBezTo>
                    <a:cubicBezTo>
                      <a:pt x="0" y="1"/>
                      <a:pt x="0" y="1"/>
                      <a:pt x="1" y="0"/>
                    </a:cubicBezTo>
                    <a:close/>
                  </a:path>
                </a:pathLst>
              </a:custGeom>
              <a:grpFill/>
              <a:ln w="3175">
                <a:noFill/>
                <a:round/>
                <a:headEnd/>
                <a:tailEnd/>
              </a:ln>
            </p:spPr>
            <p:txBody>
              <a:bodyPr vert="horz" wrap="square" lIns="121920" tIns="60960" rIns="121920" bIns="60960" numCol="1" anchor="t" anchorCtr="0" compatLnSpc="1">
                <a:prstTxWarp prst="textNoShape">
                  <a:avLst/>
                </a:prstTxWarp>
              </a:bodyPr>
              <a:lstStyle/>
              <a:p>
                <a:endParaRPr lang="de-DE"/>
              </a:p>
            </p:txBody>
          </p:sp>
          <p:sp>
            <p:nvSpPr>
              <p:cNvPr id="1031" name="Freeform 9">
                <a:extLst>
                  <a:ext uri="{FF2B5EF4-FFF2-40B4-BE49-F238E27FC236}">
                    <a16:creationId xmlns:a16="http://schemas.microsoft.com/office/drawing/2014/main" id="{9B0B3ABC-D72D-02CF-6A1D-2FA5D6C6103A}"/>
                  </a:ext>
                </a:extLst>
              </p:cNvPr>
              <p:cNvSpPr>
                <a:spLocks/>
              </p:cNvSpPr>
              <p:nvPr/>
            </p:nvSpPr>
            <p:spPr bwMode="auto">
              <a:xfrm>
                <a:off x="1888014" y="4627759"/>
                <a:ext cx="1588" cy="1588"/>
              </a:xfrm>
              <a:custGeom>
                <a:avLst/>
                <a:gdLst/>
                <a:ahLst/>
                <a:cxnLst>
                  <a:cxn ang="0">
                    <a:pos x="1" y="0"/>
                  </a:cxn>
                  <a:cxn ang="0">
                    <a:pos x="0" y="0"/>
                  </a:cxn>
                  <a:cxn ang="0">
                    <a:pos x="1" y="0"/>
                  </a:cxn>
                </a:cxnLst>
                <a:rect l="0" t="0" r="r" b="b"/>
                <a:pathLst>
                  <a:path w="1">
                    <a:moveTo>
                      <a:pt x="1" y="0"/>
                    </a:moveTo>
                    <a:cubicBezTo>
                      <a:pt x="1" y="0"/>
                      <a:pt x="0" y="0"/>
                      <a:pt x="0" y="0"/>
                    </a:cubicBezTo>
                    <a:cubicBezTo>
                      <a:pt x="0" y="0"/>
                      <a:pt x="1" y="0"/>
                      <a:pt x="1" y="0"/>
                    </a:cubicBezTo>
                    <a:close/>
                  </a:path>
                </a:pathLst>
              </a:custGeom>
              <a:grpFill/>
              <a:ln w="3175">
                <a:noFill/>
                <a:round/>
                <a:headEnd/>
                <a:tailEnd/>
              </a:ln>
            </p:spPr>
            <p:txBody>
              <a:bodyPr vert="horz" wrap="square" lIns="121920" tIns="60960" rIns="121920" bIns="60960" numCol="1" anchor="t" anchorCtr="0" compatLnSpc="1">
                <a:prstTxWarp prst="textNoShape">
                  <a:avLst/>
                </a:prstTxWarp>
              </a:bodyPr>
              <a:lstStyle/>
              <a:p>
                <a:endParaRPr lang="de-DE"/>
              </a:p>
            </p:txBody>
          </p:sp>
          <p:sp>
            <p:nvSpPr>
              <p:cNvPr id="1032" name="Freeform 5">
                <a:extLst>
                  <a:ext uri="{FF2B5EF4-FFF2-40B4-BE49-F238E27FC236}">
                    <a16:creationId xmlns:a16="http://schemas.microsoft.com/office/drawing/2014/main" id="{5D378EB9-DD51-D2F2-EBCB-4E3CF8780D31}"/>
                  </a:ext>
                </a:extLst>
              </p:cNvPr>
              <p:cNvSpPr>
                <a:spLocks/>
              </p:cNvSpPr>
              <p:nvPr/>
            </p:nvSpPr>
            <p:spPr bwMode="auto">
              <a:xfrm>
                <a:off x="1421288" y="723764"/>
                <a:ext cx="207963" cy="361950"/>
              </a:xfrm>
              <a:custGeom>
                <a:avLst/>
                <a:gdLst/>
                <a:ahLst/>
                <a:cxnLst>
                  <a:cxn ang="0">
                    <a:pos x="196" y="96"/>
                  </a:cxn>
                  <a:cxn ang="0">
                    <a:pos x="208" y="92"/>
                  </a:cxn>
                  <a:cxn ang="0">
                    <a:pos x="128" y="156"/>
                  </a:cxn>
                  <a:cxn ang="0">
                    <a:pos x="160" y="172"/>
                  </a:cxn>
                  <a:cxn ang="0">
                    <a:pos x="142" y="276"/>
                  </a:cxn>
                  <a:cxn ang="0">
                    <a:pos x="159" y="388"/>
                  </a:cxn>
                  <a:cxn ang="0">
                    <a:pos x="148" y="468"/>
                  </a:cxn>
                  <a:cxn ang="0">
                    <a:pos x="136" y="472"/>
                  </a:cxn>
                  <a:cxn ang="0">
                    <a:pos x="77" y="517"/>
                  </a:cxn>
                  <a:cxn ang="0">
                    <a:pos x="58" y="546"/>
                  </a:cxn>
                  <a:cxn ang="0">
                    <a:pos x="18" y="644"/>
                  </a:cxn>
                  <a:cxn ang="0">
                    <a:pos x="44" y="692"/>
                  </a:cxn>
                  <a:cxn ang="0">
                    <a:pos x="59" y="736"/>
                  </a:cxn>
                  <a:cxn ang="0">
                    <a:pos x="134" y="780"/>
                  </a:cxn>
                  <a:cxn ang="0">
                    <a:pos x="165" y="859"/>
                  </a:cxn>
                  <a:cxn ang="0">
                    <a:pos x="267" y="930"/>
                  </a:cxn>
                  <a:cxn ang="0">
                    <a:pos x="324" y="1100"/>
                  </a:cxn>
                  <a:cxn ang="0">
                    <a:pos x="323" y="1264"/>
                  </a:cxn>
                  <a:cxn ang="0">
                    <a:pos x="500" y="1136"/>
                  </a:cxn>
                  <a:cxn ang="0">
                    <a:pos x="497" y="1005"/>
                  </a:cxn>
                  <a:cxn ang="0">
                    <a:pos x="539" y="989"/>
                  </a:cxn>
                  <a:cxn ang="0">
                    <a:pos x="636" y="907"/>
                  </a:cxn>
                  <a:cxn ang="0">
                    <a:pos x="732" y="848"/>
                  </a:cxn>
                  <a:cxn ang="0">
                    <a:pos x="724" y="752"/>
                  </a:cxn>
                  <a:cxn ang="0">
                    <a:pos x="657" y="728"/>
                  </a:cxn>
                  <a:cxn ang="0">
                    <a:pos x="639" y="665"/>
                  </a:cxn>
                  <a:cxn ang="0">
                    <a:pos x="604" y="676"/>
                  </a:cxn>
                  <a:cxn ang="0">
                    <a:pos x="568" y="680"/>
                  </a:cxn>
                  <a:cxn ang="0">
                    <a:pos x="570" y="650"/>
                  </a:cxn>
                  <a:cxn ang="0">
                    <a:pos x="527" y="651"/>
                  </a:cxn>
                  <a:cxn ang="0">
                    <a:pos x="466" y="552"/>
                  </a:cxn>
                  <a:cxn ang="0">
                    <a:pos x="508" y="528"/>
                  </a:cxn>
                  <a:cxn ang="0">
                    <a:pos x="556" y="504"/>
                  </a:cxn>
                  <a:cxn ang="0">
                    <a:pos x="552" y="496"/>
                  </a:cxn>
                  <a:cxn ang="0">
                    <a:pos x="652" y="384"/>
                  </a:cxn>
                  <a:cxn ang="0">
                    <a:pos x="652" y="380"/>
                  </a:cxn>
                  <a:cxn ang="0">
                    <a:pos x="628" y="313"/>
                  </a:cxn>
                  <a:cxn ang="0">
                    <a:pos x="539" y="204"/>
                  </a:cxn>
                  <a:cxn ang="0">
                    <a:pos x="586" y="172"/>
                  </a:cxn>
                  <a:cxn ang="0">
                    <a:pos x="632" y="56"/>
                  </a:cxn>
                  <a:cxn ang="0">
                    <a:pos x="500" y="116"/>
                  </a:cxn>
                  <a:cxn ang="0">
                    <a:pos x="512" y="92"/>
                  </a:cxn>
                  <a:cxn ang="0">
                    <a:pos x="488" y="76"/>
                  </a:cxn>
                  <a:cxn ang="0">
                    <a:pos x="484" y="76"/>
                  </a:cxn>
                  <a:cxn ang="0">
                    <a:pos x="464" y="84"/>
                  </a:cxn>
                  <a:cxn ang="0">
                    <a:pos x="464" y="80"/>
                  </a:cxn>
                  <a:cxn ang="0">
                    <a:pos x="500" y="48"/>
                  </a:cxn>
                  <a:cxn ang="0">
                    <a:pos x="500" y="44"/>
                  </a:cxn>
                  <a:cxn ang="0">
                    <a:pos x="416" y="48"/>
                  </a:cxn>
                  <a:cxn ang="0">
                    <a:pos x="432" y="20"/>
                  </a:cxn>
                  <a:cxn ang="0">
                    <a:pos x="248" y="72"/>
                  </a:cxn>
                  <a:cxn ang="0">
                    <a:pos x="196" y="96"/>
                  </a:cxn>
                </a:cxnLst>
                <a:rect l="0" t="0" r="r" b="b"/>
                <a:pathLst>
                  <a:path w="732" h="1264">
                    <a:moveTo>
                      <a:pt x="196" y="96"/>
                    </a:moveTo>
                    <a:cubicBezTo>
                      <a:pt x="208" y="92"/>
                      <a:pt x="208" y="92"/>
                      <a:pt x="208" y="92"/>
                    </a:cubicBezTo>
                    <a:cubicBezTo>
                      <a:pt x="192" y="123"/>
                      <a:pt x="157" y="139"/>
                      <a:pt x="128" y="156"/>
                    </a:cubicBezTo>
                    <a:cubicBezTo>
                      <a:pt x="136" y="170"/>
                      <a:pt x="144" y="171"/>
                      <a:pt x="160" y="172"/>
                    </a:cubicBezTo>
                    <a:cubicBezTo>
                      <a:pt x="142" y="276"/>
                      <a:pt x="142" y="276"/>
                      <a:pt x="142" y="276"/>
                    </a:cubicBezTo>
                    <a:cubicBezTo>
                      <a:pt x="159" y="388"/>
                      <a:pt x="159" y="388"/>
                      <a:pt x="159" y="388"/>
                    </a:cubicBezTo>
                    <a:cubicBezTo>
                      <a:pt x="148" y="468"/>
                      <a:pt x="148" y="468"/>
                      <a:pt x="148" y="468"/>
                    </a:cubicBezTo>
                    <a:cubicBezTo>
                      <a:pt x="136" y="472"/>
                      <a:pt x="136" y="472"/>
                      <a:pt x="136" y="472"/>
                    </a:cubicBezTo>
                    <a:cubicBezTo>
                      <a:pt x="132" y="504"/>
                      <a:pt x="99" y="502"/>
                      <a:pt x="77" y="517"/>
                    </a:cubicBezTo>
                    <a:cubicBezTo>
                      <a:pt x="67" y="524"/>
                      <a:pt x="66" y="537"/>
                      <a:pt x="58" y="546"/>
                    </a:cubicBezTo>
                    <a:cubicBezTo>
                      <a:pt x="26" y="579"/>
                      <a:pt x="0" y="591"/>
                      <a:pt x="18" y="644"/>
                    </a:cubicBezTo>
                    <a:cubicBezTo>
                      <a:pt x="24" y="661"/>
                      <a:pt x="37" y="674"/>
                      <a:pt x="44" y="692"/>
                    </a:cubicBezTo>
                    <a:cubicBezTo>
                      <a:pt x="49" y="706"/>
                      <a:pt x="46" y="725"/>
                      <a:pt x="59" y="736"/>
                    </a:cubicBezTo>
                    <a:cubicBezTo>
                      <a:pt x="81" y="757"/>
                      <a:pt x="113" y="753"/>
                      <a:pt x="134" y="780"/>
                    </a:cubicBezTo>
                    <a:cubicBezTo>
                      <a:pt x="151" y="802"/>
                      <a:pt x="146" y="842"/>
                      <a:pt x="165" y="859"/>
                    </a:cubicBezTo>
                    <a:cubicBezTo>
                      <a:pt x="198" y="888"/>
                      <a:pt x="242" y="893"/>
                      <a:pt x="267" y="930"/>
                    </a:cubicBezTo>
                    <a:cubicBezTo>
                      <a:pt x="298" y="972"/>
                      <a:pt x="309" y="1050"/>
                      <a:pt x="324" y="1100"/>
                    </a:cubicBezTo>
                    <a:cubicBezTo>
                      <a:pt x="304" y="1143"/>
                      <a:pt x="336" y="1220"/>
                      <a:pt x="323" y="1264"/>
                    </a:cubicBezTo>
                    <a:cubicBezTo>
                      <a:pt x="375" y="1252"/>
                      <a:pt x="497" y="1200"/>
                      <a:pt x="500" y="1136"/>
                    </a:cubicBezTo>
                    <a:cubicBezTo>
                      <a:pt x="502" y="1089"/>
                      <a:pt x="451" y="1043"/>
                      <a:pt x="497" y="1005"/>
                    </a:cubicBezTo>
                    <a:cubicBezTo>
                      <a:pt x="509" y="994"/>
                      <a:pt x="526" y="998"/>
                      <a:pt x="539" y="989"/>
                    </a:cubicBezTo>
                    <a:cubicBezTo>
                      <a:pt x="574" y="965"/>
                      <a:pt x="596" y="925"/>
                      <a:pt x="636" y="907"/>
                    </a:cubicBezTo>
                    <a:cubicBezTo>
                      <a:pt x="669" y="892"/>
                      <a:pt x="721" y="888"/>
                      <a:pt x="732" y="848"/>
                    </a:cubicBezTo>
                    <a:cubicBezTo>
                      <a:pt x="699" y="828"/>
                      <a:pt x="698" y="779"/>
                      <a:pt x="724" y="752"/>
                    </a:cubicBezTo>
                    <a:cubicBezTo>
                      <a:pt x="708" y="721"/>
                      <a:pt x="680" y="746"/>
                      <a:pt x="657" y="728"/>
                    </a:cubicBezTo>
                    <a:cubicBezTo>
                      <a:pt x="638" y="712"/>
                      <a:pt x="656" y="682"/>
                      <a:pt x="639" y="665"/>
                    </a:cubicBezTo>
                    <a:cubicBezTo>
                      <a:pt x="624" y="651"/>
                      <a:pt x="605" y="656"/>
                      <a:pt x="604" y="676"/>
                    </a:cubicBezTo>
                    <a:cubicBezTo>
                      <a:pt x="568" y="680"/>
                      <a:pt x="568" y="680"/>
                      <a:pt x="568" y="680"/>
                    </a:cubicBezTo>
                    <a:cubicBezTo>
                      <a:pt x="574" y="671"/>
                      <a:pt x="581" y="659"/>
                      <a:pt x="570" y="650"/>
                    </a:cubicBezTo>
                    <a:cubicBezTo>
                      <a:pt x="559" y="641"/>
                      <a:pt x="540" y="654"/>
                      <a:pt x="527" y="651"/>
                    </a:cubicBezTo>
                    <a:cubicBezTo>
                      <a:pt x="495" y="644"/>
                      <a:pt x="429" y="586"/>
                      <a:pt x="466" y="552"/>
                    </a:cubicBezTo>
                    <a:cubicBezTo>
                      <a:pt x="477" y="541"/>
                      <a:pt x="494" y="537"/>
                      <a:pt x="508" y="528"/>
                    </a:cubicBezTo>
                    <a:cubicBezTo>
                      <a:pt x="524" y="518"/>
                      <a:pt x="538" y="510"/>
                      <a:pt x="556" y="504"/>
                    </a:cubicBezTo>
                    <a:cubicBezTo>
                      <a:pt x="552" y="496"/>
                      <a:pt x="552" y="496"/>
                      <a:pt x="552" y="496"/>
                    </a:cubicBezTo>
                    <a:cubicBezTo>
                      <a:pt x="602" y="476"/>
                      <a:pt x="618" y="420"/>
                      <a:pt x="652" y="384"/>
                    </a:cubicBezTo>
                    <a:cubicBezTo>
                      <a:pt x="652" y="380"/>
                      <a:pt x="652" y="380"/>
                      <a:pt x="652" y="380"/>
                    </a:cubicBezTo>
                    <a:cubicBezTo>
                      <a:pt x="627" y="357"/>
                      <a:pt x="643" y="336"/>
                      <a:pt x="628" y="313"/>
                    </a:cubicBezTo>
                    <a:cubicBezTo>
                      <a:pt x="603" y="274"/>
                      <a:pt x="511" y="275"/>
                      <a:pt x="539" y="204"/>
                    </a:cubicBezTo>
                    <a:cubicBezTo>
                      <a:pt x="548" y="180"/>
                      <a:pt x="569" y="184"/>
                      <a:pt x="586" y="172"/>
                    </a:cubicBezTo>
                    <a:cubicBezTo>
                      <a:pt x="620" y="149"/>
                      <a:pt x="645" y="93"/>
                      <a:pt x="632" y="56"/>
                    </a:cubicBezTo>
                    <a:cubicBezTo>
                      <a:pt x="586" y="66"/>
                      <a:pt x="548" y="123"/>
                      <a:pt x="500" y="116"/>
                    </a:cubicBezTo>
                    <a:cubicBezTo>
                      <a:pt x="512" y="92"/>
                      <a:pt x="512" y="92"/>
                      <a:pt x="512" y="92"/>
                    </a:cubicBezTo>
                    <a:cubicBezTo>
                      <a:pt x="488" y="76"/>
                      <a:pt x="488" y="76"/>
                      <a:pt x="488" y="76"/>
                    </a:cubicBezTo>
                    <a:cubicBezTo>
                      <a:pt x="484" y="76"/>
                      <a:pt x="484" y="76"/>
                      <a:pt x="484" y="76"/>
                    </a:cubicBezTo>
                    <a:cubicBezTo>
                      <a:pt x="464" y="84"/>
                      <a:pt x="464" y="84"/>
                      <a:pt x="464" y="84"/>
                    </a:cubicBezTo>
                    <a:cubicBezTo>
                      <a:pt x="464" y="80"/>
                      <a:pt x="464" y="80"/>
                      <a:pt x="464" y="80"/>
                    </a:cubicBezTo>
                    <a:cubicBezTo>
                      <a:pt x="500" y="48"/>
                      <a:pt x="500" y="48"/>
                      <a:pt x="500" y="48"/>
                    </a:cubicBezTo>
                    <a:cubicBezTo>
                      <a:pt x="500" y="44"/>
                      <a:pt x="500" y="44"/>
                      <a:pt x="500" y="44"/>
                    </a:cubicBezTo>
                    <a:cubicBezTo>
                      <a:pt x="464" y="26"/>
                      <a:pt x="449" y="31"/>
                      <a:pt x="416" y="48"/>
                    </a:cubicBezTo>
                    <a:cubicBezTo>
                      <a:pt x="432" y="20"/>
                      <a:pt x="432" y="20"/>
                      <a:pt x="432" y="20"/>
                    </a:cubicBezTo>
                    <a:cubicBezTo>
                      <a:pt x="373" y="0"/>
                      <a:pt x="295" y="42"/>
                      <a:pt x="248" y="72"/>
                    </a:cubicBezTo>
                    <a:cubicBezTo>
                      <a:pt x="230" y="82"/>
                      <a:pt x="211" y="79"/>
                      <a:pt x="196" y="96"/>
                    </a:cubicBezTo>
                  </a:path>
                </a:pathLst>
              </a:custGeom>
              <a:grpFill/>
              <a:ln w="3175">
                <a:noFill/>
                <a:round/>
                <a:headEnd/>
                <a:tailEnd/>
              </a:ln>
            </p:spPr>
            <p:txBody>
              <a:bodyPr vert="horz" wrap="square" lIns="121920" tIns="60960" rIns="121920" bIns="60960" numCol="1" anchor="t" anchorCtr="0" compatLnSpc="1">
                <a:prstTxWarp prst="textNoShape">
                  <a:avLst/>
                </a:prstTxWarp>
              </a:bodyPr>
              <a:lstStyle/>
              <a:p>
                <a:endParaRPr lang="de-DE"/>
              </a:p>
            </p:txBody>
          </p:sp>
          <p:sp>
            <p:nvSpPr>
              <p:cNvPr id="1033" name="Freeform 6">
                <a:extLst>
                  <a:ext uri="{FF2B5EF4-FFF2-40B4-BE49-F238E27FC236}">
                    <a16:creationId xmlns:a16="http://schemas.microsoft.com/office/drawing/2014/main" id="{F6FC7374-C54B-9B6B-D9D0-45D542563F77}"/>
                  </a:ext>
                </a:extLst>
              </p:cNvPr>
              <p:cNvSpPr>
                <a:spLocks/>
              </p:cNvSpPr>
              <p:nvPr/>
            </p:nvSpPr>
            <p:spPr bwMode="auto">
              <a:xfrm>
                <a:off x="200501" y="796789"/>
                <a:ext cx="800100" cy="738188"/>
              </a:xfrm>
              <a:custGeom>
                <a:avLst/>
                <a:gdLst/>
                <a:ahLst/>
                <a:cxnLst>
                  <a:cxn ang="0">
                    <a:pos x="1683" y="384"/>
                  </a:cxn>
                  <a:cxn ang="0">
                    <a:pos x="1484" y="473"/>
                  </a:cxn>
                  <a:cxn ang="0">
                    <a:pos x="1360" y="590"/>
                  </a:cxn>
                  <a:cxn ang="0">
                    <a:pos x="1265" y="785"/>
                  </a:cxn>
                  <a:cxn ang="0">
                    <a:pos x="1259" y="920"/>
                  </a:cxn>
                  <a:cxn ang="0">
                    <a:pos x="1227" y="1042"/>
                  </a:cxn>
                  <a:cxn ang="0">
                    <a:pos x="1044" y="1200"/>
                  </a:cxn>
                  <a:cxn ang="0">
                    <a:pos x="799" y="1327"/>
                  </a:cxn>
                  <a:cxn ang="0">
                    <a:pos x="643" y="1469"/>
                  </a:cxn>
                  <a:cxn ang="0">
                    <a:pos x="459" y="1641"/>
                  </a:cxn>
                  <a:cxn ang="0">
                    <a:pos x="395" y="1793"/>
                  </a:cxn>
                  <a:cxn ang="0">
                    <a:pos x="191" y="2085"/>
                  </a:cxn>
                  <a:cxn ang="0">
                    <a:pos x="211" y="2065"/>
                  </a:cxn>
                  <a:cxn ang="0">
                    <a:pos x="171" y="2153"/>
                  </a:cxn>
                  <a:cxn ang="0">
                    <a:pos x="69" y="2323"/>
                  </a:cxn>
                  <a:cxn ang="0">
                    <a:pos x="4" y="2549"/>
                  </a:cxn>
                  <a:cxn ang="0">
                    <a:pos x="47" y="2489"/>
                  </a:cxn>
                  <a:cxn ang="0">
                    <a:pos x="671" y="2489"/>
                  </a:cxn>
                  <a:cxn ang="0">
                    <a:pos x="710" y="2289"/>
                  </a:cxn>
                  <a:cxn ang="0">
                    <a:pos x="847" y="2134"/>
                  </a:cxn>
                  <a:cxn ang="0">
                    <a:pos x="895" y="2001"/>
                  </a:cxn>
                  <a:cxn ang="0">
                    <a:pos x="1479" y="1685"/>
                  </a:cxn>
                  <a:cxn ang="0">
                    <a:pos x="1543" y="1160"/>
                  </a:cxn>
                  <a:cxn ang="0">
                    <a:pos x="1686" y="1088"/>
                  </a:cxn>
                  <a:cxn ang="0">
                    <a:pos x="1827" y="1059"/>
                  </a:cxn>
                  <a:cxn ang="0">
                    <a:pos x="2011" y="1002"/>
                  </a:cxn>
                  <a:cxn ang="0">
                    <a:pos x="2155" y="935"/>
                  </a:cxn>
                  <a:cxn ang="0">
                    <a:pos x="2283" y="880"/>
                  </a:cxn>
                  <a:cxn ang="0">
                    <a:pos x="2350" y="847"/>
                  </a:cxn>
                  <a:cxn ang="0">
                    <a:pos x="2320" y="745"/>
                  </a:cxn>
                  <a:cxn ang="0">
                    <a:pos x="2439" y="725"/>
                  </a:cxn>
                  <a:cxn ang="0">
                    <a:pos x="2571" y="663"/>
                  </a:cxn>
                  <a:cxn ang="0">
                    <a:pos x="2755" y="657"/>
                  </a:cxn>
                  <a:cxn ang="0">
                    <a:pos x="2707" y="525"/>
                  </a:cxn>
                  <a:cxn ang="0">
                    <a:pos x="2696" y="421"/>
                  </a:cxn>
                  <a:cxn ang="0">
                    <a:pos x="2691" y="325"/>
                  </a:cxn>
                  <a:cxn ang="0">
                    <a:pos x="2679" y="253"/>
                  </a:cxn>
                  <a:cxn ang="0">
                    <a:pos x="2575" y="148"/>
                  </a:cxn>
                  <a:cxn ang="0">
                    <a:pos x="2455" y="97"/>
                  </a:cxn>
                  <a:cxn ang="0">
                    <a:pos x="2279" y="122"/>
                  </a:cxn>
                  <a:cxn ang="0">
                    <a:pos x="2055" y="13"/>
                  </a:cxn>
                  <a:cxn ang="0">
                    <a:pos x="1941" y="32"/>
                  </a:cxn>
                  <a:cxn ang="0">
                    <a:pos x="1840" y="245"/>
                  </a:cxn>
                </a:cxnLst>
                <a:rect l="0" t="0" r="r" b="b"/>
                <a:pathLst>
                  <a:path w="2799" h="2585">
                    <a:moveTo>
                      <a:pt x="1787" y="313"/>
                    </a:moveTo>
                    <a:cubicBezTo>
                      <a:pt x="1770" y="359"/>
                      <a:pt x="1724" y="369"/>
                      <a:pt x="1683" y="384"/>
                    </a:cubicBezTo>
                    <a:cubicBezTo>
                      <a:pt x="1662" y="391"/>
                      <a:pt x="1646" y="406"/>
                      <a:pt x="1626" y="414"/>
                    </a:cubicBezTo>
                    <a:cubicBezTo>
                      <a:pt x="1578" y="433"/>
                      <a:pt x="1528" y="443"/>
                      <a:pt x="1484" y="473"/>
                    </a:cubicBezTo>
                    <a:cubicBezTo>
                      <a:pt x="1468" y="484"/>
                      <a:pt x="1457" y="503"/>
                      <a:pt x="1443" y="516"/>
                    </a:cubicBezTo>
                    <a:cubicBezTo>
                      <a:pt x="1419" y="537"/>
                      <a:pt x="1374" y="561"/>
                      <a:pt x="1360" y="590"/>
                    </a:cubicBezTo>
                    <a:cubicBezTo>
                      <a:pt x="1350" y="611"/>
                      <a:pt x="1366" y="636"/>
                      <a:pt x="1351" y="657"/>
                    </a:cubicBezTo>
                    <a:cubicBezTo>
                      <a:pt x="1343" y="703"/>
                      <a:pt x="1278" y="734"/>
                      <a:pt x="1265" y="785"/>
                    </a:cubicBezTo>
                    <a:cubicBezTo>
                      <a:pt x="1257" y="815"/>
                      <a:pt x="1265" y="850"/>
                      <a:pt x="1263" y="881"/>
                    </a:cubicBezTo>
                    <a:cubicBezTo>
                      <a:pt x="1262" y="893"/>
                      <a:pt x="1255" y="907"/>
                      <a:pt x="1259" y="920"/>
                    </a:cubicBezTo>
                    <a:cubicBezTo>
                      <a:pt x="1265" y="938"/>
                      <a:pt x="1298" y="947"/>
                      <a:pt x="1293" y="969"/>
                    </a:cubicBezTo>
                    <a:cubicBezTo>
                      <a:pt x="1286" y="1000"/>
                      <a:pt x="1244" y="1018"/>
                      <a:pt x="1227" y="1042"/>
                    </a:cubicBezTo>
                    <a:cubicBezTo>
                      <a:pt x="1200" y="1080"/>
                      <a:pt x="1177" y="1121"/>
                      <a:pt x="1139" y="1150"/>
                    </a:cubicBezTo>
                    <a:cubicBezTo>
                      <a:pt x="1111" y="1172"/>
                      <a:pt x="1072" y="1178"/>
                      <a:pt x="1044" y="1200"/>
                    </a:cubicBezTo>
                    <a:cubicBezTo>
                      <a:pt x="1017" y="1221"/>
                      <a:pt x="1000" y="1255"/>
                      <a:pt x="971" y="1273"/>
                    </a:cubicBezTo>
                    <a:cubicBezTo>
                      <a:pt x="922" y="1303"/>
                      <a:pt x="855" y="1317"/>
                      <a:pt x="799" y="1327"/>
                    </a:cubicBezTo>
                    <a:cubicBezTo>
                      <a:pt x="776" y="1331"/>
                      <a:pt x="740" y="1324"/>
                      <a:pt x="722" y="1340"/>
                    </a:cubicBezTo>
                    <a:cubicBezTo>
                      <a:pt x="689" y="1369"/>
                      <a:pt x="659" y="1428"/>
                      <a:pt x="643" y="1469"/>
                    </a:cubicBezTo>
                    <a:cubicBezTo>
                      <a:pt x="632" y="1495"/>
                      <a:pt x="632" y="1524"/>
                      <a:pt x="611" y="1546"/>
                    </a:cubicBezTo>
                    <a:cubicBezTo>
                      <a:pt x="573" y="1587"/>
                      <a:pt x="486" y="1592"/>
                      <a:pt x="459" y="1641"/>
                    </a:cubicBezTo>
                    <a:cubicBezTo>
                      <a:pt x="452" y="1654"/>
                      <a:pt x="454" y="1671"/>
                      <a:pt x="447" y="1685"/>
                    </a:cubicBezTo>
                    <a:cubicBezTo>
                      <a:pt x="430" y="1720"/>
                      <a:pt x="403" y="1754"/>
                      <a:pt x="395" y="1793"/>
                    </a:cubicBezTo>
                    <a:cubicBezTo>
                      <a:pt x="388" y="1827"/>
                      <a:pt x="405" y="1862"/>
                      <a:pt x="386" y="1893"/>
                    </a:cubicBezTo>
                    <a:cubicBezTo>
                      <a:pt x="339" y="1967"/>
                      <a:pt x="222" y="2000"/>
                      <a:pt x="191" y="2085"/>
                    </a:cubicBezTo>
                    <a:cubicBezTo>
                      <a:pt x="195" y="2089"/>
                      <a:pt x="195" y="2089"/>
                      <a:pt x="195" y="2089"/>
                    </a:cubicBezTo>
                    <a:cubicBezTo>
                      <a:pt x="211" y="2065"/>
                      <a:pt x="211" y="2065"/>
                      <a:pt x="211" y="2065"/>
                    </a:cubicBezTo>
                    <a:cubicBezTo>
                      <a:pt x="235" y="2045"/>
                      <a:pt x="235" y="2045"/>
                      <a:pt x="235" y="2045"/>
                    </a:cubicBezTo>
                    <a:cubicBezTo>
                      <a:pt x="223" y="2083"/>
                      <a:pt x="189" y="2117"/>
                      <a:pt x="171" y="2153"/>
                    </a:cubicBezTo>
                    <a:cubicBezTo>
                      <a:pt x="147" y="2200"/>
                      <a:pt x="138" y="2259"/>
                      <a:pt x="107" y="2304"/>
                    </a:cubicBezTo>
                    <a:cubicBezTo>
                      <a:pt x="97" y="2317"/>
                      <a:pt x="81" y="2314"/>
                      <a:pt x="69" y="2323"/>
                    </a:cubicBezTo>
                    <a:cubicBezTo>
                      <a:pt x="38" y="2347"/>
                      <a:pt x="25" y="2388"/>
                      <a:pt x="23" y="2425"/>
                    </a:cubicBezTo>
                    <a:cubicBezTo>
                      <a:pt x="21" y="2466"/>
                      <a:pt x="11" y="2508"/>
                      <a:pt x="4" y="2549"/>
                    </a:cubicBezTo>
                    <a:cubicBezTo>
                      <a:pt x="0" y="2567"/>
                      <a:pt x="1" y="2585"/>
                      <a:pt x="23" y="2585"/>
                    </a:cubicBezTo>
                    <a:cubicBezTo>
                      <a:pt x="47" y="2489"/>
                      <a:pt x="47" y="2489"/>
                      <a:pt x="47" y="2489"/>
                    </a:cubicBezTo>
                    <a:cubicBezTo>
                      <a:pt x="543" y="2489"/>
                      <a:pt x="543" y="2489"/>
                      <a:pt x="543" y="2489"/>
                    </a:cubicBezTo>
                    <a:cubicBezTo>
                      <a:pt x="671" y="2489"/>
                      <a:pt x="671" y="2489"/>
                      <a:pt x="671" y="2489"/>
                    </a:cubicBezTo>
                    <a:cubicBezTo>
                      <a:pt x="683" y="2489"/>
                      <a:pt x="710" y="2493"/>
                      <a:pt x="720" y="2485"/>
                    </a:cubicBezTo>
                    <a:cubicBezTo>
                      <a:pt x="719" y="2464"/>
                      <a:pt x="716" y="2333"/>
                      <a:pt x="710" y="2289"/>
                    </a:cubicBezTo>
                    <a:cubicBezTo>
                      <a:pt x="707" y="2266"/>
                      <a:pt x="691" y="2246"/>
                      <a:pt x="700" y="2223"/>
                    </a:cubicBezTo>
                    <a:cubicBezTo>
                      <a:pt x="721" y="2166"/>
                      <a:pt x="800" y="2156"/>
                      <a:pt x="847" y="2134"/>
                    </a:cubicBezTo>
                    <a:cubicBezTo>
                      <a:pt x="859" y="2128"/>
                      <a:pt x="882" y="2126"/>
                      <a:pt x="891" y="2114"/>
                    </a:cubicBezTo>
                    <a:cubicBezTo>
                      <a:pt x="907" y="2093"/>
                      <a:pt x="895" y="2027"/>
                      <a:pt x="895" y="2001"/>
                    </a:cubicBezTo>
                    <a:cubicBezTo>
                      <a:pt x="895" y="1685"/>
                      <a:pt x="895" y="1685"/>
                      <a:pt x="895" y="1685"/>
                    </a:cubicBezTo>
                    <a:cubicBezTo>
                      <a:pt x="1479" y="1685"/>
                      <a:pt x="1479" y="1685"/>
                      <a:pt x="1479" y="1685"/>
                    </a:cubicBezTo>
                    <a:cubicBezTo>
                      <a:pt x="1479" y="1201"/>
                      <a:pt x="1479" y="1201"/>
                      <a:pt x="1479" y="1201"/>
                    </a:cubicBezTo>
                    <a:cubicBezTo>
                      <a:pt x="1506" y="1195"/>
                      <a:pt x="1520" y="1173"/>
                      <a:pt x="1543" y="1160"/>
                    </a:cubicBezTo>
                    <a:cubicBezTo>
                      <a:pt x="1576" y="1140"/>
                      <a:pt x="1612" y="1114"/>
                      <a:pt x="1647" y="1097"/>
                    </a:cubicBezTo>
                    <a:cubicBezTo>
                      <a:pt x="1659" y="1091"/>
                      <a:pt x="1673" y="1094"/>
                      <a:pt x="1686" y="1088"/>
                    </a:cubicBezTo>
                    <a:cubicBezTo>
                      <a:pt x="1704" y="1079"/>
                      <a:pt x="1714" y="1059"/>
                      <a:pt x="1735" y="1052"/>
                    </a:cubicBezTo>
                    <a:cubicBezTo>
                      <a:pt x="1767" y="1041"/>
                      <a:pt x="1796" y="1067"/>
                      <a:pt x="1827" y="1059"/>
                    </a:cubicBezTo>
                    <a:cubicBezTo>
                      <a:pt x="1846" y="1054"/>
                      <a:pt x="1848" y="1030"/>
                      <a:pt x="1867" y="1023"/>
                    </a:cubicBezTo>
                    <a:cubicBezTo>
                      <a:pt x="1911" y="1006"/>
                      <a:pt x="1965" y="1015"/>
                      <a:pt x="2011" y="1002"/>
                    </a:cubicBezTo>
                    <a:cubicBezTo>
                      <a:pt x="2036" y="994"/>
                      <a:pt x="2077" y="987"/>
                      <a:pt x="2099" y="974"/>
                    </a:cubicBezTo>
                    <a:cubicBezTo>
                      <a:pt x="2120" y="961"/>
                      <a:pt x="2130" y="944"/>
                      <a:pt x="2155" y="935"/>
                    </a:cubicBezTo>
                    <a:cubicBezTo>
                      <a:pt x="2173" y="929"/>
                      <a:pt x="2193" y="932"/>
                      <a:pt x="2211" y="925"/>
                    </a:cubicBezTo>
                    <a:cubicBezTo>
                      <a:pt x="2237" y="914"/>
                      <a:pt x="2257" y="890"/>
                      <a:pt x="2283" y="880"/>
                    </a:cubicBezTo>
                    <a:cubicBezTo>
                      <a:pt x="2303" y="873"/>
                      <a:pt x="2328" y="882"/>
                      <a:pt x="2345" y="866"/>
                    </a:cubicBezTo>
                    <a:cubicBezTo>
                      <a:pt x="2351" y="861"/>
                      <a:pt x="2354" y="854"/>
                      <a:pt x="2350" y="847"/>
                    </a:cubicBezTo>
                    <a:cubicBezTo>
                      <a:pt x="2344" y="835"/>
                      <a:pt x="2326" y="836"/>
                      <a:pt x="2317" y="826"/>
                    </a:cubicBezTo>
                    <a:cubicBezTo>
                      <a:pt x="2307" y="815"/>
                      <a:pt x="2306" y="753"/>
                      <a:pt x="2320" y="745"/>
                    </a:cubicBezTo>
                    <a:cubicBezTo>
                      <a:pt x="2332" y="738"/>
                      <a:pt x="2349" y="749"/>
                      <a:pt x="2363" y="748"/>
                    </a:cubicBezTo>
                    <a:cubicBezTo>
                      <a:pt x="2386" y="745"/>
                      <a:pt x="2416" y="733"/>
                      <a:pt x="2439" y="725"/>
                    </a:cubicBezTo>
                    <a:cubicBezTo>
                      <a:pt x="2466" y="716"/>
                      <a:pt x="2458" y="694"/>
                      <a:pt x="2476" y="680"/>
                    </a:cubicBezTo>
                    <a:cubicBezTo>
                      <a:pt x="2493" y="666"/>
                      <a:pt x="2549" y="663"/>
                      <a:pt x="2571" y="663"/>
                    </a:cubicBezTo>
                    <a:cubicBezTo>
                      <a:pt x="2630" y="662"/>
                      <a:pt x="2718" y="696"/>
                      <a:pt x="2775" y="669"/>
                    </a:cubicBezTo>
                    <a:cubicBezTo>
                      <a:pt x="2755" y="657"/>
                      <a:pt x="2755" y="657"/>
                      <a:pt x="2755" y="657"/>
                    </a:cubicBezTo>
                    <a:cubicBezTo>
                      <a:pt x="2763" y="630"/>
                      <a:pt x="2775" y="620"/>
                      <a:pt x="2799" y="605"/>
                    </a:cubicBezTo>
                    <a:cubicBezTo>
                      <a:pt x="2707" y="525"/>
                      <a:pt x="2707" y="525"/>
                      <a:pt x="2707" y="525"/>
                    </a:cubicBezTo>
                    <a:cubicBezTo>
                      <a:pt x="2735" y="506"/>
                      <a:pt x="2692" y="488"/>
                      <a:pt x="2687" y="467"/>
                    </a:cubicBezTo>
                    <a:cubicBezTo>
                      <a:pt x="2684" y="451"/>
                      <a:pt x="2697" y="436"/>
                      <a:pt x="2696" y="421"/>
                    </a:cubicBezTo>
                    <a:cubicBezTo>
                      <a:pt x="2694" y="385"/>
                      <a:pt x="2668" y="367"/>
                      <a:pt x="2691" y="329"/>
                    </a:cubicBezTo>
                    <a:cubicBezTo>
                      <a:pt x="2691" y="325"/>
                      <a:pt x="2691" y="325"/>
                      <a:pt x="2691" y="325"/>
                    </a:cubicBezTo>
                    <a:cubicBezTo>
                      <a:pt x="2663" y="273"/>
                      <a:pt x="2663" y="273"/>
                      <a:pt x="2663" y="273"/>
                    </a:cubicBezTo>
                    <a:cubicBezTo>
                      <a:pt x="2679" y="253"/>
                      <a:pt x="2679" y="253"/>
                      <a:pt x="2679" y="253"/>
                    </a:cubicBezTo>
                    <a:cubicBezTo>
                      <a:pt x="2657" y="241"/>
                      <a:pt x="2663" y="229"/>
                      <a:pt x="2671" y="209"/>
                    </a:cubicBezTo>
                    <a:cubicBezTo>
                      <a:pt x="2639" y="192"/>
                      <a:pt x="2608" y="159"/>
                      <a:pt x="2575" y="148"/>
                    </a:cubicBezTo>
                    <a:cubicBezTo>
                      <a:pt x="2556" y="141"/>
                      <a:pt x="2538" y="149"/>
                      <a:pt x="2519" y="147"/>
                    </a:cubicBezTo>
                    <a:cubicBezTo>
                      <a:pt x="2490" y="144"/>
                      <a:pt x="2471" y="118"/>
                      <a:pt x="2455" y="97"/>
                    </a:cubicBezTo>
                    <a:cubicBezTo>
                      <a:pt x="2440" y="104"/>
                      <a:pt x="2430" y="117"/>
                      <a:pt x="2415" y="122"/>
                    </a:cubicBezTo>
                    <a:cubicBezTo>
                      <a:pt x="2370" y="135"/>
                      <a:pt x="2324" y="119"/>
                      <a:pt x="2279" y="122"/>
                    </a:cubicBezTo>
                    <a:cubicBezTo>
                      <a:pt x="2226" y="125"/>
                      <a:pt x="2192" y="147"/>
                      <a:pt x="2139" y="119"/>
                    </a:cubicBezTo>
                    <a:cubicBezTo>
                      <a:pt x="2099" y="98"/>
                      <a:pt x="2041" y="64"/>
                      <a:pt x="2055" y="13"/>
                    </a:cubicBezTo>
                    <a:cubicBezTo>
                      <a:pt x="2028" y="0"/>
                      <a:pt x="2016" y="15"/>
                      <a:pt x="1991" y="22"/>
                    </a:cubicBezTo>
                    <a:cubicBezTo>
                      <a:pt x="1975" y="27"/>
                      <a:pt x="1954" y="21"/>
                      <a:pt x="1941" y="32"/>
                    </a:cubicBezTo>
                    <a:cubicBezTo>
                      <a:pt x="1928" y="43"/>
                      <a:pt x="1922" y="74"/>
                      <a:pt x="1915" y="89"/>
                    </a:cubicBezTo>
                    <a:cubicBezTo>
                      <a:pt x="1890" y="141"/>
                      <a:pt x="1873" y="196"/>
                      <a:pt x="1840" y="245"/>
                    </a:cubicBezTo>
                    <a:cubicBezTo>
                      <a:pt x="1827" y="264"/>
                      <a:pt x="1809" y="305"/>
                      <a:pt x="1787" y="313"/>
                    </a:cubicBezTo>
                    <a:close/>
                  </a:path>
                </a:pathLst>
              </a:custGeom>
              <a:grpFill/>
              <a:ln w="3175">
                <a:noFill/>
                <a:round/>
                <a:headEnd/>
                <a:tailEnd/>
              </a:ln>
            </p:spPr>
            <p:txBody>
              <a:bodyPr vert="horz" wrap="square" lIns="121920" tIns="60960" rIns="121920" bIns="60960" numCol="1" anchor="t" anchorCtr="0" compatLnSpc="1">
                <a:prstTxWarp prst="textNoShape">
                  <a:avLst/>
                </a:prstTxWarp>
              </a:bodyPr>
              <a:lstStyle/>
              <a:p>
                <a:endParaRPr lang="de-DE"/>
              </a:p>
            </p:txBody>
          </p:sp>
          <p:sp>
            <p:nvSpPr>
              <p:cNvPr id="1034" name="Freeform 7">
                <a:extLst>
                  <a:ext uri="{FF2B5EF4-FFF2-40B4-BE49-F238E27FC236}">
                    <a16:creationId xmlns:a16="http://schemas.microsoft.com/office/drawing/2014/main" id="{7C7B102B-C2B3-4C3E-341D-A658DF1650F9}"/>
                  </a:ext>
                </a:extLst>
              </p:cNvPr>
              <p:cNvSpPr>
                <a:spLocks/>
              </p:cNvSpPr>
              <p:nvPr/>
            </p:nvSpPr>
            <p:spPr bwMode="auto">
              <a:xfrm>
                <a:off x="573563" y="999989"/>
                <a:ext cx="1588" cy="1588"/>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w="3175">
                <a:noFill/>
                <a:round/>
                <a:headEnd/>
                <a:tailEnd/>
              </a:ln>
            </p:spPr>
            <p:txBody>
              <a:bodyPr vert="horz" wrap="square" lIns="121920" tIns="60960" rIns="121920" bIns="60960" numCol="1" anchor="t" anchorCtr="0" compatLnSpc="1">
                <a:prstTxWarp prst="textNoShape">
                  <a:avLst/>
                </a:prstTxWarp>
              </a:bodyPr>
              <a:lstStyle/>
              <a:p>
                <a:endParaRPr lang="de-DE"/>
              </a:p>
            </p:txBody>
          </p:sp>
          <p:sp>
            <p:nvSpPr>
              <p:cNvPr id="1035" name="Freeform 8">
                <a:extLst>
                  <a:ext uri="{FF2B5EF4-FFF2-40B4-BE49-F238E27FC236}">
                    <a16:creationId xmlns:a16="http://schemas.microsoft.com/office/drawing/2014/main" id="{B52E2D21-F6D3-98E3-0398-EB21B34F7FCA}"/>
                  </a:ext>
                </a:extLst>
              </p:cNvPr>
              <p:cNvSpPr>
                <a:spLocks/>
              </p:cNvSpPr>
              <p:nvPr/>
            </p:nvSpPr>
            <p:spPr bwMode="auto">
              <a:xfrm>
                <a:off x="618013" y="738051"/>
                <a:ext cx="1028700" cy="885825"/>
              </a:xfrm>
              <a:custGeom>
                <a:avLst/>
                <a:gdLst/>
                <a:ahLst/>
                <a:cxnLst>
                  <a:cxn ang="0">
                    <a:pos x="2505" y="56"/>
                  </a:cxn>
                  <a:cxn ang="0">
                    <a:pos x="2409" y="63"/>
                  </a:cxn>
                  <a:cxn ang="0">
                    <a:pos x="2113" y="63"/>
                  </a:cxn>
                  <a:cxn ang="0">
                    <a:pos x="2030" y="40"/>
                  </a:cxn>
                  <a:cxn ang="0">
                    <a:pos x="1965" y="93"/>
                  </a:cxn>
                  <a:cxn ang="0">
                    <a:pos x="1701" y="114"/>
                  </a:cxn>
                  <a:cxn ang="0">
                    <a:pos x="1473" y="231"/>
                  </a:cxn>
                  <a:cxn ang="0">
                    <a:pos x="1369" y="245"/>
                  </a:cxn>
                  <a:cxn ang="0">
                    <a:pos x="1125" y="355"/>
                  </a:cxn>
                  <a:cxn ang="0">
                    <a:pos x="1193" y="435"/>
                  </a:cxn>
                  <a:cxn ang="0">
                    <a:pos x="1205" y="487"/>
                  </a:cxn>
                  <a:cxn ang="0">
                    <a:pos x="1235" y="627"/>
                  </a:cxn>
                  <a:cxn ang="0">
                    <a:pos x="1249" y="727"/>
                  </a:cxn>
                  <a:cxn ang="0">
                    <a:pos x="1289" y="867"/>
                  </a:cxn>
                  <a:cxn ang="0">
                    <a:pos x="1313" y="875"/>
                  </a:cxn>
                  <a:cxn ang="0">
                    <a:pos x="985" y="924"/>
                  </a:cxn>
                  <a:cxn ang="0">
                    <a:pos x="855" y="947"/>
                  </a:cxn>
                  <a:cxn ang="0">
                    <a:pos x="885" y="1065"/>
                  </a:cxn>
                  <a:cxn ang="0">
                    <a:pos x="749" y="1126"/>
                  </a:cxn>
                  <a:cxn ang="0">
                    <a:pos x="629" y="1173"/>
                  </a:cxn>
                  <a:cxn ang="0">
                    <a:pos x="409" y="1222"/>
                  </a:cxn>
                  <a:cxn ang="0">
                    <a:pos x="285" y="1250"/>
                  </a:cxn>
                  <a:cxn ang="0">
                    <a:pos x="193" y="1294"/>
                  </a:cxn>
                  <a:cxn ang="0">
                    <a:pos x="49" y="1389"/>
                  </a:cxn>
                  <a:cxn ang="0">
                    <a:pos x="13" y="1531"/>
                  </a:cxn>
                  <a:cxn ang="0">
                    <a:pos x="73" y="1693"/>
                  </a:cxn>
                  <a:cxn ang="0">
                    <a:pos x="649" y="2037"/>
                  </a:cxn>
                  <a:cxn ang="0">
                    <a:pos x="1561" y="2637"/>
                  </a:cxn>
                  <a:cxn ang="0">
                    <a:pos x="1723" y="2795"/>
                  </a:cxn>
                  <a:cxn ang="0">
                    <a:pos x="1841" y="2879"/>
                  </a:cxn>
                  <a:cxn ang="0">
                    <a:pos x="1946" y="2921"/>
                  </a:cxn>
                  <a:cxn ang="0">
                    <a:pos x="2085" y="3023"/>
                  </a:cxn>
                  <a:cxn ang="0">
                    <a:pos x="2101" y="3100"/>
                  </a:cxn>
                  <a:cxn ang="0">
                    <a:pos x="2261" y="3071"/>
                  </a:cxn>
                  <a:cxn ang="0">
                    <a:pos x="2529" y="3019"/>
                  </a:cxn>
                  <a:cxn ang="0">
                    <a:pos x="2809" y="2782"/>
                  </a:cxn>
                  <a:cxn ang="0">
                    <a:pos x="3601" y="2315"/>
                  </a:cxn>
                  <a:cxn ang="0">
                    <a:pos x="3393" y="2134"/>
                  </a:cxn>
                  <a:cxn ang="0">
                    <a:pos x="3240" y="1967"/>
                  </a:cxn>
                  <a:cxn ang="0">
                    <a:pos x="3227" y="1799"/>
                  </a:cxn>
                  <a:cxn ang="0">
                    <a:pos x="3241" y="1603"/>
                  </a:cxn>
                  <a:cxn ang="0">
                    <a:pos x="3224" y="1471"/>
                  </a:cxn>
                  <a:cxn ang="0">
                    <a:pos x="3171" y="1203"/>
                  </a:cxn>
                  <a:cxn ang="0">
                    <a:pos x="3110" y="947"/>
                  </a:cxn>
                  <a:cxn ang="0">
                    <a:pos x="2982" y="807"/>
                  </a:cxn>
                  <a:cxn ang="0">
                    <a:pos x="2938" y="715"/>
                  </a:cxn>
                  <a:cxn ang="0">
                    <a:pos x="2858" y="639"/>
                  </a:cxn>
                  <a:cxn ang="0">
                    <a:pos x="2953" y="423"/>
                  </a:cxn>
                  <a:cxn ang="0">
                    <a:pos x="2978" y="340"/>
                  </a:cxn>
                  <a:cxn ang="0">
                    <a:pos x="2971" y="259"/>
                  </a:cxn>
                  <a:cxn ang="0">
                    <a:pos x="2945" y="115"/>
                  </a:cxn>
                  <a:cxn ang="0">
                    <a:pos x="3025" y="55"/>
                  </a:cxn>
                  <a:cxn ang="0">
                    <a:pos x="2941" y="34"/>
                  </a:cxn>
                  <a:cxn ang="0">
                    <a:pos x="2761" y="15"/>
                  </a:cxn>
                  <a:cxn ang="0">
                    <a:pos x="2773" y="23"/>
                  </a:cxn>
                  <a:cxn ang="0">
                    <a:pos x="2673" y="30"/>
                  </a:cxn>
                  <a:cxn ang="0">
                    <a:pos x="2601" y="39"/>
                  </a:cxn>
                </a:cxnLst>
                <a:rect l="0" t="0" r="r" b="b"/>
                <a:pathLst>
                  <a:path w="3601" h="3102">
                    <a:moveTo>
                      <a:pt x="2601" y="39"/>
                    </a:moveTo>
                    <a:cubicBezTo>
                      <a:pt x="2569" y="49"/>
                      <a:pt x="2535" y="46"/>
                      <a:pt x="2505" y="56"/>
                    </a:cubicBezTo>
                    <a:cubicBezTo>
                      <a:pt x="2484" y="63"/>
                      <a:pt x="2471" y="84"/>
                      <a:pt x="2449" y="86"/>
                    </a:cubicBezTo>
                    <a:cubicBezTo>
                      <a:pt x="2430" y="88"/>
                      <a:pt x="2414" y="80"/>
                      <a:pt x="2409" y="63"/>
                    </a:cubicBezTo>
                    <a:cubicBezTo>
                      <a:pt x="2335" y="47"/>
                      <a:pt x="2261" y="29"/>
                      <a:pt x="2185" y="40"/>
                    </a:cubicBezTo>
                    <a:cubicBezTo>
                      <a:pt x="2160" y="44"/>
                      <a:pt x="2139" y="61"/>
                      <a:pt x="2113" y="63"/>
                    </a:cubicBezTo>
                    <a:cubicBezTo>
                      <a:pt x="2101" y="63"/>
                      <a:pt x="2075" y="70"/>
                      <a:pt x="2064" y="65"/>
                    </a:cubicBezTo>
                    <a:cubicBezTo>
                      <a:pt x="2052" y="59"/>
                      <a:pt x="2046" y="35"/>
                      <a:pt x="2030" y="40"/>
                    </a:cubicBezTo>
                    <a:cubicBezTo>
                      <a:pt x="2020" y="43"/>
                      <a:pt x="2017" y="59"/>
                      <a:pt x="2011" y="67"/>
                    </a:cubicBezTo>
                    <a:cubicBezTo>
                      <a:pt x="2001" y="80"/>
                      <a:pt x="1982" y="90"/>
                      <a:pt x="1965" y="93"/>
                    </a:cubicBezTo>
                    <a:cubicBezTo>
                      <a:pt x="1950" y="96"/>
                      <a:pt x="1936" y="88"/>
                      <a:pt x="1921" y="89"/>
                    </a:cubicBezTo>
                    <a:cubicBezTo>
                      <a:pt x="1852" y="94"/>
                      <a:pt x="1767" y="96"/>
                      <a:pt x="1701" y="114"/>
                    </a:cubicBezTo>
                    <a:cubicBezTo>
                      <a:pt x="1655" y="127"/>
                      <a:pt x="1589" y="152"/>
                      <a:pt x="1549" y="181"/>
                    </a:cubicBezTo>
                    <a:cubicBezTo>
                      <a:pt x="1518" y="203"/>
                      <a:pt x="1522" y="236"/>
                      <a:pt x="1473" y="231"/>
                    </a:cubicBezTo>
                    <a:cubicBezTo>
                      <a:pt x="1464" y="191"/>
                      <a:pt x="1423" y="240"/>
                      <a:pt x="1409" y="244"/>
                    </a:cubicBezTo>
                    <a:cubicBezTo>
                      <a:pt x="1396" y="248"/>
                      <a:pt x="1382" y="242"/>
                      <a:pt x="1369" y="245"/>
                    </a:cubicBezTo>
                    <a:cubicBezTo>
                      <a:pt x="1322" y="254"/>
                      <a:pt x="1315" y="289"/>
                      <a:pt x="1281" y="313"/>
                    </a:cubicBezTo>
                    <a:cubicBezTo>
                      <a:pt x="1232" y="346"/>
                      <a:pt x="1182" y="355"/>
                      <a:pt x="1125" y="355"/>
                    </a:cubicBezTo>
                    <a:cubicBezTo>
                      <a:pt x="1138" y="381"/>
                      <a:pt x="1185" y="411"/>
                      <a:pt x="1213" y="419"/>
                    </a:cubicBezTo>
                    <a:cubicBezTo>
                      <a:pt x="1193" y="435"/>
                      <a:pt x="1193" y="435"/>
                      <a:pt x="1193" y="435"/>
                    </a:cubicBezTo>
                    <a:cubicBezTo>
                      <a:pt x="1193" y="447"/>
                      <a:pt x="1193" y="447"/>
                      <a:pt x="1193" y="447"/>
                    </a:cubicBezTo>
                    <a:cubicBezTo>
                      <a:pt x="1211" y="460"/>
                      <a:pt x="1212" y="467"/>
                      <a:pt x="1205" y="487"/>
                    </a:cubicBezTo>
                    <a:cubicBezTo>
                      <a:pt x="1236" y="516"/>
                      <a:pt x="1219" y="544"/>
                      <a:pt x="1217" y="579"/>
                    </a:cubicBezTo>
                    <a:cubicBezTo>
                      <a:pt x="1216" y="600"/>
                      <a:pt x="1233" y="609"/>
                      <a:pt x="1235" y="627"/>
                    </a:cubicBezTo>
                    <a:cubicBezTo>
                      <a:pt x="1236" y="642"/>
                      <a:pt x="1224" y="655"/>
                      <a:pt x="1226" y="671"/>
                    </a:cubicBezTo>
                    <a:cubicBezTo>
                      <a:pt x="1229" y="691"/>
                      <a:pt x="1260" y="708"/>
                      <a:pt x="1249" y="727"/>
                    </a:cubicBezTo>
                    <a:cubicBezTo>
                      <a:pt x="1266" y="764"/>
                      <a:pt x="1300" y="787"/>
                      <a:pt x="1337" y="803"/>
                    </a:cubicBezTo>
                    <a:cubicBezTo>
                      <a:pt x="1311" y="825"/>
                      <a:pt x="1302" y="836"/>
                      <a:pt x="1289" y="867"/>
                    </a:cubicBezTo>
                    <a:cubicBezTo>
                      <a:pt x="1313" y="867"/>
                      <a:pt x="1313" y="867"/>
                      <a:pt x="1313" y="867"/>
                    </a:cubicBezTo>
                    <a:cubicBezTo>
                      <a:pt x="1313" y="875"/>
                      <a:pt x="1313" y="875"/>
                      <a:pt x="1313" y="875"/>
                    </a:cubicBezTo>
                    <a:cubicBezTo>
                      <a:pt x="1225" y="868"/>
                      <a:pt x="1105" y="845"/>
                      <a:pt x="1021" y="877"/>
                    </a:cubicBezTo>
                    <a:cubicBezTo>
                      <a:pt x="999" y="886"/>
                      <a:pt x="1007" y="914"/>
                      <a:pt x="985" y="924"/>
                    </a:cubicBezTo>
                    <a:cubicBezTo>
                      <a:pt x="965" y="934"/>
                      <a:pt x="927" y="946"/>
                      <a:pt x="905" y="945"/>
                    </a:cubicBezTo>
                    <a:cubicBezTo>
                      <a:pt x="888" y="945"/>
                      <a:pt x="870" y="935"/>
                      <a:pt x="855" y="947"/>
                    </a:cubicBezTo>
                    <a:cubicBezTo>
                      <a:pt x="841" y="960"/>
                      <a:pt x="853" y="1029"/>
                      <a:pt x="857" y="1047"/>
                    </a:cubicBezTo>
                    <a:cubicBezTo>
                      <a:pt x="865" y="1047"/>
                      <a:pt x="894" y="1050"/>
                      <a:pt x="885" y="1065"/>
                    </a:cubicBezTo>
                    <a:cubicBezTo>
                      <a:pt x="876" y="1082"/>
                      <a:pt x="834" y="1075"/>
                      <a:pt x="817" y="1083"/>
                    </a:cubicBezTo>
                    <a:cubicBezTo>
                      <a:pt x="793" y="1096"/>
                      <a:pt x="775" y="1115"/>
                      <a:pt x="749" y="1126"/>
                    </a:cubicBezTo>
                    <a:cubicBezTo>
                      <a:pt x="725" y="1136"/>
                      <a:pt x="698" y="1135"/>
                      <a:pt x="673" y="1146"/>
                    </a:cubicBezTo>
                    <a:cubicBezTo>
                      <a:pt x="657" y="1153"/>
                      <a:pt x="646" y="1167"/>
                      <a:pt x="629" y="1173"/>
                    </a:cubicBezTo>
                    <a:cubicBezTo>
                      <a:pt x="585" y="1189"/>
                      <a:pt x="543" y="1204"/>
                      <a:pt x="497" y="1211"/>
                    </a:cubicBezTo>
                    <a:cubicBezTo>
                      <a:pt x="469" y="1215"/>
                      <a:pt x="436" y="1211"/>
                      <a:pt x="409" y="1222"/>
                    </a:cubicBezTo>
                    <a:cubicBezTo>
                      <a:pt x="393" y="1229"/>
                      <a:pt x="389" y="1250"/>
                      <a:pt x="373" y="1256"/>
                    </a:cubicBezTo>
                    <a:cubicBezTo>
                      <a:pt x="347" y="1264"/>
                      <a:pt x="313" y="1245"/>
                      <a:pt x="285" y="1250"/>
                    </a:cubicBezTo>
                    <a:cubicBezTo>
                      <a:pt x="259" y="1255"/>
                      <a:pt x="250" y="1276"/>
                      <a:pt x="229" y="1287"/>
                    </a:cubicBezTo>
                    <a:cubicBezTo>
                      <a:pt x="218" y="1293"/>
                      <a:pt x="204" y="1290"/>
                      <a:pt x="193" y="1294"/>
                    </a:cubicBezTo>
                    <a:cubicBezTo>
                      <a:pt x="175" y="1302"/>
                      <a:pt x="161" y="1319"/>
                      <a:pt x="145" y="1329"/>
                    </a:cubicBezTo>
                    <a:cubicBezTo>
                      <a:pt x="112" y="1351"/>
                      <a:pt x="80" y="1365"/>
                      <a:pt x="49" y="1389"/>
                    </a:cubicBezTo>
                    <a:cubicBezTo>
                      <a:pt x="39" y="1397"/>
                      <a:pt x="21" y="1401"/>
                      <a:pt x="15" y="1413"/>
                    </a:cubicBezTo>
                    <a:cubicBezTo>
                      <a:pt x="2" y="1441"/>
                      <a:pt x="13" y="1499"/>
                      <a:pt x="13" y="1531"/>
                    </a:cubicBezTo>
                    <a:cubicBezTo>
                      <a:pt x="13" y="1562"/>
                      <a:pt x="0" y="1631"/>
                      <a:pt x="17" y="1657"/>
                    </a:cubicBezTo>
                    <a:cubicBezTo>
                      <a:pt x="28" y="1674"/>
                      <a:pt x="56" y="1684"/>
                      <a:pt x="73" y="1693"/>
                    </a:cubicBezTo>
                    <a:cubicBezTo>
                      <a:pt x="119" y="1721"/>
                      <a:pt x="166" y="1749"/>
                      <a:pt x="213" y="1775"/>
                    </a:cubicBezTo>
                    <a:cubicBezTo>
                      <a:pt x="361" y="1857"/>
                      <a:pt x="505" y="1948"/>
                      <a:pt x="649" y="2037"/>
                    </a:cubicBezTo>
                    <a:cubicBezTo>
                      <a:pt x="902" y="2192"/>
                      <a:pt x="1148" y="2359"/>
                      <a:pt x="1393" y="2526"/>
                    </a:cubicBezTo>
                    <a:cubicBezTo>
                      <a:pt x="1448" y="2563"/>
                      <a:pt x="1503" y="2604"/>
                      <a:pt x="1561" y="2637"/>
                    </a:cubicBezTo>
                    <a:cubicBezTo>
                      <a:pt x="1609" y="2665"/>
                      <a:pt x="1667" y="2691"/>
                      <a:pt x="1708" y="2729"/>
                    </a:cubicBezTo>
                    <a:cubicBezTo>
                      <a:pt x="1729" y="2749"/>
                      <a:pt x="1706" y="2779"/>
                      <a:pt x="1723" y="2795"/>
                    </a:cubicBezTo>
                    <a:cubicBezTo>
                      <a:pt x="1741" y="2811"/>
                      <a:pt x="1773" y="2810"/>
                      <a:pt x="1792" y="2826"/>
                    </a:cubicBezTo>
                    <a:cubicBezTo>
                      <a:pt x="1813" y="2843"/>
                      <a:pt x="1812" y="2867"/>
                      <a:pt x="1841" y="2879"/>
                    </a:cubicBezTo>
                    <a:cubicBezTo>
                      <a:pt x="1862" y="2887"/>
                      <a:pt x="1888" y="2877"/>
                      <a:pt x="1907" y="2885"/>
                    </a:cubicBezTo>
                    <a:cubicBezTo>
                      <a:pt x="1924" y="2892"/>
                      <a:pt x="1929" y="2914"/>
                      <a:pt x="1946" y="2921"/>
                    </a:cubicBezTo>
                    <a:cubicBezTo>
                      <a:pt x="1984" y="2936"/>
                      <a:pt x="2029" y="2924"/>
                      <a:pt x="2064" y="2951"/>
                    </a:cubicBezTo>
                    <a:cubicBezTo>
                      <a:pt x="2088" y="2969"/>
                      <a:pt x="2062" y="3004"/>
                      <a:pt x="2085" y="3023"/>
                    </a:cubicBezTo>
                    <a:cubicBezTo>
                      <a:pt x="2085" y="3027"/>
                      <a:pt x="2085" y="3027"/>
                      <a:pt x="2085" y="3027"/>
                    </a:cubicBezTo>
                    <a:cubicBezTo>
                      <a:pt x="2060" y="3055"/>
                      <a:pt x="2046" y="3098"/>
                      <a:pt x="2101" y="3100"/>
                    </a:cubicBezTo>
                    <a:cubicBezTo>
                      <a:pt x="2157" y="3102"/>
                      <a:pt x="2206" y="3070"/>
                      <a:pt x="2261" y="3087"/>
                    </a:cubicBezTo>
                    <a:cubicBezTo>
                      <a:pt x="2261" y="3071"/>
                      <a:pt x="2261" y="3071"/>
                      <a:pt x="2261" y="3071"/>
                    </a:cubicBezTo>
                    <a:cubicBezTo>
                      <a:pt x="2315" y="3067"/>
                      <a:pt x="2367" y="3049"/>
                      <a:pt x="2421" y="3041"/>
                    </a:cubicBezTo>
                    <a:cubicBezTo>
                      <a:pt x="2454" y="3035"/>
                      <a:pt x="2499" y="3034"/>
                      <a:pt x="2529" y="3019"/>
                    </a:cubicBezTo>
                    <a:cubicBezTo>
                      <a:pt x="2556" y="3005"/>
                      <a:pt x="2578" y="2978"/>
                      <a:pt x="2601" y="2959"/>
                    </a:cubicBezTo>
                    <a:cubicBezTo>
                      <a:pt x="2671" y="2902"/>
                      <a:pt x="2735" y="2834"/>
                      <a:pt x="2809" y="2782"/>
                    </a:cubicBezTo>
                    <a:cubicBezTo>
                      <a:pt x="2954" y="2679"/>
                      <a:pt x="3115" y="2595"/>
                      <a:pt x="3269" y="2506"/>
                    </a:cubicBezTo>
                    <a:cubicBezTo>
                      <a:pt x="3378" y="2442"/>
                      <a:pt x="3486" y="2368"/>
                      <a:pt x="3601" y="2315"/>
                    </a:cubicBezTo>
                    <a:cubicBezTo>
                      <a:pt x="3587" y="2276"/>
                      <a:pt x="3555" y="2201"/>
                      <a:pt x="3522" y="2174"/>
                    </a:cubicBezTo>
                    <a:cubicBezTo>
                      <a:pt x="3497" y="2154"/>
                      <a:pt x="3426" y="2142"/>
                      <a:pt x="3393" y="2134"/>
                    </a:cubicBezTo>
                    <a:cubicBezTo>
                      <a:pt x="3368" y="2128"/>
                      <a:pt x="3339" y="2149"/>
                      <a:pt x="3317" y="2133"/>
                    </a:cubicBezTo>
                    <a:cubicBezTo>
                      <a:pt x="3260" y="2092"/>
                      <a:pt x="3278" y="2020"/>
                      <a:pt x="3240" y="1967"/>
                    </a:cubicBezTo>
                    <a:cubicBezTo>
                      <a:pt x="3219" y="1937"/>
                      <a:pt x="3160" y="1891"/>
                      <a:pt x="3157" y="1854"/>
                    </a:cubicBezTo>
                    <a:cubicBezTo>
                      <a:pt x="3153" y="1812"/>
                      <a:pt x="3206" y="1817"/>
                      <a:pt x="3227" y="1799"/>
                    </a:cubicBezTo>
                    <a:cubicBezTo>
                      <a:pt x="3242" y="1785"/>
                      <a:pt x="3242" y="1750"/>
                      <a:pt x="3245" y="1731"/>
                    </a:cubicBezTo>
                    <a:cubicBezTo>
                      <a:pt x="3207" y="1699"/>
                      <a:pt x="3202" y="1635"/>
                      <a:pt x="3241" y="1603"/>
                    </a:cubicBezTo>
                    <a:cubicBezTo>
                      <a:pt x="3241" y="1587"/>
                      <a:pt x="3249" y="1571"/>
                      <a:pt x="3246" y="1555"/>
                    </a:cubicBezTo>
                    <a:cubicBezTo>
                      <a:pt x="3241" y="1525"/>
                      <a:pt x="3223" y="1502"/>
                      <a:pt x="3224" y="1471"/>
                    </a:cubicBezTo>
                    <a:cubicBezTo>
                      <a:pt x="3225" y="1430"/>
                      <a:pt x="3244" y="1393"/>
                      <a:pt x="3235" y="1351"/>
                    </a:cubicBezTo>
                    <a:cubicBezTo>
                      <a:pt x="3224" y="1296"/>
                      <a:pt x="3189" y="1254"/>
                      <a:pt x="3171" y="1203"/>
                    </a:cubicBezTo>
                    <a:cubicBezTo>
                      <a:pt x="3162" y="1177"/>
                      <a:pt x="3159" y="1142"/>
                      <a:pt x="3153" y="1115"/>
                    </a:cubicBezTo>
                    <a:cubicBezTo>
                      <a:pt x="3138" y="1059"/>
                      <a:pt x="3125" y="1003"/>
                      <a:pt x="3110" y="947"/>
                    </a:cubicBezTo>
                    <a:cubicBezTo>
                      <a:pt x="3103" y="925"/>
                      <a:pt x="3102" y="895"/>
                      <a:pt x="3089" y="876"/>
                    </a:cubicBezTo>
                    <a:cubicBezTo>
                      <a:pt x="3067" y="842"/>
                      <a:pt x="3013" y="832"/>
                      <a:pt x="2982" y="807"/>
                    </a:cubicBezTo>
                    <a:cubicBezTo>
                      <a:pt x="2964" y="793"/>
                      <a:pt x="2971" y="778"/>
                      <a:pt x="2966" y="759"/>
                    </a:cubicBezTo>
                    <a:cubicBezTo>
                      <a:pt x="2962" y="743"/>
                      <a:pt x="2948" y="727"/>
                      <a:pt x="2938" y="715"/>
                    </a:cubicBezTo>
                    <a:cubicBezTo>
                      <a:pt x="2920" y="694"/>
                      <a:pt x="2889" y="700"/>
                      <a:pt x="2871" y="679"/>
                    </a:cubicBezTo>
                    <a:cubicBezTo>
                      <a:pt x="2862" y="668"/>
                      <a:pt x="2864" y="652"/>
                      <a:pt x="2858" y="639"/>
                    </a:cubicBezTo>
                    <a:cubicBezTo>
                      <a:pt x="2831" y="587"/>
                      <a:pt x="2803" y="533"/>
                      <a:pt x="2877" y="507"/>
                    </a:cubicBezTo>
                    <a:cubicBezTo>
                      <a:pt x="2883" y="457"/>
                      <a:pt x="2951" y="470"/>
                      <a:pt x="2953" y="423"/>
                    </a:cubicBezTo>
                    <a:cubicBezTo>
                      <a:pt x="2965" y="419"/>
                      <a:pt x="2965" y="419"/>
                      <a:pt x="2965" y="419"/>
                    </a:cubicBezTo>
                    <a:cubicBezTo>
                      <a:pt x="2953" y="383"/>
                      <a:pt x="2978" y="371"/>
                      <a:pt x="2978" y="340"/>
                    </a:cubicBezTo>
                    <a:cubicBezTo>
                      <a:pt x="2977" y="329"/>
                      <a:pt x="2968" y="318"/>
                      <a:pt x="2967" y="307"/>
                    </a:cubicBezTo>
                    <a:cubicBezTo>
                      <a:pt x="2965" y="291"/>
                      <a:pt x="2974" y="275"/>
                      <a:pt x="2971" y="259"/>
                    </a:cubicBezTo>
                    <a:cubicBezTo>
                      <a:pt x="2967" y="242"/>
                      <a:pt x="2957" y="230"/>
                      <a:pt x="2960" y="212"/>
                    </a:cubicBezTo>
                    <a:cubicBezTo>
                      <a:pt x="2965" y="177"/>
                      <a:pt x="2993" y="119"/>
                      <a:pt x="2945" y="115"/>
                    </a:cubicBezTo>
                    <a:cubicBezTo>
                      <a:pt x="2993" y="87"/>
                      <a:pt x="2993" y="87"/>
                      <a:pt x="2993" y="87"/>
                    </a:cubicBezTo>
                    <a:cubicBezTo>
                      <a:pt x="3025" y="55"/>
                      <a:pt x="3025" y="55"/>
                      <a:pt x="3025" y="55"/>
                    </a:cubicBezTo>
                    <a:cubicBezTo>
                      <a:pt x="3017" y="35"/>
                      <a:pt x="3017" y="35"/>
                      <a:pt x="3017" y="35"/>
                    </a:cubicBezTo>
                    <a:cubicBezTo>
                      <a:pt x="2991" y="40"/>
                      <a:pt x="2965" y="30"/>
                      <a:pt x="2941" y="34"/>
                    </a:cubicBezTo>
                    <a:cubicBezTo>
                      <a:pt x="2924" y="38"/>
                      <a:pt x="2908" y="53"/>
                      <a:pt x="2889" y="49"/>
                    </a:cubicBezTo>
                    <a:cubicBezTo>
                      <a:pt x="2846" y="41"/>
                      <a:pt x="2812" y="0"/>
                      <a:pt x="2761" y="15"/>
                    </a:cubicBezTo>
                    <a:cubicBezTo>
                      <a:pt x="2761" y="19"/>
                      <a:pt x="2761" y="19"/>
                      <a:pt x="2761" y="19"/>
                    </a:cubicBezTo>
                    <a:cubicBezTo>
                      <a:pt x="2773" y="23"/>
                      <a:pt x="2773" y="23"/>
                      <a:pt x="2773" y="23"/>
                    </a:cubicBezTo>
                    <a:cubicBezTo>
                      <a:pt x="2773" y="31"/>
                      <a:pt x="2773" y="31"/>
                      <a:pt x="2773" y="31"/>
                    </a:cubicBezTo>
                    <a:cubicBezTo>
                      <a:pt x="2740" y="45"/>
                      <a:pt x="2706" y="47"/>
                      <a:pt x="2673" y="30"/>
                    </a:cubicBezTo>
                    <a:cubicBezTo>
                      <a:pt x="2662" y="24"/>
                      <a:pt x="2654" y="11"/>
                      <a:pt x="2641" y="9"/>
                    </a:cubicBezTo>
                    <a:cubicBezTo>
                      <a:pt x="2620" y="5"/>
                      <a:pt x="2600" y="19"/>
                      <a:pt x="2601" y="39"/>
                    </a:cubicBezTo>
                    <a:close/>
                  </a:path>
                </a:pathLst>
              </a:custGeom>
              <a:grpFill/>
              <a:ln w="3175">
                <a:noFill/>
                <a:round/>
                <a:headEnd/>
                <a:tailEnd/>
              </a:ln>
            </p:spPr>
            <p:txBody>
              <a:bodyPr vert="horz" wrap="square" lIns="121920" tIns="60960" rIns="121920" bIns="60960" numCol="1" anchor="t" anchorCtr="0" compatLnSpc="1">
                <a:prstTxWarp prst="textNoShape">
                  <a:avLst/>
                </a:prstTxWarp>
              </a:bodyPr>
              <a:lstStyle/>
              <a:p>
                <a:endParaRPr lang="de-DE"/>
              </a:p>
            </p:txBody>
          </p:sp>
          <p:sp>
            <p:nvSpPr>
              <p:cNvPr id="1036" name="Freeform 9">
                <a:extLst>
                  <a:ext uri="{FF2B5EF4-FFF2-40B4-BE49-F238E27FC236}">
                    <a16:creationId xmlns:a16="http://schemas.microsoft.com/office/drawing/2014/main" id="{ED08F64F-3D4C-381D-CADA-6530FB3371DF}"/>
                  </a:ext>
                </a:extLst>
              </p:cNvPr>
              <p:cNvSpPr>
                <a:spLocks/>
              </p:cNvSpPr>
              <p:nvPr/>
            </p:nvSpPr>
            <p:spPr bwMode="auto">
              <a:xfrm>
                <a:off x="1511776" y="922201"/>
                <a:ext cx="792163" cy="677863"/>
              </a:xfrm>
              <a:custGeom>
                <a:avLst/>
                <a:gdLst/>
                <a:ahLst/>
                <a:cxnLst>
                  <a:cxn ang="0">
                    <a:pos x="392" y="128"/>
                  </a:cxn>
                  <a:cxn ang="0">
                    <a:pos x="212" y="239"/>
                  </a:cxn>
                  <a:cxn ang="0">
                    <a:pos x="167" y="380"/>
                  </a:cxn>
                  <a:cxn ang="0">
                    <a:pos x="0" y="524"/>
                  </a:cxn>
                  <a:cxn ang="0">
                    <a:pos x="85" y="852"/>
                  </a:cxn>
                  <a:cxn ang="0">
                    <a:pos x="74" y="1016"/>
                  </a:cxn>
                  <a:cxn ang="0">
                    <a:pos x="19" y="1220"/>
                  </a:cxn>
                  <a:cxn ang="0">
                    <a:pos x="128" y="1436"/>
                  </a:cxn>
                  <a:cxn ang="0">
                    <a:pos x="248" y="1500"/>
                  </a:cxn>
                  <a:cxn ang="0">
                    <a:pos x="466" y="1672"/>
                  </a:cxn>
                  <a:cxn ang="0">
                    <a:pos x="736" y="1740"/>
                  </a:cxn>
                  <a:cxn ang="0">
                    <a:pos x="896" y="1816"/>
                  </a:cxn>
                  <a:cxn ang="0">
                    <a:pos x="1116" y="1710"/>
                  </a:cxn>
                  <a:cxn ang="0">
                    <a:pos x="1260" y="1735"/>
                  </a:cxn>
                  <a:cxn ang="0">
                    <a:pos x="2236" y="2209"/>
                  </a:cxn>
                  <a:cxn ang="0">
                    <a:pos x="2560" y="2372"/>
                  </a:cxn>
                  <a:cxn ang="0">
                    <a:pos x="2732" y="2288"/>
                  </a:cxn>
                  <a:cxn ang="0">
                    <a:pos x="2730" y="684"/>
                  </a:cxn>
                  <a:cxn ang="0">
                    <a:pos x="2708" y="480"/>
                  </a:cxn>
                  <a:cxn ang="0">
                    <a:pos x="2720" y="464"/>
                  </a:cxn>
                  <a:cxn ang="0">
                    <a:pos x="2736" y="412"/>
                  </a:cxn>
                  <a:cxn ang="0">
                    <a:pos x="2728" y="211"/>
                  </a:cxn>
                  <a:cxn ang="0">
                    <a:pos x="2568" y="198"/>
                  </a:cxn>
                  <a:cxn ang="0">
                    <a:pos x="2404" y="92"/>
                  </a:cxn>
                  <a:cxn ang="0">
                    <a:pos x="2088" y="64"/>
                  </a:cxn>
                  <a:cxn ang="0">
                    <a:pos x="1852" y="304"/>
                  </a:cxn>
                  <a:cxn ang="0">
                    <a:pos x="1712" y="500"/>
                  </a:cxn>
                  <a:cxn ang="0">
                    <a:pos x="1288" y="333"/>
                  </a:cxn>
                  <a:cxn ang="0">
                    <a:pos x="1061" y="217"/>
                  </a:cxn>
                  <a:cxn ang="0">
                    <a:pos x="908" y="110"/>
                  </a:cxn>
                  <a:cxn ang="0">
                    <a:pos x="748" y="61"/>
                  </a:cxn>
                  <a:cxn ang="0">
                    <a:pos x="548" y="60"/>
                  </a:cxn>
                  <a:cxn ang="0">
                    <a:pos x="384" y="0"/>
                  </a:cxn>
                </a:cxnLst>
                <a:rect l="0" t="0" r="r" b="b"/>
                <a:pathLst>
                  <a:path w="2775" h="2372">
                    <a:moveTo>
                      <a:pt x="384" y="0"/>
                    </a:moveTo>
                    <a:cubicBezTo>
                      <a:pt x="371" y="50"/>
                      <a:pt x="376" y="82"/>
                      <a:pt x="392" y="128"/>
                    </a:cubicBezTo>
                    <a:cubicBezTo>
                      <a:pt x="357" y="139"/>
                      <a:pt x="311" y="153"/>
                      <a:pt x="281" y="173"/>
                    </a:cubicBezTo>
                    <a:cubicBezTo>
                      <a:pt x="255" y="191"/>
                      <a:pt x="237" y="220"/>
                      <a:pt x="212" y="239"/>
                    </a:cubicBezTo>
                    <a:cubicBezTo>
                      <a:pt x="188" y="257"/>
                      <a:pt x="166" y="250"/>
                      <a:pt x="149" y="280"/>
                    </a:cubicBezTo>
                    <a:cubicBezTo>
                      <a:pt x="130" y="314"/>
                      <a:pt x="164" y="346"/>
                      <a:pt x="167" y="380"/>
                    </a:cubicBezTo>
                    <a:cubicBezTo>
                      <a:pt x="172" y="437"/>
                      <a:pt x="92" y="498"/>
                      <a:pt x="40" y="500"/>
                    </a:cubicBezTo>
                    <a:cubicBezTo>
                      <a:pt x="0" y="524"/>
                      <a:pt x="0" y="524"/>
                      <a:pt x="0" y="524"/>
                    </a:cubicBezTo>
                    <a:cubicBezTo>
                      <a:pt x="12" y="569"/>
                      <a:pt x="61" y="606"/>
                      <a:pt x="79" y="652"/>
                    </a:cubicBezTo>
                    <a:cubicBezTo>
                      <a:pt x="107" y="723"/>
                      <a:pt x="79" y="783"/>
                      <a:pt x="85" y="852"/>
                    </a:cubicBezTo>
                    <a:cubicBezTo>
                      <a:pt x="87" y="878"/>
                      <a:pt x="111" y="898"/>
                      <a:pt x="110" y="924"/>
                    </a:cubicBezTo>
                    <a:cubicBezTo>
                      <a:pt x="109" y="958"/>
                      <a:pt x="73" y="982"/>
                      <a:pt x="74" y="1016"/>
                    </a:cubicBezTo>
                    <a:cubicBezTo>
                      <a:pt x="75" y="1061"/>
                      <a:pt x="114" y="1095"/>
                      <a:pt x="99" y="1141"/>
                    </a:cubicBezTo>
                    <a:cubicBezTo>
                      <a:pt x="87" y="1176"/>
                      <a:pt x="4" y="1165"/>
                      <a:pt x="19" y="1220"/>
                    </a:cubicBezTo>
                    <a:cubicBezTo>
                      <a:pt x="32" y="1270"/>
                      <a:pt x="95" y="1311"/>
                      <a:pt x="120" y="1356"/>
                    </a:cubicBezTo>
                    <a:cubicBezTo>
                      <a:pt x="134" y="1381"/>
                      <a:pt x="124" y="1410"/>
                      <a:pt x="128" y="1436"/>
                    </a:cubicBezTo>
                    <a:cubicBezTo>
                      <a:pt x="131" y="1454"/>
                      <a:pt x="174" y="1501"/>
                      <a:pt x="192" y="1508"/>
                    </a:cubicBezTo>
                    <a:cubicBezTo>
                      <a:pt x="211" y="1517"/>
                      <a:pt x="228" y="1500"/>
                      <a:pt x="248" y="1500"/>
                    </a:cubicBezTo>
                    <a:cubicBezTo>
                      <a:pt x="282" y="1501"/>
                      <a:pt x="354" y="1523"/>
                      <a:pt x="383" y="1540"/>
                    </a:cubicBezTo>
                    <a:cubicBezTo>
                      <a:pt x="429" y="1567"/>
                      <a:pt x="425" y="1642"/>
                      <a:pt x="466" y="1672"/>
                    </a:cubicBezTo>
                    <a:cubicBezTo>
                      <a:pt x="480" y="1683"/>
                      <a:pt x="503" y="1683"/>
                      <a:pt x="520" y="1688"/>
                    </a:cubicBezTo>
                    <a:cubicBezTo>
                      <a:pt x="589" y="1709"/>
                      <a:pt x="671" y="1707"/>
                      <a:pt x="736" y="1740"/>
                    </a:cubicBezTo>
                    <a:cubicBezTo>
                      <a:pt x="774" y="1760"/>
                      <a:pt x="813" y="1826"/>
                      <a:pt x="856" y="1832"/>
                    </a:cubicBezTo>
                    <a:cubicBezTo>
                      <a:pt x="870" y="1834"/>
                      <a:pt x="884" y="1822"/>
                      <a:pt x="896" y="1816"/>
                    </a:cubicBezTo>
                    <a:cubicBezTo>
                      <a:pt x="924" y="1802"/>
                      <a:pt x="960" y="1778"/>
                      <a:pt x="992" y="1776"/>
                    </a:cubicBezTo>
                    <a:cubicBezTo>
                      <a:pt x="1022" y="1743"/>
                      <a:pt x="1075" y="1728"/>
                      <a:pt x="1116" y="1710"/>
                    </a:cubicBezTo>
                    <a:cubicBezTo>
                      <a:pt x="1131" y="1703"/>
                      <a:pt x="1151" y="1690"/>
                      <a:pt x="1168" y="1692"/>
                    </a:cubicBezTo>
                    <a:cubicBezTo>
                      <a:pt x="1198" y="1696"/>
                      <a:pt x="1233" y="1722"/>
                      <a:pt x="1260" y="1735"/>
                    </a:cubicBezTo>
                    <a:cubicBezTo>
                      <a:pt x="1321" y="1766"/>
                      <a:pt x="1385" y="1795"/>
                      <a:pt x="1448" y="1823"/>
                    </a:cubicBezTo>
                    <a:cubicBezTo>
                      <a:pt x="1715" y="1939"/>
                      <a:pt x="1974" y="2079"/>
                      <a:pt x="2236" y="2209"/>
                    </a:cubicBezTo>
                    <a:cubicBezTo>
                      <a:pt x="2313" y="2248"/>
                      <a:pt x="2387" y="2291"/>
                      <a:pt x="2464" y="2329"/>
                    </a:cubicBezTo>
                    <a:cubicBezTo>
                      <a:pt x="2494" y="2345"/>
                      <a:pt x="2525" y="2369"/>
                      <a:pt x="2560" y="2372"/>
                    </a:cubicBezTo>
                    <a:cubicBezTo>
                      <a:pt x="2560" y="2288"/>
                      <a:pt x="2560" y="2288"/>
                      <a:pt x="2560" y="2288"/>
                    </a:cubicBezTo>
                    <a:cubicBezTo>
                      <a:pt x="2732" y="2288"/>
                      <a:pt x="2732" y="2288"/>
                      <a:pt x="2732" y="2288"/>
                    </a:cubicBezTo>
                    <a:cubicBezTo>
                      <a:pt x="2732" y="916"/>
                      <a:pt x="2732" y="916"/>
                      <a:pt x="2732" y="916"/>
                    </a:cubicBezTo>
                    <a:cubicBezTo>
                      <a:pt x="2732" y="845"/>
                      <a:pt x="2747" y="753"/>
                      <a:pt x="2730" y="684"/>
                    </a:cubicBezTo>
                    <a:cubicBezTo>
                      <a:pt x="2720" y="645"/>
                      <a:pt x="2707" y="609"/>
                      <a:pt x="2700" y="568"/>
                    </a:cubicBezTo>
                    <a:cubicBezTo>
                      <a:pt x="2692" y="527"/>
                      <a:pt x="2668" y="515"/>
                      <a:pt x="2708" y="480"/>
                    </a:cubicBezTo>
                    <a:cubicBezTo>
                      <a:pt x="2704" y="472"/>
                      <a:pt x="2704" y="472"/>
                      <a:pt x="2704" y="472"/>
                    </a:cubicBezTo>
                    <a:cubicBezTo>
                      <a:pt x="2720" y="464"/>
                      <a:pt x="2720" y="464"/>
                      <a:pt x="2720" y="464"/>
                    </a:cubicBezTo>
                    <a:cubicBezTo>
                      <a:pt x="2736" y="416"/>
                      <a:pt x="2736" y="416"/>
                      <a:pt x="2736" y="416"/>
                    </a:cubicBezTo>
                    <a:cubicBezTo>
                      <a:pt x="2736" y="412"/>
                      <a:pt x="2736" y="412"/>
                      <a:pt x="2736" y="412"/>
                    </a:cubicBezTo>
                    <a:cubicBezTo>
                      <a:pt x="2716" y="385"/>
                      <a:pt x="2698" y="351"/>
                      <a:pt x="2710" y="317"/>
                    </a:cubicBezTo>
                    <a:cubicBezTo>
                      <a:pt x="2724" y="277"/>
                      <a:pt x="2775" y="258"/>
                      <a:pt x="2728" y="211"/>
                    </a:cubicBezTo>
                    <a:cubicBezTo>
                      <a:pt x="2708" y="190"/>
                      <a:pt x="2661" y="200"/>
                      <a:pt x="2636" y="200"/>
                    </a:cubicBezTo>
                    <a:cubicBezTo>
                      <a:pt x="2615" y="201"/>
                      <a:pt x="2588" y="204"/>
                      <a:pt x="2568" y="198"/>
                    </a:cubicBezTo>
                    <a:cubicBezTo>
                      <a:pt x="2547" y="192"/>
                      <a:pt x="2531" y="176"/>
                      <a:pt x="2508" y="170"/>
                    </a:cubicBezTo>
                    <a:cubicBezTo>
                      <a:pt x="2453" y="158"/>
                      <a:pt x="2388" y="175"/>
                      <a:pt x="2404" y="92"/>
                    </a:cubicBezTo>
                    <a:cubicBezTo>
                      <a:pt x="2327" y="66"/>
                      <a:pt x="2225" y="27"/>
                      <a:pt x="2144" y="37"/>
                    </a:cubicBezTo>
                    <a:cubicBezTo>
                      <a:pt x="2122" y="40"/>
                      <a:pt x="2110" y="61"/>
                      <a:pt x="2088" y="64"/>
                    </a:cubicBezTo>
                    <a:cubicBezTo>
                      <a:pt x="2010" y="73"/>
                      <a:pt x="1902" y="109"/>
                      <a:pt x="1858" y="181"/>
                    </a:cubicBezTo>
                    <a:cubicBezTo>
                      <a:pt x="1835" y="217"/>
                      <a:pt x="1835" y="266"/>
                      <a:pt x="1852" y="304"/>
                    </a:cubicBezTo>
                    <a:cubicBezTo>
                      <a:pt x="1860" y="322"/>
                      <a:pt x="1876" y="332"/>
                      <a:pt x="1878" y="352"/>
                    </a:cubicBezTo>
                    <a:cubicBezTo>
                      <a:pt x="1885" y="420"/>
                      <a:pt x="1772" y="500"/>
                      <a:pt x="1712" y="500"/>
                    </a:cubicBezTo>
                    <a:cubicBezTo>
                      <a:pt x="1638" y="501"/>
                      <a:pt x="1603" y="438"/>
                      <a:pt x="1544" y="411"/>
                    </a:cubicBezTo>
                    <a:cubicBezTo>
                      <a:pt x="1466" y="377"/>
                      <a:pt x="1372" y="345"/>
                      <a:pt x="1288" y="333"/>
                    </a:cubicBezTo>
                    <a:cubicBezTo>
                      <a:pt x="1222" y="324"/>
                      <a:pt x="1171" y="339"/>
                      <a:pt x="1112" y="296"/>
                    </a:cubicBezTo>
                    <a:cubicBezTo>
                      <a:pt x="1088" y="279"/>
                      <a:pt x="1068" y="246"/>
                      <a:pt x="1061" y="217"/>
                    </a:cubicBezTo>
                    <a:cubicBezTo>
                      <a:pt x="1052" y="186"/>
                      <a:pt x="1060" y="152"/>
                      <a:pt x="1024" y="134"/>
                    </a:cubicBezTo>
                    <a:cubicBezTo>
                      <a:pt x="990" y="117"/>
                      <a:pt x="944" y="123"/>
                      <a:pt x="908" y="110"/>
                    </a:cubicBezTo>
                    <a:cubicBezTo>
                      <a:pt x="887" y="102"/>
                      <a:pt x="872" y="85"/>
                      <a:pt x="852" y="78"/>
                    </a:cubicBezTo>
                    <a:cubicBezTo>
                      <a:pt x="817" y="66"/>
                      <a:pt x="781" y="70"/>
                      <a:pt x="748" y="61"/>
                    </a:cubicBezTo>
                    <a:cubicBezTo>
                      <a:pt x="726" y="55"/>
                      <a:pt x="707" y="41"/>
                      <a:pt x="684" y="41"/>
                    </a:cubicBezTo>
                    <a:cubicBezTo>
                      <a:pt x="638" y="40"/>
                      <a:pt x="597" y="66"/>
                      <a:pt x="548" y="60"/>
                    </a:cubicBezTo>
                    <a:cubicBezTo>
                      <a:pt x="515" y="56"/>
                      <a:pt x="492" y="35"/>
                      <a:pt x="464" y="21"/>
                    </a:cubicBezTo>
                    <a:cubicBezTo>
                      <a:pt x="441" y="11"/>
                      <a:pt x="408" y="5"/>
                      <a:pt x="384" y="0"/>
                    </a:cubicBezTo>
                    <a:close/>
                  </a:path>
                </a:pathLst>
              </a:custGeom>
              <a:grpFill/>
              <a:ln w="3175">
                <a:noFill/>
                <a:round/>
                <a:headEnd/>
                <a:tailEnd/>
              </a:ln>
            </p:spPr>
            <p:txBody>
              <a:bodyPr vert="horz" wrap="square" lIns="121920" tIns="60960" rIns="121920" bIns="60960" numCol="1" anchor="t" anchorCtr="0" compatLnSpc="1">
                <a:prstTxWarp prst="textNoShape">
                  <a:avLst/>
                </a:prstTxWarp>
              </a:bodyPr>
              <a:lstStyle/>
              <a:p>
                <a:endParaRPr lang="de-DE"/>
              </a:p>
            </p:txBody>
          </p:sp>
          <p:sp>
            <p:nvSpPr>
              <p:cNvPr id="1037" name="Freeform 10">
                <a:extLst>
                  <a:ext uri="{FF2B5EF4-FFF2-40B4-BE49-F238E27FC236}">
                    <a16:creationId xmlns:a16="http://schemas.microsoft.com/office/drawing/2014/main" id="{271C5E80-7586-6CC1-8564-ACAAFE2F5CD4}"/>
                  </a:ext>
                </a:extLst>
              </p:cNvPr>
              <p:cNvSpPr>
                <a:spLocks noEditPoints="1"/>
              </p:cNvSpPr>
              <p:nvPr/>
            </p:nvSpPr>
            <p:spPr bwMode="auto">
              <a:xfrm>
                <a:off x="2273776" y="960301"/>
                <a:ext cx="606425" cy="520700"/>
              </a:xfrm>
              <a:custGeom>
                <a:avLst/>
                <a:gdLst/>
                <a:ahLst/>
                <a:cxnLst>
                  <a:cxn ang="0">
                    <a:pos x="1872" y="4"/>
                  </a:cxn>
                  <a:cxn ang="0">
                    <a:pos x="1836" y="88"/>
                  </a:cxn>
                  <a:cxn ang="0">
                    <a:pos x="1836" y="88"/>
                  </a:cxn>
                  <a:cxn ang="0">
                    <a:pos x="28" y="228"/>
                  </a:cxn>
                  <a:cxn ang="0">
                    <a:pos x="2" y="392"/>
                  </a:cxn>
                  <a:cxn ang="0">
                    <a:pos x="27" y="496"/>
                  </a:cxn>
                  <a:cxn ang="0">
                    <a:pos x="56" y="1808"/>
                  </a:cxn>
                  <a:cxn ang="0">
                    <a:pos x="1028" y="1808"/>
                  </a:cxn>
                  <a:cxn ang="0">
                    <a:pos x="1180" y="1772"/>
                  </a:cxn>
                  <a:cxn ang="0">
                    <a:pos x="1384" y="1808"/>
                  </a:cxn>
                  <a:cxn ang="0">
                    <a:pos x="2024" y="1808"/>
                  </a:cxn>
                  <a:cxn ang="0">
                    <a:pos x="2045" y="1739"/>
                  </a:cxn>
                  <a:cxn ang="0">
                    <a:pos x="1928" y="1656"/>
                  </a:cxn>
                  <a:cxn ang="0">
                    <a:pos x="1880" y="1468"/>
                  </a:cxn>
                  <a:cxn ang="0">
                    <a:pos x="1888" y="1436"/>
                  </a:cxn>
                  <a:cxn ang="0">
                    <a:pos x="1775" y="1264"/>
                  </a:cxn>
                  <a:cxn ang="0">
                    <a:pos x="1612" y="992"/>
                  </a:cxn>
                  <a:cxn ang="0">
                    <a:pos x="1588" y="912"/>
                  </a:cxn>
                  <a:cxn ang="0">
                    <a:pos x="1571" y="875"/>
                  </a:cxn>
                  <a:cxn ang="0">
                    <a:pos x="1552" y="800"/>
                  </a:cxn>
                  <a:cxn ang="0">
                    <a:pos x="1417" y="637"/>
                  </a:cxn>
                  <a:cxn ang="0">
                    <a:pos x="1368" y="436"/>
                  </a:cxn>
                  <a:cxn ang="0">
                    <a:pos x="1478" y="664"/>
                  </a:cxn>
                  <a:cxn ang="0">
                    <a:pos x="1655" y="811"/>
                  </a:cxn>
                  <a:cxn ang="0">
                    <a:pos x="1704" y="772"/>
                  </a:cxn>
                  <a:cxn ang="0">
                    <a:pos x="1728" y="636"/>
                  </a:cxn>
                  <a:cxn ang="0">
                    <a:pos x="1784" y="476"/>
                  </a:cxn>
                  <a:cxn ang="0">
                    <a:pos x="1664" y="208"/>
                  </a:cxn>
                  <a:cxn ang="0">
                    <a:pos x="1696" y="136"/>
                  </a:cxn>
                  <a:cxn ang="0">
                    <a:pos x="1432" y="212"/>
                  </a:cxn>
                  <a:cxn ang="0">
                    <a:pos x="1328" y="194"/>
                  </a:cxn>
                  <a:cxn ang="0">
                    <a:pos x="1260" y="150"/>
                  </a:cxn>
                  <a:cxn ang="0">
                    <a:pos x="1116" y="136"/>
                  </a:cxn>
                  <a:cxn ang="0">
                    <a:pos x="984" y="152"/>
                  </a:cxn>
                  <a:cxn ang="0">
                    <a:pos x="916" y="188"/>
                  </a:cxn>
                  <a:cxn ang="0">
                    <a:pos x="656" y="231"/>
                  </a:cxn>
                  <a:cxn ang="0">
                    <a:pos x="488" y="204"/>
                  </a:cxn>
                  <a:cxn ang="0">
                    <a:pos x="308" y="155"/>
                  </a:cxn>
                  <a:cxn ang="0">
                    <a:pos x="84" y="148"/>
                  </a:cxn>
                  <a:cxn ang="0">
                    <a:pos x="76" y="124"/>
                  </a:cxn>
                </a:cxnLst>
                <a:rect l="0" t="0" r="r" b="b"/>
                <a:pathLst>
                  <a:path w="2124" h="1823">
                    <a:moveTo>
                      <a:pt x="1868" y="0"/>
                    </a:moveTo>
                    <a:cubicBezTo>
                      <a:pt x="1872" y="4"/>
                      <a:pt x="1872" y="4"/>
                      <a:pt x="1872" y="4"/>
                    </a:cubicBezTo>
                    <a:cubicBezTo>
                      <a:pt x="1868" y="0"/>
                      <a:pt x="1868" y="0"/>
                      <a:pt x="1868" y="0"/>
                    </a:cubicBezTo>
                    <a:moveTo>
                      <a:pt x="1836" y="88"/>
                    </a:moveTo>
                    <a:cubicBezTo>
                      <a:pt x="1840" y="92"/>
                      <a:pt x="1840" y="92"/>
                      <a:pt x="1840" y="92"/>
                    </a:cubicBezTo>
                    <a:cubicBezTo>
                      <a:pt x="1836" y="88"/>
                      <a:pt x="1836" y="88"/>
                      <a:pt x="1836" y="88"/>
                    </a:cubicBezTo>
                    <a:moveTo>
                      <a:pt x="76" y="124"/>
                    </a:moveTo>
                    <a:cubicBezTo>
                      <a:pt x="51" y="163"/>
                      <a:pt x="23" y="178"/>
                      <a:pt x="28" y="228"/>
                    </a:cubicBezTo>
                    <a:cubicBezTo>
                      <a:pt x="31" y="253"/>
                      <a:pt x="60" y="272"/>
                      <a:pt x="53" y="299"/>
                    </a:cubicBezTo>
                    <a:cubicBezTo>
                      <a:pt x="44" y="332"/>
                      <a:pt x="0" y="357"/>
                      <a:pt x="2" y="392"/>
                    </a:cubicBezTo>
                    <a:cubicBezTo>
                      <a:pt x="2" y="409"/>
                      <a:pt x="16" y="420"/>
                      <a:pt x="20" y="436"/>
                    </a:cubicBezTo>
                    <a:cubicBezTo>
                      <a:pt x="24" y="456"/>
                      <a:pt x="22" y="477"/>
                      <a:pt x="27" y="496"/>
                    </a:cubicBezTo>
                    <a:cubicBezTo>
                      <a:pt x="39" y="542"/>
                      <a:pt x="56" y="571"/>
                      <a:pt x="56" y="620"/>
                    </a:cubicBezTo>
                    <a:cubicBezTo>
                      <a:pt x="56" y="1808"/>
                      <a:pt x="56" y="1808"/>
                      <a:pt x="56" y="1808"/>
                    </a:cubicBezTo>
                    <a:cubicBezTo>
                      <a:pt x="784" y="1808"/>
                      <a:pt x="784" y="1808"/>
                      <a:pt x="784" y="1808"/>
                    </a:cubicBezTo>
                    <a:cubicBezTo>
                      <a:pt x="1028" y="1808"/>
                      <a:pt x="1028" y="1808"/>
                      <a:pt x="1028" y="1808"/>
                    </a:cubicBezTo>
                    <a:cubicBezTo>
                      <a:pt x="1139" y="1807"/>
                      <a:pt x="1139" y="1807"/>
                      <a:pt x="1139" y="1807"/>
                    </a:cubicBezTo>
                    <a:cubicBezTo>
                      <a:pt x="1180" y="1772"/>
                      <a:pt x="1180" y="1772"/>
                      <a:pt x="1180" y="1772"/>
                    </a:cubicBezTo>
                    <a:cubicBezTo>
                      <a:pt x="1172" y="1804"/>
                      <a:pt x="1172" y="1804"/>
                      <a:pt x="1172" y="1804"/>
                    </a:cubicBezTo>
                    <a:cubicBezTo>
                      <a:pt x="1234" y="1823"/>
                      <a:pt x="1319" y="1808"/>
                      <a:pt x="1384" y="1808"/>
                    </a:cubicBezTo>
                    <a:cubicBezTo>
                      <a:pt x="1836" y="1808"/>
                      <a:pt x="1836" y="1808"/>
                      <a:pt x="1836" y="1808"/>
                    </a:cubicBezTo>
                    <a:cubicBezTo>
                      <a:pt x="2024" y="1808"/>
                      <a:pt x="2024" y="1808"/>
                      <a:pt x="2024" y="1808"/>
                    </a:cubicBezTo>
                    <a:cubicBezTo>
                      <a:pt x="2056" y="1808"/>
                      <a:pt x="2093" y="1813"/>
                      <a:pt x="2124" y="1804"/>
                    </a:cubicBezTo>
                    <a:cubicBezTo>
                      <a:pt x="2045" y="1739"/>
                      <a:pt x="2045" y="1739"/>
                      <a:pt x="2045" y="1739"/>
                    </a:cubicBezTo>
                    <a:cubicBezTo>
                      <a:pt x="1999" y="1691"/>
                      <a:pt x="1999" y="1691"/>
                      <a:pt x="1999" y="1691"/>
                    </a:cubicBezTo>
                    <a:cubicBezTo>
                      <a:pt x="1928" y="1656"/>
                      <a:pt x="1928" y="1656"/>
                      <a:pt x="1928" y="1656"/>
                    </a:cubicBezTo>
                    <a:cubicBezTo>
                      <a:pt x="1880" y="1556"/>
                      <a:pt x="1880" y="1556"/>
                      <a:pt x="1880" y="1556"/>
                    </a:cubicBezTo>
                    <a:cubicBezTo>
                      <a:pt x="1880" y="1468"/>
                      <a:pt x="1880" y="1468"/>
                      <a:pt x="1880" y="1468"/>
                    </a:cubicBezTo>
                    <a:cubicBezTo>
                      <a:pt x="1936" y="1480"/>
                      <a:pt x="1936" y="1480"/>
                      <a:pt x="1936" y="1480"/>
                    </a:cubicBezTo>
                    <a:cubicBezTo>
                      <a:pt x="1888" y="1436"/>
                      <a:pt x="1888" y="1436"/>
                      <a:pt x="1888" y="1436"/>
                    </a:cubicBezTo>
                    <a:cubicBezTo>
                      <a:pt x="1819" y="1364"/>
                      <a:pt x="1819" y="1364"/>
                      <a:pt x="1819" y="1364"/>
                    </a:cubicBezTo>
                    <a:cubicBezTo>
                      <a:pt x="1775" y="1264"/>
                      <a:pt x="1775" y="1264"/>
                      <a:pt x="1775" y="1264"/>
                    </a:cubicBezTo>
                    <a:cubicBezTo>
                      <a:pt x="1685" y="1120"/>
                      <a:pt x="1685" y="1120"/>
                      <a:pt x="1685" y="1120"/>
                    </a:cubicBezTo>
                    <a:cubicBezTo>
                      <a:pt x="1612" y="992"/>
                      <a:pt x="1612" y="992"/>
                      <a:pt x="1612" y="992"/>
                    </a:cubicBezTo>
                    <a:cubicBezTo>
                      <a:pt x="1624" y="988"/>
                      <a:pt x="1624" y="988"/>
                      <a:pt x="1624" y="988"/>
                    </a:cubicBezTo>
                    <a:cubicBezTo>
                      <a:pt x="1588" y="912"/>
                      <a:pt x="1588" y="912"/>
                      <a:pt x="1588" y="912"/>
                    </a:cubicBezTo>
                    <a:cubicBezTo>
                      <a:pt x="1588" y="908"/>
                      <a:pt x="1588" y="908"/>
                      <a:pt x="1588" y="908"/>
                    </a:cubicBezTo>
                    <a:cubicBezTo>
                      <a:pt x="1596" y="893"/>
                      <a:pt x="1580" y="887"/>
                      <a:pt x="1571" y="875"/>
                    </a:cubicBezTo>
                    <a:cubicBezTo>
                      <a:pt x="1555" y="855"/>
                      <a:pt x="1530" y="826"/>
                      <a:pt x="1528" y="800"/>
                    </a:cubicBezTo>
                    <a:cubicBezTo>
                      <a:pt x="1552" y="800"/>
                      <a:pt x="1552" y="800"/>
                      <a:pt x="1552" y="800"/>
                    </a:cubicBezTo>
                    <a:cubicBezTo>
                      <a:pt x="1539" y="769"/>
                      <a:pt x="1515" y="758"/>
                      <a:pt x="1492" y="736"/>
                    </a:cubicBezTo>
                    <a:cubicBezTo>
                      <a:pt x="1463" y="708"/>
                      <a:pt x="1434" y="672"/>
                      <a:pt x="1417" y="637"/>
                    </a:cubicBezTo>
                    <a:cubicBezTo>
                      <a:pt x="1408" y="619"/>
                      <a:pt x="1365" y="599"/>
                      <a:pt x="1396" y="580"/>
                    </a:cubicBezTo>
                    <a:cubicBezTo>
                      <a:pt x="1381" y="518"/>
                      <a:pt x="1307" y="493"/>
                      <a:pt x="1368" y="436"/>
                    </a:cubicBezTo>
                    <a:cubicBezTo>
                      <a:pt x="1379" y="507"/>
                      <a:pt x="1425" y="538"/>
                      <a:pt x="1462" y="593"/>
                    </a:cubicBezTo>
                    <a:cubicBezTo>
                      <a:pt x="1475" y="614"/>
                      <a:pt x="1467" y="642"/>
                      <a:pt x="1478" y="664"/>
                    </a:cubicBezTo>
                    <a:cubicBezTo>
                      <a:pt x="1491" y="690"/>
                      <a:pt x="1515" y="703"/>
                      <a:pt x="1535" y="722"/>
                    </a:cubicBezTo>
                    <a:cubicBezTo>
                      <a:pt x="1568" y="753"/>
                      <a:pt x="1604" y="804"/>
                      <a:pt x="1655" y="811"/>
                    </a:cubicBezTo>
                    <a:cubicBezTo>
                      <a:pt x="1669" y="813"/>
                      <a:pt x="1682" y="780"/>
                      <a:pt x="1700" y="776"/>
                    </a:cubicBezTo>
                    <a:cubicBezTo>
                      <a:pt x="1704" y="772"/>
                      <a:pt x="1704" y="772"/>
                      <a:pt x="1704" y="772"/>
                    </a:cubicBezTo>
                    <a:cubicBezTo>
                      <a:pt x="1693" y="708"/>
                      <a:pt x="1693" y="708"/>
                      <a:pt x="1693" y="708"/>
                    </a:cubicBezTo>
                    <a:cubicBezTo>
                      <a:pt x="1728" y="636"/>
                      <a:pt x="1728" y="636"/>
                      <a:pt x="1728" y="636"/>
                    </a:cubicBezTo>
                    <a:cubicBezTo>
                      <a:pt x="1746" y="548"/>
                      <a:pt x="1746" y="548"/>
                      <a:pt x="1746" y="548"/>
                    </a:cubicBezTo>
                    <a:cubicBezTo>
                      <a:pt x="1784" y="476"/>
                      <a:pt x="1784" y="476"/>
                      <a:pt x="1784" y="476"/>
                    </a:cubicBezTo>
                    <a:cubicBezTo>
                      <a:pt x="1757" y="462"/>
                      <a:pt x="1750" y="423"/>
                      <a:pt x="1740" y="396"/>
                    </a:cubicBezTo>
                    <a:cubicBezTo>
                      <a:pt x="1716" y="333"/>
                      <a:pt x="1691" y="270"/>
                      <a:pt x="1664" y="208"/>
                    </a:cubicBezTo>
                    <a:cubicBezTo>
                      <a:pt x="1720" y="148"/>
                      <a:pt x="1720" y="148"/>
                      <a:pt x="1720" y="148"/>
                    </a:cubicBezTo>
                    <a:cubicBezTo>
                      <a:pt x="1696" y="136"/>
                      <a:pt x="1696" y="136"/>
                      <a:pt x="1696" y="136"/>
                    </a:cubicBezTo>
                    <a:cubicBezTo>
                      <a:pt x="1663" y="181"/>
                      <a:pt x="1607" y="223"/>
                      <a:pt x="1548" y="220"/>
                    </a:cubicBezTo>
                    <a:cubicBezTo>
                      <a:pt x="1502" y="218"/>
                      <a:pt x="1480" y="195"/>
                      <a:pt x="1432" y="212"/>
                    </a:cubicBezTo>
                    <a:cubicBezTo>
                      <a:pt x="1432" y="235"/>
                      <a:pt x="1384" y="237"/>
                      <a:pt x="1369" y="227"/>
                    </a:cubicBezTo>
                    <a:cubicBezTo>
                      <a:pt x="1354" y="217"/>
                      <a:pt x="1344" y="201"/>
                      <a:pt x="1328" y="194"/>
                    </a:cubicBezTo>
                    <a:cubicBezTo>
                      <a:pt x="1312" y="187"/>
                      <a:pt x="1296" y="188"/>
                      <a:pt x="1281" y="175"/>
                    </a:cubicBezTo>
                    <a:cubicBezTo>
                      <a:pt x="1273" y="168"/>
                      <a:pt x="1270" y="155"/>
                      <a:pt x="1260" y="150"/>
                    </a:cubicBezTo>
                    <a:cubicBezTo>
                      <a:pt x="1242" y="140"/>
                      <a:pt x="1212" y="166"/>
                      <a:pt x="1192" y="164"/>
                    </a:cubicBezTo>
                    <a:cubicBezTo>
                      <a:pt x="1166" y="162"/>
                      <a:pt x="1143" y="139"/>
                      <a:pt x="1116" y="136"/>
                    </a:cubicBezTo>
                    <a:cubicBezTo>
                      <a:pt x="1081" y="133"/>
                      <a:pt x="1050" y="160"/>
                      <a:pt x="1016" y="163"/>
                    </a:cubicBezTo>
                    <a:cubicBezTo>
                      <a:pt x="1004" y="164"/>
                      <a:pt x="995" y="155"/>
                      <a:pt x="984" y="152"/>
                    </a:cubicBezTo>
                    <a:cubicBezTo>
                      <a:pt x="980" y="156"/>
                      <a:pt x="980" y="156"/>
                      <a:pt x="980" y="156"/>
                    </a:cubicBezTo>
                    <a:cubicBezTo>
                      <a:pt x="980" y="211"/>
                      <a:pt x="951" y="191"/>
                      <a:pt x="916" y="188"/>
                    </a:cubicBezTo>
                    <a:cubicBezTo>
                      <a:pt x="896" y="226"/>
                      <a:pt x="800" y="280"/>
                      <a:pt x="756" y="271"/>
                    </a:cubicBezTo>
                    <a:cubicBezTo>
                      <a:pt x="723" y="264"/>
                      <a:pt x="691" y="239"/>
                      <a:pt x="656" y="231"/>
                    </a:cubicBezTo>
                    <a:cubicBezTo>
                      <a:pt x="617" y="221"/>
                      <a:pt x="578" y="243"/>
                      <a:pt x="556" y="200"/>
                    </a:cubicBezTo>
                    <a:cubicBezTo>
                      <a:pt x="534" y="206"/>
                      <a:pt x="510" y="217"/>
                      <a:pt x="488" y="204"/>
                    </a:cubicBezTo>
                    <a:cubicBezTo>
                      <a:pt x="476" y="197"/>
                      <a:pt x="473" y="181"/>
                      <a:pt x="459" y="177"/>
                    </a:cubicBezTo>
                    <a:cubicBezTo>
                      <a:pt x="412" y="164"/>
                      <a:pt x="357" y="162"/>
                      <a:pt x="308" y="155"/>
                    </a:cubicBezTo>
                    <a:cubicBezTo>
                      <a:pt x="278" y="151"/>
                      <a:pt x="250" y="137"/>
                      <a:pt x="220" y="134"/>
                    </a:cubicBezTo>
                    <a:cubicBezTo>
                      <a:pt x="174" y="128"/>
                      <a:pt x="133" y="157"/>
                      <a:pt x="84" y="148"/>
                    </a:cubicBezTo>
                    <a:cubicBezTo>
                      <a:pt x="84" y="124"/>
                      <a:pt x="84" y="124"/>
                      <a:pt x="84" y="124"/>
                    </a:cubicBezTo>
                    <a:lnTo>
                      <a:pt x="76" y="124"/>
                    </a:lnTo>
                    <a:close/>
                  </a:path>
                </a:pathLst>
              </a:custGeom>
              <a:grpFill/>
              <a:ln w="3175">
                <a:noFill/>
                <a:round/>
                <a:headEnd/>
                <a:tailEnd/>
              </a:ln>
            </p:spPr>
            <p:txBody>
              <a:bodyPr vert="horz" wrap="square" lIns="121920" tIns="60960" rIns="121920" bIns="60960" numCol="1" anchor="t" anchorCtr="0" compatLnSpc="1">
                <a:prstTxWarp prst="textNoShape">
                  <a:avLst/>
                </a:prstTxWarp>
              </a:bodyPr>
              <a:lstStyle/>
              <a:p>
                <a:endParaRPr lang="de-DE"/>
              </a:p>
            </p:txBody>
          </p:sp>
          <p:sp>
            <p:nvSpPr>
              <p:cNvPr id="1038" name="Freeform 11">
                <a:extLst>
                  <a:ext uri="{FF2B5EF4-FFF2-40B4-BE49-F238E27FC236}">
                    <a16:creationId xmlns:a16="http://schemas.microsoft.com/office/drawing/2014/main" id="{ED6120EF-1196-96FE-3D9A-1E9490CCFCF4}"/>
                  </a:ext>
                </a:extLst>
              </p:cNvPr>
              <p:cNvSpPr>
                <a:spLocks/>
              </p:cNvSpPr>
              <p:nvPr/>
            </p:nvSpPr>
            <p:spPr bwMode="auto">
              <a:xfrm>
                <a:off x="2691288" y="1125401"/>
                <a:ext cx="1588" cy="1588"/>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w="3175">
                <a:noFill/>
                <a:round/>
                <a:headEnd/>
                <a:tailEnd/>
              </a:ln>
            </p:spPr>
            <p:txBody>
              <a:bodyPr vert="horz" wrap="square" lIns="121920" tIns="60960" rIns="121920" bIns="60960" numCol="1" anchor="t" anchorCtr="0" compatLnSpc="1">
                <a:prstTxWarp prst="textNoShape">
                  <a:avLst/>
                </a:prstTxWarp>
              </a:bodyPr>
              <a:lstStyle/>
              <a:p>
                <a:endParaRPr lang="de-DE"/>
              </a:p>
            </p:txBody>
          </p:sp>
          <p:sp>
            <p:nvSpPr>
              <p:cNvPr id="1039" name="Freeform 12">
                <a:extLst>
                  <a:ext uri="{FF2B5EF4-FFF2-40B4-BE49-F238E27FC236}">
                    <a16:creationId xmlns:a16="http://schemas.microsoft.com/office/drawing/2014/main" id="{9B2BD3E5-98E2-CD29-23BE-050048EBDA96}"/>
                  </a:ext>
                </a:extLst>
              </p:cNvPr>
              <p:cNvSpPr>
                <a:spLocks/>
              </p:cNvSpPr>
              <p:nvPr/>
            </p:nvSpPr>
            <p:spPr bwMode="auto">
              <a:xfrm>
                <a:off x="2729388" y="1198426"/>
                <a:ext cx="9525" cy="9525"/>
              </a:xfrm>
              <a:custGeom>
                <a:avLst/>
                <a:gdLst/>
                <a:ahLst/>
                <a:cxnLst>
                  <a:cxn ang="0">
                    <a:pos x="0" y="17"/>
                  </a:cxn>
                  <a:cxn ang="0">
                    <a:pos x="28" y="29"/>
                  </a:cxn>
                  <a:cxn ang="0">
                    <a:pos x="32" y="25"/>
                  </a:cxn>
                  <a:cxn ang="0">
                    <a:pos x="0" y="17"/>
                  </a:cxn>
                </a:cxnLst>
                <a:rect l="0" t="0" r="r" b="b"/>
                <a:pathLst>
                  <a:path w="32" h="29">
                    <a:moveTo>
                      <a:pt x="0" y="17"/>
                    </a:moveTo>
                    <a:cubicBezTo>
                      <a:pt x="28" y="29"/>
                      <a:pt x="28" y="29"/>
                      <a:pt x="28" y="29"/>
                    </a:cubicBezTo>
                    <a:cubicBezTo>
                      <a:pt x="32" y="25"/>
                      <a:pt x="32" y="25"/>
                      <a:pt x="32" y="25"/>
                    </a:cubicBezTo>
                    <a:cubicBezTo>
                      <a:pt x="25" y="8"/>
                      <a:pt x="12" y="0"/>
                      <a:pt x="0" y="17"/>
                    </a:cubicBezTo>
                    <a:close/>
                  </a:path>
                </a:pathLst>
              </a:custGeom>
              <a:grpFill/>
              <a:ln w="3175">
                <a:noFill/>
                <a:round/>
                <a:headEnd/>
                <a:tailEnd/>
              </a:ln>
            </p:spPr>
            <p:txBody>
              <a:bodyPr vert="horz" wrap="square" lIns="121920" tIns="60960" rIns="121920" bIns="60960" numCol="1" anchor="t" anchorCtr="0" compatLnSpc="1">
                <a:prstTxWarp prst="textNoShape">
                  <a:avLst/>
                </a:prstTxWarp>
              </a:bodyPr>
              <a:lstStyle/>
              <a:p>
                <a:endParaRPr lang="de-DE"/>
              </a:p>
            </p:txBody>
          </p:sp>
          <p:sp>
            <p:nvSpPr>
              <p:cNvPr id="1040" name="Freeform 13">
                <a:extLst>
                  <a:ext uri="{FF2B5EF4-FFF2-40B4-BE49-F238E27FC236}">
                    <a16:creationId xmlns:a16="http://schemas.microsoft.com/office/drawing/2014/main" id="{5421F4B0-BA77-500B-4C25-45C86181BF8D}"/>
                  </a:ext>
                </a:extLst>
              </p:cNvPr>
              <p:cNvSpPr>
                <a:spLocks/>
              </p:cNvSpPr>
              <p:nvPr/>
            </p:nvSpPr>
            <p:spPr bwMode="auto">
              <a:xfrm>
                <a:off x="2132488" y="1465126"/>
                <a:ext cx="833438" cy="930275"/>
              </a:xfrm>
              <a:custGeom>
                <a:avLst/>
                <a:gdLst/>
                <a:ahLst/>
                <a:cxnLst>
                  <a:cxn ang="0">
                    <a:pos x="552" y="291"/>
                  </a:cxn>
                  <a:cxn ang="0">
                    <a:pos x="500" y="387"/>
                  </a:cxn>
                  <a:cxn ang="0">
                    <a:pos x="376" y="1131"/>
                  </a:cxn>
                  <a:cxn ang="0">
                    <a:pos x="192" y="1157"/>
                  </a:cxn>
                  <a:cxn ang="0">
                    <a:pos x="148" y="1311"/>
                  </a:cxn>
                  <a:cxn ang="0">
                    <a:pos x="117" y="1409"/>
                  </a:cxn>
                  <a:cxn ang="0">
                    <a:pos x="73" y="1543"/>
                  </a:cxn>
                  <a:cxn ang="0">
                    <a:pos x="68" y="1663"/>
                  </a:cxn>
                  <a:cxn ang="0">
                    <a:pos x="68" y="1651"/>
                  </a:cxn>
                  <a:cxn ang="0">
                    <a:pos x="131" y="1787"/>
                  </a:cxn>
                  <a:cxn ang="0">
                    <a:pos x="191" y="1892"/>
                  </a:cxn>
                  <a:cxn ang="0">
                    <a:pos x="247" y="2043"/>
                  </a:cxn>
                  <a:cxn ang="0">
                    <a:pos x="311" y="2243"/>
                  </a:cxn>
                  <a:cxn ang="0">
                    <a:pos x="300" y="2307"/>
                  </a:cxn>
                  <a:cxn ang="0">
                    <a:pos x="332" y="2351"/>
                  </a:cxn>
                  <a:cxn ang="0">
                    <a:pos x="412" y="2422"/>
                  </a:cxn>
                  <a:cxn ang="0">
                    <a:pos x="552" y="2482"/>
                  </a:cxn>
                  <a:cxn ang="0">
                    <a:pos x="580" y="2535"/>
                  </a:cxn>
                  <a:cxn ang="0">
                    <a:pos x="788" y="2703"/>
                  </a:cxn>
                  <a:cxn ang="0">
                    <a:pos x="796" y="2795"/>
                  </a:cxn>
                  <a:cxn ang="0">
                    <a:pos x="922" y="2865"/>
                  </a:cxn>
                  <a:cxn ang="0">
                    <a:pos x="1011" y="3016"/>
                  </a:cxn>
                  <a:cxn ang="0">
                    <a:pos x="1067" y="3078"/>
                  </a:cxn>
                  <a:cxn ang="0">
                    <a:pos x="1208" y="3071"/>
                  </a:cxn>
                  <a:cxn ang="0">
                    <a:pos x="1284" y="3105"/>
                  </a:cxn>
                  <a:cxn ang="0">
                    <a:pos x="1378" y="3074"/>
                  </a:cxn>
                  <a:cxn ang="0">
                    <a:pos x="1516" y="3191"/>
                  </a:cxn>
                  <a:cxn ang="0">
                    <a:pos x="1556" y="3227"/>
                  </a:cxn>
                  <a:cxn ang="0">
                    <a:pos x="1572" y="3255"/>
                  </a:cxn>
                  <a:cxn ang="0">
                    <a:pos x="1684" y="3224"/>
                  </a:cxn>
                  <a:cxn ang="0">
                    <a:pos x="1798" y="3248"/>
                  </a:cxn>
                  <a:cxn ang="0">
                    <a:pos x="1892" y="3209"/>
                  </a:cxn>
                  <a:cxn ang="0">
                    <a:pos x="2027" y="3209"/>
                  </a:cxn>
                  <a:cxn ang="0">
                    <a:pos x="2260" y="3063"/>
                  </a:cxn>
                  <a:cxn ang="0">
                    <a:pos x="2429" y="3011"/>
                  </a:cxn>
                  <a:cxn ang="0">
                    <a:pos x="2348" y="2927"/>
                  </a:cxn>
                  <a:cxn ang="0">
                    <a:pos x="2344" y="2903"/>
                  </a:cxn>
                  <a:cxn ang="0">
                    <a:pos x="2158" y="2634"/>
                  </a:cxn>
                  <a:cxn ang="0">
                    <a:pos x="1976" y="2507"/>
                  </a:cxn>
                  <a:cxn ang="0">
                    <a:pos x="1971" y="2449"/>
                  </a:cxn>
                  <a:cxn ang="0">
                    <a:pos x="2133" y="2375"/>
                  </a:cxn>
                  <a:cxn ang="0">
                    <a:pos x="2137" y="2175"/>
                  </a:cxn>
                  <a:cxn ang="0">
                    <a:pos x="2168" y="2031"/>
                  </a:cxn>
                  <a:cxn ang="0">
                    <a:pos x="2269" y="1994"/>
                  </a:cxn>
                  <a:cxn ang="0">
                    <a:pos x="2305" y="1863"/>
                  </a:cxn>
                  <a:cxn ang="0">
                    <a:pos x="2336" y="1775"/>
                  </a:cxn>
                  <a:cxn ang="0">
                    <a:pos x="2492" y="1655"/>
                  </a:cxn>
                  <a:cxn ang="0">
                    <a:pos x="2496" y="1623"/>
                  </a:cxn>
                  <a:cxn ang="0">
                    <a:pos x="2542" y="1263"/>
                  </a:cxn>
                  <a:cxn ang="0">
                    <a:pos x="2636" y="1039"/>
                  </a:cxn>
                  <a:cxn ang="0">
                    <a:pos x="2644" y="914"/>
                  </a:cxn>
                  <a:cxn ang="0">
                    <a:pos x="2812" y="826"/>
                  </a:cxn>
                  <a:cxn ang="0">
                    <a:pos x="2916" y="723"/>
                  </a:cxn>
                  <a:cxn ang="0">
                    <a:pos x="2769" y="617"/>
                  </a:cxn>
                  <a:cxn ang="0">
                    <a:pos x="2689" y="495"/>
                  </a:cxn>
                  <a:cxn ang="0">
                    <a:pos x="2684" y="239"/>
                  </a:cxn>
                  <a:cxn ang="0">
                    <a:pos x="2660" y="187"/>
                  </a:cxn>
                  <a:cxn ang="0">
                    <a:pos x="2646" y="155"/>
                  </a:cxn>
                  <a:cxn ang="0">
                    <a:pos x="1676" y="39"/>
                  </a:cxn>
                  <a:cxn ang="0">
                    <a:pos x="1624" y="38"/>
                  </a:cxn>
                  <a:cxn ang="0">
                    <a:pos x="552" y="39"/>
                  </a:cxn>
                </a:cxnLst>
                <a:rect l="0" t="0" r="r" b="b"/>
                <a:pathLst>
                  <a:path w="2916" h="3261">
                    <a:moveTo>
                      <a:pt x="552" y="39"/>
                    </a:moveTo>
                    <a:cubicBezTo>
                      <a:pt x="552" y="291"/>
                      <a:pt x="552" y="291"/>
                      <a:pt x="552" y="291"/>
                    </a:cubicBezTo>
                    <a:cubicBezTo>
                      <a:pt x="552" y="312"/>
                      <a:pt x="561" y="365"/>
                      <a:pt x="545" y="381"/>
                    </a:cubicBezTo>
                    <a:cubicBezTo>
                      <a:pt x="535" y="391"/>
                      <a:pt x="513" y="387"/>
                      <a:pt x="500" y="387"/>
                    </a:cubicBezTo>
                    <a:cubicBezTo>
                      <a:pt x="376" y="387"/>
                      <a:pt x="376" y="387"/>
                      <a:pt x="376" y="387"/>
                    </a:cubicBezTo>
                    <a:cubicBezTo>
                      <a:pt x="376" y="1131"/>
                      <a:pt x="376" y="1131"/>
                      <a:pt x="376" y="1131"/>
                    </a:cubicBezTo>
                    <a:cubicBezTo>
                      <a:pt x="333" y="1125"/>
                      <a:pt x="305" y="1131"/>
                      <a:pt x="264" y="1133"/>
                    </a:cubicBezTo>
                    <a:cubicBezTo>
                      <a:pt x="237" y="1135"/>
                      <a:pt x="209" y="1128"/>
                      <a:pt x="192" y="1157"/>
                    </a:cubicBezTo>
                    <a:cubicBezTo>
                      <a:pt x="179" y="1178"/>
                      <a:pt x="206" y="1199"/>
                      <a:pt x="194" y="1222"/>
                    </a:cubicBezTo>
                    <a:cubicBezTo>
                      <a:pt x="175" y="1258"/>
                      <a:pt x="136" y="1261"/>
                      <a:pt x="148" y="1311"/>
                    </a:cubicBezTo>
                    <a:cubicBezTo>
                      <a:pt x="139" y="1312"/>
                      <a:pt x="132" y="1313"/>
                      <a:pt x="124" y="1316"/>
                    </a:cubicBezTo>
                    <a:cubicBezTo>
                      <a:pt x="58" y="1334"/>
                      <a:pt x="138" y="1381"/>
                      <a:pt x="117" y="1409"/>
                    </a:cubicBezTo>
                    <a:cubicBezTo>
                      <a:pt x="99" y="1434"/>
                      <a:pt x="46" y="1425"/>
                      <a:pt x="44" y="1467"/>
                    </a:cubicBezTo>
                    <a:cubicBezTo>
                      <a:pt x="42" y="1493"/>
                      <a:pt x="80" y="1517"/>
                      <a:pt x="73" y="1543"/>
                    </a:cubicBezTo>
                    <a:cubicBezTo>
                      <a:pt x="63" y="1583"/>
                      <a:pt x="0" y="1582"/>
                      <a:pt x="0" y="1635"/>
                    </a:cubicBezTo>
                    <a:cubicBezTo>
                      <a:pt x="0" y="1674"/>
                      <a:pt x="42" y="1672"/>
                      <a:pt x="68" y="1663"/>
                    </a:cubicBezTo>
                    <a:cubicBezTo>
                      <a:pt x="64" y="1655"/>
                      <a:pt x="64" y="1655"/>
                      <a:pt x="64" y="1655"/>
                    </a:cubicBezTo>
                    <a:cubicBezTo>
                      <a:pt x="68" y="1651"/>
                      <a:pt x="68" y="1651"/>
                      <a:pt x="68" y="1651"/>
                    </a:cubicBezTo>
                    <a:cubicBezTo>
                      <a:pt x="108" y="1671"/>
                      <a:pt x="108" y="1671"/>
                      <a:pt x="108" y="1671"/>
                    </a:cubicBezTo>
                    <a:cubicBezTo>
                      <a:pt x="84" y="1713"/>
                      <a:pt x="126" y="1746"/>
                      <a:pt x="131" y="1787"/>
                    </a:cubicBezTo>
                    <a:cubicBezTo>
                      <a:pt x="133" y="1811"/>
                      <a:pt x="117" y="1836"/>
                      <a:pt x="134" y="1858"/>
                    </a:cubicBezTo>
                    <a:cubicBezTo>
                      <a:pt x="149" y="1876"/>
                      <a:pt x="180" y="1872"/>
                      <a:pt x="191" y="1892"/>
                    </a:cubicBezTo>
                    <a:cubicBezTo>
                      <a:pt x="208" y="1921"/>
                      <a:pt x="171" y="1948"/>
                      <a:pt x="183" y="1975"/>
                    </a:cubicBezTo>
                    <a:cubicBezTo>
                      <a:pt x="195" y="2004"/>
                      <a:pt x="227" y="2020"/>
                      <a:pt x="247" y="2043"/>
                    </a:cubicBezTo>
                    <a:cubicBezTo>
                      <a:pt x="273" y="2072"/>
                      <a:pt x="295" y="2112"/>
                      <a:pt x="313" y="2147"/>
                    </a:cubicBezTo>
                    <a:cubicBezTo>
                      <a:pt x="322" y="2164"/>
                      <a:pt x="319" y="2225"/>
                      <a:pt x="311" y="2243"/>
                    </a:cubicBezTo>
                    <a:cubicBezTo>
                      <a:pt x="305" y="2255"/>
                      <a:pt x="292" y="2261"/>
                      <a:pt x="286" y="2272"/>
                    </a:cubicBezTo>
                    <a:cubicBezTo>
                      <a:pt x="277" y="2289"/>
                      <a:pt x="281" y="2304"/>
                      <a:pt x="300" y="2307"/>
                    </a:cubicBezTo>
                    <a:cubicBezTo>
                      <a:pt x="296" y="2317"/>
                      <a:pt x="286" y="2331"/>
                      <a:pt x="291" y="2342"/>
                    </a:cubicBezTo>
                    <a:cubicBezTo>
                      <a:pt x="297" y="2355"/>
                      <a:pt x="320" y="2351"/>
                      <a:pt x="332" y="2351"/>
                    </a:cubicBezTo>
                    <a:cubicBezTo>
                      <a:pt x="360" y="2349"/>
                      <a:pt x="400" y="2348"/>
                      <a:pt x="420" y="2371"/>
                    </a:cubicBezTo>
                    <a:cubicBezTo>
                      <a:pt x="403" y="2381"/>
                      <a:pt x="390" y="2409"/>
                      <a:pt x="412" y="2422"/>
                    </a:cubicBezTo>
                    <a:cubicBezTo>
                      <a:pt x="439" y="2439"/>
                      <a:pt x="478" y="2430"/>
                      <a:pt x="508" y="2440"/>
                    </a:cubicBezTo>
                    <a:cubicBezTo>
                      <a:pt x="529" y="2447"/>
                      <a:pt x="536" y="2468"/>
                      <a:pt x="552" y="2482"/>
                    </a:cubicBezTo>
                    <a:cubicBezTo>
                      <a:pt x="575" y="2503"/>
                      <a:pt x="591" y="2495"/>
                      <a:pt x="600" y="2531"/>
                    </a:cubicBezTo>
                    <a:cubicBezTo>
                      <a:pt x="580" y="2535"/>
                      <a:pt x="580" y="2535"/>
                      <a:pt x="580" y="2535"/>
                    </a:cubicBezTo>
                    <a:cubicBezTo>
                      <a:pt x="584" y="2594"/>
                      <a:pt x="666" y="2604"/>
                      <a:pt x="704" y="2633"/>
                    </a:cubicBezTo>
                    <a:cubicBezTo>
                      <a:pt x="736" y="2657"/>
                      <a:pt x="746" y="2690"/>
                      <a:pt x="788" y="2703"/>
                    </a:cubicBezTo>
                    <a:cubicBezTo>
                      <a:pt x="767" y="2752"/>
                      <a:pt x="786" y="2747"/>
                      <a:pt x="812" y="2787"/>
                    </a:cubicBezTo>
                    <a:cubicBezTo>
                      <a:pt x="796" y="2795"/>
                      <a:pt x="796" y="2795"/>
                      <a:pt x="796" y="2795"/>
                    </a:cubicBezTo>
                    <a:cubicBezTo>
                      <a:pt x="796" y="2803"/>
                      <a:pt x="796" y="2803"/>
                      <a:pt x="796" y="2803"/>
                    </a:cubicBezTo>
                    <a:cubicBezTo>
                      <a:pt x="837" y="2823"/>
                      <a:pt x="887" y="2832"/>
                      <a:pt x="922" y="2865"/>
                    </a:cubicBezTo>
                    <a:cubicBezTo>
                      <a:pt x="950" y="2890"/>
                      <a:pt x="929" y="2921"/>
                      <a:pt x="944" y="2950"/>
                    </a:cubicBezTo>
                    <a:cubicBezTo>
                      <a:pt x="962" y="2983"/>
                      <a:pt x="986" y="2993"/>
                      <a:pt x="1011" y="3016"/>
                    </a:cubicBezTo>
                    <a:cubicBezTo>
                      <a:pt x="1026" y="3029"/>
                      <a:pt x="1024" y="3047"/>
                      <a:pt x="1035" y="3061"/>
                    </a:cubicBezTo>
                    <a:cubicBezTo>
                      <a:pt x="1043" y="3070"/>
                      <a:pt x="1057" y="3071"/>
                      <a:pt x="1067" y="3078"/>
                    </a:cubicBezTo>
                    <a:cubicBezTo>
                      <a:pt x="1111" y="3105"/>
                      <a:pt x="1169" y="3141"/>
                      <a:pt x="1200" y="3071"/>
                    </a:cubicBezTo>
                    <a:cubicBezTo>
                      <a:pt x="1208" y="3071"/>
                      <a:pt x="1208" y="3071"/>
                      <a:pt x="1208" y="3071"/>
                    </a:cubicBezTo>
                    <a:cubicBezTo>
                      <a:pt x="1218" y="3086"/>
                      <a:pt x="1232" y="3080"/>
                      <a:pt x="1248" y="3086"/>
                    </a:cubicBezTo>
                    <a:cubicBezTo>
                      <a:pt x="1260" y="3091"/>
                      <a:pt x="1270" y="3104"/>
                      <a:pt x="1284" y="3105"/>
                    </a:cubicBezTo>
                    <a:cubicBezTo>
                      <a:pt x="1307" y="3105"/>
                      <a:pt x="1327" y="3070"/>
                      <a:pt x="1332" y="3051"/>
                    </a:cubicBezTo>
                    <a:cubicBezTo>
                      <a:pt x="1347" y="3053"/>
                      <a:pt x="1370" y="3058"/>
                      <a:pt x="1378" y="3074"/>
                    </a:cubicBezTo>
                    <a:cubicBezTo>
                      <a:pt x="1383" y="3084"/>
                      <a:pt x="1378" y="3095"/>
                      <a:pt x="1386" y="3104"/>
                    </a:cubicBezTo>
                    <a:cubicBezTo>
                      <a:pt x="1420" y="3141"/>
                      <a:pt x="1462" y="3188"/>
                      <a:pt x="1516" y="3191"/>
                    </a:cubicBezTo>
                    <a:cubicBezTo>
                      <a:pt x="1512" y="3231"/>
                      <a:pt x="1512" y="3231"/>
                      <a:pt x="1512" y="3231"/>
                    </a:cubicBezTo>
                    <a:cubicBezTo>
                      <a:pt x="1556" y="3227"/>
                      <a:pt x="1556" y="3227"/>
                      <a:pt x="1556" y="3227"/>
                    </a:cubicBezTo>
                    <a:cubicBezTo>
                      <a:pt x="1564" y="3255"/>
                      <a:pt x="1564" y="3255"/>
                      <a:pt x="1564" y="3255"/>
                    </a:cubicBezTo>
                    <a:cubicBezTo>
                      <a:pt x="1572" y="3255"/>
                      <a:pt x="1572" y="3255"/>
                      <a:pt x="1572" y="3255"/>
                    </a:cubicBezTo>
                    <a:cubicBezTo>
                      <a:pt x="1582" y="3229"/>
                      <a:pt x="1607" y="3197"/>
                      <a:pt x="1640" y="3206"/>
                    </a:cubicBezTo>
                    <a:cubicBezTo>
                      <a:pt x="1655" y="3209"/>
                      <a:pt x="1668" y="3222"/>
                      <a:pt x="1684" y="3224"/>
                    </a:cubicBezTo>
                    <a:cubicBezTo>
                      <a:pt x="1701" y="3225"/>
                      <a:pt x="1719" y="3206"/>
                      <a:pt x="1735" y="3212"/>
                    </a:cubicBezTo>
                    <a:cubicBezTo>
                      <a:pt x="1756" y="3219"/>
                      <a:pt x="1768" y="3261"/>
                      <a:pt x="1798" y="3248"/>
                    </a:cubicBezTo>
                    <a:cubicBezTo>
                      <a:pt x="1812" y="3243"/>
                      <a:pt x="1817" y="3223"/>
                      <a:pt x="1832" y="3216"/>
                    </a:cubicBezTo>
                    <a:cubicBezTo>
                      <a:pt x="1850" y="3207"/>
                      <a:pt x="1872" y="3213"/>
                      <a:pt x="1892" y="3209"/>
                    </a:cubicBezTo>
                    <a:cubicBezTo>
                      <a:pt x="1908" y="3206"/>
                      <a:pt x="1923" y="3194"/>
                      <a:pt x="1938" y="3193"/>
                    </a:cubicBezTo>
                    <a:cubicBezTo>
                      <a:pt x="1966" y="3190"/>
                      <a:pt x="1995" y="3221"/>
                      <a:pt x="2027" y="3209"/>
                    </a:cubicBezTo>
                    <a:cubicBezTo>
                      <a:pt x="2086" y="3185"/>
                      <a:pt x="2121" y="3103"/>
                      <a:pt x="2176" y="3070"/>
                    </a:cubicBezTo>
                    <a:cubicBezTo>
                      <a:pt x="2199" y="3057"/>
                      <a:pt x="2234" y="3063"/>
                      <a:pt x="2260" y="3063"/>
                    </a:cubicBezTo>
                    <a:cubicBezTo>
                      <a:pt x="2321" y="3063"/>
                      <a:pt x="2388" y="3049"/>
                      <a:pt x="2448" y="3063"/>
                    </a:cubicBezTo>
                    <a:cubicBezTo>
                      <a:pt x="2447" y="3043"/>
                      <a:pt x="2432" y="3030"/>
                      <a:pt x="2429" y="3011"/>
                    </a:cubicBezTo>
                    <a:cubicBezTo>
                      <a:pt x="2425" y="2986"/>
                      <a:pt x="2444" y="2961"/>
                      <a:pt x="2430" y="2936"/>
                    </a:cubicBezTo>
                    <a:cubicBezTo>
                      <a:pt x="2415" y="2910"/>
                      <a:pt x="2366" y="2905"/>
                      <a:pt x="2348" y="2927"/>
                    </a:cubicBezTo>
                    <a:cubicBezTo>
                      <a:pt x="2344" y="2927"/>
                      <a:pt x="2344" y="2927"/>
                      <a:pt x="2344" y="2927"/>
                    </a:cubicBezTo>
                    <a:cubicBezTo>
                      <a:pt x="2344" y="2903"/>
                      <a:pt x="2344" y="2903"/>
                      <a:pt x="2344" y="2903"/>
                    </a:cubicBezTo>
                    <a:cubicBezTo>
                      <a:pt x="2282" y="2856"/>
                      <a:pt x="2283" y="2777"/>
                      <a:pt x="2247" y="2712"/>
                    </a:cubicBezTo>
                    <a:cubicBezTo>
                      <a:pt x="2227" y="2678"/>
                      <a:pt x="2184" y="2662"/>
                      <a:pt x="2158" y="2634"/>
                    </a:cubicBezTo>
                    <a:cubicBezTo>
                      <a:pt x="2131" y="2605"/>
                      <a:pt x="2122" y="2569"/>
                      <a:pt x="2091" y="2545"/>
                    </a:cubicBezTo>
                    <a:cubicBezTo>
                      <a:pt x="2053" y="2515"/>
                      <a:pt x="2022" y="2513"/>
                      <a:pt x="1976" y="2507"/>
                    </a:cubicBezTo>
                    <a:cubicBezTo>
                      <a:pt x="1964" y="2505"/>
                      <a:pt x="1945" y="2502"/>
                      <a:pt x="1944" y="2486"/>
                    </a:cubicBezTo>
                    <a:cubicBezTo>
                      <a:pt x="1943" y="2469"/>
                      <a:pt x="1964" y="2462"/>
                      <a:pt x="1971" y="2449"/>
                    </a:cubicBezTo>
                    <a:cubicBezTo>
                      <a:pt x="1981" y="2433"/>
                      <a:pt x="1964" y="2411"/>
                      <a:pt x="1984" y="2401"/>
                    </a:cubicBezTo>
                    <a:cubicBezTo>
                      <a:pt x="2034" y="2375"/>
                      <a:pt x="2093" y="2437"/>
                      <a:pt x="2133" y="2375"/>
                    </a:cubicBezTo>
                    <a:cubicBezTo>
                      <a:pt x="2151" y="2347"/>
                      <a:pt x="2136" y="2287"/>
                      <a:pt x="2136" y="2255"/>
                    </a:cubicBezTo>
                    <a:cubicBezTo>
                      <a:pt x="2136" y="2229"/>
                      <a:pt x="2130" y="2200"/>
                      <a:pt x="2137" y="2175"/>
                    </a:cubicBezTo>
                    <a:cubicBezTo>
                      <a:pt x="2146" y="2145"/>
                      <a:pt x="2169" y="2118"/>
                      <a:pt x="2175" y="2087"/>
                    </a:cubicBezTo>
                    <a:cubicBezTo>
                      <a:pt x="2179" y="2067"/>
                      <a:pt x="2162" y="2050"/>
                      <a:pt x="2168" y="2031"/>
                    </a:cubicBezTo>
                    <a:cubicBezTo>
                      <a:pt x="2174" y="2012"/>
                      <a:pt x="2195" y="1974"/>
                      <a:pt x="2219" y="1980"/>
                    </a:cubicBezTo>
                    <a:cubicBezTo>
                      <a:pt x="2239" y="1985"/>
                      <a:pt x="2246" y="2013"/>
                      <a:pt x="2269" y="1994"/>
                    </a:cubicBezTo>
                    <a:cubicBezTo>
                      <a:pt x="2292" y="1976"/>
                      <a:pt x="2276" y="1965"/>
                      <a:pt x="2280" y="1943"/>
                    </a:cubicBezTo>
                    <a:cubicBezTo>
                      <a:pt x="2285" y="1915"/>
                      <a:pt x="2299" y="1890"/>
                      <a:pt x="2305" y="1863"/>
                    </a:cubicBezTo>
                    <a:cubicBezTo>
                      <a:pt x="2309" y="1848"/>
                      <a:pt x="2305" y="1833"/>
                      <a:pt x="2309" y="1819"/>
                    </a:cubicBezTo>
                    <a:cubicBezTo>
                      <a:pt x="2315" y="1800"/>
                      <a:pt x="2336" y="1796"/>
                      <a:pt x="2336" y="1775"/>
                    </a:cubicBezTo>
                    <a:cubicBezTo>
                      <a:pt x="2417" y="1668"/>
                      <a:pt x="2417" y="1668"/>
                      <a:pt x="2417" y="1668"/>
                    </a:cubicBezTo>
                    <a:cubicBezTo>
                      <a:pt x="2492" y="1655"/>
                      <a:pt x="2492" y="1655"/>
                      <a:pt x="2492" y="1655"/>
                    </a:cubicBezTo>
                    <a:cubicBezTo>
                      <a:pt x="2496" y="1627"/>
                      <a:pt x="2496" y="1627"/>
                      <a:pt x="2496" y="1627"/>
                    </a:cubicBezTo>
                    <a:cubicBezTo>
                      <a:pt x="2496" y="1623"/>
                      <a:pt x="2496" y="1623"/>
                      <a:pt x="2496" y="1623"/>
                    </a:cubicBezTo>
                    <a:cubicBezTo>
                      <a:pt x="2478" y="1556"/>
                      <a:pt x="2535" y="1520"/>
                      <a:pt x="2545" y="1459"/>
                    </a:cubicBezTo>
                    <a:cubicBezTo>
                      <a:pt x="2557" y="1393"/>
                      <a:pt x="2537" y="1330"/>
                      <a:pt x="2542" y="1263"/>
                    </a:cubicBezTo>
                    <a:cubicBezTo>
                      <a:pt x="2545" y="1214"/>
                      <a:pt x="2574" y="1159"/>
                      <a:pt x="2594" y="1115"/>
                    </a:cubicBezTo>
                    <a:cubicBezTo>
                      <a:pt x="2607" y="1087"/>
                      <a:pt x="2610" y="1059"/>
                      <a:pt x="2636" y="1039"/>
                    </a:cubicBezTo>
                    <a:cubicBezTo>
                      <a:pt x="2620" y="1000"/>
                      <a:pt x="2628" y="987"/>
                      <a:pt x="2637" y="950"/>
                    </a:cubicBezTo>
                    <a:cubicBezTo>
                      <a:pt x="2640" y="939"/>
                      <a:pt x="2635" y="922"/>
                      <a:pt x="2644" y="914"/>
                    </a:cubicBezTo>
                    <a:cubicBezTo>
                      <a:pt x="2673" y="888"/>
                      <a:pt x="2727" y="925"/>
                      <a:pt x="2728" y="859"/>
                    </a:cubicBezTo>
                    <a:cubicBezTo>
                      <a:pt x="2812" y="826"/>
                      <a:pt x="2812" y="826"/>
                      <a:pt x="2812" y="826"/>
                    </a:cubicBezTo>
                    <a:cubicBezTo>
                      <a:pt x="2853" y="823"/>
                      <a:pt x="2853" y="823"/>
                      <a:pt x="2853" y="823"/>
                    </a:cubicBezTo>
                    <a:cubicBezTo>
                      <a:pt x="2916" y="723"/>
                      <a:pt x="2916" y="723"/>
                      <a:pt x="2916" y="723"/>
                    </a:cubicBezTo>
                    <a:cubicBezTo>
                      <a:pt x="2891" y="711"/>
                      <a:pt x="2859" y="704"/>
                      <a:pt x="2837" y="687"/>
                    </a:cubicBezTo>
                    <a:cubicBezTo>
                      <a:pt x="2812" y="668"/>
                      <a:pt x="2794" y="637"/>
                      <a:pt x="2769" y="617"/>
                    </a:cubicBezTo>
                    <a:cubicBezTo>
                      <a:pt x="2753" y="604"/>
                      <a:pt x="2733" y="615"/>
                      <a:pt x="2720" y="598"/>
                    </a:cubicBezTo>
                    <a:cubicBezTo>
                      <a:pt x="2697" y="568"/>
                      <a:pt x="2696" y="531"/>
                      <a:pt x="2689" y="495"/>
                    </a:cubicBezTo>
                    <a:cubicBezTo>
                      <a:pt x="2675" y="416"/>
                      <a:pt x="2676" y="336"/>
                      <a:pt x="2668" y="259"/>
                    </a:cubicBezTo>
                    <a:cubicBezTo>
                      <a:pt x="2684" y="261"/>
                      <a:pt x="2687" y="254"/>
                      <a:pt x="2684" y="239"/>
                    </a:cubicBezTo>
                    <a:cubicBezTo>
                      <a:pt x="2654" y="245"/>
                      <a:pt x="2653" y="210"/>
                      <a:pt x="2656" y="187"/>
                    </a:cubicBezTo>
                    <a:cubicBezTo>
                      <a:pt x="2660" y="187"/>
                      <a:pt x="2660" y="187"/>
                      <a:pt x="2660" y="187"/>
                    </a:cubicBezTo>
                    <a:cubicBezTo>
                      <a:pt x="2661" y="204"/>
                      <a:pt x="2691" y="231"/>
                      <a:pt x="2688" y="206"/>
                    </a:cubicBezTo>
                    <a:cubicBezTo>
                      <a:pt x="2686" y="186"/>
                      <a:pt x="2658" y="170"/>
                      <a:pt x="2646" y="155"/>
                    </a:cubicBezTo>
                    <a:cubicBezTo>
                      <a:pt x="2619" y="121"/>
                      <a:pt x="2610" y="81"/>
                      <a:pt x="2620" y="39"/>
                    </a:cubicBezTo>
                    <a:cubicBezTo>
                      <a:pt x="1676" y="39"/>
                      <a:pt x="1676" y="39"/>
                      <a:pt x="1676" y="39"/>
                    </a:cubicBezTo>
                    <a:cubicBezTo>
                      <a:pt x="1680" y="29"/>
                      <a:pt x="1691" y="5"/>
                      <a:pt x="1672" y="3"/>
                    </a:cubicBezTo>
                    <a:cubicBezTo>
                      <a:pt x="1651" y="0"/>
                      <a:pt x="1644" y="35"/>
                      <a:pt x="1624" y="38"/>
                    </a:cubicBezTo>
                    <a:cubicBezTo>
                      <a:pt x="1555" y="49"/>
                      <a:pt x="1477" y="39"/>
                      <a:pt x="1408" y="39"/>
                    </a:cubicBezTo>
                    <a:lnTo>
                      <a:pt x="552" y="39"/>
                    </a:lnTo>
                    <a:close/>
                  </a:path>
                </a:pathLst>
              </a:custGeom>
              <a:solidFill>
                <a:srgbClr val="1AA4E1"/>
              </a:solidFill>
              <a:ln w="3175">
                <a:solidFill>
                  <a:schemeClr val="bg1"/>
                </a:solidFill>
                <a:round/>
                <a:headEnd/>
                <a:tailEnd/>
              </a:ln>
            </p:spPr>
            <p:txBody>
              <a:bodyPr vert="horz" wrap="square" lIns="121920" tIns="60960" rIns="121920" bIns="60960" numCol="1" anchor="t" anchorCtr="0" compatLnSpc="1">
                <a:prstTxWarp prst="textNoShape">
                  <a:avLst/>
                </a:prstTxWarp>
              </a:bodyPr>
              <a:lstStyle/>
              <a:p>
                <a:endParaRPr lang="de-DE"/>
              </a:p>
            </p:txBody>
          </p:sp>
          <p:sp>
            <p:nvSpPr>
              <p:cNvPr id="1041" name="Freeform 14">
                <a:extLst>
                  <a:ext uri="{FF2B5EF4-FFF2-40B4-BE49-F238E27FC236}">
                    <a16:creationId xmlns:a16="http://schemas.microsoft.com/office/drawing/2014/main" id="{303A3385-0BF3-EAFF-9915-5FD7C00356ED}"/>
                  </a:ext>
                </a:extLst>
              </p:cNvPr>
              <p:cNvSpPr>
                <a:spLocks/>
              </p:cNvSpPr>
              <p:nvPr/>
            </p:nvSpPr>
            <p:spPr bwMode="auto">
              <a:xfrm>
                <a:off x="1764188" y="2020751"/>
                <a:ext cx="647700" cy="439738"/>
              </a:xfrm>
              <a:custGeom>
                <a:avLst/>
                <a:gdLst/>
                <a:ahLst/>
                <a:cxnLst>
                  <a:cxn ang="0">
                    <a:pos x="1271" y="121"/>
                  </a:cxn>
                  <a:cxn ang="0">
                    <a:pos x="1215" y="173"/>
                  </a:cxn>
                  <a:cxn ang="0">
                    <a:pos x="1116" y="269"/>
                  </a:cxn>
                  <a:cxn ang="0">
                    <a:pos x="1032" y="325"/>
                  </a:cxn>
                  <a:cxn ang="0">
                    <a:pos x="940" y="340"/>
                  </a:cxn>
                  <a:cxn ang="0">
                    <a:pos x="776" y="381"/>
                  </a:cxn>
                  <a:cxn ang="0">
                    <a:pos x="820" y="409"/>
                  </a:cxn>
                  <a:cxn ang="0">
                    <a:pos x="572" y="525"/>
                  </a:cxn>
                  <a:cxn ang="0">
                    <a:pos x="428" y="597"/>
                  </a:cxn>
                  <a:cxn ang="0">
                    <a:pos x="336" y="579"/>
                  </a:cxn>
                  <a:cxn ang="0">
                    <a:pos x="224" y="601"/>
                  </a:cxn>
                  <a:cxn ang="0">
                    <a:pos x="123" y="717"/>
                  </a:cxn>
                  <a:cxn ang="0">
                    <a:pos x="9" y="858"/>
                  </a:cxn>
                  <a:cxn ang="0">
                    <a:pos x="39" y="957"/>
                  </a:cxn>
                  <a:cxn ang="0">
                    <a:pos x="52" y="1033"/>
                  </a:cxn>
                  <a:cxn ang="0">
                    <a:pos x="110" y="1154"/>
                  </a:cxn>
                  <a:cxn ang="0">
                    <a:pos x="112" y="1209"/>
                  </a:cxn>
                  <a:cxn ang="0">
                    <a:pos x="286" y="1397"/>
                  </a:cxn>
                  <a:cxn ang="0">
                    <a:pos x="312" y="1541"/>
                  </a:cxn>
                  <a:cxn ang="0">
                    <a:pos x="373" y="1421"/>
                  </a:cxn>
                  <a:cxn ang="0">
                    <a:pos x="464" y="1298"/>
                  </a:cxn>
                  <a:cxn ang="0">
                    <a:pos x="608" y="1299"/>
                  </a:cxn>
                  <a:cxn ang="0">
                    <a:pos x="728" y="1309"/>
                  </a:cxn>
                  <a:cxn ang="0">
                    <a:pos x="749" y="1213"/>
                  </a:cxn>
                  <a:cxn ang="0">
                    <a:pos x="772" y="1149"/>
                  </a:cxn>
                  <a:cxn ang="0">
                    <a:pos x="932" y="1029"/>
                  </a:cxn>
                  <a:cxn ang="0">
                    <a:pos x="1072" y="1146"/>
                  </a:cxn>
                  <a:cxn ang="0">
                    <a:pos x="1188" y="1172"/>
                  </a:cxn>
                  <a:cxn ang="0">
                    <a:pos x="1432" y="1137"/>
                  </a:cxn>
                  <a:cxn ang="0">
                    <a:pos x="1458" y="1111"/>
                  </a:cxn>
                  <a:cxn ang="0">
                    <a:pos x="1596" y="1099"/>
                  </a:cxn>
                  <a:cxn ang="0">
                    <a:pos x="1748" y="1033"/>
                  </a:cxn>
                  <a:cxn ang="0">
                    <a:pos x="1828" y="1054"/>
                  </a:cxn>
                  <a:cxn ang="0">
                    <a:pos x="1900" y="1005"/>
                  </a:cxn>
                  <a:cxn ang="0">
                    <a:pos x="2052" y="1012"/>
                  </a:cxn>
                  <a:cxn ang="0">
                    <a:pos x="2164" y="1045"/>
                  </a:cxn>
                  <a:cxn ang="0">
                    <a:pos x="2208" y="1016"/>
                  </a:cxn>
                  <a:cxn ang="0">
                    <a:pos x="2240" y="937"/>
                  </a:cxn>
                  <a:cxn ang="0">
                    <a:pos x="2100" y="849"/>
                  </a:cxn>
                  <a:cxn ang="0">
                    <a:pos x="2096" y="757"/>
                  </a:cxn>
                  <a:cxn ang="0">
                    <a:pos x="2004" y="681"/>
                  </a:cxn>
                  <a:cxn ang="0">
                    <a:pos x="1880" y="609"/>
                  </a:cxn>
                  <a:cxn ang="0">
                    <a:pos x="1853" y="528"/>
                  </a:cxn>
                  <a:cxn ang="0">
                    <a:pos x="1713" y="468"/>
                  </a:cxn>
                  <a:cxn ang="0">
                    <a:pos x="1724" y="421"/>
                  </a:cxn>
                  <a:cxn ang="0">
                    <a:pos x="1600" y="345"/>
                  </a:cxn>
                  <a:cxn ang="0">
                    <a:pos x="1620" y="273"/>
                  </a:cxn>
                  <a:cxn ang="0">
                    <a:pos x="1624" y="237"/>
                  </a:cxn>
                  <a:cxn ang="0">
                    <a:pos x="1404" y="4"/>
                  </a:cxn>
                </a:cxnLst>
                <a:rect l="0" t="0" r="r" b="b"/>
                <a:pathLst>
                  <a:path w="2268" h="1541">
                    <a:moveTo>
                      <a:pt x="1272" y="61"/>
                    </a:moveTo>
                    <a:cubicBezTo>
                      <a:pt x="1270" y="78"/>
                      <a:pt x="1278" y="106"/>
                      <a:pt x="1271" y="121"/>
                    </a:cubicBezTo>
                    <a:cubicBezTo>
                      <a:pt x="1264" y="135"/>
                      <a:pt x="1248" y="135"/>
                      <a:pt x="1237" y="143"/>
                    </a:cubicBezTo>
                    <a:cubicBezTo>
                      <a:pt x="1226" y="151"/>
                      <a:pt x="1225" y="165"/>
                      <a:pt x="1215" y="173"/>
                    </a:cubicBezTo>
                    <a:cubicBezTo>
                      <a:pt x="1204" y="181"/>
                      <a:pt x="1191" y="181"/>
                      <a:pt x="1180" y="190"/>
                    </a:cubicBezTo>
                    <a:cubicBezTo>
                      <a:pt x="1153" y="212"/>
                      <a:pt x="1141" y="245"/>
                      <a:pt x="1116" y="269"/>
                    </a:cubicBezTo>
                    <a:cubicBezTo>
                      <a:pt x="1102" y="283"/>
                      <a:pt x="1081" y="286"/>
                      <a:pt x="1066" y="298"/>
                    </a:cubicBezTo>
                    <a:cubicBezTo>
                      <a:pt x="1054" y="307"/>
                      <a:pt x="1049" y="322"/>
                      <a:pt x="1032" y="325"/>
                    </a:cubicBezTo>
                    <a:cubicBezTo>
                      <a:pt x="1019" y="327"/>
                      <a:pt x="1005" y="322"/>
                      <a:pt x="992" y="323"/>
                    </a:cubicBezTo>
                    <a:cubicBezTo>
                      <a:pt x="974" y="325"/>
                      <a:pt x="958" y="337"/>
                      <a:pt x="940" y="340"/>
                    </a:cubicBezTo>
                    <a:cubicBezTo>
                      <a:pt x="906" y="345"/>
                      <a:pt x="871" y="344"/>
                      <a:pt x="836" y="345"/>
                    </a:cubicBezTo>
                    <a:cubicBezTo>
                      <a:pt x="811" y="346"/>
                      <a:pt x="784" y="355"/>
                      <a:pt x="776" y="381"/>
                    </a:cubicBezTo>
                    <a:cubicBezTo>
                      <a:pt x="820" y="405"/>
                      <a:pt x="820" y="405"/>
                      <a:pt x="820" y="405"/>
                    </a:cubicBezTo>
                    <a:cubicBezTo>
                      <a:pt x="820" y="409"/>
                      <a:pt x="820" y="409"/>
                      <a:pt x="820" y="409"/>
                    </a:cubicBezTo>
                    <a:cubicBezTo>
                      <a:pt x="787" y="438"/>
                      <a:pt x="765" y="493"/>
                      <a:pt x="723" y="511"/>
                    </a:cubicBezTo>
                    <a:cubicBezTo>
                      <a:pt x="680" y="530"/>
                      <a:pt x="617" y="519"/>
                      <a:pt x="572" y="525"/>
                    </a:cubicBezTo>
                    <a:cubicBezTo>
                      <a:pt x="532" y="530"/>
                      <a:pt x="505" y="552"/>
                      <a:pt x="475" y="573"/>
                    </a:cubicBezTo>
                    <a:cubicBezTo>
                      <a:pt x="458" y="584"/>
                      <a:pt x="439" y="578"/>
                      <a:pt x="428" y="597"/>
                    </a:cubicBezTo>
                    <a:cubicBezTo>
                      <a:pt x="409" y="584"/>
                      <a:pt x="392" y="569"/>
                      <a:pt x="388" y="545"/>
                    </a:cubicBezTo>
                    <a:cubicBezTo>
                      <a:pt x="361" y="548"/>
                      <a:pt x="357" y="567"/>
                      <a:pt x="336" y="579"/>
                    </a:cubicBezTo>
                    <a:cubicBezTo>
                      <a:pt x="317" y="591"/>
                      <a:pt x="292" y="585"/>
                      <a:pt x="284" y="609"/>
                    </a:cubicBezTo>
                    <a:cubicBezTo>
                      <a:pt x="224" y="601"/>
                      <a:pt x="224" y="601"/>
                      <a:pt x="224" y="601"/>
                    </a:cubicBezTo>
                    <a:cubicBezTo>
                      <a:pt x="201" y="619"/>
                      <a:pt x="172" y="625"/>
                      <a:pt x="152" y="651"/>
                    </a:cubicBezTo>
                    <a:cubicBezTo>
                      <a:pt x="137" y="669"/>
                      <a:pt x="133" y="696"/>
                      <a:pt x="123" y="717"/>
                    </a:cubicBezTo>
                    <a:cubicBezTo>
                      <a:pt x="112" y="745"/>
                      <a:pt x="86" y="783"/>
                      <a:pt x="69" y="809"/>
                    </a:cubicBezTo>
                    <a:cubicBezTo>
                      <a:pt x="54" y="830"/>
                      <a:pt x="19" y="834"/>
                      <a:pt x="9" y="858"/>
                    </a:cubicBezTo>
                    <a:cubicBezTo>
                      <a:pt x="0" y="878"/>
                      <a:pt x="24" y="891"/>
                      <a:pt x="40" y="889"/>
                    </a:cubicBezTo>
                    <a:cubicBezTo>
                      <a:pt x="39" y="957"/>
                      <a:pt x="39" y="957"/>
                      <a:pt x="39" y="957"/>
                    </a:cubicBezTo>
                    <a:cubicBezTo>
                      <a:pt x="28" y="993"/>
                      <a:pt x="28" y="993"/>
                      <a:pt x="28" y="993"/>
                    </a:cubicBezTo>
                    <a:cubicBezTo>
                      <a:pt x="52" y="1033"/>
                      <a:pt x="52" y="1033"/>
                      <a:pt x="52" y="1033"/>
                    </a:cubicBezTo>
                    <a:cubicBezTo>
                      <a:pt x="61" y="1113"/>
                      <a:pt x="61" y="1113"/>
                      <a:pt x="61" y="1113"/>
                    </a:cubicBezTo>
                    <a:cubicBezTo>
                      <a:pt x="110" y="1154"/>
                      <a:pt x="110" y="1154"/>
                      <a:pt x="110" y="1154"/>
                    </a:cubicBezTo>
                    <a:cubicBezTo>
                      <a:pt x="132" y="1205"/>
                      <a:pt x="132" y="1205"/>
                      <a:pt x="132" y="1205"/>
                    </a:cubicBezTo>
                    <a:cubicBezTo>
                      <a:pt x="112" y="1209"/>
                      <a:pt x="112" y="1209"/>
                      <a:pt x="112" y="1209"/>
                    </a:cubicBezTo>
                    <a:cubicBezTo>
                      <a:pt x="126" y="1268"/>
                      <a:pt x="193" y="1332"/>
                      <a:pt x="240" y="1368"/>
                    </a:cubicBezTo>
                    <a:cubicBezTo>
                      <a:pt x="256" y="1380"/>
                      <a:pt x="274" y="1381"/>
                      <a:pt x="286" y="1397"/>
                    </a:cubicBezTo>
                    <a:cubicBezTo>
                      <a:pt x="304" y="1420"/>
                      <a:pt x="291" y="1451"/>
                      <a:pt x="293" y="1477"/>
                    </a:cubicBezTo>
                    <a:cubicBezTo>
                      <a:pt x="295" y="1500"/>
                      <a:pt x="311" y="1518"/>
                      <a:pt x="312" y="1541"/>
                    </a:cubicBezTo>
                    <a:cubicBezTo>
                      <a:pt x="336" y="1533"/>
                      <a:pt x="335" y="1502"/>
                      <a:pt x="343" y="1481"/>
                    </a:cubicBezTo>
                    <a:cubicBezTo>
                      <a:pt x="351" y="1461"/>
                      <a:pt x="369" y="1443"/>
                      <a:pt x="373" y="1421"/>
                    </a:cubicBezTo>
                    <a:cubicBezTo>
                      <a:pt x="380" y="1384"/>
                      <a:pt x="371" y="1351"/>
                      <a:pt x="393" y="1314"/>
                    </a:cubicBezTo>
                    <a:cubicBezTo>
                      <a:pt x="408" y="1289"/>
                      <a:pt x="441" y="1301"/>
                      <a:pt x="464" y="1298"/>
                    </a:cubicBezTo>
                    <a:cubicBezTo>
                      <a:pt x="489" y="1295"/>
                      <a:pt x="517" y="1279"/>
                      <a:pt x="540" y="1278"/>
                    </a:cubicBezTo>
                    <a:cubicBezTo>
                      <a:pt x="564" y="1277"/>
                      <a:pt x="586" y="1295"/>
                      <a:pt x="608" y="1299"/>
                    </a:cubicBezTo>
                    <a:cubicBezTo>
                      <a:pt x="630" y="1303"/>
                      <a:pt x="642" y="1295"/>
                      <a:pt x="660" y="1313"/>
                    </a:cubicBezTo>
                    <a:cubicBezTo>
                      <a:pt x="688" y="1303"/>
                      <a:pt x="706" y="1270"/>
                      <a:pt x="728" y="1309"/>
                    </a:cubicBezTo>
                    <a:cubicBezTo>
                      <a:pt x="740" y="1305"/>
                      <a:pt x="740" y="1305"/>
                      <a:pt x="740" y="1305"/>
                    </a:cubicBezTo>
                    <a:cubicBezTo>
                      <a:pt x="749" y="1213"/>
                      <a:pt x="749" y="1213"/>
                      <a:pt x="749" y="1213"/>
                    </a:cubicBezTo>
                    <a:cubicBezTo>
                      <a:pt x="732" y="1157"/>
                      <a:pt x="732" y="1157"/>
                      <a:pt x="732" y="1157"/>
                    </a:cubicBezTo>
                    <a:cubicBezTo>
                      <a:pt x="772" y="1149"/>
                      <a:pt x="772" y="1149"/>
                      <a:pt x="772" y="1149"/>
                    </a:cubicBezTo>
                    <a:cubicBezTo>
                      <a:pt x="824" y="1057"/>
                      <a:pt x="824" y="1057"/>
                      <a:pt x="824" y="1057"/>
                    </a:cubicBezTo>
                    <a:cubicBezTo>
                      <a:pt x="867" y="1050"/>
                      <a:pt x="881" y="1007"/>
                      <a:pt x="932" y="1029"/>
                    </a:cubicBezTo>
                    <a:cubicBezTo>
                      <a:pt x="961" y="1041"/>
                      <a:pt x="1008" y="1066"/>
                      <a:pt x="1030" y="1089"/>
                    </a:cubicBezTo>
                    <a:cubicBezTo>
                      <a:pt x="1046" y="1106"/>
                      <a:pt x="1051" y="1136"/>
                      <a:pt x="1072" y="1146"/>
                    </a:cubicBezTo>
                    <a:cubicBezTo>
                      <a:pt x="1093" y="1156"/>
                      <a:pt x="1118" y="1142"/>
                      <a:pt x="1140" y="1146"/>
                    </a:cubicBezTo>
                    <a:cubicBezTo>
                      <a:pt x="1159" y="1149"/>
                      <a:pt x="1169" y="1168"/>
                      <a:pt x="1188" y="1172"/>
                    </a:cubicBezTo>
                    <a:cubicBezTo>
                      <a:pt x="1220" y="1178"/>
                      <a:pt x="1254" y="1167"/>
                      <a:pt x="1284" y="1173"/>
                    </a:cubicBezTo>
                    <a:cubicBezTo>
                      <a:pt x="1341" y="1184"/>
                      <a:pt x="1429" y="1235"/>
                      <a:pt x="1432" y="1137"/>
                    </a:cubicBezTo>
                    <a:cubicBezTo>
                      <a:pt x="1448" y="1137"/>
                      <a:pt x="1448" y="1137"/>
                      <a:pt x="1448" y="1137"/>
                    </a:cubicBezTo>
                    <a:cubicBezTo>
                      <a:pt x="1451" y="1128"/>
                      <a:pt x="1454" y="1120"/>
                      <a:pt x="1458" y="1111"/>
                    </a:cubicBezTo>
                    <a:cubicBezTo>
                      <a:pt x="1488" y="1050"/>
                      <a:pt x="1521" y="1125"/>
                      <a:pt x="1568" y="1120"/>
                    </a:cubicBezTo>
                    <a:cubicBezTo>
                      <a:pt x="1579" y="1118"/>
                      <a:pt x="1587" y="1105"/>
                      <a:pt x="1596" y="1099"/>
                    </a:cubicBezTo>
                    <a:cubicBezTo>
                      <a:pt x="1621" y="1085"/>
                      <a:pt x="1650" y="1077"/>
                      <a:pt x="1676" y="1067"/>
                    </a:cubicBezTo>
                    <a:cubicBezTo>
                      <a:pt x="1697" y="1058"/>
                      <a:pt x="1741" y="1057"/>
                      <a:pt x="1748" y="1033"/>
                    </a:cubicBezTo>
                    <a:cubicBezTo>
                      <a:pt x="1768" y="1037"/>
                      <a:pt x="1777" y="1058"/>
                      <a:pt x="1796" y="1062"/>
                    </a:cubicBezTo>
                    <a:cubicBezTo>
                      <a:pt x="1807" y="1064"/>
                      <a:pt x="1817" y="1056"/>
                      <a:pt x="1828" y="1054"/>
                    </a:cubicBezTo>
                    <a:cubicBezTo>
                      <a:pt x="1846" y="1050"/>
                      <a:pt x="1938" y="1050"/>
                      <a:pt x="1900" y="1009"/>
                    </a:cubicBezTo>
                    <a:cubicBezTo>
                      <a:pt x="1900" y="1005"/>
                      <a:pt x="1900" y="1005"/>
                      <a:pt x="1900" y="1005"/>
                    </a:cubicBezTo>
                    <a:cubicBezTo>
                      <a:pt x="1938" y="974"/>
                      <a:pt x="1955" y="1001"/>
                      <a:pt x="1996" y="1014"/>
                    </a:cubicBezTo>
                    <a:cubicBezTo>
                      <a:pt x="2016" y="1020"/>
                      <a:pt x="2033" y="1007"/>
                      <a:pt x="2052" y="1012"/>
                    </a:cubicBezTo>
                    <a:cubicBezTo>
                      <a:pt x="2070" y="1015"/>
                      <a:pt x="2082" y="1032"/>
                      <a:pt x="2100" y="1036"/>
                    </a:cubicBezTo>
                    <a:cubicBezTo>
                      <a:pt x="2124" y="1041"/>
                      <a:pt x="2141" y="1030"/>
                      <a:pt x="2164" y="1045"/>
                    </a:cubicBezTo>
                    <a:cubicBezTo>
                      <a:pt x="2168" y="1045"/>
                      <a:pt x="2168" y="1045"/>
                      <a:pt x="2168" y="1045"/>
                    </a:cubicBezTo>
                    <a:cubicBezTo>
                      <a:pt x="2179" y="1032"/>
                      <a:pt x="2190" y="1017"/>
                      <a:pt x="2208" y="1016"/>
                    </a:cubicBezTo>
                    <a:cubicBezTo>
                      <a:pt x="2230" y="1016"/>
                      <a:pt x="2254" y="1041"/>
                      <a:pt x="2268" y="1017"/>
                    </a:cubicBezTo>
                    <a:cubicBezTo>
                      <a:pt x="2233" y="989"/>
                      <a:pt x="2255" y="969"/>
                      <a:pt x="2240" y="937"/>
                    </a:cubicBezTo>
                    <a:cubicBezTo>
                      <a:pt x="2217" y="890"/>
                      <a:pt x="2147" y="868"/>
                      <a:pt x="2100" y="857"/>
                    </a:cubicBezTo>
                    <a:cubicBezTo>
                      <a:pt x="2100" y="849"/>
                      <a:pt x="2100" y="849"/>
                      <a:pt x="2100" y="849"/>
                    </a:cubicBezTo>
                    <a:cubicBezTo>
                      <a:pt x="2133" y="830"/>
                      <a:pt x="2084" y="814"/>
                      <a:pt x="2079" y="796"/>
                    </a:cubicBezTo>
                    <a:cubicBezTo>
                      <a:pt x="2075" y="782"/>
                      <a:pt x="2089" y="768"/>
                      <a:pt x="2096" y="757"/>
                    </a:cubicBezTo>
                    <a:cubicBezTo>
                      <a:pt x="2049" y="732"/>
                      <a:pt x="2049" y="732"/>
                      <a:pt x="2049" y="732"/>
                    </a:cubicBezTo>
                    <a:cubicBezTo>
                      <a:pt x="2004" y="681"/>
                      <a:pt x="2004" y="681"/>
                      <a:pt x="2004" y="681"/>
                    </a:cubicBezTo>
                    <a:cubicBezTo>
                      <a:pt x="1932" y="645"/>
                      <a:pt x="1932" y="645"/>
                      <a:pt x="1932" y="645"/>
                    </a:cubicBezTo>
                    <a:cubicBezTo>
                      <a:pt x="1880" y="609"/>
                      <a:pt x="1880" y="609"/>
                      <a:pt x="1880" y="609"/>
                    </a:cubicBezTo>
                    <a:cubicBezTo>
                      <a:pt x="1885" y="600"/>
                      <a:pt x="1895" y="593"/>
                      <a:pt x="1899" y="584"/>
                    </a:cubicBezTo>
                    <a:cubicBezTo>
                      <a:pt x="1916" y="548"/>
                      <a:pt x="1870" y="543"/>
                      <a:pt x="1853" y="528"/>
                    </a:cubicBezTo>
                    <a:cubicBezTo>
                      <a:pt x="1837" y="514"/>
                      <a:pt x="1830" y="494"/>
                      <a:pt x="1808" y="487"/>
                    </a:cubicBezTo>
                    <a:cubicBezTo>
                      <a:pt x="1779" y="477"/>
                      <a:pt x="1740" y="487"/>
                      <a:pt x="1713" y="468"/>
                    </a:cubicBezTo>
                    <a:cubicBezTo>
                      <a:pt x="1694" y="455"/>
                      <a:pt x="1712" y="435"/>
                      <a:pt x="1724" y="425"/>
                    </a:cubicBezTo>
                    <a:cubicBezTo>
                      <a:pt x="1724" y="421"/>
                      <a:pt x="1724" y="421"/>
                      <a:pt x="1724" y="421"/>
                    </a:cubicBezTo>
                    <a:cubicBezTo>
                      <a:pt x="1689" y="386"/>
                      <a:pt x="1634" y="397"/>
                      <a:pt x="1588" y="397"/>
                    </a:cubicBezTo>
                    <a:cubicBezTo>
                      <a:pt x="1599" y="379"/>
                      <a:pt x="1606" y="366"/>
                      <a:pt x="1600" y="345"/>
                    </a:cubicBezTo>
                    <a:cubicBezTo>
                      <a:pt x="1584" y="353"/>
                      <a:pt x="1584" y="353"/>
                      <a:pt x="1584" y="353"/>
                    </a:cubicBezTo>
                    <a:cubicBezTo>
                      <a:pt x="1620" y="273"/>
                      <a:pt x="1620" y="273"/>
                      <a:pt x="1620" y="273"/>
                    </a:cubicBezTo>
                    <a:cubicBezTo>
                      <a:pt x="1608" y="269"/>
                      <a:pt x="1608" y="269"/>
                      <a:pt x="1608" y="269"/>
                    </a:cubicBezTo>
                    <a:cubicBezTo>
                      <a:pt x="1624" y="237"/>
                      <a:pt x="1624" y="237"/>
                      <a:pt x="1624" y="237"/>
                    </a:cubicBezTo>
                    <a:cubicBezTo>
                      <a:pt x="1593" y="164"/>
                      <a:pt x="1563" y="108"/>
                      <a:pt x="1504" y="52"/>
                    </a:cubicBezTo>
                    <a:cubicBezTo>
                      <a:pt x="1472" y="20"/>
                      <a:pt x="1455" y="0"/>
                      <a:pt x="1404" y="4"/>
                    </a:cubicBezTo>
                    <a:cubicBezTo>
                      <a:pt x="1353" y="8"/>
                      <a:pt x="1320" y="54"/>
                      <a:pt x="1272" y="61"/>
                    </a:cubicBezTo>
                    <a:close/>
                  </a:path>
                </a:pathLst>
              </a:custGeom>
              <a:grpFill/>
              <a:ln w="3175">
                <a:noFill/>
                <a:round/>
                <a:headEnd/>
                <a:tailEnd/>
              </a:ln>
            </p:spPr>
            <p:txBody>
              <a:bodyPr vert="horz" wrap="square" lIns="121920" tIns="60960" rIns="121920" bIns="60960" numCol="1" anchor="t" anchorCtr="0" compatLnSpc="1">
                <a:prstTxWarp prst="textNoShape">
                  <a:avLst/>
                </a:prstTxWarp>
              </a:bodyPr>
              <a:lstStyle/>
              <a:p>
                <a:endParaRPr lang="de-DE"/>
              </a:p>
            </p:txBody>
          </p:sp>
          <p:sp>
            <p:nvSpPr>
              <p:cNvPr id="1042" name="Freeform 15">
                <a:extLst>
                  <a:ext uri="{FF2B5EF4-FFF2-40B4-BE49-F238E27FC236}">
                    <a16:creationId xmlns:a16="http://schemas.microsoft.com/office/drawing/2014/main" id="{6F434A6E-BC38-0C38-597D-33FB3A636CC1}"/>
                  </a:ext>
                </a:extLst>
              </p:cNvPr>
              <p:cNvSpPr>
                <a:spLocks noEditPoints="1"/>
              </p:cNvSpPr>
              <p:nvPr/>
            </p:nvSpPr>
            <p:spPr bwMode="auto">
              <a:xfrm>
                <a:off x="1189513" y="1877876"/>
                <a:ext cx="596900" cy="485775"/>
              </a:xfrm>
              <a:custGeom>
                <a:avLst/>
                <a:gdLst/>
                <a:ahLst/>
                <a:cxnLst>
                  <a:cxn ang="0">
                    <a:pos x="160" y="345"/>
                  </a:cxn>
                  <a:cxn ang="0">
                    <a:pos x="172" y="377"/>
                  </a:cxn>
                  <a:cxn ang="0">
                    <a:pos x="196" y="605"/>
                  </a:cxn>
                  <a:cxn ang="0">
                    <a:pos x="118" y="712"/>
                  </a:cxn>
                  <a:cxn ang="0">
                    <a:pos x="72" y="831"/>
                  </a:cxn>
                  <a:cxn ang="0">
                    <a:pos x="2" y="1037"/>
                  </a:cxn>
                  <a:cxn ang="0">
                    <a:pos x="0" y="1101"/>
                  </a:cxn>
                  <a:cxn ang="0">
                    <a:pos x="8" y="1317"/>
                  </a:cxn>
                  <a:cxn ang="0">
                    <a:pos x="192" y="1273"/>
                  </a:cxn>
                  <a:cxn ang="0">
                    <a:pos x="152" y="1309"/>
                  </a:cxn>
                  <a:cxn ang="0">
                    <a:pos x="488" y="1441"/>
                  </a:cxn>
                  <a:cxn ang="0">
                    <a:pos x="440" y="1455"/>
                  </a:cxn>
                  <a:cxn ang="0">
                    <a:pos x="512" y="1457"/>
                  </a:cxn>
                  <a:cxn ang="0">
                    <a:pos x="464" y="1525"/>
                  </a:cxn>
                  <a:cxn ang="0">
                    <a:pos x="472" y="1537"/>
                  </a:cxn>
                  <a:cxn ang="0">
                    <a:pos x="484" y="1545"/>
                  </a:cxn>
                  <a:cxn ang="0">
                    <a:pos x="632" y="1645"/>
                  </a:cxn>
                  <a:cxn ang="0">
                    <a:pos x="704" y="1669"/>
                  </a:cxn>
                  <a:cxn ang="0">
                    <a:pos x="748" y="1653"/>
                  </a:cxn>
                  <a:cxn ang="0">
                    <a:pos x="932" y="1629"/>
                  </a:cxn>
                  <a:cxn ang="0">
                    <a:pos x="1076" y="1521"/>
                  </a:cxn>
                  <a:cxn ang="0">
                    <a:pos x="1084" y="1406"/>
                  </a:cxn>
                  <a:cxn ang="0">
                    <a:pos x="1224" y="1289"/>
                  </a:cxn>
                  <a:cxn ang="0">
                    <a:pos x="1300" y="1205"/>
                  </a:cxn>
                  <a:cxn ang="0">
                    <a:pos x="1426" y="1238"/>
                  </a:cxn>
                  <a:cxn ang="0">
                    <a:pos x="1463" y="1298"/>
                  </a:cxn>
                  <a:cxn ang="0">
                    <a:pos x="1544" y="1225"/>
                  </a:cxn>
                  <a:cxn ang="0">
                    <a:pos x="1628" y="1101"/>
                  </a:cxn>
                  <a:cxn ang="0">
                    <a:pos x="1696" y="925"/>
                  </a:cxn>
                  <a:cxn ang="0">
                    <a:pos x="1785" y="786"/>
                  </a:cxn>
                  <a:cxn ang="0">
                    <a:pos x="1843" y="685"/>
                  </a:cxn>
                  <a:cxn ang="0">
                    <a:pos x="1884" y="593"/>
                  </a:cxn>
                  <a:cxn ang="0">
                    <a:pos x="2077" y="416"/>
                  </a:cxn>
                  <a:cxn ang="0">
                    <a:pos x="2000" y="265"/>
                  </a:cxn>
                  <a:cxn ang="0">
                    <a:pos x="2008" y="249"/>
                  </a:cxn>
                  <a:cxn ang="0">
                    <a:pos x="1901" y="35"/>
                  </a:cxn>
                  <a:cxn ang="0">
                    <a:pos x="1768" y="76"/>
                  </a:cxn>
                  <a:cxn ang="0">
                    <a:pos x="1584" y="109"/>
                  </a:cxn>
                  <a:cxn ang="0">
                    <a:pos x="1260" y="133"/>
                  </a:cxn>
                  <a:cxn ang="0">
                    <a:pos x="1000" y="140"/>
                  </a:cxn>
                  <a:cxn ang="0">
                    <a:pos x="752" y="156"/>
                  </a:cxn>
                  <a:cxn ang="0">
                    <a:pos x="544" y="23"/>
                  </a:cxn>
                  <a:cxn ang="0">
                    <a:pos x="440" y="28"/>
                  </a:cxn>
                  <a:cxn ang="0">
                    <a:pos x="251" y="125"/>
                  </a:cxn>
                  <a:cxn ang="0">
                    <a:pos x="175" y="239"/>
                  </a:cxn>
                  <a:cxn ang="0">
                    <a:pos x="800" y="1657"/>
                  </a:cxn>
                  <a:cxn ang="0">
                    <a:pos x="800" y="1657"/>
                  </a:cxn>
                  <a:cxn ang="0">
                    <a:pos x="732" y="1661"/>
                  </a:cxn>
                  <a:cxn ang="0">
                    <a:pos x="1004" y="1701"/>
                  </a:cxn>
                  <a:cxn ang="0">
                    <a:pos x="1004" y="1701"/>
                  </a:cxn>
                </a:cxnLst>
                <a:rect l="0" t="0" r="r" b="b"/>
                <a:pathLst>
                  <a:path w="2092" h="1705">
                    <a:moveTo>
                      <a:pt x="172" y="341"/>
                    </a:moveTo>
                    <a:cubicBezTo>
                      <a:pt x="160" y="345"/>
                      <a:pt x="160" y="345"/>
                      <a:pt x="160" y="345"/>
                    </a:cubicBezTo>
                    <a:cubicBezTo>
                      <a:pt x="172" y="373"/>
                      <a:pt x="172" y="373"/>
                      <a:pt x="172" y="373"/>
                    </a:cubicBezTo>
                    <a:cubicBezTo>
                      <a:pt x="172" y="377"/>
                      <a:pt x="172" y="377"/>
                      <a:pt x="172" y="377"/>
                    </a:cubicBezTo>
                    <a:cubicBezTo>
                      <a:pt x="115" y="412"/>
                      <a:pt x="153" y="448"/>
                      <a:pt x="175" y="489"/>
                    </a:cubicBezTo>
                    <a:cubicBezTo>
                      <a:pt x="190" y="517"/>
                      <a:pt x="205" y="575"/>
                      <a:pt x="196" y="605"/>
                    </a:cubicBezTo>
                    <a:cubicBezTo>
                      <a:pt x="136" y="593"/>
                      <a:pt x="179" y="664"/>
                      <a:pt x="154" y="692"/>
                    </a:cubicBezTo>
                    <a:cubicBezTo>
                      <a:pt x="144" y="703"/>
                      <a:pt x="128" y="702"/>
                      <a:pt x="118" y="712"/>
                    </a:cubicBezTo>
                    <a:cubicBezTo>
                      <a:pt x="109" y="721"/>
                      <a:pt x="90" y="756"/>
                      <a:pt x="84" y="769"/>
                    </a:cubicBezTo>
                    <a:cubicBezTo>
                      <a:pt x="75" y="788"/>
                      <a:pt x="86" y="813"/>
                      <a:pt x="72" y="831"/>
                    </a:cubicBezTo>
                    <a:cubicBezTo>
                      <a:pt x="57" y="850"/>
                      <a:pt x="24" y="827"/>
                      <a:pt x="16" y="857"/>
                    </a:cubicBezTo>
                    <a:cubicBezTo>
                      <a:pt x="0" y="913"/>
                      <a:pt x="9" y="979"/>
                      <a:pt x="2" y="1037"/>
                    </a:cubicBezTo>
                    <a:cubicBezTo>
                      <a:pt x="0" y="1058"/>
                      <a:pt x="14" y="1077"/>
                      <a:pt x="0" y="1097"/>
                    </a:cubicBezTo>
                    <a:cubicBezTo>
                      <a:pt x="0" y="1101"/>
                      <a:pt x="0" y="1101"/>
                      <a:pt x="0" y="1101"/>
                    </a:cubicBezTo>
                    <a:cubicBezTo>
                      <a:pt x="22" y="1125"/>
                      <a:pt x="14" y="1159"/>
                      <a:pt x="11" y="1189"/>
                    </a:cubicBezTo>
                    <a:cubicBezTo>
                      <a:pt x="6" y="1225"/>
                      <a:pt x="1" y="1281"/>
                      <a:pt x="8" y="1317"/>
                    </a:cubicBezTo>
                    <a:cubicBezTo>
                      <a:pt x="119" y="1310"/>
                      <a:pt x="119" y="1310"/>
                      <a:pt x="119" y="1310"/>
                    </a:cubicBezTo>
                    <a:cubicBezTo>
                      <a:pt x="192" y="1273"/>
                      <a:pt x="192" y="1273"/>
                      <a:pt x="192" y="1273"/>
                    </a:cubicBezTo>
                    <a:cubicBezTo>
                      <a:pt x="192" y="1277"/>
                      <a:pt x="192" y="1277"/>
                      <a:pt x="192" y="1277"/>
                    </a:cubicBezTo>
                    <a:cubicBezTo>
                      <a:pt x="152" y="1309"/>
                      <a:pt x="152" y="1309"/>
                      <a:pt x="152" y="1309"/>
                    </a:cubicBezTo>
                    <a:cubicBezTo>
                      <a:pt x="266" y="1287"/>
                      <a:pt x="381" y="1335"/>
                      <a:pt x="424" y="1449"/>
                    </a:cubicBezTo>
                    <a:cubicBezTo>
                      <a:pt x="488" y="1441"/>
                      <a:pt x="488" y="1441"/>
                      <a:pt x="488" y="1441"/>
                    </a:cubicBezTo>
                    <a:cubicBezTo>
                      <a:pt x="488" y="1445"/>
                      <a:pt x="488" y="1445"/>
                      <a:pt x="488" y="1445"/>
                    </a:cubicBezTo>
                    <a:cubicBezTo>
                      <a:pt x="477" y="1446"/>
                      <a:pt x="447" y="1444"/>
                      <a:pt x="440" y="1455"/>
                    </a:cubicBezTo>
                    <a:cubicBezTo>
                      <a:pt x="429" y="1474"/>
                      <a:pt x="467" y="1485"/>
                      <a:pt x="479" y="1482"/>
                    </a:cubicBezTo>
                    <a:cubicBezTo>
                      <a:pt x="493" y="1479"/>
                      <a:pt x="502" y="1465"/>
                      <a:pt x="512" y="1457"/>
                    </a:cubicBezTo>
                    <a:cubicBezTo>
                      <a:pt x="498" y="1477"/>
                      <a:pt x="489" y="1489"/>
                      <a:pt x="464" y="1493"/>
                    </a:cubicBezTo>
                    <a:cubicBezTo>
                      <a:pt x="464" y="1525"/>
                      <a:pt x="464" y="1525"/>
                      <a:pt x="464" y="1525"/>
                    </a:cubicBezTo>
                    <a:cubicBezTo>
                      <a:pt x="488" y="1525"/>
                      <a:pt x="488" y="1525"/>
                      <a:pt x="488" y="1525"/>
                    </a:cubicBezTo>
                    <a:cubicBezTo>
                      <a:pt x="472" y="1537"/>
                      <a:pt x="472" y="1537"/>
                      <a:pt x="472" y="1537"/>
                    </a:cubicBezTo>
                    <a:cubicBezTo>
                      <a:pt x="472" y="1541"/>
                      <a:pt x="472" y="1541"/>
                      <a:pt x="472" y="1541"/>
                    </a:cubicBezTo>
                    <a:cubicBezTo>
                      <a:pt x="484" y="1545"/>
                      <a:pt x="484" y="1545"/>
                      <a:pt x="484" y="1545"/>
                    </a:cubicBezTo>
                    <a:cubicBezTo>
                      <a:pt x="471" y="1594"/>
                      <a:pt x="549" y="1689"/>
                      <a:pt x="603" y="1675"/>
                    </a:cubicBezTo>
                    <a:cubicBezTo>
                      <a:pt x="617" y="1672"/>
                      <a:pt x="622" y="1654"/>
                      <a:pt x="632" y="1645"/>
                    </a:cubicBezTo>
                    <a:cubicBezTo>
                      <a:pt x="624" y="1673"/>
                      <a:pt x="624" y="1673"/>
                      <a:pt x="624" y="1673"/>
                    </a:cubicBezTo>
                    <a:cubicBezTo>
                      <a:pt x="704" y="1669"/>
                      <a:pt x="704" y="1669"/>
                      <a:pt x="704" y="1669"/>
                    </a:cubicBezTo>
                    <a:cubicBezTo>
                      <a:pt x="691" y="1627"/>
                      <a:pt x="707" y="1629"/>
                      <a:pt x="744" y="1633"/>
                    </a:cubicBezTo>
                    <a:cubicBezTo>
                      <a:pt x="748" y="1653"/>
                      <a:pt x="748" y="1653"/>
                      <a:pt x="748" y="1653"/>
                    </a:cubicBezTo>
                    <a:cubicBezTo>
                      <a:pt x="788" y="1629"/>
                      <a:pt x="788" y="1629"/>
                      <a:pt x="788" y="1629"/>
                    </a:cubicBezTo>
                    <a:cubicBezTo>
                      <a:pt x="838" y="1637"/>
                      <a:pt x="882" y="1630"/>
                      <a:pt x="932" y="1629"/>
                    </a:cubicBezTo>
                    <a:cubicBezTo>
                      <a:pt x="958" y="1628"/>
                      <a:pt x="992" y="1639"/>
                      <a:pt x="988" y="1601"/>
                    </a:cubicBezTo>
                    <a:cubicBezTo>
                      <a:pt x="1034" y="1620"/>
                      <a:pt x="1047" y="1544"/>
                      <a:pt x="1076" y="1521"/>
                    </a:cubicBezTo>
                    <a:cubicBezTo>
                      <a:pt x="1072" y="1491"/>
                      <a:pt x="1085" y="1474"/>
                      <a:pt x="1088" y="1449"/>
                    </a:cubicBezTo>
                    <a:cubicBezTo>
                      <a:pt x="1090" y="1432"/>
                      <a:pt x="1074" y="1422"/>
                      <a:pt x="1084" y="1406"/>
                    </a:cubicBezTo>
                    <a:cubicBezTo>
                      <a:pt x="1097" y="1386"/>
                      <a:pt x="1122" y="1371"/>
                      <a:pt x="1138" y="1353"/>
                    </a:cubicBezTo>
                    <a:cubicBezTo>
                      <a:pt x="1159" y="1329"/>
                      <a:pt x="1191" y="1294"/>
                      <a:pt x="1224" y="1289"/>
                    </a:cubicBezTo>
                    <a:cubicBezTo>
                      <a:pt x="1240" y="1241"/>
                      <a:pt x="1240" y="1241"/>
                      <a:pt x="1240" y="1241"/>
                    </a:cubicBezTo>
                    <a:cubicBezTo>
                      <a:pt x="1264" y="1241"/>
                      <a:pt x="1282" y="1219"/>
                      <a:pt x="1300" y="1205"/>
                    </a:cubicBezTo>
                    <a:cubicBezTo>
                      <a:pt x="1309" y="1234"/>
                      <a:pt x="1339" y="1225"/>
                      <a:pt x="1364" y="1225"/>
                    </a:cubicBezTo>
                    <a:cubicBezTo>
                      <a:pt x="1377" y="1173"/>
                      <a:pt x="1408" y="1220"/>
                      <a:pt x="1426" y="1238"/>
                    </a:cubicBezTo>
                    <a:cubicBezTo>
                      <a:pt x="1433" y="1245"/>
                      <a:pt x="1445" y="1246"/>
                      <a:pt x="1450" y="1256"/>
                    </a:cubicBezTo>
                    <a:cubicBezTo>
                      <a:pt x="1457" y="1269"/>
                      <a:pt x="1451" y="1287"/>
                      <a:pt x="1463" y="1298"/>
                    </a:cubicBezTo>
                    <a:cubicBezTo>
                      <a:pt x="1481" y="1316"/>
                      <a:pt x="1522" y="1302"/>
                      <a:pt x="1520" y="1277"/>
                    </a:cubicBezTo>
                    <a:cubicBezTo>
                      <a:pt x="1547" y="1268"/>
                      <a:pt x="1562" y="1251"/>
                      <a:pt x="1544" y="1225"/>
                    </a:cubicBezTo>
                    <a:cubicBezTo>
                      <a:pt x="1604" y="1185"/>
                      <a:pt x="1604" y="1185"/>
                      <a:pt x="1604" y="1185"/>
                    </a:cubicBezTo>
                    <a:cubicBezTo>
                      <a:pt x="1585" y="1139"/>
                      <a:pt x="1610" y="1140"/>
                      <a:pt x="1628" y="1101"/>
                    </a:cubicBezTo>
                    <a:cubicBezTo>
                      <a:pt x="1649" y="1055"/>
                      <a:pt x="1668" y="1008"/>
                      <a:pt x="1668" y="957"/>
                    </a:cubicBezTo>
                    <a:cubicBezTo>
                      <a:pt x="1688" y="957"/>
                      <a:pt x="1699" y="945"/>
                      <a:pt x="1696" y="925"/>
                    </a:cubicBezTo>
                    <a:cubicBezTo>
                      <a:pt x="1707" y="924"/>
                      <a:pt x="1720" y="924"/>
                      <a:pt x="1731" y="920"/>
                    </a:cubicBezTo>
                    <a:cubicBezTo>
                      <a:pt x="1792" y="899"/>
                      <a:pt x="1749" y="822"/>
                      <a:pt x="1785" y="786"/>
                    </a:cubicBezTo>
                    <a:cubicBezTo>
                      <a:pt x="1797" y="773"/>
                      <a:pt x="1822" y="773"/>
                      <a:pt x="1831" y="759"/>
                    </a:cubicBezTo>
                    <a:cubicBezTo>
                      <a:pt x="1845" y="739"/>
                      <a:pt x="1833" y="707"/>
                      <a:pt x="1843" y="685"/>
                    </a:cubicBezTo>
                    <a:cubicBezTo>
                      <a:pt x="1849" y="669"/>
                      <a:pt x="1869" y="666"/>
                      <a:pt x="1876" y="651"/>
                    </a:cubicBezTo>
                    <a:cubicBezTo>
                      <a:pt x="1883" y="635"/>
                      <a:pt x="1877" y="611"/>
                      <a:pt x="1884" y="593"/>
                    </a:cubicBezTo>
                    <a:cubicBezTo>
                      <a:pt x="1894" y="562"/>
                      <a:pt x="1923" y="515"/>
                      <a:pt x="1942" y="489"/>
                    </a:cubicBezTo>
                    <a:cubicBezTo>
                      <a:pt x="1971" y="451"/>
                      <a:pt x="2049" y="465"/>
                      <a:pt x="2077" y="416"/>
                    </a:cubicBezTo>
                    <a:cubicBezTo>
                      <a:pt x="2092" y="389"/>
                      <a:pt x="2068" y="344"/>
                      <a:pt x="2084" y="317"/>
                    </a:cubicBezTo>
                    <a:cubicBezTo>
                      <a:pt x="2072" y="272"/>
                      <a:pt x="2037" y="273"/>
                      <a:pt x="2000" y="265"/>
                    </a:cubicBezTo>
                    <a:cubicBezTo>
                      <a:pt x="2008" y="253"/>
                      <a:pt x="2008" y="253"/>
                      <a:pt x="2008" y="253"/>
                    </a:cubicBezTo>
                    <a:cubicBezTo>
                      <a:pt x="2008" y="249"/>
                      <a:pt x="2008" y="249"/>
                      <a:pt x="2008" y="249"/>
                    </a:cubicBezTo>
                    <a:cubicBezTo>
                      <a:pt x="1993" y="222"/>
                      <a:pt x="1984" y="179"/>
                      <a:pt x="1988" y="149"/>
                    </a:cubicBezTo>
                    <a:cubicBezTo>
                      <a:pt x="1952" y="119"/>
                      <a:pt x="1940" y="60"/>
                      <a:pt x="1901" y="35"/>
                    </a:cubicBezTo>
                    <a:cubicBezTo>
                      <a:pt x="1870" y="15"/>
                      <a:pt x="1844" y="48"/>
                      <a:pt x="1823" y="62"/>
                    </a:cubicBezTo>
                    <a:cubicBezTo>
                      <a:pt x="1807" y="72"/>
                      <a:pt x="1785" y="65"/>
                      <a:pt x="1768" y="76"/>
                    </a:cubicBezTo>
                    <a:cubicBezTo>
                      <a:pt x="1745" y="90"/>
                      <a:pt x="1711" y="141"/>
                      <a:pt x="1688" y="144"/>
                    </a:cubicBezTo>
                    <a:cubicBezTo>
                      <a:pt x="1649" y="148"/>
                      <a:pt x="1618" y="120"/>
                      <a:pt x="1584" y="109"/>
                    </a:cubicBezTo>
                    <a:cubicBezTo>
                      <a:pt x="1529" y="92"/>
                      <a:pt x="1460" y="84"/>
                      <a:pt x="1404" y="89"/>
                    </a:cubicBezTo>
                    <a:cubicBezTo>
                      <a:pt x="1358" y="94"/>
                      <a:pt x="1298" y="107"/>
                      <a:pt x="1260" y="133"/>
                    </a:cubicBezTo>
                    <a:cubicBezTo>
                      <a:pt x="1237" y="148"/>
                      <a:pt x="1225" y="185"/>
                      <a:pt x="1196" y="191"/>
                    </a:cubicBezTo>
                    <a:cubicBezTo>
                      <a:pt x="1126" y="206"/>
                      <a:pt x="1058" y="168"/>
                      <a:pt x="1000" y="140"/>
                    </a:cubicBezTo>
                    <a:cubicBezTo>
                      <a:pt x="976" y="128"/>
                      <a:pt x="959" y="106"/>
                      <a:pt x="932" y="102"/>
                    </a:cubicBezTo>
                    <a:cubicBezTo>
                      <a:pt x="865" y="91"/>
                      <a:pt x="816" y="156"/>
                      <a:pt x="752" y="156"/>
                    </a:cubicBezTo>
                    <a:cubicBezTo>
                      <a:pt x="721" y="155"/>
                      <a:pt x="682" y="82"/>
                      <a:pt x="661" y="62"/>
                    </a:cubicBezTo>
                    <a:cubicBezTo>
                      <a:pt x="632" y="34"/>
                      <a:pt x="581" y="41"/>
                      <a:pt x="544" y="23"/>
                    </a:cubicBezTo>
                    <a:cubicBezTo>
                      <a:pt x="525" y="15"/>
                      <a:pt x="510" y="0"/>
                      <a:pt x="488" y="1"/>
                    </a:cubicBezTo>
                    <a:cubicBezTo>
                      <a:pt x="467" y="2"/>
                      <a:pt x="460" y="25"/>
                      <a:pt x="440" y="28"/>
                    </a:cubicBezTo>
                    <a:cubicBezTo>
                      <a:pt x="376" y="38"/>
                      <a:pt x="303" y="16"/>
                      <a:pt x="256" y="79"/>
                    </a:cubicBezTo>
                    <a:cubicBezTo>
                      <a:pt x="247" y="90"/>
                      <a:pt x="252" y="111"/>
                      <a:pt x="251" y="125"/>
                    </a:cubicBezTo>
                    <a:cubicBezTo>
                      <a:pt x="250" y="146"/>
                      <a:pt x="241" y="167"/>
                      <a:pt x="230" y="185"/>
                    </a:cubicBezTo>
                    <a:cubicBezTo>
                      <a:pt x="216" y="207"/>
                      <a:pt x="190" y="218"/>
                      <a:pt x="175" y="239"/>
                    </a:cubicBezTo>
                    <a:cubicBezTo>
                      <a:pt x="159" y="259"/>
                      <a:pt x="163" y="318"/>
                      <a:pt x="172" y="341"/>
                    </a:cubicBezTo>
                    <a:moveTo>
                      <a:pt x="800" y="1657"/>
                    </a:moveTo>
                    <a:cubicBezTo>
                      <a:pt x="836" y="1649"/>
                      <a:pt x="836" y="1649"/>
                      <a:pt x="836" y="1649"/>
                    </a:cubicBezTo>
                    <a:cubicBezTo>
                      <a:pt x="827" y="1624"/>
                      <a:pt x="805" y="1638"/>
                      <a:pt x="800" y="1657"/>
                    </a:cubicBezTo>
                    <a:moveTo>
                      <a:pt x="704" y="1641"/>
                    </a:moveTo>
                    <a:cubicBezTo>
                      <a:pt x="707" y="1658"/>
                      <a:pt x="714" y="1667"/>
                      <a:pt x="732" y="1661"/>
                    </a:cubicBezTo>
                    <a:cubicBezTo>
                      <a:pt x="727" y="1644"/>
                      <a:pt x="721" y="1639"/>
                      <a:pt x="704" y="1641"/>
                    </a:cubicBezTo>
                    <a:moveTo>
                      <a:pt x="1004" y="1701"/>
                    </a:moveTo>
                    <a:cubicBezTo>
                      <a:pt x="1008" y="1705"/>
                      <a:pt x="1008" y="1705"/>
                      <a:pt x="1008" y="1705"/>
                    </a:cubicBezTo>
                    <a:lnTo>
                      <a:pt x="1004" y="1701"/>
                    </a:lnTo>
                    <a:close/>
                  </a:path>
                </a:pathLst>
              </a:custGeom>
              <a:grpFill/>
              <a:ln w="3175">
                <a:noFill/>
                <a:round/>
                <a:headEnd/>
                <a:tailEnd/>
              </a:ln>
            </p:spPr>
            <p:txBody>
              <a:bodyPr vert="horz" wrap="square" lIns="121920" tIns="60960" rIns="121920" bIns="60960" numCol="1" anchor="t" anchorCtr="0" compatLnSpc="1">
                <a:prstTxWarp prst="textNoShape">
                  <a:avLst/>
                </a:prstTxWarp>
              </a:bodyPr>
              <a:lstStyle/>
              <a:p>
                <a:endParaRPr lang="de-DE"/>
              </a:p>
            </p:txBody>
          </p:sp>
          <p:sp>
            <p:nvSpPr>
              <p:cNvPr id="1043" name="Freeform 16">
                <a:extLst>
                  <a:ext uri="{FF2B5EF4-FFF2-40B4-BE49-F238E27FC236}">
                    <a16:creationId xmlns:a16="http://schemas.microsoft.com/office/drawing/2014/main" id="{EB603B87-D7E7-535A-9328-68898C1FD90A}"/>
                  </a:ext>
                </a:extLst>
              </p:cNvPr>
              <p:cNvSpPr>
                <a:spLocks/>
              </p:cNvSpPr>
              <p:nvPr/>
            </p:nvSpPr>
            <p:spPr bwMode="auto">
              <a:xfrm>
                <a:off x="1721326" y="1403214"/>
                <a:ext cx="528638" cy="798513"/>
              </a:xfrm>
              <a:custGeom>
                <a:avLst/>
                <a:gdLst/>
                <a:ahLst/>
                <a:cxnLst>
                  <a:cxn ang="0">
                    <a:pos x="301" y="263"/>
                  </a:cxn>
                  <a:cxn ang="0">
                    <a:pos x="365" y="435"/>
                  </a:cxn>
                  <a:cxn ang="0">
                    <a:pos x="435" y="554"/>
                  </a:cxn>
                  <a:cxn ang="0">
                    <a:pos x="391" y="683"/>
                  </a:cxn>
                  <a:cxn ang="0">
                    <a:pos x="358" y="1079"/>
                  </a:cxn>
                  <a:cxn ang="0">
                    <a:pos x="315" y="1187"/>
                  </a:cxn>
                  <a:cxn ang="0">
                    <a:pos x="69" y="1483"/>
                  </a:cxn>
                  <a:cxn ang="0">
                    <a:pos x="8" y="1580"/>
                  </a:cxn>
                  <a:cxn ang="0">
                    <a:pos x="112" y="1815"/>
                  </a:cxn>
                  <a:cxn ang="0">
                    <a:pos x="198" y="1870"/>
                  </a:cxn>
                  <a:cxn ang="0">
                    <a:pos x="278" y="1991"/>
                  </a:cxn>
                  <a:cxn ang="0">
                    <a:pos x="281" y="2215"/>
                  </a:cxn>
                  <a:cxn ang="0">
                    <a:pos x="206" y="2351"/>
                  </a:cxn>
                  <a:cxn ang="0">
                    <a:pos x="86" y="2411"/>
                  </a:cxn>
                  <a:cxn ang="0">
                    <a:pos x="297" y="2607"/>
                  </a:cxn>
                  <a:cxn ang="0">
                    <a:pos x="354" y="2783"/>
                  </a:cxn>
                  <a:cxn ang="0">
                    <a:pos x="538" y="2723"/>
                  </a:cxn>
                  <a:cxn ang="0">
                    <a:pos x="682" y="2723"/>
                  </a:cxn>
                  <a:cxn ang="0">
                    <a:pos x="806" y="2696"/>
                  </a:cxn>
                  <a:cxn ang="0">
                    <a:pos x="919" y="2662"/>
                  </a:cxn>
                  <a:cxn ang="0">
                    <a:pos x="950" y="2551"/>
                  </a:cxn>
                  <a:cxn ang="0">
                    <a:pos x="1154" y="2505"/>
                  </a:cxn>
                  <a:cxn ang="0">
                    <a:pos x="1243" y="2470"/>
                  </a:cxn>
                  <a:cxn ang="0">
                    <a:pos x="1390" y="2355"/>
                  </a:cxn>
                  <a:cxn ang="0">
                    <a:pos x="1446" y="2245"/>
                  </a:cxn>
                  <a:cxn ang="0">
                    <a:pos x="1638" y="2195"/>
                  </a:cxn>
                  <a:cxn ang="0">
                    <a:pos x="1590" y="2075"/>
                  </a:cxn>
                  <a:cxn ang="0">
                    <a:pos x="1570" y="1891"/>
                  </a:cxn>
                  <a:cxn ang="0">
                    <a:pos x="1486" y="1885"/>
                  </a:cxn>
                  <a:cxn ang="0">
                    <a:pos x="1546" y="1763"/>
                  </a:cxn>
                  <a:cxn ang="0">
                    <a:pos x="1570" y="1639"/>
                  </a:cxn>
                  <a:cxn ang="0">
                    <a:pos x="1558" y="1555"/>
                  </a:cxn>
                  <a:cxn ang="0">
                    <a:pos x="1662" y="1443"/>
                  </a:cxn>
                  <a:cxn ang="0">
                    <a:pos x="1686" y="1365"/>
                  </a:cxn>
                  <a:cxn ang="0">
                    <a:pos x="1839" y="1354"/>
                  </a:cxn>
                  <a:cxn ang="0">
                    <a:pos x="1838" y="1187"/>
                  </a:cxn>
                  <a:cxn ang="0">
                    <a:pos x="1837" y="712"/>
                  </a:cxn>
                  <a:cxn ang="0">
                    <a:pos x="1470" y="506"/>
                  </a:cxn>
                  <a:cxn ang="0">
                    <a:pos x="538" y="54"/>
                  </a:cxn>
                  <a:cxn ang="0">
                    <a:pos x="233" y="83"/>
                  </a:cxn>
                </a:cxnLst>
                <a:rect l="0" t="0" r="r" b="b"/>
                <a:pathLst>
                  <a:path w="1849" h="2801">
                    <a:moveTo>
                      <a:pt x="233" y="83"/>
                    </a:moveTo>
                    <a:cubicBezTo>
                      <a:pt x="245" y="140"/>
                      <a:pt x="295" y="205"/>
                      <a:pt x="301" y="263"/>
                    </a:cubicBezTo>
                    <a:cubicBezTo>
                      <a:pt x="304" y="290"/>
                      <a:pt x="294" y="326"/>
                      <a:pt x="304" y="351"/>
                    </a:cubicBezTo>
                    <a:cubicBezTo>
                      <a:pt x="317" y="381"/>
                      <a:pt x="351" y="404"/>
                      <a:pt x="365" y="435"/>
                    </a:cubicBezTo>
                    <a:cubicBezTo>
                      <a:pt x="373" y="452"/>
                      <a:pt x="361" y="471"/>
                      <a:pt x="372" y="487"/>
                    </a:cubicBezTo>
                    <a:cubicBezTo>
                      <a:pt x="388" y="509"/>
                      <a:pt x="429" y="526"/>
                      <a:pt x="435" y="554"/>
                    </a:cubicBezTo>
                    <a:cubicBezTo>
                      <a:pt x="439" y="569"/>
                      <a:pt x="416" y="591"/>
                      <a:pt x="409" y="603"/>
                    </a:cubicBezTo>
                    <a:cubicBezTo>
                      <a:pt x="395" y="629"/>
                      <a:pt x="394" y="655"/>
                      <a:pt x="391" y="683"/>
                    </a:cubicBezTo>
                    <a:cubicBezTo>
                      <a:pt x="382" y="765"/>
                      <a:pt x="367" y="849"/>
                      <a:pt x="366" y="931"/>
                    </a:cubicBezTo>
                    <a:cubicBezTo>
                      <a:pt x="365" y="981"/>
                      <a:pt x="362" y="1030"/>
                      <a:pt x="358" y="1079"/>
                    </a:cubicBezTo>
                    <a:cubicBezTo>
                      <a:pt x="357" y="1099"/>
                      <a:pt x="362" y="1121"/>
                      <a:pt x="355" y="1139"/>
                    </a:cubicBezTo>
                    <a:cubicBezTo>
                      <a:pt x="348" y="1159"/>
                      <a:pt x="328" y="1172"/>
                      <a:pt x="315" y="1187"/>
                    </a:cubicBezTo>
                    <a:cubicBezTo>
                      <a:pt x="282" y="1225"/>
                      <a:pt x="248" y="1260"/>
                      <a:pt x="214" y="1295"/>
                    </a:cubicBezTo>
                    <a:cubicBezTo>
                      <a:pt x="162" y="1350"/>
                      <a:pt x="105" y="1417"/>
                      <a:pt x="69" y="1483"/>
                    </a:cubicBezTo>
                    <a:cubicBezTo>
                      <a:pt x="61" y="1498"/>
                      <a:pt x="62" y="1513"/>
                      <a:pt x="55" y="1527"/>
                    </a:cubicBezTo>
                    <a:cubicBezTo>
                      <a:pt x="46" y="1546"/>
                      <a:pt x="10" y="1564"/>
                      <a:pt x="8" y="1580"/>
                    </a:cubicBezTo>
                    <a:cubicBezTo>
                      <a:pt x="0" y="1645"/>
                      <a:pt x="42" y="1714"/>
                      <a:pt x="75" y="1763"/>
                    </a:cubicBezTo>
                    <a:cubicBezTo>
                      <a:pt x="85" y="1779"/>
                      <a:pt x="97" y="1805"/>
                      <a:pt x="112" y="1815"/>
                    </a:cubicBezTo>
                    <a:cubicBezTo>
                      <a:pt x="131" y="1828"/>
                      <a:pt x="157" y="1807"/>
                      <a:pt x="177" y="1822"/>
                    </a:cubicBezTo>
                    <a:cubicBezTo>
                      <a:pt x="195" y="1835"/>
                      <a:pt x="188" y="1854"/>
                      <a:pt x="198" y="1870"/>
                    </a:cubicBezTo>
                    <a:cubicBezTo>
                      <a:pt x="206" y="1883"/>
                      <a:pt x="226" y="1882"/>
                      <a:pt x="237" y="1893"/>
                    </a:cubicBezTo>
                    <a:cubicBezTo>
                      <a:pt x="265" y="1922"/>
                      <a:pt x="236" y="1979"/>
                      <a:pt x="278" y="1991"/>
                    </a:cubicBezTo>
                    <a:cubicBezTo>
                      <a:pt x="278" y="2022"/>
                      <a:pt x="284" y="2053"/>
                      <a:pt x="284" y="2083"/>
                    </a:cubicBezTo>
                    <a:cubicBezTo>
                      <a:pt x="283" y="2130"/>
                      <a:pt x="268" y="2168"/>
                      <a:pt x="281" y="2215"/>
                    </a:cubicBezTo>
                    <a:cubicBezTo>
                      <a:pt x="299" y="2277"/>
                      <a:pt x="346" y="2310"/>
                      <a:pt x="386" y="2351"/>
                    </a:cubicBezTo>
                    <a:cubicBezTo>
                      <a:pt x="206" y="2351"/>
                      <a:pt x="206" y="2351"/>
                      <a:pt x="206" y="2351"/>
                    </a:cubicBezTo>
                    <a:cubicBezTo>
                      <a:pt x="135" y="2350"/>
                      <a:pt x="135" y="2350"/>
                      <a:pt x="135" y="2350"/>
                    </a:cubicBezTo>
                    <a:cubicBezTo>
                      <a:pt x="86" y="2411"/>
                      <a:pt x="86" y="2411"/>
                      <a:pt x="86" y="2411"/>
                    </a:cubicBezTo>
                    <a:cubicBezTo>
                      <a:pt x="124" y="2441"/>
                      <a:pt x="146" y="2483"/>
                      <a:pt x="182" y="2515"/>
                    </a:cubicBezTo>
                    <a:cubicBezTo>
                      <a:pt x="220" y="2548"/>
                      <a:pt x="269" y="2565"/>
                      <a:pt x="297" y="2607"/>
                    </a:cubicBezTo>
                    <a:cubicBezTo>
                      <a:pt x="319" y="2640"/>
                      <a:pt x="331" y="2729"/>
                      <a:pt x="370" y="2739"/>
                    </a:cubicBezTo>
                    <a:cubicBezTo>
                      <a:pt x="354" y="2783"/>
                      <a:pt x="354" y="2783"/>
                      <a:pt x="354" y="2783"/>
                    </a:cubicBezTo>
                    <a:cubicBezTo>
                      <a:pt x="454" y="2787"/>
                      <a:pt x="454" y="2787"/>
                      <a:pt x="454" y="2787"/>
                    </a:cubicBezTo>
                    <a:cubicBezTo>
                      <a:pt x="538" y="2723"/>
                      <a:pt x="538" y="2723"/>
                      <a:pt x="538" y="2723"/>
                    </a:cubicBezTo>
                    <a:cubicBezTo>
                      <a:pt x="545" y="2743"/>
                      <a:pt x="588" y="2801"/>
                      <a:pt x="602" y="2759"/>
                    </a:cubicBezTo>
                    <a:cubicBezTo>
                      <a:pt x="682" y="2723"/>
                      <a:pt x="682" y="2723"/>
                      <a:pt x="682" y="2723"/>
                    </a:cubicBezTo>
                    <a:cubicBezTo>
                      <a:pt x="734" y="2699"/>
                      <a:pt x="734" y="2699"/>
                      <a:pt x="734" y="2699"/>
                    </a:cubicBezTo>
                    <a:cubicBezTo>
                      <a:pt x="757" y="2715"/>
                      <a:pt x="781" y="2698"/>
                      <a:pt x="806" y="2696"/>
                    </a:cubicBezTo>
                    <a:cubicBezTo>
                      <a:pt x="832" y="2693"/>
                      <a:pt x="870" y="2699"/>
                      <a:pt x="894" y="2689"/>
                    </a:cubicBezTo>
                    <a:cubicBezTo>
                      <a:pt x="907" y="2684"/>
                      <a:pt x="909" y="2670"/>
                      <a:pt x="919" y="2662"/>
                    </a:cubicBezTo>
                    <a:cubicBezTo>
                      <a:pt x="949" y="2635"/>
                      <a:pt x="970" y="2609"/>
                      <a:pt x="994" y="2575"/>
                    </a:cubicBezTo>
                    <a:cubicBezTo>
                      <a:pt x="950" y="2551"/>
                      <a:pt x="950" y="2551"/>
                      <a:pt x="950" y="2551"/>
                    </a:cubicBezTo>
                    <a:cubicBezTo>
                      <a:pt x="950" y="2539"/>
                      <a:pt x="950" y="2539"/>
                      <a:pt x="950" y="2539"/>
                    </a:cubicBezTo>
                    <a:cubicBezTo>
                      <a:pt x="1012" y="2514"/>
                      <a:pt x="1088" y="2517"/>
                      <a:pt x="1154" y="2505"/>
                    </a:cubicBezTo>
                    <a:cubicBezTo>
                      <a:pt x="1171" y="2502"/>
                      <a:pt x="1190" y="2510"/>
                      <a:pt x="1206" y="2504"/>
                    </a:cubicBezTo>
                    <a:cubicBezTo>
                      <a:pt x="1222" y="2497"/>
                      <a:pt x="1230" y="2480"/>
                      <a:pt x="1243" y="2470"/>
                    </a:cubicBezTo>
                    <a:cubicBezTo>
                      <a:pt x="1259" y="2457"/>
                      <a:pt x="1280" y="2455"/>
                      <a:pt x="1294" y="2439"/>
                    </a:cubicBezTo>
                    <a:cubicBezTo>
                      <a:pt x="1326" y="2402"/>
                      <a:pt x="1337" y="2365"/>
                      <a:pt x="1390" y="2355"/>
                    </a:cubicBezTo>
                    <a:cubicBezTo>
                      <a:pt x="1398" y="2320"/>
                      <a:pt x="1419" y="2318"/>
                      <a:pt x="1446" y="2299"/>
                    </a:cubicBezTo>
                    <a:cubicBezTo>
                      <a:pt x="1445" y="2286"/>
                      <a:pt x="1439" y="2256"/>
                      <a:pt x="1446" y="2245"/>
                    </a:cubicBezTo>
                    <a:cubicBezTo>
                      <a:pt x="1453" y="2232"/>
                      <a:pt x="1477" y="2225"/>
                      <a:pt x="1490" y="2218"/>
                    </a:cubicBezTo>
                    <a:cubicBezTo>
                      <a:pt x="1543" y="2187"/>
                      <a:pt x="1579" y="2173"/>
                      <a:pt x="1638" y="2195"/>
                    </a:cubicBezTo>
                    <a:cubicBezTo>
                      <a:pt x="1655" y="2161"/>
                      <a:pt x="1659" y="2136"/>
                      <a:pt x="1650" y="2099"/>
                    </a:cubicBezTo>
                    <a:cubicBezTo>
                      <a:pt x="1590" y="2075"/>
                      <a:pt x="1590" y="2075"/>
                      <a:pt x="1590" y="2075"/>
                    </a:cubicBezTo>
                    <a:cubicBezTo>
                      <a:pt x="1591" y="2056"/>
                      <a:pt x="1598" y="2022"/>
                      <a:pt x="1594" y="2003"/>
                    </a:cubicBezTo>
                    <a:cubicBezTo>
                      <a:pt x="1584" y="1960"/>
                      <a:pt x="1557" y="1940"/>
                      <a:pt x="1570" y="1891"/>
                    </a:cubicBezTo>
                    <a:cubicBezTo>
                      <a:pt x="1556" y="1886"/>
                      <a:pt x="1538" y="1871"/>
                      <a:pt x="1523" y="1873"/>
                    </a:cubicBezTo>
                    <a:cubicBezTo>
                      <a:pt x="1509" y="1875"/>
                      <a:pt x="1501" y="1889"/>
                      <a:pt x="1486" y="1885"/>
                    </a:cubicBezTo>
                    <a:cubicBezTo>
                      <a:pt x="1414" y="1864"/>
                      <a:pt x="1528" y="1785"/>
                      <a:pt x="1546" y="1767"/>
                    </a:cubicBezTo>
                    <a:cubicBezTo>
                      <a:pt x="1546" y="1763"/>
                      <a:pt x="1546" y="1763"/>
                      <a:pt x="1546" y="1763"/>
                    </a:cubicBezTo>
                    <a:cubicBezTo>
                      <a:pt x="1532" y="1747"/>
                      <a:pt x="1497" y="1703"/>
                      <a:pt x="1513" y="1681"/>
                    </a:cubicBezTo>
                    <a:cubicBezTo>
                      <a:pt x="1527" y="1660"/>
                      <a:pt x="1557" y="1660"/>
                      <a:pt x="1570" y="1639"/>
                    </a:cubicBezTo>
                    <a:cubicBezTo>
                      <a:pt x="1602" y="1638"/>
                      <a:pt x="1573" y="1573"/>
                      <a:pt x="1558" y="1563"/>
                    </a:cubicBezTo>
                    <a:cubicBezTo>
                      <a:pt x="1558" y="1555"/>
                      <a:pt x="1558" y="1555"/>
                      <a:pt x="1558" y="1555"/>
                    </a:cubicBezTo>
                    <a:cubicBezTo>
                      <a:pt x="1614" y="1535"/>
                      <a:pt x="1614" y="1535"/>
                      <a:pt x="1614" y="1535"/>
                    </a:cubicBezTo>
                    <a:cubicBezTo>
                      <a:pt x="1597" y="1486"/>
                      <a:pt x="1647" y="1481"/>
                      <a:pt x="1662" y="1443"/>
                    </a:cubicBezTo>
                    <a:cubicBezTo>
                      <a:pt x="1670" y="1422"/>
                      <a:pt x="1652" y="1407"/>
                      <a:pt x="1657" y="1388"/>
                    </a:cubicBezTo>
                    <a:cubicBezTo>
                      <a:pt x="1660" y="1376"/>
                      <a:pt x="1674" y="1367"/>
                      <a:pt x="1686" y="1365"/>
                    </a:cubicBezTo>
                    <a:cubicBezTo>
                      <a:pt x="1717" y="1360"/>
                      <a:pt x="1762" y="1352"/>
                      <a:pt x="1794" y="1356"/>
                    </a:cubicBezTo>
                    <a:cubicBezTo>
                      <a:pt x="1807" y="1358"/>
                      <a:pt x="1831" y="1370"/>
                      <a:pt x="1839" y="1354"/>
                    </a:cubicBezTo>
                    <a:cubicBezTo>
                      <a:pt x="1849" y="1334"/>
                      <a:pt x="1841" y="1298"/>
                      <a:pt x="1838" y="1277"/>
                    </a:cubicBezTo>
                    <a:cubicBezTo>
                      <a:pt x="1834" y="1248"/>
                      <a:pt x="1838" y="1217"/>
                      <a:pt x="1838" y="1187"/>
                    </a:cubicBezTo>
                    <a:cubicBezTo>
                      <a:pt x="1838" y="863"/>
                      <a:pt x="1838" y="863"/>
                      <a:pt x="1838" y="863"/>
                    </a:cubicBezTo>
                    <a:cubicBezTo>
                      <a:pt x="1838" y="817"/>
                      <a:pt x="1848" y="756"/>
                      <a:pt x="1837" y="712"/>
                    </a:cubicBezTo>
                    <a:cubicBezTo>
                      <a:pt x="1829" y="684"/>
                      <a:pt x="1773" y="667"/>
                      <a:pt x="1750" y="654"/>
                    </a:cubicBezTo>
                    <a:cubicBezTo>
                      <a:pt x="1658" y="602"/>
                      <a:pt x="1564" y="553"/>
                      <a:pt x="1470" y="506"/>
                    </a:cubicBezTo>
                    <a:cubicBezTo>
                      <a:pt x="1221" y="384"/>
                      <a:pt x="976" y="254"/>
                      <a:pt x="722" y="142"/>
                    </a:cubicBezTo>
                    <a:cubicBezTo>
                      <a:pt x="660" y="115"/>
                      <a:pt x="599" y="85"/>
                      <a:pt x="538" y="54"/>
                    </a:cubicBezTo>
                    <a:cubicBezTo>
                      <a:pt x="512" y="42"/>
                      <a:pt x="458" y="0"/>
                      <a:pt x="429" y="0"/>
                    </a:cubicBezTo>
                    <a:cubicBezTo>
                      <a:pt x="375" y="0"/>
                      <a:pt x="284" y="62"/>
                      <a:pt x="233" y="83"/>
                    </a:cubicBezTo>
                    <a:close/>
                  </a:path>
                </a:pathLst>
              </a:custGeom>
              <a:grpFill/>
              <a:ln w="3175">
                <a:noFill/>
                <a:round/>
                <a:headEnd/>
                <a:tailEnd/>
              </a:ln>
            </p:spPr>
            <p:txBody>
              <a:bodyPr vert="horz" wrap="square" lIns="121920" tIns="60960" rIns="121920" bIns="60960" numCol="1" anchor="t" anchorCtr="0" compatLnSpc="1">
                <a:prstTxWarp prst="textNoShape">
                  <a:avLst/>
                </a:prstTxWarp>
              </a:bodyPr>
              <a:lstStyle/>
              <a:p>
                <a:endParaRPr lang="de-DE"/>
              </a:p>
            </p:txBody>
          </p:sp>
          <p:sp>
            <p:nvSpPr>
              <p:cNvPr id="1044" name="Freeform 17">
                <a:extLst>
                  <a:ext uri="{FF2B5EF4-FFF2-40B4-BE49-F238E27FC236}">
                    <a16:creationId xmlns:a16="http://schemas.microsoft.com/office/drawing/2014/main" id="{EF60A5A7-5586-9B94-6902-E3AB90BCD2F3}"/>
                  </a:ext>
                </a:extLst>
              </p:cNvPr>
              <p:cNvSpPr>
                <a:spLocks/>
              </p:cNvSpPr>
              <p:nvPr/>
            </p:nvSpPr>
            <p:spPr bwMode="auto">
              <a:xfrm>
                <a:off x="1549876" y="2406514"/>
                <a:ext cx="1588" cy="1588"/>
              </a:xfrm>
              <a:custGeom>
                <a:avLst/>
                <a:gdLst/>
                <a:ahLst/>
                <a:cxnLst>
                  <a:cxn ang="0">
                    <a:pos x="0" y="0"/>
                  </a:cxn>
                  <a:cxn ang="0">
                    <a:pos x="1" y="1"/>
                  </a:cxn>
                  <a:cxn ang="0">
                    <a:pos x="0" y="0"/>
                  </a:cxn>
                </a:cxnLst>
                <a:rect l="0" t="0" r="r" b="b"/>
                <a:pathLst>
                  <a:path w="1" h="1">
                    <a:moveTo>
                      <a:pt x="0" y="0"/>
                    </a:moveTo>
                    <a:lnTo>
                      <a:pt x="1" y="1"/>
                    </a:lnTo>
                    <a:lnTo>
                      <a:pt x="0" y="0"/>
                    </a:lnTo>
                    <a:close/>
                  </a:path>
                </a:pathLst>
              </a:custGeom>
              <a:grpFill/>
              <a:ln w="3175">
                <a:noFill/>
                <a:round/>
                <a:headEnd/>
                <a:tailEnd/>
              </a:ln>
            </p:spPr>
            <p:txBody>
              <a:bodyPr vert="horz" wrap="square" lIns="121920" tIns="60960" rIns="121920" bIns="60960" numCol="1" anchor="t" anchorCtr="0" compatLnSpc="1">
                <a:prstTxWarp prst="textNoShape">
                  <a:avLst/>
                </a:prstTxWarp>
              </a:bodyPr>
              <a:lstStyle/>
              <a:p>
                <a:endParaRPr lang="de-DE"/>
              </a:p>
            </p:txBody>
          </p:sp>
          <p:sp>
            <p:nvSpPr>
              <p:cNvPr id="1045" name="Freeform 18">
                <a:extLst>
                  <a:ext uri="{FF2B5EF4-FFF2-40B4-BE49-F238E27FC236}">
                    <a16:creationId xmlns:a16="http://schemas.microsoft.com/office/drawing/2014/main" id="{BF8BB661-1366-8EBF-2134-CFA2A9C7D6A2}"/>
                  </a:ext>
                </a:extLst>
              </p:cNvPr>
              <p:cNvSpPr>
                <a:spLocks/>
              </p:cNvSpPr>
              <p:nvPr/>
            </p:nvSpPr>
            <p:spPr bwMode="auto">
              <a:xfrm>
                <a:off x="1422876" y="2485889"/>
                <a:ext cx="1588" cy="1588"/>
              </a:xfrm>
              <a:custGeom>
                <a:avLst/>
                <a:gdLst/>
                <a:ahLst/>
                <a:cxnLst>
                  <a:cxn ang="0">
                    <a:pos x="0" y="0"/>
                  </a:cxn>
                  <a:cxn ang="0">
                    <a:pos x="0" y="1"/>
                  </a:cxn>
                  <a:cxn ang="0">
                    <a:pos x="0" y="0"/>
                  </a:cxn>
                </a:cxnLst>
                <a:rect l="0" t="0" r="r" b="b"/>
                <a:pathLst>
                  <a:path h="1">
                    <a:moveTo>
                      <a:pt x="0" y="0"/>
                    </a:moveTo>
                    <a:lnTo>
                      <a:pt x="0" y="1"/>
                    </a:lnTo>
                    <a:lnTo>
                      <a:pt x="0" y="0"/>
                    </a:lnTo>
                    <a:close/>
                  </a:path>
                </a:pathLst>
              </a:custGeom>
              <a:grpFill/>
              <a:ln w="3175">
                <a:noFill/>
                <a:round/>
                <a:headEnd/>
                <a:tailEnd/>
              </a:ln>
            </p:spPr>
            <p:txBody>
              <a:bodyPr vert="horz" wrap="square" lIns="121920" tIns="60960" rIns="121920" bIns="60960" numCol="1" anchor="t" anchorCtr="0" compatLnSpc="1">
                <a:prstTxWarp prst="textNoShape">
                  <a:avLst/>
                </a:prstTxWarp>
              </a:bodyPr>
              <a:lstStyle/>
              <a:p>
                <a:endParaRPr lang="de-DE"/>
              </a:p>
            </p:txBody>
          </p:sp>
          <p:sp>
            <p:nvSpPr>
              <p:cNvPr id="1046" name="Freeform 19">
                <a:extLst>
                  <a:ext uri="{FF2B5EF4-FFF2-40B4-BE49-F238E27FC236}">
                    <a16:creationId xmlns:a16="http://schemas.microsoft.com/office/drawing/2014/main" id="{2186FA15-C701-D399-4F23-3A92C2831488}"/>
                  </a:ext>
                </a:extLst>
              </p:cNvPr>
              <p:cNvSpPr>
                <a:spLocks/>
              </p:cNvSpPr>
              <p:nvPr/>
            </p:nvSpPr>
            <p:spPr bwMode="auto">
              <a:xfrm>
                <a:off x="1475263" y="1919151"/>
                <a:ext cx="385763" cy="569913"/>
              </a:xfrm>
              <a:custGeom>
                <a:avLst/>
                <a:gdLst/>
                <a:ahLst/>
                <a:cxnLst>
                  <a:cxn ang="0">
                    <a:pos x="992" y="92"/>
                  </a:cxn>
                  <a:cxn ang="0">
                    <a:pos x="1037" y="135"/>
                  </a:cxn>
                  <a:cxn ang="0">
                    <a:pos x="1062" y="236"/>
                  </a:cxn>
                  <a:cxn ang="0">
                    <a:pos x="953" y="319"/>
                  </a:cxn>
                  <a:cxn ang="0">
                    <a:pos x="878" y="432"/>
                  </a:cxn>
                  <a:cxn ang="0">
                    <a:pos x="827" y="529"/>
                  </a:cxn>
                  <a:cxn ang="0">
                    <a:pos x="769" y="644"/>
                  </a:cxn>
                  <a:cxn ang="0">
                    <a:pos x="685" y="800"/>
                  </a:cxn>
                  <a:cxn ang="0">
                    <a:pos x="569" y="1004"/>
                  </a:cxn>
                  <a:cxn ang="0">
                    <a:pos x="589" y="1040"/>
                  </a:cxn>
                  <a:cxn ang="0">
                    <a:pos x="533" y="1111"/>
                  </a:cxn>
                  <a:cxn ang="0">
                    <a:pos x="468" y="1142"/>
                  </a:cxn>
                  <a:cxn ang="0">
                    <a:pos x="425" y="1064"/>
                  </a:cxn>
                  <a:cxn ang="0">
                    <a:pos x="341" y="1075"/>
                  </a:cxn>
                  <a:cxn ang="0">
                    <a:pos x="229" y="1092"/>
                  </a:cxn>
                  <a:cxn ang="0">
                    <a:pos x="67" y="1264"/>
                  </a:cxn>
                  <a:cxn ang="0">
                    <a:pos x="13" y="1452"/>
                  </a:cxn>
                  <a:cxn ang="0">
                    <a:pos x="77" y="1488"/>
                  </a:cxn>
                  <a:cxn ang="0">
                    <a:pos x="189" y="1580"/>
                  </a:cxn>
                  <a:cxn ang="0">
                    <a:pos x="213" y="1600"/>
                  </a:cxn>
                  <a:cxn ang="0">
                    <a:pos x="208" y="1662"/>
                  </a:cxn>
                  <a:cxn ang="0">
                    <a:pos x="233" y="1844"/>
                  </a:cxn>
                  <a:cxn ang="0">
                    <a:pos x="305" y="1900"/>
                  </a:cxn>
                  <a:cxn ang="0">
                    <a:pos x="505" y="1876"/>
                  </a:cxn>
                  <a:cxn ang="0">
                    <a:pos x="681" y="1874"/>
                  </a:cxn>
                  <a:cxn ang="0">
                    <a:pos x="817" y="1881"/>
                  </a:cxn>
                  <a:cxn ang="0">
                    <a:pos x="929" y="1900"/>
                  </a:cxn>
                  <a:cxn ang="0">
                    <a:pos x="1157" y="1940"/>
                  </a:cxn>
                  <a:cxn ang="0">
                    <a:pos x="1269" y="1957"/>
                  </a:cxn>
                  <a:cxn ang="0">
                    <a:pos x="1345" y="1980"/>
                  </a:cxn>
                  <a:cxn ang="0">
                    <a:pos x="1353" y="1896"/>
                  </a:cxn>
                  <a:cxn ang="0">
                    <a:pos x="1337" y="1784"/>
                  </a:cxn>
                  <a:cxn ang="0">
                    <a:pos x="1165" y="1576"/>
                  </a:cxn>
                  <a:cxn ang="0">
                    <a:pos x="1097" y="1464"/>
                  </a:cxn>
                  <a:cxn ang="0">
                    <a:pos x="1075" y="1249"/>
                  </a:cxn>
                  <a:cxn ang="0">
                    <a:pos x="1100" y="1176"/>
                  </a:cxn>
                  <a:cxn ang="0">
                    <a:pos x="1237" y="936"/>
                  </a:cxn>
                  <a:cxn ang="0">
                    <a:pos x="1128" y="750"/>
                  </a:cxn>
                  <a:cxn ang="0">
                    <a:pos x="961" y="596"/>
                  </a:cxn>
                  <a:cxn ang="0">
                    <a:pos x="1001" y="555"/>
                  </a:cxn>
                  <a:cxn ang="0">
                    <a:pos x="1253" y="552"/>
                  </a:cxn>
                  <a:cxn ang="0">
                    <a:pos x="1166" y="437"/>
                  </a:cxn>
                  <a:cxn ang="0">
                    <a:pos x="1154" y="268"/>
                  </a:cxn>
                  <a:cxn ang="0">
                    <a:pos x="1110" y="84"/>
                  </a:cxn>
                  <a:cxn ang="0">
                    <a:pos x="977" y="0"/>
                  </a:cxn>
                </a:cxnLst>
                <a:rect l="0" t="0" r="r" b="b"/>
                <a:pathLst>
                  <a:path w="1353" h="1996">
                    <a:moveTo>
                      <a:pt x="977" y="0"/>
                    </a:moveTo>
                    <a:cubicBezTo>
                      <a:pt x="992" y="92"/>
                      <a:pt x="992" y="92"/>
                      <a:pt x="992" y="92"/>
                    </a:cubicBezTo>
                    <a:cubicBezTo>
                      <a:pt x="996" y="126"/>
                      <a:pt x="996" y="126"/>
                      <a:pt x="996" y="126"/>
                    </a:cubicBezTo>
                    <a:cubicBezTo>
                      <a:pt x="1037" y="135"/>
                      <a:pt x="1037" y="135"/>
                      <a:pt x="1037" y="135"/>
                    </a:cubicBezTo>
                    <a:cubicBezTo>
                      <a:pt x="1073" y="160"/>
                      <a:pt x="1073" y="160"/>
                      <a:pt x="1073" y="160"/>
                    </a:cubicBezTo>
                    <a:cubicBezTo>
                      <a:pt x="1066" y="182"/>
                      <a:pt x="1063" y="213"/>
                      <a:pt x="1062" y="236"/>
                    </a:cubicBezTo>
                    <a:cubicBezTo>
                      <a:pt x="1062" y="247"/>
                      <a:pt x="1070" y="257"/>
                      <a:pt x="1065" y="268"/>
                    </a:cubicBezTo>
                    <a:cubicBezTo>
                      <a:pt x="1045" y="307"/>
                      <a:pt x="983" y="303"/>
                      <a:pt x="953" y="319"/>
                    </a:cubicBezTo>
                    <a:cubicBezTo>
                      <a:pt x="926" y="333"/>
                      <a:pt x="922" y="368"/>
                      <a:pt x="901" y="388"/>
                    </a:cubicBezTo>
                    <a:cubicBezTo>
                      <a:pt x="897" y="404"/>
                      <a:pt x="883" y="416"/>
                      <a:pt x="878" y="432"/>
                    </a:cubicBezTo>
                    <a:cubicBezTo>
                      <a:pt x="871" y="454"/>
                      <a:pt x="875" y="484"/>
                      <a:pt x="861" y="504"/>
                    </a:cubicBezTo>
                    <a:cubicBezTo>
                      <a:pt x="853" y="516"/>
                      <a:pt x="834" y="514"/>
                      <a:pt x="827" y="529"/>
                    </a:cubicBezTo>
                    <a:cubicBezTo>
                      <a:pt x="817" y="552"/>
                      <a:pt x="838" y="581"/>
                      <a:pt x="824" y="604"/>
                    </a:cubicBezTo>
                    <a:cubicBezTo>
                      <a:pt x="812" y="624"/>
                      <a:pt x="781" y="619"/>
                      <a:pt x="769" y="644"/>
                    </a:cubicBezTo>
                    <a:cubicBezTo>
                      <a:pt x="740" y="704"/>
                      <a:pt x="770" y="764"/>
                      <a:pt x="681" y="776"/>
                    </a:cubicBezTo>
                    <a:cubicBezTo>
                      <a:pt x="685" y="800"/>
                      <a:pt x="685" y="800"/>
                      <a:pt x="685" y="800"/>
                    </a:cubicBezTo>
                    <a:cubicBezTo>
                      <a:pt x="643" y="809"/>
                      <a:pt x="654" y="850"/>
                      <a:pt x="644" y="884"/>
                    </a:cubicBezTo>
                    <a:cubicBezTo>
                      <a:pt x="632" y="924"/>
                      <a:pt x="603" y="978"/>
                      <a:pt x="569" y="1004"/>
                    </a:cubicBezTo>
                    <a:cubicBezTo>
                      <a:pt x="569" y="1012"/>
                      <a:pt x="569" y="1012"/>
                      <a:pt x="569" y="1012"/>
                    </a:cubicBezTo>
                    <a:cubicBezTo>
                      <a:pt x="589" y="1040"/>
                      <a:pt x="589" y="1040"/>
                      <a:pt x="589" y="1040"/>
                    </a:cubicBezTo>
                    <a:cubicBezTo>
                      <a:pt x="538" y="1080"/>
                      <a:pt x="538" y="1080"/>
                      <a:pt x="538" y="1080"/>
                    </a:cubicBezTo>
                    <a:cubicBezTo>
                      <a:pt x="533" y="1111"/>
                      <a:pt x="533" y="1111"/>
                      <a:pt x="533" y="1111"/>
                    </a:cubicBezTo>
                    <a:cubicBezTo>
                      <a:pt x="509" y="1148"/>
                      <a:pt x="509" y="1148"/>
                      <a:pt x="509" y="1148"/>
                    </a:cubicBezTo>
                    <a:cubicBezTo>
                      <a:pt x="497" y="1148"/>
                      <a:pt x="478" y="1151"/>
                      <a:pt x="468" y="1142"/>
                    </a:cubicBezTo>
                    <a:cubicBezTo>
                      <a:pt x="448" y="1122"/>
                      <a:pt x="470" y="1095"/>
                      <a:pt x="429" y="1092"/>
                    </a:cubicBezTo>
                    <a:cubicBezTo>
                      <a:pt x="425" y="1064"/>
                      <a:pt x="425" y="1064"/>
                      <a:pt x="425" y="1064"/>
                    </a:cubicBezTo>
                    <a:cubicBezTo>
                      <a:pt x="411" y="1057"/>
                      <a:pt x="383" y="1038"/>
                      <a:pt x="367" y="1048"/>
                    </a:cubicBezTo>
                    <a:cubicBezTo>
                      <a:pt x="356" y="1056"/>
                      <a:pt x="356" y="1071"/>
                      <a:pt x="341" y="1075"/>
                    </a:cubicBezTo>
                    <a:cubicBezTo>
                      <a:pt x="317" y="1081"/>
                      <a:pt x="312" y="1052"/>
                      <a:pt x="293" y="1054"/>
                    </a:cubicBezTo>
                    <a:cubicBezTo>
                      <a:pt x="269" y="1058"/>
                      <a:pt x="255" y="1087"/>
                      <a:pt x="229" y="1092"/>
                    </a:cubicBezTo>
                    <a:cubicBezTo>
                      <a:pt x="220" y="1145"/>
                      <a:pt x="152" y="1166"/>
                      <a:pt x="118" y="1204"/>
                    </a:cubicBezTo>
                    <a:cubicBezTo>
                      <a:pt x="105" y="1220"/>
                      <a:pt x="72" y="1245"/>
                      <a:pt x="67" y="1264"/>
                    </a:cubicBezTo>
                    <a:cubicBezTo>
                      <a:pt x="59" y="1295"/>
                      <a:pt x="76" y="1336"/>
                      <a:pt x="60" y="1368"/>
                    </a:cubicBezTo>
                    <a:cubicBezTo>
                      <a:pt x="46" y="1396"/>
                      <a:pt x="12" y="1416"/>
                      <a:pt x="13" y="1452"/>
                    </a:cubicBezTo>
                    <a:cubicBezTo>
                      <a:pt x="3" y="1459"/>
                      <a:pt x="0" y="1484"/>
                      <a:pt x="14" y="1490"/>
                    </a:cubicBezTo>
                    <a:cubicBezTo>
                      <a:pt x="33" y="1499"/>
                      <a:pt x="57" y="1489"/>
                      <a:pt x="77" y="1488"/>
                    </a:cubicBezTo>
                    <a:cubicBezTo>
                      <a:pt x="64" y="1535"/>
                      <a:pt x="93" y="1563"/>
                      <a:pt x="129" y="1581"/>
                    </a:cubicBezTo>
                    <a:cubicBezTo>
                      <a:pt x="153" y="1593"/>
                      <a:pt x="170" y="1609"/>
                      <a:pt x="189" y="1580"/>
                    </a:cubicBezTo>
                    <a:cubicBezTo>
                      <a:pt x="193" y="1580"/>
                      <a:pt x="193" y="1580"/>
                      <a:pt x="193" y="1580"/>
                    </a:cubicBezTo>
                    <a:cubicBezTo>
                      <a:pt x="213" y="1600"/>
                      <a:pt x="213" y="1600"/>
                      <a:pt x="213" y="1600"/>
                    </a:cubicBezTo>
                    <a:cubicBezTo>
                      <a:pt x="185" y="1608"/>
                      <a:pt x="185" y="1608"/>
                      <a:pt x="185" y="1608"/>
                    </a:cubicBezTo>
                    <a:cubicBezTo>
                      <a:pt x="192" y="1624"/>
                      <a:pt x="198" y="1649"/>
                      <a:pt x="208" y="1662"/>
                    </a:cubicBezTo>
                    <a:cubicBezTo>
                      <a:pt x="225" y="1683"/>
                      <a:pt x="252" y="1698"/>
                      <a:pt x="254" y="1728"/>
                    </a:cubicBezTo>
                    <a:cubicBezTo>
                      <a:pt x="257" y="1762"/>
                      <a:pt x="236" y="1808"/>
                      <a:pt x="233" y="1844"/>
                    </a:cubicBezTo>
                    <a:cubicBezTo>
                      <a:pt x="232" y="1855"/>
                      <a:pt x="224" y="1869"/>
                      <a:pt x="232" y="1879"/>
                    </a:cubicBezTo>
                    <a:cubicBezTo>
                      <a:pt x="248" y="1901"/>
                      <a:pt x="281" y="1900"/>
                      <a:pt x="305" y="1900"/>
                    </a:cubicBezTo>
                    <a:cubicBezTo>
                      <a:pt x="370" y="1900"/>
                      <a:pt x="446" y="1911"/>
                      <a:pt x="509" y="1896"/>
                    </a:cubicBezTo>
                    <a:cubicBezTo>
                      <a:pt x="505" y="1876"/>
                      <a:pt x="505" y="1876"/>
                      <a:pt x="505" y="1876"/>
                    </a:cubicBezTo>
                    <a:cubicBezTo>
                      <a:pt x="538" y="1870"/>
                      <a:pt x="565" y="1880"/>
                      <a:pt x="597" y="1880"/>
                    </a:cubicBezTo>
                    <a:cubicBezTo>
                      <a:pt x="625" y="1880"/>
                      <a:pt x="654" y="1873"/>
                      <a:pt x="681" y="1874"/>
                    </a:cubicBezTo>
                    <a:cubicBezTo>
                      <a:pt x="703" y="1875"/>
                      <a:pt x="723" y="1886"/>
                      <a:pt x="745" y="1886"/>
                    </a:cubicBezTo>
                    <a:cubicBezTo>
                      <a:pt x="768" y="1886"/>
                      <a:pt x="794" y="1878"/>
                      <a:pt x="817" y="1881"/>
                    </a:cubicBezTo>
                    <a:cubicBezTo>
                      <a:pt x="830" y="1883"/>
                      <a:pt x="837" y="1895"/>
                      <a:pt x="849" y="1898"/>
                    </a:cubicBezTo>
                    <a:cubicBezTo>
                      <a:pt x="873" y="1905"/>
                      <a:pt x="905" y="1900"/>
                      <a:pt x="929" y="1900"/>
                    </a:cubicBezTo>
                    <a:cubicBezTo>
                      <a:pt x="971" y="1900"/>
                      <a:pt x="1061" y="1884"/>
                      <a:pt x="1089" y="1916"/>
                    </a:cubicBezTo>
                    <a:cubicBezTo>
                      <a:pt x="1157" y="1940"/>
                      <a:pt x="1157" y="1940"/>
                      <a:pt x="1157" y="1940"/>
                    </a:cubicBezTo>
                    <a:cubicBezTo>
                      <a:pt x="1201" y="1941"/>
                      <a:pt x="1201" y="1941"/>
                      <a:pt x="1201" y="1941"/>
                    </a:cubicBezTo>
                    <a:cubicBezTo>
                      <a:pt x="1269" y="1957"/>
                      <a:pt x="1269" y="1957"/>
                      <a:pt x="1269" y="1957"/>
                    </a:cubicBezTo>
                    <a:cubicBezTo>
                      <a:pt x="1325" y="1996"/>
                      <a:pt x="1325" y="1996"/>
                      <a:pt x="1325" y="1996"/>
                    </a:cubicBezTo>
                    <a:cubicBezTo>
                      <a:pt x="1345" y="1980"/>
                      <a:pt x="1345" y="1980"/>
                      <a:pt x="1345" y="1980"/>
                    </a:cubicBezTo>
                    <a:cubicBezTo>
                      <a:pt x="1325" y="1900"/>
                      <a:pt x="1325" y="1900"/>
                      <a:pt x="1325" y="1900"/>
                    </a:cubicBezTo>
                    <a:cubicBezTo>
                      <a:pt x="1353" y="1896"/>
                      <a:pt x="1353" y="1896"/>
                      <a:pt x="1353" y="1896"/>
                    </a:cubicBezTo>
                    <a:cubicBezTo>
                      <a:pt x="1336" y="1864"/>
                      <a:pt x="1313" y="1822"/>
                      <a:pt x="1337" y="1788"/>
                    </a:cubicBezTo>
                    <a:cubicBezTo>
                      <a:pt x="1337" y="1784"/>
                      <a:pt x="1337" y="1784"/>
                      <a:pt x="1337" y="1784"/>
                    </a:cubicBezTo>
                    <a:cubicBezTo>
                      <a:pt x="1282" y="1709"/>
                      <a:pt x="1190" y="1669"/>
                      <a:pt x="1145" y="1580"/>
                    </a:cubicBezTo>
                    <a:cubicBezTo>
                      <a:pt x="1165" y="1576"/>
                      <a:pt x="1165" y="1576"/>
                      <a:pt x="1165" y="1576"/>
                    </a:cubicBezTo>
                    <a:cubicBezTo>
                      <a:pt x="1158" y="1549"/>
                      <a:pt x="1156" y="1528"/>
                      <a:pt x="1137" y="1505"/>
                    </a:cubicBezTo>
                    <a:cubicBezTo>
                      <a:pt x="1124" y="1489"/>
                      <a:pt x="1105" y="1484"/>
                      <a:pt x="1097" y="1464"/>
                    </a:cubicBezTo>
                    <a:cubicBezTo>
                      <a:pt x="1080" y="1424"/>
                      <a:pt x="1105" y="1374"/>
                      <a:pt x="1057" y="1352"/>
                    </a:cubicBezTo>
                    <a:cubicBezTo>
                      <a:pt x="1073" y="1328"/>
                      <a:pt x="1089" y="1278"/>
                      <a:pt x="1075" y="1249"/>
                    </a:cubicBezTo>
                    <a:cubicBezTo>
                      <a:pt x="1068" y="1237"/>
                      <a:pt x="1039" y="1242"/>
                      <a:pt x="1046" y="1220"/>
                    </a:cubicBezTo>
                    <a:cubicBezTo>
                      <a:pt x="1054" y="1197"/>
                      <a:pt x="1086" y="1194"/>
                      <a:pt x="1100" y="1176"/>
                    </a:cubicBezTo>
                    <a:cubicBezTo>
                      <a:pt x="1133" y="1133"/>
                      <a:pt x="1145" y="1073"/>
                      <a:pt x="1174" y="1028"/>
                    </a:cubicBezTo>
                    <a:cubicBezTo>
                      <a:pt x="1193" y="998"/>
                      <a:pt x="1230" y="975"/>
                      <a:pt x="1237" y="936"/>
                    </a:cubicBezTo>
                    <a:cubicBezTo>
                      <a:pt x="1240" y="920"/>
                      <a:pt x="1211" y="905"/>
                      <a:pt x="1207" y="888"/>
                    </a:cubicBezTo>
                    <a:cubicBezTo>
                      <a:pt x="1192" y="839"/>
                      <a:pt x="1170" y="783"/>
                      <a:pt x="1128" y="750"/>
                    </a:cubicBezTo>
                    <a:cubicBezTo>
                      <a:pt x="1102" y="729"/>
                      <a:pt x="1070" y="715"/>
                      <a:pt x="1045" y="692"/>
                    </a:cubicBezTo>
                    <a:cubicBezTo>
                      <a:pt x="1014" y="663"/>
                      <a:pt x="993" y="624"/>
                      <a:pt x="961" y="596"/>
                    </a:cubicBezTo>
                    <a:cubicBezTo>
                      <a:pt x="961" y="592"/>
                      <a:pt x="961" y="592"/>
                      <a:pt x="961" y="592"/>
                    </a:cubicBezTo>
                    <a:cubicBezTo>
                      <a:pt x="979" y="580"/>
                      <a:pt x="982" y="562"/>
                      <a:pt x="1001" y="555"/>
                    </a:cubicBezTo>
                    <a:cubicBezTo>
                      <a:pt x="1034" y="542"/>
                      <a:pt x="1092" y="542"/>
                      <a:pt x="1125" y="547"/>
                    </a:cubicBezTo>
                    <a:cubicBezTo>
                      <a:pt x="1165" y="553"/>
                      <a:pt x="1213" y="552"/>
                      <a:pt x="1253" y="552"/>
                    </a:cubicBezTo>
                    <a:cubicBezTo>
                      <a:pt x="1249" y="529"/>
                      <a:pt x="1233" y="526"/>
                      <a:pt x="1218" y="511"/>
                    </a:cubicBezTo>
                    <a:cubicBezTo>
                      <a:pt x="1199" y="493"/>
                      <a:pt x="1176" y="462"/>
                      <a:pt x="1166" y="437"/>
                    </a:cubicBezTo>
                    <a:cubicBezTo>
                      <a:pt x="1152" y="403"/>
                      <a:pt x="1139" y="378"/>
                      <a:pt x="1143" y="340"/>
                    </a:cubicBezTo>
                    <a:cubicBezTo>
                      <a:pt x="1145" y="323"/>
                      <a:pt x="1156" y="286"/>
                      <a:pt x="1154" y="268"/>
                    </a:cubicBezTo>
                    <a:cubicBezTo>
                      <a:pt x="1152" y="206"/>
                      <a:pt x="1133" y="178"/>
                      <a:pt x="1133" y="132"/>
                    </a:cubicBezTo>
                    <a:cubicBezTo>
                      <a:pt x="1116" y="130"/>
                      <a:pt x="1116" y="99"/>
                      <a:pt x="1110" y="84"/>
                    </a:cubicBezTo>
                    <a:cubicBezTo>
                      <a:pt x="1101" y="66"/>
                      <a:pt x="1084" y="60"/>
                      <a:pt x="1065" y="60"/>
                    </a:cubicBezTo>
                    <a:cubicBezTo>
                      <a:pt x="1058" y="0"/>
                      <a:pt x="1031" y="0"/>
                      <a:pt x="977" y="0"/>
                    </a:cubicBezTo>
                  </a:path>
                </a:pathLst>
              </a:custGeom>
              <a:grpFill/>
              <a:ln w="3175">
                <a:noFill/>
                <a:round/>
                <a:headEnd/>
                <a:tailEnd/>
              </a:ln>
            </p:spPr>
            <p:txBody>
              <a:bodyPr vert="horz" wrap="square" lIns="121920" tIns="60960" rIns="121920" bIns="60960" numCol="1" anchor="t" anchorCtr="0" compatLnSpc="1">
                <a:prstTxWarp prst="textNoShape">
                  <a:avLst/>
                </a:prstTxWarp>
              </a:bodyPr>
              <a:lstStyle/>
              <a:p>
                <a:endParaRPr lang="de-DE"/>
              </a:p>
            </p:txBody>
          </p:sp>
          <p:sp>
            <p:nvSpPr>
              <p:cNvPr id="1047" name="Freeform 20">
                <a:extLst>
                  <a:ext uri="{FF2B5EF4-FFF2-40B4-BE49-F238E27FC236}">
                    <a16:creationId xmlns:a16="http://schemas.microsoft.com/office/drawing/2014/main" id="{F9134966-75DD-9933-9C32-0E101AF12AF7}"/>
                  </a:ext>
                </a:extLst>
              </p:cNvPr>
              <p:cNvSpPr>
                <a:spLocks noEditPoints="1"/>
              </p:cNvSpPr>
              <p:nvPr/>
            </p:nvSpPr>
            <p:spPr bwMode="auto">
              <a:xfrm>
                <a:off x="1521301" y="2430326"/>
                <a:ext cx="100013" cy="90488"/>
              </a:xfrm>
              <a:custGeom>
                <a:avLst/>
                <a:gdLst/>
                <a:ahLst/>
                <a:cxnLst>
                  <a:cxn ang="0">
                    <a:pos x="84" y="0"/>
                  </a:cxn>
                  <a:cxn ang="0">
                    <a:pos x="88" y="4"/>
                  </a:cxn>
                  <a:cxn ang="0">
                    <a:pos x="84" y="0"/>
                  </a:cxn>
                  <a:cxn ang="0">
                    <a:pos x="68" y="84"/>
                  </a:cxn>
                  <a:cxn ang="0">
                    <a:pos x="69" y="160"/>
                  </a:cxn>
                  <a:cxn ang="0">
                    <a:pos x="11" y="252"/>
                  </a:cxn>
                  <a:cxn ang="0">
                    <a:pos x="0" y="290"/>
                  </a:cxn>
                  <a:cxn ang="0">
                    <a:pos x="56" y="300"/>
                  </a:cxn>
                  <a:cxn ang="0">
                    <a:pos x="56" y="304"/>
                  </a:cxn>
                  <a:cxn ang="0">
                    <a:pos x="40" y="308"/>
                  </a:cxn>
                  <a:cxn ang="0">
                    <a:pos x="40" y="312"/>
                  </a:cxn>
                  <a:cxn ang="0">
                    <a:pos x="348" y="316"/>
                  </a:cxn>
                  <a:cxn ang="0">
                    <a:pos x="352" y="108"/>
                  </a:cxn>
                  <a:cxn ang="0">
                    <a:pos x="124" y="108"/>
                  </a:cxn>
                  <a:cxn ang="0">
                    <a:pos x="100" y="104"/>
                  </a:cxn>
                  <a:cxn ang="0">
                    <a:pos x="88" y="84"/>
                  </a:cxn>
                  <a:cxn ang="0">
                    <a:pos x="68" y="84"/>
                  </a:cxn>
                </a:cxnLst>
                <a:rect l="0" t="0" r="r" b="b"/>
                <a:pathLst>
                  <a:path w="352" h="316">
                    <a:moveTo>
                      <a:pt x="84" y="0"/>
                    </a:moveTo>
                    <a:cubicBezTo>
                      <a:pt x="88" y="4"/>
                      <a:pt x="88" y="4"/>
                      <a:pt x="88" y="4"/>
                    </a:cubicBezTo>
                    <a:cubicBezTo>
                      <a:pt x="84" y="0"/>
                      <a:pt x="84" y="0"/>
                      <a:pt x="84" y="0"/>
                    </a:cubicBezTo>
                    <a:moveTo>
                      <a:pt x="68" y="84"/>
                    </a:moveTo>
                    <a:cubicBezTo>
                      <a:pt x="69" y="160"/>
                      <a:pt x="69" y="160"/>
                      <a:pt x="69" y="160"/>
                    </a:cubicBezTo>
                    <a:cubicBezTo>
                      <a:pt x="11" y="252"/>
                      <a:pt x="11" y="252"/>
                      <a:pt x="11" y="252"/>
                    </a:cubicBezTo>
                    <a:cubicBezTo>
                      <a:pt x="0" y="290"/>
                      <a:pt x="0" y="290"/>
                      <a:pt x="0" y="290"/>
                    </a:cubicBezTo>
                    <a:cubicBezTo>
                      <a:pt x="56" y="300"/>
                      <a:pt x="56" y="300"/>
                      <a:pt x="56" y="300"/>
                    </a:cubicBezTo>
                    <a:cubicBezTo>
                      <a:pt x="56" y="304"/>
                      <a:pt x="56" y="304"/>
                      <a:pt x="56" y="304"/>
                    </a:cubicBezTo>
                    <a:cubicBezTo>
                      <a:pt x="40" y="308"/>
                      <a:pt x="40" y="308"/>
                      <a:pt x="40" y="308"/>
                    </a:cubicBezTo>
                    <a:cubicBezTo>
                      <a:pt x="40" y="312"/>
                      <a:pt x="40" y="312"/>
                      <a:pt x="40" y="312"/>
                    </a:cubicBezTo>
                    <a:cubicBezTo>
                      <a:pt x="348" y="316"/>
                      <a:pt x="348" y="316"/>
                      <a:pt x="348" y="316"/>
                    </a:cubicBezTo>
                    <a:cubicBezTo>
                      <a:pt x="352" y="108"/>
                      <a:pt x="352" y="108"/>
                      <a:pt x="352" y="108"/>
                    </a:cubicBezTo>
                    <a:cubicBezTo>
                      <a:pt x="124" y="108"/>
                      <a:pt x="124" y="108"/>
                      <a:pt x="124" y="108"/>
                    </a:cubicBezTo>
                    <a:cubicBezTo>
                      <a:pt x="121" y="94"/>
                      <a:pt x="104" y="86"/>
                      <a:pt x="100" y="104"/>
                    </a:cubicBezTo>
                    <a:cubicBezTo>
                      <a:pt x="88" y="84"/>
                      <a:pt x="88" y="84"/>
                      <a:pt x="88" y="84"/>
                    </a:cubicBezTo>
                    <a:lnTo>
                      <a:pt x="68" y="84"/>
                    </a:lnTo>
                    <a:close/>
                  </a:path>
                </a:pathLst>
              </a:custGeom>
              <a:grpFill/>
              <a:ln w="3175">
                <a:noFill/>
                <a:round/>
                <a:headEnd/>
                <a:tailEnd/>
              </a:ln>
            </p:spPr>
            <p:txBody>
              <a:bodyPr vert="horz" wrap="square" lIns="121920" tIns="60960" rIns="121920" bIns="60960" numCol="1" anchor="t" anchorCtr="0" compatLnSpc="1">
                <a:prstTxWarp prst="textNoShape">
                  <a:avLst/>
                </a:prstTxWarp>
              </a:bodyPr>
              <a:lstStyle/>
              <a:p>
                <a:endParaRPr lang="de-DE"/>
              </a:p>
            </p:txBody>
          </p:sp>
          <p:sp>
            <p:nvSpPr>
              <p:cNvPr id="1048" name="Freeform 21">
                <a:extLst>
                  <a:ext uri="{FF2B5EF4-FFF2-40B4-BE49-F238E27FC236}">
                    <a16:creationId xmlns:a16="http://schemas.microsoft.com/office/drawing/2014/main" id="{38935668-A0C7-02CF-BDCA-F1D6E9B1164D}"/>
                  </a:ext>
                </a:extLst>
              </p:cNvPr>
              <p:cNvSpPr>
                <a:spLocks/>
              </p:cNvSpPr>
              <p:nvPr/>
            </p:nvSpPr>
            <p:spPr bwMode="auto">
              <a:xfrm>
                <a:off x="1065688" y="1396864"/>
                <a:ext cx="785813" cy="592138"/>
              </a:xfrm>
              <a:custGeom>
                <a:avLst/>
                <a:gdLst/>
                <a:ahLst/>
                <a:cxnLst>
                  <a:cxn ang="0">
                    <a:pos x="702" y="1175"/>
                  </a:cxn>
                  <a:cxn ang="0">
                    <a:pos x="663" y="1311"/>
                  </a:cxn>
                  <a:cxn ang="0">
                    <a:pos x="588" y="1427"/>
                  </a:cxn>
                  <a:cxn ang="0">
                    <a:pos x="500" y="1431"/>
                  </a:cxn>
                  <a:cxn ang="0">
                    <a:pos x="208" y="1441"/>
                  </a:cxn>
                  <a:cxn ang="0">
                    <a:pos x="16" y="1491"/>
                  </a:cxn>
                  <a:cxn ang="0">
                    <a:pos x="38" y="1623"/>
                  </a:cxn>
                  <a:cxn ang="0">
                    <a:pos x="132" y="1737"/>
                  </a:cxn>
                  <a:cxn ang="0">
                    <a:pos x="196" y="1779"/>
                  </a:cxn>
                  <a:cxn ang="0">
                    <a:pos x="151" y="1835"/>
                  </a:cxn>
                  <a:cxn ang="0">
                    <a:pos x="308" y="1911"/>
                  </a:cxn>
                  <a:cxn ang="0">
                    <a:pos x="332" y="1947"/>
                  </a:cxn>
                  <a:cxn ang="0">
                    <a:pos x="400" y="1977"/>
                  </a:cxn>
                  <a:cxn ang="0">
                    <a:pos x="468" y="1953"/>
                  </a:cxn>
                  <a:cxn ang="0">
                    <a:pos x="600" y="2075"/>
                  </a:cxn>
                  <a:cxn ang="0">
                    <a:pos x="624" y="2019"/>
                  </a:cxn>
                  <a:cxn ang="0">
                    <a:pos x="673" y="1875"/>
                  </a:cxn>
                  <a:cxn ang="0">
                    <a:pos x="772" y="1720"/>
                  </a:cxn>
                  <a:cxn ang="0">
                    <a:pos x="928" y="1692"/>
                  </a:cxn>
                  <a:cxn ang="0">
                    <a:pos x="1096" y="1748"/>
                  </a:cxn>
                  <a:cxn ang="0">
                    <a:pos x="1232" y="1828"/>
                  </a:cxn>
                  <a:cxn ang="0">
                    <a:pos x="1348" y="1784"/>
                  </a:cxn>
                  <a:cxn ang="0">
                    <a:pos x="1644" y="1877"/>
                  </a:cxn>
                  <a:cxn ang="0">
                    <a:pos x="1788" y="1790"/>
                  </a:cxn>
                  <a:cxn ang="0">
                    <a:pos x="2139" y="1830"/>
                  </a:cxn>
                  <a:cxn ang="0">
                    <a:pos x="2224" y="1757"/>
                  </a:cxn>
                  <a:cxn ang="0">
                    <a:pos x="2344" y="1727"/>
                  </a:cxn>
                  <a:cxn ang="0">
                    <a:pos x="2370" y="1543"/>
                  </a:cxn>
                  <a:cxn ang="0">
                    <a:pos x="2477" y="1363"/>
                  </a:cxn>
                  <a:cxn ang="0">
                    <a:pos x="2667" y="1159"/>
                  </a:cxn>
                  <a:cxn ang="0">
                    <a:pos x="2701" y="707"/>
                  </a:cxn>
                  <a:cxn ang="0">
                    <a:pos x="2751" y="563"/>
                  </a:cxn>
                  <a:cxn ang="0">
                    <a:pos x="2686" y="451"/>
                  </a:cxn>
                  <a:cxn ang="0">
                    <a:pos x="2619" y="287"/>
                  </a:cxn>
                  <a:cxn ang="0">
                    <a:pos x="2340" y="90"/>
                  </a:cxn>
                  <a:cxn ang="0">
                    <a:pos x="2003" y="11"/>
                  </a:cxn>
                  <a:cxn ang="0">
                    <a:pos x="933" y="712"/>
                  </a:cxn>
                </a:cxnLst>
                <a:rect l="0" t="0" r="r" b="b"/>
                <a:pathLst>
                  <a:path w="2751" h="2075">
                    <a:moveTo>
                      <a:pt x="708" y="763"/>
                    </a:moveTo>
                    <a:cubicBezTo>
                      <a:pt x="708" y="899"/>
                      <a:pt x="719" y="1041"/>
                      <a:pt x="702" y="1175"/>
                    </a:cubicBezTo>
                    <a:cubicBezTo>
                      <a:pt x="700" y="1195"/>
                      <a:pt x="708" y="1215"/>
                      <a:pt x="702" y="1235"/>
                    </a:cubicBezTo>
                    <a:cubicBezTo>
                      <a:pt x="694" y="1261"/>
                      <a:pt x="672" y="1285"/>
                      <a:pt x="663" y="1311"/>
                    </a:cubicBezTo>
                    <a:cubicBezTo>
                      <a:pt x="657" y="1327"/>
                      <a:pt x="659" y="1349"/>
                      <a:pt x="649" y="1362"/>
                    </a:cubicBezTo>
                    <a:cubicBezTo>
                      <a:pt x="628" y="1390"/>
                      <a:pt x="594" y="1385"/>
                      <a:pt x="588" y="1427"/>
                    </a:cubicBezTo>
                    <a:cubicBezTo>
                      <a:pt x="496" y="1419"/>
                      <a:pt x="496" y="1419"/>
                      <a:pt x="496" y="1419"/>
                    </a:cubicBezTo>
                    <a:cubicBezTo>
                      <a:pt x="500" y="1431"/>
                      <a:pt x="500" y="1431"/>
                      <a:pt x="500" y="1431"/>
                    </a:cubicBezTo>
                    <a:cubicBezTo>
                      <a:pt x="429" y="1431"/>
                      <a:pt x="359" y="1434"/>
                      <a:pt x="288" y="1439"/>
                    </a:cubicBezTo>
                    <a:cubicBezTo>
                      <a:pt x="262" y="1441"/>
                      <a:pt x="233" y="1434"/>
                      <a:pt x="208" y="1441"/>
                    </a:cubicBezTo>
                    <a:cubicBezTo>
                      <a:pt x="181" y="1447"/>
                      <a:pt x="168" y="1478"/>
                      <a:pt x="144" y="1490"/>
                    </a:cubicBezTo>
                    <a:cubicBezTo>
                      <a:pt x="111" y="1506"/>
                      <a:pt x="51" y="1494"/>
                      <a:pt x="16" y="1491"/>
                    </a:cubicBezTo>
                    <a:cubicBezTo>
                      <a:pt x="14" y="1517"/>
                      <a:pt x="0" y="1558"/>
                      <a:pt x="8" y="1583"/>
                    </a:cubicBezTo>
                    <a:cubicBezTo>
                      <a:pt x="13" y="1599"/>
                      <a:pt x="33" y="1607"/>
                      <a:pt x="38" y="1623"/>
                    </a:cubicBezTo>
                    <a:cubicBezTo>
                      <a:pt x="50" y="1656"/>
                      <a:pt x="49" y="1695"/>
                      <a:pt x="82" y="1721"/>
                    </a:cubicBezTo>
                    <a:cubicBezTo>
                      <a:pt x="95" y="1732"/>
                      <a:pt x="117" y="1728"/>
                      <a:pt x="132" y="1737"/>
                    </a:cubicBezTo>
                    <a:cubicBezTo>
                      <a:pt x="158" y="1752"/>
                      <a:pt x="161" y="1774"/>
                      <a:pt x="196" y="1775"/>
                    </a:cubicBezTo>
                    <a:cubicBezTo>
                      <a:pt x="196" y="1779"/>
                      <a:pt x="196" y="1779"/>
                      <a:pt x="196" y="1779"/>
                    </a:cubicBezTo>
                    <a:cubicBezTo>
                      <a:pt x="183" y="1780"/>
                      <a:pt x="165" y="1770"/>
                      <a:pt x="153" y="1774"/>
                    </a:cubicBezTo>
                    <a:cubicBezTo>
                      <a:pt x="138" y="1779"/>
                      <a:pt x="140" y="1827"/>
                      <a:pt x="151" y="1835"/>
                    </a:cubicBezTo>
                    <a:cubicBezTo>
                      <a:pt x="173" y="1856"/>
                      <a:pt x="224" y="1895"/>
                      <a:pt x="252" y="1905"/>
                    </a:cubicBezTo>
                    <a:cubicBezTo>
                      <a:pt x="269" y="1911"/>
                      <a:pt x="290" y="1908"/>
                      <a:pt x="308" y="1911"/>
                    </a:cubicBezTo>
                    <a:cubicBezTo>
                      <a:pt x="323" y="1884"/>
                      <a:pt x="373" y="1900"/>
                      <a:pt x="362" y="1927"/>
                    </a:cubicBezTo>
                    <a:cubicBezTo>
                      <a:pt x="358" y="1937"/>
                      <a:pt x="341" y="1943"/>
                      <a:pt x="332" y="1947"/>
                    </a:cubicBezTo>
                    <a:cubicBezTo>
                      <a:pt x="342" y="1975"/>
                      <a:pt x="370" y="2022"/>
                      <a:pt x="396" y="2035"/>
                    </a:cubicBezTo>
                    <a:cubicBezTo>
                      <a:pt x="401" y="2019"/>
                      <a:pt x="393" y="1989"/>
                      <a:pt x="400" y="1977"/>
                    </a:cubicBezTo>
                    <a:cubicBezTo>
                      <a:pt x="407" y="1967"/>
                      <a:pt x="422" y="1969"/>
                      <a:pt x="432" y="1966"/>
                    </a:cubicBezTo>
                    <a:cubicBezTo>
                      <a:pt x="444" y="1963"/>
                      <a:pt x="456" y="1952"/>
                      <a:pt x="468" y="1953"/>
                    </a:cubicBezTo>
                    <a:cubicBezTo>
                      <a:pt x="502" y="1956"/>
                      <a:pt x="525" y="2009"/>
                      <a:pt x="546" y="2030"/>
                    </a:cubicBezTo>
                    <a:cubicBezTo>
                      <a:pt x="565" y="2049"/>
                      <a:pt x="584" y="2049"/>
                      <a:pt x="600" y="2075"/>
                    </a:cubicBezTo>
                    <a:cubicBezTo>
                      <a:pt x="624" y="2047"/>
                      <a:pt x="624" y="2047"/>
                      <a:pt x="624" y="2047"/>
                    </a:cubicBezTo>
                    <a:cubicBezTo>
                      <a:pt x="612" y="2036"/>
                      <a:pt x="612" y="2031"/>
                      <a:pt x="624" y="2019"/>
                    </a:cubicBezTo>
                    <a:cubicBezTo>
                      <a:pt x="615" y="1994"/>
                      <a:pt x="610" y="1944"/>
                      <a:pt x="627" y="1920"/>
                    </a:cubicBezTo>
                    <a:cubicBezTo>
                      <a:pt x="639" y="1902"/>
                      <a:pt x="661" y="1894"/>
                      <a:pt x="673" y="1875"/>
                    </a:cubicBezTo>
                    <a:cubicBezTo>
                      <a:pt x="696" y="1839"/>
                      <a:pt x="704" y="1801"/>
                      <a:pt x="704" y="1759"/>
                    </a:cubicBezTo>
                    <a:cubicBezTo>
                      <a:pt x="732" y="1755"/>
                      <a:pt x="745" y="1727"/>
                      <a:pt x="772" y="1720"/>
                    </a:cubicBezTo>
                    <a:cubicBezTo>
                      <a:pt x="813" y="1709"/>
                      <a:pt x="853" y="1724"/>
                      <a:pt x="892" y="1714"/>
                    </a:cubicBezTo>
                    <a:cubicBezTo>
                      <a:pt x="907" y="1710"/>
                      <a:pt x="913" y="1691"/>
                      <a:pt x="928" y="1692"/>
                    </a:cubicBezTo>
                    <a:cubicBezTo>
                      <a:pt x="962" y="1692"/>
                      <a:pt x="996" y="1719"/>
                      <a:pt x="1028" y="1727"/>
                    </a:cubicBezTo>
                    <a:cubicBezTo>
                      <a:pt x="1055" y="1734"/>
                      <a:pt x="1073" y="1726"/>
                      <a:pt x="1096" y="1748"/>
                    </a:cubicBezTo>
                    <a:cubicBezTo>
                      <a:pt x="1124" y="1773"/>
                      <a:pt x="1145" y="1828"/>
                      <a:pt x="1180" y="1841"/>
                    </a:cubicBezTo>
                    <a:cubicBezTo>
                      <a:pt x="1202" y="1849"/>
                      <a:pt x="1214" y="1835"/>
                      <a:pt x="1232" y="1828"/>
                    </a:cubicBezTo>
                    <a:cubicBezTo>
                      <a:pt x="1242" y="1824"/>
                      <a:pt x="1254" y="1826"/>
                      <a:pt x="1264" y="1822"/>
                    </a:cubicBezTo>
                    <a:cubicBezTo>
                      <a:pt x="1292" y="1811"/>
                      <a:pt x="1317" y="1784"/>
                      <a:pt x="1348" y="1784"/>
                    </a:cubicBezTo>
                    <a:cubicBezTo>
                      <a:pt x="1394" y="1783"/>
                      <a:pt x="1444" y="1832"/>
                      <a:pt x="1482" y="1854"/>
                    </a:cubicBezTo>
                    <a:cubicBezTo>
                      <a:pt x="1521" y="1876"/>
                      <a:pt x="1599" y="1883"/>
                      <a:pt x="1644" y="1877"/>
                    </a:cubicBezTo>
                    <a:cubicBezTo>
                      <a:pt x="1673" y="1873"/>
                      <a:pt x="1683" y="1832"/>
                      <a:pt x="1712" y="1823"/>
                    </a:cubicBezTo>
                    <a:cubicBezTo>
                      <a:pt x="1727" y="1794"/>
                      <a:pt x="1760" y="1796"/>
                      <a:pt x="1788" y="1790"/>
                    </a:cubicBezTo>
                    <a:cubicBezTo>
                      <a:pt x="1856" y="1775"/>
                      <a:pt x="1949" y="1767"/>
                      <a:pt x="2015" y="1793"/>
                    </a:cubicBezTo>
                    <a:cubicBezTo>
                      <a:pt x="2051" y="1806"/>
                      <a:pt x="2099" y="1841"/>
                      <a:pt x="2139" y="1830"/>
                    </a:cubicBezTo>
                    <a:cubicBezTo>
                      <a:pt x="2156" y="1826"/>
                      <a:pt x="2157" y="1807"/>
                      <a:pt x="2169" y="1798"/>
                    </a:cubicBezTo>
                    <a:cubicBezTo>
                      <a:pt x="2185" y="1785"/>
                      <a:pt x="2205" y="1765"/>
                      <a:pt x="2224" y="1757"/>
                    </a:cubicBezTo>
                    <a:cubicBezTo>
                      <a:pt x="2238" y="1751"/>
                      <a:pt x="2254" y="1756"/>
                      <a:pt x="2268" y="1750"/>
                    </a:cubicBezTo>
                    <a:cubicBezTo>
                      <a:pt x="2300" y="1734"/>
                      <a:pt x="2302" y="1710"/>
                      <a:pt x="2344" y="1727"/>
                    </a:cubicBezTo>
                    <a:cubicBezTo>
                      <a:pt x="2319" y="1600"/>
                      <a:pt x="2319" y="1600"/>
                      <a:pt x="2319" y="1600"/>
                    </a:cubicBezTo>
                    <a:cubicBezTo>
                      <a:pt x="2370" y="1543"/>
                      <a:pt x="2370" y="1543"/>
                      <a:pt x="2370" y="1543"/>
                    </a:cubicBezTo>
                    <a:cubicBezTo>
                      <a:pt x="2379" y="1499"/>
                      <a:pt x="2379" y="1499"/>
                      <a:pt x="2379" y="1499"/>
                    </a:cubicBezTo>
                    <a:cubicBezTo>
                      <a:pt x="2477" y="1363"/>
                      <a:pt x="2477" y="1363"/>
                      <a:pt x="2477" y="1363"/>
                    </a:cubicBezTo>
                    <a:cubicBezTo>
                      <a:pt x="2613" y="1223"/>
                      <a:pt x="2613" y="1223"/>
                      <a:pt x="2613" y="1223"/>
                    </a:cubicBezTo>
                    <a:cubicBezTo>
                      <a:pt x="2667" y="1159"/>
                      <a:pt x="2667" y="1159"/>
                      <a:pt x="2667" y="1159"/>
                    </a:cubicBezTo>
                    <a:cubicBezTo>
                      <a:pt x="2673" y="1043"/>
                      <a:pt x="2673" y="1043"/>
                      <a:pt x="2673" y="1043"/>
                    </a:cubicBezTo>
                    <a:cubicBezTo>
                      <a:pt x="2701" y="707"/>
                      <a:pt x="2701" y="707"/>
                      <a:pt x="2701" y="707"/>
                    </a:cubicBezTo>
                    <a:cubicBezTo>
                      <a:pt x="2728" y="611"/>
                      <a:pt x="2728" y="611"/>
                      <a:pt x="2728" y="611"/>
                    </a:cubicBezTo>
                    <a:cubicBezTo>
                      <a:pt x="2751" y="563"/>
                      <a:pt x="2751" y="563"/>
                      <a:pt x="2751" y="563"/>
                    </a:cubicBezTo>
                    <a:cubicBezTo>
                      <a:pt x="2688" y="491"/>
                      <a:pt x="2688" y="491"/>
                      <a:pt x="2688" y="491"/>
                    </a:cubicBezTo>
                    <a:cubicBezTo>
                      <a:pt x="2686" y="451"/>
                      <a:pt x="2686" y="451"/>
                      <a:pt x="2686" y="451"/>
                    </a:cubicBezTo>
                    <a:cubicBezTo>
                      <a:pt x="2624" y="363"/>
                      <a:pt x="2624" y="363"/>
                      <a:pt x="2624" y="363"/>
                    </a:cubicBezTo>
                    <a:cubicBezTo>
                      <a:pt x="2619" y="287"/>
                      <a:pt x="2619" y="287"/>
                      <a:pt x="2619" y="287"/>
                    </a:cubicBezTo>
                    <a:cubicBezTo>
                      <a:pt x="2543" y="91"/>
                      <a:pt x="2543" y="91"/>
                      <a:pt x="2543" y="91"/>
                    </a:cubicBezTo>
                    <a:cubicBezTo>
                      <a:pt x="2401" y="190"/>
                      <a:pt x="2371" y="110"/>
                      <a:pt x="2340" y="90"/>
                    </a:cubicBezTo>
                    <a:cubicBezTo>
                      <a:pt x="2284" y="54"/>
                      <a:pt x="2196" y="48"/>
                      <a:pt x="2132" y="29"/>
                    </a:cubicBezTo>
                    <a:cubicBezTo>
                      <a:pt x="2107" y="21"/>
                      <a:pt x="2029" y="0"/>
                      <a:pt x="2003" y="11"/>
                    </a:cubicBezTo>
                    <a:cubicBezTo>
                      <a:pt x="1884" y="61"/>
                      <a:pt x="1250" y="424"/>
                      <a:pt x="1183" y="481"/>
                    </a:cubicBezTo>
                    <a:cubicBezTo>
                      <a:pt x="1160" y="501"/>
                      <a:pt x="962" y="707"/>
                      <a:pt x="933" y="712"/>
                    </a:cubicBezTo>
                    <a:cubicBezTo>
                      <a:pt x="873" y="724"/>
                      <a:pt x="769" y="758"/>
                      <a:pt x="708" y="763"/>
                    </a:cubicBezTo>
                    <a:close/>
                  </a:path>
                </a:pathLst>
              </a:custGeom>
              <a:grpFill/>
              <a:ln w="3175">
                <a:noFill/>
                <a:round/>
                <a:headEnd/>
                <a:tailEnd/>
              </a:ln>
            </p:spPr>
            <p:txBody>
              <a:bodyPr vert="horz" wrap="square" lIns="121920" tIns="60960" rIns="121920" bIns="60960" numCol="1" anchor="t" anchorCtr="0" compatLnSpc="1">
                <a:prstTxWarp prst="textNoShape">
                  <a:avLst/>
                </a:prstTxWarp>
              </a:bodyPr>
              <a:lstStyle/>
              <a:p>
                <a:endParaRPr lang="de-DE"/>
              </a:p>
            </p:txBody>
          </p:sp>
          <p:sp>
            <p:nvSpPr>
              <p:cNvPr id="1049" name="Freeform 22">
                <a:extLst>
                  <a:ext uri="{FF2B5EF4-FFF2-40B4-BE49-F238E27FC236}">
                    <a16:creationId xmlns:a16="http://schemas.microsoft.com/office/drawing/2014/main" id="{07625191-DB76-2C21-E38F-AD9AEF89517C}"/>
                  </a:ext>
                </a:extLst>
              </p:cNvPr>
              <p:cNvSpPr>
                <a:spLocks noEditPoints="1"/>
              </p:cNvSpPr>
              <p:nvPr/>
            </p:nvSpPr>
            <p:spPr bwMode="auto">
              <a:xfrm>
                <a:off x="449738" y="1320664"/>
                <a:ext cx="819150" cy="747713"/>
              </a:xfrm>
              <a:custGeom>
                <a:avLst/>
                <a:gdLst/>
                <a:ahLst/>
                <a:cxnLst>
                  <a:cxn ang="0">
                    <a:pos x="1021" y="359"/>
                  </a:cxn>
                  <a:cxn ang="0">
                    <a:pos x="1153" y="1483"/>
                  </a:cxn>
                  <a:cxn ang="0">
                    <a:pos x="1168" y="1663"/>
                  </a:cxn>
                  <a:cxn ang="0">
                    <a:pos x="520" y="1635"/>
                  </a:cxn>
                  <a:cxn ang="0">
                    <a:pos x="412" y="1686"/>
                  </a:cxn>
                  <a:cxn ang="0">
                    <a:pos x="240" y="1723"/>
                  </a:cxn>
                  <a:cxn ang="0">
                    <a:pos x="196" y="1687"/>
                  </a:cxn>
                  <a:cxn ang="0">
                    <a:pos x="116" y="1653"/>
                  </a:cxn>
                  <a:cxn ang="0">
                    <a:pos x="66" y="1771"/>
                  </a:cxn>
                  <a:cxn ang="0">
                    <a:pos x="10" y="1858"/>
                  </a:cxn>
                  <a:cxn ang="0">
                    <a:pos x="52" y="1943"/>
                  </a:cxn>
                  <a:cxn ang="0">
                    <a:pos x="96" y="2031"/>
                  </a:cxn>
                  <a:cxn ang="0">
                    <a:pos x="149" y="2115"/>
                  </a:cxn>
                  <a:cxn ang="0">
                    <a:pos x="148" y="2203"/>
                  </a:cxn>
                  <a:cxn ang="0">
                    <a:pos x="228" y="2243"/>
                  </a:cxn>
                  <a:cxn ang="0">
                    <a:pos x="344" y="2244"/>
                  </a:cxn>
                  <a:cxn ang="0">
                    <a:pos x="472" y="2242"/>
                  </a:cxn>
                  <a:cxn ang="0">
                    <a:pos x="572" y="2211"/>
                  </a:cxn>
                  <a:cxn ang="0">
                    <a:pos x="595" y="2275"/>
                  </a:cxn>
                  <a:cxn ang="0">
                    <a:pos x="672" y="2395"/>
                  </a:cxn>
                  <a:cxn ang="0">
                    <a:pos x="678" y="2447"/>
                  </a:cxn>
                  <a:cxn ang="0">
                    <a:pos x="696" y="2545"/>
                  </a:cxn>
                  <a:cxn ang="0">
                    <a:pos x="750" y="2591"/>
                  </a:cxn>
                  <a:cxn ang="0">
                    <a:pos x="909" y="2597"/>
                  </a:cxn>
                  <a:cxn ang="0">
                    <a:pos x="980" y="2559"/>
                  </a:cxn>
                  <a:cxn ang="0">
                    <a:pos x="980" y="2511"/>
                  </a:cxn>
                  <a:cxn ang="0">
                    <a:pos x="1028" y="2515"/>
                  </a:cxn>
                  <a:cxn ang="0">
                    <a:pos x="1048" y="2583"/>
                  </a:cxn>
                  <a:cxn ang="0">
                    <a:pos x="1184" y="2435"/>
                  </a:cxn>
                  <a:cxn ang="0">
                    <a:pos x="1219" y="2304"/>
                  </a:cxn>
                  <a:cxn ang="0">
                    <a:pos x="1364" y="2223"/>
                  </a:cxn>
                  <a:cxn ang="0">
                    <a:pos x="1404" y="2147"/>
                  </a:cxn>
                  <a:cxn ang="0">
                    <a:pos x="1440" y="2032"/>
                  </a:cxn>
                  <a:cxn ang="0">
                    <a:pos x="1568" y="1979"/>
                  </a:cxn>
                  <a:cxn ang="0">
                    <a:pos x="1672" y="1901"/>
                  </a:cxn>
                  <a:cxn ang="0">
                    <a:pos x="1782" y="1895"/>
                  </a:cxn>
                  <a:cxn ang="0">
                    <a:pos x="1840" y="1840"/>
                  </a:cxn>
                  <a:cxn ang="0">
                    <a:pos x="1944" y="1791"/>
                  </a:cxn>
                  <a:cxn ang="0">
                    <a:pos x="2136" y="1766"/>
                  </a:cxn>
                  <a:cxn ang="0">
                    <a:pos x="2244" y="1765"/>
                  </a:cxn>
                  <a:cxn ang="0">
                    <a:pos x="2372" y="1705"/>
                  </a:cxn>
                  <a:cxn ang="0">
                    <a:pos x="2652" y="1699"/>
                  </a:cxn>
                  <a:cxn ang="0">
                    <a:pos x="2752" y="1683"/>
                  </a:cxn>
                  <a:cxn ang="0">
                    <a:pos x="2802" y="1633"/>
                  </a:cxn>
                  <a:cxn ang="0">
                    <a:pos x="2862" y="1507"/>
                  </a:cxn>
                  <a:cxn ang="0">
                    <a:pos x="2871" y="1395"/>
                  </a:cxn>
                  <a:cxn ang="0">
                    <a:pos x="2868" y="1031"/>
                  </a:cxn>
                  <a:cxn ang="0">
                    <a:pos x="2704" y="991"/>
                  </a:cxn>
                  <a:cxn ang="0">
                    <a:pos x="2687" y="914"/>
                  </a:cxn>
                  <a:cxn ang="0">
                    <a:pos x="2512" y="838"/>
                  </a:cxn>
                  <a:cxn ang="0">
                    <a:pos x="2415" y="789"/>
                  </a:cxn>
                  <a:cxn ang="0">
                    <a:pos x="2335" y="700"/>
                  </a:cxn>
                  <a:cxn ang="0">
                    <a:pos x="2032" y="501"/>
                  </a:cxn>
                  <a:cxn ang="0">
                    <a:pos x="1296" y="19"/>
                  </a:cxn>
                  <a:cxn ang="0">
                    <a:pos x="980" y="19"/>
                  </a:cxn>
                  <a:cxn ang="0">
                    <a:pos x="185" y="2618"/>
                  </a:cxn>
                </a:cxnLst>
                <a:rect l="0" t="0" r="r" b="b"/>
                <a:pathLst>
                  <a:path w="2871" h="2618">
                    <a:moveTo>
                      <a:pt x="980" y="19"/>
                    </a:moveTo>
                    <a:cubicBezTo>
                      <a:pt x="1021" y="359"/>
                      <a:pt x="1021" y="359"/>
                      <a:pt x="1021" y="359"/>
                    </a:cubicBezTo>
                    <a:cubicBezTo>
                      <a:pt x="1117" y="1171"/>
                      <a:pt x="1117" y="1171"/>
                      <a:pt x="1117" y="1171"/>
                    </a:cubicBezTo>
                    <a:cubicBezTo>
                      <a:pt x="1153" y="1483"/>
                      <a:pt x="1153" y="1483"/>
                      <a:pt x="1153" y="1483"/>
                    </a:cubicBezTo>
                    <a:cubicBezTo>
                      <a:pt x="1195" y="1539"/>
                      <a:pt x="1195" y="1539"/>
                      <a:pt x="1195" y="1539"/>
                    </a:cubicBezTo>
                    <a:cubicBezTo>
                      <a:pt x="1168" y="1663"/>
                      <a:pt x="1168" y="1663"/>
                      <a:pt x="1168" y="1663"/>
                    </a:cubicBezTo>
                    <a:cubicBezTo>
                      <a:pt x="668" y="1663"/>
                      <a:pt x="668" y="1663"/>
                      <a:pt x="668" y="1663"/>
                    </a:cubicBezTo>
                    <a:cubicBezTo>
                      <a:pt x="637" y="1663"/>
                      <a:pt x="506" y="1680"/>
                      <a:pt x="520" y="1635"/>
                    </a:cubicBezTo>
                    <a:cubicBezTo>
                      <a:pt x="491" y="1629"/>
                      <a:pt x="486" y="1652"/>
                      <a:pt x="488" y="1675"/>
                    </a:cubicBezTo>
                    <a:cubicBezTo>
                      <a:pt x="412" y="1686"/>
                      <a:pt x="412" y="1686"/>
                      <a:pt x="412" y="1686"/>
                    </a:cubicBezTo>
                    <a:cubicBezTo>
                      <a:pt x="264" y="1675"/>
                      <a:pt x="264" y="1675"/>
                      <a:pt x="264" y="1675"/>
                    </a:cubicBezTo>
                    <a:cubicBezTo>
                      <a:pt x="240" y="1723"/>
                      <a:pt x="240" y="1723"/>
                      <a:pt x="240" y="1723"/>
                    </a:cubicBezTo>
                    <a:cubicBezTo>
                      <a:pt x="232" y="1723"/>
                      <a:pt x="232" y="1723"/>
                      <a:pt x="232" y="1723"/>
                    </a:cubicBezTo>
                    <a:cubicBezTo>
                      <a:pt x="223" y="1708"/>
                      <a:pt x="209" y="1699"/>
                      <a:pt x="196" y="1687"/>
                    </a:cubicBezTo>
                    <a:cubicBezTo>
                      <a:pt x="181" y="1675"/>
                      <a:pt x="169" y="1656"/>
                      <a:pt x="155" y="1646"/>
                    </a:cubicBezTo>
                    <a:cubicBezTo>
                      <a:pt x="140" y="1635"/>
                      <a:pt x="128" y="1645"/>
                      <a:pt x="116" y="1653"/>
                    </a:cubicBezTo>
                    <a:cubicBezTo>
                      <a:pt x="84" y="1672"/>
                      <a:pt x="74" y="1694"/>
                      <a:pt x="70" y="1731"/>
                    </a:cubicBezTo>
                    <a:cubicBezTo>
                      <a:pt x="68" y="1746"/>
                      <a:pt x="75" y="1758"/>
                      <a:pt x="66" y="1771"/>
                    </a:cubicBezTo>
                    <a:cubicBezTo>
                      <a:pt x="48" y="1798"/>
                      <a:pt x="26" y="1789"/>
                      <a:pt x="0" y="1795"/>
                    </a:cubicBezTo>
                    <a:cubicBezTo>
                      <a:pt x="10" y="1858"/>
                      <a:pt x="10" y="1858"/>
                      <a:pt x="10" y="1858"/>
                    </a:cubicBezTo>
                    <a:cubicBezTo>
                      <a:pt x="41" y="1892"/>
                      <a:pt x="41" y="1892"/>
                      <a:pt x="41" y="1892"/>
                    </a:cubicBezTo>
                    <a:cubicBezTo>
                      <a:pt x="52" y="1943"/>
                      <a:pt x="52" y="1943"/>
                      <a:pt x="52" y="1943"/>
                    </a:cubicBezTo>
                    <a:cubicBezTo>
                      <a:pt x="44" y="1955"/>
                      <a:pt x="31" y="1977"/>
                      <a:pt x="36" y="1991"/>
                    </a:cubicBezTo>
                    <a:cubicBezTo>
                      <a:pt x="43" y="2015"/>
                      <a:pt x="76" y="2071"/>
                      <a:pt x="96" y="2031"/>
                    </a:cubicBezTo>
                    <a:cubicBezTo>
                      <a:pt x="104" y="2031"/>
                      <a:pt x="104" y="2031"/>
                      <a:pt x="104" y="2031"/>
                    </a:cubicBezTo>
                    <a:cubicBezTo>
                      <a:pt x="116" y="2055"/>
                      <a:pt x="146" y="2091"/>
                      <a:pt x="149" y="2115"/>
                    </a:cubicBezTo>
                    <a:cubicBezTo>
                      <a:pt x="151" y="2130"/>
                      <a:pt x="142" y="2145"/>
                      <a:pt x="142" y="2159"/>
                    </a:cubicBezTo>
                    <a:cubicBezTo>
                      <a:pt x="143" y="2174"/>
                      <a:pt x="150" y="2188"/>
                      <a:pt x="148" y="2203"/>
                    </a:cubicBezTo>
                    <a:cubicBezTo>
                      <a:pt x="143" y="2240"/>
                      <a:pt x="120" y="2250"/>
                      <a:pt x="165" y="2274"/>
                    </a:cubicBezTo>
                    <a:cubicBezTo>
                      <a:pt x="197" y="2290"/>
                      <a:pt x="200" y="2240"/>
                      <a:pt x="228" y="2243"/>
                    </a:cubicBezTo>
                    <a:cubicBezTo>
                      <a:pt x="254" y="2246"/>
                      <a:pt x="251" y="2293"/>
                      <a:pt x="276" y="2293"/>
                    </a:cubicBezTo>
                    <a:cubicBezTo>
                      <a:pt x="301" y="2293"/>
                      <a:pt x="316" y="2250"/>
                      <a:pt x="344" y="2244"/>
                    </a:cubicBezTo>
                    <a:cubicBezTo>
                      <a:pt x="376" y="2237"/>
                      <a:pt x="402" y="2267"/>
                      <a:pt x="432" y="2269"/>
                    </a:cubicBezTo>
                    <a:cubicBezTo>
                      <a:pt x="454" y="2271"/>
                      <a:pt x="457" y="2252"/>
                      <a:pt x="472" y="2242"/>
                    </a:cubicBezTo>
                    <a:cubicBezTo>
                      <a:pt x="499" y="2225"/>
                      <a:pt x="536" y="2233"/>
                      <a:pt x="504" y="2191"/>
                    </a:cubicBezTo>
                    <a:cubicBezTo>
                      <a:pt x="572" y="2211"/>
                      <a:pt x="572" y="2211"/>
                      <a:pt x="572" y="2211"/>
                    </a:cubicBezTo>
                    <a:cubicBezTo>
                      <a:pt x="572" y="2215"/>
                      <a:pt x="572" y="2215"/>
                      <a:pt x="572" y="2215"/>
                    </a:cubicBezTo>
                    <a:cubicBezTo>
                      <a:pt x="555" y="2240"/>
                      <a:pt x="586" y="2254"/>
                      <a:pt x="595" y="2275"/>
                    </a:cubicBezTo>
                    <a:cubicBezTo>
                      <a:pt x="602" y="2293"/>
                      <a:pt x="595" y="2318"/>
                      <a:pt x="592" y="2335"/>
                    </a:cubicBezTo>
                    <a:cubicBezTo>
                      <a:pt x="613" y="2342"/>
                      <a:pt x="662" y="2376"/>
                      <a:pt x="672" y="2395"/>
                    </a:cubicBezTo>
                    <a:cubicBezTo>
                      <a:pt x="641" y="2393"/>
                      <a:pt x="615" y="2431"/>
                      <a:pt x="620" y="2459"/>
                    </a:cubicBezTo>
                    <a:cubicBezTo>
                      <a:pt x="633" y="2457"/>
                      <a:pt x="667" y="2439"/>
                      <a:pt x="678" y="2447"/>
                    </a:cubicBezTo>
                    <a:cubicBezTo>
                      <a:pt x="688" y="2455"/>
                      <a:pt x="681" y="2487"/>
                      <a:pt x="683" y="2499"/>
                    </a:cubicBezTo>
                    <a:cubicBezTo>
                      <a:pt x="686" y="2513"/>
                      <a:pt x="685" y="2535"/>
                      <a:pt x="696" y="2545"/>
                    </a:cubicBezTo>
                    <a:cubicBezTo>
                      <a:pt x="706" y="2556"/>
                      <a:pt x="724" y="2556"/>
                      <a:pt x="735" y="2567"/>
                    </a:cubicBezTo>
                    <a:cubicBezTo>
                      <a:pt x="742" y="2573"/>
                      <a:pt x="743" y="2586"/>
                      <a:pt x="750" y="2591"/>
                    </a:cubicBezTo>
                    <a:cubicBezTo>
                      <a:pt x="770" y="2604"/>
                      <a:pt x="785" y="2574"/>
                      <a:pt x="784" y="2559"/>
                    </a:cubicBezTo>
                    <a:cubicBezTo>
                      <a:pt x="837" y="2537"/>
                      <a:pt x="860" y="2589"/>
                      <a:pt x="909" y="2597"/>
                    </a:cubicBezTo>
                    <a:cubicBezTo>
                      <a:pt x="929" y="2600"/>
                      <a:pt x="924" y="2579"/>
                      <a:pt x="920" y="2567"/>
                    </a:cubicBezTo>
                    <a:cubicBezTo>
                      <a:pt x="980" y="2559"/>
                      <a:pt x="980" y="2559"/>
                      <a:pt x="980" y="2559"/>
                    </a:cubicBezTo>
                    <a:cubicBezTo>
                      <a:pt x="976" y="2511"/>
                      <a:pt x="976" y="2511"/>
                      <a:pt x="976" y="2511"/>
                    </a:cubicBezTo>
                    <a:cubicBezTo>
                      <a:pt x="980" y="2511"/>
                      <a:pt x="980" y="2511"/>
                      <a:pt x="980" y="2511"/>
                    </a:cubicBezTo>
                    <a:cubicBezTo>
                      <a:pt x="991" y="2528"/>
                      <a:pt x="1011" y="2528"/>
                      <a:pt x="1028" y="2519"/>
                    </a:cubicBezTo>
                    <a:cubicBezTo>
                      <a:pt x="1028" y="2515"/>
                      <a:pt x="1028" y="2515"/>
                      <a:pt x="1028" y="2515"/>
                    </a:cubicBezTo>
                    <a:cubicBezTo>
                      <a:pt x="1020" y="2499"/>
                      <a:pt x="1020" y="2499"/>
                      <a:pt x="1020" y="2499"/>
                    </a:cubicBezTo>
                    <a:cubicBezTo>
                      <a:pt x="1059" y="2497"/>
                      <a:pt x="1053" y="2555"/>
                      <a:pt x="1048" y="2583"/>
                    </a:cubicBezTo>
                    <a:cubicBezTo>
                      <a:pt x="1100" y="2602"/>
                      <a:pt x="1117" y="2526"/>
                      <a:pt x="1168" y="2551"/>
                    </a:cubicBezTo>
                    <a:cubicBezTo>
                      <a:pt x="1194" y="2509"/>
                      <a:pt x="1183" y="2479"/>
                      <a:pt x="1184" y="2435"/>
                    </a:cubicBezTo>
                    <a:cubicBezTo>
                      <a:pt x="1215" y="2432"/>
                      <a:pt x="1237" y="2381"/>
                      <a:pt x="1229" y="2351"/>
                    </a:cubicBezTo>
                    <a:cubicBezTo>
                      <a:pt x="1225" y="2335"/>
                      <a:pt x="1208" y="2321"/>
                      <a:pt x="1219" y="2304"/>
                    </a:cubicBezTo>
                    <a:cubicBezTo>
                      <a:pt x="1241" y="2266"/>
                      <a:pt x="1290" y="2281"/>
                      <a:pt x="1323" y="2265"/>
                    </a:cubicBezTo>
                    <a:cubicBezTo>
                      <a:pt x="1337" y="2258"/>
                      <a:pt x="1347" y="2233"/>
                      <a:pt x="1364" y="2223"/>
                    </a:cubicBezTo>
                    <a:cubicBezTo>
                      <a:pt x="1360" y="2151"/>
                      <a:pt x="1360" y="2151"/>
                      <a:pt x="1360" y="2151"/>
                    </a:cubicBezTo>
                    <a:cubicBezTo>
                      <a:pt x="1404" y="2147"/>
                      <a:pt x="1404" y="2147"/>
                      <a:pt x="1404" y="2147"/>
                    </a:cubicBezTo>
                    <a:cubicBezTo>
                      <a:pt x="1404" y="2103"/>
                      <a:pt x="1404" y="2103"/>
                      <a:pt x="1404" y="2103"/>
                    </a:cubicBezTo>
                    <a:cubicBezTo>
                      <a:pt x="1373" y="2079"/>
                      <a:pt x="1405" y="2037"/>
                      <a:pt x="1440" y="2032"/>
                    </a:cubicBezTo>
                    <a:cubicBezTo>
                      <a:pt x="1455" y="2030"/>
                      <a:pt x="1543" y="2104"/>
                      <a:pt x="1536" y="2055"/>
                    </a:cubicBezTo>
                    <a:cubicBezTo>
                      <a:pt x="1581" y="2055"/>
                      <a:pt x="1568" y="2016"/>
                      <a:pt x="1568" y="1979"/>
                    </a:cubicBezTo>
                    <a:cubicBezTo>
                      <a:pt x="1632" y="1991"/>
                      <a:pt x="1632" y="1991"/>
                      <a:pt x="1632" y="1991"/>
                    </a:cubicBezTo>
                    <a:cubicBezTo>
                      <a:pt x="1632" y="1945"/>
                      <a:pt x="1633" y="1930"/>
                      <a:pt x="1672" y="1901"/>
                    </a:cubicBezTo>
                    <a:cubicBezTo>
                      <a:pt x="1682" y="1893"/>
                      <a:pt x="1690" y="1881"/>
                      <a:pt x="1704" y="1882"/>
                    </a:cubicBezTo>
                    <a:cubicBezTo>
                      <a:pt x="1727" y="1883"/>
                      <a:pt x="1759" y="1915"/>
                      <a:pt x="1782" y="1895"/>
                    </a:cubicBezTo>
                    <a:cubicBezTo>
                      <a:pt x="1793" y="1885"/>
                      <a:pt x="1784" y="1865"/>
                      <a:pt x="1795" y="1854"/>
                    </a:cubicBezTo>
                    <a:cubicBezTo>
                      <a:pt x="1805" y="1843"/>
                      <a:pt x="1827" y="1846"/>
                      <a:pt x="1840" y="1840"/>
                    </a:cubicBezTo>
                    <a:cubicBezTo>
                      <a:pt x="1860" y="1831"/>
                      <a:pt x="1876" y="1814"/>
                      <a:pt x="1896" y="1805"/>
                    </a:cubicBezTo>
                    <a:cubicBezTo>
                      <a:pt x="1911" y="1798"/>
                      <a:pt x="1929" y="1799"/>
                      <a:pt x="1944" y="1791"/>
                    </a:cubicBezTo>
                    <a:cubicBezTo>
                      <a:pt x="1968" y="1779"/>
                      <a:pt x="1983" y="1748"/>
                      <a:pt x="2012" y="1744"/>
                    </a:cubicBezTo>
                    <a:cubicBezTo>
                      <a:pt x="2056" y="1737"/>
                      <a:pt x="2095" y="1759"/>
                      <a:pt x="2136" y="1766"/>
                    </a:cubicBezTo>
                    <a:cubicBezTo>
                      <a:pt x="2158" y="1770"/>
                      <a:pt x="2182" y="1760"/>
                      <a:pt x="2204" y="1759"/>
                    </a:cubicBezTo>
                    <a:cubicBezTo>
                      <a:pt x="2218" y="1759"/>
                      <a:pt x="2230" y="1766"/>
                      <a:pt x="2244" y="1765"/>
                    </a:cubicBezTo>
                    <a:cubicBezTo>
                      <a:pt x="2270" y="1762"/>
                      <a:pt x="2297" y="1758"/>
                      <a:pt x="2320" y="1743"/>
                    </a:cubicBezTo>
                    <a:cubicBezTo>
                      <a:pt x="2338" y="1731"/>
                      <a:pt x="2349" y="1710"/>
                      <a:pt x="2372" y="1705"/>
                    </a:cubicBezTo>
                    <a:cubicBezTo>
                      <a:pt x="2398" y="1699"/>
                      <a:pt x="2429" y="1704"/>
                      <a:pt x="2456" y="1703"/>
                    </a:cubicBezTo>
                    <a:cubicBezTo>
                      <a:pt x="2522" y="1700"/>
                      <a:pt x="2586" y="1699"/>
                      <a:pt x="2652" y="1699"/>
                    </a:cubicBezTo>
                    <a:cubicBezTo>
                      <a:pt x="2668" y="1670"/>
                      <a:pt x="2714" y="1690"/>
                      <a:pt x="2740" y="1695"/>
                    </a:cubicBezTo>
                    <a:cubicBezTo>
                      <a:pt x="2752" y="1683"/>
                      <a:pt x="2752" y="1683"/>
                      <a:pt x="2752" y="1683"/>
                    </a:cubicBezTo>
                    <a:cubicBezTo>
                      <a:pt x="2744" y="1667"/>
                      <a:pt x="2744" y="1667"/>
                      <a:pt x="2744" y="1667"/>
                    </a:cubicBezTo>
                    <a:cubicBezTo>
                      <a:pt x="2802" y="1633"/>
                      <a:pt x="2802" y="1633"/>
                      <a:pt x="2802" y="1633"/>
                    </a:cubicBezTo>
                    <a:cubicBezTo>
                      <a:pt x="2828" y="1547"/>
                      <a:pt x="2828" y="1547"/>
                      <a:pt x="2828" y="1547"/>
                    </a:cubicBezTo>
                    <a:cubicBezTo>
                      <a:pt x="2862" y="1507"/>
                      <a:pt x="2862" y="1507"/>
                      <a:pt x="2862" y="1507"/>
                    </a:cubicBezTo>
                    <a:cubicBezTo>
                      <a:pt x="2859" y="1428"/>
                      <a:pt x="2859" y="1428"/>
                      <a:pt x="2859" y="1428"/>
                    </a:cubicBezTo>
                    <a:cubicBezTo>
                      <a:pt x="2871" y="1395"/>
                      <a:pt x="2871" y="1395"/>
                      <a:pt x="2871" y="1395"/>
                    </a:cubicBezTo>
                    <a:cubicBezTo>
                      <a:pt x="2864" y="1211"/>
                      <a:pt x="2864" y="1211"/>
                      <a:pt x="2864" y="1211"/>
                    </a:cubicBezTo>
                    <a:cubicBezTo>
                      <a:pt x="2868" y="1031"/>
                      <a:pt x="2868" y="1031"/>
                      <a:pt x="2868" y="1031"/>
                    </a:cubicBezTo>
                    <a:cubicBezTo>
                      <a:pt x="2818" y="1038"/>
                      <a:pt x="2761" y="1061"/>
                      <a:pt x="2712" y="1058"/>
                    </a:cubicBezTo>
                    <a:cubicBezTo>
                      <a:pt x="2663" y="1055"/>
                      <a:pt x="2684" y="1014"/>
                      <a:pt x="2704" y="991"/>
                    </a:cubicBezTo>
                    <a:cubicBezTo>
                      <a:pt x="2704" y="987"/>
                      <a:pt x="2704" y="987"/>
                      <a:pt x="2704" y="987"/>
                    </a:cubicBezTo>
                    <a:cubicBezTo>
                      <a:pt x="2681" y="965"/>
                      <a:pt x="2705" y="933"/>
                      <a:pt x="2687" y="914"/>
                    </a:cubicBezTo>
                    <a:cubicBezTo>
                      <a:pt x="2652" y="879"/>
                      <a:pt x="2598" y="899"/>
                      <a:pt x="2560" y="878"/>
                    </a:cubicBezTo>
                    <a:cubicBezTo>
                      <a:pt x="2541" y="868"/>
                      <a:pt x="2535" y="841"/>
                      <a:pt x="2512" y="838"/>
                    </a:cubicBezTo>
                    <a:cubicBezTo>
                      <a:pt x="2492" y="834"/>
                      <a:pt x="2477" y="847"/>
                      <a:pt x="2456" y="838"/>
                    </a:cubicBezTo>
                    <a:cubicBezTo>
                      <a:pt x="2430" y="826"/>
                      <a:pt x="2432" y="806"/>
                      <a:pt x="2415" y="789"/>
                    </a:cubicBezTo>
                    <a:cubicBezTo>
                      <a:pt x="2396" y="770"/>
                      <a:pt x="2361" y="763"/>
                      <a:pt x="2336" y="759"/>
                    </a:cubicBezTo>
                    <a:cubicBezTo>
                      <a:pt x="2337" y="741"/>
                      <a:pt x="2345" y="718"/>
                      <a:pt x="2335" y="700"/>
                    </a:cubicBezTo>
                    <a:cubicBezTo>
                      <a:pt x="2319" y="674"/>
                      <a:pt x="2273" y="655"/>
                      <a:pt x="2248" y="639"/>
                    </a:cubicBezTo>
                    <a:cubicBezTo>
                      <a:pt x="2175" y="594"/>
                      <a:pt x="2103" y="548"/>
                      <a:pt x="2032" y="501"/>
                    </a:cubicBezTo>
                    <a:cubicBezTo>
                      <a:pt x="1860" y="386"/>
                      <a:pt x="1691" y="267"/>
                      <a:pt x="1516" y="158"/>
                    </a:cubicBezTo>
                    <a:cubicBezTo>
                      <a:pt x="1446" y="114"/>
                      <a:pt x="1372" y="48"/>
                      <a:pt x="1296" y="19"/>
                    </a:cubicBezTo>
                    <a:cubicBezTo>
                      <a:pt x="1270" y="9"/>
                      <a:pt x="1232" y="15"/>
                      <a:pt x="1204" y="15"/>
                    </a:cubicBezTo>
                    <a:cubicBezTo>
                      <a:pt x="1136" y="15"/>
                      <a:pt x="1045" y="0"/>
                      <a:pt x="980" y="19"/>
                    </a:cubicBezTo>
                    <a:moveTo>
                      <a:pt x="183" y="2617"/>
                    </a:moveTo>
                    <a:cubicBezTo>
                      <a:pt x="185" y="2618"/>
                      <a:pt x="185" y="2618"/>
                      <a:pt x="185" y="2618"/>
                    </a:cubicBezTo>
                    <a:lnTo>
                      <a:pt x="183" y="2617"/>
                    </a:lnTo>
                    <a:close/>
                  </a:path>
                </a:pathLst>
              </a:custGeom>
              <a:grpFill/>
              <a:ln w="3175">
                <a:noFill/>
                <a:round/>
                <a:headEnd/>
                <a:tailEnd/>
              </a:ln>
            </p:spPr>
            <p:txBody>
              <a:bodyPr vert="horz" wrap="square" lIns="121920" tIns="60960" rIns="121920" bIns="60960" numCol="1" anchor="t" anchorCtr="0" compatLnSpc="1">
                <a:prstTxWarp prst="textNoShape">
                  <a:avLst/>
                </a:prstTxWarp>
              </a:bodyPr>
              <a:lstStyle/>
              <a:p>
                <a:endParaRPr lang="de-DE"/>
              </a:p>
            </p:txBody>
          </p:sp>
          <p:sp>
            <p:nvSpPr>
              <p:cNvPr id="1050" name="Freeform 23">
                <a:extLst>
                  <a:ext uri="{FF2B5EF4-FFF2-40B4-BE49-F238E27FC236}">
                    <a16:creationId xmlns:a16="http://schemas.microsoft.com/office/drawing/2014/main" id="{EF138798-6C65-9925-524D-9027DC189FDA}"/>
                  </a:ext>
                </a:extLst>
              </p:cNvPr>
              <p:cNvSpPr>
                <a:spLocks noEditPoints="1"/>
              </p:cNvSpPr>
              <p:nvPr/>
            </p:nvSpPr>
            <p:spPr bwMode="auto">
              <a:xfrm>
                <a:off x="195738" y="1211126"/>
                <a:ext cx="622300" cy="627063"/>
              </a:xfrm>
              <a:custGeom>
                <a:avLst/>
                <a:gdLst/>
                <a:ahLst/>
                <a:cxnLst>
                  <a:cxn ang="0">
                    <a:pos x="1500" y="0"/>
                  </a:cxn>
                  <a:cxn ang="0">
                    <a:pos x="1491" y="228"/>
                  </a:cxn>
                  <a:cxn ang="0">
                    <a:pos x="911" y="228"/>
                  </a:cxn>
                  <a:cxn ang="0">
                    <a:pos x="911" y="648"/>
                  </a:cxn>
                  <a:cxn ang="0">
                    <a:pos x="843" y="692"/>
                  </a:cxn>
                  <a:cxn ang="0">
                    <a:pos x="722" y="764"/>
                  </a:cxn>
                  <a:cxn ang="0">
                    <a:pos x="732" y="850"/>
                  </a:cxn>
                  <a:cxn ang="0">
                    <a:pos x="740" y="1036"/>
                  </a:cxn>
                  <a:cxn ang="0">
                    <a:pos x="292" y="1036"/>
                  </a:cxn>
                  <a:cxn ang="0">
                    <a:pos x="76" y="1038"/>
                  </a:cxn>
                  <a:cxn ang="0">
                    <a:pos x="43" y="1140"/>
                  </a:cxn>
                  <a:cxn ang="0">
                    <a:pos x="80" y="1084"/>
                  </a:cxn>
                  <a:cxn ang="0">
                    <a:pos x="88" y="1084"/>
                  </a:cxn>
                  <a:cxn ang="0">
                    <a:pos x="126" y="1160"/>
                  </a:cxn>
                  <a:cxn ang="0">
                    <a:pos x="156" y="1152"/>
                  </a:cxn>
                  <a:cxn ang="0">
                    <a:pos x="160" y="1152"/>
                  </a:cxn>
                  <a:cxn ang="0">
                    <a:pos x="203" y="1252"/>
                  </a:cxn>
                  <a:cxn ang="0">
                    <a:pos x="184" y="1332"/>
                  </a:cxn>
                  <a:cxn ang="0">
                    <a:pos x="160" y="1380"/>
                  </a:cxn>
                  <a:cxn ang="0">
                    <a:pos x="148" y="1384"/>
                  </a:cxn>
                  <a:cxn ang="0">
                    <a:pos x="196" y="1440"/>
                  </a:cxn>
                  <a:cxn ang="0">
                    <a:pos x="224" y="1588"/>
                  </a:cxn>
                  <a:cxn ang="0">
                    <a:pos x="231" y="1652"/>
                  </a:cxn>
                  <a:cxn ang="0">
                    <a:pos x="144" y="1944"/>
                  </a:cxn>
                  <a:cxn ang="0">
                    <a:pos x="220" y="1872"/>
                  </a:cxn>
                  <a:cxn ang="0">
                    <a:pos x="300" y="1883"/>
                  </a:cxn>
                  <a:cxn ang="0">
                    <a:pos x="520" y="1860"/>
                  </a:cxn>
                  <a:cxn ang="0">
                    <a:pos x="600" y="1935"/>
                  </a:cxn>
                  <a:cxn ang="0">
                    <a:pos x="672" y="1949"/>
                  </a:cxn>
                  <a:cxn ang="0">
                    <a:pos x="768" y="2056"/>
                  </a:cxn>
                  <a:cxn ang="0">
                    <a:pos x="784" y="2084"/>
                  </a:cxn>
                  <a:cxn ang="0">
                    <a:pos x="776" y="2100"/>
                  </a:cxn>
                  <a:cxn ang="0">
                    <a:pos x="839" y="2137"/>
                  </a:cxn>
                  <a:cxn ang="0">
                    <a:pos x="928" y="2186"/>
                  </a:cxn>
                  <a:cxn ang="0">
                    <a:pos x="1004" y="2049"/>
                  </a:cxn>
                  <a:cxn ang="0">
                    <a:pos x="1028" y="2037"/>
                  </a:cxn>
                  <a:cxn ang="0">
                    <a:pos x="1054" y="2062"/>
                  </a:cxn>
                  <a:cxn ang="0">
                    <a:pos x="1128" y="2124"/>
                  </a:cxn>
                  <a:cxn ang="0">
                    <a:pos x="1224" y="2067"/>
                  </a:cxn>
                  <a:cxn ang="0">
                    <a:pos x="1276" y="2080"/>
                  </a:cxn>
                  <a:cxn ang="0">
                    <a:pos x="1384" y="2064"/>
                  </a:cxn>
                  <a:cxn ang="0">
                    <a:pos x="1396" y="2024"/>
                  </a:cxn>
                  <a:cxn ang="0">
                    <a:pos x="1456" y="2056"/>
                  </a:cxn>
                  <a:cxn ang="0">
                    <a:pos x="1632" y="2056"/>
                  </a:cxn>
                  <a:cxn ang="0">
                    <a:pos x="1948" y="2056"/>
                  </a:cxn>
                  <a:cxn ang="0">
                    <a:pos x="2061" y="2052"/>
                  </a:cxn>
                  <a:cxn ang="0">
                    <a:pos x="2073" y="2012"/>
                  </a:cxn>
                  <a:cxn ang="0">
                    <a:pos x="2092" y="1904"/>
                  </a:cxn>
                  <a:cxn ang="0">
                    <a:pos x="2035" y="1776"/>
                  </a:cxn>
                  <a:cxn ang="0">
                    <a:pos x="2007" y="1512"/>
                  </a:cxn>
                  <a:cxn ang="0">
                    <a:pos x="1968" y="1196"/>
                  </a:cxn>
                  <a:cxn ang="0">
                    <a:pos x="1919" y="720"/>
                  </a:cxn>
                  <a:cxn ang="0">
                    <a:pos x="1876" y="408"/>
                  </a:cxn>
                  <a:cxn ang="0">
                    <a:pos x="2180" y="408"/>
                  </a:cxn>
                  <a:cxn ang="0">
                    <a:pos x="2136" y="373"/>
                  </a:cxn>
                  <a:cxn ang="0">
                    <a:pos x="2024" y="304"/>
                  </a:cxn>
                  <a:cxn ang="0">
                    <a:pos x="1668" y="94"/>
                  </a:cxn>
                  <a:cxn ang="0">
                    <a:pos x="176" y="1340"/>
                  </a:cxn>
                  <a:cxn ang="0">
                    <a:pos x="188" y="1292"/>
                  </a:cxn>
                  <a:cxn ang="0">
                    <a:pos x="176" y="1340"/>
                  </a:cxn>
                </a:cxnLst>
                <a:rect l="0" t="0" r="r" b="b"/>
                <a:pathLst>
                  <a:path w="2180" h="2197">
                    <a:moveTo>
                      <a:pt x="1500" y="0"/>
                    </a:moveTo>
                    <a:cubicBezTo>
                      <a:pt x="1491" y="228"/>
                      <a:pt x="1491" y="228"/>
                      <a:pt x="1491" y="228"/>
                    </a:cubicBezTo>
                    <a:cubicBezTo>
                      <a:pt x="911" y="228"/>
                      <a:pt x="911" y="228"/>
                      <a:pt x="911" y="228"/>
                    </a:cubicBezTo>
                    <a:cubicBezTo>
                      <a:pt x="911" y="648"/>
                      <a:pt x="911" y="648"/>
                      <a:pt x="911" y="648"/>
                    </a:cubicBezTo>
                    <a:cubicBezTo>
                      <a:pt x="889" y="650"/>
                      <a:pt x="864" y="685"/>
                      <a:pt x="843" y="692"/>
                    </a:cubicBezTo>
                    <a:cubicBezTo>
                      <a:pt x="800" y="708"/>
                      <a:pt x="736" y="709"/>
                      <a:pt x="722" y="764"/>
                    </a:cubicBezTo>
                    <a:cubicBezTo>
                      <a:pt x="709" y="797"/>
                      <a:pt x="730" y="829"/>
                      <a:pt x="732" y="850"/>
                    </a:cubicBezTo>
                    <a:cubicBezTo>
                      <a:pt x="732" y="926"/>
                      <a:pt x="736" y="974"/>
                      <a:pt x="740" y="1036"/>
                    </a:cubicBezTo>
                    <a:cubicBezTo>
                      <a:pt x="292" y="1036"/>
                      <a:pt x="292" y="1036"/>
                      <a:pt x="292" y="1036"/>
                    </a:cubicBezTo>
                    <a:cubicBezTo>
                      <a:pt x="230" y="1036"/>
                      <a:pt x="135" y="1020"/>
                      <a:pt x="76" y="1038"/>
                    </a:cubicBezTo>
                    <a:cubicBezTo>
                      <a:pt x="55" y="1044"/>
                      <a:pt x="0" y="1142"/>
                      <a:pt x="43" y="1140"/>
                    </a:cubicBezTo>
                    <a:cubicBezTo>
                      <a:pt x="80" y="1084"/>
                      <a:pt x="80" y="1084"/>
                      <a:pt x="80" y="1084"/>
                    </a:cubicBezTo>
                    <a:cubicBezTo>
                      <a:pt x="88" y="1084"/>
                      <a:pt x="88" y="1084"/>
                      <a:pt x="88" y="1084"/>
                    </a:cubicBezTo>
                    <a:cubicBezTo>
                      <a:pt x="98" y="1109"/>
                      <a:pt x="110" y="1139"/>
                      <a:pt x="126" y="1160"/>
                    </a:cubicBezTo>
                    <a:cubicBezTo>
                      <a:pt x="142" y="1181"/>
                      <a:pt x="155" y="1177"/>
                      <a:pt x="156" y="1152"/>
                    </a:cubicBezTo>
                    <a:cubicBezTo>
                      <a:pt x="160" y="1152"/>
                      <a:pt x="160" y="1152"/>
                      <a:pt x="160" y="1152"/>
                    </a:cubicBezTo>
                    <a:cubicBezTo>
                      <a:pt x="168" y="1185"/>
                      <a:pt x="206" y="1218"/>
                      <a:pt x="203" y="1252"/>
                    </a:cubicBezTo>
                    <a:cubicBezTo>
                      <a:pt x="200" y="1277"/>
                      <a:pt x="196" y="1310"/>
                      <a:pt x="184" y="1332"/>
                    </a:cubicBezTo>
                    <a:cubicBezTo>
                      <a:pt x="175" y="1351"/>
                      <a:pt x="155" y="1358"/>
                      <a:pt x="160" y="1380"/>
                    </a:cubicBezTo>
                    <a:cubicBezTo>
                      <a:pt x="148" y="1384"/>
                      <a:pt x="148" y="1384"/>
                      <a:pt x="148" y="1384"/>
                    </a:cubicBezTo>
                    <a:cubicBezTo>
                      <a:pt x="160" y="1407"/>
                      <a:pt x="184" y="1417"/>
                      <a:pt x="196" y="1440"/>
                    </a:cubicBezTo>
                    <a:cubicBezTo>
                      <a:pt x="221" y="1486"/>
                      <a:pt x="218" y="1539"/>
                      <a:pt x="224" y="1588"/>
                    </a:cubicBezTo>
                    <a:cubicBezTo>
                      <a:pt x="227" y="1611"/>
                      <a:pt x="234" y="1629"/>
                      <a:pt x="231" y="1652"/>
                    </a:cubicBezTo>
                    <a:cubicBezTo>
                      <a:pt x="217" y="1756"/>
                      <a:pt x="144" y="1837"/>
                      <a:pt x="144" y="1944"/>
                    </a:cubicBezTo>
                    <a:cubicBezTo>
                      <a:pt x="192" y="1937"/>
                      <a:pt x="175" y="1884"/>
                      <a:pt x="220" y="1872"/>
                    </a:cubicBezTo>
                    <a:cubicBezTo>
                      <a:pt x="231" y="1889"/>
                      <a:pt x="280" y="1885"/>
                      <a:pt x="300" y="1883"/>
                    </a:cubicBezTo>
                    <a:cubicBezTo>
                      <a:pt x="371" y="1872"/>
                      <a:pt x="445" y="1846"/>
                      <a:pt x="520" y="1860"/>
                    </a:cubicBezTo>
                    <a:cubicBezTo>
                      <a:pt x="559" y="1868"/>
                      <a:pt x="571" y="1915"/>
                      <a:pt x="600" y="1935"/>
                    </a:cubicBezTo>
                    <a:cubicBezTo>
                      <a:pt x="624" y="1951"/>
                      <a:pt x="649" y="1940"/>
                      <a:pt x="672" y="1949"/>
                    </a:cubicBezTo>
                    <a:cubicBezTo>
                      <a:pt x="718" y="1967"/>
                      <a:pt x="707" y="2066"/>
                      <a:pt x="768" y="2056"/>
                    </a:cubicBezTo>
                    <a:cubicBezTo>
                      <a:pt x="784" y="2084"/>
                      <a:pt x="784" y="2084"/>
                      <a:pt x="784" y="2084"/>
                    </a:cubicBezTo>
                    <a:cubicBezTo>
                      <a:pt x="776" y="2100"/>
                      <a:pt x="776" y="2100"/>
                      <a:pt x="776" y="2100"/>
                    </a:cubicBezTo>
                    <a:cubicBezTo>
                      <a:pt x="796" y="2114"/>
                      <a:pt x="820" y="2123"/>
                      <a:pt x="839" y="2137"/>
                    </a:cubicBezTo>
                    <a:cubicBezTo>
                      <a:pt x="867" y="2159"/>
                      <a:pt x="881" y="2197"/>
                      <a:pt x="928" y="2186"/>
                    </a:cubicBezTo>
                    <a:cubicBezTo>
                      <a:pt x="998" y="2169"/>
                      <a:pt x="947" y="2083"/>
                      <a:pt x="1004" y="2049"/>
                    </a:cubicBezTo>
                    <a:cubicBezTo>
                      <a:pt x="1010" y="2045"/>
                      <a:pt x="1020" y="2036"/>
                      <a:pt x="1028" y="2037"/>
                    </a:cubicBezTo>
                    <a:cubicBezTo>
                      <a:pt x="1040" y="2038"/>
                      <a:pt x="1046" y="2055"/>
                      <a:pt x="1054" y="2062"/>
                    </a:cubicBezTo>
                    <a:cubicBezTo>
                      <a:pt x="1076" y="2083"/>
                      <a:pt x="1103" y="2107"/>
                      <a:pt x="1128" y="2124"/>
                    </a:cubicBezTo>
                    <a:cubicBezTo>
                      <a:pt x="1148" y="2085"/>
                      <a:pt x="1177" y="2059"/>
                      <a:pt x="1224" y="2067"/>
                    </a:cubicBezTo>
                    <a:cubicBezTo>
                      <a:pt x="1241" y="2069"/>
                      <a:pt x="1258" y="2080"/>
                      <a:pt x="1276" y="2080"/>
                    </a:cubicBezTo>
                    <a:cubicBezTo>
                      <a:pt x="1313" y="2079"/>
                      <a:pt x="1347" y="2064"/>
                      <a:pt x="1384" y="2064"/>
                    </a:cubicBezTo>
                    <a:cubicBezTo>
                      <a:pt x="1396" y="2024"/>
                      <a:pt x="1396" y="2024"/>
                      <a:pt x="1396" y="2024"/>
                    </a:cubicBezTo>
                    <a:cubicBezTo>
                      <a:pt x="1397" y="2063"/>
                      <a:pt x="1424" y="2056"/>
                      <a:pt x="1456" y="2056"/>
                    </a:cubicBezTo>
                    <a:cubicBezTo>
                      <a:pt x="1632" y="2056"/>
                      <a:pt x="1632" y="2056"/>
                      <a:pt x="1632" y="2056"/>
                    </a:cubicBezTo>
                    <a:cubicBezTo>
                      <a:pt x="1948" y="2056"/>
                      <a:pt x="1948" y="2056"/>
                      <a:pt x="1948" y="2056"/>
                    </a:cubicBezTo>
                    <a:cubicBezTo>
                      <a:pt x="1973" y="2056"/>
                      <a:pt x="2041" y="2068"/>
                      <a:pt x="2061" y="2052"/>
                    </a:cubicBezTo>
                    <a:cubicBezTo>
                      <a:pt x="2071" y="2045"/>
                      <a:pt x="2070" y="2023"/>
                      <a:pt x="2073" y="2012"/>
                    </a:cubicBezTo>
                    <a:cubicBezTo>
                      <a:pt x="2080" y="1977"/>
                      <a:pt x="2085" y="1940"/>
                      <a:pt x="2092" y="1904"/>
                    </a:cubicBezTo>
                    <a:cubicBezTo>
                      <a:pt x="2038" y="1874"/>
                      <a:pt x="2042" y="1832"/>
                      <a:pt x="2035" y="1776"/>
                    </a:cubicBezTo>
                    <a:cubicBezTo>
                      <a:pt x="2025" y="1688"/>
                      <a:pt x="2013" y="1601"/>
                      <a:pt x="2007" y="1512"/>
                    </a:cubicBezTo>
                    <a:cubicBezTo>
                      <a:pt x="2000" y="1406"/>
                      <a:pt x="1980" y="1302"/>
                      <a:pt x="1968" y="1196"/>
                    </a:cubicBezTo>
                    <a:cubicBezTo>
                      <a:pt x="1951" y="1037"/>
                      <a:pt x="1938" y="879"/>
                      <a:pt x="1919" y="720"/>
                    </a:cubicBezTo>
                    <a:cubicBezTo>
                      <a:pt x="1907" y="617"/>
                      <a:pt x="1880" y="512"/>
                      <a:pt x="1876" y="408"/>
                    </a:cubicBezTo>
                    <a:cubicBezTo>
                      <a:pt x="2180" y="408"/>
                      <a:pt x="2180" y="408"/>
                      <a:pt x="2180" y="408"/>
                    </a:cubicBezTo>
                    <a:cubicBezTo>
                      <a:pt x="2136" y="373"/>
                      <a:pt x="2136" y="373"/>
                      <a:pt x="2136" y="373"/>
                    </a:cubicBezTo>
                    <a:cubicBezTo>
                      <a:pt x="2024" y="304"/>
                      <a:pt x="2024" y="304"/>
                      <a:pt x="2024" y="304"/>
                    </a:cubicBezTo>
                    <a:cubicBezTo>
                      <a:pt x="1668" y="94"/>
                      <a:pt x="1668" y="94"/>
                      <a:pt x="1668" y="94"/>
                    </a:cubicBezTo>
                    <a:moveTo>
                      <a:pt x="176" y="1340"/>
                    </a:moveTo>
                    <a:cubicBezTo>
                      <a:pt x="188" y="1292"/>
                      <a:pt x="188" y="1292"/>
                      <a:pt x="188" y="1292"/>
                    </a:cubicBezTo>
                    <a:cubicBezTo>
                      <a:pt x="159" y="1300"/>
                      <a:pt x="129" y="1334"/>
                      <a:pt x="176" y="1340"/>
                    </a:cubicBezTo>
                    <a:close/>
                  </a:path>
                </a:pathLst>
              </a:custGeom>
              <a:grpFill/>
              <a:ln w="3175">
                <a:noFill/>
                <a:round/>
                <a:headEnd/>
                <a:tailEnd/>
              </a:ln>
            </p:spPr>
            <p:txBody>
              <a:bodyPr vert="horz" wrap="square" lIns="121920" tIns="60960" rIns="121920" bIns="60960" numCol="1" anchor="t" anchorCtr="0" compatLnSpc="1">
                <a:prstTxWarp prst="textNoShape">
                  <a:avLst/>
                </a:prstTxWarp>
              </a:bodyPr>
              <a:lstStyle/>
              <a:p>
                <a:endParaRPr lang="de-DE"/>
              </a:p>
            </p:txBody>
          </p:sp>
          <p:sp>
            <p:nvSpPr>
              <p:cNvPr id="1051" name="Freeform 24">
                <a:extLst>
                  <a:ext uri="{FF2B5EF4-FFF2-40B4-BE49-F238E27FC236}">
                    <a16:creationId xmlns:a16="http://schemas.microsoft.com/office/drawing/2014/main" id="{5707DF04-DDD6-ED67-36C4-7FF5671C3A36}"/>
                  </a:ext>
                </a:extLst>
              </p:cNvPr>
              <p:cNvSpPr>
                <a:spLocks/>
              </p:cNvSpPr>
              <p:nvPr/>
            </p:nvSpPr>
            <p:spPr bwMode="auto">
              <a:xfrm>
                <a:off x="2681763" y="1828664"/>
                <a:ext cx="747713" cy="569913"/>
              </a:xfrm>
              <a:custGeom>
                <a:avLst/>
                <a:gdLst/>
                <a:ahLst/>
                <a:cxnLst>
                  <a:cxn ang="0">
                    <a:pos x="808" y="132"/>
                  </a:cxn>
                  <a:cxn ang="0">
                    <a:pos x="724" y="104"/>
                  </a:cxn>
                  <a:cxn ang="0">
                    <a:pos x="613" y="192"/>
                  </a:cxn>
                  <a:cxn ang="0">
                    <a:pos x="560" y="376"/>
                  </a:cxn>
                  <a:cxn ang="0">
                    <a:pos x="376" y="536"/>
                  </a:cxn>
                  <a:cxn ang="0">
                    <a:pos x="356" y="700"/>
                  </a:cxn>
                  <a:cxn ang="0">
                    <a:pos x="243" y="744"/>
                  </a:cxn>
                  <a:cxn ang="0">
                    <a:pos x="205" y="928"/>
                  </a:cxn>
                  <a:cxn ang="0">
                    <a:pos x="144" y="1128"/>
                  </a:cxn>
                  <a:cxn ang="0">
                    <a:pos x="48" y="1172"/>
                  </a:cxn>
                  <a:cxn ang="0">
                    <a:pos x="88" y="1242"/>
                  </a:cxn>
                  <a:cxn ang="0">
                    <a:pos x="233" y="1371"/>
                  </a:cxn>
                  <a:cxn ang="0">
                    <a:pos x="402" y="1624"/>
                  </a:cxn>
                  <a:cxn ang="0">
                    <a:pos x="456" y="1646"/>
                  </a:cxn>
                  <a:cxn ang="0">
                    <a:pos x="533" y="1808"/>
                  </a:cxn>
                  <a:cxn ang="0">
                    <a:pos x="901" y="1956"/>
                  </a:cxn>
                  <a:cxn ang="0">
                    <a:pos x="1140" y="1984"/>
                  </a:cxn>
                  <a:cxn ang="0">
                    <a:pos x="1300" y="1875"/>
                  </a:cxn>
                  <a:cxn ang="0">
                    <a:pos x="1444" y="1903"/>
                  </a:cxn>
                  <a:cxn ang="0">
                    <a:pos x="1559" y="1897"/>
                  </a:cxn>
                  <a:cxn ang="0">
                    <a:pos x="1724" y="1840"/>
                  </a:cxn>
                  <a:cxn ang="0">
                    <a:pos x="1864" y="1741"/>
                  </a:cxn>
                  <a:cxn ang="0">
                    <a:pos x="2100" y="1728"/>
                  </a:cxn>
                  <a:cxn ang="0">
                    <a:pos x="2277" y="1536"/>
                  </a:cxn>
                  <a:cxn ang="0">
                    <a:pos x="2620" y="1192"/>
                  </a:cxn>
                  <a:cxn ang="0">
                    <a:pos x="2208" y="1109"/>
                  </a:cxn>
                  <a:cxn ang="0">
                    <a:pos x="1845" y="951"/>
                  </a:cxn>
                  <a:cxn ang="0">
                    <a:pos x="1730" y="804"/>
                  </a:cxn>
                  <a:cxn ang="0">
                    <a:pos x="1740" y="676"/>
                  </a:cxn>
                  <a:cxn ang="0">
                    <a:pos x="1548" y="676"/>
                  </a:cxn>
                  <a:cxn ang="0">
                    <a:pos x="1586" y="520"/>
                  </a:cxn>
                  <a:cxn ang="0">
                    <a:pos x="1640" y="412"/>
                  </a:cxn>
                  <a:cxn ang="0">
                    <a:pos x="1547" y="292"/>
                  </a:cxn>
                  <a:cxn ang="0">
                    <a:pos x="1378" y="130"/>
                  </a:cxn>
                  <a:cxn ang="0">
                    <a:pos x="1276" y="76"/>
                  </a:cxn>
                  <a:cxn ang="0">
                    <a:pos x="1069" y="42"/>
                  </a:cxn>
                  <a:cxn ang="0">
                    <a:pos x="940" y="36"/>
                  </a:cxn>
                  <a:cxn ang="0">
                    <a:pos x="868" y="0"/>
                  </a:cxn>
                </a:cxnLst>
                <a:rect l="0" t="0" r="r" b="b"/>
                <a:pathLst>
                  <a:path w="2620" h="1996">
                    <a:moveTo>
                      <a:pt x="868" y="0"/>
                    </a:moveTo>
                    <a:cubicBezTo>
                      <a:pt x="808" y="132"/>
                      <a:pt x="808" y="132"/>
                      <a:pt x="808" y="132"/>
                    </a:cubicBezTo>
                    <a:cubicBezTo>
                      <a:pt x="797" y="115"/>
                      <a:pt x="789" y="89"/>
                      <a:pt x="772" y="78"/>
                    </a:cubicBezTo>
                    <a:cubicBezTo>
                      <a:pt x="748" y="63"/>
                      <a:pt x="726" y="80"/>
                      <a:pt x="724" y="104"/>
                    </a:cubicBezTo>
                    <a:cubicBezTo>
                      <a:pt x="699" y="100"/>
                      <a:pt x="661" y="85"/>
                      <a:pt x="637" y="103"/>
                    </a:cubicBezTo>
                    <a:cubicBezTo>
                      <a:pt x="612" y="123"/>
                      <a:pt x="620" y="165"/>
                      <a:pt x="613" y="192"/>
                    </a:cubicBezTo>
                    <a:cubicBezTo>
                      <a:pt x="606" y="221"/>
                      <a:pt x="587" y="241"/>
                      <a:pt x="576" y="268"/>
                    </a:cubicBezTo>
                    <a:cubicBezTo>
                      <a:pt x="561" y="306"/>
                      <a:pt x="567" y="339"/>
                      <a:pt x="560" y="376"/>
                    </a:cubicBezTo>
                    <a:cubicBezTo>
                      <a:pt x="480" y="353"/>
                      <a:pt x="450" y="440"/>
                      <a:pt x="416" y="492"/>
                    </a:cubicBezTo>
                    <a:cubicBezTo>
                      <a:pt x="405" y="508"/>
                      <a:pt x="383" y="519"/>
                      <a:pt x="376" y="536"/>
                    </a:cubicBezTo>
                    <a:cubicBezTo>
                      <a:pt x="368" y="554"/>
                      <a:pt x="378" y="574"/>
                      <a:pt x="372" y="592"/>
                    </a:cubicBezTo>
                    <a:cubicBezTo>
                      <a:pt x="361" y="624"/>
                      <a:pt x="343" y="666"/>
                      <a:pt x="356" y="700"/>
                    </a:cubicBezTo>
                    <a:cubicBezTo>
                      <a:pt x="324" y="717"/>
                      <a:pt x="323" y="696"/>
                      <a:pt x="292" y="697"/>
                    </a:cubicBezTo>
                    <a:cubicBezTo>
                      <a:pt x="269" y="698"/>
                      <a:pt x="252" y="725"/>
                      <a:pt x="243" y="744"/>
                    </a:cubicBezTo>
                    <a:cubicBezTo>
                      <a:pt x="232" y="766"/>
                      <a:pt x="252" y="789"/>
                      <a:pt x="247" y="812"/>
                    </a:cubicBezTo>
                    <a:cubicBezTo>
                      <a:pt x="238" y="851"/>
                      <a:pt x="211" y="885"/>
                      <a:pt x="205" y="928"/>
                    </a:cubicBezTo>
                    <a:cubicBezTo>
                      <a:pt x="198" y="977"/>
                      <a:pt x="234" y="1056"/>
                      <a:pt x="199" y="1100"/>
                    </a:cubicBezTo>
                    <a:cubicBezTo>
                      <a:pt x="186" y="1116"/>
                      <a:pt x="162" y="1119"/>
                      <a:pt x="144" y="1128"/>
                    </a:cubicBezTo>
                    <a:cubicBezTo>
                      <a:pt x="133" y="1107"/>
                      <a:pt x="66" y="1102"/>
                      <a:pt x="49" y="1119"/>
                    </a:cubicBezTo>
                    <a:cubicBezTo>
                      <a:pt x="36" y="1133"/>
                      <a:pt x="44" y="1156"/>
                      <a:pt x="48" y="1172"/>
                    </a:cubicBezTo>
                    <a:cubicBezTo>
                      <a:pt x="26" y="1180"/>
                      <a:pt x="0" y="1211"/>
                      <a:pt x="24" y="1232"/>
                    </a:cubicBezTo>
                    <a:cubicBezTo>
                      <a:pt x="40" y="1246"/>
                      <a:pt x="69" y="1239"/>
                      <a:pt x="88" y="1242"/>
                    </a:cubicBezTo>
                    <a:cubicBezTo>
                      <a:pt x="124" y="1247"/>
                      <a:pt x="152" y="1263"/>
                      <a:pt x="177" y="1289"/>
                    </a:cubicBezTo>
                    <a:cubicBezTo>
                      <a:pt x="199" y="1313"/>
                      <a:pt x="207" y="1346"/>
                      <a:pt x="233" y="1371"/>
                    </a:cubicBezTo>
                    <a:cubicBezTo>
                      <a:pt x="260" y="1396"/>
                      <a:pt x="301" y="1413"/>
                      <a:pt x="322" y="1445"/>
                    </a:cubicBezTo>
                    <a:cubicBezTo>
                      <a:pt x="359" y="1502"/>
                      <a:pt x="356" y="1570"/>
                      <a:pt x="402" y="1624"/>
                    </a:cubicBezTo>
                    <a:cubicBezTo>
                      <a:pt x="410" y="1633"/>
                      <a:pt x="409" y="1650"/>
                      <a:pt x="421" y="1655"/>
                    </a:cubicBezTo>
                    <a:cubicBezTo>
                      <a:pt x="433" y="1660"/>
                      <a:pt x="444" y="1647"/>
                      <a:pt x="456" y="1646"/>
                    </a:cubicBezTo>
                    <a:cubicBezTo>
                      <a:pt x="472" y="1646"/>
                      <a:pt x="488" y="1657"/>
                      <a:pt x="504" y="1660"/>
                    </a:cubicBezTo>
                    <a:cubicBezTo>
                      <a:pt x="490" y="1708"/>
                      <a:pt x="491" y="1773"/>
                      <a:pt x="533" y="1808"/>
                    </a:cubicBezTo>
                    <a:cubicBezTo>
                      <a:pt x="573" y="1840"/>
                      <a:pt x="654" y="1801"/>
                      <a:pt x="700" y="1820"/>
                    </a:cubicBezTo>
                    <a:cubicBezTo>
                      <a:pt x="772" y="1849"/>
                      <a:pt x="832" y="1920"/>
                      <a:pt x="901" y="1956"/>
                    </a:cubicBezTo>
                    <a:cubicBezTo>
                      <a:pt x="922" y="1967"/>
                      <a:pt x="957" y="1959"/>
                      <a:pt x="980" y="1961"/>
                    </a:cubicBezTo>
                    <a:cubicBezTo>
                      <a:pt x="1033" y="1964"/>
                      <a:pt x="1086" y="1993"/>
                      <a:pt x="1140" y="1984"/>
                    </a:cubicBezTo>
                    <a:cubicBezTo>
                      <a:pt x="1160" y="1996"/>
                      <a:pt x="1160" y="1996"/>
                      <a:pt x="1160" y="1996"/>
                    </a:cubicBezTo>
                    <a:cubicBezTo>
                      <a:pt x="1179" y="1930"/>
                      <a:pt x="1244" y="1901"/>
                      <a:pt x="1300" y="1875"/>
                    </a:cubicBezTo>
                    <a:cubicBezTo>
                      <a:pt x="1319" y="1866"/>
                      <a:pt x="1346" y="1844"/>
                      <a:pt x="1368" y="1849"/>
                    </a:cubicBezTo>
                    <a:cubicBezTo>
                      <a:pt x="1401" y="1856"/>
                      <a:pt x="1410" y="1903"/>
                      <a:pt x="1444" y="1903"/>
                    </a:cubicBezTo>
                    <a:cubicBezTo>
                      <a:pt x="1470" y="1904"/>
                      <a:pt x="1495" y="1895"/>
                      <a:pt x="1520" y="1894"/>
                    </a:cubicBezTo>
                    <a:cubicBezTo>
                      <a:pt x="1533" y="1894"/>
                      <a:pt x="1547" y="1902"/>
                      <a:pt x="1559" y="1897"/>
                    </a:cubicBezTo>
                    <a:cubicBezTo>
                      <a:pt x="1579" y="1890"/>
                      <a:pt x="1585" y="1865"/>
                      <a:pt x="1608" y="1858"/>
                    </a:cubicBezTo>
                    <a:cubicBezTo>
                      <a:pt x="1646" y="1848"/>
                      <a:pt x="1686" y="1855"/>
                      <a:pt x="1724" y="1840"/>
                    </a:cubicBezTo>
                    <a:cubicBezTo>
                      <a:pt x="1747" y="1831"/>
                      <a:pt x="1748" y="1807"/>
                      <a:pt x="1764" y="1791"/>
                    </a:cubicBezTo>
                    <a:cubicBezTo>
                      <a:pt x="1790" y="1766"/>
                      <a:pt x="1830" y="1750"/>
                      <a:pt x="1864" y="1741"/>
                    </a:cubicBezTo>
                    <a:cubicBezTo>
                      <a:pt x="1918" y="1727"/>
                      <a:pt x="1972" y="1728"/>
                      <a:pt x="2028" y="1728"/>
                    </a:cubicBezTo>
                    <a:cubicBezTo>
                      <a:pt x="2048" y="1728"/>
                      <a:pt x="2083" y="1738"/>
                      <a:pt x="2100" y="1728"/>
                    </a:cubicBezTo>
                    <a:cubicBezTo>
                      <a:pt x="2120" y="1717"/>
                      <a:pt x="2132" y="1692"/>
                      <a:pt x="2148" y="1676"/>
                    </a:cubicBezTo>
                    <a:cubicBezTo>
                      <a:pt x="2193" y="1631"/>
                      <a:pt x="2234" y="1583"/>
                      <a:pt x="2277" y="1536"/>
                    </a:cubicBezTo>
                    <a:cubicBezTo>
                      <a:pt x="2352" y="1452"/>
                      <a:pt x="2436" y="1375"/>
                      <a:pt x="2516" y="1296"/>
                    </a:cubicBezTo>
                    <a:cubicBezTo>
                      <a:pt x="2549" y="1263"/>
                      <a:pt x="2597" y="1233"/>
                      <a:pt x="2620" y="1192"/>
                    </a:cubicBezTo>
                    <a:cubicBezTo>
                      <a:pt x="2444" y="1191"/>
                      <a:pt x="2444" y="1191"/>
                      <a:pt x="2444" y="1191"/>
                    </a:cubicBezTo>
                    <a:cubicBezTo>
                      <a:pt x="2208" y="1109"/>
                      <a:pt x="2208" y="1109"/>
                      <a:pt x="2208" y="1109"/>
                    </a:cubicBezTo>
                    <a:cubicBezTo>
                      <a:pt x="1936" y="1018"/>
                      <a:pt x="1936" y="1018"/>
                      <a:pt x="1936" y="1018"/>
                    </a:cubicBezTo>
                    <a:cubicBezTo>
                      <a:pt x="1845" y="951"/>
                      <a:pt x="1845" y="951"/>
                      <a:pt x="1845" y="951"/>
                    </a:cubicBezTo>
                    <a:cubicBezTo>
                      <a:pt x="1796" y="872"/>
                      <a:pt x="1796" y="872"/>
                      <a:pt x="1796" y="872"/>
                    </a:cubicBezTo>
                    <a:cubicBezTo>
                      <a:pt x="1730" y="804"/>
                      <a:pt x="1730" y="804"/>
                      <a:pt x="1730" y="804"/>
                    </a:cubicBezTo>
                    <a:cubicBezTo>
                      <a:pt x="1700" y="752"/>
                      <a:pt x="1700" y="752"/>
                      <a:pt x="1700" y="752"/>
                    </a:cubicBezTo>
                    <a:cubicBezTo>
                      <a:pt x="1740" y="676"/>
                      <a:pt x="1740" y="676"/>
                      <a:pt x="1740" y="676"/>
                    </a:cubicBezTo>
                    <a:cubicBezTo>
                      <a:pt x="1696" y="656"/>
                      <a:pt x="1696" y="656"/>
                      <a:pt x="1696" y="656"/>
                    </a:cubicBezTo>
                    <a:cubicBezTo>
                      <a:pt x="1548" y="676"/>
                      <a:pt x="1548" y="676"/>
                      <a:pt x="1548" y="676"/>
                    </a:cubicBezTo>
                    <a:cubicBezTo>
                      <a:pt x="1545" y="572"/>
                      <a:pt x="1545" y="572"/>
                      <a:pt x="1545" y="572"/>
                    </a:cubicBezTo>
                    <a:cubicBezTo>
                      <a:pt x="1586" y="520"/>
                      <a:pt x="1586" y="520"/>
                      <a:pt x="1586" y="520"/>
                    </a:cubicBezTo>
                    <a:cubicBezTo>
                      <a:pt x="1660" y="412"/>
                      <a:pt x="1660" y="412"/>
                      <a:pt x="1660" y="412"/>
                    </a:cubicBezTo>
                    <a:cubicBezTo>
                      <a:pt x="1640" y="412"/>
                      <a:pt x="1640" y="412"/>
                      <a:pt x="1640" y="412"/>
                    </a:cubicBezTo>
                    <a:cubicBezTo>
                      <a:pt x="1630" y="375"/>
                      <a:pt x="1601" y="367"/>
                      <a:pt x="1577" y="343"/>
                    </a:cubicBezTo>
                    <a:cubicBezTo>
                      <a:pt x="1563" y="328"/>
                      <a:pt x="1560" y="308"/>
                      <a:pt x="1547" y="292"/>
                    </a:cubicBezTo>
                    <a:cubicBezTo>
                      <a:pt x="1524" y="267"/>
                      <a:pt x="1495" y="254"/>
                      <a:pt x="1468" y="234"/>
                    </a:cubicBezTo>
                    <a:cubicBezTo>
                      <a:pt x="1430" y="206"/>
                      <a:pt x="1417" y="159"/>
                      <a:pt x="1378" y="130"/>
                    </a:cubicBezTo>
                    <a:cubicBezTo>
                      <a:pt x="1363" y="118"/>
                      <a:pt x="1341" y="119"/>
                      <a:pt x="1324" y="110"/>
                    </a:cubicBezTo>
                    <a:cubicBezTo>
                      <a:pt x="1306" y="101"/>
                      <a:pt x="1295" y="84"/>
                      <a:pt x="1276" y="76"/>
                    </a:cubicBezTo>
                    <a:cubicBezTo>
                      <a:pt x="1221" y="53"/>
                      <a:pt x="1152" y="68"/>
                      <a:pt x="1096" y="68"/>
                    </a:cubicBezTo>
                    <a:cubicBezTo>
                      <a:pt x="1093" y="55"/>
                      <a:pt x="1085" y="40"/>
                      <a:pt x="1069" y="42"/>
                    </a:cubicBezTo>
                    <a:cubicBezTo>
                      <a:pt x="1058" y="43"/>
                      <a:pt x="1049" y="56"/>
                      <a:pt x="1040" y="62"/>
                    </a:cubicBezTo>
                    <a:cubicBezTo>
                      <a:pt x="1006" y="81"/>
                      <a:pt x="941" y="90"/>
                      <a:pt x="940" y="36"/>
                    </a:cubicBezTo>
                    <a:cubicBezTo>
                      <a:pt x="911" y="27"/>
                      <a:pt x="894" y="28"/>
                      <a:pt x="876" y="0"/>
                    </a:cubicBezTo>
                    <a:lnTo>
                      <a:pt x="868" y="0"/>
                    </a:lnTo>
                    <a:close/>
                  </a:path>
                </a:pathLst>
              </a:custGeom>
              <a:solidFill>
                <a:srgbClr val="1AA4E1"/>
              </a:solidFill>
              <a:ln w="3175">
                <a:solidFill>
                  <a:schemeClr val="bg1"/>
                </a:solidFill>
                <a:round/>
                <a:headEnd/>
                <a:tailEnd/>
              </a:ln>
            </p:spPr>
            <p:txBody>
              <a:bodyPr vert="horz" wrap="square" lIns="121920" tIns="60960" rIns="121920" bIns="60960" numCol="1" anchor="t" anchorCtr="0" compatLnSpc="1">
                <a:prstTxWarp prst="textNoShape">
                  <a:avLst/>
                </a:prstTxWarp>
              </a:bodyPr>
              <a:lstStyle/>
              <a:p>
                <a:endParaRPr lang="de-DE"/>
              </a:p>
            </p:txBody>
          </p:sp>
          <p:sp>
            <p:nvSpPr>
              <p:cNvPr id="1052" name="Freeform 25">
                <a:extLst>
                  <a:ext uri="{FF2B5EF4-FFF2-40B4-BE49-F238E27FC236}">
                    <a16:creationId xmlns:a16="http://schemas.microsoft.com/office/drawing/2014/main" id="{7B9AA5FF-F934-288B-3D6D-C32AFC1B9AD9}"/>
                  </a:ext>
                </a:extLst>
              </p:cNvPr>
              <p:cNvSpPr>
                <a:spLocks/>
              </p:cNvSpPr>
              <p:nvPr/>
            </p:nvSpPr>
            <p:spPr bwMode="auto">
              <a:xfrm>
                <a:off x="3078638" y="1968364"/>
                <a:ext cx="515938" cy="679450"/>
              </a:xfrm>
              <a:custGeom>
                <a:avLst/>
                <a:gdLst/>
                <a:ahLst/>
                <a:cxnLst>
                  <a:cxn ang="0">
                    <a:pos x="1214" y="703"/>
                  </a:cxn>
                  <a:cxn ang="0">
                    <a:pos x="1214" y="707"/>
                  </a:cxn>
                  <a:cxn ang="0">
                    <a:pos x="1089" y="826"/>
                  </a:cxn>
                  <a:cxn ang="0">
                    <a:pos x="883" y="1027"/>
                  </a:cxn>
                  <a:cxn ang="0">
                    <a:pos x="697" y="1227"/>
                  </a:cxn>
                  <a:cxn ang="0">
                    <a:pos x="526" y="1225"/>
                  </a:cxn>
                  <a:cxn ang="0">
                    <a:pos x="382" y="1276"/>
                  </a:cxn>
                  <a:cxn ang="0">
                    <a:pos x="326" y="1337"/>
                  </a:cxn>
                  <a:cxn ang="0">
                    <a:pos x="190" y="1365"/>
                  </a:cxn>
                  <a:cxn ang="0">
                    <a:pos x="115" y="1471"/>
                  </a:cxn>
                  <a:cxn ang="0">
                    <a:pos x="13" y="1592"/>
                  </a:cxn>
                  <a:cxn ang="0">
                    <a:pos x="10" y="1711"/>
                  </a:cxn>
                  <a:cxn ang="0">
                    <a:pos x="10" y="1995"/>
                  </a:cxn>
                  <a:cxn ang="0">
                    <a:pos x="10" y="2159"/>
                  </a:cxn>
                  <a:cxn ang="0">
                    <a:pos x="13" y="2235"/>
                  </a:cxn>
                  <a:cxn ang="0">
                    <a:pos x="110" y="2379"/>
                  </a:cxn>
                  <a:cxn ang="0">
                    <a:pos x="118" y="2379"/>
                  </a:cxn>
                  <a:cxn ang="0">
                    <a:pos x="193" y="2255"/>
                  </a:cxn>
                  <a:cxn ang="0">
                    <a:pos x="337" y="2099"/>
                  </a:cxn>
                  <a:cxn ang="0">
                    <a:pos x="654" y="1801"/>
                  </a:cxn>
                  <a:cxn ang="0">
                    <a:pos x="890" y="1665"/>
                  </a:cxn>
                  <a:cxn ang="0">
                    <a:pos x="1136" y="1414"/>
                  </a:cxn>
                  <a:cxn ang="0">
                    <a:pos x="1238" y="1303"/>
                  </a:cxn>
                  <a:cxn ang="0">
                    <a:pos x="1306" y="1187"/>
                  </a:cxn>
                  <a:cxn ang="0">
                    <a:pos x="1415" y="1019"/>
                  </a:cxn>
                  <a:cxn ang="0">
                    <a:pos x="1424" y="963"/>
                  </a:cxn>
                  <a:cxn ang="0">
                    <a:pos x="1478" y="863"/>
                  </a:cxn>
                  <a:cxn ang="0">
                    <a:pos x="1524" y="791"/>
                  </a:cxn>
                  <a:cxn ang="0">
                    <a:pos x="1557" y="703"/>
                  </a:cxn>
                  <a:cxn ang="0">
                    <a:pos x="1602" y="663"/>
                  </a:cxn>
                  <a:cxn ang="0">
                    <a:pos x="1714" y="475"/>
                  </a:cxn>
                  <a:cxn ang="0">
                    <a:pos x="1739" y="307"/>
                  </a:cxn>
                  <a:cxn ang="0">
                    <a:pos x="1772" y="275"/>
                  </a:cxn>
                  <a:cxn ang="0">
                    <a:pos x="1786" y="151"/>
                  </a:cxn>
                  <a:cxn ang="0">
                    <a:pos x="1770" y="147"/>
                  </a:cxn>
                  <a:cxn ang="0">
                    <a:pos x="1806" y="39"/>
                  </a:cxn>
                  <a:cxn ang="0">
                    <a:pos x="1766" y="21"/>
                  </a:cxn>
                  <a:cxn ang="0">
                    <a:pos x="1682" y="13"/>
                  </a:cxn>
                  <a:cxn ang="0">
                    <a:pos x="1646" y="54"/>
                  </a:cxn>
                  <a:cxn ang="0">
                    <a:pos x="1578" y="89"/>
                  </a:cxn>
                  <a:cxn ang="0">
                    <a:pos x="1506" y="95"/>
                  </a:cxn>
                  <a:cxn ang="0">
                    <a:pos x="1402" y="130"/>
                  </a:cxn>
                  <a:cxn ang="0">
                    <a:pos x="1322" y="120"/>
                  </a:cxn>
                  <a:cxn ang="0">
                    <a:pos x="1234" y="154"/>
                  </a:cxn>
                  <a:cxn ang="0">
                    <a:pos x="1122" y="144"/>
                  </a:cxn>
                  <a:cxn ang="0">
                    <a:pos x="982" y="222"/>
                  </a:cxn>
                  <a:cxn ang="0">
                    <a:pos x="842" y="197"/>
                  </a:cxn>
                  <a:cxn ang="0">
                    <a:pos x="794" y="227"/>
                  </a:cxn>
                  <a:cxn ang="0">
                    <a:pos x="594" y="270"/>
                  </a:cxn>
                  <a:cxn ang="0">
                    <a:pos x="449" y="127"/>
                  </a:cxn>
                  <a:cxn ang="0">
                    <a:pos x="401" y="98"/>
                  </a:cxn>
                  <a:cxn ang="0">
                    <a:pos x="360" y="159"/>
                  </a:cxn>
                  <a:cxn ang="0">
                    <a:pos x="302" y="235"/>
                  </a:cxn>
                  <a:cxn ang="0">
                    <a:pos x="320" y="279"/>
                  </a:cxn>
                  <a:cxn ang="0">
                    <a:pos x="394" y="380"/>
                  </a:cxn>
                  <a:cxn ang="0">
                    <a:pos x="443" y="459"/>
                  </a:cxn>
                  <a:cxn ang="0">
                    <a:pos x="762" y="601"/>
                  </a:cxn>
                  <a:cxn ang="0">
                    <a:pos x="1054" y="701"/>
                  </a:cxn>
                  <a:cxn ang="0">
                    <a:pos x="1214" y="703"/>
                  </a:cxn>
                </a:cxnLst>
                <a:rect l="0" t="0" r="r" b="b"/>
                <a:pathLst>
                  <a:path w="1806" h="2379">
                    <a:moveTo>
                      <a:pt x="1214" y="703"/>
                    </a:moveTo>
                    <a:cubicBezTo>
                      <a:pt x="1214" y="707"/>
                      <a:pt x="1214" y="707"/>
                      <a:pt x="1214" y="707"/>
                    </a:cubicBezTo>
                    <a:cubicBezTo>
                      <a:pt x="1165" y="730"/>
                      <a:pt x="1127" y="788"/>
                      <a:pt x="1089" y="826"/>
                    </a:cubicBezTo>
                    <a:cubicBezTo>
                      <a:pt x="1022" y="894"/>
                      <a:pt x="946" y="954"/>
                      <a:pt x="883" y="1027"/>
                    </a:cubicBezTo>
                    <a:cubicBezTo>
                      <a:pt x="827" y="1091"/>
                      <a:pt x="768" y="1179"/>
                      <a:pt x="697" y="1227"/>
                    </a:cubicBezTo>
                    <a:cubicBezTo>
                      <a:pt x="655" y="1257"/>
                      <a:pt x="576" y="1215"/>
                      <a:pt x="526" y="1225"/>
                    </a:cubicBezTo>
                    <a:cubicBezTo>
                      <a:pt x="478" y="1234"/>
                      <a:pt x="423" y="1247"/>
                      <a:pt x="382" y="1276"/>
                    </a:cubicBezTo>
                    <a:cubicBezTo>
                      <a:pt x="360" y="1292"/>
                      <a:pt x="349" y="1326"/>
                      <a:pt x="326" y="1337"/>
                    </a:cubicBezTo>
                    <a:cubicBezTo>
                      <a:pt x="283" y="1356"/>
                      <a:pt x="230" y="1339"/>
                      <a:pt x="190" y="1365"/>
                    </a:cubicBezTo>
                    <a:cubicBezTo>
                      <a:pt x="158" y="1386"/>
                      <a:pt x="137" y="1439"/>
                      <a:pt x="115" y="1471"/>
                    </a:cubicBezTo>
                    <a:cubicBezTo>
                      <a:pt x="87" y="1509"/>
                      <a:pt x="30" y="1551"/>
                      <a:pt x="13" y="1592"/>
                    </a:cubicBezTo>
                    <a:cubicBezTo>
                      <a:pt x="0" y="1623"/>
                      <a:pt x="10" y="1677"/>
                      <a:pt x="10" y="1711"/>
                    </a:cubicBezTo>
                    <a:cubicBezTo>
                      <a:pt x="10" y="1995"/>
                      <a:pt x="10" y="1995"/>
                      <a:pt x="10" y="1995"/>
                    </a:cubicBezTo>
                    <a:cubicBezTo>
                      <a:pt x="10" y="2159"/>
                      <a:pt x="10" y="2159"/>
                      <a:pt x="10" y="2159"/>
                    </a:cubicBezTo>
                    <a:cubicBezTo>
                      <a:pt x="10" y="2182"/>
                      <a:pt x="5" y="2213"/>
                      <a:pt x="13" y="2235"/>
                    </a:cubicBezTo>
                    <a:cubicBezTo>
                      <a:pt x="31" y="2289"/>
                      <a:pt x="90" y="2324"/>
                      <a:pt x="110" y="2379"/>
                    </a:cubicBezTo>
                    <a:cubicBezTo>
                      <a:pt x="118" y="2379"/>
                      <a:pt x="118" y="2379"/>
                      <a:pt x="118" y="2379"/>
                    </a:cubicBezTo>
                    <a:cubicBezTo>
                      <a:pt x="145" y="2339"/>
                      <a:pt x="165" y="2293"/>
                      <a:pt x="193" y="2255"/>
                    </a:cubicBezTo>
                    <a:cubicBezTo>
                      <a:pt x="234" y="2198"/>
                      <a:pt x="290" y="2150"/>
                      <a:pt x="337" y="2099"/>
                    </a:cubicBezTo>
                    <a:cubicBezTo>
                      <a:pt x="436" y="1992"/>
                      <a:pt x="537" y="1888"/>
                      <a:pt x="654" y="1801"/>
                    </a:cubicBezTo>
                    <a:cubicBezTo>
                      <a:pt x="727" y="1747"/>
                      <a:pt x="820" y="1726"/>
                      <a:pt x="890" y="1665"/>
                    </a:cubicBezTo>
                    <a:cubicBezTo>
                      <a:pt x="977" y="1590"/>
                      <a:pt x="1059" y="1500"/>
                      <a:pt x="1136" y="1414"/>
                    </a:cubicBezTo>
                    <a:cubicBezTo>
                      <a:pt x="1170" y="1377"/>
                      <a:pt x="1199" y="1334"/>
                      <a:pt x="1238" y="1303"/>
                    </a:cubicBezTo>
                    <a:cubicBezTo>
                      <a:pt x="1243" y="1262"/>
                      <a:pt x="1282" y="1218"/>
                      <a:pt x="1306" y="1187"/>
                    </a:cubicBezTo>
                    <a:cubicBezTo>
                      <a:pt x="1345" y="1135"/>
                      <a:pt x="1385" y="1077"/>
                      <a:pt x="1415" y="1019"/>
                    </a:cubicBezTo>
                    <a:cubicBezTo>
                      <a:pt x="1424" y="1001"/>
                      <a:pt x="1420" y="982"/>
                      <a:pt x="1424" y="963"/>
                    </a:cubicBezTo>
                    <a:cubicBezTo>
                      <a:pt x="1431" y="931"/>
                      <a:pt x="1455" y="885"/>
                      <a:pt x="1478" y="863"/>
                    </a:cubicBezTo>
                    <a:cubicBezTo>
                      <a:pt x="1485" y="836"/>
                      <a:pt x="1512" y="815"/>
                      <a:pt x="1524" y="791"/>
                    </a:cubicBezTo>
                    <a:cubicBezTo>
                      <a:pt x="1538" y="765"/>
                      <a:pt x="1541" y="726"/>
                      <a:pt x="1557" y="703"/>
                    </a:cubicBezTo>
                    <a:cubicBezTo>
                      <a:pt x="1569" y="686"/>
                      <a:pt x="1591" y="680"/>
                      <a:pt x="1602" y="663"/>
                    </a:cubicBezTo>
                    <a:cubicBezTo>
                      <a:pt x="1641" y="602"/>
                      <a:pt x="1657" y="522"/>
                      <a:pt x="1714" y="475"/>
                    </a:cubicBezTo>
                    <a:cubicBezTo>
                      <a:pt x="1739" y="307"/>
                      <a:pt x="1739" y="307"/>
                      <a:pt x="1739" y="307"/>
                    </a:cubicBezTo>
                    <a:cubicBezTo>
                      <a:pt x="1772" y="275"/>
                      <a:pt x="1772" y="275"/>
                      <a:pt x="1772" y="275"/>
                    </a:cubicBezTo>
                    <a:cubicBezTo>
                      <a:pt x="1786" y="151"/>
                      <a:pt x="1786" y="151"/>
                      <a:pt x="1786" y="151"/>
                    </a:cubicBezTo>
                    <a:cubicBezTo>
                      <a:pt x="1770" y="147"/>
                      <a:pt x="1770" y="147"/>
                      <a:pt x="1770" y="147"/>
                    </a:cubicBezTo>
                    <a:cubicBezTo>
                      <a:pt x="1769" y="104"/>
                      <a:pt x="1782" y="74"/>
                      <a:pt x="1806" y="39"/>
                    </a:cubicBezTo>
                    <a:cubicBezTo>
                      <a:pt x="1795" y="27"/>
                      <a:pt x="1782" y="25"/>
                      <a:pt x="1766" y="21"/>
                    </a:cubicBezTo>
                    <a:cubicBezTo>
                      <a:pt x="1738" y="13"/>
                      <a:pt x="1711" y="0"/>
                      <a:pt x="1682" y="13"/>
                    </a:cubicBezTo>
                    <a:cubicBezTo>
                      <a:pt x="1663" y="21"/>
                      <a:pt x="1660" y="40"/>
                      <a:pt x="1646" y="54"/>
                    </a:cubicBezTo>
                    <a:cubicBezTo>
                      <a:pt x="1629" y="70"/>
                      <a:pt x="1601" y="83"/>
                      <a:pt x="1578" y="89"/>
                    </a:cubicBezTo>
                    <a:cubicBezTo>
                      <a:pt x="1554" y="95"/>
                      <a:pt x="1529" y="88"/>
                      <a:pt x="1506" y="95"/>
                    </a:cubicBezTo>
                    <a:cubicBezTo>
                      <a:pt x="1470" y="106"/>
                      <a:pt x="1442" y="128"/>
                      <a:pt x="1402" y="130"/>
                    </a:cubicBezTo>
                    <a:cubicBezTo>
                      <a:pt x="1375" y="132"/>
                      <a:pt x="1350" y="116"/>
                      <a:pt x="1322" y="120"/>
                    </a:cubicBezTo>
                    <a:cubicBezTo>
                      <a:pt x="1290" y="124"/>
                      <a:pt x="1264" y="151"/>
                      <a:pt x="1234" y="154"/>
                    </a:cubicBezTo>
                    <a:cubicBezTo>
                      <a:pt x="1197" y="157"/>
                      <a:pt x="1156" y="137"/>
                      <a:pt x="1122" y="144"/>
                    </a:cubicBezTo>
                    <a:cubicBezTo>
                      <a:pt x="1071" y="155"/>
                      <a:pt x="1033" y="206"/>
                      <a:pt x="982" y="222"/>
                    </a:cubicBezTo>
                    <a:cubicBezTo>
                      <a:pt x="936" y="237"/>
                      <a:pt x="888" y="194"/>
                      <a:pt x="842" y="197"/>
                    </a:cubicBezTo>
                    <a:cubicBezTo>
                      <a:pt x="823" y="199"/>
                      <a:pt x="811" y="220"/>
                      <a:pt x="794" y="227"/>
                    </a:cubicBezTo>
                    <a:cubicBezTo>
                      <a:pt x="736" y="252"/>
                      <a:pt x="661" y="295"/>
                      <a:pt x="594" y="270"/>
                    </a:cubicBezTo>
                    <a:cubicBezTo>
                      <a:pt x="531" y="246"/>
                      <a:pt x="481" y="185"/>
                      <a:pt x="449" y="127"/>
                    </a:cubicBezTo>
                    <a:cubicBezTo>
                      <a:pt x="443" y="115"/>
                      <a:pt x="416" y="89"/>
                      <a:pt x="401" y="98"/>
                    </a:cubicBezTo>
                    <a:cubicBezTo>
                      <a:pt x="382" y="110"/>
                      <a:pt x="372" y="141"/>
                      <a:pt x="360" y="159"/>
                    </a:cubicBezTo>
                    <a:cubicBezTo>
                      <a:pt x="344" y="184"/>
                      <a:pt x="310" y="205"/>
                      <a:pt x="302" y="235"/>
                    </a:cubicBezTo>
                    <a:cubicBezTo>
                      <a:pt x="297" y="254"/>
                      <a:pt x="313" y="264"/>
                      <a:pt x="320" y="279"/>
                    </a:cubicBezTo>
                    <a:cubicBezTo>
                      <a:pt x="340" y="323"/>
                      <a:pt x="367" y="344"/>
                      <a:pt x="394" y="380"/>
                    </a:cubicBezTo>
                    <a:cubicBezTo>
                      <a:pt x="412" y="404"/>
                      <a:pt x="417" y="439"/>
                      <a:pt x="443" y="459"/>
                    </a:cubicBezTo>
                    <a:cubicBezTo>
                      <a:pt x="538" y="534"/>
                      <a:pt x="648" y="563"/>
                      <a:pt x="762" y="601"/>
                    </a:cubicBezTo>
                    <a:cubicBezTo>
                      <a:pt x="856" y="633"/>
                      <a:pt x="956" y="685"/>
                      <a:pt x="1054" y="701"/>
                    </a:cubicBezTo>
                    <a:cubicBezTo>
                      <a:pt x="1105" y="710"/>
                      <a:pt x="1163" y="703"/>
                      <a:pt x="1214" y="703"/>
                    </a:cubicBezTo>
                    <a:close/>
                  </a:path>
                </a:pathLst>
              </a:custGeom>
              <a:solidFill>
                <a:srgbClr val="1AA4E1"/>
              </a:solidFill>
              <a:ln w="3175">
                <a:solidFill>
                  <a:schemeClr val="bg1"/>
                </a:solidFill>
                <a:round/>
                <a:headEnd/>
                <a:tailEnd/>
              </a:ln>
            </p:spPr>
            <p:txBody>
              <a:bodyPr vert="horz" wrap="square" lIns="121920" tIns="60960" rIns="121920" bIns="60960" numCol="1" anchor="t" anchorCtr="0" compatLnSpc="1">
                <a:prstTxWarp prst="textNoShape">
                  <a:avLst/>
                </a:prstTxWarp>
              </a:bodyPr>
              <a:lstStyle/>
              <a:p>
                <a:endParaRPr lang="de-DE"/>
              </a:p>
            </p:txBody>
          </p:sp>
          <p:sp>
            <p:nvSpPr>
              <p:cNvPr id="1053" name="Freeform 26">
                <a:extLst>
                  <a:ext uri="{FF2B5EF4-FFF2-40B4-BE49-F238E27FC236}">
                    <a16:creationId xmlns:a16="http://schemas.microsoft.com/office/drawing/2014/main" id="{62D736BA-C780-C16C-3E1C-0BD1F35418B3}"/>
                  </a:ext>
                </a:extLst>
              </p:cNvPr>
              <p:cNvSpPr>
                <a:spLocks/>
              </p:cNvSpPr>
              <p:nvPr/>
            </p:nvSpPr>
            <p:spPr bwMode="auto">
              <a:xfrm>
                <a:off x="3118326" y="1936614"/>
                <a:ext cx="87313" cy="92075"/>
              </a:xfrm>
              <a:custGeom>
                <a:avLst/>
                <a:gdLst/>
                <a:ahLst/>
                <a:cxnLst>
                  <a:cxn ang="0">
                    <a:pos x="179" y="27"/>
                  </a:cxn>
                  <a:cxn ang="0">
                    <a:pos x="183" y="51"/>
                  </a:cxn>
                  <a:cxn ang="0">
                    <a:pos x="147" y="27"/>
                  </a:cxn>
                  <a:cxn ang="0">
                    <a:pos x="63" y="111"/>
                  </a:cxn>
                  <a:cxn ang="0">
                    <a:pos x="2" y="207"/>
                  </a:cxn>
                  <a:cxn ang="0">
                    <a:pos x="7" y="255"/>
                  </a:cxn>
                  <a:cxn ang="0">
                    <a:pos x="10" y="302"/>
                  </a:cxn>
                  <a:cxn ang="0">
                    <a:pos x="111" y="298"/>
                  </a:cxn>
                  <a:cxn ang="0">
                    <a:pos x="159" y="289"/>
                  </a:cxn>
                  <a:cxn ang="0">
                    <a:pos x="199" y="304"/>
                  </a:cxn>
                  <a:cxn ang="0">
                    <a:pos x="267" y="211"/>
                  </a:cxn>
                  <a:cxn ang="0">
                    <a:pos x="191" y="197"/>
                  </a:cxn>
                  <a:cxn ang="0">
                    <a:pos x="143" y="203"/>
                  </a:cxn>
                  <a:cxn ang="0">
                    <a:pos x="195" y="170"/>
                  </a:cxn>
                  <a:cxn ang="0">
                    <a:pos x="296" y="115"/>
                  </a:cxn>
                  <a:cxn ang="0">
                    <a:pos x="238" y="2"/>
                  </a:cxn>
                  <a:cxn ang="0">
                    <a:pos x="179" y="27"/>
                  </a:cxn>
                </a:cxnLst>
                <a:rect l="0" t="0" r="r" b="b"/>
                <a:pathLst>
                  <a:path w="307" h="325">
                    <a:moveTo>
                      <a:pt x="179" y="27"/>
                    </a:moveTo>
                    <a:cubicBezTo>
                      <a:pt x="183" y="51"/>
                      <a:pt x="183" y="51"/>
                      <a:pt x="183" y="51"/>
                    </a:cubicBezTo>
                    <a:cubicBezTo>
                      <a:pt x="163" y="57"/>
                      <a:pt x="154" y="46"/>
                      <a:pt x="147" y="27"/>
                    </a:cubicBezTo>
                    <a:cubicBezTo>
                      <a:pt x="103" y="29"/>
                      <a:pt x="85" y="79"/>
                      <a:pt x="63" y="111"/>
                    </a:cubicBezTo>
                    <a:cubicBezTo>
                      <a:pt x="41" y="144"/>
                      <a:pt x="8" y="167"/>
                      <a:pt x="2" y="207"/>
                    </a:cubicBezTo>
                    <a:cubicBezTo>
                      <a:pt x="0" y="223"/>
                      <a:pt x="6" y="240"/>
                      <a:pt x="7" y="255"/>
                    </a:cubicBezTo>
                    <a:cubicBezTo>
                      <a:pt x="8" y="269"/>
                      <a:pt x="1" y="291"/>
                      <a:pt x="10" y="302"/>
                    </a:cubicBezTo>
                    <a:cubicBezTo>
                      <a:pt x="28" y="325"/>
                      <a:pt x="88" y="303"/>
                      <a:pt x="111" y="298"/>
                    </a:cubicBezTo>
                    <a:cubicBezTo>
                      <a:pt x="125" y="295"/>
                      <a:pt x="145" y="287"/>
                      <a:pt x="159" y="289"/>
                    </a:cubicBezTo>
                    <a:cubicBezTo>
                      <a:pt x="174" y="291"/>
                      <a:pt x="183" y="306"/>
                      <a:pt x="199" y="304"/>
                    </a:cubicBezTo>
                    <a:cubicBezTo>
                      <a:pt x="225" y="301"/>
                      <a:pt x="261" y="235"/>
                      <a:pt x="267" y="211"/>
                    </a:cubicBezTo>
                    <a:cubicBezTo>
                      <a:pt x="243" y="194"/>
                      <a:pt x="221" y="191"/>
                      <a:pt x="191" y="197"/>
                    </a:cubicBezTo>
                    <a:cubicBezTo>
                      <a:pt x="172" y="201"/>
                      <a:pt x="161" y="218"/>
                      <a:pt x="143" y="203"/>
                    </a:cubicBezTo>
                    <a:cubicBezTo>
                      <a:pt x="166" y="198"/>
                      <a:pt x="176" y="181"/>
                      <a:pt x="195" y="170"/>
                    </a:cubicBezTo>
                    <a:cubicBezTo>
                      <a:pt x="222" y="156"/>
                      <a:pt x="282" y="146"/>
                      <a:pt x="296" y="115"/>
                    </a:cubicBezTo>
                    <a:cubicBezTo>
                      <a:pt x="307" y="89"/>
                      <a:pt x="271" y="4"/>
                      <a:pt x="238" y="2"/>
                    </a:cubicBezTo>
                    <a:cubicBezTo>
                      <a:pt x="218" y="0"/>
                      <a:pt x="197" y="20"/>
                      <a:pt x="179" y="27"/>
                    </a:cubicBezTo>
                    <a:close/>
                  </a:path>
                </a:pathLst>
              </a:custGeom>
              <a:grpFill/>
              <a:ln w="3175">
                <a:noFill/>
                <a:round/>
                <a:headEnd/>
                <a:tailEnd/>
              </a:ln>
            </p:spPr>
            <p:txBody>
              <a:bodyPr vert="horz" wrap="square" lIns="121920" tIns="60960" rIns="121920" bIns="60960" numCol="1" anchor="t" anchorCtr="0" compatLnSpc="1">
                <a:prstTxWarp prst="textNoShape">
                  <a:avLst/>
                </a:prstTxWarp>
              </a:bodyPr>
              <a:lstStyle/>
              <a:p>
                <a:endParaRPr lang="de-DE"/>
              </a:p>
            </p:txBody>
          </p:sp>
          <p:sp>
            <p:nvSpPr>
              <p:cNvPr id="1054" name="Freeform 27">
                <a:extLst>
                  <a:ext uri="{FF2B5EF4-FFF2-40B4-BE49-F238E27FC236}">
                    <a16:creationId xmlns:a16="http://schemas.microsoft.com/office/drawing/2014/main" id="{71530ADE-4975-8E0F-B139-F85157C05634}"/>
                  </a:ext>
                </a:extLst>
              </p:cNvPr>
              <p:cNvSpPr>
                <a:spLocks/>
              </p:cNvSpPr>
              <p:nvPr/>
            </p:nvSpPr>
            <p:spPr bwMode="auto">
              <a:xfrm>
                <a:off x="2732563" y="2328726"/>
                <a:ext cx="395288" cy="469900"/>
              </a:xfrm>
              <a:custGeom>
                <a:avLst/>
                <a:gdLst/>
                <a:ahLst/>
                <a:cxnLst>
                  <a:cxn ang="0">
                    <a:pos x="13" y="101"/>
                  </a:cxn>
                  <a:cxn ang="0">
                    <a:pos x="50" y="171"/>
                  </a:cxn>
                  <a:cxn ang="0">
                    <a:pos x="91" y="198"/>
                  </a:cxn>
                  <a:cxn ang="0">
                    <a:pos x="83" y="242"/>
                  </a:cxn>
                  <a:cxn ang="0">
                    <a:pos x="129" y="337"/>
                  </a:cxn>
                  <a:cxn ang="0">
                    <a:pos x="166" y="413"/>
                  </a:cxn>
                  <a:cxn ang="0">
                    <a:pos x="149" y="581"/>
                  </a:cxn>
                  <a:cxn ang="0">
                    <a:pos x="157" y="609"/>
                  </a:cxn>
                  <a:cxn ang="0">
                    <a:pos x="117" y="633"/>
                  </a:cxn>
                  <a:cxn ang="0">
                    <a:pos x="90" y="673"/>
                  </a:cxn>
                  <a:cxn ang="0">
                    <a:pos x="41" y="717"/>
                  </a:cxn>
                  <a:cxn ang="0">
                    <a:pos x="0" y="809"/>
                  </a:cxn>
                  <a:cxn ang="0">
                    <a:pos x="7" y="861"/>
                  </a:cxn>
                  <a:cxn ang="0">
                    <a:pos x="5" y="1005"/>
                  </a:cxn>
                  <a:cxn ang="0">
                    <a:pos x="137" y="1074"/>
                  </a:cxn>
                  <a:cxn ang="0">
                    <a:pos x="473" y="1261"/>
                  </a:cxn>
                  <a:cxn ang="0">
                    <a:pos x="641" y="1354"/>
                  </a:cxn>
                  <a:cxn ang="0">
                    <a:pos x="641" y="1435"/>
                  </a:cxn>
                  <a:cxn ang="0">
                    <a:pos x="733" y="1508"/>
                  </a:cxn>
                  <a:cxn ang="0">
                    <a:pos x="929" y="1645"/>
                  </a:cxn>
                  <a:cxn ang="0">
                    <a:pos x="929" y="1629"/>
                  </a:cxn>
                  <a:cxn ang="0">
                    <a:pos x="937" y="1637"/>
                  </a:cxn>
                  <a:cxn ang="0">
                    <a:pos x="986" y="1573"/>
                  </a:cxn>
                  <a:cxn ang="0">
                    <a:pos x="1031" y="1489"/>
                  </a:cxn>
                  <a:cxn ang="0">
                    <a:pos x="1085" y="1397"/>
                  </a:cxn>
                  <a:cxn ang="0">
                    <a:pos x="1114" y="1285"/>
                  </a:cxn>
                  <a:cxn ang="0">
                    <a:pos x="1205" y="1245"/>
                  </a:cxn>
                  <a:cxn ang="0">
                    <a:pos x="1213" y="1217"/>
                  </a:cxn>
                  <a:cxn ang="0">
                    <a:pos x="1209" y="1229"/>
                  </a:cxn>
                  <a:cxn ang="0">
                    <a:pos x="1229" y="1209"/>
                  </a:cxn>
                  <a:cxn ang="0">
                    <a:pos x="1265" y="1197"/>
                  </a:cxn>
                  <a:cxn ang="0">
                    <a:pos x="1245" y="1177"/>
                  </a:cxn>
                  <a:cxn ang="0">
                    <a:pos x="1245" y="1173"/>
                  </a:cxn>
                  <a:cxn ang="0">
                    <a:pos x="1341" y="1105"/>
                  </a:cxn>
                  <a:cxn ang="0">
                    <a:pos x="1239" y="979"/>
                  </a:cxn>
                  <a:cxn ang="0">
                    <a:pos x="1237" y="845"/>
                  </a:cxn>
                  <a:cxn ang="0">
                    <a:pos x="1237" y="541"/>
                  </a:cxn>
                  <a:cxn ang="0">
                    <a:pos x="1237" y="401"/>
                  </a:cxn>
                  <a:cxn ang="0">
                    <a:pos x="1240" y="337"/>
                  </a:cxn>
                  <a:cxn ang="0">
                    <a:pos x="1291" y="281"/>
                  </a:cxn>
                  <a:cxn ang="0">
                    <a:pos x="1351" y="197"/>
                  </a:cxn>
                  <a:cxn ang="0">
                    <a:pos x="1385" y="133"/>
                  </a:cxn>
                  <a:cxn ang="0">
                    <a:pos x="1265" y="139"/>
                  </a:cxn>
                  <a:cxn ang="0">
                    <a:pos x="1193" y="87"/>
                  </a:cxn>
                  <a:cxn ang="0">
                    <a:pos x="1116" y="115"/>
                  </a:cxn>
                  <a:cxn ang="0">
                    <a:pos x="981" y="233"/>
                  </a:cxn>
                  <a:cxn ang="0">
                    <a:pos x="861" y="212"/>
                  </a:cxn>
                  <a:cxn ang="0">
                    <a:pos x="809" y="198"/>
                  </a:cxn>
                  <a:cxn ang="0">
                    <a:pos x="737" y="195"/>
                  </a:cxn>
                  <a:cxn ang="0">
                    <a:pos x="545" y="66"/>
                  </a:cxn>
                  <a:cxn ang="0">
                    <a:pos x="381" y="53"/>
                  </a:cxn>
                  <a:cxn ang="0">
                    <a:pos x="349" y="21"/>
                  </a:cxn>
                  <a:cxn ang="0">
                    <a:pos x="253" y="25"/>
                  </a:cxn>
                  <a:cxn ang="0">
                    <a:pos x="13" y="101"/>
                  </a:cxn>
                </a:cxnLst>
                <a:rect l="0" t="0" r="r" b="b"/>
                <a:pathLst>
                  <a:path w="1386" h="1645">
                    <a:moveTo>
                      <a:pt x="13" y="101"/>
                    </a:moveTo>
                    <a:cubicBezTo>
                      <a:pt x="50" y="171"/>
                      <a:pt x="50" y="171"/>
                      <a:pt x="50" y="171"/>
                    </a:cubicBezTo>
                    <a:cubicBezTo>
                      <a:pt x="91" y="198"/>
                      <a:pt x="91" y="198"/>
                      <a:pt x="91" y="198"/>
                    </a:cubicBezTo>
                    <a:cubicBezTo>
                      <a:pt x="83" y="242"/>
                      <a:pt x="83" y="242"/>
                      <a:pt x="83" y="242"/>
                    </a:cubicBezTo>
                    <a:cubicBezTo>
                      <a:pt x="129" y="337"/>
                      <a:pt x="129" y="337"/>
                      <a:pt x="129" y="337"/>
                    </a:cubicBezTo>
                    <a:cubicBezTo>
                      <a:pt x="153" y="338"/>
                      <a:pt x="163" y="392"/>
                      <a:pt x="166" y="413"/>
                    </a:cubicBezTo>
                    <a:cubicBezTo>
                      <a:pt x="176" y="470"/>
                      <a:pt x="218" y="540"/>
                      <a:pt x="149" y="581"/>
                    </a:cubicBezTo>
                    <a:cubicBezTo>
                      <a:pt x="157" y="609"/>
                      <a:pt x="157" y="609"/>
                      <a:pt x="157" y="609"/>
                    </a:cubicBezTo>
                    <a:cubicBezTo>
                      <a:pt x="141" y="614"/>
                      <a:pt x="123" y="616"/>
                      <a:pt x="117" y="633"/>
                    </a:cubicBezTo>
                    <a:cubicBezTo>
                      <a:pt x="95" y="637"/>
                      <a:pt x="99" y="656"/>
                      <a:pt x="90" y="673"/>
                    </a:cubicBezTo>
                    <a:cubicBezTo>
                      <a:pt x="80" y="694"/>
                      <a:pt x="63" y="710"/>
                      <a:pt x="41" y="717"/>
                    </a:cubicBezTo>
                    <a:cubicBezTo>
                      <a:pt x="0" y="809"/>
                      <a:pt x="0" y="809"/>
                      <a:pt x="0" y="809"/>
                    </a:cubicBezTo>
                    <a:cubicBezTo>
                      <a:pt x="7" y="861"/>
                      <a:pt x="7" y="861"/>
                      <a:pt x="7" y="861"/>
                    </a:cubicBezTo>
                    <a:cubicBezTo>
                      <a:pt x="5" y="1005"/>
                      <a:pt x="5" y="1005"/>
                      <a:pt x="5" y="1005"/>
                    </a:cubicBezTo>
                    <a:cubicBezTo>
                      <a:pt x="52" y="1016"/>
                      <a:pt x="95" y="1052"/>
                      <a:pt x="137" y="1074"/>
                    </a:cubicBezTo>
                    <a:cubicBezTo>
                      <a:pt x="251" y="1132"/>
                      <a:pt x="364" y="1195"/>
                      <a:pt x="473" y="1261"/>
                    </a:cubicBezTo>
                    <a:cubicBezTo>
                      <a:pt x="524" y="1292"/>
                      <a:pt x="599" y="1313"/>
                      <a:pt x="641" y="1354"/>
                    </a:cubicBezTo>
                    <a:cubicBezTo>
                      <a:pt x="673" y="1386"/>
                      <a:pt x="624" y="1410"/>
                      <a:pt x="641" y="1435"/>
                    </a:cubicBezTo>
                    <a:cubicBezTo>
                      <a:pt x="662" y="1465"/>
                      <a:pt x="704" y="1488"/>
                      <a:pt x="733" y="1508"/>
                    </a:cubicBezTo>
                    <a:cubicBezTo>
                      <a:pt x="791" y="1550"/>
                      <a:pt x="860" y="1627"/>
                      <a:pt x="929" y="1645"/>
                    </a:cubicBezTo>
                    <a:cubicBezTo>
                      <a:pt x="929" y="1629"/>
                      <a:pt x="929" y="1629"/>
                      <a:pt x="929" y="1629"/>
                    </a:cubicBezTo>
                    <a:cubicBezTo>
                      <a:pt x="937" y="1637"/>
                      <a:pt x="937" y="1637"/>
                      <a:pt x="937" y="1637"/>
                    </a:cubicBezTo>
                    <a:cubicBezTo>
                      <a:pt x="967" y="1629"/>
                      <a:pt x="974" y="1599"/>
                      <a:pt x="986" y="1573"/>
                    </a:cubicBezTo>
                    <a:cubicBezTo>
                      <a:pt x="1001" y="1545"/>
                      <a:pt x="1018" y="1519"/>
                      <a:pt x="1031" y="1489"/>
                    </a:cubicBezTo>
                    <a:cubicBezTo>
                      <a:pt x="1047" y="1451"/>
                      <a:pt x="1047" y="1422"/>
                      <a:pt x="1085" y="1397"/>
                    </a:cubicBezTo>
                    <a:cubicBezTo>
                      <a:pt x="1085" y="1365"/>
                      <a:pt x="1087" y="1305"/>
                      <a:pt x="1114" y="1285"/>
                    </a:cubicBezTo>
                    <a:cubicBezTo>
                      <a:pt x="1141" y="1264"/>
                      <a:pt x="1175" y="1267"/>
                      <a:pt x="1205" y="1245"/>
                    </a:cubicBezTo>
                    <a:cubicBezTo>
                      <a:pt x="1213" y="1217"/>
                      <a:pt x="1213" y="1217"/>
                      <a:pt x="1213" y="1217"/>
                    </a:cubicBezTo>
                    <a:cubicBezTo>
                      <a:pt x="1209" y="1229"/>
                      <a:pt x="1209" y="1229"/>
                      <a:pt x="1209" y="1229"/>
                    </a:cubicBezTo>
                    <a:cubicBezTo>
                      <a:pt x="1226" y="1232"/>
                      <a:pt x="1232" y="1226"/>
                      <a:pt x="1229" y="1209"/>
                    </a:cubicBezTo>
                    <a:cubicBezTo>
                      <a:pt x="1265" y="1197"/>
                      <a:pt x="1265" y="1197"/>
                      <a:pt x="1265" y="1197"/>
                    </a:cubicBezTo>
                    <a:cubicBezTo>
                      <a:pt x="1245" y="1177"/>
                      <a:pt x="1245" y="1177"/>
                      <a:pt x="1245" y="1177"/>
                    </a:cubicBezTo>
                    <a:cubicBezTo>
                      <a:pt x="1245" y="1173"/>
                      <a:pt x="1245" y="1173"/>
                      <a:pt x="1245" y="1173"/>
                    </a:cubicBezTo>
                    <a:cubicBezTo>
                      <a:pt x="1291" y="1173"/>
                      <a:pt x="1319" y="1145"/>
                      <a:pt x="1341" y="1105"/>
                    </a:cubicBezTo>
                    <a:cubicBezTo>
                      <a:pt x="1308" y="1081"/>
                      <a:pt x="1252" y="1019"/>
                      <a:pt x="1239" y="979"/>
                    </a:cubicBezTo>
                    <a:cubicBezTo>
                      <a:pt x="1226" y="943"/>
                      <a:pt x="1237" y="884"/>
                      <a:pt x="1237" y="845"/>
                    </a:cubicBezTo>
                    <a:cubicBezTo>
                      <a:pt x="1237" y="541"/>
                      <a:pt x="1237" y="541"/>
                      <a:pt x="1237" y="541"/>
                    </a:cubicBezTo>
                    <a:cubicBezTo>
                      <a:pt x="1237" y="401"/>
                      <a:pt x="1237" y="401"/>
                      <a:pt x="1237" y="401"/>
                    </a:cubicBezTo>
                    <a:cubicBezTo>
                      <a:pt x="1237" y="382"/>
                      <a:pt x="1233" y="356"/>
                      <a:pt x="1240" y="337"/>
                    </a:cubicBezTo>
                    <a:cubicBezTo>
                      <a:pt x="1248" y="314"/>
                      <a:pt x="1275" y="299"/>
                      <a:pt x="1291" y="281"/>
                    </a:cubicBezTo>
                    <a:cubicBezTo>
                      <a:pt x="1314" y="256"/>
                      <a:pt x="1331" y="225"/>
                      <a:pt x="1351" y="197"/>
                    </a:cubicBezTo>
                    <a:cubicBezTo>
                      <a:pt x="1365" y="179"/>
                      <a:pt x="1386" y="158"/>
                      <a:pt x="1385" y="133"/>
                    </a:cubicBezTo>
                    <a:cubicBezTo>
                      <a:pt x="1354" y="136"/>
                      <a:pt x="1294" y="150"/>
                      <a:pt x="1265" y="139"/>
                    </a:cubicBezTo>
                    <a:cubicBezTo>
                      <a:pt x="1237" y="128"/>
                      <a:pt x="1227" y="90"/>
                      <a:pt x="1193" y="87"/>
                    </a:cubicBezTo>
                    <a:cubicBezTo>
                      <a:pt x="1168" y="84"/>
                      <a:pt x="1138" y="105"/>
                      <a:pt x="1116" y="115"/>
                    </a:cubicBezTo>
                    <a:cubicBezTo>
                      <a:pt x="1064" y="140"/>
                      <a:pt x="992" y="167"/>
                      <a:pt x="981" y="233"/>
                    </a:cubicBezTo>
                    <a:cubicBezTo>
                      <a:pt x="945" y="214"/>
                      <a:pt x="901" y="219"/>
                      <a:pt x="861" y="212"/>
                    </a:cubicBezTo>
                    <a:cubicBezTo>
                      <a:pt x="844" y="209"/>
                      <a:pt x="827" y="199"/>
                      <a:pt x="809" y="198"/>
                    </a:cubicBezTo>
                    <a:cubicBezTo>
                      <a:pt x="786" y="197"/>
                      <a:pt x="761" y="203"/>
                      <a:pt x="737" y="195"/>
                    </a:cubicBezTo>
                    <a:cubicBezTo>
                      <a:pt x="669" y="171"/>
                      <a:pt x="607" y="104"/>
                      <a:pt x="545" y="66"/>
                    </a:cubicBezTo>
                    <a:cubicBezTo>
                      <a:pt x="497" y="37"/>
                      <a:pt x="434" y="61"/>
                      <a:pt x="381" y="53"/>
                    </a:cubicBezTo>
                    <a:cubicBezTo>
                      <a:pt x="360" y="49"/>
                      <a:pt x="366" y="26"/>
                      <a:pt x="349" y="21"/>
                    </a:cubicBezTo>
                    <a:cubicBezTo>
                      <a:pt x="322" y="12"/>
                      <a:pt x="281" y="25"/>
                      <a:pt x="253" y="25"/>
                    </a:cubicBezTo>
                    <a:cubicBezTo>
                      <a:pt x="163" y="28"/>
                      <a:pt x="58" y="0"/>
                      <a:pt x="13" y="101"/>
                    </a:cubicBezTo>
                    <a:close/>
                  </a:path>
                </a:pathLst>
              </a:custGeom>
              <a:grpFill/>
              <a:ln w="3175">
                <a:noFill/>
                <a:round/>
                <a:headEnd/>
                <a:tailEnd/>
              </a:ln>
            </p:spPr>
            <p:txBody>
              <a:bodyPr vert="horz" wrap="square" lIns="121920" tIns="60960" rIns="121920" bIns="60960" numCol="1" anchor="t" anchorCtr="0" compatLnSpc="1">
                <a:prstTxWarp prst="textNoShape">
                  <a:avLst/>
                </a:prstTxWarp>
              </a:bodyPr>
              <a:lstStyle/>
              <a:p>
                <a:endParaRPr lang="de-DE"/>
              </a:p>
            </p:txBody>
          </p:sp>
          <p:sp>
            <p:nvSpPr>
              <p:cNvPr id="1055" name="Freeform 28">
                <a:extLst>
                  <a:ext uri="{FF2B5EF4-FFF2-40B4-BE49-F238E27FC236}">
                    <a16:creationId xmlns:a16="http://schemas.microsoft.com/office/drawing/2014/main" id="{E680A1D0-971D-830B-7621-AD78139C9C0E}"/>
                  </a:ext>
                </a:extLst>
              </p:cNvPr>
              <p:cNvSpPr>
                <a:spLocks/>
              </p:cNvSpPr>
              <p:nvPr/>
            </p:nvSpPr>
            <p:spPr bwMode="auto">
              <a:xfrm>
                <a:off x="2502376" y="2611301"/>
                <a:ext cx="554038" cy="533400"/>
              </a:xfrm>
              <a:custGeom>
                <a:avLst/>
                <a:gdLst/>
                <a:ahLst/>
                <a:cxnLst>
                  <a:cxn ang="0">
                    <a:pos x="257" y="109"/>
                  </a:cxn>
                  <a:cxn ang="0">
                    <a:pos x="188" y="324"/>
                  </a:cxn>
                  <a:cxn ang="0">
                    <a:pos x="261" y="383"/>
                  </a:cxn>
                  <a:cxn ang="0">
                    <a:pos x="184" y="484"/>
                  </a:cxn>
                  <a:cxn ang="0">
                    <a:pos x="16" y="596"/>
                  </a:cxn>
                  <a:cxn ang="0">
                    <a:pos x="52" y="816"/>
                  </a:cxn>
                  <a:cxn ang="0">
                    <a:pos x="41" y="920"/>
                  </a:cxn>
                  <a:cxn ang="0">
                    <a:pos x="196" y="1144"/>
                  </a:cxn>
                  <a:cxn ang="0">
                    <a:pos x="272" y="1296"/>
                  </a:cxn>
                  <a:cxn ang="0">
                    <a:pos x="404" y="1374"/>
                  </a:cxn>
                  <a:cxn ang="0">
                    <a:pos x="464" y="1403"/>
                  </a:cxn>
                  <a:cxn ang="0">
                    <a:pos x="644" y="1460"/>
                  </a:cxn>
                  <a:cxn ang="0">
                    <a:pos x="807" y="1511"/>
                  </a:cxn>
                  <a:cxn ang="0">
                    <a:pos x="906" y="1584"/>
                  </a:cxn>
                  <a:cxn ang="0">
                    <a:pos x="927" y="1696"/>
                  </a:cxn>
                  <a:cxn ang="0">
                    <a:pos x="976" y="1836"/>
                  </a:cxn>
                  <a:cxn ang="0">
                    <a:pos x="1144" y="1816"/>
                  </a:cxn>
                  <a:cxn ang="0">
                    <a:pos x="1280" y="1863"/>
                  </a:cxn>
                  <a:cxn ang="0">
                    <a:pos x="1407" y="1866"/>
                  </a:cxn>
                  <a:cxn ang="0">
                    <a:pos x="1524" y="1788"/>
                  </a:cxn>
                  <a:cxn ang="0">
                    <a:pos x="1676" y="1768"/>
                  </a:cxn>
                  <a:cxn ang="0">
                    <a:pos x="1776" y="1739"/>
                  </a:cxn>
                  <a:cxn ang="0">
                    <a:pos x="1904" y="1596"/>
                  </a:cxn>
                  <a:cxn ang="0">
                    <a:pos x="1884" y="1592"/>
                  </a:cxn>
                  <a:cxn ang="0">
                    <a:pos x="1808" y="1488"/>
                  </a:cxn>
                  <a:cxn ang="0">
                    <a:pos x="1764" y="1380"/>
                  </a:cxn>
                  <a:cxn ang="0">
                    <a:pos x="1742" y="1296"/>
                  </a:cxn>
                  <a:cxn ang="0">
                    <a:pos x="1738" y="1128"/>
                  </a:cxn>
                  <a:cxn ang="0">
                    <a:pos x="1724" y="992"/>
                  </a:cxn>
                  <a:cxn ang="0">
                    <a:pos x="1686" y="780"/>
                  </a:cxn>
                  <a:cxn ang="0">
                    <a:pos x="1727" y="660"/>
                  </a:cxn>
                  <a:cxn ang="0">
                    <a:pos x="1504" y="481"/>
                  </a:cxn>
                  <a:cxn ang="0">
                    <a:pos x="1468" y="404"/>
                  </a:cxn>
                  <a:cxn ang="0">
                    <a:pos x="1364" y="303"/>
                  </a:cxn>
                  <a:cxn ang="0">
                    <a:pos x="924" y="59"/>
                  </a:cxn>
                  <a:cxn ang="0">
                    <a:pos x="656" y="0"/>
                  </a:cxn>
                  <a:cxn ang="0">
                    <a:pos x="192" y="8"/>
                  </a:cxn>
                </a:cxnLst>
                <a:rect l="0" t="0" r="r" b="b"/>
                <a:pathLst>
                  <a:path w="1944" h="1868">
                    <a:moveTo>
                      <a:pt x="192" y="8"/>
                    </a:moveTo>
                    <a:cubicBezTo>
                      <a:pt x="257" y="109"/>
                      <a:pt x="257" y="109"/>
                      <a:pt x="257" y="109"/>
                    </a:cubicBezTo>
                    <a:cubicBezTo>
                      <a:pt x="264" y="236"/>
                      <a:pt x="264" y="236"/>
                      <a:pt x="264" y="236"/>
                    </a:cubicBezTo>
                    <a:cubicBezTo>
                      <a:pt x="197" y="226"/>
                      <a:pt x="211" y="282"/>
                      <a:pt x="188" y="324"/>
                    </a:cubicBezTo>
                    <a:cubicBezTo>
                      <a:pt x="188" y="328"/>
                      <a:pt x="188" y="328"/>
                      <a:pt x="188" y="328"/>
                    </a:cubicBezTo>
                    <a:cubicBezTo>
                      <a:pt x="205" y="342"/>
                      <a:pt x="275" y="346"/>
                      <a:pt x="261" y="383"/>
                    </a:cubicBezTo>
                    <a:cubicBezTo>
                      <a:pt x="254" y="403"/>
                      <a:pt x="229" y="399"/>
                      <a:pt x="228" y="424"/>
                    </a:cubicBezTo>
                    <a:cubicBezTo>
                      <a:pt x="200" y="433"/>
                      <a:pt x="188" y="456"/>
                      <a:pt x="184" y="484"/>
                    </a:cubicBezTo>
                    <a:cubicBezTo>
                      <a:pt x="156" y="493"/>
                      <a:pt x="152" y="531"/>
                      <a:pt x="135" y="552"/>
                    </a:cubicBezTo>
                    <a:cubicBezTo>
                      <a:pt x="101" y="592"/>
                      <a:pt x="64" y="596"/>
                      <a:pt x="16" y="596"/>
                    </a:cubicBezTo>
                    <a:cubicBezTo>
                      <a:pt x="22" y="628"/>
                      <a:pt x="0" y="658"/>
                      <a:pt x="6" y="692"/>
                    </a:cubicBezTo>
                    <a:cubicBezTo>
                      <a:pt x="13" y="734"/>
                      <a:pt x="50" y="773"/>
                      <a:pt x="52" y="816"/>
                    </a:cubicBezTo>
                    <a:cubicBezTo>
                      <a:pt x="52" y="833"/>
                      <a:pt x="39" y="844"/>
                      <a:pt x="34" y="860"/>
                    </a:cubicBezTo>
                    <a:cubicBezTo>
                      <a:pt x="29" y="878"/>
                      <a:pt x="36" y="903"/>
                      <a:pt x="41" y="920"/>
                    </a:cubicBezTo>
                    <a:cubicBezTo>
                      <a:pt x="63" y="993"/>
                      <a:pt x="132" y="1009"/>
                      <a:pt x="170" y="1068"/>
                    </a:cubicBezTo>
                    <a:cubicBezTo>
                      <a:pt x="186" y="1093"/>
                      <a:pt x="187" y="1117"/>
                      <a:pt x="196" y="1144"/>
                    </a:cubicBezTo>
                    <a:cubicBezTo>
                      <a:pt x="206" y="1169"/>
                      <a:pt x="226" y="1188"/>
                      <a:pt x="237" y="1212"/>
                    </a:cubicBezTo>
                    <a:cubicBezTo>
                      <a:pt x="251" y="1239"/>
                      <a:pt x="255" y="1271"/>
                      <a:pt x="272" y="1296"/>
                    </a:cubicBezTo>
                    <a:cubicBezTo>
                      <a:pt x="299" y="1335"/>
                      <a:pt x="332" y="1316"/>
                      <a:pt x="368" y="1334"/>
                    </a:cubicBezTo>
                    <a:cubicBezTo>
                      <a:pt x="386" y="1343"/>
                      <a:pt x="389" y="1363"/>
                      <a:pt x="404" y="1374"/>
                    </a:cubicBezTo>
                    <a:cubicBezTo>
                      <a:pt x="417" y="1382"/>
                      <a:pt x="431" y="1374"/>
                      <a:pt x="443" y="1380"/>
                    </a:cubicBezTo>
                    <a:cubicBezTo>
                      <a:pt x="452" y="1386"/>
                      <a:pt x="454" y="1398"/>
                      <a:pt x="464" y="1403"/>
                    </a:cubicBezTo>
                    <a:cubicBezTo>
                      <a:pt x="488" y="1414"/>
                      <a:pt x="529" y="1420"/>
                      <a:pt x="556" y="1420"/>
                    </a:cubicBezTo>
                    <a:cubicBezTo>
                      <a:pt x="560" y="1446"/>
                      <a:pt x="620" y="1465"/>
                      <a:pt x="644" y="1460"/>
                    </a:cubicBezTo>
                    <a:cubicBezTo>
                      <a:pt x="666" y="1498"/>
                      <a:pt x="732" y="1490"/>
                      <a:pt x="768" y="1497"/>
                    </a:cubicBezTo>
                    <a:cubicBezTo>
                      <a:pt x="780" y="1500"/>
                      <a:pt x="794" y="1516"/>
                      <a:pt x="807" y="1511"/>
                    </a:cubicBezTo>
                    <a:cubicBezTo>
                      <a:pt x="818" y="1506"/>
                      <a:pt x="816" y="1489"/>
                      <a:pt x="816" y="1480"/>
                    </a:cubicBezTo>
                    <a:cubicBezTo>
                      <a:pt x="851" y="1498"/>
                      <a:pt x="896" y="1545"/>
                      <a:pt x="906" y="1584"/>
                    </a:cubicBezTo>
                    <a:cubicBezTo>
                      <a:pt x="912" y="1606"/>
                      <a:pt x="906" y="1627"/>
                      <a:pt x="910" y="1648"/>
                    </a:cubicBezTo>
                    <a:cubicBezTo>
                      <a:pt x="913" y="1665"/>
                      <a:pt x="926" y="1679"/>
                      <a:pt x="927" y="1696"/>
                    </a:cubicBezTo>
                    <a:cubicBezTo>
                      <a:pt x="928" y="1715"/>
                      <a:pt x="912" y="1732"/>
                      <a:pt x="917" y="1752"/>
                    </a:cubicBezTo>
                    <a:cubicBezTo>
                      <a:pt x="925" y="1786"/>
                      <a:pt x="972" y="1800"/>
                      <a:pt x="976" y="1836"/>
                    </a:cubicBezTo>
                    <a:cubicBezTo>
                      <a:pt x="1004" y="1844"/>
                      <a:pt x="1067" y="1850"/>
                      <a:pt x="1095" y="1843"/>
                    </a:cubicBezTo>
                    <a:cubicBezTo>
                      <a:pt x="1113" y="1838"/>
                      <a:pt x="1123" y="1815"/>
                      <a:pt x="1144" y="1816"/>
                    </a:cubicBezTo>
                    <a:cubicBezTo>
                      <a:pt x="1177" y="1817"/>
                      <a:pt x="1178" y="1857"/>
                      <a:pt x="1201" y="1863"/>
                    </a:cubicBezTo>
                    <a:cubicBezTo>
                      <a:pt x="1219" y="1867"/>
                      <a:pt x="1262" y="1868"/>
                      <a:pt x="1280" y="1863"/>
                    </a:cubicBezTo>
                    <a:cubicBezTo>
                      <a:pt x="1294" y="1858"/>
                      <a:pt x="1305" y="1843"/>
                      <a:pt x="1320" y="1842"/>
                    </a:cubicBezTo>
                    <a:cubicBezTo>
                      <a:pt x="1347" y="1840"/>
                      <a:pt x="1377" y="1867"/>
                      <a:pt x="1407" y="1866"/>
                    </a:cubicBezTo>
                    <a:cubicBezTo>
                      <a:pt x="1432" y="1866"/>
                      <a:pt x="1467" y="1840"/>
                      <a:pt x="1488" y="1828"/>
                    </a:cubicBezTo>
                    <a:cubicBezTo>
                      <a:pt x="1482" y="1804"/>
                      <a:pt x="1498" y="1786"/>
                      <a:pt x="1524" y="1788"/>
                    </a:cubicBezTo>
                    <a:cubicBezTo>
                      <a:pt x="1546" y="1790"/>
                      <a:pt x="1566" y="1809"/>
                      <a:pt x="1588" y="1809"/>
                    </a:cubicBezTo>
                    <a:cubicBezTo>
                      <a:pt x="1615" y="1808"/>
                      <a:pt x="1648" y="1776"/>
                      <a:pt x="1676" y="1768"/>
                    </a:cubicBezTo>
                    <a:cubicBezTo>
                      <a:pt x="1695" y="1762"/>
                      <a:pt x="1713" y="1775"/>
                      <a:pt x="1731" y="1769"/>
                    </a:cubicBezTo>
                    <a:cubicBezTo>
                      <a:pt x="1748" y="1763"/>
                      <a:pt x="1760" y="1746"/>
                      <a:pt x="1776" y="1739"/>
                    </a:cubicBezTo>
                    <a:cubicBezTo>
                      <a:pt x="1833" y="1714"/>
                      <a:pt x="1900" y="1692"/>
                      <a:pt x="1944" y="1644"/>
                    </a:cubicBezTo>
                    <a:cubicBezTo>
                      <a:pt x="1904" y="1596"/>
                      <a:pt x="1904" y="1596"/>
                      <a:pt x="1904" y="1596"/>
                    </a:cubicBezTo>
                    <a:cubicBezTo>
                      <a:pt x="1880" y="1604"/>
                      <a:pt x="1880" y="1604"/>
                      <a:pt x="1880" y="1604"/>
                    </a:cubicBezTo>
                    <a:cubicBezTo>
                      <a:pt x="1884" y="1592"/>
                      <a:pt x="1884" y="1592"/>
                      <a:pt x="1884" y="1592"/>
                    </a:cubicBezTo>
                    <a:cubicBezTo>
                      <a:pt x="1824" y="1560"/>
                      <a:pt x="1824" y="1560"/>
                      <a:pt x="1824" y="1560"/>
                    </a:cubicBezTo>
                    <a:cubicBezTo>
                      <a:pt x="1808" y="1488"/>
                      <a:pt x="1808" y="1488"/>
                      <a:pt x="1808" y="1488"/>
                    </a:cubicBezTo>
                    <a:cubicBezTo>
                      <a:pt x="1801" y="1428"/>
                      <a:pt x="1801" y="1428"/>
                      <a:pt x="1801" y="1428"/>
                    </a:cubicBezTo>
                    <a:cubicBezTo>
                      <a:pt x="1764" y="1380"/>
                      <a:pt x="1764" y="1380"/>
                      <a:pt x="1764" y="1380"/>
                    </a:cubicBezTo>
                    <a:cubicBezTo>
                      <a:pt x="1780" y="1376"/>
                      <a:pt x="1780" y="1376"/>
                      <a:pt x="1780" y="1376"/>
                    </a:cubicBezTo>
                    <a:cubicBezTo>
                      <a:pt x="1762" y="1350"/>
                      <a:pt x="1741" y="1330"/>
                      <a:pt x="1742" y="1296"/>
                    </a:cubicBezTo>
                    <a:cubicBezTo>
                      <a:pt x="1743" y="1262"/>
                      <a:pt x="1771" y="1229"/>
                      <a:pt x="1767" y="1196"/>
                    </a:cubicBezTo>
                    <a:cubicBezTo>
                      <a:pt x="1764" y="1168"/>
                      <a:pt x="1730" y="1162"/>
                      <a:pt x="1738" y="1128"/>
                    </a:cubicBezTo>
                    <a:cubicBezTo>
                      <a:pt x="1744" y="1098"/>
                      <a:pt x="1779" y="1080"/>
                      <a:pt x="1782" y="1052"/>
                    </a:cubicBezTo>
                    <a:cubicBezTo>
                      <a:pt x="1785" y="1028"/>
                      <a:pt x="1745" y="993"/>
                      <a:pt x="1724" y="992"/>
                    </a:cubicBezTo>
                    <a:cubicBezTo>
                      <a:pt x="1704" y="943"/>
                      <a:pt x="1655" y="940"/>
                      <a:pt x="1652" y="878"/>
                    </a:cubicBezTo>
                    <a:cubicBezTo>
                      <a:pt x="1650" y="840"/>
                      <a:pt x="1672" y="813"/>
                      <a:pt x="1686" y="780"/>
                    </a:cubicBezTo>
                    <a:cubicBezTo>
                      <a:pt x="1696" y="757"/>
                      <a:pt x="1699" y="731"/>
                      <a:pt x="1708" y="708"/>
                    </a:cubicBezTo>
                    <a:cubicBezTo>
                      <a:pt x="1714" y="692"/>
                      <a:pt x="1727" y="678"/>
                      <a:pt x="1727" y="660"/>
                    </a:cubicBezTo>
                    <a:cubicBezTo>
                      <a:pt x="1728" y="630"/>
                      <a:pt x="1689" y="616"/>
                      <a:pt x="1668" y="601"/>
                    </a:cubicBezTo>
                    <a:cubicBezTo>
                      <a:pt x="1612" y="562"/>
                      <a:pt x="1559" y="521"/>
                      <a:pt x="1504" y="481"/>
                    </a:cubicBezTo>
                    <a:cubicBezTo>
                      <a:pt x="1484" y="467"/>
                      <a:pt x="1473" y="438"/>
                      <a:pt x="1448" y="436"/>
                    </a:cubicBezTo>
                    <a:cubicBezTo>
                      <a:pt x="1468" y="404"/>
                      <a:pt x="1468" y="404"/>
                      <a:pt x="1468" y="404"/>
                    </a:cubicBezTo>
                    <a:cubicBezTo>
                      <a:pt x="1449" y="353"/>
                      <a:pt x="1449" y="353"/>
                      <a:pt x="1449" y="353"/>
                    </a:cubicBezTo>
                    <a:cubicBezTo>
                      <a:pt x="1364" y="303"/>
                      <a:pt x="1364" y="303"/>
                      <a:pt x="1364" y="303"/>
                    </a:cubicBezTo>
                    <a:cubicBezTo>
                      <a:pt x="1176" y="199"/>
                      <a:pt x="1176" y="199"/>
                      <a:pt x="1176" y="199"/>
                    </a:cubicBezTo>
                    <a:cubicBezTo>
                      <a:pt x="924" y="59"/>
                      <a:pt x="924" y="59"/>
                      <a:pt x="924" y="59"/>
                    </a:cubicBezTo>
                    <a:cubicBezTo>
                      <a:pt x="816" y="1"/>
                      <a:pt x="816" y="1"/>
                      <a:pt x="816" y="1"/>
                    </a:cubicBezTo>
                    <a:cubicBezTo>
                      <a:pt x="656" y="0"/>
                      <a:pt x="656" y="0"/>
                      <a:pt x="656" y="0"/>
                    </a:cubicBezTo>
                    <a:cubicBezTo>
                      <a:pt x="296" y="0"/>
                      <a:pt x="296" y="0"/>
                      <a:pt x="296" y="0"/>
                    </a:cubicBezTo>
                    <a:cubicBezTo>
                      <a:pt x="192" y="8"/>
                      <a:pt x="192" y="8"/>
                      <a:pt x="192" y="8"/>
                    </a:cubicBezTo>
                  </a:path>
                </a:pathLst>
              </a:custGeom>
              <a:solidFill>
                <a:srgbClr val="1AA4E1"/>
              </a:solidFill>
              <a:ln w="3175">
                <a:solidFill>
                  <a:schemeClr val="bg1"/>
                </a:solidFill>
                <a:round/>
                <a:headEnd/>
                <a:tailEnd/>
              </a:ln>
            </p:spPr>
            <p:txBody>
              <a:bodyPr vert="horz" wrap="square" lIns="121920" tIns="60960" rIns="121920" bIns="60960" numCol="1" anchor="t" anchorCtr="0" compatLnSpc="1">
                <a:prstTxWarp prst="textNoShape">
                  <a:avLst/>
                </a:prstTxWarp>
              </a:bodyPr>
              <a:lstStyle/>
              <a:p>
                <a:endParaRPr lang="de-DE"/>
              </a:p>
            </p:txBody>
          </p:sp>
          <p:sp>
            <p:nvSpPr>
              <p:cNvPr id="1056" name="Freeform 29">
                <a:extLst>
                  <a:ext uri="{FF2B5EF4-FFF2-40B4-BE49-F238E27FC236}">
                    <a16:creationId xmlns:a16="http://schemas.microsoft.com/office/drawing/2014/main" id="{7253D81B-8642-D3B2-DEA8-2C66C8FC8DD1}"/>
                  </a:ext>
                </a:extLst>
              </p:cNvPr>
              <p:cNvSpPr>
                <a:spLocks/>
              </p:cNvSpPr>
              <p:nvPr/>
            </p:nvSpPr>
            <p:spPr bwMode="auto">
              <a:xfrm>
                <a:off x="2519838" y="2350951"/>
                <a:ext cx="271463" cy="293688"/>
              </a:xfrm>
              <a:custGeom>
                <a:avLst/>
                <a:gdLst/>
                <a:ahLst/>
                <a:cxnLst>
                  <a:cxn ang="0">
                    <a:pos x="768" y="0"/>
                  </a:cxn>
                  <a:cxn ang="0">
                    <a:pos x="672" y="83"/>
                  </a:cxn>
                  <a:cxn ang="0">
                    <a:pos x="600" y="66"/>
                  </a:cxn>
                  <a:cxn ang="0">
                    <a:pos x="552" y="82"/>
                  </a:cxn>
                  <a:cxn ang="0">
                    <a:pos x="452" y="124"/>
                  </a:cxn>
                  <a:cxn ang="0">
                    <a:pos x="412" y="108"/>
                  </a:cxn>
                  <a:cxn ang="0">
                    <a:pos x="344" y="97"/>
                  </a:cxn>
                  <a:cxn ang="0">
                    <a:pos x="296" y="78"/>
                  </a:cxn>
                  <a:cxn ang="0">
                    <a:pos x="216" y="132"/>
                  </a:cxn>
                  <a:cxn ang="0">
                    <a:pos x="232" y="132"/>
                  </a:cxn>
                  <a:cxn ang="0">
                    <a:pos x="206" y="192"/>
                  </a:cxn>
                  <a:cxn ang="0">
                    <a:pos x="221" y="241"/>
                  </a:cxn>
                  <a:cxn ang="0">
                    <a:pos x="196" y="316"/>
                  </a:cxn>
                  <a:cxn ang="0">
                    <a:pos x="244" y="328"/>
                  </a:cxn>
                  <a:cxn ang="0">
                    <a:pos x="248" y="328"/>
                  </a:cxn>
                  <a:cxn ang="0">
                    <a:pos x="290" y="369"/>
                  </a:cxn>
                  <a:cxn ang="0">
                    <a:pos x="229" y="441"/>
                  </a:cxn>
                  <a:cxn ang="0">
                    <a:pos x="155" y="519"/>
                  </a:cxn>
                  <a:cxn ang="0">
                    <a:pos x="118" y="537"/>
                  </a:cxn>
                  <a:cxn ang="0">
                    <a:pos x="101" y="571"/>
                  </a:cxn>
                  <a:cxn ang="0">
                    <a:pos x="72" y="593"/>
                  </a:cxn>
                  <a:cxn ang="0">
                    <a:pos x="24" y="732"/>
                  </a:cxn>
                  <a:cxn ang="0">
                    <a:pos x="0" y="984"/>
                  </a:cxn>
                  <a:cxn ang="0">
                    <a:pos x="52" y="972"/>
                  </a:cxn>
                  <a:cxn ang="0">
                    <a:pos x="132" y="948"/>
                  </a:cxn>
                  <a:cxn ang="0">
                    <a:pos x="140" y="924"/>
                  </a:cxn>
                  <a:cxn ang="0">
                    <a:pos x="216" y="917"/>
                  </a:cxn>
                  <a:cxn ang="0">
                    <a:pos x="312" y="916"/>
                  </a:cxn>
                  <a:cxn ang="0">
                    <a:pos x="756" y="916"/>
                  </a:cxn>
                  <a:cxn ang="0">
                    <a:pos x="766" y="768"/>
                  </a:cxn>
                  <a:cxn ang="0">
                    <a:pos x="763" y="715"/>
                  </a:cxn>
                  <a:cxn ang="0">
                    <a:pos x="800" y="642"/>
                  </a:cxn>
                  <a:cxn ang="0">
                    <a:pos x="860" y="552"/>
                  </a:cxn>
                  <a:cxn ang="0">
                    <a:pos x="908" y="496"/>
                  </a:cxn>
                  <a:cxn ang="0">
                    <a:pos x="924" y="492"/>
                  </a:cxn>
                  <a:cxn ang="0">
                    <a:pos x="943" y="448"/>
                  </a:cxn>
                  <a:cxn ang="0">
                    <a:pos x="929" y="330"/>
                  </a:cxn>
                  <a:cxn ang="0">
                    <a:pos x="908" y="280"/>
                  </a:cxn>
                  <a:cxn ang="0">
                    <a:pos x="881" y="230"/>
                  </a:cxn>
                  <a:cxn ang="0">
                    <a:pos x="854" y="176"/>
                  </a:cxn>
                  <a:cxn ang="0">
                    <a:pos x="854" y="105"/>
                  </a:cxn>
                  <a:cxn ang="0">
                    <a:pos x="807" y="75"/>
                  </a:cxn>
                  <a:cxn ang="0">
                    <a:pos x="768" y="0"/>
                  </a:cxn>
                </a:cxnLst>
                <a:rect l="0" t="0" r="r" b="b"/>
                <a:pathLst>
                  <a:path w="951" h="1028">
                    <a:moveTo>
                      <a:pt x="768" y="0"/>
                    </a:moveTo>
                    <a:cubicBezTo>
                      <a:pt x="743" y="25"/>
                      <a:pt x="707" y="73"/>
                      <a:pt x="672" y="83"/>
                    </a:cubicBezTo>
                    <a:cubicBezTo>
                      <a:pt x="644" y="90"/>
                      <a:pt x="626" y="70"/>
                      <a:pt x="600" y="66"/>
                    </a:cubicBezTo>
                    <a:cubicBezTo>
                      <a:pt x="583" y="64"/>
                      <a:pt x="568" y="78"/>
                      <a:pt x="552" y="82"/>
                    </a:cubicBezTo>
                    <a:cubicBezTo>
                      <a:pt x="519" y="91"/>
                      <a:pt x="460" y="76"/>
                      <a:pt x="452" y="124"/>
                    </a:cubicBezTo>
                    <a:cubicBezTo>
                      <a:pt x="412" y="108"/>
                      <a:pt x="412" y="108"/>
                      <a:pt x="412" y="108"/>
                    </a:cubicBezTo>
                    <a:cubicBezTo>
                      <a:pt x="411" y="52"/>
                      <a:pt x="369" y="99"/>
                      <a:pt x="344" y="97"/>
                    </a:cubicBezTo>
                    <a:cubicBezTo>
                      <a:pt x="327" y="96"/>
                      <a:pt x="313" y="81"/>
                      <a:pt x="296" y="78"/>
                    </a:cubicBezTo>
                    <a:cubicBezTo>
                      <a:pt x="258" y="71"/>
                      <a:pt x="232" y="103"/>
                      <a:pt x="216" y="132"/>
                    </a:cubicBezTo>
                    <a:cubicBezTo>
                      <a:pt x="232" y="132"/>
                      <a:pt x="232" y="132"/>
                      <a:pt x="232" y="132"/>
                    </a:cubicBezTo>
                    <a:cubicBezTo>
                      <a:pt x="206" y="192"/>
                      <a:pt x="206" y="192"/>
                      <a:pt x="206" y="192"/>
                    </a:cubicBezTo>
                    <a:cubicBezTo>
                      <a:pt x="221" y="241"/>
                      <a:pt x="221" y="241"/>
                      <a:pt x="221" y="241"/>
                    </a:cubicBezTo>
                    <a:cubicBezTo>
                      <a:pt x="196" y="316"/>
                      <a:pt x="196" y="316"/>
                      <a:pt x="196" y="316"/>
                    </a:cubicBezTo>
                    <a:cubicBezTo>
                      <a:pt x="212" y="328"/>
                      <a:pt x="226" y="342"/>
                      <a:pt x="244" y="328"/>
                    </a:cubicBezTo>
                    <a:cubicBezTo>
                      <a:pt x="248" y="328"/>
                      <a:pt x="248" y="328"/>
                      <a:pt x="248" y="328"/>
                    </a:cubicBezTo>
                    <a:cubicBezTo>
                      <a:pt x="258" y="341"/>
                      <a:pt x="287" y="353"/>
                      <a:pt x="290" y="369"/>
                    </a:cubicBezTo>
                    <a:cubicBezTo>
                      <a:pt x="294" y="395"/>
                      <a:pt x="246" y="427"/>
                      <a:pt x="229" y="441"/>
                    </a:cubicBezTo>
                    <a:cubicBezTo>
                      <a:pt x="200" y="463"/>
                      <a:pt x="181" y="494"/>
                      <a:pt x="155" y="519"/>
                    </a:cubicBezTo>
                    <a:cubicBezTo>
                      <a:pt x="144" y="529"/>
                      <a:pt x="129" y="529"/>
                      <a:pt x="118" y="537"/>
                    </a:cubicBezTo>
                    <a:cubicBezTo>
                      <a:pt x="107" y="545"/>
                      <a:pt x="109" y="561"/>
                      <a:pt x="101" y="571"/>
                    </a:cubicBezTo>
                    <a:cubicBezTo>
                      <a:pt x="93" y="581"/>
                      <a:pt x="79" y="583"/>
                      <a:pt x="72" y="593"/>
                    </a:cubicBezTo>
                    <a:cubicBezTo>
                      <a:pt x="48" y="632"/>
                      <a:pt x="75" y="707"/>
                      <a:pt x="24" y="732"/>
                    </a:cubicBezTo>
                    <a:cubicBezTo>
                      <a:pt x="0" y="984"/>
                      <a:pt x="0" y="984"/>
                      <a:pt x="0" y="984"/>
                    </a:cubicBezTo>
                    <a:cubicBezTo>
                      <a:pt x="52" y="972"/>
                      <a:pt x="52" y="972"/>
                      <a:pt x="52" y="972"/>
                    </a:cubicBezTo>
                    <a:cubicBezTo>
                      <a:pt x="47" y="1028"/>
                      <a:pt x="118" y="959"/>
                      <a:pt x="132" y="948"/>
                    </a:cubicBezTo>
                    <a:cubicBezTo>
                      <a:pt x="140" y="924"/>
                      <a:pt x="140" y="924"/>
                      <a:pt x="140" y="924"/>
                    </a:cubicBezTo>
                    <a:cubicBezTo>
                      <a:pt x="216" y="917"/>
                      <a:pt x="216" y="917"/>
                      <a:pt x="216" y="917"/>
                    </a:cubicBezTo>
                    <a:cubicBezTo>
                      <a:pt x="312" y="916"/>
                      <a:pt x="312" y="916"/>
                      <a:pt x="312" y="916"/>
                    </a:cubicBezTo>
                    <a:cubicBezTo>
                      <a:pt x="756" y="916"/>
                      <a:pt x="756" y="916"/>
                      <a:pt x="756" y="916"/>
                    </a:cubicBezTo>
                    <a:cubicBezTo>
                      <a:pt x="756" y="866"/>
                      <a:pt x="763" y="818"/>
                      <a:pt x="766" y="768"/>
                    </a:cubicBezTo>
                    <a:cubicBezTo>
                      <a:pt x="767" y="751"/>
                      <a:pt x="758" y="731"/>
                      <a:pt x="763" y="715"/>
                    </a:cubicBezTo>
                    <a:cubicBezTo>
                      <a:pt x="770" y="695"/>
                      <a:pt x="787" y="658"/>
                      <a:pt x="800" y="642"/>
                    </a:cubicBezTo>
                    <a:cubicBezTo>
                      <a:pt x="823" y="611"/>
                      <a:pt x="857" y="597"/>
                      <a:pt x="860" y="552"/>
                    </a:cubicBezTo>
                    <a:cubicBezTo>
                      <a:pt x="889" y="543"/>
                      <a:pt x="925" y="529"/>
                      <a:pt x="908" y="496"/>
                    </a:cubicBezTo>
                    <a:cubicBezTo>
                      <a:pt x="924" y="492"/>
                      <a:pt x="924" y="492"/>
                      <a:pt x="924" y="492"/>
                    </a:cubicBezTo>
                    <a:cubicBezTo>
                      <a:pt x="926" y="476"/>
                      <a:pt x="940" y="465"/>
                      <a:pt x="943" y="448"/>
                    </a:cubicBezTo>
                    <a:cubicBezTo>
                      <a:pt x="951" y="406"/>
                      <a:pt x="939" y="370"/>
                      <a:pt x="929" y="330"/>
                    </a:cubicBezTo>
                    <a:cubicBezTo>
                      <a:pt x="923" y="310"/>
                      <a:pt x="928" y="293"/>
                      <a:pt x="908" y="280"/>
                    </a:cubicBezTo>
                    <a:cubicBezTo>
                      <a:pt x="918" y="247"/>
                      <a:pt x="897" y="251"/>
                      <a:pt x="881" y="230"/>
                    </a:cubicBezTo>
                    <a:cubicBezTo>
                      <a:pt x="871" y="216"/>
                      <a:pt x="863" y="192"/>
                      <a:pt x="854" y="176"/>
                    </a:cubicBezTo>
                    <a:cubicBezTo>
                      <a:pt x="837" y="148"/>
                      <a:pt x="864" y="131"/>
                      <a:pt x="854" y="105"/>
                    </a:cubicBezTo>
                    <a:cubicBezTo>
                      <a:pt x="846" y="87"/>
                      <a:pt x="820" y="89"/>
                      <a:pt x="807" y="75"/>
                    </a:cubicBezTo>
                    <a:cubicBezTo>
                      <a:pt x="787" y="53"/>
                      <a:pt x="792" y="20"/>
                      <a:pt x="768" y="0"/>
                    </a:cubicBezTo>
                    <a:close/>
                  </a:path>
                </a:pathLst>
              </a:custGeom>
              <a:grpFill/>
              <a:ln w="3175">
                <a:noFill/>
                <a:round/>
                <a:headEnd/>
                <a:tailEnd/>
              </a:ln>
            </p:spPr>
            <p:txBody>
              <a:bodyPr vert="horz" wrap="square" lIns="121920" tIns="60960" rIns="121920" bIns="60960" numCol="1" anchor="t" anchorCtr="0" compatLnSpc="1">
                <a:prstTxWarp prst="textNoShape">
                  <a:avLst/>
                </a:prstTxWarp>
              </a:bodyPr>
              <a:lstStyle/>
              <a:p>
                <a:endParaRPr lang="de-DE"/>
              </a:p>
            </p:txBody>
          </p:sp>
          <p:sp>
            <p:nvSpPr>
              <p:cNvPr id="1057" name="Freeform 30">
                <a:extLst>
                  <a:ext uri="{FF2B5EF4-FFF2-40B4-BE49-F238E27FC236}">
                    <a16:creationId xmlns:a16="http://schemas.microsoft.com/office/drawing/2014/main" id="{4531081C-5B7E-DA01-B43A-C7CCF1569447}"/>
                  </a:ext>
                </a:extLst>
              </p:cNvPr>
              <p:cNvSpPr>
                <a:spLocks/>
              </p:cNvSpPr>
              <p:nvPr/>
            </p:nvSpPr>
            <p:spPr bwMode="auto">
              <a:xfrm>
                <a:off x="2472213" y="2676389"/>
                <a:ext cx="107950" cy="111125"/>
              </a:xfrm>
              <a:custGeom>
                <a:avLst/>
                <a:gdLst/>
                <a:ahLst/>
                <a:cxnLst>
                  <a:cxn ang="0">
                    <a:pos x="205" y="11"/>
                  </a:cxn>
                  <a:cxn ang="0">
                    <a:pos x="113" y="95"/>
                  </a:cxn>
                  <a:cxn ang="0">
                    <a:pos x="58" y="119"/>
                  </a:cxn>
                  <a:cxn ang="0">
                    <a:pos x="85" y="139"/>
                  </a:cxn>
                  <a:cxn ang="0">
                    <a:pos x="85" y="231"/>
                  </a:cxn>
                  <a:cxn ang="0">
                    <a:pos x="83" y="283"/>
                  </a:cxn>
                  <a:cxn ang="0">
                    <a:pos x="113" y="387"/>
                  </a:cxn>
                  <a:cxn ang="0">
                    <a:pos x="231" y="350"/>
                  </a:cxn>
                  <a:cxn ang="0">
                    <a:pos x="297" y="267"/>
                  </a:cxn>
                  <a:cxn ang="0">
                    <a:pos x="337" y="187"/>
                  </a:cxn>
                  <a:cxn ang="0">
                    <a:pos x="369" y="123"/>
                  </a:cxn>
                  <a:cxn ang="0">
                    <a:pos x="301" y="111"/>
                  </a:cxn>
                  <a:cxn ang="0">
                    <a:pos x="301" y="10"/>
                  </a:cxn>
                  <a:cxn ang="0">
                    <a:pos x="249" y="23"/>
                  </a:cxn>
                  <a:cxn ang="0">
                    <a:pos x="205" y="11"/>
                  </a:cxn>
                </a:cxnLst>
                <a:rect l="0" t="0" r="r" b="b"/>
                <a:pathLst>
                  <a:path w="379" h="387">
                    <a:moveTo>
                      <a:pt x="205" y="11"/>
                    </a:moveTo>
                    <a:cubicBezTo>
                      <a:pt x="206" y="87"/>
                      <a:pt x="178" y="84"/>
                      <a:pt x="113" y="95"/>
                    </a:cubicBezTo>
                    <a:cubicBezTo>
                      <a:pt x="117" y="32"/>
                      <a:pt x="0" y="60"/>
                      <a:pt x="58" y="119"/>
                    </a:cubicBezTo>
                    <a:cubicBezTo>
                      <a:pt x="66" y="128"/>
                      <a:pt x="74" y="134"/>
                      <a:pt x="85" y="139"/>
                    </a:cubicBezTo>
                    <a:cubicBezTo>
                      <a:pt x="85" y="231"/>
                      <a:pt x="85" y="231"/>
                      <a:pt x="85" y="231"/>
                    </a:cubicBezTo>
                    <a:cubicBezTo>
                      <a:pt x="83" y="283"/>
                      <a:pt x="83" y="283"/>
                      <a:pt x="83" y="283"/>
                    </a:cubicBezTo>
                    <a:cubicBezTo>
                      <a:pt x="113" y="387"/>
                      <a:pt x="113" y="387"/>
                      <a:pt x="113" y="387"/>
                    </a:cubicBezTo>
                    <a:cubicBezTo>
                      <a:pt x="157" y="384"/>
                      <a:pt x="197" y="383"/>
                      <a:pt x="231" y="350"/>
                    </a:cubicBezTo>
                    <a:cubicBezTo>
                      <a:pt x="258" y="322"/>
                      <a:pt x="257" y="278"/>
                      <a:pt x="297" y="267"/>
                    </a:cubicBezTo>
                    <a:cubicBezTo>
                      <a:pt x="279" y="228"/>
                      <a:pt x="340" y="221"/>
                      <a:pt x="337" y="187"/>
                    </a:cubicBezTo>
                    <a:cubicBezTo>
                      <a:pt x="379" y="176"/>
                      <a:pt x="370" y="160"/>
                      <a:pt x="369" y="123"/>
                    </a:cubicBezTo>
                    <a:cubicBezTo>
                      <a:pt x="301" y="111"/>
                      <a:pt x="301" y="111"/>
                      <a:pt x="301" y="111"/>
                    </a:cubicBezTo>
                    <a:cubicBezTo>
                      <a:pt x="307" y="84"/>
                      <a:pt x="335" y="27"/>
                      <a:pt x="301" y="10"/>
                    </a:cubicBezTo>
                    <a:cubicBezTo>
                      <a:pt x="282" y="0"/>
                      <a:pt x="268" y="22"/>
                      <a:pt x="249" y="23"/>
                    </a:cubicBezTo>
                    <a:cubicBezTo>
                      <a:pt x="235" y="23"/>
                      <a:pt x="221" y="12"/>
                      <a:pt x="205" y="11"/>
                    </a:cubicBezTo>
                    <a:close/>
                  </a:path>
                </a:pathLst>
              </a:custGeom>
              <a:solidFill>
                <a:srgbClr val="1AA4E1"/>
              </a:solidFill>
              <a:ln w="3175">
                <a:solidFill>
                  <a:schemeClr val="bg1"/>
                </a:solidFill>
                <a:round/>
                <a:headEnd/>
                <a:tailEnd/>
              </a:ln>
            </p:spPr>
            <p:txBody>
              <a:bodyPr vert="horz" wrap="square" lIns="121920" tIns="60960" rIns="121920" bIns="60960" numCol="1" anchor="t" anchorCtr="0" compatLnSpc="1">
                <a:prstTxWarp prst="textNoShape">
                  <a:avLst/>
                </a:prstTxWarp>
              </a:bodyPr>
              <a:lstStyle/>
              <a:p>
                <a:endParaRPr lang="de-DE"/>
              </a:p>
            </p:txBody>
          </p:sp>
          <p:sp>
            <p:nvSpPr>
              <p:cNvPr id="1058" name="Freeform 31">
                <a:extLst>
                  <a:ext uri="{FF2B5EF4-FFF2-40B4-BE49-F238E27FC236}">
                    <a16:creationId xmlns:a16="http://schemas.microsoft.com/office/drawing/2014/main" id="{65D53F81-DA11-5CF1-5D88-1826FA259FF7}"/>
                  </a:ext>
                </a:extLst>
              </p:cNvPr>
              <p:cNvSpPr>
                <a:spLocks/>
              </p:cNvSpPr>
              <p:nvPr/>
            </p:nvSpPr>
            <p:spPr bwMode="auto">
              <a:xfrm>
                <a:off x="2480151" y="2616064"/>
                <a:ext cx="106363" cy="92075"/>
              </a:xfrm>
              <a:custGeom>
                <a:avLst/>
                <a:gdLst/>
                <a:ahLst/>
                <a:cxnLst>
                  <a:cxn ang="0">
                    <a:pos x="193" y="72"/>
                  </a:cxn>
                  <a:cxn ang="0">
                    <a:pos x="78" y="100"/>
                  </a:cxn>
                  <a:cxn ang="0">
                    <a:pos x="48" y="207"/>
                  </a:cxn>
                  <a:cxn ang="0">
                    <a:pos x="3" y="248"/>
                  </a:cxn>
                  <a:cxn ang="0">
                    <a:pos x="49" y="276"/>
                  </a:cxn>
                  <a:cxn ang="0">
                    <a:pos x="98" y="313"/>
                  </a:cxn>
                  <a:cxn ang="0">
                    <a:pos x="197" y="287"/>
                  </a:cxn>
                  <a:cxn ang="0">
                    <a:pos x="201" y="232"/>
                  </a:cxn>
                  <a:cxn ang="0">
                    <a:pos x="273" y="224"/>
                  </a:cxn>
                  <a:cxn ang="0">
                    <a:pos x="277" y="224"/>
                  </a:cxn>
                  <a:cxn ang="0">
                    <a:pos x="293" y="248"/>
                  </a:cxn>
                  <a:cxn ang="0">
                    <a:pos x="352" y="233"/>
                  </a:cxn>
                  <a:cxn ang="0">
                    <a:pos x="358" y="160"/>
                  </a:cxn>
                  <a:cxn ang="0">
                    <a:pos x="342" y="76"/>
                  </a:cxn>
                  <a:cxn ang="0">
                    <a:pos x="293" y="0"/>
                  </a:cxn>
                  <a:cxn ang="0">
                    <a:pos x="193" y="72"/>
                  </a:cxn>
                </a:cxnLst>
                <a:rect l="0" t="0" r="r" b="b"/>
                <a:pathLst>
                  <a:path w="372" h="322">
                    <a:moveTo>
                      <a:pt x="193" y="72"/>
                    </a:moveTo>
                    <a:cubicBezTo>
                      <a:pt x="191" y="18"/>
                      <a:pt x="94" y="81"/>
                      <a:pt x="78" y="100"/>
                    </a:cubicBezTo>
                    <a:cubicBezTo>
                      <a:pt x="46" y="137"/>
                      <a:pt x="71" y="173"/>
                      <a:pt x="48" y="207"/>
                    </a:cubicBezTo>
                    <a:cubicBezTo>
                      <a:pt x="37" y="224"/>
                      <a:pt x="5" y="226"/>
                      <a:pt x="3" y="248"/>
                    </a:cubicBezTo>
                    <a:cubicBezTo>
                      <a:pt x="0" y="274"/>
                      <a:pt x="36" y="313"/>
                      <a:pt x="49" y="276"/>
                    </a:cubicBezTo>
                    <a:cubicBezTo>
                      <a:pt x="79" y="280"/>
                      <a:pt x="77" y="305"/>
                      <a:pt x="98" y="313"/>
                    </a:cubicBezTo>
                    <a:cubicBezTo>
                      <a:pt x="122" y="322"/>
                      <a:pt x="187" y="314"/>
                      <a:pt x="197" y="287"/>
                    </a:cubicBezTo>
                    <a:cubicBezTo>
                      <a:pt x="204" y="271"/>
                      <a:pt x="197" y="250"/>
                      <a:pt x="201" y="232"/>
                    </a:cubicBezTo>
                    <a:cubicBezTo>
                      <a:pt x="226" y="246"/>
                      <a:pt x="253" y="250"/>
                      <a:pt x="273" y="224"/>
                    </a:cubicBezTo>
                    <a:cubicBezTo>
                      <a:pt x="277" y="224"/>
                      <a:pt x="277" y="224"/>
                      <a:pt x="277" y="224"/>
                    </a:cubicBezTo>
                    <a:cubicBezTo>
                      <a:pt x="293" y="248"/>
                      <a:pt x="293" y="248"/>
                      <a:pt x="293" y="248"/>
                    </a:cubicBezTo>
                    <a:cubicBezTo>
                      <a:pt x="308" y="242"/>
                      <a:pt x="340" y="241"/>
                      <a:pt x="352" y="233"/>
                    </a:cubicBezTo>
                    <a:cubicBezTo>
                      <a:pt x="372" y="217"/>
                      <a:pt x="363" y="179"/>
                      <a:pt x="358" y="160"/>
                    </a:cubicBezTo>
                    <a:cubicBezTo>
                      <a:pt x="351" y="130"/>
                      <a:pt x="357" y="104"/>
                      <a:pt x="342" y="76"/>
                    </a:cubicBezTo>
                    <a:cubicBezTo>
                      <a:pt x="326" y="44"/>
                      <a:pt x="292" y="43"/>
                      <a:pt x="293" y="0"/>
                    </a:cubicBezTo>
                    <a:cubicBezTo>
                      <a:pt x="249" y="1"/>
                      <a:pt x="235" y="60"/>
                      <a:pt x="193" y="72"/>
                    </a:cubicBezTo>
                    <a:close/>
                  </a:path>
                </a:pathLst>
              </a:custGeom>
              <a:solidFill>
                <a:srgbClr val="1AA4E1"/>
              </a:solidFill>
              <a:ln w="3175">
                <a:solidFill>
                  <a:schemeClr val="bg1"/>
                </a:solidFill>
                <a:round/>
                <a:headEnd/>
                <a:tailEnd/>
              </a:ln>
            </p:spPr>
            <p:txBody>
              <a:bodyPr vert="horz" wrap="square" lIns="121920" tIns="60960" rIns="121920" bIns="60960" numCol="1" anchor="t" anchorCtr="0" compatLnSpc="1">
                <a:prstTxWarp prst="textNoShape">
                  <a:avLst/>
                </a:prstTxWarp>
              </a:bodyPr>
              <a:lstStyle/>
              <a:p>
                <a:endParaRPr lang="de-DE"/>
              </a:p>
            </p:txBody>
          </p:sp>
          <p:sp>
            <p:nvSpPr>
              <p:cNvPr id="1059" name="Freeform 32">
                <a:extLst>
                  <a:ext uri="{FF2B5EF4-FFF2-40B4-BE49-F238E27FC236}">
                    <a16:creationId xmlns:a16="http://schemas.microsoft.com/office/drawing/2014/main" id="{63696E8A-06BB-66F3-AB32-E025E457AEFB}"/>
                  </a:ext>
                </a:extLst>
              </p:cNvPr>
              <p:cNvSpPr>
                <a:spLocks noEditPoints="1"/>
              </p:cNvSpPr>
              <p:nvPr/>
            </p:nvSpPr>
            <p:spPr bwMode="auto">
              <a:xfrm>
                <a:off x="1656238" y="2300151"/>
                <a:ext cx="955675" cy="963613"/>
              </a:xfrm>
              <a:custGeom>
                <a:avLst/>
                <a:gdLst/>
                <a:ahLst/>
                <a:cxnLst>
                  <a:cxn ang="0">
                    <a:pos x="1948" y="136"/>
                  </a:cxn>
                  <a:cxn ang="0">
                    <a:pos x="1664" y="186"/>
                  </a:cxn>
                  <a:cxn ang="0">
                    <a:pos x="1464" y="163"/>
                  </a:cxn>
                  <a:cxn ang="0">
                    <a:pos x="1280" y="40"/>
                  </a:cxn>
                  <a:cxn ang="0">
                    <a:pos x="1115" y="372"/>
                  </a:cxn>
                  <a:cxn ang="0">
                    <a:pos x="1021" y="556"/>
                  </a:cxn>
                  <a:cxn ang="0">
                    <a:pos x="998" y="860"/>
                  </a:cxn>
                  <a:cxn ang="0">
                    <a:pos x="821" y="1138"/>
                  </a:cxn>
                  <a:cxn ang="0">
                    <a:pos x="696" y="1392"/>
                  </a:cxn>
                  <a:cxn ang="0">
                    <a:pos x="536" y="1672"/>
                  </a:cxn>
                  <a:cxn ang="0">
                    <a:pos x="396" y="1772"/>
                  </a:cxn>
                  <a:cxn ang="0">
                    <a:pos x="314" y="1702"/>
                  </a:cxn>
                  <a:cxn ang="0">
                    <a:pos x="248" y="1760"/>
                  </a:cxn>
                  <a:cxn ang="0">
                    <a:pos x="168" y="1727"/>
                  </a:cxn>
                  <a:cxn ang="0">
                    <a:pos x="60" y="1924"/>
                  </a:cxn>
                  <a:cxn ang="0">
                    <a:pos x="129" y="1954"/>
                  </a:cxn>
                  <a:cxn ang="0">
                    <a:pos x="624" y="1953"/>
                  </a:cxn>
                  <a:cxn ang="0">
                    <a:pos x="824" y="2144"/>
                  </a:cxn>
                  <a:cxn ang="0">
                    <a:pos x="934" y="2337"/>
                  </a:cxn>
                  <a:cxn ang="0">
                    <a:pos x="1036" y="2324"/>
                  </a:cxn>
                  <a:cxn ang="0">
                    <a:pos x="1252" y="2324"/>
                  </a:cxn>
                  <a:cxn ang="0">
                    <a:pos x="1420" y="2136"/>
                  </a:cxn>
                  <a:cxn ang="0">
                    <a:pos x="1612" y="2200"/>
                  </a:cxn>
                  <a:cxn ang="0">
                    <a:pos x="1688" y="2408"/>
                  </a:cxn>
                  <a:cxn ang="0">
                    <a:pos x="1732" y="2832"/>
                  </a:cxn>
                  <a:cxn ang="0">
                    <a:pos x="1952" y="2840"/>
                  </a:cxn>
                  <a:cxn ang="0">
                    <a:pos x="2056" y="2824"/>
                  </a:cxn>
                  <a:cxn ang="0">
                    <a:pos x="2188" y="2899"/>
                  </a:cxn>
                  <a:cxn ang="0">
                    <a:pos x="2392" y="2998"/>
                  </a:cxn>
                  <a:cxn ang="0">
                    <a:pos x="2604" y="2944"/>
                  </a:cxn>
                  <a:cxn ang="0">
                    <a:pos x="2806" y="3098"/>
                  </a:cxn>
                  <a:cxn ang="0">
                    <a:pos x="2956" y="3264"/>
                  </a:cxn>
                  <a:cxn ang="0">
                    <a:pos x="3064" y="3208"/>
                  </a:cxn>
                  <a:cxn ang="0">
                    <a:pos x="2929" y="3072"/>
                  </a:cxn>
                  <a:cxn ang="0">
                    <a:pos x="2848" y="2810"/>
                  </a:cxn>
                  <a:cxn ang="0">
                    <a:pos x="2848" y="2588"/>
                  </a:cxn>
                  <a:cxn ang="0">
                    <a:pos x="2908" y="2404"/>
                  </a:cxn>
                  <a:cxn ang="0">
                    <a:pos x="3123" y="2132"/>
                  </a:cxn>
                  <a:cxn ang="0">
                    <a:pos x="3032" y="1924"/>
                  </a:cxn>
                  <a:cxn ang="0">
                    <a:pos x="2965" y="1600"/>
                  </a:cxn>
                  <a:cxn ang="0">
                    <a:pos x="2932" y="1392"/>
                  </a:cxn>
                  <a:cxn ang="0">
                    <a:pos x="2970" y="1216"/>
                  </a:cxn>
                  <a:cxn ang="0">
                    <a:pos x="3033" y="1068"/>
                  </a:cxn>
                  <a:cxn ang="0">
                    <a:pos x="3089" y="848"/>
                  </a:cxn>
                  <a:cxn ang="0">
                    <a:pos x="3142" y="740"/>
                  </a:cxn>
                  <a:cxn ang="0">
                    <a:pos x="3324" y="560"/>
                  </a:cxn>
                  <a:cxn ang="0">
                    <a:pos x="3233" y="388"/>
                  </a:cxn>
                  <a:cxn ang="0">
                    <a:pos x="3192" y="260"/>
                  </a:cxn>
                  <a:cxn ang="0">
                    <a:pos x="2960" y="170"/>
                  </a:cxn>
                  <a:cxn ang="0">
                    <a:pos x="2637" y="44"/>
                  </a:cxn>
                  <a:cxn ang="0">
                    <a:pos x="2372" y="26"/>
                  </a:cxn>
                  <a:cxn ang="0">
                    <a:pos x="2172" y="80"/>
                  </a:cxn>
                  <a:cxn ang="0">
                    <a:pos x="3340" y="292"/>
                  </a:cxn>
                  <a:cxn ang="0">
                    <a:pos x="1712" y="3376"/>
                  </a:cxn>
                </a:cxnLst>
                <a:rect l="0" t="0" r="r" b="b"/>
                <a:pathLst>
                  <a:path w="3344" h="3376">
                    <a:moveTo>
                      <a:pt x="2172" y="80"/>
                    </a:moveTo>
                    <a:cubicBezTo>
                      <a:pt x="2163" y="63"/>
                      <a:pt x="2111" y="22"/>
                      <a:pt x="2112" y="64"/>
                    </a:cubicBezTo>
                    <a:cubicBezTo>
                      <a:pt x="2067" y="81"/>
                      <a:pt x="1972" y="91"/>
                      <a:pt x="1948" y="136"/>
                    </a:cubicBezTo>
                    <a:cubicBezTo>
                      <a:pt x="1901" y="109"/>
                      <a:pt x="1834" y="70"/>
                      <a:pt x="1824" y="152"/>
                    </a:cubicBezTo>
                    <a:cubicBezTo>
                      <a:pt x="1790" y="157"/>
                      <a:pt x="1803" y="204"/>
                      <a:pt x="1768" y="213"/>
                    </a:cubicBezTo>
                    <a:cubicBezTo>
                      <a:pt x="1743" y="219"/>
                      <a:pt x="1691" y="192"/>
                      <a:pt x="1664" y="186"/>
                    </a:cubicBezTo>
                    <a:cubicBezTo>
                      <a:pt x="1640" y="181"/>
                      <a:pt x="1614" y="194"/>
                      <a:pt x="1588" y="191"/>
                    </a:cubicBezTo>
                    <a:cubicBezTo>
                      <a:pt x="1564" y="189"/>
                      <a:pt x="1551" y="168"/>
                      <a:pt x="1528" y="162"/>
                    </a:cubicBezTo>
                    <a:cubicBezTo>
                      <a:pt x="1507" y="157"/>
                      <a:pt x="1485" y="168"/>
                      <a:pt x="1464" y="163"/>
                    </a:cubicBezTo>
                    <a:cubicBezTo>
                      <a:pt x="1445" y="158"/>
                      <a:pt x="1445" y="138"/>
                      <a:pt x="1435" y="124"/>
                    </a:cubicBezTo>
                    <a:cubicBezTo>
                      <a:pt x="1418" y="100"/>
                      <a:pt x="1383" y="72"/>
                      <a:pt x="1352" y="72"/>
                    </a:cubicBezTo>
                    <a:cubicBezTo>
                      <a:pt x="1338" y="43"/>
                      <a:pt x="1310" y="40"/>
                      <a:pt x="1280" y="40"/>
                    </a:cubicBezTo>
                    <a:cubicBezTo>
                      <a:pt x="1215" y="40"/>
                      <a:pt x="1161" y="112"/>
                      <a:pt x="1140" y="168"/>
                    </a:cubicBezTo>
                    <a:cubicBezTo>
                      <a:pt x="1082" y="165"/>
                      <a:pt x="1120" y="223"/>
                      <a:pt x="1114" y="256"/>
                    </a:cubicBezTo>
                    <a:cubicBezTo>
                      <a:pt x="1108" y="295"/>
                      <a:pt x="1121" y="335"/>
                      <a:pt x="1115" y="372"/>
                    </a:cubicBezTo>
                    <a:cubicBezTo>
                      <a:pt x="1112" y="395"/>
                      <a:pt x="1091" y="418"/>
                      <a:pt x="1081" y="440"/>
                    </a:cubicBezTo>
                    <a:cubicBezTo>
                      <a:pt x="1072" y="461"/>
                      <a:pt x="1065" y="484"/>
                      <a:pt x="1044" y="496"/>
                    </a:cubicBezTo>
                    <a:cubicBezTo>
                      <a:pt x="1042" y="519"/>
                      <a:pt x="1024" y="533"/>
                      <a:pt x="1021" y="556"/>
                    </a:cubicBezTo>
                    <a:cubicBezTo>
                      <a:pt x="1015" y="597"/>
                      <a:pt x="1027" y="640"/>
                      <a:pt x="1017" y="680"/>
                    </a:cubicBezTo>
                    <a:cubicBezTo>
                      <a:pt x="1010" y="707"/>
                      <a:pt x="988" y="732"/>
                      <a:pt x="985" y="760"/>
                    </a:cubicBezTo>
                    <a:cubicBezTo>
                      <a:pt x="981" y="793"/>
                      <a:pt x="1000" y="828"/>
                      <a:pt x="998" y="860"/>
                    </a:cubicBezTo>
                    <a:cubicBezTo>
                      <a:pt x="996" y="890"/>
                      <a:pt x="963" y="924"/>
                      <a:pt x="957" y="956"/>
                    </a:cubicBezTo>
                    <a:cubicBezTo>
                      <a:pt x="952" y="987"/>
                      <a:pt x="965" y="1010"/>
                      <a:pt x="947" y="1040"/>
                    </a:cubicBezTo>
                    <a:cubicBezTo>
                      <a:pt x="913" y="1095"/>
                      <a:pt x="868" y="1101"/>
                      <a:pt x="821" y="1138"/>
                    </a:cubicBezTo>
                    <a:cubicBezTo>
                      <a:pt x="783" y="1168"/>
                      <a:pt x="776" y="1218"/>
                      <a:pt x="747" y="1256"/>
                    </a:cubicBezTo>
                    <a:cubicBezTo>
                      <a:pt x="732" y="1276"/>
                      <a:pt x="703" y="1288"/>
                      <a:pt x="694" y="1312"/>
                    </a:cubicBezTo>
                    <a:cubicBezTo>
                      <a:pt x="685" y="1336"/>
                      <a:pt x="696" y="1367"/>
                      <a:pt x="696" y="1392"/>
                    </a:cubicBezTo>
                    <a:cubicBezTo>
                      <a:pt x="697" y="1469"/>
                      <a:pt x="697" y="1545"/>
                      <a:pt x="644" y="1607"/>
                    </a:cubicBezTo>
                    <a:cubicBezTo>
                      <a:pt x="629" y="1626"/>
                      <a:pt x="604" y="1621"/>
                      <a:pt x="585" y="1632"/>
                    </a:cubicBezTo>
                    <a:cubicBezTo>
                      <a:pt x="560" y="1647"/>
                      <a:pt x="572" y="1673"/>
                      <a:pt x="536" y="1672"/>
                    </a:cubicBezTo>
                    <a:cubicBezTo>
                      <a:pt x="477" y="1736"/>
                      <a:pt x="477" y="1736"/>
                      <a:pt x="477" y="1736"/>
                    </a:cubicBezTo>
                    <a:cubicBezTo>
                      <a:pt x="444" y="1773"/>
                      <a:pt x="444" y="1773"/>
                      <a:pt x="444" y="1773"/>
                    </a:cubicBezTo>
                    <a:cubicBezTo>
                      <a:pt x="396" y="1772"/>
                      <a:pt x="396" y="1772"/>
                      <a:pt x="396" y="1772"/>
                    </a:cubicBezTo>
                    <a:cubicBezTo>
                      <a:pt x="391" y="1736"/>
                      <a:pt x="392" y="1732"/>
                      <a:pt x="408" y="1700"/>
                    </a:cubicBezTo>
                    <a:cubicBezTo>
                      <a:pt x="392" y="1672"/>
                      <a:pt x="392" y="1672"/>
                      <a:pt x="392" y="1672"/>
                    </a:cubicBezTo>
                    <a:cubicBezTo>
                      <a:pt x="314" y="1702"/>
                      <a:pt x="314" y="1702"/>
                      <a:pt x="314" y="1702"/>
                    </a:cubicBezTo>
                    <a:cubicBezTo>
                      <a:pt x="264" y="1704"/>
                      <a:pt x="264" y="1704"/>
                      <a:pt x="264" y="1704"/>
                    </a:cubicBezTo>
                    <a:cubicBezTo>
                      <a:pt x="252" y="1760"/>
                      <a:pt x="252" y="1760"/>
                      <a:pt x="252" y="1760"/>
                    </a:cubicBezTo>
                    <a:cubicBezTo>
                      <a:pt x="248" y="1760"/>
                      <a:pt x="248" y="1760"/>
                      <a:pt x="248" y="1760"/>
                    </a:cubicBezTo>
                    <a:cubicBezTo>
                      <a:pt x="233" y="1751"/>
                      <a:pt x="224" y="1763"/>
                      <a:pt x="216" y="1776"/>
                    </a:cubicBezTo>
                    <a:cubicBezTo>
                      <a:pt x="212" y="1776"/>
                      <a:pt x="212" y="1776"/>
                      <a:pt x="212" y="1776"/>
                    </a:cubicBezTo>
                    <a:cubicBezTo>
                      <a:pt x="203" y="1763"/>
                      <a:pt x="184" y="1729"/>
                      <a:pt x="168" y="1727"/>
                    </a:cubicBezTo>
                    <a:cubicBezTo>
                      <a:pt x="158" y="1726"/>
                      <a:pt x="148" y="1737"/>
                      <a:pt x="140" y="1741"/>
                    </a:cubicBezTo>
                    <a:cubicBezTo>
                      <a:pt x="110" y="1757"/>
                      <a:pt x="77" y="1778"/>
                      <a:pt x="63" y="1812"/>
                    </a:cubicBezTo>
                    <a:cubicBezTo>
                      <a:pt x="51" y="1842"/>
                      <a:pt x="60" y="1891"/>
                      <a:pt x="60" y="1924"/>
                    </a:cubicBezTo>
                    <a:cubicBezTo>
                      <a:pt x="0" y="1928"/>
                      <a:pt x="0" y="1928"/>
                      <a:pt x="0" y="1928"/>
                    </a:cubicBezTo>
                    <a:cubicBezTo>
                      <a:pt x="4" y="1937"/>
                      <a:pt x="8" y="1946"/>
                      <a:pt x="14" y="1954"/>
                    </a:cubicBezTo>
                    <a:cubicBezTo>
                      <a:pt x="53" y="2006"/>
                      <a:pt x="83" y="1966"/>
                      <a:pt x="129" y="1954"/>
                    </a:cubicBezTo>
                    <a:cubicBezTo>
                      <a:pt x="146" y="1950"/>
                      <a:pt x="177" y="1953"/>
                      <a:pt x="196" y="1952"/>
                    </a:cubicBezTo>
                    <a:cubicBezTo>
                      <a:pt x="269" y="1947"/>
                      <a:pt x="343" y="1962"/>
                      <a:pt x="416" y="1961"/>
                    </a:cubicBezTo>
                    <a:cubicBezTo>
                      <a:pt x="485" y="1961"/>
                      <a:pt x="554" y="1949"/>
                      <a:pt x="624" y="1953"/>
                    </a:cubicBezTo>
                    <a:cubicBezTo>
                      <a:pt x="660" y="1955"/>
                      <a:pt x="719" y="1938"/>
                      <a:pt x="751" y="1957"/>
                    </a:cubicBezTo>
                    <a:cubicBezTo>
                      <a:pt x="787" y="1978"/>
                      <a:pt x="785" y="2056"/>
                      <a:pt x="797" y="2092"/>
                    </a:cubicBezTo>
                    <a:cubicBezTo>
                      <a:pt x="803" y="2110"/>
                      <a:pt x="820" y="2127"/>
                      <a:pt x="824" y="2144"/>
                    </a:cubicBezTo>
                    <a:cubicBezTo>
                      <a:pt x="829" y="2162"/>
                      <a:pt x="819" y="2177"/>
                      <a:pt x="830" y="2195"/>
                    </a:cubicBezTo>
                    <a:cubicBezTo>
                      <a:pt x="843" y="2218"/>
                      <a:pt x="864" y="2236"/>
                      <a:pt x="877" y="2260"/>
                    </a:cubicBezTo>
                    <a:cubicBezTo>
                      <a:pt x="888" y="2280"/>
                      <a:pt x="913" y="2328"/>
                      <a:pt x="934" y="2337"/>
                    </a:cubicBezTo>
                    <a:cubicBezTo>
                      <a:pt x="949" y="2345"/>
                      <a:pt x="968" y="2333"/>
                      <a:pt x="984" y="2334"/>
                    </a:cubicBezTo>
                    <a:cubicBezTo>
                      <a:pt x="1002" y="2335"/>
                      <a:pt x="1018" y="2344"/>
                      <a:pt x="1036" y="2344"/>
                    </a:cubicBezTo>
                    <a:cubicBezTo>
                      <a:pt x="1036" y="2324"/>
                      <a:pt x="1036" y="2324"/>
                      <a:pt x="1036" y="2324"/>
                    </a:cubicBezTo>
                    <a:cubicBezTo>
                      <a:pt x="1124" y="2313"/>
                      <a:pt x="1124" y="2313"/>
                      <a:pt x="1124" y="2313"/>
                    </a:cubicBezTo>
                    <a:cubicBezTo>
                      <a:pt x="1156" y="2323"/>
                      <a:pt x="1156" y="2323"/>
                      <a:pt x="1156" y="2323"/>
                    </a:cubicBezTo>
                    <a:cubicBezTo>
                      <a:pt x="1252" y="2324"/>
                      <a:pt x="1252" y="2324"/>
                      <a:pt x="1252" y="2324"/>
                    </a:cubicBezTo>
                    <a:cubicBezTo>
                      <a:pt x="1256" y="2252"/>
                      <a:pt x="1256" y="2252"/>
                      <a:pt x="1256" y="2252"/>
                    </a:cubicBezTo>
                    <a:cubicBezTo>
                      <a:pt x="1304" y="2238"/>
                      <a:pt x="1259" y="2189"/>
                      <a:pt x="1289" y="2161"/>
                    </a:cubicBezTo>
                    <a:cubicBezTo>
                      <a:pt x="1318" y="2134"/>
                      <a:pt x="1407" y="2177"/>
                      <a:pt x="1420" y="2136"/>
                    </a:cubicBezTo>
                    <a:cubicBezTo>
                      <a:pt x="1460" y="2136"/>
                      <a:pt x="1460" y="2136"/>
                      <a:pt x="1460" y="2136"/>
                    </a:cubicBezTo>
                    <a:cubicBezTo>
                      <a:pt x="1455" y="2155"/>
                      <a:pt x="1429" y="2196"/>
                      <a:pt x="1464" y="2200"/>
                    </a:cubicBezTo>
                    <a:cubicBezTo>
                      <a:pt x="1513" y="2204"/>
                      <a:pt x="1563" y="2200"/>
                      <a:pt x="1612" y="2200"/>
                    </a:cubicBezTo>
                    <a:cubicBezTo>
                      <a:pt x="1628" y="2200"/>
                      <a:pt x="1657" y="2194"/>
                      <a:pt x="1667" y="2209"/>
                    </a:cubicBezTo>
                    <a:cubicBezTo>
                      <a:pt x="1686" y="2238"/>
                      <a:pt x="1656" y="2281"/>
                      <a:pt x="1657" y="2312"/>
                    </a:cubicBezTo>
                    <a:cubicBezTo>
                      <a:pt x="1658" y="2344"/>
                      <a:pt x="1686" y="2374"/>
                      <a:pt x="1688" y="2408"/>
                    </a:cubicBezTo>
                    <a:cubicBezTo>
                      <a:pt x="1691" y="2486"/>
                      <a:pt x="1617" y="2627"/>
                      <a:pt x="1736" y="2660"/>
                    </a:cubicBezTo>
                    <a:cubicBezTo>
                      <a:pt x="1729" y="2699"/>
                      <a:pt x="1753" y="2737"/>
                      <a:pt x="1752" y="2776"/>
                    </a:cubicBezTo>
                    <a:cubicBezTo>
                      <a:pt x="1751" y="2799"/>
                      <a:pt x="1726" y="2808"/>
                      <a:pt x="1732" y="2832"/>
                    </a:cubicBezTo>
                    <a:cubicBezTo>
                      <a:pt x="1742" y="2874"/>
                      <a:pt x="1770" y="2900"/>
                      <a:pt x="1800" y="2852"/>
                    </a:cubicBezTo>
                    <a:cubicBezTo>
                      <a:pt x="1828" y="2862"/>
                      <a:pt x="1883" y="2866"/>
                      <a:pt x="1912" y="2858"/>
                    </a:cubicBezTo>
                    <a:cubicBezTo>
                      <a:pt x="1927" y="2854"/>
                      <a:pt x="1937" y="2842"/>
                      <a:pt x="1952" y="2840"/>
                    </a:cubicBezTo>
                    <a:cubicBezTo>
                      <a:pt x="1970" y="2837"/>
                      <a:pt x="1987" y="2847"/>
                      <a:pt x="2004" y="2848"/>
                    </a:cubicBezTo>
                    <a:cubicBezTo>
                      <a:pt x="2024" y="2849"/>
                      <a:pt x="2035" y="2841"/>
                      <a:pt x="2052" y="2836"/>
                    </a:cubicBezTo>
                    <a:cubicBezTo>
                      <a:pt x="2056" y="2824"/>
                      <a:pt x="2056" y="2824"/>
                      <a:pt x="2056" y="2824"/>
                    </a:cubicBezTo>
                    <a:cubicBezTo>
                      <a:pt x="2071" y="2835"/>
                      <a:pt x="2108" y="2852"/>
                      <a:pt x="2116" y="2868"/>
                    </a:cubicBezTo>
                    <a:cubicBezTo>
                      <a:pt x="2123" y="2884"/>
                      <a:pt x="2102" y="2902"/>
                      <a:pt x="2118" y="2916"/>
                    </a:cubicBezTo>
                    <a:cubicBezTo>
                      <a:pt x="2142" y="2938"/>
                      <a:pt x="2167" y="2907"/>
                      <a:pt x="2188" y="2899"/>
                    </a:cubicBezTo>
                    <a:cubicBezTo>
                      <a:pt x="2216" y="2887"/>
                      <a:pt x="2250" y="2890"/>
                      <a:pt x="2280" y="2880"/>
                    </a:cubicBezTo>
                    <a:cubicBezTo>
                      <a:pt x="2280" y="2956"/>
                      <a:pt x="2280" y="2956"/>
                      <a:pt x="2280" y="2956"/>
                    </a:cubicBezTo>
                    <a:cubicBezTo>
                      <a:pt x="2318" y="2967"/>
                      <a:pt x="2355" y="2988"/>
                      <a:pt x="2392" y="2998"/>
                    </a:cubicBezTo>
                    <a:cubicBezTo>
                      <a:pt x="2415" y="3004"/>
                      <a:pt x="2441" y="2998"/>
                      <a:pt x="2464" y="3002"/>
                    </a:cubicBezTo>
                    <a:cubicBezTo>
                      <a:pt x="2495" y="3007"/>
                      <a:pt x="2520" y="3021"/>
                      <a:pt x="2552" y="3010"/>
                    </a:cubicBezTo>
                    <a:cubicBezTo>
                      <a:pt x="2591" y="2996"/>
                      <a:pt x="2559" y="2949"/>
                      <a:pt x="2604" y="2944"/>
                    </a:cubicBezTo>
                    <a:cubicBezTo>
                      <a:pt x="2604" y="2986"/>
                      <a:pt x="2634" y="2985"/>
                      <a:pt x="2652" y="3017"/>
                    </a:cubicBezTo>
                    <a:cubicBezTo>
                      <a:pt x="2664" y="3038"/>
                      <a:pt x="2660" y="3060"/>
                      <a:pt x="2688" y="3069"/>
                    </a:cubicBezTo>
                    <a:cubicBezTo>
                      <a:pt x="2722" y="3080"/>
                      <a:pt x="2775" y="3074"/>
                      <a:pt x="2806" y="3098"/>
                    </a:cubicBezTo>
                    <a:cubicBezTo>
                      <a:pt x="2828" y="3116"/>
                      <a:pt x="2828" y="3147"/>
                      <a:pt x="2836" y="3172"/>
                    </a:cubicBezTo>
                    <a:cubicBezTo>
                      <a:pt x="2864" y="3164"/>
                      <a:pt x="2864" y="3164"/>
                      <a:pt x="2864" y="3164"/>
                    </a:cubicBezTo>
                    <a:cubicBezTo>
                      <a:pt x="2882" y="3200"/>
                      <a:pt x="2907" y="3273"/>
                      <a:pt x="2956" y="3264"/>
                    </a:cubicBezTo>
                    <a:cubicBezTo>
                      <a:pt x="2984" y="3259"/>
                      <a:pt x="3004" y="3235"/>
                      <a:pt x="3032" y="3232"/>
                    </a:cubicBezTo>
                    <a:cubicBezTo>
                      <a:pt x="3018" y="3254"/>
                      <a:pt x="3041" y="3289"/>
                      <a:pt x="3060" y="3265"/>
                    </a:cubicBezTo>
                    <a:cubicBezTo>
                      <a:pt x="3070" y="3253"/>
                      <a:pt x="3064" y="3223"/>
                      <a:pt x="3064" y="3208"/>
                    </a:cubicBezTo>
                    <a:cubicBezTo>
                      <a:pt x="3064" y="3155"/>
                      <a:pt x="3075" y="3087"/>
                      <a:pt x="3060" y="3036"/>
                    </a:cubicBezTo>
                    <a:cubicBezTo>
                      <a:pt x="3029" y="3042"/>
                      <a:pt x="2990" y="3042"/>
                      <a:pt x="2996" y="3084"/>
                    </a:cubicBezTo>
                    <a:cubicBezTo>
                      <a:pt x="2977" y="3078"/>
                      <a:pt x="2944" y="3080"/>
                      <a:pt x="2929" y="3072"/>
                    </a:cubicBezTo>
                    <a:cubicBezTo>
                      <a:pt x="2916" y="3065"/>
                      <a:pt x="2910" y="3046"/>
                      <a:pt x="2900" y="3036"/>
                    </a:cubicBezTo>
                    <a:cubicBezTo>
                      <a:pt x="2862" y="3002"/>
                      <a:pt x="2813" y="2983"/>
                      <a:pt x="2814" y="2924"/>
                    </a:cubicBezTo>
                    <a:cubicBezTo>
                      <a:pt x="2814" y="2896"/>
                      <a:pt x="2835" y="2836"/>
                      <a:pt x="2848" y="2810"/>
                    </a:cubicBezTo>
                    <a:cubicBezTo>
                      <a:pt x="2852" y="2800"/>
                      <a:pt x="2863" y="2794"/>
                      <a:pt x="2865" y="2783"/>
                    </a:cubicBezTo>
                    <a:cubicBezTo>
                      <a:pt x="2868" y="2769"/>
                      <a:pt x="2858" y="2754"/>
                      <a:pt x="2857" y="2740"/>
                    </a:cubicBezTo>
                    <a:cubicBezTo>
                      <a:pt x="2850" y="2684"/>
                      <a:pt x="2869" y="2641"/>
                      <a:pt x="2848" y="2588"/>
                    </a:cubicBezTo>
                    <a:cubicBezTo>
                      <a:pt x="2838" y="2565"/>
                      <a:pt x="2843" y="2554"/>
                      <a:pt x="2816" y="2544"/>
                    </a:cubicBezTo>
                    <a:cubicBezTo>
                      <a:pt x="2816" y="2536"/>
                      <a:pt x="2816" y="2536"/>
                      <a:pt x="2816" y="2536"/>
                    </a:cubicBezTo>
                    <a:cubicBezTo>
                      <a:pt x="2868" y="2516"/>
                      <a:pt x="2920" y="2460"/>
                      <a:pt x="2908" y="2404"/>
                    </a:cubicBezTo>
                    <a:cubicBezTo>
                      <a:pt x="3228" y="2360"/>
                      <a:pt x="3228" y="2360"/>
                      <a:pt x="3228" y="2360"/>
                    </a:cubicBezTo>
                    <a:cubicBezTo>
                      <a:pt x="3221" y="2317"/>
                      <a:pt x="3196" y="2290"/>
                      <a:pt x="3180" y="2252"/>
                    </a:cubicBezTo>
                    <a:cubicBezTo>
                      <a:pt x="3162" y="2210"/>
                      <a:pt x="3153" y="2169"/>
                      <a:pt x="3123" y="2132"/>
                    </a:cubicBezTo>
                    <a:cubicBezTo>
                      <a:pt x="3106" y="2113"/>
                      <a:pt x="3083" y="2109"/>
                      <a:pt x="3064" y="2094"/>
                    </a:cubicBezTo>
                    <a:cubicBezTo>
                      <a:pt x="3038" y="2073"/>
                      <a:pt x="3019" y="2032"/>
                      <a:pt x="3012" y="2000"/>
                    </a:cubicBezTo>
                    <a:cubicBezTo>
                      <a:pt x="3005" y="1969"/>
                      <a:pt x="3036" y="1950"/>
                      <a:pt x="3032" y="1924"/>
                    </a:cubicBezTo>
                    <a:cubicBezTo>
                      <a:pt x="3024" y="1877"/>
                      <a:pt x="2985" y="1834"/>
                      <a:pt x="2984" y="1787"/>
                    </a:cubicBezTo>
                    <a:cubicBezTo>
                      <a:pt x="2983" y="1757"/>
                      <a:pt x="3016" y="1706"/>
                      <a:pt x="2988" y="1688"/>
                    </a:cubicBezTo>
                    <a:cubicBezTo>
                      <a:pt x="2965" y="1600"/>
                      <a:pt x="2965" y="1600"/>
                      <a:pt x="2965" y="1600"/>
                    </a:cubicBezTo>
                    <a:cubicBezTo>
                      <a:pt x="2965" y="1464"/>
                      <a:pt x="2965" y="1464"/>
                      <a:pt x="2965" y="1464"/>
                    </a:cubicBezTo>
                    <a:cubicBezTo>
                      <a:pt x="2928" y="1425"/>
                      <a:pt x="2928" y="1425"/>
                      <a:pt x="2928" y="1425"/>
                    </a:cubicBezTo>
                    <a:cubicBezTo>
                      <a:pt x="2932" y="1392"/>
                      <a:pt x="2932" y="1392"/>
                      <a:pt x="2932" y="1392"/>
                    </a:cubicBezTo>
                    <a:cubicBezTo>
                      <a:pt x="2908" y="1394"/>
                      <a:pt x="2887" y="1379"/>
                      <a:pt x="2904" y="1353"/>
                    </a:cubicBezTo>
                    <a:cubicBezTo>
                      <a:pt x="2917" y="1333"/>
                      <a:pt x="2942" y="1334"/>
                      <a:pt x="2950" y="1308"/>
                    </a:cubicBezTo>
                    <a:cubicBezTo>
                      <a:pt x="2962" y="1271"/>
                      <a:pt x="2938" y="1251"/>
                      <a:pt x="2970" y="1216"/>
                    </a:cubicBezTo>
                    <a:cubicBezTo>
                      <a:pt x="2990" y="1194"/>
                      <a:pt x="3028" y="1189"/>
                      <a:pt x="3044" y="1164"/>
                    </a:cubicBezTo>
                    <a:cubicBezTo>
                      <a:pt x="3028" y="1164"/>
                      <a:pt x="3028" y="1164"/>
                      <a:pt x="3028" y="1164"/>
                    </a:cubicBezTo>
                    <a:cubicBezTo>
                      <a:pt x="3033" y="1068"/>
                      <a:pt x="3033" y="1068"/>
                      <a:pt x="3033" y="1068"/>
                    </a:cubicBezTo>
                    <a:cubicBezTo>
                      <a:pt x="3028" y="1032"/>
                      <a:pt x="3028" y="1032"/>
                      <a:pt x="3028" y="1032"/>
                    </a:cubicBezTo>
                    <a:cubicBezTo>
                      <a:pt x="3038" y="1007"/>
                      <a:pt x="3035" y="978"/>
                      <a:pt x="3043" y="952"/>
                    </a:cubicBezTo>
                    <a:cubicBezTo>
                      <a:pt x="3055" y="917"/>
                      <a:pt x="3080" y="882"/>
                      <a:pt x="3089" y="848"/>
                    </a:cubicBezTo>
                    <a:cubicBezTo>
                      <a:pt x="3093" y="831"/>
                      <a:pt x="3083" y="813"/>
                      <a:pt x="3092" y="797"/>
                    </a:cubicBezTo>
                    <a:cubicBezTo>
                      <a:pt x="3100" y="785"/>
                      <a:pt x="3115" y="785"/>
                      <a:pt x="3124" y="775"/>
                    </a:cubicBezTo>
                    <a:cubicBezTo>
                      <a:pt x="3133" y="765"/>
                      <a:pt x="3133" y="749"/>
                      <a:pt x="3142" y="740"/>
                    </a:cubicBezTo>
                    <a:cubicBezTo>
                      <a:pt x="3151" y="731"/>
                      <a:pt x="3165" y="732"/>
                      <a:pt x="3175" y="724"/>
                    </a:cubicBezTo>
                    <a:cubicBezTo>
                      <a:pt x="3196" y="709"/>
                      <a:pt x="3210" y="683"/>
                      <a:pt x="3229" y="665"/>
                    </a:cubicBezTo>
                    <a:cubicBezTo>
                      <a:pt x="3262" y="631"/>
                      <a:pt x="3304" y="605"/>
                      <a:pt x="3324" y="560"/>
                    </a:cubicBezTo>
                    <a:cubicBezTo>
                      <a:pt x="3308" y="548"/>
                      <a:pt x="3264" y="501"/>
                      <a:pt x="3248" y="524"/>
                    </a:cubicBezTo>
                    <a:cubicBezTo>
                      <a:pt x="3196" y="499"/>
                      <a:pt x="3245" y="474"/>
                      <a:pt x="3249" y="440"/>
                    </a:cubicBezTo>
                    <a:cubicBezTo>
                      <a:pt x="3251" y="421"/>
                      <a:pt x="3230" y="407"/>
                      <a:pt x="3233" y="388"/>
                    </a:cubicBezTo>
                    <a:cubicBezTo>
                      <a:pt x="3236" y="370"/>
                      <a:pt x="3284" y="315"/>
                      <a:pt x="3236" y="320"/>
                    </a:cubicBezTo>
                    <a:cubicBezTo>
                      <a:pt x="3230" y="299"/>
                      <a:pt x="3220" y="297"/>
                      <a:pt x="3200" y="300"/>
                    </a:cubicBezTo>
                    <a:cubicBezTo>
                      <a:pt x="3192" y="260"/>
                      <a:pt x="3192" y="260"/>
                      <a:pt x="3192" y="260"/>
                    </a:cubicBezTo>
                    <a:cubicBezTo>
                      <a:pt x="3141" y="257"/>
                      <a:pt x="3061" y="194"/>
                      <a:pt x="3064" y="140"/>
                    </a:cubicBezTo>
                    <a:cubicBezTo>
                      <a:pt x="3047" y="135"/>
                      <a:pt x="3016" y="113"/>
                      <a:pt x="2998" y="124"/>
                    </a:cubicBezTo>
                    <a:cubicBezTo>
                      <a:pt x="2982" y="135"/>
                      <a:pt x="2985" y="165"/>
                      <a:pt x="2960" y="170"/>
                    </a:cubicBezTo>
                    <a:cubicBezTo>
                      <a:pt x="2934" y="174"/>
                      <a:pt x="2902" y="136"/>
                      <a:pt x="2873" y="144"/>
                    </a:cubicBezTo>
                    <a:cubicBezTo>
                      <a:pt x="2847" y="151"/>
                      <a:pt x="2832" y="190"/>
                      <a:pt x="2800" y="183"/>
                    </a:cubicBezTo>
                    <a:cubicBezTo>
                      <a:pt x="2720" y="167"/>
                      <a:pt x="2706" y="77"/>
                      <a:pt x="2637" y="44"/>
                    </a:cubicBezTo>
                    <a:cubicBezTo>
                      <a:pt x="2582" y="18"/>
                      <a:pt x="2551" y="54"/>
                      <a:pt x="2496" y="53"/>
                    </a:cubicBezTo>
                    <a:cubicBezTo>
                      <a:pt x="2473" y="52"/>
                      <a:pt x="2455" y="30"/>
                      <a:pt x="2432" y="25"/>
                    </a:cubicBezTo>
                    <a:cubicBezTo>
                      <a:pt x="2411" y="22"/>
                      <a:pt x="2394" y="34"/>
                      <a:pt x="2372" y="26"/>
                    </a:cubicBezTo>
                    <a:cubicBezTo>
                      <a:pt x="2354" y="19"/>
                      <a:pt x="2331" y="0"/>
                      <a:pt x="2312" y="1"/>
                    </a:cubicBezTo>
                    <a:cubicBezTo>
                      <a:pt x="2269" y="4"/>
                      <a:pt x="2288" y="43"/>
                      <a:pt x="2264" y="60"/>
                    </a:cubicBezTo>
                    <a:cubicBezTo>
                      <a:pt x="2241" y="76"/>
                      <a:pt x="2199" y="69"/>
                      <a:pt x="2172" y="80"/>
                    </a:cubicBezTo>
                    <a:moveTo>
                      <a:pt x="3340" y="292"/>
                    </a:moveTo>
                    <a:cubicBezTo>
                      <a:pt x="3344" y="296"/>
                      <a:pt x="3344" y="296"/>
                      <a:pt x="3344" y="296"/>
                    </a:cubicBezTo>
                    <a:cubicBezTo>
                      <a:pt x="3340" y="292"/>
                      <a:pt x="3340" y="292"/>
                      <a:pt x="3340" y="292"/>
                    </a:cubicBezTo>
                    <a:moveTo>
                      <a:pt x="1700" y="3368"/>
                    </a:moveTo>
                    <a:cubicBezTo>
                      <a:pt x="1700" y="3376"/>
                      <a:pt x="1700" y="3376"/>
                      <a:pt x="1700" y="3376"/>
                    </a:cubicBezTo>
                    <a:cubicBezTo>
                      <a:pt x="1712" y="3376"/>
                      <a:pt x="1712" y="3376"/>
                      <a:pt x="1712" y="3376"/>
                    </a:cubicBezTo>
                    <a:cubicBezTo>
                      <a:pt x="1712" y="3368"/>
                      <a:pt x="1712" y="3368"/>
                      <a:pt x="1712" y="3368"/>
                    </a:cubicBezTo>
                    <a:lnTo>
                      <a:pt x="1700" y="3368"/>
                    </a:lnTo>
                    <a:close/>
                  </a:path>
                </a:pathLst>
              </a:custGeom>
              <a:grpFill/>
              <a:ln w="3175">
                <a:noFill/>
                <a:round/>
                <a:headEnd/>
                <a:tailEnd/>
              </a:ln>
            </p:spPr>
            <p:txBody>
              <a:bodyPr vert="horz" wrap="square" lIns="121920" tIns="60960" rIns="121920" bIns="60960" numCol="1" anchor="t" anchorCtr="0" compatLnSpc="1">
                <a:prstTxWarp prst="textNoShape">
                  <a:avLst/>
                </a:prstTxWarp>
              </a:bodyPr>
              <a:lstStyle/>
              <a:p>
                <a:endParaRPr lang="de-DE"/>
              </a:p>
            </p:txBody>
          </p:sp>
          <p:sp>
            <p:nvSpPr>
              <p:cNvPr id="1060" name="Freeform 33">
                <a:extLst>
                  <a:ext uri="{FF2B5EF4-FFF2-40B4-BE49-F238E27FC236}">
                    <a16:creationId xmlns:a16="http://schemas.microsoft.com/office/drawing/2014/main" id="{04A0BBEC-4F64-22CE-FFAC-E509CC3F5FE2}"/>
                  </a:ext>
                </a:extLst>
              </p:cNvPr>
              <p:cNvSpPr>
                <a:spLocks/>
              </p:cNvSpPr>
              <p:nvPr/>
            </p:nvSpPr>
            <p:spPr bwMode="auto">
              <a:xfrm>
                <a:off x="1629251" y="2851014"/>
                <a:ext cx="615950" cy="611188"/>
              </a:xfrm>
              <a:custGeom>
                <a:avLst/>
                <a:gdLst/>
                <a:ahLst/>
                <a:cxnLst>
                  <a:cxn ang="0">
                    <a:pos x="197" y="217"/>
                  </a:cxn>
                  <a:cxn ang="0">
                    <a:pos x="295" y="461"/>
                  </a:cxn>
                  <a:cxn ang="0">
                    <a:pos x="232" y="589"/>
                  </a:cxn>
                  <a:cxn ang="0">
                    <a:pos x="325" y="817"/>
                  </a:cxn>
                  <a:cxn ang="0">
                    <a:pos x="369" y="981"/>
                  </a:cxn>
                  <a:cxn ang="0">
                    <a:pos x="300" y="1186"/>
                  </a:cxn>
                  <a:cxn ang="0">
                    <a:pos x="214" y="1269"/>
                  </a:cxn>
                  <a:cxn ang="0">
                    <a:pos x="146" y="1405"/>
                  </a:cxn>
                  <a:cxn ang="0">
                    <a:pos x="111" y="1537"/>
                  </a:cxn>
                  <a:cxn ang="0">
                    <a:pos x="14" y="1757"/>
                  </a:cxn>
                  <a:cxn ang="0">
                    <a:pos x="24" y="1913"/>
                  </a:cxn>
                  <a:cxn ang="0">
                    <a:pos x="0" y="1873"/>
                  </a:cxn>
                  <a:cxn ang="0">
                    <a:pos x="16" y="2017"/>
                  </a:cxn>
                  <a:cxn ang="0">
                    <a:pos x="156" y="2007"/>
                  </a:cxn>
                  <a:cxn ang="0">
                    <a:pos x="424" y="2036"/>
                  </a:cxn>
                  <a:cxn ang="0">
                    <a:pos x="1164" y="2030"/>
                  </a:cxn>
                  <a:cxn ang="0">
                    <a:pos x="1312" y="2103"/>
                  </a:cxn>
                  <a:cxn ang="0">
                    <a:pos x="1588" y="2136"/>
                  </a:cxn>
                  <a:cxn ang="0">
                    <a:pos x="1700" y="2136"/>
                  </a:cxn>
                  <a:cxn ang="0">
                    <a:pos x="2000" y="2028"/>
                  </a:cxn>
                  <a:cxn ang="0">
                    <a:pos x="1830" y="1869"/>
                  </a:cxn>
                  <a:cxn ang="0">
                    <a:pos x="1804" y="1269"/>
                  </a:cxn>
                  <a:cxn ang="0">
                    <a:pos x="2146" y="1265"/>
                  </a:cxn>
                  <a:cxn ang="0">
                    <a:pos x="2160" y="1161"/>
                  </a:cxn>
                  <a:cxn ang="0">
                    <a:pos x="2156" y="1133"/>
                  </a:cxn>
                  <a:cxn ang="0">
                    <a:pos x="2148" y="893"/>
                  </a:cxn>
                  <a:cxn ang="0">
                    <a:pos x="2052" y="907"/>
                  </a:cxn>
                  <a:cxn ang="0">
                    <a:pos x="1884" y="921"/>
                  </a:cxn>
                  <a:cxn ang="0">
                    <a:pos x="1833" y="905"/>
                  </a:cxn>
                  <a:cxn ang="0">
                    <a:pos x="1831" y="738"/>
                  </a:cxn>
                  <a:cxn ang="0">
                    <a:pos x="1791" y="485"/>
                  </a:cxn>
                  <a:cxn ang="0">
                    <a:pos x="1772" y="277"/>
                  </a:cxn>
                  <a:cxn ang="0">
                    <a:pos x="1560" y="211"/>
                  </a:cxn>
                  <a:cxn ang="0">
                    <a:pos x="1404" y="221"/>
                  </a:cxn>
                  <a:cxn ang="0">
                    <a:pos x="1362" y="306"/>
                  </a:cxn>
                  <a:cxn ang="0">
                    <a:pos x="1336" y="393"/>
                  </a:cxn>
                  <a:cxn ang="0">
                    <a:pos x="1182" y="388"/>
                  </a:cxn>
                  <a:cxn ang="0">
                    <a:pos x="1107" y="410"/>
                  </a:cxn>
                  <a:cxn ang="0">
                    <a:pos x="1000" y="360"/>
                  </a:cxn>
                  <a:cxn ang="0">
                    <a:pos x="885" y="133"/>
                  </a:cxn>
                  <a:cxn ang="0">
                    <a:pos x="664" y="25"/>
                  </a:cxn>
                  <a:cxn ang="0">
                    <a:pos x="235" y="23"/>
                  </a:cxn>
                  <a:cxn ang="0">
                    <a:pos x="108" y="24"/>
                  </a:cxn>
                </a:cxnLst>
                <a:rect l="0" t="0" r="r" b="b"/>
                <a:pathLst>
                  <a:path w="2160" h="2138">
                    <a:moveTo>
                      <a:pt x="108" y="24"/>
                    </a:moveTo>
                    <a:cubicBezTo>
                      <a:pt x="132" y="81"/>
                      <a:pt x="169" y="164"/>
                      <a:pt x="197" y="217"/>
                    </a:cubicBezTo>
                    <a:cubicBezTo>
                      <a:pt x="217" y="255"/>
                      <a:pt x="220" y="305"/>
                      <a:pt x="239" y="345"/>
                    </a:cubicBezTo>
                    <a:cubicBezTo>
                      <a:pt x="256" y="380"/>
                      <a:pt x="288" y="424"/>
                      <a:pt x="295" y="461"/>
                    </a:cubicBezTo>
                    <a:cubicBezTo>
                      <a:pt x="298" y="473"/>
                      <a:pt x="302" y="513"/>
                      <a:pt x="294" y="523"/>
                    </a:cubicBezTo>
                    <a:cubicBezTo>
                      <a:pt x="276" y="543"/>
                      <a:pt x="222" y="548"/>
                      <a:pt x="232" y="589"/>
                    </a:cubicBezTo>
                    <a:cubicBezTo>
                      <a:pt x="237" y="609"/>
                      <a:pt x="254" y="626"/>
                      <a:pt x="261" y="645"/>
                    </a:cubicBezTo>
                    <a:cubicBezTo>
                      <a:pt x="283" y="704"/>
                      <a:pt x="297" y="760"/>
                      <a:pt x="325" y="817"/>
                    </a:cubicBezTo>
                    <a:cubicBezTo>
                      <a:pt x="342" y="852"/>
                      <a:pt x="368" y="878"/>
                      <a:pt x="378" y="917"/>
                    </a:cubicBezTo>
                    <a:cubicBezTo>
                      <a:pt x="384" y="939"/>
                      <a:pt x="372" y="960"/>
                      <a:pt x="369" y="981"/>
                    </a:cubicBezTo>
                    <a:cubicBezTo>
                      <a:pt x="365" y="1010"/>
                      <a:pt x="372" y="1040"/>
                      <a:pt x="366" y="1069"/>
                    </a:cubicBezTo>
                    <a:cubicBezTo>
                      <a:pt x="360" y="1104"/>
                      <a:pt x="328" y="1165"/>
                      <a:pt x="300" y="1186"/>
                    </a:cubicBezTo>
                    <a:cubicBezTo>
                      <a:pt x="280" y="1200"/>
                      <a:pt x="256" y="1198"/>
                      <a:pt x="236" y="1216"/>
                    </a:cubicBezTo>
                    <a:cubicBezTo>
                      <a:pt x="218" y="1232"/>
                      <a:pt x="227" y="1251"/>
                      <a:pt x="214" y="1269"/>
                    </a:cubicBezTo>
                    <a:cubicBezTo>
                      <a:pt x="198" y="1293"/>
                      <a:pt x="166" y="1309"/>
                      <a:pt x="152" y="1334"/>
                    </a:cubicBezTo>
                    <a:cubicBezTo>
                      <a:pt x="141" y="1354"/>
                      <a:pt x="155" y="1382"/>
                      <a:pt x="146" y="1405"/>
                    </a:cubicBezTo>
                    <a:cubicBezTo>
                      <a:pt x="139" y="1421"/>
                      <a:pt x="125" y="1432"/>
                      <a:pt x="119" y="1449"/>
                    </a:cubicBezTo>
                    <a:cubicBezTo>
                      <a:pt x="109" y="1476"/>
                      <a:pt x="117" y="1508"/>
                      <a:pt x="111" y="1537"/>
                    </a:cubicBezTo>
                    <a:cubicBezTo>
                      <a:pt x="99" y="1592"/>
                      <a:pt x="75" y="1646"/>
                      <a:pt x="62" y="1701"/>
                    </a:cubicBezTo>
                    <a:cubicBezTo>
                      <a:pt x="56" y="1728"/>
                      <a:pt x="17" y="1736"/>
                      <a:pt x="14" y="1757"/>
                    </a:cubicBezTo>
                    <a:cubicBezTo>
                      <a:pt x="8" y="1806"/>
                      <a:pt x="38" y="1862"/>
                      <a:pt x="28" y="1913"/>
                    </a:cubicBezTo>
                    <a:cubicBezTo>
                      <a:pt x="24" y="1913"/>
                      <a:pt x="24" y="1913"/>
                      <a:pt x="24" y="1913"/>
                    </a:cubicBezTo>
                    <a:cubicBezTo>
                      <a:pt x="16" y="1873"/>
                      <a:pt x="16" y="1873"/>
                      <a:pt x="16" y="1873"/>
                    </a:cubicBezTo>
                    <a:cubicBezTo>
                      <a:pt x="0" y="1873"/>
                      <a:pt x="0" y="1873"/>
                      <a:pt x="0" y="1873"/>
                    </a:cubicBezTo>
                    <a:cubicBezTo>
                      <a:pt x="19" y="1941"/>
                      <a:pt x="19" y="1941"/>
                      <a:pt x="19" y="1941"/>
                    </a:cubicBezTo>
                    <a:cubicBezTo>
                      <a:pt x="16" y="2017"/>
                      <a:pt x="16" y="2017"/>
                      <a:pt x="16" y="2017"/>
                    </a:cubicBezTo>
                    <a:cubicBezTo>
                      <a:pt x="34" y="2010"/>
                      <a:pt x="53" y="1988"/>
                      <a:pt x="72" y="1988"/>
                    </a:cubicBezTo>
                    <a:cubicBezTo>
                      <a:pt x="98" y="1988"/>
                      <a:pt x="130" y="2012"/>
                      <a:pt x="156" y="2007"/>
                    </a:cubicBezTo>
                    <a:cubicBezTo>
                      <a:pt x="212" y="1995"/>
                      <a:pt x="237" y="1944"/>
                      <a:pt x="300" y="1959"/>
                    </a:cubicBezTo>
                    <a:cubicBezTo>
                      <a:pt x="346" y="1971"/>
                      <a:pt x="367" y="2040"/>
                      <a:pt x="424" y="2036"/>
                    </a:cubicBezTo>
                    <a:cubicBezTo>
                      <a:pt x="587" y="2028"/>
                      <a:pt x="752" y="2029"/>
                      <a:pt x="916" y="2029"/>
                    </a:cubicBezTo>
                    <a:cubicBezTo>
                      <a:pt x="996" y="2029"/>
                      <a:pt x="1086" y="2017"/>
                      <a:pt x="1164" y="2030"/>
                    </a:cubicBezTo>
                    <a:cubicBezTo>
                      <a:pt x="1200" y="2035"/>
                      <a:pt x="1215" y="2089"/>
                      <a:pt x="1252" y="2101"/>
                    </a:cubicBezTo>
                    <a:cubicBezTo>
                      <a:pt x="1272" y="2108"/>
                      <a:pt x="1292" y="2101"/>
                      <a:pt x="1312" y="2103"/>
                    </a:cubicBezTo>
                    <a:cubicBezTo>
                      <a:pt x="1376" y="2109"/>
                      <a:pt x="1442" y="2106"/>
                      <a:pt x="1504" y="2112"/>
                    </a:cubicBezTo>
                    <a:cubicBezTo>
                      <a:pt x="1533" y="2115"/>
                      <a:pt x="1555" y="2136"/>
                      <a:pt x="1588" y="2136"/>
                    </a:cubicBezTo>
                    <a:cubicBezTo>
                      <a:pt x="1605" y="2136"/>
                      <a:pt x="1620" y="2126"/>
                      <a:pt x="1636" y="2125"/>
                    </a:cubicBezTo>
                    <a:cubicBezTo>
                      <a:pt x="1659" y="2124"/>
                      <a:pt x="1678" y="2138"/>
                      <a:pt x="1700" y="2136"/>
                    </a:cubicBezTo>
                    <a:cubicBezTo>
                      <a:pt x="1818" y="2128"/>
                      <a:pt x="1939" y="2086"/>
                      <a:pt x="2056" y="2069"/>
                    </a:cubicBezTo>
                    <a:cubicBezTo>
                      <a:pt x="2044" y="2052"/>
                      <a:pt x="2017" y="2043"/>
                      <a:pt x="2000" y="2028"/>
                    </a:cubicBezTo>
                    <a:cubicBezTo>
                      <a:pt x="1959" y="1994"/>
                      <a:pt x="1925" y="1955"/>
                      <a:pt x="1887" y="1918"/>
                    </a:cubicBezTo>
                    <a:cubicBezTo>
                      <a:pt x="1870" y="1901"/>
                      <a:pt x="1843" y="1889"/>
                      <a:pt x="1830" y="1869"/>
                    </a:cubicBezTo>
                    <a:cubicBezTo>
                      <a:pt x="1793" y="1812"/>
                      <a:pt x="1804" y="1738"/>
                      <a:pt x="1804" y="1673"/>
                    </a:cubicBezTo>
                    <a:cubicBezTo>
                      <a:pt x="1804" y="1269"/>
                      <a:pt x="1804" y="1269"/>
                      <a:pt x="1804" y="1269"/>
                    </a:cubicBezTo>
                    <a:cubicBezTo>
                      <a:pt x="2056" y="1269"/>
                      <a:pt x="2056" y="1269"/>
                      <a:pt x="2056" y="1269"/>
                    </a:cubicBezTo>
                    <a:cubicBezTo>
                      <a:pt x="2076" y="1269"/>
                      <a:pt x="2130" y="1278"/>
                      <a:pt x="2146" y="1265"/>
                    </a:cubicBezTo>
                    <a:cubicBezTo>
                      <a:pt x="2156" y="1256"/>
                      <a:pt x="2134" y="1232"/>
                      <a:pt x="2132" y="1221"/>
                    </a:cubicBezTo>
                    <a:cubicBezTo>
                      <a:pt x="2129" y="1197"/>
                      <a:pt x="2145" y="1177"/>
                      <a:pt x="2160" y="1161"/>
                    </a:cubicBezTo>
                    <a:cubicBezTo>
                      <a:pt x="2160" y="1157"/>
                      <a:pt x="2160" y="1157"/>
                      <a:pt x="2160" y="1157"/>
                    </a:cubicBezTo>
                    <a:cubicBezTo>
                      <a:pt x="2156" y="1133"/>
                      <a:pt x="2156" y="1133"/>
                      <a:pt x="2156" y="1133"/>
                    </a:cubicBezTo>
                    <a:cubicBezTo>
                      <a:pt x="2118" y="1099"/>
                      <a:pt x="2157" y="1027"/>
                      <a:pt x="2157" y="985"/>
                    </a:cubicBezTo>
                    <a:cubicBezTo>
                      <a:pt x="2157" y="953"/>
                      <a:pt x="2144" y="926"/>
                      <a:pt x="2148" y="893"/>
                    </a:cubicBezTo>
                    <a:cubicBezTo>
                      <a:pt x="2112" y="916"/>
                      <a:pt x="2112" y="916"/>
                      <a:pt x="2112" y="916"/>
                    </a:cubicBezTo>
                    <a:cubicBezTo>
                      <a:pt x="2052" y="907"/>
                      <a:pt x="2052" y="907"/>
                      <a:pt x="2052" y="907"/>
                    </a:cubicBezTo>
                    <a:cubicBezTo>
                      <a:pt x="1992" y="928"/>
                      <a:pt x="1992" y="928"/>
                      <a:pt x="1992" y="928"/>
                    </a:cubicBezTo>
                    <a:cubicBezTo>
                      <a:pt x="1884" y="921"/>
                      <a:pt x="1884" y="921"/>
                      <a:pt x="1884" y="921"/>
                    </a:cubicBezTo>
                    <a:cubicBezTo>
                      <a:pt x="1848" y="953"/>
                      <a:pt x="1848" y="953"/>
                      <a:pt x="1848" y="953"/>
                    </a:cubicBezTo>
                    <a:cubicBezTo>
                      <a:pt x="1848" y="934"/>
                      <a:pt x="1833" y="922"/>
                      <a:pt x="1833" y="905"/>
                    </a:cubicBezTo>
                    <a:cubicBezTo>
                      <a:pt x="1832" y="888"/>
                      <a:pt x="1851" y="880"/>
                      <a:pt x="1855" y="865"/>
                    </a:cubicBezTo>
                    <a:cubicBezTo>
                      <a:pt x="1862" y="830"/>
                      <a:pt x="1845" y="770"/>
                      <a:pt x="1831" y="738"/>
                    </a:cubicBezTo>
                    <a:cubicBezTo>
                      <a:pt x="1818" y="706"/>
                      <a:pt x="1775" y="698"/>
                      <a:pt x="1769" y="657"/>
                    </a:cubicBezTo>
                    <a:cubicBezTo>
                      <a:pt x="1760" y="598"/>
                      <a:pt x="1788" y="542"/>
                      <a:pt x="1791" y="485"/>
                    </a:cubicBezTo>
                    <a:cubicBezTo>
                      <a:pt x="1794" y="449"/>
                      <a:pt x="1763" y="419"/>
                      <a:pt x="1760" y="385"/>
                    </a:cubicBezTo>
                    <a:cubicBezTo>
                      <a:pt x="1757" y="348"/>
                      <a:pt x="1776" y="316"/>
                      <a:pt x="1772" y="277"/>
                    </a:cubicBezTo>
                    <a:cubicBezTo>
                      <a:pt x="1715" y="249"/>
                      <a:pt x="1611" y="269"/>
                      <a:pt x="1548" y="269"/>
                    </a:cubicBezTo>
                    <a:cubicBezTo>
                      <a:pt x="1548" y="254"/>
                      <a:pt x="1566" y="222"/>
                      <a:pt x="1560" y="211"/>
                    </a:cubicBezTo>
                    <a:cubicBezTo>
                      <a:pt x="1549" y="194"/>
                      <a:pt x="1506" y="204"/>
                      <a:pt x="1500" y="221"/>
                    </a:cubicBezTo>
                    <a:cubicBezTo>
                      <a:pt x="1404" y="221"/>
                      <a:pt x="1404" y="221"/>
                      <a:pt x="1404" y="221"/>
                    </a:cubicBezTo>
                    <a:cubicBezTo>
                      <a:pt x="1366" y="230"/>
                      <a:pt x="1366" y="230"/>
                      <a:pt x="1366" y="230"/>
                    </a:cubicBezTo>
                    <a:cubicBezTo>
                      <a:pt x="1362" y="306"/>
                      <a:pt x="1362" y="306"/>
                      <a:pt x="1362" y="306"/>
                    </a:cubicBezTo>
                    <a:cubicBezTo>
                      <a:pt x="1341" y="327"/>
                      <a:pt x="1341" y="327"/>
                      <a:pt x="1341" y="327"/>
                    </a:cubicBezTo>
                    <a:cubicBezTo>
                      <a:pt x="1336" y="393"/>
                      <a:pt x="1336" y="393"/>
                      <a:pt x="1336" y="393"/>
                    </a:cubicBezTo>
                    <a:cubicBezTo>
                      <a:pt x="1297" y="393"/>
                      <a:pt x="1262" y="384"/>
                      <a:pt x="1224" y="381"/>
                    </a:cubicBezTo>
                    <a:cubicBezTo>
                      <a:pt x="1208" y="380"/>
                      <a:pt x="1188" y="372"/>
                      <a:pt x="1182" y="388"/>
                    </a:cubicBezTo>
                    <a:cubicBezTo>
                      <a:pt x="1128" y="385"/>
                      <a:pt x="1128" y="385"/>
                      <a:pt x="1128" y="385"/>
                    </a:cubicBezTo>
                    <a:cubicBezTo>
                      <a:pt x="1107" y="410"/>
                      <a:pt x="1107" y="410"/>
                      <a:pt x="1107" y="410"/>
                    </a:cubicBezTo>
                    <a:cubicBezTo>
                      <a:pt x="1080" y="400"/>
                      <a:pt x="1057" y="416"/>
                      <a:pt x="1033" y="406"/>
                    </a:cubicBezTo>
                    <a:cubicBezTo>
                      <a:pt x="1019" y="401"/>
                      <a:pt x="1009" y="372"/>
                      <a:pt x="1000" y="360"/>
                    </a:cubicBezTo>
                    <a:cubicBezTo>
                      <a:pt x="977" y="330"/>
                      <a:pt x="910" y="265"/>
                      <a:pt x="932" y="229"/>
                    </a:cubicBezTo>
                    <a:cubicBezTo>
                      <a:pt x="915" y="196"/>
                      <a:pt x="893" y="171"/>
                      <a:pt x="885" y="133"/>
                    </a:cubicBezTo>
                    <a:cubicBezTo>
                      <a:pt x="878" y="102"/>
                      <a:pt x="887" y="55"/>
                      <a:pt x="859" y="32"/>
                    </a:cubicBezTo>
                    <a:cubicBezTo>
                      <a:pt x="818" y="0"/>
                      <a:pt x="713" y="25"/>
                      <a:pt x="664" y="25"/>
                    </a:cubicBezTo>
                    <a:cubicBezTo>
                      <a:pt x="607" y="25"/>
                      <a:pt x="547" y="33"/>
                      <a:pt x="491" y="30"/>
                    </a:cubicBezTo>
                    <a:cubicBezTo>
                      <a:pt x="412" y="25"/>
                      <a:pt x="314" y="7"/>
                      <a:pt x="235" y="23"/>
                    </a:cubicBezTo>
                    <a:cubicBezTo>
                      <a:pt x="203" y="26"/>
                      <a:pt x="174" y="37"/>
                      <a:pt x="156" y="49"/>
                    </a:cubicBezTo>
                    <a:cubicBezTo>
                      <a:pt x="130" y="13"/>
                      <a:pt x="133" y="18"/>
                      <a:pt x="108" y="24"/>
                    </a:cubicBezTo>
                    <a:close/>
                  </a:path>
                </a:pathLst>
              </a:custGeom>
              <a:grpFill/>
              <a:ln w="3175">
                <a:noFill/>
                <a:round/>
                <a:headEnd/>
                <a:tailEnd/>
              </a:ln>
            </p:spPr>
            <p:txBody>
              <a:bodyPr vert="horz" wrap="square" lIns="121920" tIns="60960" rIns="121920" bIns="60960" numCol="1" anchor="t" anchorCtr="0" compatLnSpc="1">
                <a:prstTxWarp prst="textNoShape">
                  <a:avLst/>
                </a:prstTxWarp>
              </a:bodyPr>
              <a:lstStyle/>
              <a:p>
                <a:endParaRPr lang="de-DE"/>
              </a:p>
            </p:txBody>
          </p:sp>
          <p:sp>
            <p:nvSpPr>
              <p:cNvPr id="1061" name="Freeform 34">
                <a:extLst>
                  <a:ext uri="{FF2B5EF4-FFF2-40B4-BE49-F238E27FC236}">
                    <a16:creationId xmlns:a16="http://schemas.microsoft.com/office/drawing/2014/main" id="{3253F570-4B88-28B8-34E7-CFDFAC3F6440}"/>
                  </a:ext>
                </a:extLst>
              </p:cNvPr>
              <p:cNvSpPr>
                <a:spLocks/>
              </p:cNvSpPr>
              <p:nvPr/>
            </p:nvSpPr>
            <p:spPr bwMode="auto">
              <a:xfrm>
                <a:off x="1627663" y="3406639"/>
                <a:ext cx="676275" cy="596900"/>
              </a:xfrm>
              <a:custGeom>
                <a:avLst/>
                <a:gdLst/>
                <a:ahLst/>
                <a:cxnLst>
                  <a:cxn ang="0">
                    <a:pos x="506" y="1039"/>
                  </a:cxn>
                  <a:cxn ang="0">
                    <a:pos x="502" y="1171"/>
                  </a:cxn>
                  <a:cxn ang="0">
                    <a:pos x="549" y="1370"/>
                  </a:cxn>
                  <a:cxn ang="0">
                    <a:pos x="560" y="1531"/>
                  </a:cxn>
                  <a:cxn ang="0">
                    <a:pos x="584" y="1626"/>
                  </a:cxn>
                  <a:cxn ang="0">
                    <a:pos x="634" y="1767"/>
                  </a:cxn>
                  <a:cxn ang="0">
                    <a:pos x="719" y="1927"/>
                  </a:cxn>
                  <a:cxn ang="0">
                    <a:pos x="838" y="2026"/>
                  </a:cxn>
                  <a:cxn ang="0">
                    <a:pos x="898" y="2001"/>
                  </a:cxn>
                  <a:cxn ang="0">
                    <a:pos x="999" y="1976"/>
                  </a:cxn>
                  <a:cxn ang="0">
                    <a:pos x="1090" y="2058"/>
                  </a:cxn>
                  <a:cxn ang="0">
                    <a:pos x="1254" y="2067"/>
                  </a:cxn>
                  <a:cxn ang="0">
                    <a:pos x="1330" y="2051"/>
                  </a:cxn>
                  <a:cxn ang="0">
                    <a:pos x="1460" y="1992"/>
                  </a:cxn>
                  <a:cxn ang="0">
                    <a:pos x="1466" y="1767"/>
                  </a:cxn>
                  <a:cxn ang="0">
                    <a:pos x="1586" y="883"/>
                  </a:cxn>
                  <a:cxn ang="0">
                    <a:pos x="1638" y="835"/>
                  </a:cxn>
                  <a:cxn ang="0">
                    <a:pos x="1638" y="243"/>
                  </a:cxn>
                  <a:cxn ang="0">
                    <a:pos x="2068" y="243"/>
                  </a:cxn>
                  <a:cxn ang="0">
                    <a:pos x="2118" y="252"/>
                  </a:cxn>
                  <a:cxn ang="0">
                    <a:pos x="2249" y="197"/>
                  </a:cxn>
                  <a:cxn ang="0">
                    <a:pos x="2370" y="147"/>
                  </a:cxn>
                  <a:cxn ang="0">
                    <a:pos x="2326" y="107"/>
                  </a:cxn>
                  <a:cxn ang="0">
                    <a:pos x="2322" y="119"/>
                  </a:cxn>
                  <a:cxn ang="0">
                    <a:pos x="2182" y="96"/>
                  </a:cxn>
                  <a:cxn ang="0">
                    <a:pos x="1514" y="156"/>
                  </a:cxn>
                  <a:cxn ang="0">
                    <a:pos x="1266" y="145"/>
                  </a:cxn>
                  <a:cxn ang="0">
                    <a:pos x="986" y="75"/>
                  </a:cxn>
                  <a:cxn ang="0">
                    <a:pos x="422" y="76"/>
                  </a:cxn>
                  <a:cxn ang="0">
                    <a:pos x="170" y="47"/>
                  </a:cxn>
                  <a:cxn ang="0">
                    <a:pos x="58" y="235"/>
                  </a:cxn>
                  <a:cxn ang="0">
                    <a:pos x="136" y="331"/>
                  </a:cxn>
                  <a:cxn ang="0">
                    <a:pos x="276" y="579"/>
                  </a:cxn>
                  <a:cxn ang="0">
                    <a:pos x="406" y="847"/>
                  </a:cxn>
                </a:cxnLst>
                <a:rect l="0" t="0" r="r" b="b"/>
                <a:pathLst>
                  <a:path w="2370" h="2091">
                    <a:moveTo>
                      <a:pt x="406" y="847"/>
                    </a:moveTo>
                    <a:cubicBezTo>
                      <a:pt x="468" y="890"/>
                      <a:pt x="515" y="961"/>
                      <a:pt x="506" y="1039"/>
                    </a:cubicBezTo>
                    <a:cubicBezTo>
                      <a:pt x="490" y="1031"/>
                      <a:pt x="490" y="1031"/>
                      <a:pt x="490" y="1031"/>
                    </a:cubicBezTo>
                    <a:cubicBezTo>
                      <a:pt x="502" y="1171"/>
                      <a:pt x="502" y="1171"/>
                      <a:pt x="502" y="1171"/>
                    </a:cubicBezTo>
                    <a:cubicBezTo>
                      <a:pt x="499" y="1259"/>
                      <a:pt x="499" y="1259"/>
                      <a:pt x="499" y="1259"/>
                    </a:cubicBezTo>
                    <a:cubicBezTo>
                      <a:pt x="549" y="1370"/>
                      <a:pt x="549" y="1370"/>
                      <a:pt x="549" y="1370"/>
                    </a:cubicBezTo>
                    <a:cubicBezTo>
                      <a:pt x="565" y="1491"/>
                      <a:pt x="565" y="1491"/>
                      <a:pt x="565" y="1491"/>
                    </a:cubicBezTo>
                    <a:cubicBezTo>
                      <a:pt x="560" y="1531"/>
                      <a:pt x="560" y="1531"/>
                      <a:pt x="560" y="1531"/>
                    </a:cubicBezTo>
                    <a:cubicBezTo>
                      <a:pt x="581" y="1579"/>
                      <a:pt x="581" y="1579"/>
                      <a:pt x="581" y="1579"/>
                    </a:cubicBezTo>
                    <a:cubicBezTo>
                      <a:pt x="584" y="1626"/>
                      <a:pt x="584" y="1626"/>
                      <a:pt x="584" y="1626"/>
                    </a:cubicBezTo>
                    <a:cubicBezTo>
                      <a:pt x="618" y="1679"/>
                      <a:pt x="618" y="1679"/>
                      <a:pt x="618" y="1679"/>
                    </a:cubicBezTo>
                    <a:cubicBezTo>
                      <a:pt x="580" y="1691"/>
                      <a:pt x="632" y="1744"/>
                      <a:pt x="634" y="1767"/>
                    </a:cubicBezTo>
                    <a:cubicBezTo>
                      <a:pt x="636" y="1802"/>
                      <a:pt x="651" y="1815"/>
                      <a:pt x="669" y="1843"/>
                    </a:cubicBezTo>
                    <a:cubicBezTo>
                      <a:pt x="687" y="1870"/>
                      <a:pt x="697" y="1902"/>
                      <a:pt x="719" y="1927"/>
                    </a:cubicBezTo>
                    <a:cubicBezTo>
                      <a:pt x="734" y="1945"/>
                      <a:pt x="756" y="1956"/>
                      <a:pt x="774" y="1972"/>
                    </a:cubicBezTo>
                    <a:cubicBezTo>
                      <a:pt x="792" y="1988"/>
                      <a:pt x="813" y="2020"/>
                      <a:pt x="838" y="2026"/>
                    </a:cubicBezTo>
                    <a:cubicBezTo>
                      <a:pt x="851" y="2029"/>
                      <a:pt x="860" y="2017"/>
                      <a:pt x="870" y="2012"/>
                    </a:cubicBezTo>
                    <a:cubicBezTo>
                      <a:pt x="879" y="2007"/>
                      <a:pt x="891" y="2009"/>
                      <a:pt x="898" y="2001"/>
                    </a:cubicBezTo>
                    <a:cubicBezTo>
                      <a:pt x="928" y="1969"/>
                      <a:pt x="907" y="1925"/>
                      <a:pt x="970" y="1939"/>
                    </a:cubicBezTo>
                    <a:cubicBezTo>
                      <a:pt x="963" y="1969"/>
                      <a:pt x="991" y="1955"/>
                      <a:pt x="999" y="1976"/>
                    </a:cubicBezTo>
                    <a:cubicBezTo>
                      <a:pt x="1011" y="2008"/>
                      <a:pt x="984" y="2053"/>
                      <a:pt x="1038" y="2039"/>
                    </a:cubicBezTo>
                    <a:cubicBezTo>
                      <a:pt x="1042" y="2057"/>
                      <a:pt x="1074" y="2054"/>
                      <a:pt x="1090" y="2058"/>
                    </a:cubicBezTo>
                    <a:cubicBezTo>
                      <a:pt x="1108" y="2063"/>
                      <a:pt x="1122" y="2077"/>
                      <a:pt x="1142" y="2078"/>
                    </a:cubicBezTo>
                    <a:cubicBezTo>
                      <a:pt x="1179" y="2079"/>
                      <a:pt x="1216" y="2064"/>
                      <a:pt x="1254" y="2067"/>
                    </a:cubicBezTo>
                    <a:cubicBezTo>
                      <a:pt x="1275" y="2068"/>
                      <a:pt x="1288" y="2091"/>
                      <a:pt x="1310" y="2089"/>
                    </a:cubicBezTo>
                    <a:cubicBezTo>
                      <a:pt x="1333" y="2086"/>
                      <a:pt x="1340" y="2070"/>
                      <a:pt x="1330" y="2051"/>
                    </a:cubicBezTo>
                    <a:cubicBezTo>
                      <a:pt x="1365" y="2049"/>
                      <a:pt x="1366" y="2032"/>
                      <a:pt x="1391" y="2015"/>
                    </a:cubicBezTo>
                    <a:cubicBezTo>
                      <a:pt x="1410" y="2002"/>
                      <a:pt x="1442" y="2010"/>
                      <a:pt x="1460" y="1992"/>
                    </a:cubicBezTo>
                    <a:cubicBezTo>
                      <a:pt x="1472" y="1979"/>
                      <a:pt x="1466" y="1947"/>
                      <a:pt x="1466" y="1931"/>
                    </a:cubicBezTo>
                    <a:cubicBezTo>
                      <a:pt x="1466" y="1767"/>
                      <a:pt x="1466" y="1767"/>
                      <a:pt x="1466" y="1767"/>
                    </a:cubicBezTo>
                    <a:cubicBezTo>
                      <a:pt x="1466" y="883"/>
                      <a:pt x="1466" y="883"/>
                      <a:pt x="1466" y="883"/>
                    </a:cubicBezTo>
                    <a:cubicBezTo>
                      <a:pt x="1586" y="883"/>
                      <a:pt x="1586" y="883"/>
                      <a:pt x="1586" y="883"/>
                    </a:cubicBezTo>
                    <a:cubicBezTo>
                      <a:pt x="1632" y="879"/>
                      <a:pt x="1632" y="879"/>
                      <a:pt x="1632" y="879"/>
                    </a:cubicBezTo>
                    <a:cubicBezTo>
                      <a:pt x="1638" y="835"/>
                      <a:pt x="1638" y="835"/>
                      <a:pt x="1638" y="835"/>
                    </a:cubicBezTo>
                    <a:cubicBezTo>
                      <a:pt x="1638" y="719"/>
                      <a:pt x="1638" y="719"/>
                      <a:pt x="1638" y="719"/>
                    </a:cubicBezTo>
                    <a:cubicBezTo>
                      <a:pt x="1638" y="243"/>
                      <a:pt x="1638" y="243"/>
                      <a:pt x="1638" y="243"/>
                    </a:cubicBezTo>
                    <a:cubicBezTo>
                      <a:pt x="2030" y="187"/>
                      <a:pt x="2030" y="187"/>
                      <a:pt x="2030" y="187"/>
                    </a:cubicBezTo>
                    <a:cubicBezTo>
                      <a:pt x="2068" y="243"/>
                      <a:pt x="2068" y="243"/>
                      <a:pt x="2068" y="243"/>
                    </a:cubicBezTo>
                    <a:cubicBezTo>
                      <a:pt x="2087" y="270"/>
                      <a:pt x="2087" y="270"/>
                      <a:pt x="2087" y="270"/>
                    </a:cubicBezTo>
                    <a:cubicBezTo>
                      <a:pt x="2118" y="252"/>
                      <a:pt x="2118" y="252"/>
                      <a:pt x="2118" y="252"/>
                    </a:cubicBezTo>
                    <a:cubicBezTo>
                      <a:pt x="2202" y="191"/>
                      <a:pt x="2202" y="191"/>
                      <a:pt x="2202" y="191"/>
                    </a:cubicBezTo>
                    <a:cubicBezTo>
                      <a:pt x="2249" y="197"/>
                      <a:pt x="2249" y="197"/>
                      <a:pt x="2249" y="197"/>
                    </a:cubicBezTo>
                    <a:cubicBezTo>
                      <a:pt x="2302" y="160"/>
                      <a:pt x="2302" y="160"/>
                      <a:pt x="2302" y="160"/>
                    </a:cubicBezTo>
                    <a:cubicBezTo>
                      <a:pt x="2370" y="147"/>
                      <a:pt x="2370" y="147"/>
                      <a:pt x="2370" y="147"/>
                    </a:cubicBezTo>
                    <a:cubicBezTo>
                      <a:pt x="2330" y="107"/>
                      <a:pt x="2330" y="107"/>
                      <a:pt x="2330" y="107"/>
                    </a:cubicBezTo>
                    <a:cubicBezTo>
                      <a:pt x="2326" y="107"/>
                      <a:pt x="2326" y="107"/>
                      <a:pt x="2326" y="107"/>
                    </a:cubicBezTo>
                    <a:cubicBezTo>
                      <a:pt x="2326" y="119"/>
                      <a:pt x="2326" y="119"/>
                      <a:pt x="2326" y="119"/>
                    </a:cubicBezTo>
                    <a:cubicBezTo>
                      <a:pt x="2322" y="119"/>
                      <a:pt x="2322" y="119"/>
                      <a:pt x="2322" y="119"/>
                    </a:cubicBezTo>
                    <a:cubicBezTo>
                      <a:pt x="2322" y="103"/>
                      <a:pt x="2322" y="103"/>
                      <a:pt x="2322" y="103"/>
                    </a:cubicBezTo>
                    <a:cubicBezTo>
                      <a:pt x="2275" y="101"/>
                      <a:pt x="2229" y="91"/>
                      <a:pt x="2182" y="96"/>
                    </a:cubicBezTo>
                    <a:cubicBezTo>
                      <a:pt x="1982" y="116"/>
                      <a:pt x="1790" y="184"/>
                      <a:pt x="1590" y="179"/>
                    </a:cubicBezTo>
                    <a:cubicBezTo>
                      <a:pt x="1562" y="178"/>
                      <a:pt x="1541" y="157"/>
                      <a:pt x="1514" y="156"/>
                    </a:cubicBezTo>
                    <a:cubicBezTo>
                      <a:pt x="1451" y="154"/>
                      <a:pt x="1390" y="153"/>
                      <a:pt x="1326" y="147"/>
                    </a:cubicBezTo>
                    <a:cubicBezTo>
                      <a:pt x="1306" y="145"/>
                      <a:pt x="1285" y="150"/>
                      <a:pt x="1266" y="145"/>
                    </a:cubicBezTo>
                    <a:cubicBezTo>
                      <a:pt x="1228" y="134"/>
                      <a:pt x="1217" y="81"/>
                      <a:pt x="1182" y="75"/>
                    </a:cubicBezTo>
                    <a:cubicBezTo>
                      <a:pt x="1119" y="66"/>
                      <a:pt x="1049" y="75"/>
                      <a:pt x="986" y="75"/>
                    </a:cubicBezTo>
                    <a:cubicBezTo>
                      <a:pt x="586" y="75"/>
                      <a:pt x="586" y="75"/>
                      <a:pt x="586" y="75"/>
                    </a:cubicBezTo>
                    <a:cubicBezTo>
                      <a:pt x="539" y="75"/>
                      <a:pt x="465" y="90"/>
                      <a:pt x="422" y="76"/>
                    </a:cubicBezTo>
                    <a:cubicBezTo>
                      <a:pt x="362" y="58"/>
                      <a:pt x="339" y="3"/>
                      <a:pt x="274" y="1"/>
                    </a:cubicBezTo>
                    <a:cubicBezTo>
                      <a:pt x="230" y="0"/>
                      <a:pt x="210" y="41"/>
                      <a:pt x="170" y="47"/>
                    </a:cubicBezTo>
                    <a:cubicBezTo>
                      <a:pt x="124" y="54"/>
                      <a:pt x="55" y="6"/>
                      <a:pt x="25" y="67"/>
                    </a:cubicBezTo>
                    <a:cubicBezTo>
                      <a:pt x="0" y="121"/>
                      <a:pt x="32" y="190"/>
                      <a:pt x="58" y="235"/>
                    </a:cubicBezTo>
                    <a:cubicBezTo>
                      <a:pt x="66" y="249"/>
                      <a:pt x="67" y="266"/>
                      <a:pt x="79" y="278"/>
                    </a:cubicBezTo>
                    <a:cubicBezTo>
                      <a:pt x="96" y="298"/>
                      <a:pt x="120" y="310"/>
                      <a:pt x="136" y="331"/>
                    </a:cubicBezTo>
                    <a:cubicBezTo>
                      <a:pt x="160" y="363"/>
                      <a:pt x="173" y="401"/>
                      <a:pt x="192" y="435"/>
                    </a:cubicBezTo>
                    <a:cubicBezTo>
                      <a:pt x="218" y="482"/>
                      <a:pt x="256" y="531"/>
                      <a:pt x="276" y="579"/>
                    </a:cubicBezTo>
                    <a:cubicBezTo>
                      <a:pt x="290" y="612"/>
                      <a:pt x="296" y="651"/>
                      <a:pt x="313" y="683"/>
                    </a:cubicBezTo>
                    <a:cubicBezTo>
                      <a:pt x="339" y="733"/>
                      <a:pt x="406" y="787"/>
                      <a:pt x="406" y="847"/>
                    </a:cubicBezTo>
                    <a:close/>
                  </a:path>
                </a:pathLst>
              </a:custGeom>
              <a:grpFill/>
              <a:ln w="3175">
                <a:noFill/>
                <a:round/>
                <a:headEnd/>
                <a:tailEnd/>
              </a:ln>
            </p:spPr>
            <p:txBody>
              <a:bodyPr vert="horz" wrap="square" lIns="121920" tIns="60960" rIns="121920" bIns="60960" numCol="1" anchor="t" anchorCtr="0" compatLnSpc="1">
                <a:prstTxWarp prst="textNoShape">
                  <a:avLst/>
                </a:prstTxWarp>
              </a:bodyPr>
              <a:lstStyle/>
              <a:p>
                <a:endParaRPr lang="de-DE"/>
              </a:p>
            </p:txBody>
          </p:sp>
          <p:sp>
            <p:nvSpPr>
              <p:cNvPr id="1062" name="Freeform 35">
                <a:extLst>
                  <a:ext uri="{FF2B5EF4-FFF2-40B4-BE49-F238E27FC236}">
                    <a16:creationId xmlns:a16="http://schemas.microsoft.com/office/drawing/2014/main" id="{1F2C1FDC-4A90-B44C-ACD6-A566F9037FAB}"/>
                  </a:ext>
                </a:extLst>
              </p:cNvPr>
              <p:cNvSpPr>
                <a:spLocks/>
              </p:cNvSpPr>
              <p:nvPr/>
            </p:nvSpPr>
            <p:spPr bwMode="auto">
              <a:xfrm>
                <a:off x="2040413" y="3444739"/>
                <a:ext cx="469900" cy="458788"/>
              </a:xfrm>
              <a:custGeom>
                <a:avLst/>
                <a:gdLst/>
                <a:ahLst/>
                <a:cxnLst>
                  <a:cxn ang="0">
                    <a:pos x="181" y="735"/>
                  </a:cxn>
                  <a:cxn ang="0">
                    <a:pos x="13" y="735"/>
                  </a:cxn>
                  <a:cxn ang="0">
                    <a:pos x="13" y="1079"/>
                  </a:cxn>
                  <a:cxn ang="0">
                    <a:pos x="15" y="1222"/>
                  </a:cxn>
                  <a:cxn ang="0">
                    <a:pos x="79" y="1271"/>
                  </a:cxn>
                  <a:cxn ang="0">
                    <a:pos x="152" y="1427"/>
                  </a:cxn>
                  <a:cxn ang="0">
                    <a:pos x="121" y="1570"/>
                  </a:cxn>
                  <a:cxn ang="0">
                    <a:pos x="173" y="1578"/>
                  </a:cxn>
                  <a:cxn ang="0">
                    <a:pos x="325" y="1551"/>
                  </a:cxn>
                  <a:cxn ang="0">
                    <a:pos x="422" y="1490"/>
                  </a:cxn>
                  <a:cxn ang="0">
                    <a:pos x="484" y="1439"/>
                  </a:cxn>
                  <a:cxn ang="0">
                    <a:pos x="509" y="1379"/>
                  </a:cxn>
                  <a:cxn ang="0">
                    <a:pos x="601" y="1309"/>
                  </a:cxn>
                  <a:cxn ang="0">
                    <a:pos x="690" y="1369"/>
                  </a:cxn>
                  <a:cxn ang="0">
                    <a:pos x="737" y="1375"/>
                  </a:cxn>
                  <a:cxn ang="0">
                    <a:pos x="833" y="1406"/>
                  </a:cxn>
                  <a:cxn ang="0">
                    <a:pos x="892" y="1395"/>
                  </a:cxn>
                  <a:cxn ang="0">
                    <a:pos x="953" y="1389"/>
                  </a:cxn>
                  <a:cxn ang="0">
                    <a:pos x="1052" y="1222"/>
                  </a:cxn>
                  <a:cxn ang="0">
                    <a:pos x="1129" y="1194"/>
                  </a:cxn>
                  <a:cxn ang="0">
                    <a:pos x="1159" y="1159"/>
                  </a:cxn>
                  <a:cxn ang="0">
                    <a:pos x="1202" y="1133"/>
                  </a:cxn>
                  <a:cxn ang="0">
                    <a:pos x="1231" y="1036"/>
                  </a:cxn>
                  <a:cxn ang="0">
                    <a:pos x="1285" y="989"/>
                  </a:cxn>
                  <a:cxn ang="0">
                    <a:pos x="1324" y="976"/>
                  </a:cxn>
                  <a:cxn ang="0">
                    <a:pos x="1390" y="921"/>
                  </a:cxn>
                  <a:cxn ang="0">
                    <a:pos x="1450" y="851"/>
                  </a:cxn>
                  <a:cxn ang="0">
                    <a:pos x="1545" y="827"/>
                  </a:cxn>
                  <a:cxn ang="0">
                    <a:pos x="1586" y="782"/>
                  </a:cxn>
                  <a:cxn ang="0">
                    <a:pos x="1641" y="775"/>
                  </a:cxn>
                  <a:cxn ang="0">
                    <a:pos x="1593" y="703"/>
                  </a:cxn>
                  <a:cxn ang="0">
                    <a:pos x="1509" y="674"/>
                  </a:cxn>
                  <a:cxn ang="0">
                    <a:pos x="1381" y="603"/>
                  </a:cxn>
                  <a:cxn ang="0">
                    <a:pos x="1353" y="556"/>
                  </a:cxn>
                  <a:cxn ang="0">
                    <a:pos x="1355" y="477"/>
                  </a:cxn>
                  <a:cxn ang="0">
                    <a:pos x="1294" y="466"/>
                  </a:cxn>
                  <a:cxn ang="0">
                    <a:pos x="1264" y="404"/>
                  </a:cxn>
                  <a:cxn ang="0">
                    <a:pos x="1201" y="384"/>
                  </a:cxn>
                  <a:cxn ang="0">
                    <a:pos x="1087" y="302"/>
                  </a:cxn>
                  <a:cxn ang="0">
                    <a:pos x="1055" y="207"/>
                  </a:cxn>
                  <a:cxn ang="0">
                    <a:pos x="1026" y="174"/>
                  </a:cxn>
                  <a:cxn ang="0">
                    <a:pos x="938" y="50"/>
                  </a:cxn>
                  <a:cxn ang="0">
                    <a:pos x="923" y="7"/>
                  </a:cxn>
                  <a:cxn ang="0">
                    <a:pos x="889" y="9"/>
                  </a:cxn>
                  <a:cxn ang="0">
                    <a:pos x="812" y="41"/>
                  </a:cxn>
                  <a:cxn ang="0">
                    <a:pos x="765" y="35"/>
                  </a:cxn>
                  <a:cxn ang="0">
                    <a:pos x="681" y="89"/>
                  </a:cxn>
                  <a:cxn ang="0">
                    <a:pos x="646" y="115"/>
                  </a:cxn>
                  <a:cxn ang="0">
                    <a:pos x="584" y="44"/>
                  </a:cxn>
                  <a:cxn ang="0">
                    <a:pos x="501" y="51"/>
                  </a:cxn>
                  <a:cxn ang="0">
                    <a:pos x="285" y="92"/>
                  </a:cxn>
                  <a:cxn ang="0">
                    <a:pos x="187" y="99"/>
                  </a:cxn>
                  <a:cxn ang="0">
                    <a:pos x="181" y="143"/>
                  </a:cxn>
                  <a:cxn ang="0">
                    <a:pos x="181" y="259"/>
                  </a:cxn>
                  <a:cxn ang="0">
                    <a:pos x="181" y="735"/>
                  </a:cxn>
                </a:cxnLst>
                <a:rect l="0" t="0" r="r" b="b"/>
                <a:pathLst>
                  <a:path w="1641" h="1607">
                    <a:moveTo>
                      <a:pt x="181" y="735"/>
                    </a:moveTo>
                    <a:cubicBezTo>
                      <a:pt x="13" y="735"/>
                      <a:pt x="13" y="735"/>
                      <a:pt x="13" y="735"/>
                    </a:cubicBezTo>
                    <a:cubicBezTo>
                      <a:pt x="13" y="1079"/>
                      <a:pt x="13" y="1079"/>
                      <a:pt x="13" y="1079"/>
                    </a:cubicBezTo>
                    <a:cubicBezTo>
                      <a:pt x="13" y="1119"/>
                      <a:pt x="0" y="1185"/>
                      <a:pt x="15" y="1222"/>
                    </a:cubicBezTo>
                    <a:cubicBezTo>
                      <a:pt x="25" y="1246"/>
                      <a:pt x="63" y="1251"/>
                      <a:pt x="79" y="1271"/>
                    </a:cubicBezTo>
                    <a:cubicBezTo>
                      <a:pt x="112" y="1313"/>
                      <a:pt x="138" y="1376"/>
                      <a:pt x="152" y="1427"/>
                    </a:cubicBezTo>
                    <a:cubicBezTo>
                      <a:pt x="167" y="1481"/>
                      <a:pt x="94" y="1510"/>
                      <a:pt x="121" y="1570"/>
                    </a:cubicBezTo>
                    <a:cubicBezTo>
                      <a:pt x="132" y="1595"/>
                      <a:pt x="154" y="1577"/>
                      <a:pt x="173" y="1578"/>
                    </a:cubicBezTo>
                    <a:cubicBezTo>
                      <a:pt x="207" y="1580"/>
                      <a:pt x="331" y="1607"/>
                      <a:pt x="325" y="1551"/>
                    </a:cubicBezTo>
                    <a:cubicBezTo>
                      <a:pt x="379" y="1551"/>
                      <a:pt x="385" y="1521"/>
                      <a:pt x="422" y="1490"/>
                    </a:cubicBezTo>
                    <a:cubicBezTo>
                      <a:pt x="443" y="1472"/>
                      <a:pt x="469" y="1464"/>
                      <a:pt x="484" y="1439"/>
                    </a:cubicBezTo>
                    <a:cubicBezTo>
                      <a:pt x="496" y="1419"/>
                      <a:pt x="491" y="1395"/>
                      <a:pt x="509" y="1379"/>
                    </a:cubicBezTo>
                    <a:cubicBezTo>
                      <a:pt x="507" y="1329"/>
                      <a:pt x="552" y="1295"/>
                      <a:pt x="601" y="1309"/>
                    </a:cubicBezTo>
                    <a:cubicBezTo>
                      <a:pt x="635" y="1318"/>
                      <a:pt x="659" y="1354"/>
                      <a:pt x="690" y="1369"/>
                    </a:cubicBezTo>
                    <a:cubicBezTo>
                      <a:pt x="705" y="1376"/>
                      <a:pt x="722" y="1369"/>
                      <a:pt x="737" y="1375"/>
                    </a:cubicBezTo>
                    <a:cubicBezTo>
                      <a:pt x="767" y="1387"/>
                      <a:pt x="799" y="1406"/>
                      <a:pt x="833" y="1406"/>
                    </a:cubicBezTo>
                    <a:cubicBezTo>
                      <a:pt x="854" y="1407"/>
                      <a:pt x="872" y="1397"/>
                      <a:pt x="892" y="1395"/>
                    </a:cubicBezTo>
                    <a:cubicBezTo>
                      <a:pt x="913" y="1392"/>
                      <a:pt x="933" y="1398"/>
                      <a:pt x="953" y="1389"/>
                    </a:cubicBezTo>
                    <a:cubicBezTo>
                      <a:pt x="1025" y="1357"/>
                      <a:pt x="1006" y="1272"/>
                      <a:pt x="1052" y="1222"/>
                    </a:cubicBezTo>
                    <a:cubicBezTo>
                      <a:pt x="1076" y="1197"/>
                      <a:pt x="1102" y="1207"/>
                      <a:pt x="1129" y="1194"/>
                    </a:cubicBezTo>
                    <a:cubicBezTo>
                      <a:pt x="1144" y="1187"/>
                      <a:pt x="1148" y="1170"/>
                      <a:pt x="1159" y="1159"/>
                    </a:cubicBezTo>
                    <a:cubicBezTo>
                      <a:pt x="1171" y="1148"/>
                      <a:pt x="1192" y="1146"/>
                      <a:pt x="1202" y="1133"/>
                    </a:cubicBezTo>
                    <a:cubicBezTo>
                      <a:pt x="1220" y="1108"/>
                      <a:pt x="1209" y="1063"/>
                      <a:pt x="1231" y="1036"/>
                    </a:cubicBezTo>
                    <a:cubicBezTo>
                      <a:pt x="1245" y="1019"/>
                      <a:pt x="1264" y="998"/>
                      <a:pt x="1285" y="989"/>
                    </a:cubicBezTo>
                    <a:cubicBezTo>
                      <a:pt x="1297" y="983"/>
                      <a:pt x="1313" y="985"/>
                      <a:pt x="1324" y="976"/>
                    </a:cubicBezTo>
                    <a:cubicBezTo>
                      <a:pt x="1344" y="960"/>
                      <a:pt x="1373" y="941"/>
                      <a:pt x="1390" y="921"/>
                    </a:cubicBezTo>
                    <a:cubicBezTo>
                      <a:pt x="1409" y="900"/>
                      <a:pt x="1427" y="867"/>
                      <a:pt x="1450" y="851"/>
                    </a:cubicBezTo>
                    <a:cubicBezTo>
                      <a:pt x="1475" y="833"/>
                      <a:pt x="1516" y="839"/>
                      <a:pt x="1545" y="827"/>
                    </a:cubicBezTo>
                    <a:cubicBezTo>
                      <a:pt x="1570" y="817"/>
                      <a:pt x="1567" y="796"/>
                      <a:pt x="1586" y="782"/>
                    </a:cubicBezTo>
                    <a:cubicBezTo>
                      <a:pt x="1601" y="771"/>
                      <a:pt x="1624" y="775"/>
                      <a:pt x="1641" y="775"/>
                    </a:cubicBezTo>
                    <a:cubicBezTo>
                      <a:pt x="1624" y="738"/>
                      <a:pt x="1584" y="752"/>
                      <a:pt x="1593" y="703"/>
                    </a:cubicBezTo>
                    <a:cubicBezTo>
                      <a:pt x="1568" y="692"/>
                      <a:pt x="1535" y="679"/>
                      <a:pt x="1509" y="674"/>
                    </a:cubicBezTo>
                    <a:cubicBezTo>
                      <a:pt x="1457" y="664"/>
                      <a:pt x="1393" y="670"/>
                      <a:pt x="1381" y="603"/>
                    </a:cubicBezTo>
                    <a:cubicBezTo>
                      <a:pt x="1365" y="590"/>
                      <a:pt x="1351" y="578"/>
                      <a:pt x="1353" y="556"/>
                    </a:cubicBezTo>
                    <a:cubicBezTo>
                      <a:pt x="1355" y="535"/>
                      <a:pt x="1373" y="496"/>
                      <a:pt x="1355" y="477"/>
                    </a:cubicBezTo>
                    <a:cubicBezTo>
                      <a:pt x="1339" y="462"/>
                      <a:pt x="1312" y="478"/>
                      <a:pt x="1294" y="466"/>
                    </a:cubicBezTo>
                    <a:cubicBezTo>
                      <a:pt x="1276" y="454"/>
                      <a:pt x="1285" y="419"/>
                      <a:pt x="1264" y="404"/>
                    </a:cubicBezTo>
                    <a:cubicBezTo>
                      <a:pt x="1245" y="390"/>
                      <a:pt x="1222" y="393"/>
                      <a:pt x="1201" y="384"/>
                    </a:cubicBezTo>
                    <a:cubicBezTo>
                      <a:pt x="1169" y="370"/>
                      <a:pt x="1110" y="328"/>
                      <a:pt x="1087" y="302"/>
                    </a:cubicBezTo>
                    <a:cubicBezTo>
                      <a:pt x="1061" y="274"/>
                      <a:pt x="1068" y="238"/>
                      <a:pt x="1055" y="207"/>
                    </a:cubicBezTo>
                    <a:cubicBezTo>
                      <a:pt x="1049" y="194"/>
                      <a:pt x="1034" y="186"/>
                      <a:pt x="1026" y="174"/>
                    </a:cubicBezTo>
                    <a:cubicBezTo>
                      <a:pt x="998" y="133"/>
                      <a:pt x="970" y="89"/>
                      <a:pt x="938" y="50"/>
                    </a:cubicBezTo>
                    <a:cubicBezTo>
                      <a:pt x="929" y="38"/>
                      <a:pt x="933" y="15"/>
                      <a:pt x="923" y="7"/>
                    </a:cubicBezTo>
                    <a:cubicBezTo>
                      <a:pt x="913" y="0"/>
                      <a:pt x="899" y="8"/>
                      <a:pt x="889" y="9"/>
                    </a:cubicBezTo>
                    <a:cubicBezTo>
                      <a:pt x="851" y="13"/>
                      <a:pt x="844" y="21"/>
                      <a:pt x="812" y="41"/>
                    </a:cubicBezTo>
                    <a:cubicBezTo>
                      <a:pt x="794" y="53"/>
                      <a:pt x="784" y="29"/>
                      <a:pt x="765" y="35"/>
                    </a:cubicBezTo>
                    <a:cubicBezTo>
                      <a:pt x="737" y="45"/>
                      <a:pt x="704" y="71"/>
                      <a:pt x="681" y="89"/>
                    </a:cubicBezTo>
                    <a:cubicBezTo>
                      <a:pt x="672" y="97"/>
                      <a:pt x="658" y="115"/>
                      <a:pt x="646" y="115"/>
                    </a:cubicBezTo>
                    <a:cubicBezTo>
                      <a:pt x="627" y="115"/>
                      <a:pt x="607" y="51"/>
                      <a:pt x="584" y="44"/>
                    </a:cubicBezTo>
                    <a:cubicBezTo>
                      <a:pt x="559" y="37"/>
                      <a:pt x="526" y="48"/>
                      <a:pt x="501" y="51"/>
                    </a:cubicBezTo>
                    <a:cubicBezTo>
                      <a:pt x="428" y="61"/>
                      <a:pt x="357" y="80"/>
                      <a:pt x="285" y="92"/>
                    </a:cubicBezTo>
                    <a:cubicBezTo>
                      <a:pt x="261" y="96"/>
                      <a:pt x="206" y="84"/>
                      <a:pt x="187" y="99"/>
                    </a:cubicBezTo>
                    <a:cubicBezTo>
                      <a:pt x="177" y="107"/>
                      <a:pt x="181" y="131"/>
                      <a:pt x="181" y="143"/>
                    </a:cubicBezTo>
                    <a:cubicBezTo>
                      <a:pt x="181" y="259"/>
                      <a:pt x="181" y="259"/>
                      <a:pt x="181" y="259"/>
                    </a:cubicBezTo>
                    <a:lnTo>
                      <a:pt x="181" y="735"/>
                    </a:lnTo>
                    <a:close/>
                  </a:path>
                </a:pathLst>
              </a:custGeom>
              <a:grpFill/>
              <a:ln w="3175">
                <a:noFill/>
                <a:round/>
                <a:headEnd/>
                <a:tailEnd/>
              </a:ln>
            </p:spPr>
            <p:txBody>
              <a:bodyPr vert="horz" wrap="square" lIns="121920" tIns="60960" rIns="121920" bIns="60960" numCol="1" anchor="t" anchorCtr="0" compatLnSpc="1">
                <a:prstTxWarp prst="textNoShape">
                  <a:avLst/>
                </a:prstTxWarp>
              </a:bodyPr>
              <a:lstStyle/>
              <a:p>
                <a:endParaRPr lang="de-DE"/>
              </a:p>
            </p:txBody>
          </p:sp>
          <p:sp>
            <p:nvSpPr>
              <p:cNvPr id="1063" name="Freeform 36">
                <a:extLst>
                  <a:ext uri="{FF2B5EF4-FFF2-40B4-BE49-F238E27FC236}">
                    <a16:creationId xmlns:a16="http://schemas.microsoft.com/office/drawing/2014/main" id="{09848C20-4361-0D1F-0F61-F988BD1E501B}"/>
                  </a:ext>
                </a:extLst>
              </p:cNvPr>
              <p:cNvSpPr>
                <a:spLocks noEditPoints="1"/>
              </p:cNvSpPr>
              <p:nvPr/>
            </p:nvSpPr>
            <p:spPr bwMode="auto">
              <a:xfrm>
                <a:off x="1867376" y="3662226"/>
                <a:ext cx="817563" cy="630238"/>
              </a:xfrm>
              <a:custGeom>
                <a:avLst/>
                <a:gdLst/>
                <a:ahLst/>
                <a:cxnLst>
                  <a:cxn ang="0">
                    <a:pos x="2186" y="15"/>
                  </a:cxn>
                  <a:cxn ang="0">
                    <a:pos x="2046" y="87"/>
                  </a:cxn>
                  <a:cxn ang="0">
                    <a:pos x="1842" y="264"/>
                  </a:cxn>
                  <a:cxn ang="0">
                    <a:pos x="1806" y="336"/>
                  </a:cxn>
                  <a:cxn ang="0">
                    <a:pos x="1750" y="396"/>
                  </a:cxn>
                  <a:cxn ang="0">
                    <a:pos x="1634" y="448"/>
                  </a:cxn>
                  <a:cxn ang="0">
                    <a:pos x="1546" y="628"/>
                  </a:cxn>
                  <a:cxn ang="0">
                    <a:pos x="1430" y="640"/>
                  </a:cxn>
                  <a:cxn ang="0">
                    <a:pos x="1374" y="628"/>
                  </a:cxn>
                  <a:cxn ang="0">
                    <a:pos x="1306" y="608"/>
                  </a:cxn>
                  <a:cxn ang="0">
                    <a:pos x="1190" y="540"/>
                  </a:cxn>
                  <a:cxn ang="0">
                    <a:pos x="1102" y="628"/>
                  </a:cxn>
                  <a:cxn ang="0">
                    <a:pos x="973" y="775"/>
                  </a:cxn>
                  <a:cxn ang="0">
                    <a:pos x="906" y="815"/>
                  </a:cxn>
                  <a:cxn ang="0">
                    <a:pos x="739" y="813"/>
                  </a:cxn>
                  <a:cxn ang="0">
                    <a:pos x="774" y="700"/>
                  </a:cxn>
                  <a:cxn ang="0">
                    <a:pos x="734" y="588"/>
                  </a:cxn>
                  <a:cxn ang="0">
                    <a:pos x="618" y="500"/>
                  </a:cxn>
                  <a:cxn ang="0">
                    <a:pos x="618" y="1092"/>
                  </a:cxn>
                  <a:cxn ang="0">
                    <a:pos x="486" y="1176"/>
                  </a:cxn>
                  <a:cxn ang="0">
                    <a:pos x="294" y="1166"/>
                  </a:cxn>
                  <a:cxn ang="0">
                    <a:pos x="158" y="1052"/>
                  </a:cxn>
                  <a:cxn ang="0">
                    <a:pos x="138" y="1036"/>
                  </a:cxn>
                  <a:cxn ang="0">
                    <a:pos x="52" y="1090"/>
                  </a:cxn>
                  <a:cxn ang="0">
                    <a:pos x="65" y="1220"/>
                  </a:cxn>
                  <a:cxn ang="0">
                    <a:pos x="326" y="1784"/>
                  </a:cxn>
                  <a:cxn ang="0">
                    <a:pos x="245" y="1860"/>
                  </a:cxn>
                  <a:cxn ang="0">
                    <a:pos x="350" y="2012"/>
                  </a:cxn>
                  <a:cxn ang="0">
                    <a:pos x="362" y="2124"/>
                  </a:cxn>
                  <a:cxn ang="0">
                    <a:pos x="413" y="2125"/>
                  </a:cxn>
                  <a:cxn ang="0">
                    <a:pos x="614" y="2202"/>
                  </a:cxn>
                  <a:cxn ang="0">
                    <a:pos x="790" y="2128"/>
                  </a:cxn>
                  <a:cxn ang="0">
                    <a:pos x="882" y="2128"/>
                  </a:cxn>
                  <a:cxn ang="0">
                    <a:pos x="1014" y="2075"/>
                  </a:cxn>
                  <a:cxn ang="0">
                    <a:pos x="1246" y="2060"/>
                  </a:cxn>
                  <a:cxn ang="0">
                    <a:pos x="1614" y="2064"/>
                  </a:cxn>
                  <a:cxn ang="0">
                    <a:pos x="1738" y="2023"/>
                  </a:cxn>
                  <a:cxn ang="0">
                    <a:pos x="2122" y="1802"/>
                  </a:cxn>
                  <a:cxn ang="0">
                    <a:pos x="2381" y="1568"/>
                  </a:cxn>
                  <a:cxn ang="0">
                    <a:pos x="2554" y="1308"/>
                  </a:cxn>
                  <a:cxn ang="0">
                    <a:pos x="2771" y="1112"/>
                  </a:cxn>
                  <a:cxn ang="0">
                    <a:pos x="2854" y="808"/>
                  </a:cxn>
                  <a:cxn ang="0">
                    <a:pos x="2704" y="812"/>
                  </a:cxn>
                  <a:cxn ang="0">
                    <a:pos x="2514" y="808"/>
                  </a:cxn>
                  <a:cxn ang="0">
                    <a:pos x="2598" y="637"/>
                  </a:cxn>
                  <a:cxn ang="0">
                    <a:pos x="2695" y="632"/>
                  </a:cxn>
                  <a:cxn ang="0">
                    <a:pos x="2702" y="432"/>
                  </a:cxn>
                  <a:cxn ang="0">
                    <a:pos x="2627" y="226"/>
                  </a:cxn>
                  <a:cxn ang="0">
                    <a:pos x="2578" y="36"/>
                  </a:cxn>
                  <a:cxn ang="0">
                    <a:pos x="2402" y="34"/>
                  </a:cxn>
                  <a:cxn ang="0">
                    <a:pos x="2263" y="1"/>
                  </a:cxn>
                  <a:cxn ang="0">
                    <a:pos x="2158" y="1152"/>
                  </a:cxn>
                  <a:cxn ang="0">
                    <a:pos x="2194" y="1332"/>
                  </a:cxn>
                  <a:cxn ang="0">
                    <a:pos x="2206" y="1352"/>
                  </a:cxn>
                  <a:cxn ang="0">
                    <a:pos x="2068" y="1394"/>
                  </a:cxn>
                  <a:cxn ang="0">
                    <a:pos x="1933" y="1436"/>
                  </a:cxn>
                  <a:cxn ang="0">
                    <a:pos x="1902" y="1260"/>
                  </a:cxn>
                  <a:cxn ang="0">
                    <a:pos x="2034" y="1157"/>
                  </a:cxn>
                </a:cxnLst>
                <a:rect l="0" t="0" r="r" b="b"/>
                <a:pathLst>
                  <a:path w="2864" h="2205">
                    <a:moveTo>
                      <a:pt x="2263" y="1"/>
                    </a:moveTo>
                    <a:cubicBezTo>
                      <a:pt x="2235" y="2"/>
                      <a:pt x="2206" y="7"/>
                      <a:pt x="2186" y="15"/>
                    </a:cubicBezTo>
                    <a:cubicBezTo>
                      <a:pt x="2166" y="24"/>
                      <a:pt x="2169" y="45"/>
                      <a:pt x="2153" y="56"/>
                    </a:cubicBezTo>
                    <a:cubicBezTo>
                      <a:pt x="2120" y="80"/>
                      <a:pt x="2078" y="66"/>
                      <a:pt x="2046" y="87"/>
                    </a:cubicBezTo>
                    <a:cubicBezTo>
                      <a:pt x="2014" y="107"/>
                      <a:pt x="2000" y="151"/>
                      <a:pt x="1970" y="174"/>
                    </a:cubicBezTo>
                    <a:cubicBezTo>
                      <a:pt x="1931" y="204"/>
                      <a:pt x="1865" y="217"/>
                      <a:pt x="1842" y="264"/>
                    </a:cubicBezTo>
                    <a:cubicBezTo>
                      <a:pt x="1830" y="260"/>
                      <a:pt x="1830" y="260"/>
                      <a:pt x="1830" y="260"/>
                    </a:cubicBezTo>
                    <a:cubicBezTo>
                      <a:pt x="1819" y="281"/>
                      <a:pt x="1812" y="313"/>
                      <a:pt x="1806" y="336"/>
                    </a:cubicBezTo>
                    <a:cubicBezTo>
                      <a:pt x="1803" y="347"/>
                      <a:pt x="1809" y="359"/>
                      <a:pt x="1802" y="368"/>
                    </a:cubicBezTo>
                    <a:cubicBezTo>
                      <a:pt x="1791" y="382"/>
                      <a:pt x="1763" y="383"/>
                      <a:pt x="1750" y="396"/>
                    </a:cubicBezTo>
                    <a:cubicBezTo>
                      <a:pt x="1740" y="405"/>
                      <a:pt x="1740" y="425"/>
                      <a:pt x="1726" y="432"/>
                    </a:cubicBezTo>
                    <a:cubicBezTo>
                      <a:pt x="1701" y="444"/>
                      <a:pt x="1652" y="421"/>
                      <a:pt x="1634" y="448"/>
                    </a:cubicBezTo>
                    <a:cubicBezTo>
                      <a:pt x="1629" y="456"/>
                      <a:pt x="1636" y="475"/>
                      <a:pt x="1634" y="484"/>
                    </a:cubicBezTo>
                    <a:cubicBezTo>
                      <a:pt x="1621" y="535"/>
                      <a:pt x="1600" y="606"/>
                      <a:pt x="1546" y="628"/>
                    </a:cubicBezTo>
                    <a:cubicBezTo>
                      <a:pt x="1526" y="636"/>
                      <a:pt x="1505" y="614"/>
                      <a:pt x="1490" y="620"/>
                    </a:cubicBezTo>
                    <a:cubicBezTo>
                      <a:pt x="1469" y="629"/>
                      <a:pt x="1457" y="647"/>
                      <a:pt x="1430" y="640"/>
                    </a:cubicBezTo>
                    <a:cubicBezTo>
                      <a:pt x="1419" y="637"/>
                      <a:pt x="1409" y="627"/>
                      <a:pt x="1398" y="624"/>
                    </a:cubicBezTo>
                    <a:cubicBezTo>
                      <a:pt x="1388" y="622"/>
                      <a:pt x="1382" y="631"/>
                      <a:pt x="1374" y="628"/>
                    </a:cubicBezTo>
                    <a:cubicBezTo>
                      <a:pt x="1362" y="623"/>
                      <a:pt x="1362" y="608"/>
                      <a:pt x="1350" y="604"/>
                    </a:cubicBezTo>
                    <a:cubicBezTo>
                      <a:pt x="1336" y="599"/>
                      <a:pt x="1320" y="615"/>
                      <a:pt x="1306" y="608"/>
                    </a:cubicBezTo>
                    <a:cubicBezTo>
                      <a:pt x="1290" y="600"/>
                      <a:pt x="1281" y="581"/>
                      <a:pt x="1266" y="572"/>
                    </a:cubicBezTo>
                    <a:cubicBezTo>
                      <a:pt x="1241" y="557"/>
                      <a:pt x="1218" y="547"/>
                      <a:pt x="1190" y="540"/>
                    </a:cubicBezTo>
                    <a:cubicBezTo>
                      <a:pt x="1141" y="528"/>
                      <a:pt x="1109" y="572"/>
                      <a:pt x="1106" y="608"/>
                    </a:cubicBezTo>
                    <a:cubicBezTo>
                      <a:pt x="1104" y="624"/>
                      <a:pt x="1086" y="615"/>
                      <a:pt x="1102" y="628"/>
                    </a:cubicBezTo>
                    <a:cubicBezTo>
                      <a:pt x="1054" y="708"/>
                      <a:pt x="1054" y="708"/>
                      <a:pt x="1054" y="708"/>
                    </a:cubicBezTo>
                    <a:cubicBezTo>
                      <a:pt x="1009" y="715"/>
                      <a:pt x="1003" y="750"/>
                      <a:pt x="973" y="775"/>
                    </a:cubicBezTo>
                    <a:cubicBezTo>
                      <a:pt x="959" y="787"/>
                      <a:pt x="935" y="785"/>
                      <a:pt x="918" y="792"/>
                    </a:cubicBezTo>
                    <a:cubicBezTo>
                      <a:pt x="918" y="803"/>
                      <a:pt x="918" y="812"/>
                      <a:pt x="906" y="815"/>
                    </a:cubicBezTo>
                    <a:cubicBezTo>
                      <a:pt x="866" y="826"/>
                      <a:pt x="817" y="811"/>
                      <a:pt x="778" y="809"/>
                    </a:cubicBezTo>
                    <a:cubicBezTo>
                      <a:pt x="765" y="808"/>
                      <a:pt x="751" y="820"/>
                      <a:pt x="739" y="813"/>
                    </a:cubicBezTo>
                    <a:cubicBezTo>
                      <a:pt x="720" y="801"/>
                      <a:pt x="724" y="767"/>
                      <a:pt x="734" y="752"/>
                    </a:cubicBezTo>
                    <a:cubicBezTo>
                      <a:pt x="746" y="734"/>
                      <a:pt x="761" y="717"/>
                      <a:pt x="774" y="700"/>
                    </a:cubicBezTo>
                    <a:cubicBezTo>
                      <a:pt x="774" y="696"/>
                      <a:pt x="774" y="696"/>
                      <a:pt x="774" y="696"/>
                    </a:cubicBezTo>
                    <a:cubicBezTo>
                      <a:pt x="734" y="588"/>
                      <a:pt x="734" y="588"/>
                      <a:pt x="734" y="588"/>
                    </a:cubicBezTo>
                    <a:cubicBezTo>
                      <a:pt x="737" y="530"/>
                      <a:pt x="663" y="497"/>
                      <a:pt x="634" y="460"/>
                    </a:cubicBezTo>
                    <a:cubicBezTo>
                      <a:pt x="615" y="466"/>
                      <a:pt x="618" y="483"/>
                      <a:pt x="618" y="500"/>
                    </a:cubicBezTo>
                    <a:cubicBezTo>
                      <a:pt x="618" y="612"/>
                      <a:pt x="618" y="612"/>
                      <a:pt x="618" y="612"/>
                    </a:cubicBezTo>
                    <a:cubicBezTo>
                      <a:pt x="618" y="1092"/>
                      <a:pt x="618" y="1092"/>
                      <a:pt x="618" y="1092"/>
                    </a:cubicBezTo>
                    <a:cubicBezTo>
                      <a:pt x="563" y="1097"/>
                      <a:pt x="529" y="1129"/>
                      <a:pt x="482" y="1148"/>
                    </a:cubicBezTo>
                    <a:cubicBezTo>
                      <a:pt x="486" y="1176"/>
                      <a:pt x="486" y="1176"/>
                      <a:pt x="486" y="1176"/>
                    </a:cubicBezTo>
                    <a:cubicBezTo>
                      <a:pt x="461" y="1180"/>
                      <a:pt x="450" y="1166"/>
                      <a:pt x="426" y="1164"/>
                    </a:cubicBezTo>
                    <a:cubicBezTo>
                      <a:pt x="385" y="1161"/>
                      <a:pt x="332" y="1178"/>
                      <a:pt x="294" y="1166"/>
                    </a:cubicBezTo>
                    <a:cubicBezTo>
                      <a:pt x="260" y="1155"/>
                      <a:pt x="209" y="1126"/>
                      <a:pt x="174" y="1136"/>
                    </a:cubicBezTo>
                    <a:cubicBezTo>
                      <a:pt x="158" y="1052"/>
                      <a:pt x="158" y="1052"/>
                      <a:pt x="158" y="1052"/>
                    </a:cubicBezTo>
                    <a:cubicBezTo>
                      <a:pt x="142" y="1060"/>
                      <a:pt x="142" y="1060"/>
                      <a:pt x="142" y="1060"/>
                    </a:cubicBezTo>
                    <a:cubicBezTo>
                      <a:pt x="138" y="1036"/>
                      <a:pt x="138" y="1036"/>
                      <a:pt x="138" y="1036"/>
                    </a:cubicBezTo>
                    <a:cubicBezTo>
                      <a:pt x="131" y="1032"/>
                      <a:pt x="125" y="1027"/>
                      <a:pt x="118" y="1024"/>
                    </a:cubicBezTo>
                    <a:cubicBezTo>
                      <a:pt x="64" y="1002"/>
                      <a:pt x="73" y="1067"/>
                      <a:pt x="52" y="1090"/>
                    </a:cubicBezTo>
                    <a:cubicBezTo>
                      <a:pt x="39" y="1103"/>
                      <a:pt x="0" y="1108"/>
                      <a:pt x="7" y="1132"/>
                    </a:cubicBezTo>
                    <a:cubicBezTo>
                      <a:pt x="16" y="1168"/>
                      <a:pt x="50" y="1187"/>
                      <a:pt x="65" y="1220"/>
                    </a:cubicBezTo>
                    <a:cubicBezTo>
                      <a:pt x="111" y="1326"/>
                      <a:pt x="140" y="1434"/>
                      <a:pt x="204" y="1532"/>
                    </a:cubicBezTo>
                    <a:cubicBezTo>
                      <a:pt x="259" y="1616"/>
                      <a:pt x="326" y="1677"/>
                      <a:pt x="326" y="1784"/>
                    </a:cubicBezTo>
                    <a:cubicBezTo>
                      <a:pt x="326" y="1805"/>
                      <a:pt x="315" y="1831"/>
                      <a:pt x="294" y="1839"/>
                    </a:cubicBezTo>
                    <a:cubicBezTo>
                      <a:pt x="277" y="1846"/>
                      <a:pt x="248" y="1833"/>
                      <a:pt x="245" y="1860"/>
                    </a:cubicBezTo>
                    <a:cubicBezTo>
                      <a:pt x="240" y="1898"/>
                      <a:pt x="265" y="1885"/>
                      <a:pt x="280" y="1905"/>
                    </a:cubicBezTo>
                    <a:cubicBezTo>
                      <a:pt x="303" y="1937"/>
                      <a:pt x="313" y="1988"/>
                      <a:pt x="350" y="2012"/>
                    </a:cubicBezTo>
                    <a:cubicBezTo>
                      <a:pt x="350" y="2016"/>
                      <a:pt x="350" y="2016"/>
                      <a:pt x="350" y="2016"/>
                    </a:cubicBezTo>
                    <a:cubicBezTo>
                      <a:pt x="327" y="2038"/>
                      <a:pt x="305" y="2137"/>
                      <a:pt x="362" y="2124"/>
                    </a:cubicBezTo>
                    <a:cubicBezTo>
                      <a:pt x="357" y="2098"/>
                      <a:pt x="377" y="2048"/>
                      <a:pt x="408" y="2085"/>
                    </a:cubicBezTo>
                    <a:cubicBezTo>
                      <a:pt x="417" y="2097"/>
                      <a:pt x="402" y="2115"/>
                      <a:pt x="413" y="2125"/>
                    </a:cubicBezTo>
                    <a:cubicBezTo>
                      <a:pt x="432" y="2143"/>
                      <a:pt x="506" y="2114"/>
                      <a:pt x="498" y="2168"/>
                    </a:cubicBezTo>
                    <a:cubicBezTo>
                      <a:pt x="538" y="2175"/>
                      <a:pt x="570" y="2205"/>
                      <a:pt x="614" y="2202"/>
                    </a:cubicBezTo>
                    <a:cubicBezTo>
                      <a:pt x="634" y="2200"/>
                      <a:pt x="656" y="2177"/>
                      <a:pt x="674" y="2168"/>
                    </a:cubicBezTo>
                    <a:cubicBezTo>
                      <a:pt x="708" y="2149"/>
                      <a:pt x="752" y="2132"/>
                      <a:pt x="790" y="2128"/>
                    </a:cubicBezTo>
                    <a:cubicBezTo>
                      <a:pt x="806" y="2126"/>
                      <a:pt x="822" y="2136"/>
                      <a:pt x="838" y="2138"/>
                    </a:cubicBezTo>
                    <a:cubicBezTo>
                      <a:pt x="854" y="2140"/>
                      <a:pt x="866" y="2129"/>
                      <a:pt x="882" y="2128"/>
                    </a:cubicBezTo>
                    <a:cubicBezTo>
                      <a:pt x="902" y="2126"/>
                      <a:pt x="918" y="2134"/>
                      <a:pt x="938" y="2127"/>
                    </a:cubicBezTo>
                    <a:cubicBezTo>
                      <a:pt x="967" y="2116"/>
                      <a:pt x="981" y="2082"/>
                      <a:pt x="1014" y="2075"/>
                    </a:cubicBezTo>
                    <a:cubicBezTo>
                      <a:pt x="1077" y="2062"/>
                      <a:pt x="1127" y="2080"/>
                      <a:pt x="1190" y="2079"/>
                    </a:cubicBezTo>
                    <a:cubicBezTo>
                      <a:pt x="1211" y="2079"/>
                      <a:pt x="1224" y="2061"/>
                      <a:pt x="1246" y="2060"/>
                    </a:cubicBezTo>
                    <a:cubicBezTo>
                      <a:pt x="1314" y="2059"/>
                      <a:pt x="1393" y="2083"/>
                      <a:pt x="1458" y="2100"/>
                    </a:cubicBezTo>
                    <a:cubicBezTo>
                      <a:pt x="1497" y="2025"/>
                      <a:pt x="1555" y="2089"/>
                      <a:pt x="1614" y="2064"/>
                    </a:cubicBezTo>
                    <a:cubicBezTo>
                      <a:pt x="1594" y="2033"/>
                      <a:pt x="1612" y="2019"/>
                      <a:pt x="1646" y="2014"/>
                    </a:cubicBezTo>
                    <a:cubicBezTo>
                      <a:pt x="1677" y="2009"/>
                      <a:pt x="1706" y="2028"/>
                      <a:pt x="1738" y="2023"/>
                    </a:cubicBezTo>
                    <a:cubicBezTo>
                      <a:pt x="1837" y="2007"/>
                      <a:pt x="1949" y="1932"/>
                      <a:pt x="2025" y="1869"/>
                    </a:cubicBezTo>
                    <a:cubicBezTo>
                      <a:pt x="2055" y="1844"/>
                      <a:pt x="2093" y="1829"/>
                      <a:pt x="2122" y="1802"/>
                    </a:cubicBezTo>
                    <a:cubicBezTo>
                      <a:pt x="2168" y="1759"/>
                      <a:pt x="2207" y="1705"/>
                      <a:pt x="2256" y="1665"/>
                    </a:cubicBezTo>
                    <a:cubicBezTo>
                      <a:pt x="2297" y="1631"/>
                      <a:pt x="2346" y="1610"/>
                      <a:pt x="2381" y="1568"/>
                    </a:cubicBezTo>
                    <a:cubicBezTo>
                      <a:pt x="2438" y="1500"/>
                      <a:pt x="2488" y="1423"/>
                      <a:pt x="2539" y="1351"/>
                    </a:cubicBezTo>
                    <a:cubicBezTo>
                      <a:pt x="2548" y="1339"/>
                      <a:pt x="2546" y="1322"/>
                      <a:pt x="2554" y="1308"/>
                    </a:cubicBezTo>
                    <a:cubicBezTo>
                      <a:pt x="2568" y="1283"/>
                      <a:pt x="2592" y="1262"/>
                      <a:pt x="2611" y="1240"/>
                    </a:cubicBezTo>
                    <a:cubicBezTo>
                      <a:pt x="2658" y="1189"/>
                      <a:pt x="2731" y="1170"/>
                      <a:pt x="2771" y="1112"/>
                    </a:cubicBezTo>
                    <a:cubicBezTo>
                      <a:pt x="2808" y="1060"/>
                      <a:pt x="2801" y="997"/>
                      <a:pt x="2820" y="939"/>
                    </a:cubicBezTo>
                    <a:cubicBezTo>
                      <a:pt x="2834" y="894"/>
                      <a:pt x="2864" y="857"/>
                      <a:pt x="2854" y="808"/>
                    </a:cubicBezTo>
                    <a:cubicBezTo>
                      <a:pt x="2823" y="821"/>
                      <a:pt x="2783" y="818"/>
                      <a:pt x="2750" y="816"/>
                    </a:cubicBezTo>
                    <a:cubicBezTo>
                      <a:pt x="2736" y="815"/>
                      <a:pt x="2717" y="803"/>
                      <a:pt x="2704" y="812"/>
                    </a:cubicBezTo>
                    <a:cubicBezTo>
                      <a:pt x="2684" y="827"/>
                      <a:pt x="2688" y="875"/>
                      <a:pt x="2690" y="896"/>
                    </a:cubicBezTo>
                    <a:cubicBezTo>
                      <a:pt x="2623" y="896"/>
                      <a:pt x="2527" y="893"/>
                      <a:pt x="2514" y="808"/>
                    </a:cubicBezTo>
                    <a:cubicBezTo>
                      <a:pt x="2485" y="791"/>
                      <a:pt x="2495" y="733"/>
                      <a:pt x="2526" y="724"/>
                    </a:cubicBezTo>
                    <a:cubicBezTo>
                      <a:pt x="2539" y="696"/>
                      <a:pt x="2557" y="632"/>
                      <a:pt x="2598" y="637"/>
                    </a:cubicBezTo>
                    <a:cubicBezTo>
                      <a:pt x="2635" y="641"/>
                      <a:pt x="2657" y="680"/>
                      <a:pt x="2694" y="684"/>
                    </a:cubicBezTo>
                    <a:cubicBezTo>
                      <a:pt x="2697" y="666"/>
                      <a:pt x="2691" y="649"/>
                      <a:pt x="2695" y="632"/>
                    </a:cubicBezTo>
                    <a:cubicBezTo>
                      <a:pt x="2702" y="594"/>
                      <a:pt x="2727" y="528"/>
                      <a:pt x="2702" y="492"/>
                    </a:cubicBezTo>
                    <a:cubicBezTo>
                      <a:pt x="2711" y="479"/>
                      <a:pt x="2703" y="448"/>
                      <a:pt x="2702" y="432"/>
                    </a:cubicBezTo>
                    <a:cubicBezTo>
                      <a:pt x="2701" y="400"/>
                      <a:pt x="2697" y="345"/>
                      <a:pt x="2682" y="316"/>
                    </a:cubicBezTo>
                    <a:cubicBezTo>
                      <a:pt x="2666" y="287"/>
                      <a:pt x="2637" y="259"/>
                      <a:pt x="2627" y="226"/>
                    </a:cubicBezTo>
                    <a:cubicBezTo>
                      <a:pt x="2616" y="189"/>
                      <a:pt x="2627" y="128"/>
                      <a:pt x="2590" y="100"/>
                    </a:cubicBezTo>
                    <a:cubicBezTo>
                      <a:pt x="2578" y="36"/>
                      <a:pt x="2578" y="36"/>
                      <a:pt x="2578" y="36"/>
                    </a:cubicBezTo>
                    <a:cubicBezTo>
                      <a:pt x="2553" y="34"/>
                      <a:pt x="2526" y="24"/>
                      <a:pt x="2502" y="26"/>
                    </a:cubicBezTo>
                    <a:cubicBezTo>
                      <a:pt x="2470" y="27"/>
                      <a:pt x="2433" y="39"/>
                      <a:pt x="2402" y="34"/>
                    </a:cubicBezTo>
                    <a:cubicBezTo>
                      <a:pt x="2381" y="31"/>
                      <a:pt x="2362" y="15"/>
                      <a:pt x="2342" y="9"/>
                    </a:cubicBezTo>
                    <a:cubicBezTo>
                      <a:pt x="2321" y="3"/>
                      <a:pt x="2292" y="0"/>
                      <a:pt x="2263" y="1"/>
                    </a:cubicBezTo>
                    <a:close/>
                    <a:moveTo>
                      <a:pt x="2102" y="1128"/>
                    </a:moveTo>
                    <a:cubicBezTo>
                      <a:pt x="2126" y="1128"/>
                      <a:pt x="2136" y="1146"/>
                      <a:pt x="2158" y="1152"/>
                    </a:cubicBezTo>
                    <a:cubicBezTo>
                      <a:pt x="2172" y="1188"/>
                      <a:pt x="2210" y="1191"/>
                      <a:pt x="2235" y="1215"/>
                    </a:cubicBezTo>
                    <a:cubicBezTo>
                      <a:pt x="2275" y="1251"/>
                      <a:pt x="2217" y="1302"/>
                      <a:pt x="2194" y="1332"/>
                    </a:cubicBezTo>
                    <a:cubicBezTo>
                      <a:pt x="2194" y="1336"/>
                      <a:pt x="2194" y="1336"/>
                      <a:pt x="2194" y="1336"/>
                    </a:cubicBezTo>
                    <a:cubicBezTo>
                      <a:pt x="2206" y="1352"/>
                      <a:pt x="2206" y="1352"/>
                      <a:pt x="2206" y="1352"/>
                    </a:cubicBezTo>
                    <a:cubicBezTo>
                      <a:pt x="2178" y="1356"/>
                      <a:pt x="2160" y="1377"/>
                      <a:pt x="2134" y="1382"/>
                    </a:cubicBezTo>
                    <a:cubicBezTo>
                      <a:pt x="2112" y="1387"/>
                      <a:pt x="2086" y="1378"/>
                      <a:pt x="2068" y="1394"/>
                    </a:cubicBezTo>
                    <a:cubicBezTo>
                      <a:pt x="2048" y="1411"/>
                      <a:pt x="2036" y="1466"/>
                      <a:pt x="2013" y="1473"/>
                    </a:cubicBezTo>
                    <a:cubicBezTo>
                      <a:pt x="1982" y="1483"/>
                      <a:pt x="1951" y="1457"/>
                      <a:pt x="1933" y="1436"/>
                    </a:cubicBezTo>
                    <a:cubicBezTo>
                      <a:pt x="1896" y="1396"/>
                      <a:pt x="1864" y="1351"/>
                      <a:pt x="1842" y="1300"/>
                    </a:cubicBezTo>
                    <a:cubicBezTo>
                      <a:pt x="1869" y="1294"/>
                      <a:pt x="1890" y="1287"/>
                      <a:pt x="1902" y="1260"/>
                    </a:cubicBezTo>
                    <a:cubicBezTo>
                      <a:pt x="1914" y="1264"/>
                      <a:pt x="1914" y="1264"/>
                      <a:pt x="1914" y="1264"/>
                    </a:cubicBezTo>
                    <a:cubicBezTo>
                      <a:pt x="1923" y="1201"/>
                      <a:pt x="1986" y="1182"/>
                      <a:pt x="2034" y="1157"/>
                    </a:cubicBezTo>
                    <a:cubicBezTo>
                      <a:pt x="2055" y="1146"/>
                      <a:pt x="2078" y="1128"/>
                      <a:pt x="2102" y="1128"/>
                    </a:cubicBezTo>
                    <a:close/>
                  </a:path>
                </a:pathLst>
              </a:custGeom>
              <a:grpFill/>
              <a:ln w="3175">
                <a:noFill/>
                <a:round/>
                <a:headEnd/>
                <a:tailEnd/>
              </a:ln>
            </p:spPr>
            <p:txBody>
              <a:bodyPr vert="horz" wrap="square" lIns="121920" tIns="60960" rIns="121920" bIns="60960" numCol="1" anchor="t" anchorCtr="0" compatLnSpc="1">
                <a:prstTxWarp prst="textNoShape">
                  <a:avLst/>
                </a:prstTxWarp>
              </a:bodyPr>
              <a:lstStyle/>
              <a:p>
                <a:endParaRPr lang="de-DE"/>
              </a:p>
            </p:txBody>
          </p:sp>
          <p:sp>
            <p:nvSpPr>
              <p:cNvPr id="1064" name="Freeform 37">
                <a:extLst>
                  <a:ext uri="{FF2B5EF4-FFF2-40B4-BE49-F238E27FC236}">
                    <a16:creationId xmlns:a16="http://schemas.microsoft.com/office/drawing/2014/main" id="{32C6EED4-B164-CEFF-2516-15616C01514D}"/>
                  </a:ext>
                </a:extLst>
              </p:cNvPr>
              <p:cNvSpPr>
                <a:spLocks/>
              </p:cNvSpPr>
              <p:nvPr/>
            </p:nvSpPr>
            <p:spPr bwMode="auto">
              <a:xfrm>
                <a:off x="3064351" y="3274876"/>
                <a:ext cx="1588" cy="1588"/>
              </a:xfrm>
              <a:custGeom>
                <a:avLst/>
                <a:gdLst/>
                <a:ahLst/>
                <a:cxnLst>
                  <a:cxn ang="0">
                    <a:pos x="0" y="0"/>
                  </a:cxn>
                  <a:cxn ang="0">
                    <a:pos x="0" y="1"/>
                  </a:cxn>
                  <a:cxn ang="0">
                    <a:pos x="0" y="0"/>
                  </a:cxn>
                </a:cxnLst>
                <a:rect l="0" t="0" r="r" b="b"/>
                <a:pathLst>
                  <a:path h="1">
                    <a:moveTo>
                      <a:pt x="0" y="0"/>
                    </a:moveTo>
                    <a:lnTo>
                      <a:pt x="0" y="1"/>
                    </a:lnTo>
                    <a:lnTo>
                      <a:pt x="0" y="0"/>
                    </a:lnTo>
                    <a:close/>
                  </a:path>
                </a:pathLst>
              </a:custGeom>
              <a:grpFill/>
              <a:ln w="3175">
                <a:noFill/>
                <a:round/>
                <a:headEnd/>
                <a:tailEnd/>
              </a:ln>
            </p:spPr>
            <p:txBody>
              <a:bodyPr vert="horz" wrap="square" lIns="121920" tIns="60960" rIns="121920" bIns="60960" numCol="1" anchor="t" anchorCtr="0" compatLnSpc="1">
                <a:prstTxWarp prst="textNoShape">
                  <a:avLst/>
                </a:prstTxWarp>
              </a:bodyPr>
              <a:lstStyle/>
              <a:p>
                <a:endParaRPr lang="de-DE"/>
              </a:p>
            </p:txBody>
          </p:sp>
          <p:sp>
            <p:nvSpPr>
              <p:cNvPr id="1065" name="Freeform 38">
                <a:extLst>
                  <a:ext uri="{FF2B5EF4-FFF2-40B4-BE49-F238E27FC236}">
                    <a16:creationId xmlns:a16="http://schemas.microsoft.com/office/drawing/2014/main" id="{68A1F702-63B3-00EB-33DE-18383D6F365C}"/>
                  </a:ext>
                </a:extLst>
              </p:cNvPr>
              <p:cNvSpPr>
                <a:spLocks/>
              </p:cNvSpPr>
              <p:nvPr/>
            </p:nvSpPr>
            <p:spPr bwMode="auto">
              <a:xfrm>
                <a:off x="2546826" y="3078026"/>
                <a:ext cx="533400" cy="822325"/>
              </a:xfrm>
              <a:custGeom>
                <a:avLst/>
                <a:gdLst/>
                <a:ahLst/>
                <a:cxnLst>
                  <a:cxn ang="0">
                    <a:pos x="1320" y="184"/>
                  </a:cxn>
                  <a:cxn ang="0">
                    <a:pos x="1156" y="190"/>
                  </a:cxn>
                  <a:cxn ang="0">
                    <a:pos x="1040" y="212"/>
                  </a:cxn>
                  <a:cxn ang="0">
                    <a:pos x="928" y="191"/>
                  </a:cxn>
                  <a:cxn ang="0">
                    <a:pos x="760" y="224"/>
                  </a:cxn>
                  <a:cxn ang="0">
                    <a:pos x="746" y="392"/>
                  </a:cxn>
                  <a:cxn ang="0">
                    <a:pos x="828" y="546"/>
                  </a:cxn>
                  <a:cxn ang="0">
                    <a:pos x="978" y="732"/>
                  </a:cxn>
                  <a:cxn ang="0">
                    <a:pos x="962" y="967"/>
                  </a:cxn>
                  <a:cxn ang="0">
                    <a:pos x="852" y="1048"/>
                  </a:cxn>
                  <a:cxn ang="0">
                    <a:pos x="864" y="1128"/>
                  </a:cxn>
                  <a:cxn ang="0">
                    <a:pos x="732" y="988"/>
                  </a:cxn>
                  <a:cxn ang="0">
                    <a:pos x="716" y="928"/>
                  </a:cxn>
                  <a:cxn ang="0">
                    <a:pos x="760" y="760"/>
                  </a:cxn>
                  <a:cxn ang="0">
                    <a:pos x="732" y="676"/>
                  </a:cxn>
                  <a:cxn ang="0">
                    <a:pos x="544" y="644"/>
                  </a:cxn>
                  <a:cxn ang="0">
                    <a:pos x="128" y="739"/>
                  </a:cxn>
                  <a:cxn ang="0">
                    <a:pos x="35" y="908"/>
                  </a:cxn>
                  <a:cxn ang="0">
                    <a:pos x="176" y="966"/>
                  </a:cxn>
                  <a:cxn ang="0">
                    <a:pos x="268" y="1005"/>
                  </a:cxn>
                  <a:cxn ang="0">
                    <a:pos x="396" y="1050"/>
                  </a:cxn>
                  <a:cxn ang="0">
                    <a:pos x="481" y="1188"/>
                  </a:cxn>
                  <a:cxn ang="0">
                    <a:pos x="496" y="1368"/>
                  </a:cxn>
                  <a:cxn ang="0">
                    <a:pos x="429" y="1472"/>
                  </a:cxn>
                  <a:cxn ang="0">
                    <a:pos x="446" y="1544"/>
                  </a:cxn>
                  <a:cxn ang="0">
                    <a:pos x="487" y="1632"/>
                  </a:cxn>
                  <a:cxn ang="0">
                    <a:pos x="397" y="1757"/>
                  </a:cxn>
                  <a:cxn ang="0">
                    <a:pos x="388" y="1876"/>
                  </a:cxn>
                  <a:cxn ang="0">
                    <a:pos x="229" y="2200"/>
                  </a:cxn>
                  <a:cxn ang="0">
                    <a:pos x="311" y="2432"/>
                  </a:cxn>
                  <a:cxn ang="0">
                    <a:pos x="299" y="2664"/>
                  </a:cxn>
                  <a:cxn ang="0">
                    <a:pos x="320" y="2770"/>
                  </a:cxn>
                  <a:cxn ang="0">
                    <a:pos x="316" y="2846"/>
                  </a:cxn>
                  <a:cxn ang="0">
                    <a:pos x="488" y="2702"/>
                  </a:cxn>
                  <a:cxn ang="0">
                    <a:pos x="620" y="2539"/>
                  </a:cxn>
                  <a:cxn ang="0">
                    <a:pos x="900" y="2324"/>
                  </a:cxn>
                  <a:cxn ang="0">
                    <a:pos x="948" y="2156"/>
                  </a:cxn>
                  <a:cxn ang="0">
                    <a:pos x="916" y="2116"/>
                  </a:cxn>
                  <a:cxn ang="0">
                    <a:pos x="908" y="2080"/>
                  </a:cxn>
                  <a:cxn ang="0">
                    <a:pos x="900" y="2012"/>
                  </a:cxn>
                  <a:cxn ang="0">
                    <a:pos x="850" y="1868"/>
                  </a:cxn>
                  <a:cxn ang="0">
                    <a:pos x="840" y="1772"/>
                  </a:cxn>
                  <a:cxn ang="0">
                    <a:pos x="800" y="1644"/>
                  </a:cxn>
                  <a:cxn ang="0">
                    <a:pos x="960" y="1501"/>
                  </a:cxn>
                  <a:cxn ang="0">
                    <a:pos x="1028" y="1468"/>
                  </a:cxn>
                  <a:cxn ang="0">
                    <a:pos x="1220" y="1270"/>
                  </a:cxn>
                  <a:cxn ang="0">
                    <a:pos x="1546" y="1132"/>
                  </a:cxn>
                  <a:cxn ang="0">
                    <a:pos x="1688" y="1004"/>
                  </a:cxn>
                  <a:cxn ang="0">
                    <a:pos x="1704" y="1000"/>
                  </a:cxn>
                  <a:cxn ang="0">
                    <a:pos x="1801" y="875"/>
                  </a:cxn>
                  <a:cxn ang="0">
                    <a:pos x="1816" y="688"/>
                  </a:cxn>
                  <a:cxn ang="0">
                    <a:pos x="1800" y="648"/>
                  </a:cxn>
                  <a:cxn ang="0">
                    <a:pos x="1808" y="540"/>
                  </a:cxn>
                  <a:cxn ang="0">
                    <a:pos x="1808" y="508"/>
                  </a:cxn>
                  <a:cxn ang="0">
                    <a:pos x="1812" y="432"/>
                  </a:cxn>
                  <a:cxn ang="0">
                    <a:pos x="1780" y="440"/>
                  </a:cxn>
                  <a:cxn ang="0">
                    <a:pos x="1820" y="400"/>
                  </a:cxn>
                  <a:cxn ang="0">
                    <a:pos x="1779" y="212"/>
                  </a:cxn>
                  <a:cxn ang="0">
                    <a:pos x="1816" y="68"/>
                  </a:cxn>
                  <a:cxn ang="0">
                    <a:pos x="1780" y="0"/>
                  </a:cxn>
                  <a:cxn ang="0">
                    <a:pos x="1572" y="113"/>
                  </a:cxn>
                  <a:cxn ang="0">
                    <a:pos x="1432" y="153"/>
                  </a:cxn>
                  <a:cxn ang="0">
                    <a:pos x="1324" y="144"/>
                  </a:cxn>
                </a:cxnLst>
                <a:rect l="0" t="0" r="r" b="b"/>
                <a:pathLst>
                  <a:path w="1868" h="2879">
                    <a:moveTo>
                      <a:pt x="1324" y="144"/>
                    </a:moveTo>
                    <a:cubicBezTo>
                      <a:pt x="1320" y="184"/>
                      <a:pt x="1320" y="184"/>
                      <a:pt x="1320" y="184"/>
                    </a:cubicBezTo>
                    <a:cubicBezTo>
                      <a:pt x="1244" y="212"/>
                      <a:pt x="1244" y="212"/>
                      <a:pt x="1244" y="212"/>
                    </a:cubicBezTo>
                    <a:cubicBezTo>
                      <a:pt x="1156" y="190"/>
                      <a:pt x="1156" y="190"/>
                      <a:pt x="1156" y="190"/>
                    </a:cubicBezTo>
                    <a:cubicBezTo>
                      <a:pt x="1116" y="213"/>
                      <a:pt x="1116" y="213"/>
                      <a:pt x="1116" y="213"/>
                    </a:cubicBezTo>
                    <a:cubicBezTo>
                      <a:pt x="1040" y="212"/>
                      <a:pt x="1040" y="212"/>
                      <a:pt x="1040" y="212"/>
                    </a:cubicBezTo>
                    <a:cubicBezTo>
                      <a:pt x="1046" y="183"/>
                      <a:pt x="1002" y="160"/>
                      <a:pt x="976" y="165"/>
                    </a:cubicBezTo>
                    <a:cubicBezTo>
                      <a:pt x="956" y="169"/>
                      <a:pt x="947" y="188"/>
                      <a:pt x="928" y="191"/>
                    </a:cubicBezTo>
                    <a:cubicBezTo>
                      <a:pt x="882" y="199"/>
                      <a:pt x="816" y="169"/>
                      <a:pt x="773" y="190"/>
                    </a:cubicBezTo>
                    <a:cubicBezTo>
                      <a:pt x="761" y="196"/>
                      <a:pt x="764" y="213"/>
                      <a:pt x="760" y="224"/>
                    </a:cubicBezTo>
                    <a:cubicBezTo>
                      <a:pt x="750" y="248"/>
                      <a:pt x="728" y="266"/>
                      <a:pt x="722" y="292"/>
                    </a:cubicBezTo>
                    <a:cubicBezTo>
                      <a:pt x="714" y="324"/>
                      <a:pt x="739" y="362"/>
                      <a:pt x="746" y="392"/>
                    </a:cubicBezTo>
                    <a:cubicBezTo>
                      <a:pt x="755" y="428"/>
                      <a:pt x="740" y="479"/>
                      <a:pt x="759" y="512"/>
                    </a:cubicBezTo>
                    <a:cubicBezTo>
                      <a:pt x="774" y="536"/>
                      <a:pt x="807" y="526"/>
                      <a:pt x="828" y="546"/>
                    </a:cubicBezTo>
                    <a:cubicBezTo>
                      <a:pt x="865" y="583"/>
                      <a:pt x="893" y="626"/>
                      <a:pt x="925" y="667"/>
                    </a:cubicBezTo>
                    <a:cubicBezTo>
                      <a:pt x="942" y="687"/>
                      <a:pt x="970" y="706"/>
                      <a:pt x="978" y="732"/>
                    </a:cubicBezTo>
                    <a:cubicBezTo>
                      <a:pt x="987" y="765"/>
                      <a:pt x="971" y="789"/>
                      <a:pt x="972" y="820"/>
                    </a:cubicBezTo>
                    <a:cubicBezTo>
                      <a:pt x="973" y="862"/>
                      <a:pt x="994" y="931"/>
                      <a:pt x="962" y="967"/>
                    </a:cubicBezTo>
                    <a:cubicBezTo>
                      <a:pt x="941" y="991"/>
                      <a:pt x="915" y="969"/>
                      <a:pt x="892" y="985"/>
                    </a:cubicBezTo>
                    <a:cubicBezTo>
                      <a:pt x="869" y="1002"/>
                      <a:pt x="879" y="1034"/>
                      <a:pt x="852" y="1048"/>
                    </a:cubicBezTo>
                    <a:cubicBezTo>
                      <a:pt x="854" y="1077"/>
                      <a:pt x="919" y="1151"/>
                      <a:pt x="848" y="1152"/>
                    </a:cubicBezTo>
                    <a:cubicBezTo>
                      <a:pt x="864" y="1128"/>
                      <a:pt x="864" y="1128"/>
                      <a:pt x="864" y="1128"/>
                    </a:cubicBezTo>
                    <a:cubicBezTo>
                      <a:pt x="864" y="1100"/>
                      <a:pt x="864" y="1100"/>
                      <a:pt x="864" y="1100"/>
                    </a:cubicBezTo>
                    <a:cubicBezTo>
                      <a:pt x="811" y="1085"/>
                      <a:pt x="770" y="1026"/>
                      <a:pt x="732" y="988"/>
                    </a:cubicBezTo>
                    <a:cubicBezTo>
                      <a:pt x="732" y="984"/>
                      <a:pt x="732" y="984"/>
                      <a:pt x="732" y="984"/>
                    </a:cubicBezTo>
                    <a:cubicBezTo>
                      <a:pt x="747" y="961"/>
                      <a:pt x="709" y="951"/>
                      <a:pt x="716" y="928"/>
                    </a:cubicBezTo>
                    <a:cubicBezTo>
                      <a:pt x="727" y="896"/>
                      <a:pt x="758" y="866"/>
                      <a:pt x="765" y="832"/>
                    </a:cubicBezTo>
                    <a:cubicBezTo>
                      <a:pt x="769" y="811"/>
                      <a:pt x="762" y="782"/>
                      <a:pt x="760" y="760"/>
                    </a:cubicBezTo>
                    <a:cubicBezTo>
                      <a:pt x="758" y="734"/>
                      <a:pt x="761" y="710"/>
                      <a:pt x="736" y="696"/>
                    </a:cubicBezTo>
                    <a:cubicBezTo>
                      <a:pt x="732" y="676"/>
                      <a:pt x="732" y="676"/>
                      <a:pt x="732" y="676"/>
                    </a:cubicBezTo>
                    <a:cubicBezTo>
                      <a:pt x="600" y="699"/>
                      <a:pt x="600" y="699"/>
                      <a:pt x="600" y="699"/>
                    </a:cubicBezTo>
                    <a:cubicBezTo>
                      <a:pt x="544" y="644"/>
                      <a:pt x="544" y="644"/>
                      <a:pt x="544" y="644"/>
                    </a:cubicBezTo>
                    <a:cubicBezTo>
                      <a:pt x="540" y="586"/>
                      <a:pt x="447" y="637"/>
                      <a:pt x="416" y="649"/>
                    </a:cubicBezTo>
                    <a:cubicBezTo>
                      <a:pt x="323" y="686"/>
                      <a:pt x="223" y="712"/>
                      <a:pt x="128" y="739"/>
                    </a:cubicBezTo>
                    <a:cubicBezTo>
                      <a:pt x="86" y="750"/>
                      <a:pt x="42" y="776"/>
                      <a:pt x="0" y="780"/>
                    </a:cubicBezTo>
                    <a:cubicBezTo>
                      <a:pt x="35" y="908"/>
                      <a:pt x="35" y="908"/>
                      <a:pt x="35" y="908"/>
                    </a:cubicBezTo>
                    <a:cubicBezTo>
                      <a:pt x="42" y="960"/>
                      <a:pt x="42" y="960"/>
                      <a:pt x="42" y="960"/>
                    </a:cubicBezTo>
                    <a:cubicBezTo>
                      <a:pt x="176" y="966"/>
                      <a:pt x="176" y="966"/>
                      <a:pt x="176" y="966"/>
                    </a:cubicBezTo>
                    <a:cubicBezTo>
                      <a:pt x="212" y="990"/>
                      <a:pt x="212" y="990"/>
                      <a:pt x="212" y="990"/>
                    </a:cubicBezTo>
                    <a:cubicBezTo>
                      <a:pt x="268" y="1005"/>
                      <a:pt x="268" y="1005"/>
                      <a:pt x="268" y="1005"/>
                    </a:cubicBezTo>
                    <a:cubicBezTo>
                      <a:pt x="304" y="1037"/>
                      <a:pt x="304" y="1037"/>
                      <a:pt x="304" y="1037"/>
                    </a:cubicBezTo>
                    <a:cubicBezTo>
                      <a:pt x="396" y="1050"/>
                      <a:pt x="396" y="1050"/>
                      <a:pt x="396" y="1050"/>
                    </a:cubicBezTo>
                    <a:cubicBezTo>
                      <a:pt x="476" y="1092"/>
                      <a:pt x="476" y="1092"/>
                      <a:pt x="476" y="1092"/>
                    </a:cubicBezTo>
                    <a:cubicBezTo>
                      <a:pt x="453" y="1129"/>
                      <a:pt x="478" y="1149"/>
                      <a:pt x="481" y="1188"/>
                    </a:cubicBezTo>
                    <a:cubicBezTo>
                      <a:pt x="487" y="1241"/>
                      <a:pt x="465" y="1289"/>
                      <a:pt x="484" y="1340"/>
                    </a:cubicBezTo>
                    <a:cubicBezTo>
                      <a:pt x="472" y="1351"/>
                      <a:pt x="485" y="1361"/>
                      <a:pt x="496" y="1368"/>
                    </a:cubicBezTo>
                    <a:cubicBezTo>
                      <a:pt x="470" y="1399"/>
                      <a:pt x="472" y="1401"/>
                      <a:pt x="468" y="1440"/>
                    </a:cubicBezTo>
                    <a:cubicBezTo>
                      <a:pt x="447" y="1437"/>
                      <a:pt x="423" y="1446"/>
                      <a:pt x="429" y="1472"/>
                    </a:cubicBezTo>
                    <a:cubicBezTo>
                      <a:pt x="433" y="1489"/>
                      <a:pt x="456" y="1487"/>
                      <a:pt x="459" y="1504"/>
                    </a:cubicBezTo>
                    <a:cubicBezTo>
                      <a:pt x="463" y="1519"/>
                      <a:pt x="449" y="1530"/>
                      <a:pt x="446" y="1544"/>
                    </a:cubicBezTo>
                    <a:cubicBezTo>
                      <a:pt x="443" y="1556"/>
                      <a:pt x="452" y="1569"/>
                      <a:pt x="456" y="1580"/>
                    </a:cubicBezTo>
                    <a:cubicBezTo>
                      <a:pt x="465" y="1600"/>
                      <a:pt x="493" y="1607"/>
                      <a:pt x="487" y="1632"/>
                    </a:cubicBezTo>
                    <a:cubicBezTo>
                      <a:pt x="481" y="1662"/>
                      <a:pt x="456" y="1709"/>
                      <a:pt x="434" y="1731"/>
                    </a:cubicBezTo>
                    <a:cubicBezTo>
                      <a:pt x="423" y="1742"/>
                      <a:pt x="405" y="1744"/>
                      <a:pt x="397" y="1757"/>
                    </a:cubicBezTo>
                    <a:cubicBezTo>
                      <a:pt x="386" y="1774"/>
                      <a:pt x="400" y="1790"/>
                      <a:pt x="396" y="1808"/>
                    </a:cubicBezTo>
                    <a:cubicBezTo>
                      <a:pt x="389" y="1840"/>
                      <a:pt x="363" y="1842"/>
                      <a:pt x="388" y="1876"/>
                    </a:cubicBezTo>
                    <a:cubicBezTo>
                      <a:pt x="306" y="1914"/>
                      <a:pt x="270" y="2031"/>
                      <a:pt x="184" y="2064"/>
                    </a:cubicBezTo>
                    <a:cubicBezTo>
                      <a:pt x="198" y="2108"/>
                      <a:pt x="220" y="2154"/>
                      <a:pt x="229" y="2200"/>
                    </a:cubicBezTo>
                    <a:cubicBezTo>
                      <a:pt x="233" y="2217"/>
                      <a:pt x="225" y="2235"/>
                      <a:pt x="231" y="2252"/>
                    </a:cubicBezTo>
                    <a:cubicBezTo>
                      <a:pt x="255" y="2315"/>
                      <a:pt x="302" y="2363"/>
                      <a:pt x="311" y="2432"/>
                    </a:cubicBezTo>
                    <a:cubicBezTo>
                      <a:pt x="316" y="2477"/>
                      <a:pt x="316" y="2535"/>
                      <a:pt x="311" y="2580"/>
                    </a:cubicBezTo>
                    <a:cubicBezTo>
                      <a:pt x="307" y="2606"/>
                      <a:pt x="296" y="2639"/>
                      <a:pt x="299" y="2664"/>
                    </a:cubicBezTo>
                    <a:cubicBezTo>
                      <a:pt x="301" y="2684"/>
                      <a:pt x="316" y="2713"/>
                      <a:pt x="322" y="2731"/>
                    </a:cubicBezTo>
                    <a:cubicBezTo>
                      <a:pt x="327" y="2743"/>
                      <a:pt x="319" y="2757"/>
                      <a:pt x="320" y="2770"/>
                    </a:cubicBezTo>
                    <a:cubicBezTo>
                      <a:pt x="322" y="2796"/>
                      <a:pt x="332" y="2819"/>
                      <a:pt x="332" y="2846"/>
                    </a:cubicBezTo>
                    <a:cubicBezTo>
                      <a:pt x="316" y="2846"/>
                      <a:pt x="316" y="2846"/>
                      <a:pt x="316" y="2846"/>
                    </a:cubicBezTo>
                    <a:cubicBezTo>
                      <a:pt x="339" y="2879"/>
                      <a:pt x="435" y="2862"/>
                      <a:pt x="472" y="2862"/>
                    </a:cubicBezTo>
                    <a:cubicBezTo>
                      <a:pt x="488" y="2702"/>
                      <a:pt x="488" y="2702"/>
                      <a:pt x="488" y="2702"/>
                    </a:cubicBezTo>
                    <a:cubicBezTo>
                      <a:pt x="415" y="2710"/>
                      <a:pt x="468" y="2612"/>
                      <a:pt x="500" y="2595"/>
                    </a:cubicBezTo>
                    <a:cubicBezTo>
                      <a:pt x="538" y="2575"/>
                      <a:pt x="578" y="2552"/>
                      <a:pt x="620" y="2539"/>
                    </a:cubicBezTo>
                    <a:cubicBezTo>
                      <a:pt x="746" y="2500"/>
                      <a:pt x="919" y="2469"/>
                      <a:pt x="932" y="2308"/>
                    </a:cubicBezTo>
                    <a:cubicBezTo>
                      <a:pt x="900" y="2324"/>
                      <a:pt x="900" y="2324"/>
                      <a:pt x="900" y="2324"/>
                    </a:cubicBezTo>
                    <a:cubicBezTo>
                      <a:pt x="900" y="2281"/>
                      <a:pt x="917" y="2191"/>
                      <a:pt x="948" y="2160"/>
                    </a:cubicBezTo>
                    <a:cubicBezTo>
                      <a:pt x="948" y="2156"/>
                      <a:pt x="948" y="2156"/>
                      <a:pt x="948" y="2156"/>
                    </a:cubicBezTo>
                    <a:cubicBezTo>
                      <a:pt x="928" y="2156"/>
                      <a:pt x="928" y="2156"/>
                      <a:pt x="928" y="2156"/>
                    </a:cubicBezTo>
                    <a:cubicBezTo>
                      <a:pt x="916" y="2116"/>
                      <a:pt x="916" y="2116"/>
                      <a:pt x="916" y="2116"/>
                    </a:cubicBezTo>
                    <a:cubicBezTo>
                      <a:pt x="946" y="2090"/>
                      <a:pt x="930" y="2043"/>
                      <a:pt x="924" y="2012"/>
                    </a:cubicBezTo>
                    <a:cubicBezTo>
                      <a:pt x="892" y="2023"/>
                      <a:pt x="904" y="2053"/>
                      <a:pt x="908" y="2080"/>
                    </a:cubicBezTo>
                    <a:cubicBezTo>
                      <a:pt x="885" y="2067"/>
                      <a:pt x="889" y="2036"/>
                      <a:pt x="900" y="2016"/>
                    </a:cubicBezTo>
                    <a:cubicBezTo>
                      <a:pt x="900" y="2012"/>
                      <a:pt x="900" y="2012"/>
                      <a:pt x="900" y="2012"/>
                    </a:cubicBezTo>
                    <a:cubicBezTo>
                      <a:pt x="886" y="1940"/>
                      <a:pt x="886" y="1940"/>
                      <a:pt x="886" y="1940"/>
                    </a:cubicBezTo>
                    <a:cubicBezTo>
                      <a:pt x="850" y="1868"/>
                      <a:pt x="850" y="1868"/>
                      <a:pt x="850" y="1868"/>
                    </a:cubicBezTo>
                    <a:cubicBezTo>
                      <a:pt x="857" y="1820"/>
                      <a:pt x="857" y="1820"/>
                      <a:pt x="857" y="1820"/>
                    </a:cubicBezTo>
                    <a:cubicBezTo>
                      <a:pt x="840" y="1772"/>
                      <a:pt x="840" y="1772"/>
                      <a:pt x="840" y="1772"/>
                    </a:cubicBezTo>
                    <a:cubicBezTo>
                      <a:pt x="787" y="1759"/>
                      <a:pt x="787" y="1732"/>
                      <a:pt x="793" y="1688"/>
                    </a:cubicBezTo>
                    <a:cubicBezTo>
                      <a:pt x="795" y="1673"/>
                      <a:pt x="790" y="1656"/>
                      <a:pt x="800" y="1644"/>
                    </a:cubicBezTo>
                    <a:cubicBezTo>
                      <a:pt x="796" y="1628"/>
                      <a:pt x="796" y="1628"/>
                      <a:pt x="796" y="1628"/>
                    </a:cubicBezTo>
                    <a:cubicBezTo>
                      <a:pt x="858" y="1642"/>
                      <a:pt x="921" y="1537"/>
                      <a:pt x="960" y="1501"/>
                    </a:cubicBezTo>
                    <a:cubicBezTo>
                      <a:pt x="979" y="1483"/>
                      <a:pt x="1004" y="1473"/>
                      <a:pt x="1024" y="1456"/>
                    </a:cubicBezTo>
                    <a:cubicBezTo>
                      <a:pt x="1028" y="1468"/>
                      <a:pt x="1028" y="1468"/>
                      <a:pt x="1028" y="1468"/>
                    </a:cubicBezTo>
                    <a:cubicBezTo>
                      <a:pt x="1061" y="1460"/>
                      <a:pt x="1076" y="1433"/>
                      <a:pt x="1097" y="1409"/>
                    </a:cubicBezTo>
                    <a:cubicBezTo>
                      <a:pt x="1134" y="1365"/>
                      <a:pt x="1175" y="1305"/>
                      <a:pt x="1220" y="1270"/>
                    </a:cubicBezTo>
                    <a:cubicBezTo>
                      <a:pt x="1286" y="1219"/>
                      <a:pt x="1374" y="1183"/>
                      <a:pt x="1452" y="1154"/>
                    </a:cubicBezTo>
                    <a:cubicBezTo>
                      <a:pt x="1481" y="1143"/>
                      <a:pt x="1520" y="1151"/>
                      <a:pt x="1546" y="1132"/>
                    </a:cubicBezTo>
                    <a:cubicBezTo>
                      <a:pt x="1560" y="1122"/>
                      <a:pt x="1565" y="1105"/>
                      <a:pt x="1580" y="1095"/>
                    </a:cubicBezTo>
                    <a:cubicBezTo>
                      <a:pt x="1611" y="1074"/>
                      <a:pt x="1701" y="1052"/>
                      <a:pt x="1688" y="1004"/>
                    </a:cubicBezTo>
                    <a:cubicBezTo>
                      <a:pt x="1696" y="996"/>
                      <a:pt x="1696" y="996"/>
                      <a:pt x="1696" y="996"/>
                    </a:cubicBezTo>
                    <a:cubicBezTo>
                      <a:pt x="1704" y="1000"/>
                      <a:pt x="1704" y="1000"/>
                      <a:pt x="1704" y="1000"/>
                    </a:cubicBezTo>
                    <a:cubicBezTo>
                      <a:pt x="1716" y="982"/>
                      <a:pt x="1723" y="962"/>
                      <a:pt x="1735" y="945"/>
                    </a:cubicBezTo>
                    <a:cubicBezTo>
                      <a:pt x="1752" y="919"/>
                      <a:pt x="1782" y="900"/>
                      <a:pt x="1801" y="875"/>
                    </a:cubicBezTo>
                    <a:cubicBezTo>
                      <a:pt x="1822" y="848"/>
                      <a:pt x="1831" y="809"/>
                      <a:pt x="1840" y="776"/>
                    </a:cubicBezTo>
                    <a:cubicBezTo>
                      <a:pt x="1848" y="749"/>
                      <a:pt x="1868" y="667"/>
                      <a:pt x="1816" y="688"/>
                    </a:cubicBezTo>
                    <a:cubicBezTo>
                      <a:pt x="1828" y="671"/>
                      <a:pt x="1832" y="660"/>
                      <a:pt x="1824" y="640"/>
                    </a:cubicBezTo>
                    <a:cubicBezTo>
                      <a:pt x="1800" y="648"/>
                      <a:pt x="1800" y="648"/>
                      <a:pt x="1800" y="648"/>
                    </a:cubicBezTo>
                    <a:cubicBezTo>
                      <a:pt x="1800" y="644"/>
                      <a:pt x="1800" y="644"/>
                      <a:pt x="1800" y="644"/>
                    </a:cubicBezTo>
                    <a:cubicBezTo>
                      <a:pt x="1839" y="618"/>
                      <a:pt x="1789" y="575"/>
                      <a:pt x="1808" y="540"/>
                    </a:cubicBezTo>
                    <a:cubicBezTo>
                      <a:pt x="1808" y="536"/>
                      <a:pt x="1808" y="536"/>
                      <a:pt x="1808" y="536"/>
                    </a:cubicBezTo>
                    <a:cubicBezTo>
                      <a:pt x="1801" y="524"/>
                      <a:pt x="1800" y="519"/>
                      <a:pt x="1808" y="508"/>
                    </a:cubicBezTo>
                    <a:cubicBezTo>
                      <a:pt x="1808" y="504"/>
                      <a:pt x="1808" y="504"/>
                      <a:pt x="1808" y="504"/>
                    </a:cubicBezTo>
                    <a:cubicBezTo>
                      <a:pt x="1795" y="484"/>
                      <a:pt x="1803" y="453"/>
                      <a:pt x="1812" y="432"/>
                    </a:cubicBezTo>
                    <a:cubicBezTo>
                      <a:pt x="1798" y="428"/>
                      <a:pt x="1791" y="428"/>
                      <a:pt x="1784" y="440"/>
                    </a:cubicBezTo>
                    <a:cubicBezTo>
                      <a:pt x="1780" y="440"/>
                      <a:pt x="1780" y="440"/>
                      <a:pt x="1780" y="440"/>
                    </a:cubicBezTo>
                    <a:cubicBezTo>
                      <a:pt x="1780" y="424"/>
                      <a:pt x="1780" y="424"/>
                      <a:pt x="1780" y="424"/>
                    </a:cubicBezTo>
                    <a:cubicBezTo>
                      <a:pt x="1820" y="400"/>
                      <a:pt x="1820" y="400"/>
                      <a:pt x="1820" y="400"/>
                    </a:cubicBezTo>
                    <a:cubicBezTo>
                      <a:pt x="1788" y="352"/>
                      <a:pt x="1788" y="352"/>
                      <a:pt x="1788" y="352"/>
                    </a:cubicBezTo>
                    <a:cubicBezTo>
                      <a:pt x="1809" y="302"/>
                      <a:pt x="1784" y="261"/>
                      <a:pt x="1779" y="212"/>
                    </a:cubicBezTo>
                    <a:cubicBezTo>
                      <a:pt x="1775" y="179"/>
                      <a:pt x="1785" y="142"/>
                      <a:pt x="1796" y="112"/>
                    </a:cubicBezTo>
                    <a:cubicBezTo>
                      <a:pt x="1804" y="92"/>
                      <a:pt x="1796" y="82"/>
                      <a:pt x="1816" y="68"/>
                    </a:cubicBezTo>
                    <a:cubicBezTo>
                      <a:pt x="1796" y="52"/>
                      <a:pt x="1796" y="52"/>
                      <a:pt x="1796" y="52"/>
                    </a:cubicBezTo>
                    <a:cubicBezTo>
                      <a:pt x="1806" y="37"/>
                      <a:pt x="1807" y="0"/>
                      <a:pt x="1780" y="0"/>
                    </a:cubicBezTo>
                    <a:cubicBezTo>
                      <a:pt x="1758" y="0"/>
                      <a:pt x="1725" y="35"/>
                      <a:pt x="1708" y="46"/>
                    </a:cubicBezTo>
                    <a:cubicBezTo>
                      <a:pt x="1670" y="72"/>
                      <a:pt x="1614" y="98"/>
                      <a:pt x="1572" y="113"/>
                    </a:cubicBezTo>
                    <a:cubicBezTo>
                      <a:pt x="1554" y="119"/>
                      <a:pt x="1534" y="110"/>
                      <a:pt x="1516" y="116"/>
                    </a:cubicBezTo>
                    <a:cubicBezTo>
                      <a:pt x="1490" y="124"/>
                      <a:pt x="1457" y="153"/>
                      <a:pt x="1432" y="153"/>
                    </a:cubicBezTo>
                    <a:cubicBezTo>
                      <a:pt x="1412" y="153"/>
                      <a:pt x="1391" y="138"/>
                      <a:pt x="1372" y="135"/>
                    </a:cubicBezTo>
                    <a:cubicBezTo>
                      <a:pt x="1356" y="132"/>
                      <a:pt x="1339" y="140"/>
                      <a:pt x="1324" y="144"/>
                    </a:cubicBezTo>
                  </a:path>
                </a:pathLst>
              </a:custGeom>
              <a:solidFill>
                <a:srgbClr val="1AA4E1"/>
              </a:solidFill>
              <a:ln w="3175">
                <a:solidFill>
                  <a:schemeClr val="bg1"/>
                </a:solidFill>
                <a:round/>
                <a:headEnd/>
                <a:tailEnd/>
              </a:ln>
            </p:spPr>
            <p:txBody>
              <a:bodyPr vert="horz" wrap="square" lIns="121920" tIns="60960" rIns="121920" bIns="60960" numCol="1" anchor="t" anchorCtr="0" compatLnSpc="1">
                <a:prstTxWarp prst="textNoShape">
                  <a:avLst/>
                </a:prstTxWarp>
              </a:bodyPr>
              <a:lstStyle/>
              <a:p>
                <a:endParaRPr lang="de-DE"/>
              </a:p>
            </p:txBody>
          </p:sp>
          <p:sp>
            <p:nvSpPr>
              <p:cNvPr id="1066" name="Freeform 39">
                <a:extLst>
                  <a:ext uri="{FF2B5EF4-FFF2-40B4-BE49-F238E27FC236}">
                    <a16:creationId xmlns:a16="http://schemas.microsoft.com/office/drawing/2014/main" id="{A39639ED-9351-FAA4-1596-46B206C66E7F}"/>
                  </a:ext>
                </a:extLst>
              </p:cNvPr>
              <p:cNvSpPr>
                <a:spLocks/>
              </p:cNvSpPr>
              <p:nvPr/>
            </p:nvSpPr>
            <p:spPr bwMode="auto">
              <a:xfrm>
                <a:off x="3189763" y="3146289"/>
                <a:ext cx="365125" cy="685800"/>
              </a:xfrm>
              <a:custGeom>
                <a:avLst/>
                <a:gdLst/>
                <a:ahLst/>
                <a:cxnLst>
                  <a:cxn ang="0">
                    <a:pos x="1032" y="49"/>
                  </a:cxn>
                  <a:cxn ang="0">
                    <a:pos x="952" y="97"/>
                  </a:cxn>
                  <a:cxn ang="0">
                    <a:pos x="973" y="209"/>
                  </a:cxn>
                  <a:cxn ang="0">
                    <a:pos x="912" y="289"/>
                  </a:cxn>
                  <a:cxn ang="0">
                    <a:pos x="872" y="337"/>
                  </a:cxn>
                  <a:cxn ang="0">
                    <a:pos x="828" y="365"/>
                  </a:cxn>
                  <a:cxn ang="0">
                    <a:pos x="816" y="373"/>
                  </a:cxn>
                  <a:cxn ang="0">
                    <a:pos x="824" y="385"/>
                  </a:cxn>
                  <a:cxn ang="0">
                    <a:pos x="832" y="425"/>
                  </a:cxn>
                  <a:cxn ang="0">
                    <a:pos x="828" y="505"/>
                  </a:cxn>
                  <a:cxn ang="0">
                    <a:pos x="778" y="489"/>
                  </a:cxn>
                  <a:cxn ang="0">
                    <a:pos x="749" y="498"/>
                  </a:cxn>
                  <a:cxn ang="0">
                    <a:pos x="688" y="621"/>
                  </a:cxn>
                  <a:cxn ang="0">
                    <a:pos x="652" y="577"/>
                  </a:cxn>
                  <a:cxn ang="0">
                    <a:pos x="528" y="665"/>
                  </a:cxn>
                  <a:cxn ang="0">
                    <a:pos x="420" y="721"/>
                  </a:cxn>
                  <a:cxn ang="0">
                    <a:pos x="376" y="733"/>
                  </a:cxn>
                  <a:cxn ang="0">
                    <a:pos x="364" y="705"/>
                  </a:cxn>
                  <a:cxn ang="0">
                    <a:pos x="207" y="762"/>
                  </a:cxn>
                  <a:cxn ang="0">
                    <a:pos x="118" y="981"/>
                  </a:cxn>
                  <a:cxn ang="0">
                    <a:pos x="141" y="1137"/>
                  </a:cxn>
                  <a:cxn ang="0">
                    <a:pos x="175" y="1257"/>
                  </a:cxn>
                  <a:cxn ang="0">
                    <a:pos x="198" y="1369"/>
                  </a:cxn>
                  <a:cxn ang="0">
                    <a:pos x="164" y="1489"/>
                  </a:cxn>
                  <a:cxn ang="0">
                    <a:pos x="37" y="1692"/>
                  </a:cxn>
                  <a:cxn ang="0">
                    <a:pos x="24" y="1913"/>
                  </a:cxn>
                  <a:cxn ang="0">
                    <a:pos x="68" y="2061"/>
                  </a:cxn>
                  <a:cxn ang="0">
                    <a:pos x="114" y="2213"/>
                  </a:cxn>
                  <a:cxn ang="0">
                    <a:pos x="284" y="2347"/>
                  </a:cxn>
                  <a:cxn ang="0">
                    <a:pos x="540" y="2315"/>
                  </a:cxn>
                  <a:cxn ang="0">
                    <a:pos x="722" y="2165"/>
                  </a:cxn>
                  <a:cxn ang="0">
                    <a:pos x="815" y="1861"/>
                  </a:cxn>
                  <a:cxn ang="0">
                    <a:pos x="923" y="1537"/>
                  </a:cxn>
                  <a:cxn ang="0">
                    <a:pos x="1046" y="1193"/>
                  </a:cxn>
                  <a:cxn ang="0">
                    <a:pos x="1144" y="869"/>
                  </a:cxn>
                  <a:cxn ang="0">
                    <a:pos x="1155" y="758"/>
                  </a:cxn>
                  <a:cxn ang="0">
                    <a:pos x="1140" y="701"/>
                  </a:cxn>
                  <a:cxn ang="0">
                    <a:pos x="1156" y="633"/>
                  </a:cxn>
                  <a:cxn ang="0">
                    <a:pos x="1224" y="717"/>
                  </a:cxn>
                  <a:cxn ang="0">
                    <a:pos x="1272" y="593"/>
                  </a:cxn>
                  <a:cxn ang="0">
                    <a:pos x="1212" y="441"/>
                  </a:cxn>
                  <a:cxn ang="0">
                    <a:pos x="1208" y="405"/>
                  </a:cxn>
                  <a:cxn ang="0">
                    <a:pos x="1172" y="257"/>
                  </a:cxn>
                  <a:cxn ang="0">
                    <a:pos x="1108" y="133"/>
                  </a:cxn>
                  <a:cxn ang="0">
                    <a:pos x="1072" y="65"/>
                  </a:cxn>
                </a:cxnLst>
                <a:rect l="0" t="0" r="r" b="b"/>
                <a:pathLst>
                  <a:path w="1274" h="2400">
                    <a:moveTo>
                      <a:pt x="1020" y="45"/>
                    </a:moveTo>
                    <a:cubicBezTo>
                      <a:pt x="1032" y="49"/>
                      <a:pt x="1032" y="49"/>
                      <a:pt x="1032" y="49"/>
                    </a:cubicBezTo>
                    <a:cubicBezTo>
                      <a:pt x="992" y="105"/>
                      <a:pt x="992" y="105"/>
                      <a:pt x="992" y="105"/>
                    </a:cubicBezTo>
                    <a:cubicBezTo>
                      <a:pt x="952" y="97"/>
                      <a:pt x="952" y="97"/>
                      <a:pt x="952" y="97"/>
                    </a:cubicBezTo>
                    <a:cubicBezTo>
                      <a:pt x="963" y="121"/>
                      <a:pt x="984" y="133"/>
                      <a:pt x="989" y="161"/>
                    </a:cubicBezTo>
                    <a:cubicBezTo>
                      <a:pt x="992" y="180"/>
                      <a:pt x="979" y="192"/>
                      <a:pt x="973" y="209"/>
                    </a:cubicBezTo>
                    <a:cubicBezTo>
                      <a:pt x="956" y="251"/>
                      <a:pt x="968" y="273"/>
                      <a:pt x="912" y="273"/>
                    </a:cubicBezTo>
                    <a:cubicBezTo>
                      <a:pt x="912" y="289"/>
                      <a:pt x="912" y="289"/>
                      <a:pt x="912" y="289"/>
                    </a:cubicBezTo>
                    <a:cubicBezTo>
                      <a:pt x="884" y="289"/>
                      <a:pt x="884" y="289"/>
                      <a:pt x="884" y="289"/>
                    </a:cubicBezTo>
                    <a:cubicBezTo>
                      <a:pt x="886" y="309"/>
                      <a:pt x="885" y="320"/>
                      <a:pt x="872" y="337"/>
                    </a:cubicBezTo>
                    <a:cubicBezTo>
                      <a:pt x="844" y="285"/>
                      <a:pt x="844" y="285"/>
                      <a:pt x="844" y="285"/>
                    </a:cubicBezTo>
                    <a:cubicBezTo>
                      <a:pt x="810" y="296"/>
                      <a:pt x="782" y="348"/>
                      <a:pt x="828" y="365"/>
                    </a:cubicBezTo>
                    <a:cubicBezTo>
                      <a:pt x="828" y="369"/>
                      <a:pt x="828" y="369"/>
                      <a:pt x="828" y="369"/>
                    </a:cubicBezTo>
                    <a:cubicBezTo>
                      <a:pt x="816" y="373"/>
                      <a:pt x="816" y="373"/>
                      <a:pt x="816" y="373"/>
                    </a:cubicBezTo>
                    <a:cubicBezTo>
                      <a:pt x="824" y="381"/>
                      <a:pt x="824" y="381"/>
                      <a:pt x="824" y="381"/>
                    </a:cubicBezTo>
                    <a:cubicBezTo>
                      <a:pt x="824" y="385"/>
                      <a:pt x="824" y="385"/>
                      <a:pt x="824" y="385"/>
                    </a:cubicBezTo>
                    <a:cubicBezTo>
                      <a:pt x="808" y="389"/>
                      <a:pt x="808" y="389"/>
                      <a:pt x="808" y="389"/>
                    </a:cubicBezTo>
                    <a:cubicBezTo>
                      <a:pt x="832" y="425"/>
                      <a:pt x="832" y="425"/>
                      <a:pt x="832" y="425"/>
                    </a:cubicBezTo>
                    <a:cubicBezTo>
                      <a:pt x="804" y="414"/>
                      <a:pt x="744" y="425"/>
                      <a:pt x="780" y="467"/>
                    </a:cubicBezTo>
                    <a:cubicBezTo>
                      <a:pt x="797" y="487"/>
                      <a:pt x="825" y="468"/>
                      <a:pt x="828" y="505"/>
                    </a:cubicBezTo>
                    <a:cubicBezTo>
                      <a:pt x="824" y="505"/>
                      <a:pt x="824" y="505"/>
                      <a:pt x="824" y="505"/>
                    </a:cubicBezTo>
                    <a:cubicBezTo>
                      <a:pt x="820" y="485"/>
                      <a:pt x="795" y="475"/>
                      <a:pt x="778" y="489"/>
                    </a:cubicBezTo>
                    <a:cubicBezTo>
                      <a:pt x="758" y="504"/>
                      <a:pt x="752" y="537"/>
                      <a:pt x="736" y="557"/>
                    </a:cubicBezTo>
                    <a:cubicBezTo>
                      <a:pt x="738" y="539"/>
                      <a:pt x="758" y="517"/>
                      <a:pt x="749" y="498"/>
                    </a:cubicBezTo>
                    <a:cubicBezTo>
                      <a:pt x="740" y="480"/>
                      <a:pt x="717" y="499"/>
                      <a:pt x="711" y="509"/>
                    </a:cubicBezTo>
                    <a:cubicBezTo>
                      <a:pt x="683" y="552"/>
                      <a:pt x="656" y="572"/>
                      <a:pt x="688" y="621"/>
                    </a:cubicBezTo>
                    <a:cubicBezTo>
                      <a:pt x="656" y="633"/>
                      <a:pt x="656" y="633"/>
                      <a:pt x="656" y="633"/>
                    </a:cubicBezTo>
                    <a:cubicBezTo>
                      <a:pt x="667" y="608"/>
                      <a:pt x="659" y="602"/>
                      <a:pt x="652" y="577"/>
                    </a:cubicBezTo>
                    <a:cubicBezTo>
                      <a:pt x="593" y="595"/>
                      <a:pt x="503" y="653"/>
                      <a:pt x="564" y="713"/>
                    </a:cubicBezTo>
                    <a:cubicBezTo>
                      <a:pt x="537" y="711"/>
                      <a:pt x="529" y="689"/>
                      <a:pt x="528" y="665"/>
                    </a:cubicBezTo>
                    <a:cubicBezTo>
                      <a:pt x="508" y="665"/>
                      <a:pt x="497" y="668"/>
                      <a:pt x="496" y="689"/>
                    </a:cubicBezTo>
                    <a:cubicBezTo>
                      <a:pt x="463" y="680"/>
                      <a:pt x="415" y="671"/>
                      <a:pt x="420" y="721"/>
                    </a:cubicBezTo>
                    <a:cubicBezTo>
                      <a:pt x="376" y="709"/>
                      <a:pt x="376" y="709"/>
                      <a:pt x="376" y="709"/>
                    </a:cubicBezTo>
                    <a:cubicBezTo>
                      <a:pt x="376" y="733"/>
                      <a:pt x="376" y="733"/>
                      <a:pt x="376" y="733"/>
                    </a:cubicBezTo>
                    <a:cubicBezTo>
                      <a:pt x="368" y="733"/>
                      <a:pt x="368" y="733"/>
                      <a:pt x="368" y="733"/>
                    </a:cubicBezTo>
                    <a:cubicBezTo>
                      <a:pt x="364" y="705"/>
                      <a:pt x="364" y="705"/>
                      <a:pt x="364" y="705"/>
                    </a:cubicBezTo>
                    <a:cubicBezTo>
                      <a:pt x="333" y="712"/>
                      <a:pt x="320" y="741"/>
                      <a:pt x="292" y="748"/>
                    </a:cubicBezTo>
                    <a:cubicBezTo>
                      <a:pt x="268" y="755"/>
                      <a:pt x="221" y="736"/>
                      <a:pt x="207" y="762"/>
                    </a:cubicBezTo>
                    <a:cubicBezTo>
                      <a:pt x="190" y="790"/>
                      <a:pt x="216" y="820"/>
                      <a:pt x="195" y="853"/>
                    </a:cubicBezTo>
                    <a:cubicBezTo>
                      <a:pt x="175" y="884"/>
                      <a:pt x="118" y="945"/>
                      <a:pt x="118" y="981"/>
                    </a:cubicBezTo>
                    <a:cubicBezTo>
                      <a:pt x="118" y="1000"/>
                      <a:pt x="132" y="1012"/>
                      <a:pt x="135" y="1029"/>
                    </a:cubicBezTo>
                    <a:cubicBezTo>
                      <a:pt x="141" y="1063"/>
                      <a:pt x="133" y="1102"/>
                      <a:pt x="141" y="1137"/>
                    </a:cubicBezTo>
                    <a:cubicBezTo>
                      <a:pt x="146" y="1159"/>
                      <a:pt x="165" y="1175"/>
                      <a:pt x="172" y="1197"/>
                    </a:cubicBezTo>
                    <a:cubicBezTo>
                      <a:pt x="178" y="1217"/>
                      <a:pt x="168" y="1237"/>
                      <a:pt x="175" y="1257"/>
                    </a:cubicBezTo>
                    <a:cubicBezTo>
                      <a:pt x="182" y="1280"/>
                      <a:pt x="205" y="1294"/>
                      <a:pt x="212" y="1317"/>
                    </a:cubicBezTo>
                    <a:cubicBezTo>
                      <a:pt x="216" y="1333"/>
                      <a:pt x="198" y="1351"/>
                      <a:pt x="198" y="1369"/>
                    </a:cubicBezTo>
                    <a:cubicBezTo>
                      <a:pt x="198" y="1384"/>
                      <a:pt x="212" y="1396"/>
                      <a:pt x="220" y="1409"/>
                    </a:cubicBezTo>
                    <a:cubicBezTo>
                      <a:pt x="193" y="1426"/>
                      <a:pt x="179" y="1462"/>
                      <a:pt x="164" y="1489"/>
                    </a:cubicBezTo>
                    <a:cubicBezTo>
                      <a:pt x="137" y="1538"/>
                      <a:pt x="109" y="1572"/>
                      <a:pt x="100" y="1629"/>
                    </a:cubicBezTo>
                    <a:cubicBezTo>
                      <a:pt x="44" y="1629"/>
                      <a:pt x="54" y="1652"/>
                      <a:pt x="37" y="1692"/>
                    </a:cubicBezTo>
                    <a:cubicBezTo>
                      <a:pt x="20" y="1736"/>
                      <a:pt x="0" y="1758"/>
                      <a:pt x="2" y="1809"/>
                    </a:cubicBezTo>
                    <a:cubicBezTo>
                      <a:pt x="3" y="1837"/>
                      <a:pt x="12" y="1888"/>
                      <a:pt x="24" y="1913"/>
                    </a:cubicBezTo>
                    <a:cubicBezTo>
                      <a:pt x="43" y="1949"/>
                      <a:pt x="76" y="1977"/>
                      <a:pt x="86" y="2017"/>
                    </a:cubicBezTo>
                    <a:cubicBezTo>
                      <a:pt x="90" y="2033"/>
                      <a:pt x="67" y="2043"/>
                      <a:pt x="68" y="2061"/>
                    </a:cubicBezTo>
                    <a:cubicBezTo>
                      <a:pt x="71" y="2092"/>
                      <a:pt x="68" y="2145"/>
                      <a:pt x="80" y="2173"/>
                    </a:cubicBezTo>
                    <a:cubicBezTo>
                      <a:pt x="87" y="2190"/>
                      <a:pt x="107" y="2196"/>
                      <a:pt x="114" y="2213"/>
                    </a:cubicBezTo>
                    <a:cubicBezTo>
                      <a:pt x="136" y="2262"/>
                      <a:pt x="134" y="2284"/>
                      <a:pt x="188" y="2305"/>
                    </a:cubicBezTo>
                    <a:cubicBezTo>
                      <a:pt x="188" y="2345"/>
                      <a:pt x="257" y="2333"/>
                      <a:pt x="284" y="2347"/>
                    </a:cubicBezTo>
                    <a:cubicBezTo>
                      <a:pt x="304" y="2357"/>
                      <a:pt x="322" y="2378"/>
                      <a:pt x="344" y="2383"/>
                    </a:cubicBezTo>
                    <a:cubicBezTo>
                      <a:pt x="417" y="2400"/>
                      <a:pt x="472" y="2333"/>
                      <a:pt x="540" y="2315"/>
                    </a:cubicBezTo>
                    <a:cubicBezTo>
                      <a:pt x="586" y="2304"/>
                      <a:pt x="642" y="2319"/>
                      <a:pt x="680" y="2275"/>
                    </a:cubicBezTo>
                    <a:cubicBezTo>
                      <a:pt x="702" y="2249"/>
                      <a:pt x="710" y="2196"/>
                      <a:pt x="722" y="2165"/>
                    </a:cubicBezTo>
                    <a:cubicBezTo>
                      <a:pt x="733" y="2138"/>
                      <a:pt x="751" y="2113"/>
                      <a:pt x="760" y="2085"/>
                    </a:cubicBezTo>
                    <a:cubicBezTo>
                      <a:pt x="785" y="2013"/>
                      <a:pt x="797" y="1934"/>
                      <a:pt x="815" y="1861"/>
                    </a:cubicBezTo>
                    <a:cubicBezTo>
                      <a:pt x="835" y="1781"/>
                      <a:pt x="881" y="1708"/>
                      <a:pt x="905" y="1629"/>
                    </a:cubicBezTo>
                    <a:cubicBezTo>
                      <a:pt x="914" y="1599"/>
                      <a:pt x="915" y="1567"/>
                      <a:pt x="923" y="1537"/>
                    </a:cubicBezTo>
                    <a:cubicBezTo>
                      <a:pt x="935" y="1495"/>
                      <a:pt x="958" y="1458"/>
                      <a:pt x="972" y="1417"/>
                    </a:cubicBezTo>
                    <a:cubicBezTo>
                      <a:pt x="999" y="1343"/>
                      <a:pt x="1016" y="1266"/>
                      <a:pt x="1046" y="1193"/>
                    </a:cubicBezTo>
                    <a:cubicBezTo>
                      <a:pt x="1067" y="1142"/>
                      <a:pt x="1095" y="1076"/>
                      <a:pt x="1098" y="1021"/>
                    </a:cubicBezTo>
                    <a:cubicBezTo>
                      <a:pt x="1101" y="969"/>
                      <a:pt x="1067" y="887"/>
                      <a:pt x="1144" y="869"/>
                    </a:cubicBezTo>
                    <a:cubicBezTo>
                      <a:pt x="1138" y="842"/>
                      <a:pt x="1157" y="830"/>
                      <a:pt x="1159" y="805"/>
                    </a:cubicBezTo>
                    <a:cubicBezTo>
                      <a:pt x="1160" y="793"/>
                      <a:pt x="1160" y="768"/>
                      <a:pt x="1155" y="758"/>
                    </a:cubicBezTo>
                    <a:cubicBezTo>
                      <a:pt x="1143" y="733"/>
                      <a:pt x="1120" y="736"/>
                      <a:pt x="1140" y="705"/>
                    </a:cubicBezTo>
                    <a:cubicBezTo>
                      <a:pt x="1140" y="701"/>
                      <a:pt x="1140" y="701"/>
                      <a:pt x="1140" y="701"/>
                    </a:cubicBezTo>
                    <a:cubicBezTo>
                      <a:pt x="1125" y="683"/>
                      <a:pt x="1103" y="642"/>
                      <a:pt x="1136" y="625"/>
                    </a:cubicBezTo>
                    <a:cubicBezTo>
                      <a:pt x="1143" y="622"/>
                      <a:pt x="1152" y="627"/>
                      <a:pt x="1156" y="633"/>
                    </a:cubicBezTo>
                    <a:cubicBezTo>
                      <a:pt x="1170" y="659"/>
                      <a:pt x="1165" y="689"/>
                      <a:pt x="1192" y="709"/>
                    </a:cubicBezTo>
                    <a:cubicBezTo>
                      <a:pt x="1201" y="716"/>
                      <a:pt x="1212" y="730"/>
                      <a:pt x="1224" y="717"/>
                    </a:cubicBezTo>
                    <a:cubicBezTo>
                      <a:pt x="1244" y="695"/>
                      <a:pt x="1252" y="654"/>
                      <a:pt x="1260" y="625"/>
                    </a:cubicBezTo>
                    <a:cubicBezTo>
                      <a:pt x="1262" y="615"/>
                      <a:pt x="1274" y="604"/>
                      <a:pt x="1272" y="593"/>
                    </a:cubicBezTo>
                    <a:cubicBezTo>
                      <a:pt x="1264" y="563"/>
                      <a:pt x="1227" y="542"/>
                      <a:pt x="1216" y="509"/>
                    </a:cubicBezTo>
                    <a:cubicBezTo>
                      <a:pt x="1211" y="496"/>
                      <a:pt x="1210" y="448"/>
                      <a:pt x="1212" y="441"/>
                    </a:cubicBezTo>
                    <a:cubicBezTo>
                      <a:pt x="1212" y="439"/>
                      <a:pt x="1226" y="433"/>
                      <a:pt x="1224" y="425"/>
                    </a:cubicBezTo>
                    <a:cubicBezTo>
                      <a:pt x="1221" y="418"/>
                      <a:pt x="1208" y="413"/>
                      <a:pt x="1208" y="405"/>
                    </a:cubicBezTo>
                    <a:cubicBezTo>
                      <a:pt x="1206" y="387"/>
                      <a:pt x="1217" y="362"/>
                      <a:pt x="1212" y="341"/>
                    </a:cubicBezTo>
                    <a:cubicBezTo>
                      <a:pt x="1204" y="310"/>
                      <a:pt x="1184" y="286"/>
                      <a:pt x="1172" y="257"/>
                    </a:cubicBezTo>
                    <a:cubicBezTo>
                      <a:pt x="1164" y="239"/>
                      <a:pt x="1178" y="223"/>
                      <a:pt x="1172" y="205"/>
                    </a:cubicBezTo>
                    <a:cubicBezTo>
                      <a:pt x="1164" y="183"/>
                      <a:pt x="1117" y="135"/>
                      <a:pt x="1108" y="133"/>
                    </a:cubicBezTo>
                    <a:cubicBezTo>
                      <a:pt x="1126" y="80"/>
                      <a:pt x="1055" y="87"/>
                      <a:pt x="1052" y="57"/>
                    </a:cubicBezTo>
                    <a:cubicBezTo>
                      <a:pt x="1072" y="65"/>
                      <a:pt x="1072" y="65"/>
                      <a:pt x="1072" y="65"/>
                    </a:cubicBezTo>
                    <a:cubicBezTo>
                      <a:pt x="1065" y="22"/>
                      <a:pt x="1049" y="0"/>
                      <a:pt x="1020" y="45"/>
                    </a:cubicBezTo>
                  </a:path>
                </a:pathLst>
              </a:custGeom>
              <a:grpFill/>
              <a:ln w="3175">
                <a:noFill/>
                <a:round/>
                <a:headEnd/>
                <a:tailEnd/>
              </a:ln>
            </p:spPr>
            <p:txBody>
              <a:bodyPr vert="horz" wrap="square" lIns="121920" tIns="60960" rIns="121920" bIns="60960" numCol="1" anchor="t" anchorCtr="0" compatLnSpc="1">
                <a:prstTxWarp prst="textNoShape">
                  <a:avLst/>
                </a:prstTxWarp>
              </a:bodyPr>
              <a:lstStyle/>
              <a:p>
                <a:endParaRPr lang="de-DE"/>
              </a:p>
            </p:txBody>
          </p:sp>
          <p:sp>
            <p:nvSpPr>
              <p:cNvPr id="1067" name="Freeform 40">
                <a:extLst>
                  <a:ext uri="{FF2B5EF4-FFF2-40B4-BE49-F238E27FC236}">
                    <a16:creationId xmlns:a16="http://schemas.microsoft.com/office/drawing/2014/main" id="{63C500D1-2749-9C48-A525-D3BA2BE9D102}"/>
                  </a:ext>
                </a:extLst>
              </p:cNvPr>
              <p:cNvSpPr>
                <a:spLocks/>
              </p:cNvSpPr>
              <p:nvPr/>
            </p:nvSpPr>
            <p:spPr bwMode="auto">
              <a:xfrm>
                <a:off x="3432651" y="3212964"/>
                <a:ext cx="14288" cy="15875"/>
              </a:xfrm>
              <a:custGeom>
                <a:avLst/>
                <a:gdLst/>
                <a:ahLst/>
                <a:cxnLst>
                  <a:cxn ang="0">
                    <a:pos x="51" y="44"/>
                  </a:cxn>
                  <a:cxn ang="0">
                    <a:pos x="39" y="0"/>
                  </a:cxn>
                  <a:cxn ang="0">
                    <a:pos x="51" y="44"/>
                  </a:cxn>
                </a:cxnLst>
                <a:rect l="0" t="0" r="r" b="b"/>
                <a:pathLst>
                  <a:path w="51" h="56">
                    <a:moveTo>
                      <a:pt x="51" y="44"/>
                    </a:moveTo>
                    <a:cubicBezTo>
                      <a:pt x="39" y="0"/>
                      <a:pt x="39" y="0"/>
                      <a:pt x="39" y="0"/>
                    </a:cubicBezTo>
                    <a:cubicBezTo>
                      <a:pt x="0" y="13"/>
                      <a:pt x="9" y="56"/>
                      <a:pt x="51" y="44"/>
                    </a:cubicBezTo>
                    <a:close/>
                  </a:path>
                </a:pathLst>
              </a:custGeom>
              <a:grpFill/>
              <a:ln w="3175">
                <a:noFill/>
                <a:round/>
                <a:headEnd/>
                <a:tailEnd/>
              </a:ln>
            </p:spPr>
            <p:txBody>
              <a:bodyPr vert="horz" wrap="square" lIns="121920" tIns="60960" rIns="121920" bIns="60960" numCol="1" anchor="t" anchorCtr="0" compatLnSpc="1">
                <a:prstTxWarp prst="textNoShape">
                  <a:avLst/>
                </a:prstTxWarp>
              </a:bodyPr>
              <a:lstStyle/>
              <a:p>
                <a:endParaRPr lang="de-DE"/>
              </a:p>
            </p:txBody>
          </p:sp>
          <p:sp>
            <p:nvSpPr>
              <p:cNvPr id="1068" name="Freeform 41">
                <a:extLst>
                  <a:ext uri="{FF2B5EF4-FFF2-40B4-BE49-F238E27FC236}">
                    <a16:creationId xmlns:a16="http://schemas.microsoft.com/office/drawing/2014/main" id="{649718BF-342A-B6C2-0681-2C7157BFD766}"/>
                  </a:ext>
                </a:extLst>
              </p:cNvPr>
              <p:cNvSpPr>
                <a:spLocks/>
              </p:cNvSpPr>
              <p:nvPr/>
            </p:nvSpPr>
            <p:spPr bwMode="auto">
              <a:xfrm>
                <a:off x="3515201" y="3387589"/>
                <a:ext cx="12700" cy="20638"/>
              </a:xfrm>
              <a:custGeom>
                <a:avLst/>
                <a:gdLst/>
                <a:ahLst/>
                <a:cxnLst>
                  <a:cxn ang="0">
                    <a:pos x="6" y="68"/>
                  </a:cxn>
                  <a:cxn ang="0">
                    <a:pos x="46" y="0"/>
                  </a:cxn>
                  <a:cxn ang="0">
                    <a:pos x="6" y="68"/>
                  </a:cxn>
                </a:cxnLst>
                <a:rect l="0" t="0" r="r" b="b"/>
                <a:pathLst>
                  <a:path w="46" h="68">
                    <a:moveTo>
                      <a:pt x="6" y="68"/>
                    </a:moveTo>
                    <a:cubicBezTo>
                      <a:pt x="30" y="56"/>
                      <a:pt x="39" y="24"/>
                      <a:pt x="46" y="0"/>
                    </a:cubicBezTo>
                    <a:cubicBezTo>
                      <a:pt x="19" y="10"/>
                      <a:pt x="0" y="39"/>
                      <a:pt x="6" y="68"/>
                    </a:cubicBezTo>
                  </a:path>
                </a:pathLst>
              </a:custGeom>
              <a:grpFill/>
              <a:ln w="3175">
                <a:noFill/>
                <a:round/>
                <a:headEnd/>
                <a:tailEnd/>
              </a:ln>
            </p:spPr>
            <p:txBody>
              <a:bodyPr vert="horz" wrap="square" lIns="121920" tIns="60960" rIns="121920" bIns="60960" numCol="1" anchor="t" anchorCtr="0" compatLnSpc="1">
                <a:prstTxWarp prst="textNoShape">
                  <a:avLst/>
                </a:prstTxWarp>
              </a:bodyPr>
              <a:lstStyle/>
              <a:p>
                <a:endParaRPr lang="de-DE"/>
              </a:p>
            </p:txBody>
          </p:sp>
          <p:sp>
            <p:nvSpPr>
              <p:cNvPr id="1069" name="Freeform 42">
                <a:extLst>
                  <a:ext uri="{FF2B5EF4-FFF2-40B4-BE49-F238E27FC236}">
                    <a16:creationId xmlns:a16="http://schemas.microsoft.com/office/drawing/2014/main" id="{47326CA4-D3FB-7B3D-B545-7E5A7DED1B13}"/>
                  </a:ext>
                </a:extLst>
              </p:cNvPr>
              <p:cNvSpPr>
                <a:spLocks/>
              </p:cNvSpPr>
              <p:nvPr/>
            </p:nvSpPr>
            <p:spPr bwMode="auto">
              <a:xfrm>
                <a:off x="1646713" y="2773226"/>
                <a:ext cx="57150" cy="79375"/>
              </a:xfrm>
              <a:custGeom>
                <a:avLst/>
                <a:gdLst/>
                <a:ahLst/>
                <a:cxnLst>
                  <a:cxn ang="0">
                    <a:pos x="108" y="66"/>
                  </a:cxn>
                  <a:cxn ang="0">
                    <a:pos x="60" y="74"/>
                  </a:cxn>
                  <a:cxn ang="0">
                    <a:pos x="32" y="98"/>
                  </a:cxn>
                  <a:cxn ang="0">
                    <a:pos x="1" y="154"/>
                  </a:cxn>
                  <a:cxn ang="0">
                    <a:pos x="29" y="218"/>
                  </a:cxn>
                  <a:cxn ang="0">
                    <a:pos x="29" y="271"/>
                  </a:cxn>
                  <a:cxn ang="0">
                    <a:pos x="92" y="274"/>
                  </a:cxn>
                  <a:cxn ang="0">
                    <a:pos x="96" y="154"/>
                  </a:cxn>
                  <a:cxn ang="0">
                    <a:pos x="145" y="105"/>
                  </a:cxn>
                  <a:cxn ang="0">
                    <a:pos x="190" y="86"/>
                  </a:cxn>
                  <a:cxn ang="0">
                    <a:pos x="196" y="66"/>
                  </a:cxn>
                  <a:cxn ang="0">
                    <a:pos x="108" y="66"/>
                  </a:cxn>
                </a:cxnLst>
                <a:rect l="0" t="0" r="r" b="b"/>
                <a:pathLst>
                  <a:path w="196" h="282">
                    <a:moveTo>
                      <a:pt x="108" y="66"/>
                    </a:moveTo>
                    <a:cubicBezTo>
                      <a:pt x="60" y="74"/>
                      <a:pt x="60" y="74"/>
                      <a:pt x="60" y="74"/>
                    </a:cubicBezTo>
                    <a:cubicBezTo>
                      <a:pt x="60" y="94"/>
                      <a:pt x="52" y="100"/>
                      <a:pt x="32" y="98"/>
                    </a:cubicBezTo>
                    <a:cubicBezTo>
                      <a:pt x="25" y="113"/>
                      <a:pt x="0" y="139"/>
                      <a:pt x="1" y="154"/>
                    </a:cubicBezTo>
                    <a:cubicBezTo>
                      <a:pt x="2" y="177"/>
                      <a:pt x="27" y="194"/>
                      <a:pt x="29" y="218"/>
                    </a:cubicBezTo>
                    <a:cubicBezTo>
                      <a:pt x="31" y="235"/>
                      <a:pt x="10" y="256"/>
                      <a:pt x="29" y="271"/>
                    </a:cubicBezTo>
                    <a:cubicBezTo>
                      <a:pt x="43" y="282"/>
                      <a:pt x="76" y="274"/>
                      <a:pt x="92" y="274"/>
                    </a:cubicBezTo>
                    <a:cubicBezTo>
                      <a:pt x="96" y="154"/>
                      <a:pt x="96" y="154"/>
                      <a:pt x="96" y="154"/>
                    </a:cubicBezTo>
                    <a:cubicBezTo>
                      <a:pt x="145" y="105"/>
                      <a:pt x="145" y="105"/>
                      <a:pt x="145" y="105"/>
                    </a:cubicBezTo>
                    <a:cubicBezTo>
                      <a:pt x="190" y="86"/>
                      <a:pt x="190" y="86"/>
                      <a:pt x="190" y="86"/>
                    </a:cubicBezTo>
                    <a:cubicBezTo>
                      <a:pt x="196" y="66"/>
                      <a:pt x="196" y="66"/>
                      <a:pt x="196" y="66"/>
                    </a:cubicBezTo>
                    <a:cubicBezTo>
                      <a:pt x="165" y="65"/>
                      <a:pt x="127" y="0"/>
                      <a:pt x="108" y="66"/>
                    </a:cubicBezTo>
                    <a:close/>
                  </a:path>
                </a:pathLst>
              </a:custGeom>
              <a:grpFill/>
              <a:ln w="3175">
                <a:noFill/>
                <a:round/>
                <a:headEnd/>
                <a:tailEnd/>
              </a:ln>
            </p:spPr>
            <p:txBody>
              <a:bodyPr vert="horz" wrap="square" lIns="121920" tIns="60960" rIns="121920" bIns="60960" numCol="1" anchor="t" anchorCtr="0" compatLnSpc="1">
                <a:prstTxWarp prst="textNoShape">
                  <a:avLst/>
                </a:prstTxWarp>
              </a:bodyPr>
              <a:lstStyle/>
              <a:p>
                <a:endParaRPr lang="de-DE"/>
              </a:p>
            </p:txBody>
          </p:sp>
          <p:sp>
            <p:nvSpPr>
              <p:cNvPr id="1070" name="Freeform 43">
                <a:extLst>
                  <a:ext uri="{FF2B5EF4-FFF2-40B4-BE49-F238E27FC236}">
                    <a16:creationId xmlns:a16="http://schemas.microsoft.com/office/drawing/2014/main" id="{DE7AA576-6FE3-1956-C3C6-9A5DF3533F55}"/>
                  </a:ext>
                </a:extLst>
              </p:cNvPr>
              <p:cNvSpPr>
                <a:spLocks noEditPoints="1"/>
              </p:cNvSpPr>
              <p:nvPr/>
            </p:nvSpPr>
            <p:spPr bwMode="auto">
              <a:xfrm>
                <a:off x="1591151" y="2374764"/>
                <a:ext cx="388938" cy="460375"/>
              </a:xfrm>
              <a:custGeom>
                <a:avLst/>
                <a:gdLst/>
                <a:ahLst/>
                <a:cxnLst>
                  <a:cxn ang="0">
                    <a:pos x="860" y="332"/>
                  </a:cxn>
                  <a:cxn ang="0">
                    <a:pos x="740" y="318"/>
                  </a:cxn>
                  <a:cxn ang="0">
                    <a:pos x="508" y="286"/>
                  </a:cxn>
                  <a:cxn ang="0">
                    <a:pos x="416" y="434"/>
                  </a:cxn>
                  <a:cxn ang="0">
                    <a:pos x="589" y="436"/>
                  </a:cxn>
                  <a:cxn ang="0">
                    <a:pos x="623" y="522"/>
                  </a:cxn>
                  <a:cxn ang="0">
                    <a:pos x="533" y="666"/>
                  </a:cxn>
                  <a:cxn ang="0">
                    <a:pos x="582" y="741"/>
                  </a:cxn>
                  <a:cxn ang="0">
                    <a:pos x="619" y="834"/>
                  </a:cxn>
                  <a:cxn ang="0">
                    <a:pos x="620" y="994"/>
                  </a:cxn>
                  <a:cxn ang="0">
                    <a:pos x="511" y="1030"/>
                  </a:cxn>
                  <a:cxn ang="0">
                    <a:pos x="367" y="1033"/>
                  </a:cxn>
                  <a:cxn ang="0">
                    <a:pos x="272" y="990"/>
                  </a:cxn>
                  <a:cxn ang="0">
                    <a:pos x="244" y="1072"/>
                  </a:cxn>
                  <a:cxn ang="0">
                    <a:pos x="134" y="1118"/>
                  </a:cxn>
                  <a:cxn ang="0">
                    <a:pos x="160" y="1190"/>
                  </a:cxn>
                  <a:cxn ang="0">
                    <a:pos x="192" y="1234"/>
                  </a:cxn>
                  <a:cxn ang="0">
                    <a:pos x="184" y="1290"/>
                  </a:cxn>
                  <a:cxn ang="0">
                    <a:pos x="112" y="1271"/>
                  </a:cxn>
                  <a:cxn ang="0">
                    <a:pos x="151" y="1450"/>
                  </a:cxn>
                  <a:cxn ang="0">
                    <a:pos x="200" y="1542"/>
                  </a:cxn>
                  <a:cxn ang="0">
                    <a:pos x="356" y="1426"/>
                  </a:cxn>
                  <a:cxn ang="0">
                    <a:pos x="400" y="1470"/>
                  </a:cxn>
                  <a:cxn ang="0">
                    <a:pos x="508" y="1434"/>
                  </a:cxn>
                  <a:cxn ang="0">
                    <a:pos x="620" y="1423"/>
                  </a:cxn>
                  <a:cxn ang="0">
                    <a:pos x="620" y="1514"/>
                  </a:cxn>
                  <a:cxn ang="0">
                    <a:pos x="760" y="1438"/>
                  </a:cxn>
                  <a:cxn ang="0">
                    <a:pos x="836" y="1364"/>
                  </a:cxn>
                  <a:cxn ang="0">
                    <a:pos x="940" y="1242"/>
                  </a:cxn>
                  <a:cxn ang="0">
                    <a:pos x="948" y="1102"/>
                  </a:cxn>
                  <a:cxn ang="0">
                    <a:pos x="1006" y="962"/>
                  </a:cxn>
                  <a:cxn ang="0">
                    <a:pos x="1130" y="840"/>
                  </a:cxn>
                  <a:cxn ang="0">
                    <a:pos x="1201" y="690"/>
                  </a:cxn>
                  <a:cxn ang="0">
                    <a:pos x="1230" y="486"/>
                  </a:cxn>
                  <a:cxn ang="0">
                    <a:pos x="1269" y="274"/>
                  </a:cxn>
                  <a:cxn ang="0">
                    <a:pos x="1359" y="98"/>
                  </a:cxn>
                  <a:cxn ang="0">
                    <a:pos x="1232" y="43"/>
                  </a:cxn>
                  <a:cxn ang="0">
                    <a:pos x="1080" y="44"/>
                  </a:cxn>
                  <a:cxn ang="0">
                    <a:pos x="968" y="190"/>
                  </a:cxn>
                  <a:cxn ang="0">
                    <a:pos x="236" y="1610"/>
                  </a:cxn>
                  <a:cxn ang="0">
                    <a:pos x="236" y="1610"/>
                  </a:cxn>
                </a:cxnLst>
                <a:rect l="0" t="0" r="r" b="b"/>
                <a:pathLst>
                  <a:path w="1364" h="1614">
                    <a:moveTo>
                      <a:pt x="920" y="366"/>
                    </a:moveTo>
                    <a:cubicBezTo>
                      <a:pt x="896" y="364"/>
                      <a:pt x="881" y="342"/>
                      <a:pt x="860" y="332"/>
                    </a:cubicBezTo>
                    <a:cubicBezTo>
                      <a:pt x="838" y="322"/>
                      <a:pt x="811" y="321"/>
                      <a:pt x="788" y="317"/>
                    </a:cubicBezTo>
                    <a:cubicBezTo>
                      <a:pt x="770" y="315"/>
                      <a:pt x="753" y="298"/>
                      <a:pt x="740" y="318"/>
                    </a:cubicBezTo>
                    <a:cubicBezTo>
                      <a:pt x="713" y="311"/>
                      <a:pt x="687" y="292"/>
                      <a:pt x="660" y="287"/>
                    </a:cubicBezTo>
                    <a:cubicBezTo>
                      <a:pt x="613" y="279"/>
                      <a:pt x="556" y="286"/>
                      <a:pt x="508" y="286"/>
                    </a:cubicBezTo>
                    <a:cubicBezTo>
                      <a:pt x="488" y="286"/>
                      <a:pt x="442" y="277"/>
                      <a:pt x="426" y="290"/>
                    </a:cubicBezTo>
                    <a:cubicBezTo>
                      <a:pt x="379" y="329"/>
                      <a:pt x="404" y="390"/>
                      <a:pt x="416" y="434"/>
                    </a:cubicBezTo>
                    <a:cubicBezTo>
                      <a:pt x="384" y="452"/>
                      <a:pt x="422" y="455"/>
                      <a:pt x="440" y="450"/>
                    </a:cubicBezTo>
                    <a:cubicBezTo>
                      <a:pt x="477" y="439"/>
                      <a:pt x="555" y="398"/>
                      <a:pt x="589" y="436"/>
                    </a:cubicBezTo>
                    <a:cubicBezTo>
                      <a:pt x="599" y="447"/>
                      <a:pt x="597" y="465"/>
                      <a:pt x="604" y="478"/>
                    </a:cubicBezTo>
                    <a:cubicBezTo>
                      <a:pt x="611" y="492"/>
                      <a:pt x="628" y="504"/>
                      <a:pt x="623" y="522"/>
                    </a:cubicBezTo>
                    <a:cubicBezTo>
                      <a:pt x="612" y="560"/>
                      <a:pt x="582" y="553"/>
                      <a:pt x="558" y="573"/>
                    </a:cubicBezTo>
                    <a:cubicBezTo>
                      <a:pt x="522" y="604"/>
                      <a:pt x="539" y="629"/>
                      <a:pt x="533" y="666"/>
                    </a:cubicBezTo>
                    <a:cubicBezTo>
                      <a:pt x="529" y="687"/>
                      <a:pt x="518" y="691"/>
                      <a:pt x="528" y="714"/>
                    </a:cubicBezTo>
                    <a:cubicBezTo>
                      <a:pt x="564" y="709"/>
                      <a:pt x="556" y="726"/>
                      <a:pt x="582" y="741"/>
                    </a:cubicBezTo>
                    <a:cubicBezTo>
                      <a:pt x="597" y="751"/>
                      <a:pt x="614" y="744"/>
                      <a:pt x="626" y="762"/>
                    </a:cubicBezTo>
                    <a:cubicBezTo>
                      <a:pt x="640" y="783"/>
                      <a:pt x="619" y="812"/>
                      <a:pt x="619" y="834"/>
                    </a:cubicBezTo>
                    <a:cubicBezTo>
                      <a:pt x="618" y="859"/>
                      <a:pt x="630" y="883"/>
                      <a:pt x="628" y="910"/>
                    </a:cubicBezTo>
                    <a:cubicBezTo>
                      <a:pt x="625" y="940"/>
                      <a:pt x="610" y="962"/>
                      <a:pt x="620" y="994"/>
                    </a:cubicBezTo>
                    <a:cubicBezTo>
                      <a:pt x="565" y="1000"/>
                      <a:pt x="605" y="1092"/>
                      <a:pt x="532" y="1094"/>
                    </a:cubicBezTo>
                    <a:cubicBezTo>
                      <a:pt x="531" y="1079"/>
                      <a:pt x="531" y="1033"/>
                      <a:pt x="511" y="1030"/>
                    </a:cubicBezTo>
                    <a:cubicBezTo>
                      <a:pt x="486" y="1025"/>
                      <a:pt x="473" y="1086"/>
                      <a:pt x="440" y="1079"/>
                    </a:cubicBezTo>
                    <a:cubicBezTo>
                      <a:pt x="408" y="1072"/>
                      <a:pt x="387" y="1059"/>
                      <a:pt x="367" y="1033"/>
                    </a:cubicBezTo>
                    <a:cubicBezTo>
                      <a:pt x="351" y="1011"/>
                      <a:pt x="349" y="981"/>
                      <a:pt x="316" y="976"/>
                    </a:cubicBezTo>
                    <a:cubicBezTo>
                      <a:pt x="301" y="974"/>
                      <a:pt x="286" y="987"/>
                      <a:pt x="272" y="990"/>
                    </a:cubicBezTo>
                    <a:cubicBezTo>
                      <a:pt x="275" y="1006"/>
                      <a:pt x="287" y="1030"/>
                      <a:pt x="284" y="1046"/>
                    </a:cubicBezTo>
                    <a:cubicBezTo>
                      <a:pt x="281" y="1064"/>
                      <a:pt x="259" y="1068"/>
                      <a:pt x="244" y="1072"/>
                    </a:cubicBezTo>
                    <a:cubicBezTo>
                      <a:pt x="206" y="1080"/>
                      <a:pt x="163" y="1062"/>
                      <a:pt x="124" y="1070"/>
                    </a:cubicBezTo>
                    <a:cubicBezTo>
                      <a:pt x="134" y="1118"/>
                      <a:pt x="134" y="1118"/>
                      <a:pt x="134" y="1118"/>
                    </a:cubicBezTo>
                    <a:cubicBezTo>
                      <a:pt x="124" y="1166"/>
                      <a:pt x="124" y="1166"/>
                      <a:pt x="124" y="1166"/>
                    </a:cubicBezTo>
                    <a:cubicBezTo>
                      <a:pt x="145" y="1162"/>
                      <a:pt x="152" y="1170"/>
                      <a:pt x="160" y="1190"/>
                    </a:cubicBezTo>
                    <a:cubicBezTo>
                      <a:pt x="144" y="1214"/>
                      <a:pt x="144" y="1214"/>
                      <a:pt x="144" y="1214"/>
                    </a:cubicBezTo>
                    <a:cubicBezTo>
                      <a:pt x="192" y="1234"/>
                      <a:pt x="192" y="1234"/>
                      <a:pt x="192" y="1234"/>
                    </a:cubicBezTo>
                    <a:cubicBezTo>
                      <a:pt x="172" y="1286"/>
                      <a:pt x="172" y="1286"/>
                      <a:pt x="172" y="1286"/>
                    </a:cubicBezTo>
                    <a:cubicBezTo>
                      <a:pt x="184" y="1290"/>
                      <a:pt x="184" y="1290"/>
                      <a:pt x="184" y="1290"/>
                    </a:cubicBezTo>
                    <a:cubicBezTo>
                      <a:pt x="184" y="1298"/>
                      <a:pt x="184" y="1298"/>
                      <a:pt x="184" y="1298"/>
                    </a:cubicBezTo>
                    <a:cubicBezTo>
                      <a:pt x="153" y="1304"/>
                      <a:pt x="138" y="1263"/>
                      <a:pt x="112" y="1271"/>
                    </a:cubicBezTo>
                    <a:cubicBezTo>
                      <a:pt x="102" y="1274"/>
                      <a:pt x="93" y="1281"/>
                      <a:pt x="84" y="1287"/>
                    </a:cubicBezTo>
                    <a:cubicBezTo>
                      <a:pt x="0" y="1341"/>
                      <a:pt x="116" y="1405"/>
                      <a:pt x="151" y="1450"/>
                    </a:cubicBezTo>
                    <a:cubicBezTo>
                      <a:pt x="162" y="1463"/>
                      <a:pt x="159" y="1479"/>
                      <a:pt x="166" y="1494"/>
                    </a:cubicBezTo>
                    <a:cubicBezTo>
                      <a:pt x="173" y="1512"/>
                      <a:pt x="189" y="1526"/>
                      <a:pt x="200" y="1542"/>
                    </a:cubicBezTo>
                    <a:cubicBezTo>
                      <a:pt x="226" y="1531"/>
                      <a:pt x="276" y="1491"/>
                      <a:pt x="276" y="1462"/>
                    </a:cubicBezTo>
                    <a:cubicBezTo>
                      <a:pt x="356" y="1426"/>
                      <a:pt x="356" y="1426"/>
                      <a:pt x="356" y="1426"/>
                    </a:cubicBezTo>
                    <a:cubicBezTo>
                      <a:pt x="380" y="1478"/>
                      <a:pt x="380" y="1478"/>
                      <a:pt x="380" y="1478"/>
                    </a:cubicBezTo>
                    <a:cubicBezTo>
                      <a:pt x="400" y="1470"/>
                      <a:pt x="400" y="1470"/>
                      <a:pt x="400" y="1470"/>
                    </a:cubicBezTo>
                    <a:cubicBezTo>
                      <a:pt x="411" y="1483"/>
                      <a:pt x="426" y="1504"/>
                      <a:pt x="444" y="1509"/>
                    </a:cubicBezTo>
                    <a:cubicBezTo>
                      <a:pt x="482" y="1518"/>
                      <a:pt x="513" y="1465"/>
                      <a:pt x="508" y="1434"/>
                    </a:cubicBezTo>
                    <a:cubicBezTo>
                      <a:pt x="519" y="1438"/>
                      <a:pt x="531" y="1446"/>
                      <a:pt x="544" y="1444"/>
                    </a:cubicBezTo>
                    <a:cubicBezTo>
                      <a:pt x="562" y="1441"/>
                      <a:pt x="603" y="1397"/>
                      <a:pt x="620" y="1423"/>
                    </a:cubicBezTo>
                    <a:cubicBezTo>
                      <a:pt x="628" y="1435"/>
                      <a:pt x="613" y="1444"/>
                      <a:pt x="611" y="1454"/>
                    </a:cubicBezTo>
                    <a:cubicBezTo>
                      <a:pt x="608" y="1469"/>
                      <a:pt x="616" y="1499"/>
                      <a:pt x="620" y="1514"/>
                    </a:cubicBezTo>
                    <a:cubicBezTo>
                      <a:pt x="684" y="1510"/>
                      <a:pt x="684" y="1510"/>
                      <a:pt x="684" y="1510"/>
                    </a:cubicBezTo>
                    <a:cubicBezTo>
                      <a:pt x="760" y="1438"/>
                      <a:pt x="760" y="1438"/>
                      <a:pt x="760" y="1438"/>
                    </a:cubicBezTo>
                    <a:cubicBezTo>
                      <a:pt x="768" y="1409"/>
                      <a:pt x="789" y="1422"/>
                      <a:pt x="806" y="1405"/>
                    </a:cubicBezTo>
                    <a:cubicBezTo>
                      <a:pt x="819" y="1391"/>
                      <a:pt x="817" y="1373"/>
                      <a:pt x="836" y="1364"/>
                    </a:cubicBezTo>
                    <a:cubicBezTo>
                      <a:pt x="850" y="1357"/>
                      <a:pt x="869" y="1361"/>
                      <a:pt x="881" y="1348"/>
                    </a:cubicBezTo>
                    <a:cubicBezTo>
                      <a:pt x="901" y="1327"/>
                      <a:pt x="936" y="1271"/>
                      <a:pt x="940" y="1242"/>
                    </a:cubicBezTo>
                    <a:cubicBezTo>
                      <a:pt x="944" y="1216"/>
                      <a:pt x="934" y="1185"/>
                      <a:pt x="936" y="1158"/>
                    </a:cubicBezTo>
                    <a:cubicBezTo>
                      <a:pt x="938" y="1139"/>
                      <a:pt x="947" y="1121"/>
                      <a:pt x="948" y="1102"/>
                    </a:cubicBezTo>
                    <a:cubicBezTo>
                      <a:pt x="930" y="1091"/>
                      <a:pt x="936" y="1076"/>
                      <a:pt x="939" y="1058"/>
                    </a:cubicBezTo>
                    <a:cubicBezTo>
                      <a:pt x="945" y="1023"/>
                      <a:pt x="986" y="992"/>
                      <a:pt x="1006" y="962"/>
                    </a:cubicBezTo>
                    <a:cubicBezTo>
                      <a:pt x="1022" y="937"/>
                      <a:pt x="1028" y="907"/>
                      <a:pt x="1049" y="886"/>
                    </a:cubicBezTo>
                    <a:cubicBezTo>
                      <a:pt x="1072" y="862"/>
                      <a:pt x="1105" y="859"/>
                      <a:pt x="1130" y="840"/>
                    </a:cubicBezTo>
                    <a:cubicBezTo>
                      <a:pt x="1163" y="816"/>
                      <a:pt x="1197" y="779"/>
                      <a:pt x="1202" y="738"/>
                    </a:cubicBezTo>
                    <a:cubicBezTo>
                      <a:pt x="1205" y="722"/>
                      <a:pt x="1199" y="706"/>
                      <a:pt x="1201" y="690"/>
                    </a:cubicBezTo>
                    <a:cubicBezTo>
                      <a:pt x="1204" y="669"/>
                      <a:pt x="1214" y="651"/>
                      <a:pt x="1212" y="630"/>
                    </a:cubicBezTo>
                    <a:cubicBezTo>
                      <a:pt x="1264" y="600"/>
                      <a:pt x="1223" y="536"/>
                      <a:pt x="1230" y="486"/>
                    </a:cubicBezTo>
                    <a:cubicBezTo>
                      <a:pt x="1234" y="455"/>
                      <a:pt x="1257" y="425"/>
                      <a:pt x="1263" y="394"/>
                    </a:cubicBezTo>
                    <a:cubicBezTo>
                      <a:pt x="1271" y="353"/>
                      <a:pt x="1251" y="316"/>
                      <a:pt x="1269" y="274"/>
                    </a:cubicBezTo>
                    <a:cubicBezTo>
                      <a:pt x="1286" y="233"/>
                      <a:pt x="1311" y="190"/>
                      <a:pt x="1332" y="150"/>
                    </a:cubicBezTo>
                    <a:cubicBezTo>
                      <a:pt x="1341" y="131"/>
                      <a:pt x="1357" y="120"/>
                      <a:pt x="1359" y="98"/>
                    </a:cubicBezTo>
                    <a:cubicBezTo>
                      <a:pt x="1364" y="54"/>
                      <a:pt x="1302" y="0"/>
                      <a:pt x="1280" y="54"/>
                    </a:cubicBezTo>
                    <a:cubicBezTo>
                      <a:pt x="1262" y="41"/>
                      <a:pt x="1251" y="48"/>
                      <a:pt x="1232" y="43"/>
                    </a:cubicBezTo>
                    <a:cubicBezTo>
                      <a:pt x="1208" y="38"/>
                      <a:pt x="1173" y="14"/>
                      <a:pt x="1148" y="20"/>
                    </a:cubicBezTo>
                    <a:cubicBezTo>
                      <a:pt x="1124" y="25"/>
                      <a:pt x="1107" y="41"/>
                      <a:pt x="1080" y="44"/>
                    </a:cubicBezTo>
                    <a:cubicBezTo>
                      <a:pt x="1055" y="46"/>
                      <a:pt x="1013" y="36"/>
                      <a:pt x="995" y="60"/>
                    </a:cubicBezTo>
                    <a:cubicBezTo>
                      <a:pt x="967" y="98"/>
                      <a:pt x="985" y="151"/>
                      <a:pt x="968" y="190"/>
                    </a:cubicBezTo>
                    <a:cubicBezTo>
                      <a:pt x="940" y="253"/>
                      <a:pt x="880" y="296"/>
                      <a:pt x="920" y="366"/>
                    </a:cubicBezTo>
                    <a:moveTo>
                      <a:pt x="236" y="1610"/>
                    </a:moveTo>
                    <a:cubicBezTo>
                      <a:pt x="240" y="1614"/>
                      <a:pt x="240" y="1614"/>
                      <a:pt x="240" y="1614"/>
                    </a:cubicBezTo>
                    <a:lnTo>
                      <a:pt x="236" y="1610"/>
                    </a:lnTo>
                    <a:close/>
                  </a:path>
                </a:pathLst>
              </a:custGeom>
              <a:grpFill/>
              <a:ln w="3175">
                <a:noFill/>
                <a:round/>
                <a:headEnd/>
                <a:tailEnd/>
              </a:ln>
            </p:spPr>
            <p:txBody>
              <a:bodyPr vert="horz" wrap="square" lIns="121920" tIns="60960" rIns="121920" bIns="60960" numCol="1" anchor="t" anchorCtr="0" compatLnSpc="1">
                <a:prstTxWarp prst="textNoShape">
                  <a:avLst/>
                </a:prstTxWarp>
              </a:bodyPr>
              <a:lstStyle/>
              <a:p>
                <a:endParaRPr lang="de-DE"/>
              </a:p>
            </p:txBody>
          </p:sp>
          <p:sp>
            <p:nvSpPr>
              <p:cNvPr id="1071" name="Freeform 44">
                <a:extLst>
                  <a:ext uri="{FF2B5EF4-FFF2-40B4-BE49-F238E27FC236}">
                    <a16:creationId xmlns:a16="http://schemas.microsoft.com/office/drawing/2014/main" id="{63525DE1-352D-FB56-247F-DE3AFB9DDC25}"/>
                  </a:ext>
                </a:extLst>
              </p:cNvPr>
              <p:cNvSpPr>
                <a:spLocks/>
              </p:cNvSpPr>
              <p:nvPr/>
            </p:nvSpPr>
            <p:spPr bwMode="auto">
              <a:xfrm>
                <a:off x="1484788" y="2446201"/>
                <a:ext cx="293688" cy="315913"/>
              </a:xfrm>
              <a:custGeom>
                <a:avLst/>
                <a:gdLst/>
                <a:ahLst/>
                <a:cxnLst>
                  <a:cxn ang="0">
                    <a:pos x="280" y="243"/>
                  </a:cxn>
                  <a:cxn ang="0">
                    <a:pos x="208" y="231"/>
                  </a:cxn>
                  <a:cxn ang="0">
                    <a:pos x="160" y="235"/>
                  </a:cxn>
                  <a:cxn ang="0">
                    <a:pos x="176" y="239"/>
                  </a:cxn>
                  <a:cxn ang="0">
                    <a:pos x="156" y="315"/>
                  </a:cxn>
                  <a:cxn ang="0">
                    <a:pos x="156" y="299"/>
                  </a:cxn>
                  <a:cxn ang="0">
                    <a:pos x="140" y="375"/>
                  </a:cxn>
                  <a:cxn ang="0">
                    <a:pos x="137" y="383"/>
                  </a:cxn>
                  <a:cxn ang="0">
                    <a:pos x="103" y="483"/>
                  </a:cxn>
                  <a:cxn ang="0">
                    <a:pos x="0" y="519"/>
                  </a:cxn>
                  <a:cxn ang="0">
                    <a:pos x="76" y="659"/>
                  </a:cxn>
                  <a:cxn ang="0">
                    <a:pos x="80" y="695"/>
                  </a:cxn>
                  <a:cxn ang="0">
                    <a:pos x="96" y="713"/>
                  </a:cxn>
                  <a:cxn ang="0">
                    <a:pos x="160" y="775"/>
                  </a:cxn>
                  <a:cxn ang="0">
                    <a:pos x="148" y="803"/>
                  </a:cxn>
                  <a:cxn ang="0">
                    <a:pos x="216" y="855"/>
                  </a:cxn>
                  <a:cxn ang="0">
                    <a:pos x="188" y="859"/>
                  </a:cxn>
                  <a:cxn ang="0">
                    <a:pos x="390" y="1059"/>
                  </a:cxn>
                  <a:cxn ang="0">
                    <a:pos x="491" y="1037"/>
                  </a:cxn>
                  <a:cxn ang="0">
                    <a:pos x="576" y="996"/>
                  </a:cxn>
                  <a:cxn ang="0">
                    <a:pos x="524" y="907"/>
                  </a:cxn>
                  <a:cxn ang="0">
                    <a:pos x="508" y="831"/>
                  </a:cxn>
                  <a:cxn ang="0">
                    <a:pos x="666" y="817"/>
                  </a:cxn>
                  <a:cxn ang="0">
                    <a:pos x="690" y="744"/>
                  </a:cxn>
                  <a:cxn ang="0">
                    <a:pos x="832" y="845"/>
                  </a:cxn>
                  <a:cxn ang="0">
                    <a:pos x="880" y="791"/>
                  </a:cxn>
                  <a:cxn ang="0">
                    <a:pos x="976" y="763"/>
                  </a:cxn>
                  <a:cxn ang="0">
                    <a:pos x="1000" y="695"/>
                  </a:cxn>
                  <a:cxn ang="0">
                    <a:pos x="1018" y="529"/>
                  </a:cxn>
                  <a:cxn ang="0">
                    <a:pos x="908" y="463"/>
                  </a:cxn>
                  <a:cxn ang="0">
                    <a:pos x="932" y="347"/>
                  </a:cxn>
                  <a:cxn ang="0">
                    <a:pos x="988" y="231"/>
                  </a:cxn>
                  <a:cxn ang="0">
                    <a:pos x="788" y="207"/>
                  </a:cxn>
                  <a:cxn ang="0">
                    <a:pos x="811" y="40"/>
                  </a:cxn>
                  <a:cxn ang="0">
                    <a:pos x="600" y="23"/>
                  </a:cxn>
                  <a:cxn ang="0">
                    <a:pos x="460" y="83"/>
                  </a:cxn>
                </a:cxnLst>
                <a:rect l="0" t="0" r="r" b="b"/>
                <a:pathLst>
                  <a:path w="1031" h="1107">
                    <a:moveTo>
                      <a:pt x="464" y="243"/>
                    </a:moveTo>
                    <a:cubicBezTo>
                      <a:pt x="280" y="243"/>
                      <a:pt x="280" y="243"/>
                      <a:pt x="280" y="243"/>
                    </a:cubicBezTo>
                    <a:cubicBezTo>
                      <a:pt x="263" y="243"/>
                      <a:pt x="224" y="235"/>
                      <a:pt x="220" y="255"/>
                    </a:cubicBezTo>
                    <a:cubicBezTo>
                      <a:pt x="208" y="231"/>
                      <a:pt x="208" y="231"/>
                      <a:pt x="208" y="231"/>
                    </a:cubicBezTo>
                    <a:cubicBezTo>
                      <a:pt x="160" y="231"/>
                      <a:pt x="160" y="231"/>
                      <a:pt x="160" y="231"/>
                    </a:cubicBezTo>
                    <a:cubicBezTo>
                      <a:pt x="160" y="235"/>
                      <a:pt x="160" y="235"/>
                      <a:pt x="160" y="235"/>
                    </a:cubicBezTo>
                    <a:cubicBezTo>
                      <a:pt x="176" y="235"/>
                      <a:pt x="176" y="235"/>
                      <a:pt x="176" y="235"/>
                    </a:cubicBezTo>
                    <a:cubicBezTo>
                      <a:pt x="176" y="239"/>
                      <a:pt x="176" y="239"/>
                      <a:pt x="176" y="239"/>
                    </a:cubicBezTo>
                    <a:cubicBezTo>
                      <a:pt x="140" y="245"/>
                      <a:pt x="160" y="290"/>
                      <a:pt x="168" y="315"/>
                    </a:cubicBezTo>
                    <a:cubicBezTo>
                      <a:pt x="156" y="315"/>
                      <a:pt x="156" y="315"/>
                      <a:pt x="156" y="315"/>
                    </a:cubicBezTo>
                    <a:cubicBezTo>
                      <a:pt x="156" y="311"/>
                      <a:pt x="156" y="311"/>
                      <a:pt x="156" y="311"/>
                    </a:cubicBezTo>
                    <a:cubicBezTo>
                      <a:pt x="156" y="299"/>
                      <a:pt x="156" y="299"/>
                      <a:pt x="156" y="299"/>
                    </a:cubicBezTo>
                    <a:cubicBezTo>
                      <a:pt x="108" y="307"/>
                      <a:pt x="108" y="307"/>
                      <a:pt x="108" y="307"/>
                    </a:cubicBezTo>
                    <a:cubicBezTo>
                      <a:pt x="140" y="375"/>
                      <a:pt x="140" y="375"/>
                      <a:pt x="140" y="375"/>
                    </a:cubicBezTo>
                    <a:cubicBezTo>
                      <a:pt x="188" y="399"/>
                      <a:pt x="188" y="399"/>
                      <a:pt x="188" y="399"/>
                    </a:cubicBezTo>
                    <a:cubicBezTo>
                      <a:pt x="137" y="383"/>
                      <a:pt x="137" y="383"/>
                      <a:pt x="137" y="383"/>
                    </a:cubicBezTo>
                    <a:cubicBezTo>
                      <a:pt x="108" y="359"/>
                      <a:pt x="108" y="359"/>
                      <a:pt x="108" y="359"/>
                    </a:cubicBezTo>
                    <a:cubicBezTo>
                      <a:pt x="108" y="399"/>
                      <a:pt x="120" y="444"/>
                      <a:pt x="103" y="483"/>
                    </a:cubicBezTo>
                    <a:cubicBezTo>
                      <a:pt x="91" y="509"/>
                      <a:pt x="44" y="522"/>
                      <a:pt x="48" y="547"/>
                    </a:cubicBezTo>
                    <a:cubicBezTo>
                      <a:pt x="0" y="519"/>
                      <a:pt x="0" y="519"/>
                      <a:pt x="0" y="519"/>
                    </a:cubicBezTo>
                    <a:cubicBezTo>
                      <a:pt x="2" y="548"/>
                      <a:pt x="47" y="650"/>
                      <a:pt x="76" y="655"/>
                    </a:cubicBezTo>
                    <a:cubicBezTo>
                      <a:pt x="76" y="659"/>
                      <a:pt x="76" y="659"/>
                      <a:pt x="76" y="659"/>
                    </a:cubicBezTo>
                    <a:cubicBezTo>
                      <a:pt x="64" y="659"/>
                      <a:pt x="64" y="659"/>
                      <a:pt x="64" y="659"/>
                    </a:cubicBezTo>
                    <a:cubicBezTo>
                      <a:pt x="80" y="695"/>
                      <a:pt x="80" y="695"/>
                      <a:pt x="80" y="695"/>
                    </a:cubicBezTo>
                    <a:cubicBezTo>
                      <a:pt x="136" y="691"/>
                      <a:pt x="136" y="691"/>
                      <a:pt x="136" y="691"/>
                    </a:cubicBezTo>
                    <a:cubicBezTo>
                      <a:pt x="126" y="701"/>
                      <a:pt x="103" y="702"/>
                      <a:pt x="96" y="713"/>
                    </a:cubicBezTo>
                    <a:cubicBezTo>
                      <a:pt x="78" y="742"/>
                      <a:pt x="144" y="755"/>
                      <a:pt x="160" y="759"/>
                    </a:cubicBezTo>
                    <a:cubicBezTo>
                      <a:pt x="160" y="775"/>
                      <a:pt x="160" y="775"/>
                      <a:pt x="160" y="775"/>
                    </a:cubicBezTo>
                    <a:cubicBezTo>
                      <a:pt x="116" y="759"/>
                      <a:pt x="116" y="759"/>
                      <a:pt x="116" y="759"/>
                    </a:cubicBezTo>
                    <a:cubicBezTo>
                      <a:pt x="123" y="778"/>
                      <a:pt x="137" y="787"/>
                      <a:pt x="148" y="803"/>
                    </a:cubicBezTo>
                    <a:cubicBezTo>
                      <a:pt x="173" y="840"/>
                      <a:pt x="173" y="862"/>
                      <a:pt x="220" y="831"/>
                    </a:cubicBezTo>
                    <a:cubicBezTo>
                      <a:pt x="216" y="855"/>
                      <a:pt x="216" y="855"/>
                      <a:pt x="216" y="855"/>
                    </a:cubicBezTo>
                    <a:cubicBezTo>
                      <a:pt x="256" y="859"/>
                      <a:pt x="256" y="859"/>
                      <a:pt x="256" y="859"/>
                    </a:cubicBezTo>
                    <a:cubicBezTo>
                      <a:pt x="242" y="888"/>
                      <a:pt x="211" y="864"/>
                      <a:pt x="188" y="859"/>
                    </a:cubicBezTo>
                    <a:cubicBezTo>
                      <a:pt x="204" y="898"/>
                      <a:pt x="261" y="924"/>
                      <a:pt x="292" y="951"/>
                    </a:cubicBezTo>
                    <a:cubicBezTo>
                      <a:pt x="326" y="982"/>
                      <a:pt x="362" y="1023"/>
                      <a:pt x="390" y="1059"/>
                    </a:cubicBezTo>
                    <a:cubicBezTo>
                      <a:pt x="404" y="1076"/>
                      <a:pt x="409" y="1094"/>
                      <a:pt x="428" y="1107"/>
                    </a:cubicBezTo>
                    <a:cubicBezTo>
                      <a:pt x="440" y="1081"/>
                      <a:pt x="457" y="1040"/>
                      <a:pt x="491" y="1037"/>
                    </a:cubicBezTo>
                    <a:cubicBezTo>
                      <a:pt x="515" y="1035"/>
                      <a:pt x="553" y="1097"/>
                      <a:pt x="572" y="1047"/>
                    </a:cubicBezTo>
                    <a:cubicBezTo>
                      <a:pt x="547" y="1023"/>
                      <a:pt x="580" y="1019"/>
                      <a:pt x="576" y="996"/>
                    </a:cubicBezTo>
                    <a:cubicBezTo>
                      <a:pt x="574" y="981"/>
                      <a:pt x="540" y="971"/>
                      <a:pt x="528" y="967"/>
                    </a:cubicBezTo>
                    <a:cubicBezTo>
                      <a:pt x="550" y="942"/>
                      <a:pt x="538" y="932"/>
                      <a:pt x="524" y="907"/>
                    </a:cubicBezTo>
                    <a:cubicBezTo>
                      <a:pt x="504" y="907"/>
                      <a:pt x="504" y="907"/>
                      <a:pt x="504" y="907"/>
                    </a:cubicBezTo>
                    <a:cubicBezTo>
                      <a:pt x="528" y="878"/>
                      <a:pt x="515" y="863"/>
                      <a:pt x="508" y="831"/>
                    </a:cubicBezTo>
                    <a:cubicBezTo>
                      <a:pt x="530" y="842"/>
                      <a:pt x="537" y="833"/>
                      <a:pt x="560" y="833"/>
                    </a:cubicBezTo>
                    <a:cubicBezTo>
                      <a:pt x="587" y="833"/>
                      <a:pt x="647" y="849"/>
                      <a:pt x="666" y="817"/>
                    </a:cubicBezTo>
                    <a:cubicBezTo>
                      <a:pt x="677" y="799"/>
                      <a:pt x="664" y="777"/>
                      <a:pt x="660" y="759"/>
                    </a:cubicBezTo>
                    <a:cubicBezTo>
                      <a:pt x="670" y="756"/>
                      <a:pt x="680" y="743"/>
                      <a:pt x="690" y="744"/>
                    </a:cubicBezTo>
                    <a:cubicBezTo>
                      <a:pt x="721" y="746"/>
                      <a:pt x="744" y="809"/>
                      <a:pt x="752" y="835"/>
                    </a:cubicBezTo>
                    <a:cubicBezTo>
                      <a:pt x="832" y="845"/>
                      <a:pt x="832" y="845"/>
                      <a:pt x="832" y="845"/>
                    </a:cubicBezTo>
                    <a:cubicBezTo>
                      <a:pt x="864" y="819"/>
                      <a:pt x="864" y="819"/>
                      <a:pt x="864" y="819"/>
                    </a:cubicBezTo>
                    <a:cubicBezTo>
                      <a:pt x="880" y="791"/>
                      <a:pt x="880" y="791"/>
                      <a:pt x="880" y="791"/>
                    </a:cubicBezTo>
                    <a:cubicBezTo>
                      <a:pt x="900" y="808"/>
                      <a:pt x="888" y="842"/>
                      <a:pt x="906" y="854"/>
                    </a:cubicBezTo>
                    <a:cubicBezTo>
                      <a:pt x="957" y="890"/>
                      <a:pt x="977" y="794"/>
                      <a:pt x="976" y="763"/>
                    </a:cubicBezTo>
                    <a:cubicBezTo>
                      <a:pt x="1008" y="751"/>
                      <a:pt x="1008" y="751"/>
                      <a:pt x="1008" y="751"/>
                    </a:cubicBezTo>
                    <a:cubicBezTo>
                      <a:pt x="1000" y="695"/>
                      <a:pt x="1000" y="695"/>
                      <a:pt x="1000" y="695"/>
                    </a:cubicBezTo>
                    <a:cubicBezTo>
                      <a:pt x="1031" y="669"/>
                      <a:pt x="1007" y="630"/>
                      <a:pt x="1004" y="599"/>
                    </a:cubicBezTo>
                    <a:cubicBezTo>
                      <a:pt x="1001" y="574"/>
                      <a:pt x="1022" y="552"/>
                      <a:pt x="1018" y="529"/>
                    </a:cubicBezTo>
                    <a:cubicBezTo>
                      <a:pt x="1014" y="501"/>
                      <a:pt x="988" y="500"/>
                      <a:pt x="969" y="490"/>
                    </a:cubicBezTo>
                    <a:cubicBezTo>
                      <a:pt x="944" y="476"/>
                      <a:pt x="943" y="453"/>
                      <a:pt x="908" y="463"/>
                    </a:cubicBezTo>
                    <a:cubicBezTo>
                      <a:pt x="904" y="459"/>
                      <a:pt x="904" y="459"/>
                      <a:pt x="904" y="459"/>
                    </a:cubicBezTo>
                    <a:cubicBezTo>
                      <a:pt x="925" y="417"/>
                      <a:pt x="903" y="386"/>
                      <a:pt x="932" y="347"/>
                    </a:cubicBezTo>
                    <a:cubicBezTo>
                      <a:pt x="955" y="315"/>
                      <a:pt x="1004" y="324"/>
                      <a:pt x="1013" y="271"/>
                    </a:cubicBezTo>
                    <a:cubicBezTo>
                      <a:pt x="1016" y="255"/>
                      <a:pt x="996" y="243"/>
                      <a:pt x="988" y="231"/>
                    </a:cubicBezTo>
                    <a:cubicBezTo>
                      <a:pt x="981" y="218"/>
                      <a:pt x="981" y="201"/>
                      <a:pt x="980" y="187"/>
                    </a:cubicBezTo>
                    <a:cubicBezTo>
                      <a:pt x="923" y="152"/>
                      <a:pt x="844" y="182"/>
                      <a:pt x="788" y="207"/>
                    </a:cubicBezTo>
                    <a:cubicBezTo>
                      <a:pt x="811" y="177"/>
                      <a:pt x="785" y="170"/>
                      <a:pt x="786" y="139"/>
                    </a:cubicBezTo>
                    <a:cubicBezTo>
                      <a:pt x="787" y="112"/>
                      <a:pt x="820" y="61"/>
                      <a:pt x="811" y="40"/>
                    </a:cubicBezTo>
                    <a:cubicBezTo>
                      <a:pt x="801" y="17"/>
                      <a:pt x="775" y="25"/>
                      <a:pt x="756" y="26"/>
                    </a:cubicBezTo>
                    <a:cubicBezTo>
                      <a:pt x="702" y="30"/>
                      <a:pt x="653" y="20"/>
                      <a:pt x="600" y="23"/>
                    </a:cubicBezTo>
                    <a:cubicBezTo>
                      <a:pt x="570" y="24"/>
                      <a:pt x="485" y="0"/>
                      <a:pt x="464" y="26"/>
                    </a:cubicBezTo>
                    <a:cubicBezTo>
                      <a:pt x="454" y="38"/>
                      <a:pt x="460" y="68"/>
                      <a:pt x="460" y="83"/>
                    </a:cubicBezTo>
                    <a:cubicBezTo>
                      <a:pt x="460" y="136"/>
                      <a:pt x="464" y="189"/>
                      <a:pt x="464" y="243"/>
                    </a:cubicBezTo>
                    <a:close/>
                  </a:path>
                </a:pathLst>
              </a:custGeom>
              <a:grpFill/>
              <a:ln w="3175">
                <a:noFill/>
                <a:round/>
                <a:headEnd/>
                <a:tailEnd/>
              </a:ln>
            </p:spPr>
            <p:txBody>
              <a:bodyPr vert="horz" wrap="square" lIns="121920" tIns="60960" rIns="121920" bIns="60960" numCol="1" anchor="t" anchorCtr="0" compatLnSpc="1">
                <a:prstTxWarp prst="textNoShape">
                  <a:avLst/>
                </a:prstTxWarp>
              </a:bodyPr>
              <a:lstStyle/>
              <a:p>
                <a:endParaRPr lang="de-DE"/>
              </a:p>
            </p:txBody>
          </p:sp>
          <p:sp>
            <p:nvSpPr>
              <p:cNvPr id="1072" name="Freeform 45">
                <a:extLst>
                  <a:ext uri="{FF2B5EF4-FFF2-40B4-BE49-F238E27FC236}">
                    <a16:creationId xmlns:a16="http://schemas.microsoft.com/office/drawing/2014/main" id="{A2BFE7B9-5743-157C-B1A5-2A9F715763A3}"/>
                  </a:ext>
                </a:extLst>
              </p:cNvPr>
              <p:cNvSpPr>
                <a:spLocks/>
              </p:cNvSpPr>
              <p:nvPr/>
            </p:nvSpPr>
            <p:spPr bwMode="auto">
              <a:xfrm>
                <a:off x="1095851" y="1950901"/>
                <a:ext cx="153988" cy="304800"/>
              </a:xfrm>
              <a:custGeom>
                <a:avLst/>
                <a:gdLst/>
                <a:ahLst/>
                <a:cxnLst>
                  <a:cxn ang="0">
                    <a:pos x="100" y="192"/>
                  </a:cxn>
                  <a:cxn ang="0">
                    <a:pos x="0" y="356"/>
                  </a:cxn>
                  <a:cxn ang="0">
                    <a:pos x="101" y="440"/>
                  </a:cxn>
                  <a:cxn ang="0">
                    <a:pos x="109" y="528"/>
                  </a:cxn>
                  <a:cxn ang="0">
                    <a:pos x="146" y="584"/>
                  </a:cxn>
                  <a:cxn ang="0">
                    <a:pos x="148" y="704"/>
                  </a:cxn>
                  <a:cxn ang="0">
                    <a:pos x="152" y="932"/>
                  </a:cxn>
                  <a:cxn ang="0">
                    <a:pos x="142" y="968"/>
                  </a:cxn>
                  <a:cxn ang="0">
                    <a:pos x="180" y="1068"/>
                  </a:cxn>
                  <a:cxn ang="0">
                    <a:pos x="344" y="1052"/>
                  </a:cxn>
                  <a:cxn ang="0">
                    <a:pos x="372" y="1020"/>
                  </a:cxn>
                  <a:cxn ang="0">
                    <a:pos x="352" y="812"/>
                  </a:cxn>
                  <a:cxn ang="0">
                    <a:pos x="356" y="728"/>
                  </a:cxn>
                  <a:cxn ang="0">
                    <a:pos x="356" y="724"/>
                  </a:cxn>
                  <a:cxn ang="0">
                    <a:pos x="362" y="586"/>
                  </a:cxn>
                  <a:cxn ang="0">
                    <a:pos x="412" y="580"/>
                  </a:cxn>
                  <a:cxn ang="0">
                    <a:pos x="460" y="454"/>
                  </a:cxn>
                  <a:cxn ang="0">
                    <a:pos x="505" y="420"/>
                  </a:cxn>
                  <a:cxn ang="0">
                    <a:pos x="500" y="360"/>
                  </a:cxn>
                  <a:cxn ang="0">
                    <a:pos x="532" y="352"/>
                  </a:cxn>
                  <a:cxn ang="0">
                    <a:pos x="544" y="292"/>
                  </a:cxn>
                  <a:cxn ang="0">
                    <a:pos x="520" y="224"/>
                  </a:cxn>
                  <a:cxn ang="0">
                    <a:pos x="480" y="164"/>
                  </a:cxn>
                  <a:cxn ang="0">
                    <a:pos x="500" y="116"/>
                  </a:cxn>
                  <a:cxn ang="0">
                    <a:pos x="448" y="88"/>
                  </a:cxn>
                  <a:cxn ang="0">
                    <a:pos x="360" y="1"/>
                  </a:cxn>
                  <a:cxn ang="0">
                    <a:pos x="320" y="14"/>
                  </a:cxn>
                  <a:cxn ang="0">
                    <a:pos x="282" y="27"/>
                  </a:cxn>
                  <a:cxn ang="0">
                    <a:pos x="281" y="80"/>
                  </a:cxn>
                  <a:cxn ang="0">
                    <a:pos x="232" y="151"/>
                  </a:cxn>
                  <a:cxn ang="0">
                    <a:pos x="100" y="192"/>
                  </a:cxn>
                </a:cxnLst>
                <a:rect l="0" t="0" r="r" b="b"/>
                <a:pathLst>
                  <a:path w="544" h="1068">
                    <a:moveTo>
                      <a:pt x="100" y="192"/>
                    </a:moveTo>
                    <a:cubicBezTo>
                      <a:pt x="19" y="207"/>
                      <a:pt x="12" y="290"/>
                      <a:pt x="0" y="356"/>
                    </a:cubicBezTo>
                    <a:cubicBezTo>
                      <a:pt x="33" y="374"/>
                      <a:pt x="90" y="402"/>
                      <a:pt x="101" y="440"/>
                    </a:cubicBezTo>
                    <a:cubicBezTo>
                      <a:pt x="110" y="470"/>
                      <a:pt x="97" y="497"/>
                      <a:pt x="109" y="528"/>
                    </a:cubicBezTo>
                    <a:cubicBezTo>
                      <a:pt x="117" y="550"/>
                      <a:pt x="140" y="561"/>
                      <a:pt x="146" y="584"/>
                    </a:cubicBezTo>
                    <a:cubicBezTo>
                      <a:pt x="156" y="619"/>
                      <a:pt x="148" y="667"/>
                      <a:pt x="148" y="704"/>
                    </a:cubicBezTo>
                    <a:cubicBezTo>
                      <a:pt x="148" y="780"/>
                      <a:pt x="152" y="856"/>
                      <a:pt x="152" y="932"/>
                    </a:cubicBezTo>
                    <a:cubicBezTo>
                      <a:pt x="132" y="939"/>
                      <a:pt x="141" y="951"/>
                      <a:pt x="142" y="968"/>
                    </a:cubicBezTo>
                    <a:cubicBezTo>
                      <a:pt x="145" y="1008"/>
                      <a:pt x="167" y="1030"/>
                      <a:pt x="180" y="1068"/>
                    </a:cubicBezTo>
                    <a:cubicBezTo>
                      <a:pt x="344" y="1052"/>
                      <a:pt x="344" y="1052"/>
                      <a:pt x="344" y="1052"/>
                    </a:cubicBezTo>
                    <a:cubicBezTo>
                      <a:pt x="372" y="1020"/>
                      <a:pt x="372" y="1020"/>
                      <a:pt x="372" y="1020"/>
                    </a:cubicBezTo>
                    <a:cubicBezTo>
                      <a:pt x="341" y="957"/>
                      <a:pt x="352" y="880"/>
                      <a:pt x="352" y="812"/>
                    </a:cubicBezTo>
                    <a:cubicBezTo>
                      <a:pt x="351" y="779"/>
                      <a:pt x="338" y="761"/>
                      <a:pt x="356" y="728"/>
                    </a:cubicBezTo>
                    <a:cubicBezTo>
                      <a:pt x="356" y="724"/>
                      <a:pt x="356" y="724"/>
                      <a:pt x="356" y="724"/>
                    </a:cubicBezTo>
                    <a:cubicBezTo>
                      <a:pt x="345" y="706"/>
                      <a:pt x="344" y="601"/>
                      <a:pt x="362" y="586"/>
                    </a:cubicBezTo>
                    <a:cubicBezTo>
                      <a:pt x="373" y="577"/>
                      <a:pt x="398" y="582"/>
                      <a:pt x="412" y="580"/>
                    </a:cubicBezTo>
                    <a:cubicBezTo>
                      <a:pt x="416" y="535"/>
                      <a:pt x="435" y="489"/>
                      <a:pt x="460" y="454"/>
                    </a:cubicBezTo>
                    <a:cubicBezTo>
                      <a:pt x="472" y="438"/>
                      <a:pt x="494" y="442"/>
                      <a:pt x="505" y="420"/>
                    </a:cubicBezTo>
                    <a:cubicBezTo>
                      <a:pt x="520" y="391"/>
                      <a:pt x="494" y="383"/>
                      <a:pt x="500" y="360"/>
                    </a:cubicBezTo>
                    <a:cubicBezTo>
                      <a:pt x="504" y="344"/>
                      <a:pt x="521" y="349"/>
                      <a:pt x="532" y="352"/>
                    </a:cubicBezTo>
                    <a:cubicBezTo>
                      <a:pt x="544" y="292"/>
                      <a:pt x="544" y="292"/>
                      <a:pt x="544" y="292"/>
                    </a:cubicBezTo>
                    <a:cubicBezTo>
                      <a:pt x="520" y="224"/>
                      <a:pt x="520" y="224"/>
                      <a:pt x="520" y="224"/>
                    </a:cubicBezTo>
                    <a:cubicBezTo>
                      <a:pt x="480" y="164"/>
                      <a:pt x="480" y="164"/>
                      <a:pt x="480" y="164"/>
                    </a:cubicBezTo>
                    <a:cubicBezTo>
                      <a:pt x="500" y="116"/>
                      <a:pt x="500" y="116"/>
                      <a:pt x="500" y="116"/>
                    </a:cubicBezTo>
                    <a:cubicBezTo>
                      <a:pt x="483" y="102"/>
                      <a:pt x="472" y="85"/>
                      <a:pt x="448" y="88"/>
                    </a:cubicBezTo>
                    <a:cubicBezTo>
                      <a:pt x="438" y="58"/>
                      <a:pt x="394" y="3"/>
                      <a:pt x="360" y="1"/>
                    </a:cubicBezTo>
                    <a:cubicBezTo>
                      <a:pt x="345" y="0"/>
                      <a:pt x="333" y="10"/>
                      <a:pt x="320" y="14"/>
                    </a:cubicBezTo>
                    <a:cubicBezTo>
                      <a:pt x="309" y="18"/>
                      <a:pt x="291" y="18"/>
                      <a:pt x="282" y="27"/>
                    </a:cubicBezTo>
                    <a:cubicBezTo>
                      <a:pt x="272" y="38"/>
                      <a:pt x="284" y="65"/>
                      <a:pt x="281" y="80"/>
                    </a:cubicBezTo>
                    <a:cubicBezTo>
                      <a:pt x="276" y="112"/>
                      <a:pt x="256" y="131"/>
                      <a:pt x="232" y="151"/>
                    </a:cubicBezTo>
                    <a:cubicBezTo>
                      <a:pt x="199" y="178"/>
                      <a:pt x="98" y="140"/>
                      <a:pt x="100" y="192"/>
                    </a:cubicBezTo>
                    <a:close/>
                  </a:path>
                </a:pathLst>
              </a:custGeom>
              <a:grpFill/>
              <a:ln w="3175">
                <a:noFill/>
                <a:round/>
                <a:headEnd/>
                <a:tailEnd/>
              </a:ln>
            </p:spPr>
            <p:txBody>
              <a:bodyPr vert="horz" wrap="square" lIns="121920" tIns="60960" rIns="121920" bIns="60960" numCol="1" anchor="t" anchorCtr="0" compatLnSpc="1">
                <a:prstTxWarp prst="textNoShape">
                  <a:avLst/>
                </a:prstTxWarp>
              </a:bodyPr>
              <a:lstStyle/>
              <a:p>
                <a:endParaRPr lang="de-DE"/>
              </a:p>
            </p:txBody>
          </p:sp>
          <p:sp>
            <p:nvSpPr>
              <p:cNvPr id="1073" name="Freeform 46">
                <a:extLst>
                  <a:ext uri="{FF2B5EF4-FFF2-40B4-BE49-F238E27FC236}">
                    <a16:creationId xmlns:a16="http://schemas.microsoft.com/office/drawing/2014/main" id="{A1BD965B-6F03-7D93-2010-D261EF46209C}"/>
                  </a:ext>
                </a:extLst>
              </p:cNvPr>
              <p:cNvSpPr>
                <a:spLocks/>
              </p:cNvSpPr>
              <p:nvPr/>
            </p:nvSpPr>
            <p:spPr bwMode="auto">
              <a:xfrm>
                <a:off x="1051401" y="2014401"/>
                <a:ext cx="100013" cy="249238"/>
              </a:xfrm>
              <a:custGeom>
                <a:avLst/>
                <a:gdLst/>
                <a:ahLst/>
                <a:cxnLst>
                  <a:cxn ang="0">
                    <a:pos x="24" y="0"/>
                  </a:cxn>
                  <a:cxn ang="0">
                    <a:pos x="11" y="80"/>
                  </a:cxn>
                  <a:cxn ang="0">
                    <a:pos x="75" y="131"/>
                  </a:cxn>
                  <a:cxn ang="0">
                    <a:pos x="96" y="200"/>
                  </a:cxn>
                  <a:cxn ang="0">
                    <a:pos x="63" y="287"/>
                  </a:cxn>
                  <a:cxn ang="0">
                    <a:pos x="110" y="294"/>
                  </a:cxn>
                  <a:cxn ang="0">
                    <a:pos x="102" y="360"/>
                  </a:cxn>
                  <a:cxn ang="0">
                    <a:pos x="108" y="392"/>
                  </a:cxn>
                  <a:cxn ang="0">
                    <a:pos x="88" y="404"/>
                  </a:cxn>
                  <a:cxn ang="0">
                    <a:pos x="143" y="476"/>
                  </a:cxn>
                  <a:cxn ang="0">
                    <a:pos x="127" y="512"/>
                  </a:cxn>
                  <a:cxn ang="0">
                    <a:pos x="130" y="556"/>
                  </a:cxn>
                  <a:cxn ang="0">
                    <a:pos x="136" y="648"/>
                  </a:cxn>
                  <a:cxn ang="0">
                    <a:pos x="112" y="716"/>
                  </a:cxn>
                  <a:cxn ang="0">
                    <a:pos x="152" y="788"/>
                  </a:cxn>
                  <a:cxn ang="0">
                    <a:pos x="212" y="864"/>
                  </a:cxn>
                  <a:cxn ang="0">
                    <a:pos x="348" y="840"/>
                  </a:cxn>
                  <a:cxn ang="0">
                    <a:pos x="310" y="772"/>
                  </a:cxn>
                  <a:cxn ang="0">
                    <a:pos x="304" y="716"/>
                  </a:cxn>
                  <a:cxn ang="0">
                    <a:pos x="320" y="620"/>
                  </a:cxn>
                  <a:cxn ang="0">
                    <a:pos x="316" y="404"/>
                  </a:cxn>
                  <a:cxn ang="0">
                    <a:pos x="280" y="320"/>
                  </a:cxn>
                  <a:cxn ang="0">
                    <a:pos x="276" y="280"/>
                  </a:cxn>
                  <a:cxn ang="0">
                    <a:pos x="260" y="276"/>
                  </a:cxn>
                  <a:cxn ang="0">
                    <a:pos x="266" y="240"/>
                  </a:cxn>
                  <a:cxn ang="0">
                    <a:pos x="264" y="194"/>
                  </a:cxn>
                  <a:cxn ang="0">
                    <a:pos x="169" y="124"/>
                  </a:cxn>
                  <a:cxn ang="0">
                    <a:pos x="188" y="16"/>
                  </a:cxn>
                  <a:cxn ang="0">
                    <a:pos x="24" y="0"/>
                  </a:cxn>
                </a:cxnLst>
                <a:rect l="0" t="0" r="r" b="b"/>
                <a:pathLst>
                  <a:path w="348" h="871">
                    <a:moveTo>
                      <a:pt x="24" y="0"/>
                    </a:moveTo>
                    <a:cubicBezTo>
                      <a:pt x="29" y="28"/>
                      <a:pt x="0" y="54"/>
                      <a:pt x="11" y="80"/>
                    </a:cubicBezTo>
                    <a:cubicBezTo>
                      <a:pt x="19" y="101"/>
                      <a:pt x="58" y="115"/>
                      <a:pt x="75" y="131"/>
                    </a:cubicBezTo>
                    <a:cubicBezTo>
                      <a:pt x="86" y="142"/>
                      <a:pt x="93" y="184"/>
                      <a:pt x="96" y="200"/>
                    </a:cubicBezTo>
                    <a:cubicBezTo>
                      <a:pt x="103" y="231"/>
                      <a:pt x="45" y="251"/>
                      <a:pt x="63" y="287"/>
                    </a:cubicBezTo>
                    <a:cubicBezTo>
                      <a:pt x="72" y="306"/>
                      <a:pt x="97" y="279"/>
                      <a:pt x="110" y="294"/>
                    </a:cubicBezTo>
                    <a:cubicBezTo>
                      <a:pt x="129" y="314"/>
                      <a:pt x="101" y="339"/>
                      <a:pt x="102" y="360"/>
                    </a:cubicBezTo>
                    <a:cubicBezTo>
                      <a:pt x="103" y="371"/>
                      <a:pt x="112" y="381"/>
                      <a:pt x="108" y="392"/>
                    </a:cubicBezTo>
                    <a:cubicBezTo>
                      <a:pt x="104" y="400"/>
                      <a:pt x="96" y="402"/>
                      <a:pt x="88" y="404"/>
                    </a:cubicBezTo>
                    <a:cubicBezTo>
                      <a:pt x="95" y="438"/>
                      <a:pt x="137" y="446"/>
                      <a:pt x="143" y="476"/>
                    </a:cubicBezTo>
                    <a:cubicBezTo>
                      <a:pt x="145" y="490"/>
                      <a:pt x="131" y="500"/>
                      <a:pt x="127" y="512"/>
                    </a:cubicBezTo>
                    <a:cubicBezTo>
                      <a:pt x="124" y="527"/>
                      <a:pt x="131" y="541"/>
                      <a:pt x="130" y="556"/>
                    </a:cubicBezTo>
                    <a:cubicBezTo>
                      <a:pt x="128" y="584"/>
                      <a:pt x="90" y="641"/>
                      <a:pt x="136" y="648"/>
                    </a:cubicBezTo>
                    <a:cubicBezTo>
                      <a:pt x="135" y="673"/>
                      <a:pt x="136" y="704"/>
                      <a:pt x="112" y="716"/>
                    </a:cubicBezTo>
                    <a:cubicBezTo>
                      <a:pt x="118" y="739"/>
                      <a:pt x="129" y="781"/>
                      <a:pt x="152" y="788"/>
                    </a:cubicBezTo>
                    <a:cubicBezTo>
                      <a:pt x="145" y="826"/>
                      <a:pt x="201" y="831"/>
                      <a:pt x="212" y="864"/>
                    </a:cubicBezTo>
                    <a:cubicBezTo>
                      <a:pt x="264" y="871"/>
                      <a:pt x="299" y="851"/>
                      <a:pt x="348" y="840"/>
                    </a:cubicBezTo>
                    <a:cubicBezTo>
                      <a:pt x="310" y="772"/>
                      <a:pt x="310" y="772"/>
                      <a:pt x="310" y="772"/>
                    </a:cubicBezTo>
                    <a:cubicBezTo>
                      <a:pt x="304" y="716"/>
                      <a:pt x="304" y="716"/>
                      <a:pt x="304" y="716"/>
                    </a:cubicBezTo>
                    <a:cubicBezTo>
                      <a:pt x="332" y="707"/>
                      <a:pt x="320" y="645"/>
                      <a:pt x="320" y="620"/>
                    </a:cubicBezTo>
                    <a:cubicBezTo>
                      <a:pt x="320" y="548"/>
                      <a:pt x="316" y="476"/>
                      <a:pt x="316" y="404"/>
                    </a:cubicBezTo>
                    <a:cubicBezTo>
                      <a:pt x="316" y="369"/>
                      <a:pt x="316" y="337"/>
                      <a:pt x="280" y="320"/>
                    </a:cubicBezTo>
                    <a:cubicBezTo>
                      <a:pt x="276" y="280"/>
                      <a:pt x="276" y="280"/>
                      <a:pt x="276" y="280"/>
                    </a:cubicBezTo>
                    <a:cubicBezTo>
                      <a:pt x="260" y="276"/>
                      <a:pt x="260" y="276"/>
                      <a:pt x="260" y="276"/>
                    </a:cubicBezTo>
                    <a:cubicBezTo>
                      <a:pt x="266" y="240"/>
                      <a:pt x="266" y="240"/>
                      <a:pt x="266" y="240"/>
                    </a:cubicBezTo>
                    <a:cubicBezTo>
                      <a:pt x="264" y="194"/>
                      <a:pt x="264" y="194"/>
                      <a:pt x="264" y="194"/>
                    </a:cubicBezTo>
                    <a:cubicBezTo>
                      <a:pt x="169" y="124"/>
                      <a:pt x="169" y="124"/>
                      <a:pt x="169" y="124"/>
                    </a:cubicBezTo>
                    <a:cubicBezTo>
                      <a:pt x="188" y="16"/>
                      <a:pt x="188" y="16"/>
                      <a:pt x="188" y="16"/>
                    </a:cubicBezTo>
                    <a:lnTo>
                      <a:pt x="24" y="0"/>
                    </a:lnTo>
                    <a:close/>
                  </a:path>
                </a:pathLst>
              </a:custGeom>
              <a:grpFill/>
              <a:ln w="3175">
                <a:noFill/>
                <a:round/>
                <a:headEnd/>
                <a:tailEnd/>
              </a:ln>
            </p:spPr>
            <p:txBody>
              <a:bodyPr vert="horz" wrap="square" lIns="121920" tIns="60960" rIns="121920" bIns="60960" numCol="1" anchor="t" anchorCtr="0" compatLnSpc="1">
                <a:prstTxWarp prst="textNoShape">
                  <a:avLst/>
                </a:prstTxWarp>
              </a:bodyPr>
              <a:lstStyle/>
              <a:p>
                <a:endParaRPr lang="de-DE"/>
              </a:p>
            </p:txBody>
          </p:sp>
          <p:sp>
            <p:nvSpPr>
              <p:cNvPr id="1074" name="Freeform 47">
                <a:extLst>
                  <a:ext uri="{FF2B5EF4-FFF2-40B4-BE49-F238E27FC236}">
                    <a16:creationId xmlns:a16="http://schemas.microsoft.com/office/drawing/2014/main" id="{B2F2B0B8-EEB8-BB5A-BA24-841EB3100D28}"/>
                  </a:ext>
                </a:extLst>
              </p:cNvPr>
              <p:cNvSpPr>
                <a:spLocks/>
              </p:cNvSpPr>
              <p:nvPr/>
            </p:nvSpPr>
            <p:spPr bwMode="auto">
              <a:xfrm>
                <a:off x="392588" y="2068376"/>
                <a:ext cx="157163" cy="158750"/>
              </a:xfrm>
              <a:custGeom>
                <a:avLst/>
                <a:gdLst/>
                <a:ahLst/>
                <a:cxnLst>
                  <a:cxn ang="0">
                    <a:pos x="260" y="24"/>
                  </a:cxn>
                  <a:cxn ang="0">
                    <a:pos x="165" y="32"/>
                  </a:cxn>
                  <a:cxn ang="0">
                    <a:pos x="121" y="111"/>
                  </a:cxn>
                  <a:cxn ang="0">
                    <a:pos x="80" y="139"/>
                  </a:cxn>
                  <a:cxn ang="0">
                    <a:pos x="60" y="168"/>
                  </a:cxn>
                  <a:cxn ang="0">
                    <a:pos x="16" y="176"/>
                  </a:cxn>
                  <a:cxn ang="0">
                    <a:pos x="44" y="204"/>
                  </a:cxn>
                  <a:cxn ang="0">
                    <a:pos x="44" y="208"/>
                  </a:cxn>
                  <a:cxn ang="0">
                    <a:pos x="34" y="255"/>
                  </a:cxn>
                  <a:cxn ang="0">
                    <a:pos x="80" y="248"/>
                  </a:cxn>
                  <a:cxn ang="0">
                    <a:pos x="84" y="260"/>
                  </a:cxn>
                  <a:cxn ang="0">
                    <a:pos x="52" y="264"/>
                  </a:cxn>
                  <a:cxn ang="0">
                    <a:pos x="52" y="276"/>
                  </a:cxn>
                  <a:cxn ang="0">
                    <a:pos x="0" y="264"/>
                  </a:cxn>
                  <a:cxn ang="0">
                    <a:pos x="40" y="328"/>
                  </a:cxn>
                  <a:cxn ang="0">
                    <a:pos x="76" y="372"/>
                  </a:cxn>
                  <a:cxn ang="0">
                    <a:pos x="104" y="396"/>
                  </a:cxn>
                  <a:cxn ang="0">
                    <a:pos x="136" y="416"/>
                  </a:cxn>
                  <a:cxn ang="0">
                    <a:pos x="136" y="420"/>
                  </a:cxn>
                  <a:cxn ang="0">
                    <a:pos x="76" y="440"/>
                  </a:cxn>
                  <a:cxn ang="0">
                    <a:pos x="160" y="460"/>
                  </a:cxn>
                  <a:cxn ang="0">
                    <a:pos x="256" y="506"/>
                  </a:cxn>
                  <a:cxn ang="0">
                    <a:pos x="344" y="548"/>
                  </a:cxn>
                  <a:cxn ang="0">
                    <a:pos x="377" y="498"/>
                  </a:cxn>
                  <a:cxn ang="0">
                    <a:pos x="493" y="399"/>
                  </a:cxn>
                  <a:cxn ang="0">
                    <a:pos x="499" y="353"/>
                  </a:cxn>
                  <a:cxn ang="0">
                    <a:pos x="540" y="335"/>
                  </a:cxn>
                  <a:cxn ang="0">
                    <a:pos x="552" y="272"/>
                  </a:cxn>
                  <a:cxn ang="0">
                    <a:pos x="516" y="292"/>
                  </a:cxn>
                  <a:cxn ang="0">
                    <a:pos x="512" y="236"/>
                  </a:cxn>
                  <a:cxn ang="0">
                    <a:pos x="512" y="232"/>
                  </a:cxn>
                  <a:cxn ang="0">
                    <a:pos x="500" y="180"/>
                  </a:cxn>
                  <a:cxn ang="0">
                    <a:pos x="500" y="176"/>
                  </a:cxn>
                  <a:cxn ang="0">
                    <a:pos x="468" y="168"/>
                  </a:cxn>
                  <a:cxn ang="0">
                    <a:pos x="488" y="132"/>
                  </a:cxn>
                  <a:cxn ang="0">
                    <a:pos x="388" y="12"/>
                  </a:cxn>
                  <a:cxn ang="0">
                    <a:pos x="324" y="8"/>
                  </a:cxn>
                  <a:cxn ang="0">
                    <a:pos x="260" y="24"/>
                  </a:cxn>
                </a:cxnLst>
                <a:rect l="0" t="0" r="r" b="b"/>
                <a:pathLst>
                  <a:path w="552" h="554">
                    <a:moveTo>
                      <a:pt x="260" y="24"/>
                    </a:moveTo>
                    <a:cubicBezTo>
                      <a:pt x="165" y="32"/>
                      <a:pt x="165" y="32"/>
                      <a:pt x="165" y="32"/>
                    </a:cubicBezTo>
                    <a:cubicBezTo>
                      <a:pt x="121" y="111"/>
                      <a:pt x="121" y="111"/>
                      <a:pt x="121" y="111"/>
                    </a:cubicBezTo>
                    <a:cubicBezTo>
                      <a:pt x="80" y="139"/>
                      <a:pt x="80" y="139"/>
                      <a:pt x="80" y="139"/>
                    </a:cubicBezTo>
                    <a:cubicBezTo>
                      <a:pt x="60" y="168"/>
                      <a:pt x="60" y="168"/>
                      <a:pt x="60" y="168"/>
                    </a:cubicBezTo>
                    <a:cubicBezTo>
                      <a:pt x="16" y="176"/>
                      <a:pt x="16" y="176"/>
                      <a:pt x="16" y="176"/>
                    </a:cubicBezTo>
                    <a:cubicBezTo>
                      <a:pt x="21" y="193"/>
                      <a:pt x="28" y="200"/>
                      <a:pt x="44" y="204"/>
                    </a:cubicBezTo>
                    <a:cubicBezTo>
                      <a:pt x="44" y="208"/>
                      <a:pt x="44" y="208"/>
                      <a:pt x="44" y="208"/>
                    </a:cubicBezTo>
                    <a:cubicBezTo>
                      <a:pt x="30" y="214"/>
                      <a:pt x="15" y="245"/>
                      <a:pt x="34" y="255"/>
                    </a:cubicBezTo>
                    <a:cubicBezTo>
                      <a:pt x="47" y="262"/>
                      <a:pt x="68" y="254"/>
                      <a:pt x="80" y="248"/>
                    </a:cubicBezTo>
                    <a:cubicBezTo>
                      <a:pt x="84" y="260"/>
                      <a:pt x="84" y="260"/>
                      <a:pt x="84" y="260"/>
                    </a:cubicBezTo>
                    <a:cubicBezTo>
                      <a:pt x="52" y="264"/>
                      <a:pt x="52" y="264"/>
                      <a:pt x="52" y="264"/>
                    </a:cubicBezTo>
                    <a:cubicBezTo>
                      <a:pt x="52" y="276"/>
                      <a:pt x="52" y="276"/>
                      <a:pt x="52" y="276"/>
                    </a:cubicBezTo>
                    <a:cubicBezTo>
                      <a:pt x="0" y="264"/>
                      <a:pt x="0" y="264"/>
                      <a:pt x="0" y="264"/>
                    </a:cubicBezTo>
                    <a:cubicBezTo>
                      <a:pt x="40" y="328"/>
                      <a:pt x="40" y="328"/>
                      <a:pt x="40" y="328"/>
                    </a:cubicBezTo>
                    <a:cubicBezTo>
                      <a:pt x="64" y="326"/>
                      <a:pt x="110" y="350"/>
                      <a:pt x="76" y="372"/>
                    </a:cubicBezTo>
                    <a:cubicBezTo>
                      <a:pt x="104" y="396"/>
                      <a:pt x="104" y="396"/>
                      <a:pt x="104" y="396"/>
                    </a:cubicBezTo>
                    <a:cubicBezTo>
                      <a:pt x="108" y="411"/>
                      <a:pt x="122" y="414"/>
                      <a:pt x="136" y="416"/>
                    </a:cubicBezTo>
                    <a:cubicBezTo>
                      <a:pt x="136" y="420"/>
                      <a:pt x="136" y="420"/>
                      <a:pt x="136" y="420"/>
                    </a:cubicBezTo>
                    <a:cubicBezTo>
                      <a:pt x="115" y="423"/>
                      <a:pt x="89" y="421"/>
                      <a:pt x="76" y="440"/>
                    </a:cubicBezTo>
                    <a:cubicBezTo>
                      <a:pt x="160" y="460"/>
                      <a:pt x="160" y="460"/>
                      <a:pt x="160" y="460"/>
                    </a:cubicBezTo>
                    <a:cubicBezTo>
                      <a:pt x="165" y="484"/>
                      <a:pt x="235" y="494"/>
                      <a:pt x="256" y="506"/>
                    </a:cubicBezTo>
                    <a:cubicBezTo>
                      <a:pt x="280" y="519"/>
                      <a:pt x="316" y="554"/>
                      <a:pt x="344" y="548"/>
                    </a:cubicBezTo>
                    <a:cubicBezTo>
                      <a:pt x="366" y="543"/>
                      <a:pt x="361" y="509"/>
                      <a:pt x="377" y="498"/>
                    </a:cubicBezTo>
                    <a:cubicBezTo>
                      <a:pt x="412" y="473"/>
                      <a:pt x="469" y="436"/>
                      <a:pt x="493" y="399"/>
                    </a:cubicBezTo>
                    <a:cubicBezTo>
                      <a:pt x="502" y="385"/>
                      <a:pt x="491" y="367"/>
                      <a:pt x="499" y="353"/>
                    </a:cubicBezTo>
                    <a:cubicBezTo>
                      <a:pt x="509" y="336"/>
                      <a:pt x="528" y="346"/>
                      <a:pt x="540" y="335"/>
                    </a:cubicBezTo>
                    <a:cubicBezTo>
                      <a:pt x="550" y="326"/>
                      <a:pt x="551" y="287"/>
                      <a:pt x="552" y="272"/>
                    </a:cubicBezTo>
                    <a:cubicBezTo>
                      <a:pt x="533" y="269"/>
                      <a:pt x="519" y="270"/>
                      <a:pt x="516" y="292"/>
                    </a:cubicBezTo>
                    <a:cubicBezTo>
                      <a:pt x="457" y="314"/>
                      <a:pt x="494" y="265"/>
                      <a:pt x="512" y="236"/>
                    </a:cubicBezTo>
                    <a:cubicBezTo>
                      <a:pt x="512" y="232"/>
                      <a:pt x="512" y="232"/>
                      <a:pt x="512" y="232"/>
                    </a:cubicBezTo>
                    <a:cubicBezTo>
                      <a:pt x="499" y="217"/>
                      <a:pt x="492" y="200"/>
                      <a:pt x="500" y="180"/>
                    </a:cubicBezTo>
                    <a:cubicBezTo>
                      <a:pt x="500" y="176"/>
                      <a:pt x="500" y="176"/>
                      <a:pt x="500" y="176"/>
                    </a:cubicBezTo>
                    <a:cubicBezTo>
                      <a:pt x="468" y="168"/>
                      <a:pt x="468" y="168"/>
                      <a:pt x="468" y="168"/>
                    </a:cubicBezTo>
                    <a:cubicBezTo>
                      <a:pt x="488" y="132"/>
                      <a:pt x="488" y="132"/>
                      <a:pt x="488" y="132"/>
                    </a:cubicBezTo>
                    <a:cubicBezTo>
                      <a:pt x="448" y="101"/>
                      <a:pt x="431" y="38"/>
                      <a:pt x="388" y="12"/>
                    </a:cubicBezTo>
                    <a:cubicBezTo>
                      <a:pt x="371" y="3"/>
                      <a:pt x="343" y="8"/>
                      <a:pt x="324" y="8"/>
                    </a:cubicBezTo>
                    <a:cubicBezTo>
                      <a:pt x="303" y="8"/>
                      <a:pt x="268" y="0"/>
                      <a:pt x="260" y="24"/>
                    </a:cubicBezTo>
                    <a:close/>
                  </a:path>
                </a:pathLst>
              </a:custGeom>
              <a:grpFill/>
              <a:ln w="3175">
                <a:noFill/>
                <a:round/>
                <a:headEnd/>
                <a:tailEnd/>
              </a:ln>
            </p:spPr>
            <p:txBody>
              <a:bodyPr vert="horz" wrap="square" lIns="121920" tIns="60960" rIns="121920" bIns="60960" numCol="1" anchor="t" anchorCtr="0" compatLnSpc="1">
                <a:prstTxWarp prst="textNoShape">
                  <a:avLst/>
                </a:prstTxWarp>
              </a:bodyPr>
              <a:lstStyle/>
              <a:p>
                <a:endParaRPr lang="de-DE"/>
              </a:p>
            </p:txBody>
          </p:sp>
          <p:sp>
            <p:nvSpPr>
              <p:cNvPr id="1075" name="Freeform 48">
                <a:extLst>
                  <a:ext uri="{FF2B5EF4-FFF2-40B4-BE49-F238E27FC236}">
                    <a16:creationId xmlns:a16="http://schemas.microsoft.com/office/drawing/2014/main" id="{DB8E8107-E90B-D7B8-BBFD-955A1F46758F}"/>
                  </a:ext>
                </a:extLst>
              </p:cNvPr>
              <p:cNvSpPr>
                <a:spLocks/>
              </p:cNvSpPr>
              <p:nvPr/>
            </p:nvSpPr>
            <p:spPr bwMode="auto">
              <a:xfrm>
                <a:off x="895826" y="2009639"/>
                <a:ext cx="222250" cy="320675"/>
              </a:xfrm>
              <a:custGeom>
                <a:avLst/>
                <a:gdLst/>
                <a:ahLst/>
                <a:cxnLst>
                  <a:cxn ang="0">
                    <a:pos x="463" y="47"/>
                  </a:cxn>
                  <a:cxn ang="0">
                    <a:pos x="455" y="47"/>
                  </a:cxn>
                  <a:cxn ang="0">
                    <a:pos x="391" y="32"/>
                  </a:cxn>
                  <a:cxn ang="0">
                    <a:pos x="203" y="35"/>
                  </a:cxn>
                  <a:cxn ang="0">
                    <a:pos x="131" y="43"/>
                  </a:cxn>
                  <a:cxn ang="0">
                    <a:pos x="127" y="43"/>
                  </a:cxn>
                  <a:cxn ang="0">
                    <a:pos x="63" y="73"/>
                  </a:cxn>
                  <a:cxn ang="0">
                    <a:pos x="76" y="163"/>
                  </a:cxn>
                  <a:cxn ang="0">
                    <a:pos x="83" y="203"/>
                  </a:cxn>
                  <a:cxn ang="0">
                    <a:pos x="81" y="279"/>
                  </a:cxn>
                  <a:cxn ang="0">
                    <a:pos x="98" y="323"/>
                  </a:cxn>
                  <a:cxn ang="0">
                    <a:pos x="107" y="387"/>
                  </a:cxn>
                  <a:cxn ang="0">
                    <a:pos x="128" y="515"/>
                  </a:cxn>
                  <a:cxn ang="0">
                    <a:pos x="81" y="569"/>
                  </a:cxn>
                  <a:cxn ang="0">
                    <a:pos x="44" y="695"/>
                  </a:cxn>
                  <a:cxn ang="0">
                    <a:pos x="0" y="800"/>
                  </a:cxn>
                  <a:cxn ang="0">
                    <a:pos x="26" y="891"/>
                  </a:cxn>
                  <a:cxn ang="0">
                    <a:pos x="45" y="966"/>
                  </a:cxn>
                  <a:cxn ang="0">
                    <a:pos x="83" y="988"/>
                  </a:cxn>
                  <a:cxn ang="0">
                    <a:pos x="87" y="1055"/>
                  </a:cxn>
                  <a:cxn ang="0">
                    <a:pos x="47" y="1075"/>
                  </a:cxn>
                  <a:cxn ang="0">
                    <a:pos x="159" y="1099"/>
                  </a:cxn>
                  <a:cxn ang="0">
                    <a:pos x="223" y="1122"/>
                  </a:cxn>
                  <a:cxn ang="0">
                    <a:pos x="291" y="1082"/>
                  </a:cxn>
                  <a:cxn ang="0">
                    <a:pos x="431" y="1043"/>
                  </a:cxn>
                  <a:cxn ang="0">
                    <a:pos x="675" y="951"/>
                  </a:cxn>
                  <a:cxn ang="0">
                    <a:pos x="603" y="887"/>
                  </a:cxn>
                  <a:cxn ang="0">
                    <a:pos x="687" y="951"/>
                  </a:cxn>
                  <a:cxn ang="0">
                    <a:pos x="738" y="940"/>
                  </a:cxn>
                  <a:cxn ang="0">
                    <a:pos x="775" y="903"/>
                  </a:cxn>
                  <a:cxn ang="0">
                    <a:pos x="747" y="847"/>
                  </a:cxn>
                  <a:cxn ang="0">
                    <a:pos x="695" y="823"/>
                  </a:cxn>
                  <a:cxn ang="0">
                    <a:pos x="703" y="803"/>
                  </a:cxn>
                  <a:cxn ang="0">
                    <a:pos x="683" y="799"/>
                  </a:cxn>
                  <a:cxn ang="0">
                    <a:pos x="659" y="739"/>
                  </a:cxn>
                  <a:cxn ang="0">
                    <a:pos x="659" y="655"/>
                  </a:cxn>
                  <a:cxn ang="0">
                    <a:pos x="699" y="507"/>
                  </a:cxn>
                  <a:cxn ang="0">
                    <a:pos x="699" y="503"/>
                  </a:cxn>
                  <a:cxn ang="0">
                    <a:pos x="635" y="431"/>
                  </a:cxn>
                  <a:cxn ang="0">
                    <a:pos x="651" y="373"/>
                  </a:cxn>
                  <a:cxn ang="0">
                    <a:pos x="667" y="311"/>
                  </a:cxn>
                  <a:cxn ang="0">
                    <a:pos x="611" y="307"/>
                  </a:cxn>
                  <a:cxn ang="0">
                    <a:pos x="645" y="227"/>
                  </a:cxn>
                  <a:cxn ang="0">
                    <a:pos x="559" y="103"/>
                  </a:cxn>
                  <a:cxn ang="0">
                    <a:pos x="583" y="23"/>
                  </a:cxn>
                  <a:cxn ang="0">
                    <a:pos x="463" y="47"/>
                  </a:cxn>
                </a:cxnLst>
                <a:rect l="0" t="0" r="r" b="b"/>
                <a:pathLst>
                  <a:path w="775" h="1128">
                    <a:moveTo>
                      <a:pt x="463" y="47"/>
                    </a:moveTo>
                    <a:cubicBezTo>
                      <a:pt x="455" y="47"/>
                      <a:pt x="455" y="47"/>
                      <a:pt x="455" y="47"/>
                    </a:cubicBezTo>
                    <a:cubicBezTo>
                      <a:pt x="443" y="30"/>
                      <a:pt x="411" y="33"/>
                      <a:pt x="391" y="32"/>
                    </a:cubicBezTo>
                    <a:cubicBezTo>
                      <a:pt x="329" y="29"/>
                      <a:pt x="266" y="35"/>
                      <a:pt x="203" y="35"/>
                    </a:cubicBezTo>
                    <a:cubicBezTo>
                      <a:pt x="184" y="35"/>
                      <a:pt x="145" y="28"/>
                      <a:pt x="131" y="43"/>
                    </a:cubicBezTo>
                    <a:cubicBezTo>
                      <a:pt x="127" y="43"/>
                      <a:pt x="127" y="43"/>
                      <a:pt x="127" y="43"/>
                    </a:cubicBezTo>
                    <a:cubicBezTo>
                      <a:pt x="100" y="12"/>
                      <a:pt x="72" y="49"/>
                      <a:pt x="63" y="73"/>
                    </a:cubicBezTo>
                    <a:cubicBezTo>
                      <a:pt x="47" y="113"/>
                      <a:pt x="68" y="127"/>
                      <a:pt x="76" y="163"/>
                    </a:cubicBezTo>
                    <a:cubicBezTo>
                      <a:pt x="80" y="178"/>
                      <a:pt x="71" y="193"/>
                      <a:pt x="83" y="203"/>
                    </a:cubicBezTo>
                    <a:cubicBezTo>
                      <a:pt x="80" y="225"/>
                      <a:pt x="75" y="258"/>
                      <a:pt x="81" y="279"/>
                    </a:cubicBezTo>
                    <a:cubicBezTo>
                      <a:pt x="85" y="295"/>
                      <a:pt x="97" y="307"/>
                      <a:pt x="98" y="323"/>
                    </a:cubicBezTo>
                    <a:cubicBezTo>
                      <a:pt x="100" y="349"/>
                      <a:pt x="64" y="382"/>
                      <a:pt x="107" y="387"/>
                    </a:cubicBezTo>
                    <a:cubicBezTo>
                      <a:pt x="128" y="515"/>
                      <a:pt x="128" y="515"/>
                      <a:pt x="128" y="515"/>
                    </a:cubicBezTo>
                    <a:cubicBezTo>
                      <a:pt x="81" y="569"/>
                      <a:pt x="81" y="569"/>
                      <a:pt x="81" y="569"/>
                    </a:cubicBezTo>
                    <a:cubicBezTo>
                      <a:pt x="44" y="695"/>
                      <a:pt x="44" y="695"/>
                      <a:pt x="44" y="695"/>
                    </a:cubicBezTo>
                    <a:cubicBezTo>
                      <a:pt x="0" y="800"/>
                      <a:pt x="0" y="800"/>
                      <a:pt x="0" y="800"/>
                    </a:cubicBezTo>
                    <a:cubicBezTo>
                      <a:pt x="26" y="891"/>
                      <a:pt x="26" y="891"/>
                      <a:pt x="26" y="891"/>
                    </a:cubicBezTo>
                    <a:cubicBezTo>
                      <a:pt x="45" y="966"/>
                      <a:pt x="45" y="966"/>
                      <a:pt x="45" y="966"/>
                    </a:cubicBezTo>
                    <a:cubicBezTo>
                      <a:pt x="83" y="988"/>
                      <a:pt x="83" y="988"/>
                      <a:pt x="83" y="988"/>
                    </a:cubicBezTo>
                    <a:cubicBezTo>
                      <a:pt x="87" y="1055"/>
                      <a:pt x="87" y="1055"/>
                      <a:pt x="87" y="1055"/>
                    </a:cubicBezTo>
                    <a:cubicBezTo>
                      <a:pt x="70" y="1059"/>
                      <a:pt x="53" y="1057"/>
                      <a:pt x="47" y="1075"/>
                    </a:cubicBezTo>
                    <a:cubicBezTo>
                      <a:pt x="83" y="1080"/>
                      <a:pt x="126" y="1086"/>
                      <a:pt x="159" y="1099"/>
                    </a:cubicBezTo>
                    <a:cubicBezTo>
                      <a:pt x="183" y="1109"/>
                      <a:pt x="195" y="1128"/>
                      <a:pt x="223" y="1122"/>
                    </a:cubicBezTo>
                    <a:cubicBezTo>
                      <a:pt x="250" y="1117"/>
                      <a:pt x="267" y="1091"/>
                      <a:pt x="291" y="1082"/>
                    </a:cubicBezTo>
                    <a:cubicBezTo>
                      <a:pt x="335" y="1064"/>
                      <a:pt x="390" y="1063"/>
                      <a:pt x="431" y="1043"/>
                    </a:cubicBezTo>
                    <a:cubicBezTo>
                      <a:pt x="513" y="1005"/>
                      <a:pt x="584" y="951"/>
                      <a:pt x="675" y="951"/>
                    </a:cubicBezTo>
                    <a:cubicBezTo>
                      <a:pt x="675" y="900"/>
                      <a:pt x="635" y="912"/>
                      <a:pt x="603" y="887"/>
                    </a:cubicBezTo>
                    <a:cubicBezTo>
                      <a:pt x="647" y="891"/>
                      <a:pt x="687" y="900"/>
                      <a:pt x="687" y="951"/>
                    </a:cubicBezTo>
                    <a:cubicBezTo>
                      <a:pt x="738" y="940"/>
                      <a:pt x="738" y="940"/>
                      <a:pt x="738" y="940"/>
                    </a:cubicBezTo>
                    <a:cubicBezTo>
                      <a:pt x="775" y="903"/>
                      <a:pt x="775" y="903"/>
                      <a:pt x="775" y="903"/>
                    </a:cubicBezTo>
                    <a:cubicBezTo>
                      <a:pt x="747" y="847"/>
                      <a:pt x="747" y="847"/>
                      <a:pt x="747" y="847"/>
                    </a:cubicBezTo>
                    <a:cubicBezTo>
                      <a:pt x="695" y="823"/>
                      <a:pt x="695" y="823"/>
                      <a:pt x="695" y="823"/>
                    </a:cubicBezTo>
                    <a:cubicBezTo>
                      <a:pt x="703" y="803"/>
                      <a:pt x="703" y="803"/>
                      <a:pt x="703" y="803"/>
                    </a:cubicBezTo>
                    <a:cubicBezTo>
                      <a:pt x="683" y="799"/>
                      <a:pt x="683" y="799"/>
                      <a:pt x="683" y="799"/>
                    </a:cubicBezTo>
                    <a:cubicBezTo>
                      <a:pt x="659" y="739"/>
                      <a:pt x="659" y="739"/>
                      <a:pt x="659" y="739"/>
                    </a:cubicBezTo>
                    <a:cubicBezTo>
                      <a:pt x="691" y="730"/>
                      <a:pt x="694" y="665"/>
                      <a:pt x="659" y="655"/>
                    </a:cubicBezTo>
                    <a:cubicBezTo>
                      <a:pt x="673" y="607"/>
                      <a:pt x="662" y="539"/>
                      <a:pt x="699" y="507"/>
                    </a:cubicBezTo>
                    <a:cubicBezTo>
                      <a:pt x="699" y="503"/>
                      <a:pt x="699" y="503"/>
                      <a:pt x="699" y="503"/>
                    </a:cubicBezTo>
                    <a:cubicBezTo>
                      <a:pt x="635" y="431"/>
                      <a:pt x="635" y="431"/>
                      <a:pt x="635" y="431"/>
                    </a:cubicBezTo>
                    <a:cubicBezTo>
                      <a:pt x="674" y="416"/>
                      <a:pt x="647" y="400"/>
                      <a:pt x="651" y="373"/>
                    </a:cubicBezTo>
                    <a:cubicBezTo>
                      <a:pt x="655" y="352"/>
                      <a:pt x="663" y="332"/>
                      <a:pt x="667" y="311"/>
                    </a:cubicBezTo>
                    <a:cubicBezTo>
                      <a:pt x="646" y="296"/>
                      <a:pt x="635" y="294"/>
                      <a:pt x="611" y="307"/>
                    </a:cubicBezTo>
                    <a:cubicBezTo>
                      <a:pt x="612" y="274"/>
                      <a:pt x="637" y="257"/>
                      <a:pt x="645" y="227"/>
                    </a:cubicBezTo>
                    <a:cubicBezTo>
                      <a:pt x="659" y="180"/>
                      <a:pt x="605" y="111"/>
                      <a:pt x="559" y="103"/>
                    </a:cubicBezTo>
                    <a:cubicBezTo>
                      <a:pt x="583" y="23"/>
                      <a:pt x="583" y="23"/>
                      <a:pt x="583" y="23"/>
                    </a:cubicBezTo>
                    <a:cubicBezTo>
                      <a:pt x="544" y="8"/>
                      <a:pt x="484" y="0"/>
                      <a:pt x="463" y="47"/>
                    </a:cubicBezTo>
                  </a:path>
                </a:pathLst>
              </a:custGeom>
              <a:grpFill/>
              <a:ln w="3175">
                <a:noFill/>
                <a:round/>
                <a:headEnd/>
                <a:tailEnd/>
              </a:ln>
            </p:spPr>
            <p:txBody>
              <a:bodyPr vert="horz" wrap="square" lIns="121920" tIns="60960" rIns="121920" bIns="60960" numCol="1" anchor="t" anchorCtr="0" compatLnSpc="1">
                <a:prstTxWarp prst="textNoShape">
                  <a:avLst/>
                </a:prstTxWarp>
              </a:bodyPr>
              <a:lstStyle/>
              <a:p>
                <a:endParaRPr lang="de-DE"/>
              </a:p>
            </p:txBody>
          </p:sp>
          <p:sp>
            <p:nvSpPr>
              <p:cNvPr id="1076" name="Freeform 53">
                <a:extLst>
                  <a:ext uri="{FF2B5EF4-FFF2-40B4-BE49-F238E27FC236}">
                    <a16:creationId xmlns:a16="http://schemas.microsoft.com/office/drawing/2014/main" id="{9A214A33-769B-7B40-BA08-E9E7770F7BEF}"/>
                  </a:ext>
                </a:extLst>
              </p:cNvPr>
              <p:cNvSpPr>
                <a:spLocks/>
              </p:cNvSpPr>
              <p:nvPr/>
            </p:nvSpPr>
            <p:spPr bwMode="auto">
              <a:xfrm>
                <a:off x="783113" y="1817551"/>
                <a:ext cx="398463" cy="284163"/>
              </a:xfrm>
              <a:custGeom>
                <a:avLst/>
                <a:gdLst/>
                <a:ahLst/>
                <a:cxnLst>
                  <a:cxn ang="0">
                    <a:pos x="614" y="160"/>
                  </a:cxn>
                  <a:cxn ang="0">
                    <a:pos x="538" y="139"/>
                  </a:cxn>
                  <a:cxn ang="0">
                    <a:pos x="458" y="252"/>
                  </a:cxn>
                  <a:cxn ang="0">
                    <a:pos x="394" y="240"/>
                  </a:cxn>
                  <a:cxn ang="0">
                    <a:pos x="398" y="312"/>
                  </a:cxn>
                  <a:cxn ang="0">
                    <a:pos x="362" y="316"/>
                  </a:cxn>
                  <a:cxn ang="0">
                    <a:pos x="366" y="332"/>
                  </a:cxn>
                  <a:cxn ang="0">
                    <a:pos x="278" y="280"/>
                  </a:cxn>
                  <a:cxn ang="0">
                    <a:pos x="254" y="299"/>
                  </a:cxn>
                  <a:cxn ang="0">
                    <a:pos x="213" y="340"/>
                  </a:cxn>
                  <a:cxn ang="0">
                    <a:pos x="206" y="411"/>
                  </a:cxn>
                  <a:cxn ang="0">
                    <a:pos x="186" y="412"/>
                  </a:cxn>
                  <a:cxn ang="0">
                    <a:pos x="145" y="525"/>
                  </a:cxn>
                  <a:cxn ang="0">
                    <a:pos x="49" y="562"/>
                  </a:cxn>
                  <a:cxn ang="0">
                    <a:pos x="54" y="648"/>
                  </a:cxn>
                  <a:cxn ang="0">
                    <a:pos x="12" y="701"/>
                  </a:cxn>
                  <a:cxn ang="0">
                    <a:pos x="18" y="742"/>
                  </a:cxn>
                  <a:cxn ang="0">
                    <a:pos x="3" y="808"/>
                  </a:cxn>
                  <a:cxn ang="0">
                    <a:pos x="72" y="839"/>
                  </a:cxn>
                  <a:cxn ang="0">
                    <a:pos x="107" y="898"/>
                  </a:cxn>
                  <a:cxn ang="0">
                    <a:pos x="226" y="956"/>
                  </a:cxn>
                  <a:cxn ang="0">
                    <a:pos x="226" y="932"/>
                  </a:cxn>
                  <a:cxn ang="0">
                    <a:pos x="406" y="908"/>
                  </a:cxn>
                  <a:cxn ang="0">
                    <a:pos x="465" y="976"/>
                  </a:cxn>
                  <a:cxn ang="0">
                    <a:pos x="494" y="984"/>
                  </a:cxn>
                  <a:cxn ang="0">
                    <a:pos x="510" y="988"/>
                  </a:cxn>
                  <a:cxn ang="0">
                    <a:pos x="482" y="932"/>
                  </a:cxn>
                  <a:cxn ang="0">
                    <a:pos x="482" y="928"/>
                  </a:cxn>
                  <a:cxn ang="0">
                    <a:pos x="467" y="784"/>
                  </a:cxn>
                  <a:cxn ang="0">
                    <a:pos x="482" y="716"/>
                  </a:cxn>
                  <a:cxn ang="0">
                    <a:pos x="790" y="713"/>
                  </a:cxn>
                  <a:cxn ang="0">
                    <a:pos x="858" y="727"/>
                  </a:cxn>
                  <a:cxn ang="0">
                    <a:pos x="919" y="693"/>
                  </a:cxn>
                  <a:cxn ang="0">
                    <a:pos x="1050" y="728"/>
                  </a:cxn>
                  <a:cxn ang="0">
                    <a:pos x="1170" y="668"/>
                  </a:cxn>
                  <a:cxn ang="0">
                    <a:pos x="1206" y="660"/>
                  </a:cxn>
                  <a:cxn ang="0">
                    <a:pos x="1198" y="652"/>
                  </a:cxn>
                  <a:cxn ang="0">
                    <a:pos x="1198" y="648"/>
                  </a:cxn>
                  <a:cxn ang="0">
                    <a:pos x="1313" y="641"/>
                  </a:cxn>
                  <a:cxn ang="0">
                    <a:pos x="1341" y="620"/>
                  </a:cxn>
                  <a:cxn ang="0">
                    <a:pos x="1326" y="480"/>
                  </a:cxn>
                  <a:cxn ang="0">
                    <a:pos x="1326" y="476"/>
                  </a:cxn>
                  <a:cxn ang="0">
                    <a:pos x="1362" y="464"/>
                  </a:cxn>
                  <a:cxn ang="0">
                    <a:pos x="1351" y="432"/>
                  </a:cxn>
                  <a:cxn ang="0">
                    <a:pos x="1242" y="423"/>
                  </a:cxn>
                  <a:cxn ang="0">
                    <a:pos x="1142" y="360"/>
                  </a:cxn>
                  <a:cxn ang="0">
                    <a:pos x="1142" y="304"/>
                  </a:cxn>
                  <a:cxn ang="0">
                    <a:pos x="1190" y="308"/>
                  </a:cxn>
                  <a:cxn ang="0">
                    <a:pos x="1071" y="235"/>
                  </a:cxn>
                  <a:cxn ang="0">
                    <a:pos x="998" y="108"/>
                  </a:cxn>
                  <a:cxn ang="0">
                    <a:pos x="1002" y="52"/>
                  </a:cxn>
                  <a:cxn ang="0">
                    <a:pos x="1002" y="48"/>
                  </a:cxn>
                  <a:cxn ang="0">
                    <a:pos x="1006" y="16"/>
                  </a:cxn>
                  <a:cxn ang="0">
                    <a:pos x="854" y="0"/>
                  </a:cxn>
                  <a:cxn ang="0">
                    <a:pos x="778" y="47"/>
                  </a:cxn>
                  <a:cxn ang="0">
                    <a:pos x="730" y="63"/>
                  </a:cxn>
                  <a:cxn ang="0">
                    <a:pos x="678" y="95"/>
                  </a:cxn>
                  <a:cxn ang="0">
                    <a:pos x="621" y="110"/>
                  </a:cxn>
                  <a:cxn ang="0">
                    <a:pos x="614" y="160"/>
                  </a:cxn>
                </a:cxnLst>
                <a:rect l="0" t="0" r="r" b="b"/>
                <a:pathLst>
                  <a:path w="1398" h="995">
                    <a:moveTo>
                      <a:pt x="614" y="160"/>
                    </a:moveTo>
                    <a:cubicBezTo>
                      <a:pt x="588" y="157"/>
                      <a:pt x="564" y="138"/>
                      <a:pt x="538" y="139"/>
                    </a:cubicBezTo>
                    <a:cubicBezTo>
                      <a:pt x="482" y="141"/>
                      <a:pt x="458" y="207"/>
                      <a:pt x="458" y="252"/>
                    </a:cubicBezTo>
                    <a:cubicBezTo>
                      <a:pt x="394" y="240"/>
                      <a:pt x="394" y="240"/>
                      <a:pt x="394" y="240"/>
                    </a:cubicBezTo>
                    <a:cubicBezTo>
                      <a:pt x="398" y="312"/>
                      <a:pt x="398" y="312"/>
                      <a:pt x="398" y="312"/>
                    </a:cubicBezTo>
                    <a:cubicBezTo>
                      <a:pt x="362" y="316"/>
                      <a:pt x="362" y="316"/>
                      <a:pt x="362" y="316"/>
                    </a:cubicBezTo>
                    <a:cubicBezTo>
                      <a:pt x="366" y="332"/>
                      <a:pt x="366" y="332"/>
                      <a:pt x="366" y="332"/>
                    </a:cubicBezTo>
                    <a:cubicBezTo>
                      <a:pt x="344" y="324"/>
                      <a:pt x="297" y="277"/>
                      <a:pt x="278" y="280"/>
                    </a:cubicBezTo>
                    <a:cubicBezTo>
                      <a:pt x="268" y="281"/>
                      <a:pt x="261" y="293"/>
                      <a:pt x="254" y="299"/>
                    </a:cubicBezTo>
                    <a:cubicBezTo>
                      <a:pt x="241" y="311"/>
                      <a:pt x="217" y="322"/>
                      <a:pt x="213" y="340"/>
                    </a:cubicBezTo>
                    <a:cubicBezTo>
                      <a:pt x="208" y="364"/>
                      <a:pt x="258" y="405"/>
                      <a:pt x="206" y="411"/>
                    </a:cubicBezTo>
                    <a:cubicBezTo>
                      <a:pt x="199" y="412"/>
                      <a:pt x="192" y="412"/>
                      <a:pt x="186" y="412"/>
                    </a:cubicBezTo>
                    <a:cubicBezTo>
                      <a:pt x="192" y="455"/>
                      <a:pt x="195" y="502"/>
                      <a:pt x="145" y="525"/>
                    </a:cubicBezTo>
                    <a:cubicBezTo>
                      <a:pt x="115" y="539"/>
                      <a:pt x="69" y="528"/>
                      <a:pt x="49" y="562"/>
                    </a:cubicBezTo>
                    <a:cubicBezTo>
                      <a:pt x="33" y="588"/>
                      <a:pt x="62" y="619"/>
                      <a:pt x="54" y="648"/>
                    </a:cubicBezTo>
                    <a:cubicBezTo>
                      <a:pt x="47" y="677"/>
                      <a:pt x="21" y="681"/>
                      <a:pt x="12" y="701"/>
                    </a:cubicBezTo>
                    <a:cubicBezTo>
                      <a:pt x="7" y="714"/>
                      <a:pt x="18" y="728"/>
                      <a:pt x="18" y="742"/>
                    </a:cubicBezTo>
                    <a:cubicBezTo>
                      <a:pt x="17" y="763"/>
                      <a:pt x="0" y="787"/>
                      <a:pt x="3" y="808"/>
                    </a:cubicBezTo>
                    <a:cubicBezTo>
                      <a:pt x="10" y="855"/>
                      <a:pt x="50" y="823"/>
                      <a:pt x="72" y="839"/>
                    </a:cubicBezTo>
                    <a:cubicBezTo>
                      <a:pt x="89" y="851"/>
                      <a:pt x="95" y="881"/>
                      <a:pt x="107" y="898"/>
                    </a:cubicBezTo>
                    <a:cubicBezTo>
                      <a:pt x="132" y="934"/>
                      <a:pt x="181" y="956"/>
                      <a:pt x="226" y="956"/>
                    </a:cubicBezTo>
                    <a:cubicBezTo>
                      <a:pt x="226" y="932"/>
                      <a:pt x="226" y="932"/>
                      <a:pt x="226" y="932"/>
                    </a:cubicBezTo>
                    <a:cubicBezTo>
                      <a:pt x="280" y="910"/>
                      <a:pt x="347" y="882"/>
                      <a:pt x="406" y="908"/>
                    </a:cubicBezTo>
                    <a:cubicBezTo>
                      <a:pt x="438" y="921"/>
                      <a:pt x="445" y="951"/>
                      <a:pt x="465" y="976"/>
                    </a:cubicBezTo>
                    <a:cubicBezTo>
                      <a:pt x="473" y="986"/>
                      <a:pt x="484" y="995"/>
                      <a:pt x="494" y="984"/>
                    </a:cubicBezTo>
                    <a:cubicBezTo>
                      <a:pt x="510" y="988"/>
                      <a:pt x="510" y="988"/>
                      <a:pt x="510" y="988"/>
                    </a:cubicBezTo>
                    <a:cubicBezTo>
                      <a:pt x="482" y="932"/>
                      <a:pt x="482" y="932"/>
                      <a:pt x="482" y="932"/>
                    </a:cubicBezTo>
                    <a:cubicBezTo>
                      <a:pt x="482" y="928"/>
                      <a:pt x="482" y="928"/>
                      <a:pt x="482" y="928"/>
                    </a:cubicBezTo>
                    <a:cubicBezTo>
                      <a:pt x="509" y="885"/>
                      <a:pt x="472" y="826"/>
                      <a:pt x="467" y="784"/>
                    </a:cubicBezTo>
                    <a:cubicBezTo>
                      <a:pt x="463" y="758"/>
                      <a:pt x="479" y="740"/>
                      <a:pt x="482" y="716"/>
                    </a:cubicBezTo>
                    <a:cubicBezTo>
                      <a:pt x="585" y="716"/>
                      <a:pt x="688" y="713"/>
                      <a:pt x="790" y="713"/>
                    </a:cubicBezTo>
                    <a:cubicBezTo>
                      <a:pt x="813" y="713"/>
                      <a:pt x="837" y="727"/>
                      <a:pt x="858" y="727"/>
                    </a:cubicBezTo>
                    <a:cubicBezTo>
                      <a:pt x="879" y="727"/>
                      <a:pt x="897" y="698"/>
                      <a:pt x="919" y="693"/>
                    </a:cubicBezTo>
                    <a:cubicBezTo>
                      <a:pt x="948" y="687"/>
                      <a:pt x="1035" y="700"/>
                      <a:pt x="1050" y="728"/>
                    </a:cubicBezTo>
                    <a:cubicBezTo>
                      <a:pt x="1095" y="713"/>
                      <a:pt x="1149" y="720"/>
                      <a:pt x="1170" y="668"/>
                    </a:cubicBezTo>
                    <a:cubicBezTo>
                      <a:pt x="1206" y="660"/>
                      <a:pt x="1206" y="660"/>
                      <a:pt x="1206" y="660"/>
                    </a:cubicBezTo>
                    <a:cubicBezTo>
                      <a:pt x="1198" y="652"/>
                      <a:pt x="1198" y="652"/>
                      <a:pt x="1198" y="652"/>
                    </a:cubicBezTo>
                    <a:cubicBezTo>
                      <a:pt x="1198" y="648"/>
                      <a:pt x="1198" y="648"/>
                      <a:pt x="1198" y="648"/>
                    </a:cubicBezTo>
                    <a:cubicBezTo>
                      <a:pt x="1232" y="631"/>
                      <a:pt x="1275" y="652"/>
                      <a:pt x="1313" y="641"/>
                    </a:cubicBezTo>
                    <a:cubicBezTo>
                      <a:pt x="1324" y="638"/>
                      <a:pt x="1332" y="627"/>
                      <a:pt x="1341" y="620"/>
                    </a:cubicBezTo>
                    <a:cubicBezTo>
                      <a:pt x="1398" y="574"/>
                      <a:pt x="1374" y="524"/>
                      <a:pt x="1326" y="480"/>
                    </a:cubicBezTo>
                    <a:cubicBezTo>
                      <a:pt x="1326" y="476"/>
                      <a:pt x="1326" y="476"/>
                      <a:pt x="1326" y="476"/>
                    </a:cubicBezTo>
                    <a:cubicBezTo>
                      <a:pt x="1362" y="464"/>
                      <a:pt x="1362" y="464"/>
                      <a:pt x="1362" y="464"/>
                    </a:cubicBezTo>
                    <a:cubicBezTo>
                      <a:pt x="1359" y="453"/>
                      <a:pt x="1356" y="442"/>
                      <a:pt x="1351" y="432"/>
                    </a:cubicBezTo>
                    <a:cubicBezTo>
                      <a:pt x="1328" y="384"/>
                      <a:pt x="1277" y="440"/>
                      <a:pt x="1242" y="423"/>
                    </a:cubicBezTo>
                    <a:cubicBezTo>
                      <a:pt x="1206" y="406"/>
                      <a:pt x="1184" y="363"/>
                      <a:pt x="1142" y="360"/>
                    </a:cubicBezTo>
                    <a:cubicBezTo>
                      <a:pt x="1142" y="304"/>
                      <a:pt x="1142" y="304"/>
                      <a:pt x="1142" y="304"/>
                    </a:cubicBezTo>
                    <a:cubicBezTo>
                      <a:pt x="1160" y="314"/>
                      <a:pt x="1171" y="314"/>
                      <a:pt x="1190" y="308"/>
                    </a:cubicBezTo>
                    <a:cubicBezTo>
                      <a:pt x="1173" y="266"/>
                      <a:pt x="1100" y="262"/>
                      <a:pt x="1071" y="235"/>
                    </a:cubicBezTo>
                    <a:cubicBezTo>
                      <a:pt x="1028" y="194"/>
                      <a:pt x="1051" y="137"/>
                      <a:pt x="998" y="108"/>
                    </a:cubicBezTo>
                    <a:cubicBezTo>
                      <a:pt x="1002" y="52"/>
                      <a:pt x="1002" y="52"/>
                      <a:pt x="1002" y="52"/>
                    </a:cubicBezTo>
                    <a:cubicBezTo>
                      <a:pt x="1002" y="48"/>
                      <a:pt x="1002" y="48"/>
                      <a:pt x="1002" y="48"/>
                    </a:cubicBezTo>
                    <a:cubicBezTo>
                      <a:pt x="1013" y="37"/>
                      <a:pt x="1011" y="30"/>
                      <a:pt x="1006" y="16"/>
                    </a:cubicBezTo>
                    <a:cubicBezTo>
                      <a:pt x="854" y="0"/>
                      <a:pt x="854" y="0"/>
                      <a:pt x="854" y="0"/>
                    </a:cubicBezTo>
                    <a:cubicBezTo>
                      <a:pt x="778" y="47"/>
                      <a:pt x="778" y="47"/>
                      <a:pt x="778" y="47"/>
                    </a:cubicBezTo>
                    <a:cubicBezTo>
                      <a:pt x="730" y="63"/>
                      <a:pt x="730" y="63"/>
                      <a:pt x="730" y="63"/>
                    </a:cubicBezTo>
                    <a:cubicBezTo>
                      <a:pt x="678" y="95"/>
                      <a:pt x="678" y="95"/>
                      <a:pt x="678" y="95"/>
                    </a:cubicBezTo>
                    <a:cubicBezTo>
                      <a:pt x="621" y="110"/>
                      <a:pt x="621" y="110"/>
                      <a:pt x="621" y="110"/>
                    </a:cubicBezTo>
                    <a:lnTo>
                      <a:pt x="614" y="160"/>
                    </a:lnTo>
                    <a:close/>
                  </a:path>
                </a:pathLst>
              </a:custGeom>
              <a:grpFill/>
              <a:ln w="3175">
                <a:noFill/>
                <a:round/>
                <a:headEnd/>
                <a:tailEnd/>
              </a:ln>
            </p:spPr>
            <p:txBody>
              <a:bodyPr vert="horz" wrap="square" lIns="121920" tIns="60960" rIns="121920" bIns="60960" numCol="1" anchor="t" anchorCtr="0" compatLnSpc="1">
                <a:prstTxWarp prst="textNoShape">
                  <a:avLst/>
                </a:prstTxWarp>
              </a:bodyPr>
              <a:lstStyle/>
              <a:p>
                <a:endParaRPr lang="de-DE"/>
              </a:p>
            </p:txBody>
          </p:sp>
          <p:sp>
            <p:nvSpPr>
              <p:cNvPr id="1077" name="Freeform 54">
                <a:extLst>
                  <a:ext uri="{FF2B5EF4-FFF2-40B4-BE49-F238E27FC236}">
                    <a16:creationId xmlns:a16="http://schemas.microsoft.com/office/drawing/2014/main" id="{F702EA6F-05B8-B71F-9AD8-1C64A4A88C5D}"/>
                  </a:ext>
                </a:extLst>
              </p:cNvPr>
              <p:cNvSpPr>
                <a:spLocks/>
              </p:cNvSpPr>
              <p:nvPr/>
            </p:nvSpPr>
            <p:spPr bwMode="auto">
              <a:xfrm>
                <a:off x="630713" y="2035039"/>
                <a:ext cx="304800" cy="317500"/>
              </a:xfrm>
              <a:custGeom>
                <a:avLst/>
                <a:gdLst/>
                <a:ahLst/>
                <a:cxnLst>
                  <a:cxn ang="0">
                    <a:pos x="380" y="28"/>
                  </a:cxn>
                  <a:cxn ang="0">
                    <a:pos x="340" y="8"/>
                  </a:cxn>
                  <a:cxn ang="0">
                    <a:pos x="340" y="60"/>
                  </a:cxn>
                  <a:cxn ang="0">
                    <a:pos x="284" y="100"/>
                  </a:cxn>
                  <a:cxn ang="0">
                    <a:pos x="164" y="52"/>
                  </a:cxn>
                  <a:cxn ang="0">
                    <a:pos x="112" y="92"/>
                  </a:cxn>
                  <a:cxn ang="0">
                    <a:pos x="80" y="124"/>
                  </a:cxn>
                  <a:cxn ang="0">
                    <a:pos x="82" y="164"/>
                  </a:cxn>
                  <a:cxn ang="0">
                    <a:pos x="124" y="240"/>
                  </a:cxn>
                  <a:cxn ang="0">
                    <a:pos x="148" y="284"/>
                  </a:cxn>
                  <a:cxn ang="0">
                    <a:pos x="148" y="288"/>
                  </a:cxn>
                  <a:cxn ang="0">
                    <a:pos x="118" y="341"/>
                  </a:cxn>
                  <a:cxn ang="0">
                    <a:pos x="154" y="364"/>
                  </a:cxn>
                  <a:cxn ang="0">
                    <a:pos x="160" y="408"/>
                  </a:cxn>
                  <a:cxn ang="0">
                    <a:pos x="66" y="393"/>
                  </a:cxn>
                  <a:cxn ang="0">
                    <a:pos x="104" y="448"/>
                  </a:cxn>
                  <a:cxn ang="0">
                    <a:pos x="112" y="468"/>
                  </a:cxn>
                  <a:cxn ang="0">
                    <a:pos x="72" y="548"/>
                  </a:cxn>
                  <a:cxn ang="0">
                    <a:pos x="20" y="544"/>
                  </a:cxn>
                  <a:cxn ang="0">
                    <a:pos x="43" y="680"/>
                  </a:cxn>
                  <a:cxn ang="0">
                    <a:pos x="0" y="736"/>
                  </a:cxn>
                  <a:cxn ang="0">
                    <a:pos x="68" y="776"/>
                  </a:cxn>
                  <a:cxn ang="0">
                    <a:pos x="123" y="783"/>
                  </a:cxn>
                  <a:cxn ang="0">
                    <a:pos x="149" y="836"/>
                  </a:cxn>
                  <a:cxn ang="0">
                    <a:pos x="196" y="857"/>
                  </a:cxn>
                  <a:cxn ang="0">
                    <a:pos x="212" y="936"/>
                  </a:cxn>
                  <a:cxn ang="0">
                    <a:pos x="212" y="940"/>
                  </a:cxn>
                  <a:cxn ang="0">
                    <a:pos x="176" y="1112"/>
                  </a:cxn>
                  <a:cxn ang="0">
                    <a:pos x="352" y="1048"/>
                  </a:cxn>
                  <a:cxn ang="0">
                    <a:pos x="380" y="1029"/>
                  </a:cxn>
                  <a:cxn ang="0">
                    <a:pos x="482" y="994"/>
                  </a:cxn>
                  <a:cxn ang="0">
                    <a:pos x="616" y="980"/>
                  </a:cxn>
                  <a:cxn ang="0">
                    <a:pos x="804" y="960"/>
                  </a:cxn>
                  <a:cxn ang="0">
                    <a:pos x="892" y="975"/>
                  </a:cxn>
                  <a:cxn ang="0">
                    <a:pos x="927" y="978"/>
                  </a:cxn>
                  <a:cxn ang="0">
                    <a:pos x="940" y="936"/>
                  </a:cxn>
                  <a:cxn ang="0">
                    <a:pos x="944" y="984"/>
                  </a:cxn>
                  <a:cxn ang="0">
                    <a:pos x="1021" y="976"/>
                  </a:cxn>
                  <a:cxn ang="0">
                    <a:pos x="1017" y="896"/>
                  </a:cxn>
                  <a:cxn ang="0">
                    <a:pos x="981" y="876"/>
                  </a:cxn>
                  <a:cxn ang="0">
                    <a:pos x="964" y="828"/>
                  </a:cxn>
                  <a:cxn ang="0">
                    <a:pos x="947" y="764"/>
                  </a:cxn>
                  <a:cxn ang="0">
                    <a:pos x="945" y="674"/>
                  </a:cxn>
                  <a:cxn ang="0">
                    <a:pos x="979" y="616"/>
                  </a:cxn>
                  <a:cxn ang="0">
                    <a:pos x="1009" y="510"/>
                  </a:cxn>
                  <a:cxn ang="0">
                    <a:pos x="1064" y="436"/>
                  </a:cxn>
                  <a:cxn ang="0">
                    <a:pos x="1051" y="332"/>
                  </a:cxn>
                  <a:cxn ang="0">
                    <a:pos x="1025" y="280"/>
                  </a:cxn>
                  <a:cxn ang="0">
                    <a:pos x="1040" y="228"/>
                  </a:cxn>
                  <a:cxn ang="0">
                    <a:pos x="956" y="153"/>
                  </a:cxn>
                  <a:cxn ang="0">
                    <a:pos x="800" y="154"/>
                  </a:cxn>
                  <a:cxn ang="0">
                    <a:pos x="748" y="192"/>
                  </a:cxn>
                  <a:cxn ang="0">
                    <a:pos x="668" y="172"/>
                  </a:cxn>
                  <a:cxn ang="0">
                    <a:pos x="642" y="131"/>
                  </a:cxn>
                  <a:cxn ang="0">
                    <a:pos x="609" y="76"/>
                  </a:cxn>
                  <a:cxn ang="0">
                    <a:pos x="540" y="60"/>
                  </a:cxn>
                  <a:cxn ang="0">
                    <a:pos x="544" y="52"/>
                  </a:cxn>
                  <a:cxn ang="0">
                    <a:pos x="472" y="62"/>
                  </a:cxn>
                  <a:cxn ang="0">
                    <a:pos x="433" y="87"/>
                  </a:cxn>
                  <a:cxn ang="0">
                    <a:pos x="420" y="0"/>
                  </a:cxn>
                  <a:cxn ang="0">
                    <a:pos x="380" y="28"/>
                  </a:cxn>
                </a:cxnLst>
                <a:rect l="0" t="0" r="r" b="b"/>
                <a:pathLst>
                  <a:path w="1066" h="1112">
                    <a:moveTo>
                      <a:pt x="380" y="28"/>
                    </a:moveTo>
                    <a:cubicBezTo>
                      <a:pt x="340" y="8"/>
                      <a:pt x="340" y="8"/>
                      <a:pt x="340" y="8"/>
                    </a:cubicBezTo>
                    <a:cubicBezTo>
                      <a:pt x="330" y="27"/>
                      <a:pt x="331" y="41"/>
                      <a:pt x="340" y="60"/>
                    </a:cubicBezTo>
                    <a:cubicBezTo>
                      <a:pt x="309" y="67"/>
                      <a:pt x="278" y="58"/>
                      <a:pt x="284" y="100"/>
                    </a:cubicBezTo>
                    <a:cubicBezTo>
                      <a:pt x="260" y="82"/>
                      <a:pt x="194" y="41"/>
                      <a:pt x="164" y="52"/>
                    </a:cubicBezTo>
                    <a:cubicBezTo>
                      <a:pt x="139" y="62"/>
                      <a:pt x="143" y="94"/>
                      <a:pt x="112" y="92"/>
                    </a:cubicBezTo>
                    <a:cubicBezTo>
                      <a:pt x="101" y="103"/>
                      <a:pt x="86" y="110"/>
                      <a:pt x="80" y="124"/>
                    </a:cubicBezTo>
                    <a:cubicBezTo>
                      <a:pt x="74" y="138"/>
                      <a:pt x="81" y="149"/>
                      <a:pt x="82" y="164"/>
                    </a:cubicBezTo>
                    <a:cubicBezTo>
                      <a:pt x="84" y="200"/>
                      <a:pt x="71" y="238"/>
                      <a:pt x="124" y="240"/>
                    </a:cubicBezTo>
                    <a:cubicBezTo>
                      <a:pt x="114" y="266"/>
                      <a:pt x="121" y="276"/>
                      <a:pt x="148" y="284"/>
                    </a:cubicBezTo>
                    <a:cubicBezTo>
                      <a:pt x="148" y="288"/>
                      <a:pt x="148" y="288"/>
                      <a:pt x="148" y="288"/>
                    </a:cubicBezTo>
                    <a:cubicBezTo>
                      <a:pt x="128" y="291"/>
                      <a:pt x="96" y="319"/>
                      <a:pt x="118" y="341"/>
                    </a:cubicBezTo>
                    <a:cubicBezTo>
                      <a:pt x="129" y="351"/>
                      <a:pt x="144" y="350"/>
                      <a:pt x="154" y="364"/>
                    </a:cubicBezTo>
                    <a:cubicBezTo>
                      <a:pt x="162" y="377"/>
                      <a:pt x="160" y="393"/>
                      <a:pt x="160" y="408"/>
                    </a:cubicBezTo>
                    <a:cubicBezTo>
                      <a:pt x="143" y="390"/>
                      <a:pt x="87" y="366"/>
                      <a:pt x="66" y="393"/>
                    </a:cubicBezTo>
                    <a:cubicBezTo>
                      <a:pt x="46" y="420"/>
                      <a:pt x="77" y="451"/>
                      <a:pt x="104" y="448"/>
                    </a:cubicBezTo>
                    <a:cubicBezTo>
                      <a:pt x="112" y="468"/>
                      <a:pt x="112" y="468"/>
                      <a:pt x="112" y="468"/>
                    </a:cubicBezTo>
                    <a:cubicBezTo>
                      <a:pt x="83" y="473"/>
                      <a:pt x="76" y="523"/>
                      <a:pt x="72" y="548"/>
                    </a:cubicBezTo>
                    <a:cubicBezTo>
                      <a:pt x="20" y="544"/>
                      <a:pt x="20" y="544"/>
                      <a:pt x="20" y="544"/>
                    </a:cubicBezTo>
                    <a:cubicBezTo>
                      <a:pt x="31" y="589"/>
                      <a:pt x="66" y="633"/>
                      <a:pt x="43" y="680"/>
                    </a:cubicBezTo>
                    <a:cubicBezTo>
                      <a:pt x="33" y="702"/>
                      <a:pt x="11" y="714"/>
                      <a:pt x="0" y="736"/>
                    </a:cubicBezTo>
                    <a:cubicBezTo>
                      <a:pt x="68" y="776"/>
                      <a:pt x="68" y="776"/>
                      <a:pt x="68" y="776"/>
                    </a:cubicBezTo>
                    <a:cubicBezTo>
                      <a:pt x="123" y="783"/>
                      <a:pt x="123" y="783"/>
                      <a:pt x="123" y="783"/>
                    </a:cubicBezTo>
                    <a:cubicBezTo>
                      <a:pt x="149" y="836"/>
                      <a:pt x="149" y="836"/>
                      <a:pt x="149" y="836"/>
                    </a:cubicBezTo>
                    <a:cubicBezTo>
                      <a:pt x="196" y="857"/>
                      <a:pt x="196" y="857"/>
                      <a:pt x="196" y="857"/>
                    </a:cubicBezTo>
                    <a:cubicBezTo>
                      <a:pt x="212" y="936"/>
                      <a:pt x="212" y="936"/>
                      <a:pt x="212" y="936"/>
                    </a:cubicBezTo>
                    <a:cubicBezTo>
                      <a:pt x="212" y="940"/>
                      <a:pt x="212" y="940"/>
                      <a:pt x="212" y="940"/>
                    </a:cubicBezTo>
                    <a:cubicBezTo>
                      <a:pt x="161" y="988"/>
                      <a:pt x="187" y="1050"/>
                      <a:pt x="176" y="1112"/>
                    </a:cubicBezTo>
                    <a:cubicBezTo>
                      <a:pt x="352" y="1048"/>
                      <a:pt x="352" y="1048"/>
                      <a:pt x="352" y="1048"/>
                    </a:cubicBezTo>
                    <a:cubicBezTo>
                      <a:pt x="380" y="1029"/>
                      <a:pt x="380" y="1029"/>
                      <a:pt x="380" y="1029"/>
                    </a:cubicBezTo>
                    <a:cubicBezTo>
                      <a:pt x="482" y="994"/>
                      <a:pt x="482" y="994"/>
                      <a:pt x="482" y="994"/>
                    </a:cubicBezTo>
                    <a:cubicBezTo>
                      <a:pt x="616" y="980"/>
                      <a:pt x="616" y="980"/>
                      <a:pt x="616" y="980"/>
                    </a:cubicBezTo>
                    <a:cubicBezTo>
                      <a:pt x="804" y="960"/>
                      <a:pt x="804" y="960"/>
                      <a:pt x="804" y="960"/>
                    </a:cubicBezTo>
                    <a:cubicBezTo>
                      <a:pt x="892" y="975"/>
                      <a:pt x="892" y="975"/>
                      <a:pt x="892" y="975"/>
                    </a:cubicBezTo>
                    <a:cubicBezTo>
                      <a:pt x="927" y="978"/>
                      <a:pt x="927" y="978"/>
                      <a:pt x="927" y="978"/>
                    </a:cubicBezTo>
                    <a:cubicBezTo>
                      <a:pt x="940" y="936"/>
                      <a:pt x="940" y="936"/>
                      <a:pt x="940" y="936"/>
                    </a:cubicBezTo>
                    <a:cubicBezTo>
                      <a:pt x="944" y="984"/>
                      <a:pt x="944" y="984"/>
                      <a:pt x="944" y="984"/>
                    </a:cubicBezTo>
                    <a:cubicBezTo>
                      <a:pt x="963" y="987"/>
                      <a:pt x="1005" y="990"/>
                      <a:pt x="1021" y="976"/>
                    </a:cubicBezTo>
                    <a:cubicBezTo>
                      <a:pt x="1028" y="970"/>
                      <a:pt x="1022" y="906"/>
                      <a:pt x="1017" y="896"/>
                    </a:cubicBezTo>
                    <a:cubicBezTo>
                      <a:pt x="1010" y="881"/>
                      <a:pt x="989" y="889"/>
                      <a:pt x="981" y="876"/>
                    </a:cubicBezTo>
                    <a:cubicBezTo>
                      <a:pt x="972" y="860"/>
                      <a:pt x="981" y="841"/>
                      <a:pt x="964" y="828"/>
                    </a:cubicBezTo>
                    <a:cubicBezTo>
                      <a:pt x="970" y="803"/>
                      <a:pt x="954" y="786"/>
                      <a:pt x="947" y="764"/>
                    </a:cubicBezTo>
                    <a:cubicBezTo>
                      <a:pt x="938" y="738"/>
                      <a:pt x="937" y="700"/>
                      <a:pt x="945" y="674"/>
                    </a:cubicBezTo>
                    <a:cubicBezTo>
                      <a:pt x="951" y="652"/>
                      <a:pt x="971" y="638"/>
                      <a:pt x="979" y="616"/>
                    </a:cubicBezTo>
                    <a:cubicBezTo>
                      <a:pt x="991" y="580"/>
                      <a:pt x="989" y="545"/>
                      <a:pt x="1009" y="510"/>
                    </a:cubicBezTo>
                    <a:cubicBezTo>
                      <a:pt x="1021" y="489"/>
                      <a:pt x="1063" y="460"/>
                      <a:pt x="1064" y="436"/>
                    </a:cubicBezTo>
                    <a:cubicBezTo>
                      <a:pt x="1066" y="407"/>
                      <a:pt x="1060" y="359"/>
                      <a:pt x="1051" y="332"/>
                    </a:cubicBezTo>
                    <a:cubicBezTo>
                      <a:pt x="1045" y="316"/>
                      <a:pt x="1027" y="296"/>
                      <a:pt x="1025" y="280"/>
                    </a:cubicBezTo>
                    <a:cubicBezTo>
                      <a:pt x="1024" y="265"/>
                      <a:pt x="1035" y="242"/>
                      <a:pt x="1040" y="228"/>
                    </a:cubicBezTo>
                    <a:cubicBezTo>
                      <a:pt x="996" y="220"/>
                      <a:pt x="989" y="179"/>
                      <a:pt x="956" y="153"/>
                    </a:cubicBezTo>
                    <a:cubicBezTo>
                      <a:pt x="915" y="122"/>
                      <a:pt x="842" y="135"/>
                      <a:pt x="800" y="154"/>
                    </a:cubicBezTo>
                    <a:cubicBezTo>
                      <a:pt x="775" y="166"/>
                      <a:pt x="753" y="159"/>
                      <a:pt x="748" y="192"/>
                    </a:cubicBezTo>
                    <a:cubicBezTo>
                      <a:pt x="668" y="172"/>
                      <a:pt x="668" y="172"/>
                      <a:pt x="668" y="172"/>
                    </a:cubicBezTo>
                    <a:cubicBezTo>
                      <a:pt x="671" y="151"/>
                      <a:pt x="653" y="146"/>
                      <a:pt x="642" y="131"/>
                    </a:cubicBezTo>
                    <a:cubicBezTo>
                      <a:pt x="630" y="116"/>
                      <a:pt x="625" y="88"/>
                      <a:pt x="609" y="76"/>
                    </a:cubicBezTo>
                    <a:cubicBezTo>
                      <a:pt x="592" y="64"/>
                      <a:pt x="560" y="68"/>
                      <a:pt x="540" y="60"/>
                    </a:cubicBezTo>
                    <a:cubicBezTo>
                      <a:pt x="544" y="52"/>
                      <a:pt x="544" y="52"/>
                      <a:pt x="544" y="52"/>
                    </a:cubicBezTo>
                    <a:cubicBezTo>
                      <a:pt x="523" y="43"/>
                      <a:pt x="491" y="48"/>
                      <a:pt x="472" y="62"/>
                    </a:cubicBezTo>
                    <a:cubicBezTo>
                      <a:pt x="462" y="71"/>
                      <a:pt x="450" y="97"/>
                      <a:pt x="433" y="87"/>
                    </a:cubicBezTo>
                    <a:cubicBezTo>
                      <a:pt x="422" y="80"/>
                      <a:pt x="424" y="16"/>
                      <a:pt x="420" y="0"/>
                    </a:cubicBezTo>
                    <a:cubicBezTo>
                      <a:pt x="399" y="0"/>
                      <a:pt x="374" y="1"/>
                      <a:pt x="380" y="28"/>
                    </a:cubicBezTo>
                    <a:close/>
                  </a:path>
                </a:pathLst>
              </a:custGeom>
              <a:grpFill/>
              <a:ln w="3175">
                <a:noFill/>
                <a:round/>
                <a:headEnd/>
                <a:tailEnd/>
              </a:ln>
            </p:spPr>
            <p:txBody>
              <a:bodyPr vert="horz" wrap="square" lIns="121920" tIns="60960" rIns="121920" bIns="60960" numCol="1" anchor="t" anchorCtr="0" compatLnSpc="1">
                <a:prstTxWarp prst="textNoShape">
                  <a:avLst/>
                </a:prstTxWarp>
              </a:bodyPr>
              <a:lstStyle/>
              <a:p>
                <a:endParaRPr lang="de-DE"/>
              </a:p>
            </p:txBody>
          </p:sp>
          <p:sp>
            <p:nvSpPr>
              <p:cNvPr id="1078" name="Freeform 55">
                <a:extLst>
                  <a:ext uri="{FF2B5EF4-FFF2-40B4-BE49-F238E27FC236}">
                    <a16:creationId xmlns:a16="http://schemas.microsoft.com/office/drawing/2014/main" id="{E5F636DB-8BD2-9F6E-2EEB-D6B0A1C55416}"/>
                  </a:ext>
                </a:extLst>
              </p:cNvPr>
              <p:cNvSpPr>
                <a:spLocks noEditPoints="1"/>
              </p:cNvSpPr>
              <p:nvPr/>
            </p:nvSpPr>
            <p:spPr bwMode="auto">
              <a:xfrm>
                <a:off x="489426" y="2142989"/>
                <a:ext cx="206375" cy="212725"/>
              </a:xfrm>
              <a:custGeom>
                <a:avLst/>
                <a:gdLst/>
                <a:ahLst/>
                <a:cxnLst>
                  <a:cxn ang="0">
                    <a:pos x="0" y="283"/>
                  </a:cxn>
                  <a:cxn ang="0">
                    <a:pos x="108" y="371"/>
                  </a:cxn>
                  <a:cxn ang="0">
                    <a:pos x="176" y="423"/>
                  </a:cxn>
                  <a:cxn ang="0">
                    <a:pos x="232" y="464"/>
                  </a:cxn>
                  <a:cxn ang="0">
                    <a:pos x="384" y="605"/>
                  </a:cxn>
                  <a:cxn ang="0">
                    <a:pos x="536" y="685"/>
                  </a:cxn>
                  <a:cxn ang="0">
                    <a:pos x="613" y="715"/>
                  </a:cxn>
                  <a:cxn ang="0">
                    <a:pos x="675" y="738"/>
                  </a:cxn>
                  <a:cxn ang="0">
                    <a:pos x="684" y="624"/>
                  </a:cxn>
                  <a:cxn ang="0">
                    <a:pos x="720" y="559"/>
                  </a:cxn>
                  <a:cxn ang="0">
                    <a:pos x="704" y="551"/>
                  </a:cxn>
                  <a:cxn ang="0">
                    <a:pos x="712" y="475"/>
                  </a:cxn>
                  <a:cxn ang="0">
                    <a:pos x="648" y="459"/>
                  </a:cxn>
                  <a:cxn ang="0">
                    <a:pos x="522" y="367"/>
                  </a:cxn>
                  <a:cxn ang="0">
                    <a:pos x="545" y="322"/>
                  </a:cxn>
                  <a:cxn ang="0">
                    <a:pos x="559" y="251"/>
                  </a:cxn>
                  <a:cxn ang="0">
                    <a:pos x="510" y="156"/>
                  </a:cxn>
                  <a:cxn ang="0">
                    <a:pos x="480" y="187"/>
                  </a:cxn>
                  <a:cxn ang="0">
                    <a:pos x="425" y="231"/>
                  </a:cxn>
                  <a:cxn ang="0">
                    <a:pos x="360" y="199"/>
                  </a:cxn>
                  <a:cxn ang="0">
                    <a:pos x="360" y="183"/>
                  </a:cxn>
                  <a:cxn ang="0">
                    <a:pos x="368" y="99"/>
                  </a:cxn>
                  <a:cxn ang="0">
                    <a:pos x="338" y="26"/>
                  </a:cxn>
                  <a:cxn ang="0">
                    <a:pos x="214" y="16"/>
                  </a:cxn>
                  <a:cxn ang="0">
                    <a:pos x="197" y="66"/>
                  </a:cxn>
                  <a:cxn ang="0">
                    <a:pos x="154" y="89"/>
                  </a:cxn>
                  <a:cxn ang="0">
                    <a:pos x="142" y="138"/>
                  </a:cxn>
                  <a:cxn ang="0">
                    <a:pos x="30" y="238"/>
                  </a:cxn>
                  <a:cxn ang="0">
                    <a:pos x="0" y="283"/>
                  </a:cxn>
                  <a:cxn ang="0">
                    <a:pos x="568" y="11"/>
                  </a:cxn>
                  <a:cxn ang="0">
                    <a:pos x="572" y="15"/>
                  </a:cxn>
                  <a:cxn ang="0">
                    <a:pos x="568" y="11"/>
                  </a:cxn>
                </a:cxnLst>
                <a:rect l="0" t="0" r="r" b="b"/>
                <a:pathLst>
                  <a:path w="720" h="745">
                    <a:moveTo>
                      <a:pt x="0" y="283"/>
                    </a:moveTo>
                    <a:cubicBezTo>
                      <a:pt x="15" y="342"/>
                      <a:pt x="56" y="351"/>
                      <a:pt x="108" y="371"/>
                    </a:cubicBezTo>
                    <a:cubicBezTo>
                      <a:pt x="97" y="414"/>
                      <a:pt x="149" y="410"/>
                      <a:pt x="176" y="423"/>
                    </a:cubicBezTo>
                    <a:cubicBezTo>
                      <a:pt x="195" y="432"/>
                      <a:pt x="216" y="449"/>
                      <a:pt x="232" y="464"/>
                    </a:cubicBezTo>
                    <a:cubicBezTo>
                      <a:pt x="281" y="509"/>
                      <a:pt x="329" y="567"/>
                      <a:pt x="384" y="605"/>
                    </a:cubicBezTo>
                    <a:cubicBezTo>
                      <a:pt x="431" y="637"/>
                      <a:pt x="487" y="656"/>
                      <a:pt x="536" y="685"/>
                    </a:cubicBezTo>
                    <a:cubicBezTo>
                      <a:pt x="561" y="700"/>
                      <a:pt x="588" y="702"/>
                      <a:pt x="613" y="715"/>
                    </a:cubicBezTo>
                    <a:cubicBezTo>
                      <a:pt x="632" y="725"/>
                      <a:pt x="652" y="745"/>
                      <a:pt x="675" y="738"/>
                    </a:cubicBezTo>
                    <a:cubicBezTo>
                      <a:pt x="708" y="729"/>
                      <a:pt x="676" y="647"/>
                      <a:pt x="684" y="624"/>
                    </a:cubicBezTo>
                    <a:cubicBezTo>
                      <a:pt x="691" y="601"/>
                      <a:pt x="711" y="582"/>
                      <a:pt x="720" y="559"/>
                    </a:cubicBezTo>
                    <a:cubicBezTo>
                      <a:pt x="704" y="551"/>
                      <a:pt x="704" y="551"/>
                      <a:pt x="704" y="551"/>
                    </a:cubicBezTo>
                    <a:cubicBezTo>
                      <a:pt x="712" y="475"/>
                      <a:pt x="712" y="475"/>
                      <a:pt x="712" y="475"/>
                    </a:cubicBezTo>
                    <a:cubicBezTo>
                      <a:pt x="648" y="459"/>
                      <a:pt x="648" y="459"/>
                      <a:pt x="648" y="459"/>
                    </a:cubicBezTo>
                    <a:cubicBezTo>
                      <a:pt x="645" y="364"/>
                      <a:pt x="557" y="429"/>
                      <a:pt x="522" y="367"/>
                    </a:cubicBezTo>
                    <a:cubicBezTo>
                      <a:pt x="513" y="351"/>
                      <a:pt x="538" y="334"/>
                      <a:pt x="545" y="322"/>
                    </a:cubicBezTo>
                    <a:cubicBezTo>
                      <a:pt x="555" y="307"/>
                      <a:pt x="562" y="269"/>
                      <a:pt x="559" y="251"/>
                    </a:cubicBezTo>
                    <a:cubicBezTo>
                      <a:pt x="553" y="226"/>
                      <a:pt x="532" y="171"/>
                      <a:pt x="510" y="156"/>
                    </a:cubicBezTo>
                    <a:cubicBezTo>
                      <a:pt x="487" y="140"/>
                      <a:pt x="472" y="169"/>
                      <a:pt x="480" y="187"/>
                    </a:cubicBezTo>
                    <a:cubicBezTo>
                      <a:pt x="425" y="231"/>
                      <a:pt x="425" y="231"/>
                      <a:pt x="425" y="231"/>
                    </a:cubicBezTo>
                    <a:cubicBezTo>
                      <a:pt x="360" y="199"/>
                      <a:pt x="360" y="199"/>
                      <a:pt x="360" y="199"/>
                    </a:cubicBezTo>
                    <a:cubicBezTo>
                      <a:pt x="360" y="183"/>
                      <a:pt x="360" y="183"/>
                      <a:pt x="360" y="183"/>
                    </a:cubicBezTo>
                    <a:cubicBezTo>
                      <a:pt x="387" y="164"/>
                      <a:pt x="356" y="126"/>
                      <a:pt x="368" y="99"/>
                    </a:cubicBezTo>
                    <a:cubicBezTo>
                      <a:pt x="354" y="75"/>
                      <a:pt x="360" y="45"/>
                      <a:pt x="338" y="26"/>
                    </a:cubicBezTo>
                    <a:cubicBezTo>
                      <a:pt x="319" y="9"/>
                      <a:pt x="235" y="0"/>
                      <a:pt x="214" y="16"/>
                    </a:cubicBezTo>
                    <a:cubicBezTo>
                      <a:pt x="201" y="27"/>
                      <a:pt x="208" y="53"/>
                      <a:pt x="197" y="66"/>
                    </a:cubicBezTo>
                    <a:cubicBezTo>
                      <a:pt x="186" y="79"/>
                      <a:pt x="165" y="75"/>
                      <a:pt x="154" y="89"/>
                    </a:cubicBezTo>
                    <a:cubicBezTo>
                      <a:pt x="143" y="103"/>
                      <a:pt x="152" y="123"/>
                      <a:pt x="142" y="138"/>
                    </a:cubicBezTo>
                    <a:cubicBezTo>
                      <a:pt x="113" y="179"/>
                      <a:pt x="65" y="203"/>
                      <a:pt x="30" y="238"/>
                    </a:cubicBezTo>
                    <a:cubicBezTo>
                      <a:pt x="16" y="252"/>
                      <a:pt x="17" y="273"/>
                      <a:pt x="0" y="283"/>
                    </a:cubicBezTo>
                    <a:moveTo>
                      <a:pt x="568" y="11"/>
                    </a:moveTo>
                    <a:cubicBezTo>
                      <a:pt x="572" y="15"/>
                      <a:pt x="572" y="15"/>
                      <a:pt x="572" y="15"/>
                    </a:cubicBezTo>
                    <a:lnTo>
                      <a:pt x="568" y="11"/>
                    </a:lnTo>
                    <a:close/>
                  </a:path>
                </a:pathLst>
              </a:custGeom>
              <a:grpFill/>
              <a:ln w="3175">
                <a:noFill/>
                <a:round/>
                <a:headEnd/>
                <a:tailEnd/>
              </a:ln>
            </p:spPr>
            <p:txBody>
              <a:bodyPr vert="horz" wrap="square" lIns="121920" tIns="60960" rIns="121920" bIns="60960" numCol="1" anchor="t" anchorCtr="0" compatLnSpc="1">
                <a:prstTxWarp prst="textNoShape">
                  <a:avLst/>
                </a:prstTxWarp>
              </a:bodyPr>
              <a:lstStyle/>
              <a:p>
                <a:endParaRPr lang="de-DE"/>
              </a:p>
            </p:txBody>
          </p:sp>
          <p:sp>
            <p:nvSpPr>
              <p:cNvPr id="1079" name="Freeform 56">
                <a:extLst>
                  <a:ext uri="{FF2B5EF4-FFF2-40B4-BE49-F238E27FC236}">
                    <a16:creationId xmlns:a16="http://schemas.microsoft.com/office/drawing/2014/main" id="{AD89F3AC-D94C-824A-A1DD-8257CB6EE488}"/>
                  </a:ext>
                </a:extLst>
              </p:cNvPr>
              <p:cNvSpPr>
                <a:spLocks/>
              </p:cNvSpPr>
              <p:nvPr/>
            </p:nvSpPr>
            <p:spPr bwMode="auto">
              <a:xfrm>
                <a:off x="311626" y="1936614"/>
                <a:ext cx="371475" cy="274638"/>
              </a:xfrm>
              <a:custGeom>
                <a:avLst/>
                <a:gdLst/>
                <a:ahLst/>
                <a:cxnLst>
                  <a:cxn ang="0">
                    <a:pos x="241" y="65"/>
                  </a:cxn>
                  <a:cxn ang="0">
                    <a:pos x="228" y="132"/>
                  </a:cxn>
                  <a:cxn ang="0">
                    <a:pos x="145" y="183"/>
                  </a:cxn>
                  <a:cxn ang="0">
                    <a:pos x="56" y="220"/>
                  </a:cxn>
                  <a:cxn ang="0">
                    <a:pos x="3" y="314"/>
                  </a:cxn>
                  <a:cxn ang="0">
                    <a:pos x="81" y="294"/>
                  </a:cxn>
                  <a:cxn ang="0">
                    <a:pos x="61" y="366"/>
                  </a:cxn>
                  <a:cxn ang="0">
                    <a:pos x="89" y="398"/>
                  </a:cxn>
                  <a:cxn ang="0">
                    <a:pos x="241" y="490"/>
                  </a:cxn>
                  <a:cxn ang="0">
                    <a:pos x="249" y="562"/>
                  </a:cxn>
                  <a:cxn ang="0">
                    <a:pos x="314" y="643"/>
                  </a:cxn>
                  <a:cxn ang="0">
                    <a:pos x="421" y="574"/>
                  </a:cxn>
                  <a:cxn ang="0">
                    <a:pos x="517" y="498"/>
                  </a:cxn>
                  <a:cxn ang="0">
                    <a:pos x="765" y="594"/>
                  </a:cxn>
                  <a:cxn ang="0">
                    <a:pos x="777" y="638"/>
                  </a:cxn>
                  <a:cxn ang="0">
                    <a:pos x="764" y="770"/>
                  </a:cxn>
                  <a:cxn ang="0">
                    <a:pos x="961" y="746"/>
                  </a:cxn>
                  <a:cxn ang="0">
                    <a:pos x="1033" y="962"/>
                  </a:cxn>
                  <a:cxn ang="0">
                    <a:pos x="1129" y="878"/>
                  </a:cxn>
                  <a:cxn ang="0">
                    <a:pos x="1141" y="902"/>
                  </a:cxn>
                  <a:cxn ang="0">
                    <a:pos x="1197" y="900"/>
                  </a:cxn>
                  <a:cxn ang="0">
                    <a:pos x="1213" y="834"/>
                  </a:cxn>
                  <a:cxn ang="0">
                    <a:pos x="1245" y="818"/>
                  </a:cxn>
                  <a:cxn ang="0">
                    <a:pos x="1193" y="738"/>
                  </a:cxn>
                  <a:cxn ang="0">
                    <a:pos x="1287" y="758"/>
                  </a:cxn>
                  <a:cxn ang="0">
                    <a:pos x="1281" y="634"/>
                  </a:cxn>
                  <a:cxn ang="0">
                    <a:pos x="1253" y="582"/>
                  </a:cxn>
                  <a:cxn ang="0">
                    <a:pos x="1241" y="450"/>
                  </a:cxn>
                  <a:cxn ang="0">
                    <a:pos x="1245" y="430"/>
                  </a:cxn>
                  <a:cxn ang="0">
                    <a:pos x="1176" y="293"/>
                  </a:cxn>
                  <a:cxn ang="0">
                    <a:pos x="1170" y="239"/>
                  </a:cxn>
                  <a:cxn ang="0">
                    <a:pos x="1113" y="202"/>
                  </a:cxn>
                  <a:cxn ang="0">
                    <a:pos x="1089" y="182"/>
                  </a:cxn>
                  <a:cxn ang="0">
                    <a:pos x="981" y="54"/>
                  </a:cxn>
                  <a:cxn ang="0">
                    <a:pos x="937" y="114"/>
                  </a:cxn>
                  <a:cxn ang="0">
                    <a:pos x="761" y="142"/>
                  </a:cxn>
                  <a:cxn ang="0">
                    <a:pos x="668" y="120"/>
                  </a:cxn>
                  <a:cxn ang="0">
                    <a:pos x="653" y="58"/>
                  </a:cxn>
                  <a:cxn ang="0">
                    <a:pos x="453" y="35"/>
                  </a:cxn>
                  <a:cxn ang="0">
                    <a:pos x="233" y="6"/>
                  </a:cxn>
                </a:cxnLst>
                <a:rect l="0" t="0" r="r" b="b"/>
                <a:pathLst>
                  <a:path w="1304" h="962">
                    <a:moveTo>
                      <a:pt x="233" y="6"/>
                    </a:moveTo>
                    <a:cubicBezTo>
                      <a:pt x="233" y="23"/>
                      <a:pt x="250" y="51"/>
                      <a:pt x="241" y="65"/>
                    </a:cubicBezTo>
                    <a:cubicBezTo>
                      <a:pt x="232" y="80"/>
                      <a:pt x="190" y="71"/>
                      <a:pt x="193" y="97"/>
                    </a:cubicBezTo>
                    <a:cubicBezTo>
                      <a:pt x="194" y="111"/>
                      <a:pt x="219" y="122"/>
                      <a:pt x="228" y="132"/>
                    </a:cubicBezTo>
                    <a:cubicBezTo>
                      <a:pt x="239" y="145"/>
                      <a:pt x="237" y="162"/>
                      <a:pt x="237" y="178"/>
                    </a:cubicBezTo>
                    <a:cubicBezTo>
                      <a:pt x="208" y="182"/>
                      <a:pt x="173" y="177"/>
                      <a:pt x="145" y="183"/>
                    </a:cubicBezTo>
                    <a:cubicBezTo>
                      <a:pt x="129" y="187"/>
                      <a:pt x="117" y="200"/>
                      <a:pt x="101" y="205"/>
                    </a:cubicBezTo>
                    <a:cubicBezTo>
                      <a:pt x="85" y="210"/>
                      <a:pt x="68" y="207"/>
                      <a:pt x="56" y="220"/>
                    </a:cubicBezTo>
                    <a:cubicBezTo>
                      <a:pt x="40" y="236"/>
                      <a:pt x="40" y="260"/>
                      <a:pt x="29" y="278"/>
                    </a:cubicBezTo>
                    <a:cubicBezTo>
                      <a:pt x="21" y="290"/>
                      <a:pt x="8" y="299"/>
                      <a:pt x="3" y="314"/>
                    </a:cubicBezTo>
                    <a:cubicBezTo>
                      <a:pt x="0" y="326"/>
                      <a:pt x="3" y="343"/>
                      <a:pt x="17" y="344"/>
                    </a:cubicBezTo>
                    <a:cubicBezTo>
                      <a:pt x="38" y="346"/>
                      <a:pt x="55" y="298"/>
                      <a:pt x="81" y="294"/>
                    </a:cubicBezTo>
                    <a:cubicBezTo>
                      <a:pt x="81" y="298"/>
                      <a:pt x="81" y="298"/>
                      <a:pt x="81" y="298"/>
                    </a:cubicBezTo>
                    <a:cubicBezTo>
                      <a:pt x="43" y="316"/>
                      <a:pt x="59" y="334"/>
                      <a:pt x="61" y="366"/>
                    </a:cubicBezTo>
                    <a:cubicBezTo>
                      <a:pt x="89" y="346"/>
                      <a:pt x="89" y="346"/>
                      <a:pt x="89" y="346"/>
                    </a:cubicBezTo>
                    <a:cubicBezTo>
                      <a:pt x="78" y="363"/>
                      <a:pt x="59" y="393"/>
                      <a:pt x="89" y="398"/>
                    </a:cubicBezTo>
                    <a:cubicBezTo>
                      <a:pt x="105" y="453"/>
                      <a:pt x="181" y="466"/>
                      <a:pt x="213" y="510"/>
                    </a:cubicBezTo>
                    <a:cubicBezTo>
                      <a:pt x="241" y="490"/>
                      <a:pt x="241" y="490"/>
                      <a:pt x="241" y="490"/>
                    </a:cubicBezTo>
                    <a:cubicBezTo>
                      <a:pt x="231" y="507"/>
                      <a:pt x="227" y="528"/>
                      <a:pt x="253" y="518"/>
                    </a:cubicBezTo>
                    <a:cubicBezTo>
                      <a:pt x="249" y="562"/>
                      <a:pt x="249" y="562"/>
                      <a:pt x="249" y="562"/>
                    </a:cubicBezTo>
                    <a:cubicBezTo>
                      <a:pt x="269" y="572"/>
                      <a:pt x="288" y="595"/>
                      <a:pt x="299" y="614"/>
                    </a:cubicBezTo>
                    <a:cubicBezTo>
                      <a:pt x="305" y="624"/>
                      <a:pt x="300" y="641"/>
                      <a:pt x="314" y="643"/>
                    </a:cubicBezTo>
                    <a:cubicBezTo>
                      <a:pt x="354" y="648"/>
                      <a:pt x="353" y="630"/>
                      <a:pt x="378" y="608"/>
                    </a:cubicBezTo>
                    <a:cubicBezTo>
                      <a:pt x="394" y="595"/>
                      <a:pt x="409" y="594"/>
                      <a:pt x="421" y="574"/>
                    </a:cubicBezTo>
                    <a:cubicBezTo>
                      <a:pt x="432" y="553"/>
                      <a:pt x="437" y="524"/>
                      <a:pt x="454" y="507"/>
                    </a:cubicBezTo>
                    <a:cubicBezTo>
                      <a:pt x="476" y="486"/>
                      <a:pt x="493" y="501"/>
                      <a:pt x="517" y="498"/>
                    </a:cubicBezTo>
                    <a:cubicBezTo>
                      <a:pt x="566" y="493"/>
                      <a:pt x="609" y="466"/>
                      <a:pt x="661" y="479"/>
                    </a:cubicBezTo>
                    <a:cubicBezTo>
                      <a:pt x="708" y="492"/>
                      <a:pt x="721" y="573"/>
                      <a:pt x="765" y="594"/>
                    </a:cubicBezTo>
                    <a:cubicBezTo>
                      <a:pt x="749" y="634"/>
                      <a:pt x="749" y="634"/>
                      <a:pt x="749" y="634"/>
                    </a:cubicBezTo>
                    <a:cubicBezTo>
                      <a:pt x="777" y="638"/>
                      <a:pt x="777" y="638"/>
                      <a:pt x="777" y="638"/>
                    </a:cubicBezTo>
                    <a:cubicBezTo>
                      <a:pt x="771" y="663"/>
                      <a:pt x="789" y="680"/>
                      <a:pt x="786" y="702"/>
                    </a:cubicBezTo>
                    <a:cubicBezTo>
                      <a:pt x="783" y="718"/>
                      <a:pt x="743" y="753"/>
                      <a:pt x="764" y="770"/>
                    </a:cubicBezTo>
                    <a:cubicBezTo>
                      <a:pt x="787" y="790"/>
                      <a:pt x="807" y="747"/>
                      <a:pt x="825" y="742"/>
                    </a:cubicBezTo>
                    <a:cubicBezTo>
                      <a:pt x="867" y="730"/>
                      <a:pt x="920" y="741"/>
                      <a:pt x="961" y="746"/>
                    </a:cubicBezTo>
                    <a:cubicBezTo>
                      <a:pt x="968" y="816"/>
                      <a:pt x="995" y="861"/>
                      <a:pt x="965" y="930"/>
                    </a:cubicBezTo>
                    <a:cubicBezTo>
                      <a:pt x="996" y="933"/>
                      <a:pt x="1017" y="927"/>
                      <a:pt x="1033" y="962"/>
                    </a:cubicBezTo>
                    <a:cubicBezTo>
                      <a:pt x="1070" y="957"/>
                      <a:pt x="1124" y="936"/>
                      <a:pt x="1105" y="886"/>
                    </a:cubicBezTo>
                    <a:cubicBezTo>
                      <a:pt x="1129" y="878"/>
                      <a:pt x="1129" y="878"/>
                      <a:pt x="1129" y="878"/>
                    </a:cubicBezTo>
                    <a:cubicBezTo>
                      <a:pt x="1129" y="894"/>
                      <a:pt x="1129" y="894"/>
                      <a:pt x="1129" y="894"/>
                    </a:cubicBezTo>
                    <a:cubicBezTo>
                      <a:pt x="1141" y="902"/>
                      <a:pt x="1141" y="902"/>
                      <a:pt x="1141" y="902"/>
                    </a:cubicBezTo>
                    <a:cubicBezTo>
                      <a:pt x="1164" y="893"/>
                      <a:pt x="1164" y="893"/>
                      <a:pt x="1164" y="893"/>
                    </a:cubicBezTo>
                    <a:cubicBezTo>
                      <a:pt x="1197" y="900"/>
                      <a:pt x="1197" y="900"/>
                      <a:pt x="1197" y="900"/>
                    </a:cubicBezTo>
                    <a:cubicBezTo>
                      <a:pt x="1221" y="858"/>
                      <a:pt x="1221" y="858"/>
                      <a:pt x="1221" y="858"/>
                    </a:cubicBezTo>
                    <a:cubicBezTo>
                      <a:pt x="1213" y="834"/>
                      <a:pt x="1213" y="834"/>
                      <a:pt x="1213" y="834"/>
                    </a:cubicBezTo>
                    <a:cubicBezTo>
                      <a:pt x="1221" y="822"/>
                      <a:pt x="1221" y="822"/>
                      <a:pt x="1221" y="822"/>
                    </a:cubicBezTo>
                    <a:cubicBezTo>
                      <a:pt x="1245" y="818"/>
                      <a:pt x="1245" y="818"/>
                      <a:pt x="1245" y="818"/>
                    </a:cubicBezTo>
                    <a:cubicBezTo>
                      <a:pt x="1233" y="790"/>
                      <a:pt x="1233" y="790"/>
                      <a:pt x="1233" y="790"/>
                    </a:cubicBezTo>
                    <a:cubicBezTo>
                      <a:pt x="1203" y="787"/>
                      <a:pt x="1194" y="767"/>
                      <a:pt x="1193" y="738"/>
                    </a:cubicBezTo>
                    <a:cubicBezTo>
                      <a:pt x="1211" y="738"/>
                      <a:pt x="1236" y="734"/>
                      <a:pt x="1253" y="742"/>
                    </a:cubicBezTo>
                    <a:cubicBezTo>
                      <a:pt x="1262" y="747"/>
                      <a:pt x="1275" y="766"/>
                      <a:pt x="1287" y="758"/>
                    </a:cubicBezTo>
                    <a:cubicBezTo>
                      <a:pt x="1304" y="746"/>
                      <a:pt x="1289" y="710"/>
                      <a:pt x="1279" y="699"/>
                    </a:cubicBezTo>
                    <a:cubicBezTo>
                      <a:pt x="1251" y="668"/>
                      <a:pt x="1231" y="661"/>
                      <a:pt x="1281" y="634"/>
                    </a:cubicBezTo>
                    <a:cubicBezTo>
                      <a:pt x="1281" y="630"/>
                      <a:pt x="1281" y="630"/>
                      <a:pt x="1281" y="630"/>
                    </a:cubicBezTo>
                    <a:cubicBezTo>
                      <a:pt x="1259" y="617"/>
                      <a:pt x="1247" y="609"/>
                      <a:pt x="1253" y="582"/>
                    </a:cubicBezTo>
                    <a:cubicBezTo>
                      <a:pt x="1192" y="567"/>
                      <a:pt x="1219" y="512"/>
                      <a:pt x="1205" y="466"/>
                    </a:cubicBezTo>
                    <a:cubicBezTo>
                      <a:pt x="1241" y="450"/>
                      <a:pt x="1241" y="450"/>
                      <a:pt x="1241" y="450"/>
                    </a:cubicBezTo>
                    <a:cubicBezTo>
                      <a:pt x="1245" y="434"/>
                      <a:pt x="1245" y="434"/>
                      <a:pt x="1245" y="434"/>
                    </a:cubicBezTo>
                    <a:cubicBezTo>
                      <a:pt x="1245" y="430"/>
                      <a:pt x="1245" y="430"/>
                      <a:pt x="1245" y="430"/>
                    </a:cubicBezTo>
                    <a:cubicBezTo>
                      <a:pt x="1230" y="411"/>
                      <a:pt x="1213" y="398"/>
                      <a:pt x="1189" y="394"/>
                    </a:cubicBezTo>
                    <a:cubicBezTo>
                      <a:pt x="1187" y="376"/>
                      <a:pt x="1189" y="302"/>
                      <a:pt x="1176" y="293"/>
                    </a:cubicBezTo>
                    <a:cubicBezTo>
                      <a:pt x="1159" y="280"/>
                      <a:pt x="1133" y="296"/>
                      <a:pt x="1117" y="302"/>
                    </a:cubicBezTo>
                    <a:cubicBezTo>
                      <a:pt x="1170" y="239"/>
                      <a:pt x="1170" y="239"/>
                      <a:pt x="1170" y="239"/>
                    </a:cubicBezTo>
                    <a:cubicBezTo>
                      <a:pt x="1145" y="214"/>
                      <a:pt x="1145" y="214"/>
                      <a:pt x="1145" y="214"/>
                    </a:cubicBezTo>
                    <a:cubicBezTo>
                      <a:pt x="1113" y="202"/>
                      <a:pt x="1113" y="202"/>
                      <a:pt x="1113" y="202"/>
                    </a:cubicBezTo>
                    <a:cubicBezTo>
                      <a:pt x="1117" y="190"/>
                      <a:pt x="1117" y="190"/>
                      <a:pt x="1117" y="190"/>
                    </a:cubicBezTo>
                    <a:cubicBezTo>
                      <a:pt x="1089" y="182"/>
                      <a:pt x="1089" y="182"/>
                      <a:pt x="1089" y="182"/>
                    </a:cubicBezTo>
                    <a:cubicBezTo>
                      <a:pt x="1092" y="124"/>
                      <a:pt x="1069" y="4"/>
                      <a:pt x="981" y="46"/>
                    </a:cubicBezTo>
                    <a:cubicBezTo>
                      <a:pt x="981" y="54"/>
                      <a:pt x="981" y="54"/>
                      <a:pt x="981" y="54"/>
                    </a:cubicBezTo>
                    <a:cubicBezTo>
                      <a:pt x="997" y="82"/>
                      <a:pt x="997" y="82"/>
                      <a:pt x="997" y="82"/>
                    </a:cubicBezTo>
                    <a:cubicBezTo>
                      <a:pt x="974" y="83"/>
                      <a:pt x="940" y="86"/>
                      <a:pt x="937" y="114"/>
                    </a:cubicBezTo>
                    <a:cubicBezTo>
                      <a:pt x="910" y="118"/>
                      <a:pt x="894" y="101"/>
                      <a:pt x="869" y="95"/>
                    </a:cubicBezTo>
                    <a:cubicBezTo>
                      <a:pt x="819" y="82"/>
                      <a:pt x="794" y="108"/>
                      <a:pt x="761" y="142"/>
                    </a:cubicBezTo>
                    <a:cubicBezTo>
                      <a:pt x="753" y="119"/>
                      <a:pt x="733" y="74"/>
                      <a:pt x="701" y="90"/>
                    </a:cubicBezTo>
                    <a:cubicBezTo>
                      <a:pt x="689" y="97"/>
                      <a:pt x="682" y="117"/>
                      <a:pt x="668" y="120"/>
                    </a:cubicBezTo>
                    <a:cubicBezTo>
                      <a:pt x="657" y="122"/>
                      <a:pt x="642" y="105"/>
                      <a:pt x="629" y="102"/>
                    </a:cubicBezTo>
                    <a:cubicBezTo>
                      <a:pt x="653" y="58"/>
                      <a:pt x="653" y="58"/>
                      <a:pt x="653" y="58"/>
                    </a:cubicBezTo>
                    <a:cubicBezTo>
                      <a:pt x="637" y="41"/>
                      <a:pt x="549" y="47"/>
                      <a:pt x="525" y="52"/>
                    </a:cubicBezTo>
                    <a:cubicBezTo>
                      <a:pt x="511" y="55"/>
                      <a:pt x="468" y="37"/>
                      <a:pt x="453" y="35"/>
                    </a:cubicBezTo>
                    <a:cubicBezTo>
                      <a:pt x="408" y="30"/>
                      <a:pt x="399" y="26"/>
                      <a:pt x="353" y="38"/>
                    </a:cubicBezTo>
                    <a:cubicBezTo>
                      <a:pt x="371" y="0"/>
                      <a:pt x="258" y="6"/>
                      <a:pt x="233" y="6"/>
                    </a:cubicBezTo>
                    <a:close/>
                  </a:path>
                </a:pathLst>
              </a:custGeom>
              <a:grpFill/>
              <a:ln w="3175">
                <a:noFill/>
                <a:round/>
                <a:headEnd/>
                <a:tailEnd/>
              </a:ln>
            </p:spPr>
            <p:txBody>
              <a:bodyPr vert="horz" wrap="square" lIns="121920" tIns="60960" rIns="121920" bIns="60960" numCol="1" anchor="t" anchorCtr="0" compatLnSpc="1">
                <a:prstTxWarp prst="textNoShape">
                  <a:avLst/>
                </a:prstTxWarp>
              </a:bodyPr>
              <a:lstStyle/>
              <a:p>
                <a:endParaRPr lang="de-DE"/>
              </a:p>
            </p:txBody>
          </p:sp>
          <p:sp>
            <p:nvSpPr>
              <p:cNvPr id="1080" name="Freeform 57">
                <a:extLst>
                  <a:ext uri="{FF2B5EF4-FFF2-40B4-BE49-F238E27FC236}">
                    <a16:creationId xmlns:a16="http://schemas.microsoft.com/office/drawing/2014/main" id="{404AFE02-550C-52DC-F973-27B2279C281A}"/>
                  </a:ext>
                </a:extLst>
              </p:cNvPr>
              <p:cNvSpPr>
                <a:spLocks/>
              </p:cNvSpPr>
              <p:nvPr/>
            </p:nvSpPr>
            <p:spPr bwMode="auto">
              <a:xfrm>
                <a:off x="232251" y="1935026"/>
                <a:ext cx="158750" cy="93663"/>
              </a:xfrm>
              <a:custGeom>
                <a:avLst/>
                <a:gdLst/>
                <a:ahLst/>
                <a:cxnLst>
                  <a:cxn ang="0">
                    <a:pos x="0" y="69"/>
                  </a:cxn>
                  <a:cxn ang="0">
                    <a:pos x="52" y="105"/>
                  </a:cxn>
                  <a:cxn ang="0">
                    <a:pos x="80" y="165"/>
                  </a:cxn>
                  <a:cxn ang="0">
                    <a:pos x="104" y="181"/>
                  </a:cxn>
                  <a:cxn ang="0">
                    <a:pos x="116" y="165"/>
                  </a:cxn>
                  <a:cxn ang="0">
                    <a:pos x="116" y="185"/>
                  </a:cxn>
                  <a:cxn ang="0">
                    <a:pos x="216" y="145"/>
                  </a:cxn>
                  <a:cxn ang="0">
                    <a:pos x="284" y="141"/>
                  </a:cxn>
                  <a:cxn ang="0">
                    <a:pos x="284" y="165"/>
                  </a:cxn>
                  <a:cxn ang="0">
                    <a:pos x="188" y="185"/>
                  </a:cxn>
                  <a:cxn ang="0">
                    <a:pos x="280" y="197"/>
                  </a:cxn>
                  <a:cxn ang="0">
                    <a:pos x="192" y="257"/>
                  </a:cxn>
                  <a:cxn ang="0">
                    <a:pos x="224" y="241"/>
                  </a:cxn>
                  <a:cxn ang="0">
                    <a:pos x="236" y="285"/>
                  </a:cxn>
                  <a:cxn ang="0">
                    <a:pos x="260" y="301"/>
                  </a:cxn>
                  <a:cxn ang="0">
                    <a:pos x="264" y="301"/>
                  </a:cxn>
                  <a:cxn ang="0">
                    <a:pos x="268" y="333"/>
                  </a:cxn>
                  <a:cxn ang="0">
                    <a:pos x="340" y="231"/>
                  </a:cxn>
                  <a:cxn ang="0">
                    <a:pos x="420" y="197"/>
                  </a:cxn>
                  <a:cxn ang="0">
                    <a:pos x="507" y="190"/>
                  </a:cxn>
                  <a:cxn ang="0">
                    <a:pos x="472" y="105"/>
                  </a:cxn>
                  <a:cxn ang="0">
                    <a:pos x="516" y="83"/>
                  </a:cxn>
                  <a:cxn ang="0">
                    <a:pos x="507" y="16"/>
                  </a:cxn>
                  <a:cxn ang="0">
                    <a:pos x="376" y="13"/>
                  </a:cxn>
                  <a:cxn ang="0">
                    <a:pos x="252" y="15"/>
                  </a:cxn>
                  <a:cxn ang="0">
                    <a:pos x="168" y="54"/>
                  </a:cxn>
                  <a:cxn ang="0">
                    <a:pos x="96" y="51"/>
                  </a:cxn>
                  <a:cxn ang="0">
                    <a:pos x="0" y="69"/>
                  </a:cxn>
                </a:cxnLst>
                <a:rect l="0" t="0" r="r" b="b"/>
                <a:pathLst>
                  <a:path w="555" h="333">
                    <a:moveTo>
                      <a:pt x="0" y="69"/>
                    </a:moveTo>
                    <a:cubicBezTo>
                      <a:pt x="9" y="92"/>
                      <a:pt x="25" y="112"/>
                      <a:pt x="52" y="105"/>
                    </a:cubicBezTo>
                    <a:cubicBezTo>
                      <a:pt x="47" y="128"/>
                      <a:pt x="48" y="170"/>
                      <a:pt x="80" y="165"/>
                    </a:cubicBezTo>
                    <a:cubicBezTo>
                      <a:pt x="104" y="181"/>
                      <a:pt x="104" y="181"/>
                      <a:pt x="104" y="181"/>
                    </a:cubicBezTo>
                    <a:cubicBezTo>
                      <a:pt x="116" y="165"/>
                      <a:pt x="116" y="165"/>
                      <a:pt x="116" y="165"/>
                    </a:cubicBezTo>
                    <a:cubicBezTo>
                      <a:pt x="116" y="185"/>
                      <a:pt x="116" y="185"/>
                      <a:pt x="116" y="185"/>
                    </a:cubicBezTo>
                    <a:cubicBezTo>
                      <a:pt x="216" y="145"/>
                      <a:pt x="216" y="145"/>
                      <a:pt x="216" y="145"/>
                    </a:cubicBezTo>
                    <a:cubicBezTo>
                      <a:pt x="284" y="141"/>
                      <a:pt x="284" y="141"/>
                      <a:pt x="284" y="141"/>
                    </a:cubicBezTo>
                    <a:cubicBezTo>
                      <a:pt x="284" y="165"/>
                      <a:pt x="284" y="165"/>
                      <a:pt x="284" y="165"/>
                    </a:cubicBezTo>
                    <a:cubicBezTo>
                      <a:pt x="265" y="157"/>
                      <a:pt x="181" y="142"/>
                      <a:pt x="188" y="185"/>
                    </a:cubicBezTo>
                    <a:cubicBezTo>
                      <a:pt x="191" y="206"/>
                      <a:pt x="264" y="201"/>
                      <a:pt x="280" y="197"/>
                    </a:cubicBezTo>
                    <a:cubicBezTo>
                      <a:pt x="259" y="229"/>
                      <a:pt x="198" y="196"/>
                      <a:pt x="192" y="257"/>
                    </a:cubicBezTo>
                    <a:cubicBezTo>
                      <a:pt x="224" y="241"/>
                      <a:pt x="224" y="241"/>
                      <a:pt x="224" y="241"/>
                    </a:cubicBezTo>
                    <a:cubicBezTo>
                      <a:pt x="214" y="259"/>
                      <a:pt x="203" y="293"/>
                      <a:pt x="236" y="285"/>
                    </a:cubicBezTo>
                    <a:cubicBezTo>
                      <a:pt x="236" y="302"/>
                      <a:pt x="245" y="322"/>
                      <a:pt x="260" y="301"/>
                    </a:cubicBezTo>
                    <a:cubicBezTo>
                      <a:pt x="264" y="301"/>
                      <a:pt x="264" y="301"/>
                      <a:pt x="264" y="301"/>
                    </a:cubicBezTo>
                    <a:cubicBezTo>
                      <a:pt x="268" y="333"/>
                      <a:pt x="268" y="333"/>
                      <a:pt x="268" y="333"/>
                    </a:cubicBezTo>
                    <a:cubicBezTo>
                      <a:pt x="310" y="312"/>
                      <a:pt x="306" y="257"/>
                      <a:pt x="340" y="231"/>
                    </a:cubicBezTo>
                    <a:cubicBezTo>
                      <a:pt x="353" y="222"/>
                      <a:pt x="404" y="200"/>
                      <a:pt x="420" y="197"/>
                    </a:cubicBezTo>
                    <a:cubicBezTo>
                      <a:pt x="449" y="193"/>
                      <a:pt x="478" y="203"/>
                      <a:pt x="507" y="190"/>
                    </a:cubicBezTo>
                    <a:cubicBezTo>
                      <a:pt x="555" y="167"/>
                      <a:pt x="492" y="116"/>
                      <a:pt x="472" y="105"/>
                    </a:cubicBezTo>
                    <a:cubicBezTo>
                      <a:pt x="484" y="92"/>
                      <a:pt x="505" y="98"/>
                      <a:pt x="516" y="83"/>
                    </a:cubicBezTo>
                    <a:cubicBezTo>
                      <a:pt x="527" y="68"/>
                      <a:pt x="527" y="25"/>
                      <a:pt x="507" y="16"/>
                    </a:cubicBezTo>
                    <a:cubicBezTo>
                      <a:pt x="476" y="0"/>
                      <a:pt x="410" y="13"/>
                      <a:pt x="376" y="13"/>
                    </a:cubicBezTo>
                    <a:cubicBezTo>
                      <a:pt x="337" y="13"/>
                      <a:pt x="290" y="6"/>
                      <a:pt x="252" y="15"/>
                    </a:cubicBezTo>
                    <a:cubicBezTo>
                      <a:pt x="222" y="21"/>
                      <a:pt x="198" y="46"/>
                      <a:pt x="168" y="54"/>
                    </a:cubicBezTo>
                    <a:cubicBezTo>
                      <a:pt x="144" y="60"/>
                      <a:pt x="119" y="50"/>
                      <a:pt x="96" y="51"/>
                    </a:cubicBezTo>
                    <a:cubicBezTo>
                      <a:pt x="62" y="53"/>
                      <a:pt x="34" y="69"/>
                      <a:pt x="0" y="69"/>
                    </a:cubicBezTo>
                  </a:path>
                </a:pathLst>
              </a:custGeom>
              <a:grpFill/>
              <a:ln w="3175">
                <a:noFill/>
                <a:round/>
                <a:headEnd/>
                <a:tailEnd/>
              </a:ln>
            </p:spPr>
            <p:txBody>
              <a:bodyPr vert="horz" wrap="square" lIns="121920" tIns="60960" rIns="121920" bIns="60960" numCol="1" anchor="t" anchorCtr="0" compatLnSpc="1">
                <a:prstTxWarp prst="textNoShape">
                  <a:avLst/>
                </a:prstTxWarp>
              </a:bodyPr>
              <a:lstStyle/>
              <a:p>
                <a:endParaRPr lang="de-DE"/>
              </a:p>
            </p:txBody>
          </p:sp>
          <p:sp>
            <p:nvSpPr>
              <p:cNvPr id="1081" name="Freeform 58">
                <a:extLst>
                  <a:ext uri="{FF2B5EF4-FFF2-40B4-BE49-F238E27FC236}">
                    <a16:creationId xmlns:a16="http://schemas.microsoft.com/office/drawing/2014/main" id="{EB35426F-2BC6-B94C-756A-82B12D558336}"/>
                  </a:ext>
                </a:extLst>
              </p:cNvPr>
              <p:cNvSpPr>
                <a:spLocks/>
              </p:cNvSpPr>
              <p:nvPr/>
            </p:nvSpPr>
            <p:spPr bwMode="auto">
              <a:xfrm>
                <a:off x="232251" y="1935026"/>
                <a:ext cx="158750" cy="93663"/>
              </a:xfrm>
              <a:custGeom>
                <a:avLst/>
                <a:gdLst/>
                <a:ahLst/>
                <a:cxnLst>
                  <a:cxn ang="0">
                    <a:pos x="0" y="69"/>
                  </a:cxn>
                  <a:cxn ang="0">
                    <a:pos x="52" y="105"/>
                  </a:cxn>
                  <a:cxn ang="0">
                    <a:pos x="80" y="165"/>
                  </a:cxn>
                  <a:cxn ang="0">
                    <a:pos x="104" y="181"/>
                  </a:cxn>
                  <a:cxn ang="0">
                    <a:pos x="116" y="165"/>
                  </a:cxn>
                  <a:cxn ang="0">
                    <a:pos x="116" y="185"/>
                  </a:cxn>
                  <a:cxn ang="0">
                    <a:pos x="216" y="145"/>
                  </a:cxn>
                  <a:cxn ang="0">
                    <a:pos x="284" y="141"/>
                  </a:cxn>
                  <a:cxn ang="0">
                    <a:pos x="284" y="165"/>
                  </a:cxn>
                  <a:cxn ang="0">
                    <a:pos x="188" y="185"/>
                  </a:cxn>
                  <a:cxn ang="0">
                    <a:pos x="280" y="197"/>
                  </a:cxn>
                  <a:cxn ang="0">
                    <a:pos x="192" y="257"/>
                  </a:cxn>
                  <a:cxn ang="0">
                    <a:pos x="224" y="241"/>
                  </a:cxn>
                  <a:cxn ang="0">
                    <a:pos x="236" y="285"/>
                  </a:cxn>
                  <a:cxn ang="0">
                    <a:pos x="260" y="301"/>
                  </a:cxn>
                  <a:cxn ang="0">
                    <a:pos x="264" y="301"/>
                  </a:cxn>
                  <a:cxn ang="0">
                    <a:pos x="268" y="333"/>
                  </a:cxn>
                  <a:cxn ang="0">
                    <a:pos x="340" y="231"/>
                  </a:cxn>
                  <a:cxn ang="0">
                    <a:pos x="420" y="197"/>
                  </a:cxn>
                  <a:cxn ang="0">
                    <a:pos x="507" y="190"/>
                  </a:cxn>
                  <a:cxn ang="0">
                    <a:pos x="472" y="105"/>
                  </a:cxn>
                  <a:cxn ang="0">
                    <a:pos x="516" y="83"/>
                  </a:cxn>
                  <a:cxn ang="0">
                    <a:pos x="507" y="16"/>
                  </a:cxn>
                  <a:cxn ang="0">
                    <a:pos x="376" y="13"/>
                  </a:cxn>
                  <a:cxn ang="0">
                    <a:pos x="252" y="15"/>
                  </a:cxn>
                  <a:cxn ang="0">
                    <a:pos x="168" y="54"/>
                  </a:cxn>
                  <a:cxn ang="0">
                    <a:pos x="96" y="51"/>
                  </a:cxn>
                  <a:cxn ang="0">
                    <a:pos x="0" y="69"/>
                  </a:cxn>
                </a:cxnLst>
                <a:rect l="0" t="0" r="r" b="b"/>
                <a:pathLst>
                  <a:path w="555" h="333">
                    <a:moveTo>
                      <a:pt x="0" y="69"/>
                    </a:moveTo>
                    <a:cubicBezTo>
                      <a:pt x="9" y="92"/>
                      <a:pt x="25" y="112"/>
                      <a:pt x="52" y="105"/>
                    </a:cubicBezTo>
                    <a:cubicBezTo>
                      <a:pt x="47" y="128"/>
                      <a:pt x="48" y="170"/>
                      <a:pt x="80" y="165"/>
                    </a:cubicBezTo>
                    <a:cubicBezTo>
                      <a:pt x="104" y="181"/>
                      <a:pt x="104" y="181"/>
                      <a:pt x="104" y="181"/>
                    </a:cubicBezTo>
                    <a:cubicBezTo>
                      <a:pt x="116" y="165"/>
                      <a:pt x="116" y="165"/>
                      <a:pt x="116" y="165"/>
                    </a:cubicBezTo>
                    <a:cubicBezTo>
                      <a:pt x="116" y="185"/>
                      <a:pt x="116" y="185"/>
                      <a:pt x="116" y="185"/>
                    </a:cubicBezTo>
                    <a:cubicBezTo>
                      <a:pt x="216" y="145"/>
                      <a:pt x="216" y="145"/>
                      <a:pt x="216" y="145"/>
                    </a:cubicBezTo>
                    <a:cubicBezTo>
                      <a:pt x="284" y="141"/>
                      <a:pt x="284" y="141"/>
                      <a:pt x="284" y="141"/>
                    </a:cubicBezTo>
                    <a:cubicBezTo>
                      <a:pt x="284" y="165"/>
                      <a:pt x="284" y="165"/>
                      <a:pt x="284" y="165"/>
                    </a:cubicBezTo>
                    <a:cubicBezTo>
                      <a:pt x="265" y="157"/>
                      <a:pt x="181" y="142"/>
                      <a:pt x="188" y="185"/>
                    </a:cubicBezTo>
                    <a:cubicBezTo>
                      <a:pt x="191" y="206"/>
                      <a:pt x="264" y="201"/>
                      <a:pt x="280" y="197"/>
                    </a:cubicBezTo>
                    <a:cubicBezTo>
                      <a:pt x="259" y="229"/>
                      <a:pt x="198" y="196"/>
                      <a:pt x="192" y="257"/>
                    </a:cubicBezTo>
                    <a:cubicBezTo>
                      <a:pt x="224" y="241"/>
                      <a:pt x="224" y="241"/>
                      <a:pt x="224" y="241"/>
                    </a:cubicBezTo>
                    <a:cubicBezTo>
                      <a:pt x="214" y="259"/>
                      <a:pt x="203" y="293"/>
                      <a:pt x="236" y="285"/>
                    </a:cubicBezTo>
                    <a:cubicBezTo>
                      <a:pt x="236" y="302"/>
                      <a:pt x="245" y="322"/>
                      <a:pt x="260" y="301"/>
                    </a:cubicBezTo>
                    <a:cubicBezTo>
                      <a:pt x="264" y="301"/>
                      <a:pt x="264" y="301"/>
                      <a:pt x="264" y="301"/>
                    </a:cubicBezTo>
                    <a:cubicBezTo>
                      <a:pt x="268" y="333"/>
                      <a:pt x="268" y="333"/>
                      <a:pt x="268" y="333"/>
                    </a:cubicBezTo>
                    <a:cubicBezTo>
                      <a:pt x="310" y="312"/>
                      <a:pt x="306" y="257"/>
                      <a:pt x="340" y="231"/>
                    </a:cubicBezTo>
                    <a:cubicBezTo>
                      <a:pt x="353" y="222"/>
                      <a:pt x="404" y="200"/>
                      <a:pt x="420" y="197"/>
                    </a:cubicBezTo>
                    <a:cubicBezTo>
                      <a:pt x="449" y="193"/>
                      <a:pt x="478" y="203"/>
                      <a:pt x="507" y="190"/>
                    </a:cubicBezTo>
                    <a:cubicBezTo>
                      <a:pt x="555" y="167"/>
                      <a:pt x="492" y="116"/>
                      <a:pt x="472" y="105"/>
                    </a:cubicBezTo>
                    <a:cubicBezTo>
                      <a:pt x="484" y="92"/>
                      <a:pt x="505" y="98"/>
                      <a:pt x="516" y="83"/>
                    </a:cubicBezTo>
                    <a:cubicBezTo>
                      <a:pt x="527" y="68"/>
                      <a:pt x="527" y="25"/>
                      <a:pt x="507" y="16"/>
                    </a:cubicBezTo>
                    <a:cubicBezTo>
                      <a:pt x="476" y="0"/>
                      <a:pt x="410" y="13"/>
                      <a:pt x="376" y="13"/>
                    </a:cubicBezTo>
                    <a:cubicBezTo>
                      <a:pt x="337" y="13"/>
                      <a:pt x="290" y="6"/>
                      <a:pt x="252" y="15"/>
                    </a:cubicBezTo>
                    <a:cubicBezTo>
                      <a:pt x="222" y="21"/>
                      <a:pt x="198" y="46"/>
                      <a:pt x="168" y="54"/>
                    </a:cubicBezTo>
                    <a:cubicBezTo>
                      <a:pt x="144" y="60"/>
                      <a:pt x="119" y="50"/>
                      <a:pt x="96" y="51"/>
                    </a:cubicBezTo>
                    <a:cubicBezTo>
                      <a:pt x="62" y="53"/>
                      <a:pt x="34" y="69"/>
                      <a:pt x="0" y="69"/>
                    </a:cubicBezTo>
                  </a:path>
                </a:pathLst>
              </a:custGeom>
              <a:grpFill/>
              <a:ln w="3175">
                <a:noFill/>
                <a:round/>
                <a:headEnd/>
                <a:tailEnd/>
              </a:ln>
            </p:spPr>
            <p:txBody>
              <a:bodyPr vert="horz" wrap="square" lIns="121920" tIns="60960" rIns="121920" bIns="60960" numCol="1" anchor="t" anchorCtr="0" compatLnSpc="1">
                <a:prstTxWarp prst="textNoShape">
                  <a:avLst/>
                </a:prstTxWarp>
              </a:bodyPr>
              <a:lstStyle/>
              <a:p>
                <a:endParaRPr lang="de-DE"/>
              </a:p>
            </p:txBody>
          </p:sp>
          <p:sp>
            <p:nvSpPr>
              <p:cNvPr id="1082" name="Freeform 59">
                <a:extLst>
                  <a:ext uri="{FF2B5EF4-FFF2-40B4-BE49-F238E27FC236}">
                    <a16:creationId xmlns:a16="http://schemas.microsoft.com/office/drawing/2014/main" id="{8625259F-E387-4A60-07B3-E005D293FA5C}"/>
                  </a:ext>
                </a:extLst>
              </p:cNvPr>
              <p:cNvSpPr>
                <a:spLocks/>
              </p:cNvSpPr>
              <p:nvPr/>
            </p:nvSpPr>
            <p:spPr bwMode="auto">
              <a:xfrm>
                <a:off x="224313" y="1874701"/>
                <a:ext cx="153988" cy="38100"/>
              </a:xfrm>
              <a:custGeom>
                <a:avLst/>
                <a:gdLst/>
                <a:ahLst/>
                <a:cxnLst>
                  <a:cxn ang="0">
                    <a:pos x="235" y="56"/>
                  </a:cxn>
                  <a:cxn ang="0">
                    <a:pos x="31" y="52"/>
                  </a:cxn>
                  <a:cxn ang="0">
                    <a:pos x="203" y="80"/>
                  </a:cxn>
                  <a:cxn ang="0">
                    <a:pos x="203" y="84"/>
                  </a:cxn>
                  <a:cxn ang="0">
                    <a:pos x="47" y="104"/>
                  </a:cxn>
                  <a:cxn ang="0">
                    <a:pos x="7" y="90"/>
                  </a:cxn>
                  <a:cxn ang="0">
                    <a:pos x="7" y="136"/>
                  </a:cxn>
                  <a:cxn ang="0">
                    <a:pos x="131" y="136"/>
                  </a:cxn>
                  <a:cxn ang="0">
                    <a:pos x="180" y="132"/>
                  </a:cxn>
                  <a:cxn ang="0">
                    <a:pos x="187" y="100"/>
                  </a:cxn>
                  <a:cxn ang="0">
                    <a:pos x="295" y="64"/>
                  </a:cxn>
                  <a:cxn ang="0">
                    <a:pos x="483" y="116"/>
                  </a:cxn>
                  <a:cxn ang="0">
                    <a:pos x="534" y="92"/>
                  </a:cxn>
                  <a:cxn ang="0">
                    <a:pos x="435" y="73"/>
                  </a:cxn>
                  <a:cxn ang="0">
                    <a:pos x="367" y="52"/>
                  </a:cxn>
                  <a:cxn ang="0">
                    <a:pos x="235" y="56"/>
                  </a:cxn>
                </a:cxnLst>
                <a:rect l="0" t="0" r="r" b="b"/>
                <a:pathLst>
                  <a:path w="538" h="138">
                    <a:moveTo>
                      <a:pt x="235" y="56"/>
                    </a:moveTo>
                    <a:cubicBezTo>
                      <a:pt x="31" y="52"/>
                      <a:pt x="31" y="52"/>
                      <a:pt x="31" y="52"/>
                    </a:cubicBezTo>
                    <a:cubicBezTo>
                      <a:pt x="72" y="124"/>
                      <a:pt x="140" y="63"/>
                      <a:pt x="203" y="80"/>
                    </a:cubicBezTo>
                    <a:cubicBezTo>
                      <a:pt x="203" y="84"/>
                      <a:pt x="203" y="84"/>
                      <a:pt x="203" y="84"/>
                    </a:cubicBezTo>
                    <a:cubicBezTo>
                      <a:pt x="47" y="104"/>
                      <a:pt x="47" y="104"/>
                      <a:pt x="47" y="104"/>
                    </a:cubicBezTo>
                    <a:cubicBezTo>
                      <a:pt x="45" y="81"/>
                      <a:pt x="22" y="62"/>
                      <a:pt x="7" y="90"/>
                    </a:cubicBezTo>
                    <a:cubicBezTo>
                      <a:pt x="0" y="104"/>
                      <a:pt x="5" y="121"/>
                      <a:pt x="7" y="136"/>
                    </a:cubicBezTo>
                    <a:cubicBezTo>
                      <a:pt x="131" y="136"/>
                      <a:pt x="131" y="136"/>
                      <a:pt x="131" y="136"/>
                    </a:cubicBezTo>
                    <a:cubicBezTo>
                      <a:pt x="180" y="132"/>
                      <a:pt x="180" y="132"/>
                      <a:pt x="180" y="132"/>
                    </a:cubicBezTo>
                    <a:cubicBezTo>
                      <a:pt x="187" y="100"/>
                      <a:pt x="187" y="100"/>
                      <a:pt x="187" y="100"/>
                    </a:cubicBezTo>
                    <a:cubicBezTo>
                      <a:pt x="225" y="100"/>
                      <a:pt x="289" y="115"/>
                      <a:pt x="295" y="64"/>
                    </a:cubicBezTo>
                    <a:cubicBezTo>
                      <a:pt x="347" y="94"/>
                      <a:pt x="422" y="138"/>
                      <a:pt x="483" y="116"/>
                    </a:cubicBezTo>
                    <a:cubicBezTo>
                      <a:pt x="496" y="111"/>
                      <a:pt x="532" y="111"/>
                      <a:pt x="534" y="92"/>
                    </a:cubicBezTo>
                    <a:cubicBezTo>
                      <a:pt x="538" y="30"/>
                      <a:pt x="456" y="78"/>
                      <a:pt x="435" y="73"/>
                    </a:cubicBezTo>
                    <a:cubicBezTo>
                      <a:pt x="404" y="65"/>
                      <a:pt x="405" y="27"/>
                      <a:pt x="367" y="52"/>
                    </a:cubicBezTo>
                    <a:cubicBezTo>
                      <a:pt x="349" y="3"/>
                      <a:pt x="242" y="0"/>
                      <a:pt x="235" y="56"/>
                    </a:cubicBezTo>
                    <a:close/>
                  </a:path>
                </a:pathLst>
              </a:custGeom>
              <a:grpFill/>
              <a:ln w="3175">
                <a:noFill/>
                <a:round/>
                <a:headEnd/>
                <a:tailEnd/>
              </a:ln>
            </p:spPr>
            <p:txBody>
              <a:bodyPr vert="horz" wrap="square" lIns="121920" tIns="60960" rIns="121920" bIns="60960" numCol="1" anchor="t" anchorCtr="0" compatLnSpc="1">
                <a:prstTxWarp prst="textNoShape">
                  <a:avLst/>
                </a:prstTxWarp>
              </a:bodyPr>
              <a:lstStyle/>
              <a:p>
                <a:endParaRPr lang="de-DE"/>
              </a:p>
            </p:txBody>
          </p:sp>
          <p:sp>
            <p:nvSpPr>
              <p:cNvPr id="1083" name="Freeform 60">
                <a:extLst>
                  <a:ext uri="{FF2B5EF4-FFF2-40B4-BE49-F238E27FC236}">
                    <a16:creationId xmlns:a16="http://schemas.microsoft.com/office/drawing/2014/main" id="{81EAA83E-07A6-0D5B-D333-98958B90EB85}"/>
                  </a:ext>
                </a:extLst>
              </p:cNvPr>
              <p:cNvSpPr>
                <a:spLocks/>
              </p:cNvSpPr>
              <p:nvPr/>
            </p:nvSpPr>
            <p:spPr bwMode="auto">
              <a:xfrm>
                <a:off x="190976" y="1736589"/>
                <a:ext cx="306388" cy="222250"/>
              </a:xfrm>
              <a:custGeom>
                <a:avLst/>
                <a:gdLst/>
                <a:ahLst/>
                <a:cxnLst>
                  <a:cxn ang="0">
                    <a:pos x="0" y="348"/>
                  </a:cxn>
                  <a:cxn ang="0">
                    <a:pos x="124" y="480"/>
                  </a:cxn>
                  <a:cxn ang="0">
                    <a:pos x="168" y="468"/>
                  </a:cxn>
                  <a:cxn ang="0">
                    <a:pos x="132" y="520"/>
                  </a:cxn>
                  <a:cxn ang="0">
                    <a:pos x="164" y="500"/>
                  </a:cxn>
                  <a:cxn ang="0">
                    <a:pos x="168" y="543"/>
                  </a:cxn>
                  <a:cxn ang="0">
                    <a:pos x="344" y="544"/>
                  </a:cxn>
                  <a:cxn ang="0">
                    <a:pos x="378" y="517"/>
                  </a:cxn>
                  <a:cxn ang="0">
                    <a:pos x="440" y="506"/>
                  </a:cxn>
                  <a:cxn ang="0">
                    <a:pos x="481" y="538"/>
                  </a:cxn>
                  <a:cxn ang="0">
                    <a:pos x="512" y="538"/>
                  </a:cxn>
                  <a:cxn ang="0">
                    <a:pos x="540" y="563"/>
                  </a:cxn>
                  <a:cxn ang="0">
                    <a:pos x="600" y="560"/>
                  </a:cxn>
                  <a:cxn ang="0">
                    <a:pos x="600" y="548"/>
                  </a:cxn>
                  <a:cxn ang="0">
                    <a:pos x="634" y="582"/>
                  </a:cxn>
                  <a:cxn ang="0">
                    <a:pos x="564" y="600"/>
                  </a:cxn>
                  <a:cxn ang="0">
                    <a:pos x="420" y="543"/>
                  </a:cxn>
                  <a:cxn ang="0">
                    <a:pos x="368" y="577"/>
                  </a:cxn>
                  <a:cxn ang="0">
                    <a:pos x="292" y="612"/>
                  </a:cxn>
                  <a:cxn ang="0">
                    <a:pos x="150" y="615"/>
                  </a:cxn>
                  <a:cxn ang="0">
                    <a:pos x="132" y="728"/>
                  </a:cxn>
                  <a:cxn ang="0">
                    <a:pos x="136" y="768"/>
                  </a:cxn>
                  <a:cxn ang="0">
                    <a:pos x="308" y="747"/>
                  </a:cxn>
                  <a:cxn ang="0">
                    <a:pos x="367" y="721"/>
                  </a:cxn>
                  <a:cxn ang="0">
                    <a:pos x="432" y="704"/>
                  </a:cxn>
                  <a:cxn ang="0">
                    <a:pos x="772" y="708"/>
                  </a:cxn>
                  <a:cxn ang="0">
                    <a:pos x="856" y="760"/>
                  </a:cxn>
                  <a:cxn ang="0">
                    <a:pos x="860" y="760"/>
                  </a:cxn>
                  <a:cxn ang="0">
                    <a:pos x="868" y="748"/>
                  </a:cxn>
                  <a:cxn ang="0">
                    <a:pos x="872" y="748"/>
                  </a:cxn>
                  <a:cxn ang="0">
                    <a:pos x="956" y="753"/>
                  </a:cxn>
                  <a:cxn ang="0">
                    <a:pos x="1076" y="748"/>
                  </a:cxn>
                  <a:cxn ang="0">
                    <a:pos x="1076" y="648"/>
                  </a:cxn>
                  <a:cxn ang="0">
                    <a:pos x="984" y="584"/>
                  </a:cxn>
                  <a:cxn ang="0">
                    <a:pos x="959" y="532"/>
                  </a:cxn>
                  <a:cxn ang="0">
                    <a:pos x="974" y="496"/>
                  </a:cxn>
                  <a:cxn ang="0">
                    <a:pos x="960" y="420"/>
                  </a:cxn>
                  <a:cxn ang="0">
                    <a:pos x="928" y="392"/>
                  </a:cxn>
                  <a:cxn ang="0">
                    <a:pos x="924" y="348"/>
                  </a:cxn>
                  <a:cxn ang="0">
                    <a:pos x="928" y="340"/>
                  </a:cxn>
                  <a:cxn ang="0">
                    <a:pos x="874" y="292"/>
                  </a:cxn>
                  <a:cxn ang="0">
                    <a:pos x="796" y="208"/>
                  </a:cxn>
                  <a:cxn ang="0">
                    <a:pos x="668" y="100"/>
                  </a:cxn>
                  <a:cxn ang="0">
                    <a:pos x="668" y="88"/>
                  </a:cxn>
                  <a:cxn ang="0">
                    <a:pos x="552" y="11"/>
                  </a:cxn>
                  <a:cxn ang="0">
                    <a:pos x="448" y="0"/>
                  </a:cxn>
                  <a:cxn ang="0">
                    <a:pos x="356" y="22"/>
                  </a:cxn>
                  <a:cxn ang="0">
                    <a:pos x="316" y="35"/>
                  </a:cxn>
                  <a:cxn ang="0">
                    <a:pos x="217" y="33"/>
                  </a:cxn>
                  <a:cxn ang="0">
                    <a:pos x="197" y="72"/>
                  </a:cxn>
                  <a:cxn ang="0">
                    <a:pos x="167" y="112"/>
                  </a:cxn>
                  <a:cxn ang="0">
                    <a:pos x="163" y="166"/>
                  </a:cxn>
                  <a:cxn ang="0">
                    <a:pos x="102" y="264"/>
                  </a:cxn>
                  <a:cxn ang="0">
                    <a:pos x="52" y="315"/>
                  </a:cxn>
                  <a:cxn ang="0">
                    <a:pos x="0" y="348"/>
                  </a:cxn>
                </a:cxnLst>
                <a:rect l="0" t="0" r="r" b="b"/>
                <a:pathLst>
                  <a:path w="1076" h="777">
                    <a:moveTo>
                      <a:pt x="0" y="348"/>
                    </a:moveTo>
                    <a:cubicBezTo>
                      <a:pt x="53" y="348"/>
                      <a:pt x="128" y="424"/>
                      <a:pt x="124" y="480"/>
                    </a:cubicBezTo>
                    <a:cubicBezTo>
                      <a:pt x="168" y="468"/>
                      <a:pt x="168" y="468"/>
                      <a:pt x="168" y="468"/>
                    </a:cubicBezTo>
                    <a:cubicBezTo>
                      <a:pt x="149" y="483"/>
                      <a:pt x="125" y="492"/>
                      <a:pt x="132" y="520"/>
                    </a:cubicBezTo>
                    <a:cubicBezTo>
                      <a:pt x="164" y="500"/>
                      <a:pt x="164" y="500"/>
                      <a:pt x="164" y="500"/>
                    </a:cubicBezTo>
                    <a:cubicBezTo>
                      <a:pt x="153" y="513"/>
                      <a:pt x="146" y="537"/>
                      <a:pt x="168" y="543"/>
                    </a:cubicBezTo>
                    <a:cubicBezTo>
                      <a:pt x="213" y="555"/>
                      <a:pt x="298" y="551"/>
                      <a:pt x="344" y="544"/>
                    </a:cubicBezTo>
                    <a:cubicBezTo>
                      <a:pt x="361" y="541"/>
                      <a:pt x="363" y="523"/>
                      <a:pt x="378" y="517"/>
                    </a:cubicBezTo>
                    <a:cubicBezTo>
                      <a:pt x="390" y="512"/>
                      <a:pt x="427" y="504"/>
                      <a:pt x="440" y="506"/>
                    </a:cubicBezTo>
                    <a:cubicBezTo>
                      <a:pt x="461" y="510"/>
                      <a:pt x="464" y="531"/>
                      <a:pt x="481" y="538"/>
                    </a:cubicBezTo>
                    <a:cubicBezTo>
                      <a:pt x="491" y="542"/>
                      <a:pt x="501" y="535"/>
                      <a:pt x="512" y="538"/>
                    </a:cubicBezTo>
                    <a:cubicBezTo>
                      <a:pt x="524" y="542"/>
                      <a:pt x="529" y="558"/>
                      <a:pt x="540" y="563"/>
                    </a:cubicBezTo>
                    <a:cubicBezTo>
                      <a:pt x="557" y="571"/>
                      <a:pt x="582" y="561"/>
                      <a:pt x="600" y="560"/>
                    </a:cubicBezTo>
                    <a:cubicBezTo>
                      <a:pt x="600" y="548"/>
                      <a:pt x="600" y="548"/>
                      <a:pt x="600" y="548"/>
                    </a:cubicBezTo>
                    <a:cubicBezTo>
                      <a:pt x="612" y="549"/>
                      <a:pt x="654" y="565"/>
                      <a:pt x="634" y="582"/>
                    </a:cubicBezTo>
                    <a:cubicBezTo>
                      <a:pt x="622" y="592"/>
                      <a:pt x="580" y="600"/>
                      <a:pt x="564" y="600"/>
                    </a:cubicBezTo>
                    <a:cubicBezTo>
                      <a:pt x="512" y="598"/>
                      <a:pt x="470" y="548"/>
                      <a:pt x="420" y="543"/>
                    </a:cubicBezTo>
                    <a:cubicBezTo>
                      <a:pt x="401" y="541"/>
                      <a:pt x="391" y="573"/>
                      <a:pt x="368" y="577"/>
                    </a:cubicBezTo>
                    <a:cubicBezTo>
                      <a:pt x="335" y="583"/>
                      <a:pt x="293" y="567"/>
                      <a:pt x="292" y="612"/>
                    </a:cubicBezTo>
                    <a:cubicBezTo>
                      <a:pt x="254" y="612"/>
                      <a:pt x="185" y="599"/>
                      <a:pt x="150" y="615"/>
                    </a:cubicBezTo>
                    <a:cubicBezTo>
                      <a:pt x="118" y="629"/>
                      <a:pt x="119" y="703"/>
                      <a:pt x="132" y="728"/>
                    </a:cubicBezTo>
                    <a:cubicBezTo>
                      <a:pt x="116" y="739"/>
                      <a:pt x="128" y="754"/>
                      <a:pt x="136" y="768"/>
                    </a:cubicBezTo>
                    <a:cubicBezTo>
                      <a:pt x="197" y="753"/>
                      <a:pt x="246" y="748"/>
                      <a:pt x="308" y="747"/>
                    </a:cubicBezTo>
                    <a:cubicBezTo>
                      <a:pt x="323" y="747"/>
                      <a:pt x="365" y="736"/>
                      <a:pt x="367" y="721"/>
                    </a:cubicBezTo>
                    <a:cubicBezTo>
                      <a:pt x="432" y="704"/>
                      <a:pt x="432" y="704"/>
                      <a:pt x="432" y="704"/>
                    </a:cubicBezTo>
                    <a:cubicBezTo>
                      <a:pt x="772" y="708"/>
                      <a:pt x="772" y="708"/>
                      <a:pt x="772" y="708"/>
                    </a:cubicBezTo>
                    <a:cubicBezTo>
                      <a:pt x="757" y="751"/>
                      <a:pt x="830" y="733"/>
                      <a:pt x="856" y="760"/>
                    </a:cubicBezTo>
                    <a:cubicBezTo>
                      <a:pt x="860" y="760"/>
                      <a:pt x="860" y="760"/>
                      <a:pt x="860" y="760"/>
                    </a:cubicBezTo>
                    <a:cubicBezTo>
                      <a:pt x="868" y="748"/>
                      <a:pt x="868" y="748"/>
                      <a:pt x="868" y="748"/>
                    </a:cubicBezTo>
                    <a:cubicBezTo>
                      <a:pt x="872" y="748"/>
                      <a:pt x="872" y="748"/>
                      <a:pt x="872" y="748"/>
                    </a:cubicBezTo>
                    <a:cubicBezTo>
                      <a:pt x="902" y="777"/>
                      <a:pt x="922" y="756"/>
                      <a:pt x="956" y="753"/>
                    </a:cubicBezTo>
                    <a:cubicBezTo>
                      <a:pt x="995" y="749"/>
                      <a:pt x="1037" y="757"/>
                      <a:pt x="1076" y="748"/>
                    </a:cubicBezTo>
                    <a:cubicBezTo>
                      <a:pt x="1062" y="708"/>
                      <a:pt x="1063" y="689"/>
                      <a:pt x="1076" y="648"/>
                    </a:cubicBezTo>
                    <a:cubicBezTo>
                      <a:pt x="1039" y="618"/>
                      <a:pt x="1040" y="556"/>
                      <a:pt x="984" y="584"/>
                    </a:cubicBezTo>
                    <a:cubicBezTo>
                      <a:pt x="959" y="532"/>
                      <a:pt x="959" y="532"/>
                      <a:pt x="959" y="532"/>
                    </a:cubicBezTo>
                    <a:cubicBezTo>
                      <a:pt x="974" y="496"/>
                      <a:pt x="974" y="496"/>
                      <a:pt x="974" y="496"/>
                    </a:cubicBezTo>
                    <a:cubicBezTo>
                      <a:pt x="960" y="420"/>
                      <a:pt x="960" y="420"/>
                      <a:pt x="960" y="420"/>
                    </a:cubicBezTo>
                    <a:cubicBezTo>
                      <a:pt x="928" y="392"/>
                      <a:pt x="928" y="392"/>
                      <a:pt x="928" y="392"/>
                    </a:cubicBezTo>
                    <a:cubicBezTo>
                      <a:pt x="924" y="348"/>
                      <a:pt x="924" y="348"/>
                      <a:pt x="924" y="348"/>
                    </a:cubicBezTo>
                    <a:cubicBezTo>
                      <a:pt x="928" y="340"/>
                      <a:pt x="928" y="340"/>
                      <a:pt x="928" y="340"/>
                    </a:cubicBezTo>
                    <a:cubicBezTo>
                      <a:pt x="904" y="326"/>
                      <a:pt x="894" y="310"/>
                      <a:pt x="874" y="292"/>
                    </a:cubicBezTo>
                    <a:cubicBezTo>
                      <a:pt x="842" y="264"/>
                      <a:pt x="808" y="256"/>
                      <a:pt x="796" y="208"/>
                    </a:cubicBezTo>
                    <a:cubicBezTo>
                      <a:pt x="726" y="197"/>
                      <a:pt x="747" y="90"/>
                      <a:pt x="668" y="100"/>
                    </a:cubicBezTo>
                    <a:cubicBezTo>
                      <a:pt x="668" y="88"/>
                      <a:pt x="668" y="88"/>
                      <a:pt x="668" y="88"/>
                    </a:cubicBezTo>
                    <a:cubicBezTo>
                      <a:pt x="609" y="101"/>
                      <a:pt x="605" y="25"/>
                      <a:pt x="552" y="11"/>
                    </a:cubicBezTo>
                    <a:cubicBezTo>
                      <a:pt x="521" y="2"/>
                      <a:pt x="474" y="24"/>
                      <a:pt x="448" y="0"/>
                    </a:cubicBezTo>
                    <a:cubicBezTo>
                      <a:pt x="356" y="22"/>
                      <a:pt x="356" y="22"/>
                      <a:pt x="356" y="22"/>
                    </a:cubicBezTo>
                    <a:cubicBezTo>
                      <a:pt x="316" y="35"/>
                      <a:pt x="316" y="35"/>
                      <a:pt x="316" y="35"/>
                    </a:cubicBezTo>
                    <a:cubicBezTo>
                      <a:pt x="217" y="33"/>
                      <a:pt x="217" y="33"/>
                      <a:pt x="217" y="33"/>
                    </a:cubicBezTo>
                    <a:cubicBezTo>
                      <a:pt x="197" y="72"/>
                      <a:pt x="197" y="72"/>
                      <a:pt x="197" y="72"/>
                    </a:cubicBezTo>
                    <a:cubicBezTo>
                      <a:pt x="167" y="112"/>
                      <a:pt x="167" y="112"/>
                      <a:pt x="167" y="112"/>
                    </a:cubicBezTo>
                    <a:cubicBezTo>
                      <a:pt x="163" y="166"/>
                      <a:pt x="163" y="166"/>
                      <a:pt x="163" y="166"/>
                    </a:cubicBezTo>
                    <a:cubicBezTo>
                      <a:pt x="102" y="264"/>
                      <a:pt x="102" y="264"/>
                      <a:pt x="102" y="264"/>
                    </a:cubicBezTo>
                    <a:cubicBezTo>
                      <a:pt x="52" y="315"/>
                      <a:pt x="52" y="315"/>
                      <a:pt x="52" y="315"/>
                    </a:cubicBezTo>
                    <a:lnTo>
                      <a:pt x="0" y="348"/>
                    </a:lnTo>
                    <a:close/>
                  </a:path>
                </a:pathLst>
              </a:custGeom>
              <a:grpFill/>
              <a:ln w="3175">
                <a:noFill/>
                <a:round/>
                <a:headEnd/>
                <a:tailEnd/>
              </a:ln>
            </p:spPr>
            <p:txBody>
              <a:bodyPr vert="horz" wrap="square" lIns="121920" tIns="60960" rIns="121920" bIns="60960" numCol="1" anchor="t" anchorCtr="0" compatLnSpc="1">
                <a:prstTxWarp prst="textNoShape">
                  <a:avLst/>
                </a:prstTxWarp>
              </a:bodyPr>
              <a:lstStyle/>
              <a:p>
                <a:endParaRPr lang="de-DE"/>
              </a:p>
            </p:txBody>
          </p:sp>
          <p:sp>
            <p:nvSpPr>
              <p:cNvPr id="1084" name="Freeform 61">
                <a:extLst>
                  <a:ext uri="{FF2B5EF4-FFF2-40B4-BE49-F238E27FC236}">
                    <a16:creationId xmlns:a16="http://schemas.microsoft.com/office/drawing/2014/main" id="{F045EC95-62D1-BB76-224D-60E29E2A7FF7}"/>
                  </a:ext>
                </a:extLst>
              </p:cNvPr>
              <p:cNvSpPr>
                <a:spLocks/>
              </p:cNvSpPr>
              <p:nvPr/>
            </p:nvSpPr>
            <p:spPr bwMode="auto">
              <a:xfrm>
                <a:off x="2299176" y="3328851"/>
                <a:ext cx="392113" cy="347663"/>
              </a:xfrm>
              <a:custGeom>
                <a:avLst/>
                <a:gdLst/>
                <a:ahLst/>
                <a:cxnLst>
                  <a:cxn ang="0">
                    <a:pos x="16" y="382"/>
                  </a:cxn>
                  <a:cxn ang="0">
                    <a:pos x="0" y="382"/>
                  </a:cxn>
                  <a:cxn ang="0">
                    <a:pos x="129" y="601"/>
                  </a:cxn>
                  <a:cxn ang="0">
                    <a:pos x="173" y="708"/>
                  </a:cxn>
                  <a:cxn ang="0">
                    <a:pos x="273" y="777"/>
                  </a:cxn>
                  <a:cxn ang="0">
                    <a:pos x="353" y="813"/>
                  </a:cxn>
                  <a:cxn ang="0">
                    <a:pos x="360" y="873"/>
                  </a:cxn>
                  <a:cxn ang="0">
                    <a:pos x="436" y="873"/>
                  </a:cxn>
                  <a:cxn ang="0">
                    <a:pos x="431" y="974"/>
                  </a:cxn>
                  <a:cxn ang="0">
                    <a:pos x="497" y="1064"/>
                  </a:cxn>
                  <a:cxn ang="0">
                    <a:pos x="596" y="1079"/>
                  </a:cxn>
                  <a:cxn ang="0">
                    <a:pos x="668" y="1100"/>
                  </a:cxn>
                  <a:cxn ang="0">
                    <a:pos x="674" y="1146"/>
                  </a:cxn>
                  <a:cxn ang="0">
                    <a:pos x="712" y="1173"/>
                  </a:cxn>
                  <a:cxn ang="0">
                    <a:pos x="788" y="1166"/>
                  </a:cxn>
                  <a:cxn ang="0">
                    <a:pos x="888" y="1200"/>
                  </a:cxn>
                  <a:cxn ang="0">
                    <a:pos x="984" y="1191"/>
                  </a:cxn>
                  <a:cxn ang="0">
                    <a:pos x="1068" y="1207"/>
                  </a:cxn>
                  <a:cxn ang="0">
                    <a:pos x="1272" y="1019"/>
                  </a:cxn>
                  <a:cxn ang="0">
                    <a:pos x="1273" y="946"/>
                  </a:cxn>
                  <a:cxn ang="0">
                    <a:pos x="1273" y="898"/>
                  </a:cxn>
                  <a:cxn ang="0">
                    <a:pos x="1308" y="872"/>
                  </a:cxn>
                  <a:cxn ang="0">
                    <a:pos x="1368" y="735"/>
                  </a:cxn>
                  <a:cxn ang="0">
                    <a:pos x="1336" y="723"/>
                  </a:cxn>
                  <a:cxn ang="0">
                    <a:pos x="1344" y="625"/>
                  </a:cxn>
                  <a:cxn ang="0">
                    <a:pos x="1332" y="609"/>
                  </a:cxn>
                  <a:cxn ang="0">
                    <a:pos x="1304" y="605"/>
                  </a:cxn>
                  <a:cxn ang="0">
                    <a:pos x="1348" y="573"/>
                  </a:cxn>
                  <a:cxn ang="0">
                    <a:pos x="1376" y="491"/>
                  </a:cxn>
                  <a:cxn ang="0">
                    <a:pos x="1364" y="467"/>
                  </a:cxn>
                  <a:cxn ang="0">
                    <a:pos x="1364" y="463"/>
                  </a:cxn>
                  <a:cxn ang="0">
                    <a:pos x="1365" y="366"/>
                  </a:cxn>
                  <a:cxn ang="0">
                    <a:pos x="1368" y="321"/>
                  </a:cxn>
                  <a:cxn ang="0">
                    <a:pos x="1368" y="317"/>
                  </a:cxn>
                  <a:cxn ang="0">
                    <a:pos x="1341" y="252"/>
                  </a:cxn>
                  <a:cxn ang="0">
                    <a:pos x="1352" y="207"/>
                  </a:cxn>
                  <a:cxn ang="0">
                    <a:pos x="1308" y="199"/>
                  </a:cxn>
                  <a:cxn ang="0">
                    <a:pos x="1312" y="187"/>
                  </a:cxn>
                  <a:cxn ang="0">
                    <a:pos x="1172" y="155"/>
                  </a:cxn>
                  <a:cxn ang="0">
                    <a:pos x="1092" y="108"/>
                  </a:cxn>
                  <a:cxn ang="0">
                    <a:pos x="1056" y="83"/>
                  </a:cxn>
                  <a:cxn ang="0">
                    <a:pos x="916" y="78"/>
                  </a:cxn>
                  <a:cxn ang="0">
                    <a:pos x="916" y="17"/>
                  </a:cxn>
                  <a:cxn ang="0">
                    <a:pos x="639" y="81"/>
                  </a:cxn>
                  <a:cxn ang="0">
                    <a:pos x="615" y="173"/>
                  </a:cxn>
                  <a:cxn ang="0">
                    <a:pos x="569" y="185"/>
                  </a:cxn>
                  <a:cxn ang="0">
                    <a:pos x="496" y="230"/>
                  </a:cxn>
                  <a:cxn ang="0">
                    <a:pos x="451" y="250"/>
                  </a:cxn>
                  <a:cxn ang="0">
                    <a:pos x="414" y="313"/>
                  </a:cxn>
                  <a:cxn ang="0">
                    <a:pos x="316" y="419"/>
                  </a:cxn>
                  <a:cxn ang="0">
                    <a:pos x="180" y="413"/>
                  </a:cxn>
                  <a:cxn ang="0">
                    <a:pos x="133" y="427"/>
                  </a:cxn>
                  <a:cxn ang="0">
                    <a:pos x="92" y="398"/>
                  </a:cxn>
                  <a:cxn ang="0">
                    <a:pos x="16" y="382"/>
                  </a:cxn>
                </a:cxnLst>
                <a:rect l="0" t="0" r="r" b="b"/>
                <a:pathLst>
                  <a:path w="1376" h="1215">
                    <a:moveTo>
                      <a:pt x="16" y="382"/>
                    </a:moveTo>
                    <a:cubicBezTo>
                      <a:pt x="0" y="382"/>
                      <a:pt x="0" y="382"/>
                      <a:pt x="0" y="382"/>
                    </a:cubicBezTo>
                    <a:cubicBezTo>
                      <a:pt x="0" y="466"/>
                      <a:pt x="91" y="531"/>
                      <a:pt x="129" y="601"/>
                    </a:cubicBezTo>
                    <a:cubicBezTo>
                      <a:pt x="146" y="633"/>
                      <a:pt x="143" y="683"/>
                      <a:pt x="173" y="708"/>
                    </a:cubicBezTo>
                    <a:cubicBezTo>
                      <a:pt x="200" y="731"/>
                      <a:pt x="240" y="763"/>
                      <a:pt x="273" y="777"/>
                    </a:cubicBezTo>
                    <a:cubicBezTo>
                      <a:pt x="298" y="788"/>
                      <a:pt x="337" y="789"/>
                      <a:pt x="353" y="813"/>
                    </a:cubicBezTo>
                    <a:cubicBezTo>
                      <a:pt x="364" y="829"/>
                      <a:pt x="360" y="854"/>
                      <a:pt x="360" y="873"/>
                    </a:cubicBezTo>
                    <a:cubicBezTo>
                      <a:pt x="436" y="873"/>
                      <a:pt x="436" y="873"/>
                      <a:pt x="436" y="873"/>
                    </a:cubicBezTo>
                    <a:cubicBezTo>
                      <a:pt x="431" y="974"/>
                      <a:pt x="431" y="974"/>
                      <a:pt x="431" y="974"/>
                    </a:cubicBezTo>
                    <a:cubicBezTo>
                      <a:pt x="497" y="1064"/>
                      <a:pt x="497" y="1064"/>
                      <a:pt x="497" y="1064"/>
                    </a:cubicBezTo>
                    <a:cubicBezTo>
                      <a:pt x="596" y="1079"/>
                      <a:pt x="596" y="1079"/>
                      <a:pt x="596" y="1079"/>
                    </a:cubicBezTo>
                    <a:cubicBezTo>
                      <a:pt x="668" y="1100"/>
                      <a:pt x="668" y="1100"/>
                      <a:pt x="668" y="1100"/>
                    </a:cubicBezTo>
                    <a:cubicBezTo>
                      <a:pt x="665" y="1115"/>
                      <a:pt x="661" y="1134"/>
                      <a:pt x="674" y="1146"/>
                    </a:cubicBezTo>
                    <a:cubicBezTo>
                      <a:pt x="688" y="1159"/>
                      <a:pt x="709" y="1149"/>
                      <a:pt x="712" y="1173"/>
                    </a:cubicBezTo>
                    <a:cubicBezTo>
                      <a:pt x="738" y="1171"/>
                      <a:pt x="762" y="1161"/>
                      <a:pt x="788" y="1166"/>
                    </a:cubicBezTo>
                    <a:cubicBezTo>
                      <a:pt x="822" y="1173"/>
                      <a:pt x="855" y="1197"/>
                      <a:pt x="888" y="1200"/>
                    </a:cubicBezTo>
                    <a:cubicBezTo>
                      <a:pt x="920" y="1203"/>
                      <a:pt x="953" y="1190"/>
                      <a:pt x="984" y="1191"/>
                    </a:cubicBezTo>
                    <a:cubicBezTo>
                      <a:pt x="1007" y="1192"/>
                      <a:pt x="1049" y="1215"/>
                      <a:pt x="1068" y="1207"/>
                    </a:cubicBezTo>
                    <a:cubicBezTo>
                      <a:pt x="1153" y="1173"/>
                      <a:pt x="1184" y="1046"/>
                      <a:pt x="1272" y="1019"/>
                    </a:cubicBezTo>
                    <a:cubicBezTo>
                      <a:pt x="1247" y="980"/>
                      <a:pt x="1265" y="985"/>
                      <a:pt x="1273" y="946"/>
                    </a:cubicBezTo>
                    <a:cubicBezTo>
                      <a:pt x="1277" y="929"/>
                      <a:pt x="1264" y="914"/>
                      <a:pt x="1273" y="898"/>
                    </a:cubicBezTo>
                    <a:cubicBezTo>
                      <a:pt x="1280" y="885"/>
                      <a:pt x="1298" y="883"/>
                      <a:pt x="1308" y="872"/>
                    </a:cubicBezTo>
                    <a:cubicBezTo>
                      <a:pt x="1339" y="838"/>
                      <a:pt x="1368" y="782"/>
                      <a:pt x="1368" y="735"/>
                    </a:cubicBezTo>
                    <a:cubicBezTo>
                      <a:pt x="1336" y="723"/>
                      <a:pt x="1336" y="723"/>
                      <a:pt x="1336" y="723"/>
                    </a:cubicBezTo>
                    <a:cubicBezTo>
                      <a:pt x="1336" y="685"/>
                      <a:pt x="1327" y="663"/>
                      <a:pt x="1344" y="625"/>
                    </a:cubicBezTo>
                    <a:cubicBezTo>
                      <a:pt x="1332" y="609"/>
                      <a:pt x="1332" y="609"/>
                      <a:pt x="1332" y="609"/>
                    </a:cubicBezTo>
                    <a:cubicBezTo>
                      <a:pt x="1304" y="605"/>
                      <a:pt x="1304" y="605"/>
                      <a:pt x="1304" y="605"/>
                    </a:cubicBezTo>
                    <a:cubicBezTo>
                      <a:pt x="1311" y="578"/>
                      <a:pt x="1324" y="579"/>
                      <a:pt x="1348" y="573"/>
                    </a:cubicBezTo>
                    <a:cubicBezTo>
                      <a:pt x="1343" y="534"/>
                      <a:pt x="1359" y="524"/>
                      <a:pt x="1376" y="491"/>
                    </a:cubicBezTo>
                    <a:cubicBezTo>
                      <a:pt x="1364" y="484"/>
                      <a:pt x="1360" y="481"/>
                      <a:pt x="1364" y="467"/>
                    </a:cubicBezTo>
                    <a:cubicBezTo>
                      <a:pt x="1364" y="463"/>
                      <a:pt x="1364" y="463"/>
                      <a:pt x="1364" y="463"/>
                    </a:cubicBezTo>
                    <a:cubicBezTo>
                      <a:pt x="1344" y="425"/>
                      <a:pt x="1365" y="404"/>
                      <a:pt x="1365" y="366"/>
                    </a:cubicBezTo>
                    <a:cubicBezTo>
                      <a:pt x="1365" y="345"/>
                      <a:pt x="1354" y="342"/>
                      <a:pt x="1368" y="321"/>
                    </a:cubicBezTo>
                    <a:cubicBezTo>
                      <a:pt x="1368" y="317"/>
                      <a:pt x="1368" y="317"/>
                      <a:pt x="1368" y="317"/>
                    </a:cubicBezTo>
                    <a:cubicBezTo>
                      <a:pt x="1341" y="252"/>
                      <a:pt x="1341" y="252"/>
                      <a:pt x="1341" y="252"/>
                    </a:cubicBezTo>
                    <a:cubicBezTo>
                      <a:pt x="1352" y="207"/>
                      <a:pt x="1352" y="207"/>
                      <a:pt x="1352" y="207"/>
                    </a:cubicBezTo>
                    <a:cubicBezTo>
                      <a:pt x="1308" y="199"/>
                      <a:pt x="1308" y="199"/>
                      <a:pt x="1308" y="199"/>
                    </a:cubicBezTo>
                    <a:cubicBezTo>
                      <a:pt x="1312" y="187"/>
                      <a:pt x="1312" y="187"/>
                      <a:pt x="1312" y="187"/>
                    </a:cubicBezTo>
                    <a:cubicBezTo>
                      <a:pt x="1265" y="162"/>
                      <a:pt x="1224" y="155"/>
                      <a:pt x="1172" y="155"/>
                    </a:cubicBezTo>
                    <a:cubicBezTo>
                      <a:pt x="1160" y="114"/>
                      <a:pt x="1123" y="120"/>
                      <a:pt x="1092" y="108"/>
                    </a:cubicBezTo>
                    <a:cubicBezTo>
                      <a:pt x="1078" y="102"/>
                      <a:pt x="1071" y="88"/>
                      <a:pt x="1056" y="83"/>
                    </a:cubicBezTo>
                    <a:cubicBezTo>
                      <a:pt x="1014" y="69"/>
                      <a:pt x="960" y="78"/>
                      <a:pt x="916" y="78"/>
                    </a:cubicBezTo>
                    <a:cubicBezTo>
                      <a:pt x="916" y="17"/>
                      <a:pt x="916" y="17"/>
                      <a:pt x="916" y="17"/>
                    </a:cubicBezTo>
                    <a:cubicBezTo>
                      <a:pt x="825" y="16"/>
                      <a:pt x="707" y="0"/>
                      <a:pt x="639" y="81"/>
                    </a:cubicBezTo>
                    <a:cubicBezTo>
                      <a:pt x="618" y="105"/>
                      <a:pt x="645" y="151"/>
                      <a:pt x="615" y="173"/>
                    </a:cubicBezTo>
                    <a:cubicBezTo>
                      <a:pt x="603" y="182"/>
                      <a:pt x="584" y="179"/>
                      <a:pt x="569" y="185"/>
                    </a:cubicBezTo>
                    <a:cubicBezTo>
                      <a:pt x="542" y="196"/>
                      <a:pt x="522" y="217"/>
                      <a:pt x="496" y="230"/>
                    </a:cubicBezTo>
                    <a:cubicBezTo>
                      <a:pt x="482" y="237"/>
                      <a:pt x="463" y="238"/>
                      <a:pt x="451" y="250"/>
                    </a:cubicBezTo>
                    <a:cubicBezTo>
                      <a:pt x="433" y="267"/>
                      <a:pt x="427" y="293"/>
                      <a:pt x="414" y="313"/>
                    </a:cubicBezTo>
                    <a:cubicBezTo>
                      <a:pt x="393" y="343"/>
                      <a:pt x="347" y="400"/>
                      <a:pt x="316" y="419"/>
                    </a:cubicBezTo>
                    <a:cubicBezTo>
                      <a:pt x="261" y="452"/>
                      <a:pt x="235" y="412"/>
                      <a:pt x="180" y="413"/>
                    </a:cubicBezTo>
                    <a:cubicBezTo>
                      <a:pt x="163" y="413"/>
                      <a:pt x="150" y="431"/>
                      <a:pt x="133" y="427"/>
                    </a:cubicBezTo>
                    <a:cubicBezTo>
                      <a:pt x="117" y="423"/>
                      <a:pt x="108" y="403"/>
                      <a:pt x="92" y="398"/>
                    </a:cubicBezTo>
                    <a:cubicBezTo>
                      <a:pt x="64" y="390"/>
                      <a:pt x="35" y="421"/>
                      <a:pt x="16" y="382"/>
                    </a:cubicBezTo>
                    <a:close/>
                  </a:path>
                </a:pathLst>
              </a:custGeom>
              <a:grpFill/>
              <a:ln w="3175">
                <a:noFill/>
                <a:round/>
                <a:headEnd/>
                <a:tailEnd/>
              </a:ln>
            </p:spPr>
            <p:txBody>
              <a:bodyPr vert="horz" wrap="square" lIns="121920" tIns="60960" rIns="121920" bIns="60960" numCol="1" anchor="t" anchorCtr="0" compatLnSpc="1">
                <a:prstTxWarp prst="textNoShape">
                  <a:avLst/>
                </a:prstTxWarp>
              </a:bodyPr>
              <a:lstStyle/>
              <a:p>
                <a:endParaRPr lang="de-DE"/>
              </a:p>
            </p:txBody>
          </p:sp>
          <p:sp>
            <p:nvSpPr>
              <p:cNvPr id="1085" name="Freeform 62">
                <a:extLst>
                  <a:ext uri="{FF2B5EF4-FFF2-40B4-BE49-F238E27FC236}">
                    <a16:creationId xmlns:a16="http://schemas.microsoft.com/office/drawing/2014/main" id="{8865D8BD-BBD3-9351-0124-BD38756D2A0B}"/>
                  </a:ext>
                </a:extLst>
              </p:cNvPr>
              <p:cNvSpPr>
                <a:spLocks noEditPoints="1"/>
              </p:cNvSpPr>
              <p:nvPr/>
            </p:nvSpPr>
            <p:spPr bwMode="auto">
              <a:xfrm>
                <a:off x="2642076" y="3016114"/>
                <a:ext cx="190500" cy="395288"/>
              </a:xfrm>
              <a:custGeom>
                <a:avLst/>
                <a:gdLst/>
                <a:ahLst/>
                <a:cxnLst>
                  <a:cxn ang="0">
                    <a:pos x="172" y="70"/>
                  </a:cxn>
                  <a:cxn ang="0">
                    <a:pos x="212" y="134"/>
                  </a:cxn>
                  <a:cxn ang="0">
                    <a:pos x="210" y="155"/>
                  </a:cxn>
                  <a:cxn ang="0">
                    <a:pos x="264" y="242"/>
                  </a:cxn>
                  <a:cxn ang="0">
                    <a:pos x="191" y="295"/>
                  </a:cxn>
                  <a:cxn ang="0">
                    <a:pos x="211" y="342"/>
                  </a:cxn>
                  <a:cxn ang="0">
                    <a:pos x="191" y="386"/>
                  </a:cxn>
                  <a:cxn ang="0">
                    <a:pos x="203" y="434"/>
                  </a:cxn>
                  <a:cxn ang="0">
                    <a:pos x="240" y="542"/>
                  </a:cxn>
                  <a:cxn ang="0">
                    <a:pos x="240" y="546"/>
                  </a:cxn>
                  <a:cxn ang="0">
                    <a:pos x="208" y="574"/>
                  </a:cxn>
                  <a:cxn ang="0">
                    <a:pos x="143" y="610"/>
                  </a:cxn>
                  <a:cxn ang="0">
                    <a:pos x="139" y="702"/>
                  </a:cxn>
                  <a:cxn ang="0">
                    <a:pos x="95" y="759"/>
                  </a:cxn>
                  <a:cxn ang="0">
                    <a:pos x="113" y="783"/>
                  </a:cxn>
                  <a:cxn ang="0">
                    <a:pos x="180" y="822"/>
                  </a:cxn>
                  <a:cxn ang="0">
                    <a:pos x="256" y="930"/>
                  </a:cxn>
                  <a:cxn ang="0">
                    <a:pos x="392" y="902"/>
                  </a:cxn>
                  <a:cxn ang="0">
                    <a:pos x="413" y="946"/>
                  </a:cxn>
                  <a:cxn ang="0">
                    <a:pos x="418" y="1046"/>
                  </a:cxn>
                  <a:cxn ang="0">
                    <a:pos x="366" y="1147"/>
                  </a:cxn>
                  <a:cxn ang="0">
                    <a:pos x="385" y="1186"/>
                  </a:cxn>
                  <a:cxn ang="0">
                    <a:pos x="425" y="1247"/>
                  </a:cxn>
                  <a:cxn ang="0">
                    <a:pos x="520" y="1322"/>
                  </a:cxn>
                  <a:cxn ang="0">
                    <a:pos x="500" y="1354"/>
                  </a:cxn>
                  <a:cxn ang="0">
                    <a:pos x="500" y="1358"/>
                  </a:cxn>
                  <a:cxn ang="0">
                    <a:pos x="508" y="1378"/>
                  </a:cxn>
                  <a:cxn ang="0">
                    <a:pos x="551" y="1372"/>
                  </a:cxn>
                  <a:cxn ang="0">
                    <a:pos x="520" y="1282"/>
                  </a:cxn>
                  <a:cxn ang="0">
                    <a:pos x="520" y="1278"/>
                  </a:cxn>
                  <a:cxn ang="0">
                    <a:pos x="558" y="1215"/>
                  </a:cxn>
                  <a:cxn ang="0">
                    <a:pos x="635" y="1192"/>
                  </a:cxn>
                  <a:cxn ang="0">
                    <a:pos x="644" y="1138"/>
                  </a:cxn>
                  <a:cxn ang="0">
                    <a:pos x="652" y="1079"/>
                  </a:cxn>
                  <a:cxn ang="0">
                    <a:pos x="643" y="1038"/>
                  </a:cxn>
                  <a:cxn ang="0">
                    <a:pos x="649" y="938"/>
                  </a:cxn>
                  <a:cxn ang="0">
                    <a:pos x="505" y="764"/>
                  </a:cxn>
                  <a:cxn ang="0">
                    <a:pos x="431" y="722"/>
                  </a:cxn>
                  <a:cxn ang="0">
                    <a:pos x="422" y="611"/>
                  </a:cxn>
                  <a:cxn ang="0">
                    <a:pos x="396" y="514"/>
                  </a:cxn>
                  <a:cxn ang="0">
                    <a:pos x="440" y="414"/>
                  </a:cxn>
                  <a:cxn ang="0">
                    <a:pos x="504" y="414"/>
                  </a:cxn>
                  <a:cxn ang="0">
                    <a:pos x="438" y="322"/>
                  </a:cxn>
                  <a:cxn ang="0">
                    <a:pos x="444" y="267"/>
                  </a:cxn>
                  <a:cxn ang="0">
                    <a:pos x="432" y="226"/>
                  </a:cxn>
                  <a:cxn ang="0">
                    <a:pos x="414" y="130"/>
                  </a:cxn>
                  <a:cxn ang="0">
                    <a:pos x="312" y="78"/>
                  </a:cxn>
                  <a:cxn ang="0">
                    <a:pos x="180" y="46"/>
                  </a:cxn>
                  <a:cxn ang="0">
                    <a:pos x="140" y="33"/>
                  </a:cxn>
                  <a:cxn ang="0">
                    <a:pos x="172" y="70"/>
                  </a:cxn>
                  <a:cxn ang="0">
                    <a:pos x="0" y="890"/>
                  </a:cxn>
                  <a:cxn ang="0">
                    <a:pos x="4" y="894"/>
                  </a:cxn>
                  <a:cxn ang="0">
                    <a:pos x="0" y="890"/>
                  </a:cxn>
                </a:cxnLst>
                <a:rect l="0" t="0" r="r" b="b"/>
                <a:pathLst>
                  <a:path w="671" h="1383">
                    <a:moveTo>
                      <a:pt x="172" y="70"/>
                    </a:moveTo>
                    <a:cubicBezTo>
                      <a:pt x="212" y="134"/>
                      <a:pt x="212" y="134"/>
                      <a:pt x="212" y="134"/>
                    </a:cubicBezTo>
                    <a:cubicBezTo>
                      <a:pt x="210" y="155"/>
                      <a:pt x="210" y="155"/>
                      <a:pt x="210" y="155"/>
                    </a:cubicBezTo>
                    <a:cubicBezTo>
                      <a:pt x="264" y="242"/>
                      <a:pt x="264" y="242"/>
                      <a:pt x="264" y="242"/>
                    </a:cubicBezTo>
                    <a:cubicBezTo>
                      <a:pt x="250" y="248"/>
                      <a:pt x="191" y="282"/>
                      <a:pt x="191" y="295"/>
                    </a:cubicBezTo>
                    <a:cubicBezTo>
                      <a:pt x="191" y="312"/>
                      <a:pt x="211" y="325"/>
                      <a:pt x="211" y="342"/>
                    </a:cubicBezTo>
                    <a:cubicBezTo>
                      <a:pt x="210" y="359"/>
                      <a:pt x="193" y="370"/>
                      <a:pt x="191" y="386"/>
                    </a:cubicBezTo>
                    <a:cubicBezTo>
                      <a:pt x="188" y="403"/>
                      <a:pt x="201" y="418"/>
                      <a:pt x="203" y="434"/>
                    </a:cubicBezTo>
                    <a:cubicBezTo>
                      <a:pt x="208" y="470"/>
                      <a:pt x="170" y="554"/>
                      <a:pt x="240" y="542"/>
                    </a:cubicBezTo>
                    <a:cubicBezTo>
                      <a:pt x="240" y="546"/>
                      <a:pt x="240" y="546"/>
                      <a:pt x="240" y="546"/>
                    </a:cubicBezTo>
                    <a:cubicBezTo>
                      <a:pt x="228" y="554"/>
                      <a:pt x="220" y="567"/>
                      <a:pt x="208" y="574"/>
                    </a:cubicBezTo>
                    <a:cubicBezTo>
                      <a:pt x="182" y="588"/>
                      <a:pt x="155" y="577"/>
                      <a:pt x="143" y="610"/>
                    </a:cubicBezTo>
                    <a:cubicBezTo>
                      <a:pt x="133" y="637"/>
                      <a:pt x="151" y="672"/>
                      <a:pt x="139" y="702"/>
                    </a:cubicBezTo>
                    <a:cubicBezTo>
                      <a:pt x="131" y="722"/>
                      <a:pt x="97" y="742"/>
                      <a:pt x="95" y="759"/>
                    </a:cubicBezTo>
                    <a:cubicBezTo>
                      <a:pt x="94" y="769"/>
                      <a:pt x="108" y="776"/>
                      <a:pt x="113" y="783"/>
                    </a:cubicBezTo>
                    <a:cubicBezTo>
                      <a:pt x="131" y="805"/>
                      <a:pt x="146" y="842"/>
                      <a:pt x="180" y="822"/>
                    </a:cubicBezTo>
                    <a:cubicBezTo>
                      <a:pt x="256" y="930"/>
                      <a:pt x="256" y="930"/>
                      <a:pt x="256" y="930"/>
                    </a:cubicBezTo>
                    <a:cubicBezTo>
                      <a:pt x="392" y="902"/>
                      <a:pt x="392" y="902"/>
                      <a:pt x="392" y="902"/>
                    </a:cubicBezTo>
                    <a:cubicBezTo>
                      <a:pt x="395" y="919"/>
                      <a:pt x="408" y="930"/>
                      <a:pt x="413" y="946"/>
                    </a:cubicBezTo>
                    <a:cubicBezTo>
                      <a:pt x="423" y="974"/>
                      <a:pt x="422" y="1017"/>
                      <a:pt x="418" y="1046"/>
                    </a:cubicBezTo>
                    <a:cubicBezTo>
                      <a:pt x="412" y="1082"/>
                      <a:pt x="372" y="1113"/>
                      <a:pt x="366" y="1147"/>
                    </a:cubicBezTo>
                    <a:cubicBezTo>
                      <a:pt x="362" y="1163"/>
                      <a:pt x="378" y="1173"/>
                      <a:pt x="385" y="1186"/>
                    </a:cubicBezTo>
                    <a:cubicBezTo>
                      <a:pt x="399" y="1213"/>
                      <a:pt x="404" y="1224"/>
                      <a:pt x="425" y="1247"/>
                    </a:cubicBezTo>
                    <a:cubicBezTo>
                      <a:pt x="448" y="1273"/>
                      <a:pt x="481" y="1327"/>
                      <a:pt x="520" y="1322"/>
                    </a:cubicBezTo>
                    <a:cubicBezTo>
                      <a:pt x="500" y="1354"/>
                      <a:pt x="500" y="1354"/>
                      <a:pt x="500" y="1354"/>
                    </a:cubicBezTo>
                    <a:cubicBezTo>
                      <a:pt x="500" y="1358"/>
                      <a:pt x="500" y="1358"/>
                      <a:pt x="500" y="1358"/>
                    </a:cubicBezTo>
                    <a:cubicBezTo>
                      <a:pt x="508" y="1378"/>
                      <a:pt x="508" y="1378"/>
                      <a:pt x="508" y="1378"/>
                    </a:cubicBezTo>
                    <a:cubicBezTo>
                      <a:pt x="519" y="1378"/>
                      <a:pt x="544" y="1383"/>
                      <a:pt x="551" y="1372"/>
                    </a:cubicBezTo>
                    <a:cubicBezTo>
                      <a:pt x="568" y="1348"/>
                      <a:pt x="548" y="1288"/>
                      <a:pt x="520" y="1282"/>
                    </a:cubicBezTo>
                    <a:cubicBezTo>
                      <a:pt x="520" y="1278"/>
                      <a:pt x="520" y="1278"/>
                      <a:pt x="520" y="1278"/>
                    </a:cubicBezTo>
                    <a:cubicBezTo>
                      <a:pt x="551" y="1263"/>
                      <a:pt x="537" y="1236"/>
                      <a:pt x="558" y="1215"/>
                    </a:cubicBezTo>
                    <a:cubicBezTo>
                      <a:pt x="576" y="1197"/>
                      <a:pt x="613" y="1212"/>
                      <a:pt x="635" y="1192"/>
                    </a:cubicBezTo>
                    <a:cubicBezTo>
                      <a:pt x="652" y="1177"/>
                      <a:pt x="644" y="1158"/>
                      <a:pt x="644" y="1138"/>
                    </a:cubicBezTo>
                    <a:cubicBezTo>
                      <a:pt x="644" y="1118"/>
                      <a:pt x="653" y="1099"/>
                      <a:pt x="652" y="1079"/>
                    </a:cubicBezTo>
                    <a:cubicBezTo>
                      <a:pt x="652" y="1065"/>
                      <a:pt x="643" y="1053"/>
                      <a:pt x="643" y="1038"/>
                    </a:cubicBezTo>
                    <a:cubicBezTo>
                      <a:pt x="643" y="1004"/>
                      <a:pt x="671" y="973"/>
                      <a:pt x="649" y="938"/>
                    </a:cubicBezTo>
                    <a:cubicBezTo>
                      <a:pt x="613" y="880"/>
                      <a:pt x="555" y="811"/>
                      <a:pt x="505" y="764"/>
                    </a:cubicBezTo>
                    <a:cubicBezTo>
                      <a:pt x="487" y="746"/>
                      <a:pt x="439" y="743"/>
                      <a:pt x="431" y="722"/>
                    </a:cubicBezTo>
                    <a:cubicBezTo>
                      <a:pt x="417" y="690"/>
                      <a:pt x="429" y="645"/>
                      <a:pt x="422" y="611"/>
                    </a:cubicBezTo>
                    <a:cubicBezTo>
                      <a:pt x="415" y="577"/>
                      <a:pt x="390" y="551"/>
                      <a:pt x="396" y="514"/>
                    </a:cubicBezTo>
                    <a:cubicBezTo>
                      <a:pt x="403" y="476"/>
                      <a:pt x="439" y="455"/>
                      <a:pt x="440" y="414"/>
                    </a:cubicBezTo>
                    <a:cubicBezTo>
                      <a:pt x="504" y="414"/>
                      <a:pt x="504" y="414"/>
                      <a:pt x="504" y="414"/>
                    </a:cubicBezTo>
                    <a:cubicBezTo>
                      <a:pt x="491" y="378"/>
                      <a:pt x="445" y="360"/>
                      <a:pt x="438" y="322"/>
                    </a:cubicBezTo>
                    <a:cubicBezTo>
                      <a:pt x="434" y="305"/>
                      <a:pt x="444" y="284"/>
                      <a:pt x="444" y="267"/>
                    </a:cubicBezTo>
                    <a:cubicBezTo>
                      <a:pt x="444" y="252"/>
                      <a:pt x="435" y="240"/>
                      <a:pt x="432" y="226"/>
                    </a:cubicBezTo>
                    <a:cubicBezTo>
                      <a:pt x="425" y="197"/>
                      <a:pt x="429" y="155"/>
                      <a:pt x="414" y="130"/>
                    </a:cubicBezTo>
                    <a:cubicBezTo>
                      <a:pt x="400" y="107"/>
                      <a:pt x="313" y="0"/>
                      <a:pt x="312" y="78"/>
                    </a:cubicBezTo>
                    <a:cubicBezTo>
                      <a:pt x="270" y="58"/>
                      <a:pt x="224" y="57"/>
                      <a:pt x="180" y="46"/>
                    </a:cubicBezTo>
                    <a:cubicBezTo>
                      <a:pt x="169" y="43"/>
                      <a:pt x="151" y="20"/>
                      <a:pt x="140" y="33"/>
                    </a:cubicBezTo>
                    <a:cubicBezTo>
                      <a:pt x="126" y="50"/>
                      <a:pt x="152" y="93"/>
                      <a:pt x="172" y="70"/>
                    </a:cubicBezTo>
                    <a:moveTo>
                      <a:pt x="0" y="890"/>
                    </a:moveTo>
                    <a:cubicBezTo>
                      <a:pt x="4" y="894"/>
                      <a:pt x="4" y="894"/>
                      <a:pt x="4" y="894"/>
                    </a:cubicBezTo>
                    <a:lnTo>
                      <a:pt x="0" y="890"/>
                    </a:lnTo>
                    <a:close/>
                  </a:path>
                </a:pathLst>
              </a:custGeom>
              <a:solidFill>
                <a:srgbClr val="1AA4E1"/>
              </a:solidFill>
              <a:ln w="3175">
                <a:solidFill>
                  <a:schemeClr val="bg1"/>
                </a:solidFill>
                <a:round/>
                <a:headEnd/>
                <a:tailEnd/>
              </a:ln>
            </p:spPr>
            <p:txBody>
              <a:bodyPr vert="horz" wrap="square" lIns="121920" tIns="60960" rIns="121920" bIns="60960" numCol="1" anchor="t" anchorCtr="0" compatLnSpc="1">
                <a:prstTxWarp prst="textNoShape">
                  <a:avLst/>
                </a:prstTxWarp>
              </a:bodyPr>
              <a:lstStyle/>
              <a:p>
                <a:endParaRPr lang="de-DE"/>
              </a:p>
            </p:txBody>
          </p:sp>
          <p:sp>
            <p:nvSpPr>
              <p:cNvPr id="1086" name="Freeform 63">
                <a:extLst>
                  <a:ext uri="{FF2B5EF4-FFF2-40B4-BE49-F238E27FC236}">
                    <a16:creationId xmlns:a16="http://schemas.microsoft.com/office/drawing/2014/main" id="{8D4A5745-77D9-6482-8D6E-F46BF0515AA7}"/>
                  </a:ext>
                </a:extLst>
              </p:cNvPr>
              <p:cNvSpPr>
                <a:spLocks/>
              </p:cNvSpPr>
              <p:nvPr/>
            </p:nvSpPr>
            <p:spPr bwMode="auto">
              <a:xfrm>
                <a:off x="2142013" y="2970076"/>
                <a:ext cx="584200" cy="493713"/>
              </a:xfrm>
              <a:custGeom>
                <a:avLst/>
                <a:gdLst/>
                <a:ahLst/>
                <a:cxnLst>
                  <a:cxn ang="0">
                    <a:pos x="1110" y="181"/>
                  </a:cxn>
                  <a:cxn ang="0">
                    <a:pos x="1150" y="391"/>
                  </a:cxn>
                  <a:cxn ang="0">
                    <a:pos x="1143" y="463"/>
                  </a:cxn>
                  <a:cxn ang="0">
                    <a:pos x="1108" y="588"/>
                  </a:cxn>
                  <a:cxn ang="0">
                    <a:pos x="1228" y="733"/>
                  </a:cxn>
                  <a:cxn ang="0">
                    <a:pos x="1322" y="733"/>
                  </a:cxn>
                  <a:cxn ang="0">
                    <a:pos x="1358" y="697"/>
                  </a:cxn>
                  <a:cxn ang="0">
                    <a:pos x="1334" y="902"/>
                  </a:cxn>
                  <a:cxn ang="0">
                    <a:pos x="1218" y="866"/>
                  </a:cxn>
                  <a:cxn ang="0">
                    <a:pos x="1146" y="818"/>
                  </a:cxn>
                  <a:cxn ang="0">
                    <a:pos x="1034" y="710"/>
                  </a:cxn>
                  <a:cxn ang="0">
                    <a:pos x="962" y="661"/>
                  </a:cxn>
                  <a:cxn ang="0">
                    <a:pos x="878" y="592"/>
                  </a:cxn>
                  <a:cxn ang="0">
                    <a:pos x="782" y="649"/>
                  </a:cxn>
                  <a:cxn ang="0">
                    <a:pos x="591" y="528"/>
                  </a:cxn>
                  <a:cxn ang="0">
                    <a:pos x="482" y="547"/>
                  </a:cxn>
                  <a:cxn ang="0">
                    <a:pos x="438" y="532"/>
                  </a:cxn>
                  <a:cxn ang="0">
                    <a:pos x="386" y="475"/>
                  </a:cxn>
                  <a:cxn ang="0">
                    <a:pos x="362" y="560"/>
                  </a:cxn>
                  <a:cxn ang="0">
                    <a:pos x="357" y="729"/>
                  </a:cxn>
                  <a:cxn ang="0">
                    <a:pos x="102" y="838"/>
                  </a:cxn>
                  <a:cxn ang="0">
                    <a:pos x="6" y="894"/>
                  </a:cxn>
                  <a:cxn ang="0">
                    <a:pos x="6" y="1277"/>
                  </a:cxn>
                  <a:cxn ang="0">
                    <a:pos x="86" y="1498"/>
                  </a:cxn>
                  <a:cxn ang="0">
                    <a:pos x="394" y="1628"/>
                  </a:cxn>
                  <a:cxn ang="0">
                    <a:pos x="558" y="1675"/>
                  </a:cxn>
                  <a:cxn ang="0">
                    <a:pos x="690" y="1717"/>
                  </a:cxn>
                  <a:cxn ang="0">
                    <a:pos x="818" y="1729"/>
                  </a:cxn>
                  <a:cxn ang="0">
                    <a:pos x="918" y="1667"/>
                  </a:cxn>
                  <a:cxn ang="0">
                    <a:pos x="1018" y="1543"/>
                  </a:cxn>
                  <a:cxn ang="0">
                    <a:pos x="1138" y="1466"/>
                  </a:cxn>
                  <a:cxn ang="0">
                    <a:pos x="1210" y="1374"/>
                  </a:cxn>
                  <a:cxn ang="0">
                    <a:pos x="1398" y="1301"/>
                  </a:cxn>
                  <a:cxn ang="0">
                    <a:pos x="1442" y="1188"/>
                  </a:cxn>
                  <a:cxn ang="0">
                    <a:pos x="1954" y="1023"/>
                  </a:cxn>
                  <a:cxn ang="0">
                    <a:pos x="1870" y="951"/>
                  </a:cxn>
                  <a:cxn ang="0">
                    <a:pos x="1922" y="789"/>
                  </a:cxn>
                  <a:cxn ang="0">
                    <a:pos x="2018" y="725"/>
                  </a:cxn>
                  <a:cxn ang="0">
                    <a:pos x="1982" y="616"/>
                  </a:cxn>
                  <a:cxn ang="0">
                    <a:pos x="1989" y="524"/>
                  </a:cxn>
                  <a:cxn ang="0">
                    <a:pos x="2002" y="459"/>
                  </a:cxn>
                  <a:cxn ang="0">
                    <a:pos x="2022" y="355"/>
                  </a:cxn>
                  <a:cxn ang="0">
                    <a:pos x="1918" y="250"/>
                  </a:cxn>
                  <a:cxn ang="0">
                    <a:pos x="1838" y="185"/>
                  </a:cxn>
                  <a:cxn ang="0">
                    <a:pos x="1687" y="118"/>
                  </a:cxn>
                  <a:cxn ang="0">
                    <a:pos x="1582" y="66"/>
                  </a:cxn>
                  <a:cxn ang="0">
                    <a:pos x="1286" y="38"/>
                  </a:cxn>
                </a:cxnLst>
                <a:rect l="0" t="0" r="r" b="b"/>
                <a:pathLst>
                  <a:path w="2046" h="1732">
                    <a:moveTo>
                      <a:pt x="1202" y="52"/>
                    </a:moveTo>
                    <a:cubicBezTo>
                      <a:pt x="1222" y="108"/>
                      <a:pt x="1156" y="162"/>
                      <a:pt x="1110" y="181"/>
                    </a:cubicBezTo>
                    <a:cubicBezTo>
                      <a:pt x="1118" y="211"/>
                      <a:pt x="1147" y="237"/>
                      <a:pt x="1158" y="270"/>
                    </a:cubicBezTo>
                    <a:cubicBezTo>
                      <a:pt x="1168" y="301"/>
                      <a:pt x="1148" y="356"/>
                      <a:pt x="1150" y="391"/>
                    </a:cubicBezTo>
                    <a:cubicBezTo>
                      <a:pt x="1150" y="404"/>
                      <a:pt x="1164" y="419"/>
                      <a:pt x="1162" y="431"/>
                    </a:cubicBezTo>
                    <a:cubicBezTo>
                      <a:pt x="1160" y="442"/>
                      <a:pt x="1147" y="452"/>
                      <a:pt x="1143" y="463"/>
                    </a:cubicBezTo>
                    <a:cubicBezTo>
                      <a:pt x="1135" y="488"/>
                      <a:pt x="1133" y="515"/>
                      <a:pt x="1124" y="540"/>
                    </a:cubicBezTo>
                    <a:cubicBezTo>
                      <a:pt x="1117" y="556"/>
                      <a:pt x="1104" y="570"/>
                      <a:pt x="1108" y="588"/>
                    </a:cubicBezTo>
                    <a:cubicBezTo>
                      <a:pt x="1121" y="639"/>
                      <a:pt x="1146" y="650"/>
                      <a:pt x="1182" y="681"/>
                    </a:cubicBezTo>
                    <a:cubicBezTo>
                      <a:pt x="1198" y="695"/>
                      <a:pt x="1211" y="722"/>
                      <a:pt x="1228" y="733"/>
                    </a:cubicBezTo>
                    <a:cubicBezTo>
                      <a:pt x="1243" y="743"/>
                      <a:pt x="1304" y="746"/>
                      <a:pt x="1322" y="741"/>
                    </a:cubicBezTo>
                    <a:cubicBezTo>
                      <a:pt x="1322" y="733"/>
                      <a:pt x="1322" y="733"/>
                      <a:pt x="1322" y="733"/>
                    </a:cubicBezTo>
                    <a:cubicBezTo>
                      <a:pt x="1306" y="729"/>
                      <a:pt x="1306" y="729"/>
                      <a:pt x="1306" y="729"/>
                    </a:cubicBezTo>
                    <a:cubicBezTo>
                      <a:pt x="1316" y="707"/>
                      <a:pt x="1334" y="700"/>
                      <a:pt x="1358" y="697"/>
                    </a:cubicBezTo>
                    <a:cubicBezTo>
                      <a:pt x="1358" y="918"/>
                      <a:pt x="1358" y="918"/>
                      <a:pt x="1358" y="918"/>
                    </a:cubicBezTo>
                    <a:cubicBezTo>
                      <a:pt x="1334" y="902"/>
                      <a:pt x="1334" y="902"/>
                      <a:pt x="1334" y="902"/>
                    </a:cubicBezTo>
                    <a:cubicBezTo>
                      <a:pt x="1350" y="886"/>
                      <a:pt x="1350" y="886"/>
                      <a:pt x="1350" y="886"/>
                    </a:cubicBezTo>
                    <a:cubicBezTo>
                      <a:pt x="1312" y="868"/>
                      <a:pt x="1215" y="954"/>
                      <a:pt x="1218" y="866"/>
                    </a:cubicBezTo>
                    <a:cubicBezTo>
                      <a:pt x="1186" y="822"/>
                      <a:pt x="1186" y="822"/>
                      <a:pt x="1186" y="822"/>
                    </a:cubicBezTo>
                    <a:cubicBezTo>
                      <a:pt x="1171" y="813"/>
                      <a:pt x="1162" y="811"/>
                      <a:pt x="1146" y="818"/>
                    </a:cubicBezTo>
                    <a:cubicBezTo>
                      <a:pt x="1144" y="805"/>
                      <a:pt x="1148" y="790"/>
                      <a:pt x="1143" y="777"/>
                    </a:cubicBezTo>
                    <a:cubicBezTo>
                      <a:pt x="1129" y="741"/>
                      <a:pt x="1069" y="721"/>
                      <a:pt x="1034" y="710"/>
                    </a:cubicBezTo>
                    <a:cubicBezTo>
                      <a:pt x="1020" y="706"/>
                      <a:pt x="1009" y="717"/>
                      <a:pt x="996" y="711"/>
                    </a:cubicBezTo>
                    <a:cubicBezTo>
                      <a:pt x="972" y="700"/>
                      <a:pt x="974" y="680"/>
                      <a:pt x="962" y="661"/>
                    </a:cubicBezTo>
                    <a:cubicBezTo>
                      <a:pt x="943" y="631"/>
                      <a:pt x="928" y="624"/>
                      <a:pt x="918" y="588"/>
                    </a:cubicBezTo>
                    <a:cubicBezTo>
                      <a:pt x="878" y="592"/>
                      <a:pt x="878" y="592"/>
                      <a:pt x="878" y="592"/>
                    </a:cubicBezTo>
                    <a:cubicBezTo>
                      <a:pt x="875" y="610"/>
                      <a:pt x="873" y="642"/>
                      <a:pt x="857" y="654"/>
                    </a:cubicBezTo>
                    <a:cubicBezTo>
                      <a:pt x="834" y="671"/>
                      <a:pt x="806" y="653"/>
                      <a:pt x="782" y="649"/>
                    </a:cubicBezTo>
                    <a:cubicBezTo>
                      <a:pt x="712" y="639"/>
                      <a:pt x="656" y="624"/>
                      <a:pt x="590" y="600"/>
                    </a:cubicBezTo>
                    <a:cubicBezTo>
                      <a:pt x="590" y="590"/>
                      <a:pt x="595" y="531"/>
                      <a:pt x="591" y="528"/>
                    </a:cubicBezTo>
                    <a:cubicBezTo>
                      <a:pt x="582" y="520"/>
                      <a:pt x="564" y="531"/>
                      <a:pt x="554" y="534"/>
                    </a:cubicBezTo>
                    <a:cubicBezTo>
                      <a:pt x="530" y="539"/>
                      <a:pt x="505" y="537"/>
                      <a:pt x="482" y="547"/>
                    </a:cubicBezTo>
                    <a:cubicBezTo>
                      <a:pt x="469" y="552"/>
                      <a:pt x="457" y="566"/>
                      <a:pt x="442" y="566"/>
                    </a:cubicBezTo>
                    <a:cubicBezTo>
                      <a:pt x="420" y="565"/>
                      <a:pt x="431" y="542"/>
                      <a:pt x="438" y="532"/>
                    </a:cubicBezTo>
                    <a:cubicBezTo>
                      <a:pt x="438" y="528"/>
                      <a:pt x="438" y="528"/>
                      <a:pt x="438" y="528"/>
                    </a:cubicBezTo>
                    <a:cubicBezTo>
                      <a:pt x="386" y="475"/>
                      <a:pt x="386" y="475"/>
                      <a:pt x="386" y="475"/>
                    </a:cubicBezTo>
                    <a:cubicBezTo>
                      <a:pt x="353" y="462"/>
                      <a:pt x="352" y="488"/>
                      <a:pt x="355" y="516"/>
                    </a:cubicBezTo>
                    <a:cubicBezTo>
                      <a:pt x="356" y="530"/>
                      <a:pt x="363" y="545"/>
                      <a:pt x="362" y="560"/>
                    </a:cubicBezTo>
                    <a:cubicBezTo>
                      <a:pt x="360" y="576"/>
                      <a:pt x="349" y="591"/>
                      <a:pt x="349" y="608"/>
                    </a:cubicBezTo>
                    <a:cubicBezTo>
                      <a:pt x="348" y="647"/>
                      <a:pt x="359" y="692"/>
                      <a:pt x="357" y="729"/>
                    </a:cubicBezTo>
                    <a:cubicBezTo>
                      <a:pt x="354" y="775"/>
                      <a:pt x="319" y="793"/>
                      <a:pt x="354" y="838"/>
                    </a:cubicBezTo>
                    <a:cubicBezTo>
                      <a:pt x="102" y="838"/>
                      <a:pt x="102" y="838"/>
                      <a:pt x="102" y="838"/>
                    </a:cubicBezTo>
                    <a:cubicBezTo>
                      <a:pt x="81" y="838"/>
                      <a:pt x="29" y="828"/>
                      <a:pt x="12" y="842"/>
                    </a:cubicBezTo>
                    <a:cubicBezTo>
                      <a:pt x="0" y="851"/>
                      <a:pt x="6" y="881"/>
                      <a:pt x="6" y="894"/>
                    </a:cubicBezTo>
                    <a:cubicBezTo>
                      <a:pt x="6" y="1051"/>
                      <a:pt x="6" y="1051"/>
                      <a:pt x="6" y="1051"/>
                    </a:cubicBezTo>
                    <a:cubicBezTo>
                      <a:pt x="6" y="1277"/>
                      <a:pt x="6" y="1277"/>
                      <a:pt x="6" y="1277"/>
                    </a:cubicBezTo>
                    <a:cubicBezTo>
                      <a:pt x="6" y="1338"/>
                      <a:pt x="2" y="1394"/>
                      <a:pt x="30" y="1450"/>
                    </a:cubicBezTo>
                    <a:cubicBezTo>
                      <a:pt x="40" y="1470"/>
                      <a:pt x="70" y="1482"/>
                      <a:pt x="86" y="1498"/>
                    </a:cubicBezTo>
                    <a:cubicBezTo>
                      <a:pt x="128" y="1540"/>
                      <a:pt x="166" y="1587"/>
                      <a:pt x="212" y="1625"/>
                    </a:cubicBezTo>
                    <a:cubicBezTo>
                      <a:pt x="266" y="1671"/>
                      <a:pt x="333" y="1634"/>
                      <a:pt x="394" y="1628"/>
                    </a:cubicBezTo>
                    <a:cubicBezTo>
                      <a:pt x="416" y="1625"/>
                      <a:pt x="436" y="1634"/>
                      <a:pt x="458" y="1634"/>
                    </a:cubicBezTo>
                    <a:cubicBezTo>
                      <a:pt x="489" y="1633"/>
                      <a:pt x="547" y="1639"/>
                      <a:pt x="558" y="1675"/>
                    </a:cubicBezTo>
                    <a:cubicBezTo>
                      <a:pt x="592" y="1700"/>
                      <a:pt x="614" y="1682"/>
                      <a:pt x="650" y="1689"/>
                    </a:cubicBezTo>
                    <a:cubicBezTo>
                      <a:pt x="667" y="1692"/>
                      <a:pt x="673" y="1713"/>
                      <a:pt x="690" y="1717"/>
                    </a:cubicBezTo>
                    <a:cubicBezTo>
                      <a:pt x="710" y="1722"/>
                      <a:pt x="726" y="1702"/>
                      <a:pt x="746" y="1702"/>
                    </a:cubicBezTo>
                    <a:cubicBezTo>
                      <a:pt x="774" y="1703"/>
                      <a:pt x="793" y="1726"/>
                      <a:pt x="818" y="1729"/>
                    </a:cubicBezTo>
                    <a:cubicBezTo>
                      <a:pt x="833" y="1732"/>
                      <a:pt x="877" y="1714"/>
                      <a:pt x="890" y="1706"/>
                    </a:cubicBezTo>
                    <a:cubicBezTo>
                      <a:pt x="905" y="1696"/>
                      <a:pt x="907" y="1679"/>
                      <a:pt x="918" y="1667"/>
                    </a:cubicBezTo>
                    <a:cubicBezTo>
                      <a:pt x="938" y="1647"/>
                      <a:pt x="967" y="1635"/>
                      <a:pt x="983" y="1611"/>
                    </a:cubicBezTo>
                    <a:cubicBezTo>
                      <a:pt x="996" y="1590"/>
                      <a:pt x="1002" y="1561"/>
                      <a:pt x="1018" y="1543"/>
                    </a:cubicBezTo>
                    <a:cubicBezTo>
                      <a:pt x="1039" y="1521"/>
                      <a:pt x="1080" y="1506"/>
                      <a:pt x="1106" y="1490"/>
                    </a:cubicBezTo>
                    <a:cubicBezTo>
                      <a:pt x="1117" y="1483"/>
                      <a:pt x="1136" y="1479"/>
                      <a:pt x="1138" y="1466"/>
                    </a:cubicBezTo>
                    <a:cubicBezTo>
                      <a:pt x="1150" y="1466"/>
                      <a:pt x="1165" y="1468"/>
                      <a:pt x="1177" y="1465"/>
                    </a:cubicBezTo>
                    <a:cubicBezTo>
                      <a:pt x="1215" y="1454"/>
                      <a:pt x="1194" y="1400"/>
                      <a:pt x="1210" y="1374"/>
                    </a:cubicBezTo>
                    <a:cubicBezTo>
                      <a:pt x="1219" y="1358"/>
                      <a:pt x="1246" y="1343"/>
                      <a:pt x="1262" y="1334"/>
                    </a:cubicBezTo>
                    <a:cubicBezTo>
                      <a:pt x="1301" y="1313"/>
                      <a:pt x="1353" y="1301"/>
                      <a:pt x="1398" y="1301"/>
                    </a:cubicBezTo>
                    <a:cubicBezTo>
                      <a:pt x="1425" y="1301"/>
                      <a:pt x="1451" y="1313"/>
                      <a:pt x="1478" y="1305"/>
                    </a:cubicBezTo>
                    <a:cubicBezTo>
                      <a:pt x="1461" y="1272"/>
                      <a:pt x="1440" y="1225"/>
                      <a:pt x="1442" y="1188"/>
                    </a:cubicBezTo>
                    <a:cubicBezTo>
                      <a:pt x="1550" y="1152"/>
                      <a:pt x="1550" y="1152"/>
                      <a:pt x="1550" y="1152"/>
                    </a:cubicBezTo>
                    <a:cubicBezTo>
                      <a:pt x="1954" y="1023"/>
                      <a:pt x="1954" y="1023"/>
                      <a:pt x="1954" y="1023"/>
                    </a:cubicBezTo>
                    <a:cubicBezTo>
                      <a:pt x="1950" y="1000"/>
                      <a:pt x="1934" y="1009"/>
                      <a:pt x="1918" y="997"/>
                    </a:cubicBezTo>
                    <a:cubicBezTo>
                      <a:pt x="1898" y="983"/>
                      <a:pt x="1895" y="955"/>
                      <a:pt x="1870" y="951"/>
                    </a:cubicBezTo>
                    <a:cubicBezTo>
                      <a:pt x="1921" y="874"/>
                      <a:pt x="1921" y="874"/>
                      <a:pt x="1921" y="874"/>
                    </a:cubicBezTo>
                    <a:cubicBezTo>
                      <a:pt x="1922" y="789"/>
                      <a:pt x="1922" y="789"/>
                      <a:pt x="1922" y="789"/>
                    </a:cubicBezTo>
                    <a:cubicBezTo>
                      <a:pt x="1974" y="768"/>
                      <a:pt x="1974" y="768"/>
                      <a:pt x="1974" y="768"/>
                    </a:cubicBezTo>
                    <a:cubicBezTo>
                      <a:pt x="2018" y="725"/>
                      <a:pt x="2018" y="725"/>
                      <a:pt x="2018" y="725"/>
                    </a:cubicBezTo>
                    <a:cubicBezTo>
                      <a:pt x="2007" y="720"/>
                      <a:pt x="1992" y="721"/>
                      <a:pt x="1983" y="714"/>
                    </a:cubicBezTo>
                    <a:cubicBezTo>
                      <a:pt x="1956" y="695"/>
                      <a:pt x="1983" y="643"/>
                      <a:pt x="1982" y="616"/>
                    </a:cubicBezTo>
                    <a:cubicBezTo>
                      <a:pt x="1981" y="599"/>
                      <a:pt x="1965" y="584"/>
                      <a:pt x="1967" y="568"/>
                    </a:cubicBezTo>
                    <a:cubicBezTo>
                      <a:pt x="1969" y="551"/>
                      <a:pt x="1989" y="541"/>
                      <a:pt x="1989" y="524"/>
                    </a:cubicBezTo>
                    <a:cubicBezTo>
                      <a:pt x="1990" y="506"/>
                      <a:pt x="1962" y="492"/>
                      <a:pt x="1968" y="474"/>
                    </a:cubicBezTo>
                    <a:cubicBezTo>
                      <a:pt x="1973" y="461"/>
                      <a:pt x="1991" y="464"/>
                      <a:pt x="2002" y="459"/>
                    </a:cubicBezTo>
                    <a:cubicBezTo>
                      <a:pt x="2017" y="451"/>
                      <a:pt x="2035" y="429"/>
                      <a:pt x="2046" y="415"/>
                    </a:cubicBezTo>
                    <a:cubicBezTo>
                      <a:pt x="2024" y="396"/>
                      <a:pt x="2016" y="383"/>
                      <a:pt x="2022" y="355"/>
                    </a:cubicBezTo>
                    <a:cubicBezTo>
                      <a:pt x="2010" y="348"/>
                      <a:pt x="1993" y="341"/>
                      <a:pt x="1986" y="329"/>
                    </a:cubicBezTo>
                    <a:cubicBezTo>
                      <a:pt x="1962" y="290"/>
                      <a:pt x="1981" y="242"/>
                      <a:pt x="1918" y="250"/>
                    </a:cubicBezTo>
                    <a:cubicBezTo>
                      <a:pt x="1906" y="206"/>
                      <a:pt x="1906" y="206"/>
                      <a:pt x="1906" y="206"/>
                    </a:cubicBezTo>
                    <a:cubicBezTo>
                      <a:pt x="1838" y="185"/>
                      <a:pt x="1838" y="185"/>
                      <a:pt x="1838" y="185"/>
                    </a:cubicBezTo>
                    <a:cubicBezTo>
                      <a:pt x="1829" y="157"/>
                      <a:pt x="1765" y="145"/>
                      <a:pt x="1738" y="149"/>
                    </a:cubicBezTo>
                    <a:cubicBezTo>
                      <a:pt x="1735" y="114"/>
                      <a:pt x="1708" y="131"/>
                      <a:pt x="1687" y="118"/>
                    </a:cubicBezTo>
                    <a:cubicBezTo>
                      <a:pt x="1672" y="109"/>
                      <a:pt x="1667" y="91"/>
                      <a:pt x="1653" y="82"/>
                    </a:cubicBezTo>
                    <a:cubicBezTo>
                      <a:pt x="1630" y="69"/>
                      <a:pt x="1604" y="74"/>
                      <a:pt x="1582" y="66"/>
                    </a:cubicBezTo>
                    <a:cubicBezTo>
                      <a:pt x="1559" y="57"/>
                      <a:pt x="1541" y="22"/>
                      <a:pt x="1534" y="0"/>
                    </a:cubicBezTo>
                    <a:cubicBezTo>
                      <a:pt x="1286" y="38"/>
                      <a:pt x="1286" y="38"/>
                      <a:pt x="1286" y="38"/>
                    </a:cubicBezTo>
                    <a:lnTo>
                      <a:pt x="1202" y="52"/>
                    </a:lnTo>
                    <a:close/>
                  </a:path>
                </a:pathLst>
              </a:custGeom>
              <a:solidFill>
                <a:srgbClr val="1AA4E1"/>
              </a:solidFill>
              <a:ln w="3175">
                <a:solidFill>
                  <a:schemeClr val="bg1"/>
                </a:solidFill>
                <a:round/>
                <a:headEnd/>
                <a:tailEnd/>
              </a:ln>
            </p:spPr>
            <p:txBody>
              <a:bodyPr vert="horz" wrap="square" lIns="121920" tIns="60960" rIns="121920" bIns="60960" numCol="1" anchor="t" anchorCtr="0" compatLnSpc="1">
                <a:prstTxWarp prst="textNoShape">
                  <a:avLst/>
                </a:prstTxWarp>
              </a:bodyPr>
              <a:lstStyle/>
              <a:p>
                <a:endParaRPr lang="de-DE"/>
              </a:p>
            </p:txBody>
          </p:sp>
          <p:sp>
            <p:nvSpPr>
              <p:cNvPr id="1087" name="Freeform 64">
                <a:extLst>
                  <a:ext uri="{FF2B5EF4-FFF2-40B4-BE49-F238E27FC236}">
                    <a16:creationId xmlns:a16="http://schemas.microsoft.com/office/drawing/2014/main" id="{36B9FF3F-A86B-E25E-6248-47FBA06153CF}"/>
                  </a:ext>
                </a:extLst>
              </p:cNvPr>
              <p:cNvSpPr>
                <a:spLocks/>
              </p:cNvSpPr>
              <p:nvPr/>
            </p:nvSpPr>
            <p:spPr bwMode="auto">
              <a:xfrm>
                <a:off x="2388076" y="3982901"/>
                <a:ext cx="125413" cy="104775"/>
              </a:xfrm>
              <a:custGeom>
                <a:avLst/>
                <a:gdLst/>
                <a:ahLst/>
                <a:cxnLst>
                  <a:cxn ang="0">
                    <a:pos x="241" y="287"/>
                  </a:cxn>
                  <a:cxn ang="0">
                    <a:pos x="313" y="267"/>
                  </a:cxn>
                  <a:cxn ang="0">
                    <a:pos x="383" y="232"/>
                  </a:cxn>
                  <a:cxn ang="0">
                    <a:pos x="386" y="191"/>
                  </a:cxn>
                  <a:cxn ang="0">
                    <a:pos x="429" y="116"/>
                  </a:cxn>
                  <a:cxn ang="0">
                    <a:pos x="354" y="47"/>
                  </a:cxn>
                  <a:cxn ang="0">
                    <a:pos x="279" y="0"/>
                  </a:cxn>
                  <a:cxn ang="0">
                    <a:pos x="105" y="81"/>
                  </a:cxn>
                  <a:cxn ang="0">
                    <a:pos x="76" y="134"/>
                  </a:cxn>
                  <a:cxn ang="0">
                    <a:pos x="18" y="180"/>
                  </a:cxn>
                  <a:cxn ang="0">
                    <a:pos x="154" y="357"/>
                  </a:cxn>
                  <a:cxn ang="0">
                    <a:pos x="241" y="287"/>
                  </a:cxn>
                </a:cxnLst>
                <a:rect l="0" t="0" r="r" b="b"/>
                <a:pathLst>
                  <a:path w="441" h="368">
                    <a:moveTo>
                      <a:pt x="241" y="287"/>
                    </a:moveTo>
                    <a:cubicBezTo>
                      <a:pt x="241" y="287"/>
                      <a:pt x="281" y="270"/>
                      <a:pt x="313" y="267"/>
                    </a:cubicBezTo>
                    <a:cubicBezTo>
                      <a:pt x="345" y="264"/>
                      <a:pt x="377" y="244"/>
                      <a:pt x="383" y="232"/>
                    </a:cubicBezTo>
                    <a:cubicBezTo>
                      <a:pt x="389" y="220"/>
                      <a:pt x="365" y="212"/>
                      <a:pt x="386" y="191"/>
                    </a:cubicBezTo>
                    <a:cubicBezTo>
                      <a:pt x="406" y="171"/>
                      <a:pt x="441" y="151"/>
                      <a:pt x="429" y="116"/>
                    </a:cubicBezTo>
                    <a:cubicBezTo>
                      <a:pt x="418" y="81"/>
                      <a:pt x="360" y="70"/>
                      <a:pt x="354" y="47"/>
                    </a:cubicBezTo>
                    <a:cubicBezTo>
                      <a:pt x="348" y="23"/>
                      <a:pt x="310" y="0"/>
                      <a:pt x="279" y="0"/>
                    </a:cubicBezTo>
                    <a:cubicBezTo>
                      <a:pt x="247" y="0"/>
                      <a:pt x="119" y="64"/>
                      <a:pt x="105" y="81"/>
                    </a:cubicBezTo>
                    <a:cubicBezTo>
                      <a:pt x="90" y="99"/>
                      <a:pt x="93" y="136"/>
                      <a:pt x="76" y="134"/>
                    </a:cubicBezTo>
                    <a:cubicBezTo>
                      <a:pt x="58" y="145"/>
                      <a:pt x="41" y="174"/>
                      <a:pt x="18" y="180"/>
                    </a:cubicBezTo>
                    <a:cubicBezTo>
                      <a:pt x="0" y="180"/>
                      <a:pt x="131" y="362"/>
                      <a:pt x="154" y="357"/>
                    </a:cubicBezTo>
                    <a:cubicBezTo>
                      <a:pt x="189" y="368"/>
                      <a:pt x="235" y="354"/>
                      <a:pt x="241" y="287"/>
                    </a:cubicBezTo>
                    <a:close/>
                  </a:path>
                </a:pathLst>
              </a:custGeom>
              <a:grpFill/>
              <a:ln w="3175">
                <a:noFill/>
                <a:round/>
                <a:headEnd/>
                <a:tailEnd/>
              </a:ln>
            </p:spPr>
            <p:txBody>
              <a:bodyPr vert="horz" wrap="square" lIns="121920" tIns="60960" rIns="121920" bIns="60960" numCol="1" anchor="t" anchorCtr="0" compatLnSpc="1">
                <a:prstTxWarp prst="textNoShape">
                  <a:avLst/>
                </a:prstTxWarp>
              </a:bodyPr>
              <a:lstStyle/>
              <a:p>
                <a:endParaRPr lang="de-DE"/>
              </a:p>
            </p:txBody>
          </p:sp>
          <p:sp>
            <p:nvSpPr>
              <p:cNvPr id="256" name="Freeform 65">
                <a:extLst>
                  <a:ext uri="{FF2B5EF4-FFF2-40B4-BE49-F238E27FC236}">
                    <a16:creationId xmlns:a16="http://schemas.microsoft.com/office/drawing/2014/main" id="{ADA48D83-D978-206F-9274-5076DE8F3B8A}"/>
                  </a:ext>
                </a:extLst>
              </p:cNvPr>
              <p:cNvSpPr>
                <a:spLocks/>
              </p:cNvSpPr>
              <p:nvPr/>
            </p:nvSpPr>
            <p:spPr bwMode="auto">
              <a:xfrm>
                <a:off x="2578576" y="3841614"/>
                <a:ext cx="63500" cy="77788"/>
              </a:xfrm>
              <a:custGeom>
                <a:avLst/>
                <a:gdLst/>
                <a:ahLst/>
                <a:cxnLst>
                  <a:cxn ang="0">
                    <a:pos x="199" y="269"/>
                  </a:cxn>
                  <a:cxn ang="0">
                    <a:pos x="209" y="191"/>
                  </a:cxn>
                  <a:cxn ang="0">
                    <a:pos x="209" y="121"/>
                  </a:cxn>
                  <a:cxn ang="0">
                    <a:pos x="207" y="52"/>
                  </a:cxn>
                  <a:cxn ang="0">
                    <a:pos x="132" y="17"/>
                  </a:cxn>
                  <a:cxn ang="0">
                    <a:pos x="54" y="48"/>
                  </a:cxn>
                  <a:cxn ang="0">
                    <a:pos x="15" y="105"/>
                  </a:cxn>
                  <a:cxn ang="0">
                    <a:pos x="19" y="183"/>
                  </a:cxn>
                  <a:cxn ang="0">
                    <a:pos x="41" y="228"/>
                  </a:cxn>
                  <a:cxn ang="0">
                    <a:pos x="199" y="269"/>
                  </a:cxn>
                </a:cxnLst>
                <a:rect l="0" t="0" r="r" b="b"/>
                <a:pathLst>
                  <a:path w="222" h="275">
                    <a:moveTo>
                      <a:pt x="199" y="269"/>
                    </a:moveTo>
                    <a:cubicBezTo>
                      <a:pt x="199" y="269"/>
                      <a:pt x="197" y="209"/>
                      <a:pt x="209" y="191"/>
                    </a:cubicBezTo>
                    <a:cubicBezTo>
                      <a:pt x="222" y="173"/>
                      <a:pt x="218" y="160"/>
                      <a:pt x="209" y="121"/>
                    </a:cubicBezTo>
                    <a:cubicBezTo>
                      <a:pt x="201" y="82"/>
                      <a:pt x="222" y="45"/>
                      <a:pt x="207" y="52"/>
                    </a:cubicBezTo>
                    <a:cubicBezTo>
                      <a:pt x="193" y="58"/>
                      <a:pt x="160" y="33"/>
                      <a:pt x="132" y="17"/>
                    </a:cubicBezTo>
                    <a:cubicBezTo>
                      <a:pt x="103" y="0"/>
                      <a:pt x="66" y="13"/>
                      <a:pt x="54" y="48"/>
                    </a:cubicBezTo>
                    <a:cubicBezTo>
                      <a:pt x="41" y="82"/>
                      <a:pt x="29" y="86"/>
                      <a:pt x="15" y="105"/>
                    </a:cubicBezTo>
                    <a:cubicBezTo>
                      <a:pt x="0" y="123"/>
                      <a:pt x="0" y="154"/>
                      <a:pt x="19" y="183"/>
                    </a:cubicBezTo>
                    <a:cubicBezTo>
                      <a:pt x="37" y="211"/>
                      <a:pt x="27" y="222"/>
                      <a:pt x="41" y="228"/>
                    </a:cubicBezTo>
                    <a:cubicBezTo>
                      <a:pt x="56" y="234"/>
                      <a:pt x="66" y="275"/>
                      <a:pt x="199" y="269"/>
                    </a:cubicBezTo>
                    <a:close/>
                  </a:path>
                </a:pathLst>
              </a:custGeom>
              <a:solidFill>
                <a:srgbClr val="1AA4E1"/>
              </a:solidFill>
              <a:ln w="3175">
                <a:solidFill>
                  <a:schemeClr val="bg1"/>
                </a:solidFill>
                <a:round/>
                <a:headEnd/>
                <a:tailEnd/>
              </a:ln>
            </p:spPr>
            <p:txBody>
              <a:bodyPr vert="horz" wrap="square" lIns="121920" tIns="60960" rIns="121920" bIns="60960" numCol="1" anchor="t" anchorCtr="0" compatLnSpc="1">
                <a:prstTxWarp prst="textNoShape">
                  <a:avLst/>
                </a:prstTxWarp>
              </a:bodyPr>
              <a:lstStyle/>
              <a:p>
                <a:endParaRPr lang="de-DE"/>
              </a:p>
            </p:txBody>
          </p:sp>
          <p:sp>
            <p:nvSpPr>
              <p:cNvPr id="257" name="Freeform 66">
                <a:extLst>
                  <a:ext uri="{FF2B5EF4-FFF2-40B4-BE49-F238E27FC236}">
                    <a16:creationId xmlns:a16="http://schemas.microsoft.com/office/drawing/2014/main" id="{A39D0A91-E0A9-DAF2-A818-4EF0D93814EC}"/>
                  </a:ext>
                </a:extLst>
              </p:cNvPr>
              <p:cNvSpPr>
                <a:spLocks/>
              </p:cNvSpPr>
              <p:nvPr/>
            </p:nvSpPr>
            <p:spPr bwMode="auto">
              <a:xfrm>
                <a:off x="2851626" y="1671501"/>
                <a:ext cx="336550" cy="284163"/>
              </a:xfrm>
              <a:custGeom>
                <a:avLst/>
                <a:gdLst/>
                <a:ahLst/>
                <a:cxnLst>
                  <a:cxn ang="0">
                    <a:pos x="391" y="0"/>
                  </a:cxn>
                  <a:cxn ang="0">
                    <a:pos x="299" y="96"/>
                  </a:cxn>
                  <a:cxn ang="0">
                    <a:pos x="259" y="104"/>
                  </a:cxn>
                  <a:cxn ang="0">
                    <a:pos x="200" y="130"/>
                  </a:cxn>
                  <a:cxn ang="0">
                    <a:pos x="163" y="176"/>
                  </a:cxn>
                  <a:cxn ang="0">
                    <a:pos x="103" y="176"/>
                  </a:cxn>
                  <a:cxn ang="0">
                    <a:pos x="90" y="260"/>
                  </a:cxn>
                  <a:cxn ang="0">
                    <a:pos x="100" y="307"/>
                  </a:cxn>
                  <a:cxn ang="0">
                    <a:pos x="59" y="376"/>
                  </a:cxn>
                  <a:cxn ang="0">
                    <a:pos x="38" y="460"/>
                  </a:cxn>
                  <a:cxn ang="0">
                    <a:pos x="13" y="508"/>
                  </a:cxn>
                  <a:cxn ang="0">
                    <a:pos x="27" y="660"/>
                  </a:cxn>
                  <a:cxn ang="0">
                    <a:pos x="119" y="663"/>
                  </a:cxn>
                  <a:cxn ang="0">
                    <a:pos x="153" y="637"/>
                  </a:cxn>
                  <a:cxn ang="0">
                    <a:pos x="215" y="692"/>
                  </a:cxn>
                  <a:cxn ang="0">
                    <a:pos x="267" y="568"/>
                  </a:cxn>
                  <a:cxn ang="0">
                    <a:pos x="275" y="568"/>
                  </a:cxn>
                  <a:cxn ang="0">
                    <a:pos x="322" y="596"/>
                  </a:cxn>
                  <a:cxn ang="0">
                    <a:pos x="351" y="634"/>
                  </a:cxn>
                  <a:cxn ang="0">
                    <a:pos x="467" y="608"/>
                  </a:cxn>
                  <a:cxn ang="0">
                    <a:pos x="463" y="596"/>
                  </a:cxn>
                  <a:cxn ang="0">
                    <a:pos x="491" y="628"/>
                  </a:cxn>
                  <a:cxn ang="0">
                    <a:pos x="547" y="616"/>
                  </a:cxn>
                  <a:cxn ang="0">
                    <a:pos x="655" y="632"/>
                  </a:cxn>
                  <a:cxn ang="0">
                    <a:pos x="707" y="664"/>
                  </a:cxn>
                  <a:cxn ang="0">
                    <a:pos x="761" y="685"/>
                  </a:cxn>
                  <a:cxn ang="0">
                    <a:pos x="840" y="778"/>
                  </a:cxn>
                  <a:cxn ang="0">
                    <a:pos x="930" y="845"/>
                  </a:cxn>
                  <a:cxn ang="0">
                    <a:pos x="962" y="899"/>
                  </a:cxn>
                  <a:cxn ang="0">
                    <a:pos x="1006" y="929"/>
                  </a:cxn>
                  <a:cxn ang="0">
                    <a:pos x="1043" y="980"/>
                  </a:cxn>
                  <a:cxn ang="0">
                    <a:pos x="1047" y="980"/>
                  </a:cxn>
                  <a:cxn ang="0">
                    <a:pos x="1059" y="964"/>
                  </a:cxn>
                  <a:cxn ang="0">
                    <a:pos x="1063" y="964"/>
                  </a:cxn>
                  <a:cxn ang="0">
                    <a:pos x="1127" y="980"/>
                  </a:cxn>
                  <a:cxn ang="0">
                    <a:pos x="1123" y="964"/>
                  </a:cxn>
                  <a:cxn ang="0">
                    <a:pos x="1179" y="932"/>
                  </a:cxn>
                  <a:cxn ang="0">
                    <a:pos x="1143" y="912"/>
                  </a:cxn>
                  <a:cxn ang="0">
                    <a:pos x="1111" y="872"/>
                  </a:cxn>
                  <a:cxn ang="0">
                    <a:pos x="1051" y="844"/>
                  </a:cxn>
                  <a:cxn ang="0">
                    <a:pos x="1035" y="780"/>
                  </a:cxn>
                  <a:cxn ang="0">
                    <a:pos x="973" y="729"/>
                  </a:cxn>
                  <a:cxn ang="0">
                    <a:pos x="929" y="711"/>
                  </a:cxn>
                  <a:cxn ang="0">
                    <a:pos x="838" y="596"/>
                  </a:cxn>
                  <a:cxn ang="0">
                    <a:pos x="651" y="492"/>
                  </a:cxn>
                  <a:cxn ang="0">
                    <a:pos x="635" y="492"/>
                  </a:cxn>
                  <a:cxn ang="0">
                    <a:pos x="593" y="468"/>
                  </a:cxn>
                  <a:cxn ang="0">
                    <a:pos x="607" y="520"/>
                  </a:cxn>
                  <a:cxn ang="0">
                    <a:pos x="535" y="436"/>
                  </a:cxn>
                  <a:cxn ang="0">
                    <a:pos x="506" y="352"/>
                  </a:cxn>
                  <a:cxn ang="0">
                    <a:pos x="489" y="232"/>
                  </a:cxn>
                  <a:cxn ang="0">
                    <a:pos x="465" y="172"/>
                  </a:cxn>
                  <a:cxn ang="0">
                    <a:pos x="431" y="96"/>
                  </a:cxn>
                  <a:cxn ang="0">
                    <a:pos x="391" y="0"/>
                  </a:cxn>
                </a:cxnLst>
                <a:rect l="0" t="0" r="r" b="b"/>
                <a:pathLst>
                  <a:path w="1179" h="997">
                    <a:moveTo>
                      <a:pt x="391" y="0"/>
                    </a:moveTo>
                    <a:cubicBezTo>
                      <a:pt x="363" y="31"/>
                      <a:pt x="343" y="94"/>
                      <a:pt x="299" y="96"/>
                    </a:cubicBezTo>
                    <a:cubicBezTo>
                      <a:pt x="295" y="70"/>
                      <a:pt x="268" y="95"/>
                      <a:pt x="259" y="104"/>
                    </a:cubicBezTo>
                    <a:cubicBezTo>
                      <a:pt x="241" y="119"/>
                      <a:pt x="216" y="115"/>
                      <a:pt x="200" y="130"/>
                    </a:cubicBezTo>
                    <a:cubicBezTo>
                      <a:pt x="184" y="145"/>
                      <a:pt x="186" y="167"/>
                      <a:pt x="163" y="176"/>
                    </a:cubicBezTo>
                    <a:cubicBezTo>
                      <a:pt x="142" y="185"/>
                      <a:pt x="124" y="170"/>
                      <a:pt x="103" y="176"/>
                    </a:cubicBezTo>
                    <a:cubicBezTo>
                      <a:pt x="116" y="211"/>
                      <a:pt x="94" y="228"/>
                      <a:pt x="90" y="260"/>
                    </a:cubicBezTo>
                    <a:cubicBezTo>
                      <a:pt x="87" y="277"/>
                      <a:pt x="104" y="291"/>
                      <a:pt x="100" y="307"/>
                    </a:cubicBezTo>
                    <a:cubicBezTo>
                      <a:pt x="94" y="330"/>
                      <a:pt x="69" y="354"/>
                      <a:pt x="59" y="376"/>
                    </a:cubicBezTo>
                    <a:cubicBezTo>
                      <a:pt x="48" y="402"/>
                      <a:pt x="47" y="433"/>
                      <a:pt x="38" y="460"/>
                    </a:cubicBezTo>
                    <a:cubicBezTo>
                      <a:pt x="33" y="478"/>
                      <a:pt x="19" y="491"/>
                      <a:pt x="13" y="508"/>
                    </a:cubicBezTo>
                    <a:cubicBezTo>
                      <a:pt x="0" y="549"/>
                      <a:pt x="26" y="616"/>
                      <a:pt x="27" y="660"/>
                    </a:cubicBezTo>
                    <a:cubicBezTo>
                      <a:pt x="119" y="663"/>
                      <a:pt x="119" y="663"/>
                      <a:pt x="119" y="663"/>
                    </a:cubicBezTo>
                    <a:cubicBezTo>
                      <a:pt x="153" y="637"/>
                      <a:pt x="153" y="637"/>
                      <a:pt x="153" y="637"/>
                    </a:cubicBezTo>
                    <a:cubicBezTo>
                      <a:pt x="215" y="692"/>
                      <a:pt x="215" y="692"/>
                      <a:pt x="215" y="692"/>
                    </a:cubicBezTo>
                    <a:cubicBezTo>
                      <a:pt x="267" y="568"/>
                      <a:pt x="267" y="568"/>
                      <a:pt x="267" y="568"/>
                    </a:cubicBezTo>
                    <a:cubicBezTo>
                      <a:pt x="275" y="568"/>
                      <a:pt x="275" y="568"/>
                      <a:pt x="275" y="568"/>
                    </a:cubicBezTo>
                    <a:cubicBezTo>
                      <a:pt x="286" y="591"/>
                      <a:pt x="303" y="584"/>
                      <a:pt x="322" y="596"/>
                    </a:cubicBezTo>
                    <a:cubicBezTo>
                      <a:pt x="335" y="605"/>
                      <a:pt x="337" y="624"/>
                      <a:pt x="351" y="634"/>
                    </a:cubicBezTo>
                    <a:cubicBezTo>
                      <a:pt x="378" y="651"/>
                      <a:pt x="443" y="623"/>
                      <a:pt x="467" y="608"/>
                    </a:cubicBezTo>
                    <a:cubicBezTo>
                      <a:pt x="463" y="596"/>
                      <a:pt x="463" y="596"/>
                      <a:pt x="463" y="596"/>
                    </a:cubicBezTo>
                    <a:cubicBezTo>
                      <a:pt x="491" y="628"/>
                      <a:pt x="491" y="628"/>
                      <a:pt x="491" y="628"/>
                    </a:cubicBezTo>
                    <a:cubicBezTo>
                      <a:pt x="509" y="628"/>
                      <a:pt x="534" y="631"/>
                      <a:pt x="547" y="616"/>
                    </a:cubicBezTo>
                    <a:cubicBezTo>
                      <a:pt x="655" y="632"/>
                      <a:pt x="655" y="632"/>
                      <a:pt x="655" y="632"/>
                    </a:cubicBezTo>
                    <a:cubicBezTo>
                      <a:pt x="707" y="664"/>
                      <a:pt x="707" y="664"/>
                      <a:pt x="707" y="664"/>
                    </a:cubicBezTo>
                    <a:cubicBezTo>
                      <a:pt x="761" y="685"/>
                      <a:pt x="761" y="685"/>
                      <a:pt x="761" y="685"/>
                    </a:cubicBezTo>
                    <a:cubicBezTo>
                      <a:pt x="840" y="778"/>
                      <a:pt x="840" y="778"/>
                      <a:pt x="840" y="778"/>
                    </a:cubicBezTo>
                    <a:cubicBezTo>
                      <a:pt x="930" y="845"/>
                      <a:pt x="930" y="845"/>
                      <a:pt x="930" y="845"/>
                    </a:cubicBezTo>
                    <a:cubicBezTo>
                      <a:pt x="962" y="899"/>
                      <a:pt x="962" y="899"/>
                      <a:pt x="962" y="899"/>
                    </a:cubicBezTo>
                    <a:cubicBezTo>
                      <a:pt x="1006" y="929"/>
                      <a:pt x="1006" y="929"/>
                      <a:pt x="1006" y="929"/>
                    </a:cubicBezTo>
                    <a:cubicBezTo>
                      <a:pt x="1043" y="980"/>
                      <a:pt x="1043" y="980"/>
                      <a:pt x="1043" y="980"/>
                    </a:cubicBezTo>
                    <a:cubicBezTo>
                      <a:pt x="1047" y="980"/>
                      <a:pt x="1047" y="980"/>
                      <a:pt x="1047" y="980"/>
                    </a:cubicBezTo>
                    <a:cubicBezTo>
                      <a:pt x="1059" y="964"/>
                      <a:pt x="1059" y="964"/>
                      <a:pt x="1059" y="964"/>
                    </a:cubicBezTo>
                    <a:cubicBezTo>
                      <a:pt x="1063" y="964"/>
                      <a:pt x="1063" y="964"/>
                      <a:pt x="1063" y="964"/>
                    </a:cubicBezTo>
                    <a:cubicBezTo>
                      <a:pt x="1082" y="989"/>
                      <a:pt x="1099" y="997"/>
                      <a:pt x="1127" y="980"/>
                    </a:cubicBezTo>
                    <a:cubicBezTo>
                      <a:pt x="1123" y="964"/>
                      <a:pt x="1123" y="964"/>
                      <a:pt x="1123" y="964"/>
                    </a:cubicBezTo>
                    <a:cubicBezTo>
                      <a:pt x="1179" y="932"/>
                      <a:pt x="1179" y="932"/>
                      <a:pt x="1179" y="932"/>
                    </a:cubicBezTo>
                    <a:cubicBezTo>
                      <a:pt x="1173" y="915"/>
                      <a:pt x="1158" y="886"/>
                      <a:pt x="1143" y="912"/>
                    </a:cubicBezTo>
                    <a:cubicBezTo>
                      <a:pt x="1123" y="905"/>
                      <a:pt x="1113" y="893"/>
                      <a:pt x="1111" y="872"/>
                    </a:cubicBezTo>
                    <a:cubicBezTo>
                      <a:pt x="1092" y="859"/>
                      <a:pt x="1075" y="839"/>
                      <a:pt x="1051" y="844"/>
                    </a:cubicBezTo>
                    <a:cubicBezTo>
                      <a:pt x="1035" y="780"/>
                      <a:pt x="1035" y="780"/>
                      <a:pt x="1035" y="780"/>
                    </a:cubicBezTo>
                    <a:cubicBezTo>
                      <a:pt x="1015" y="765"/>
                      <a:pt x="993" y="742"/>
                      <a:pt x="973" y="729"/>
                    </a:cubicBezTo>
                    <a:cubicBezTo>
                      <a:pt x="959" y="720"/>
                      <a:pt x="942" y="724"/>
                      <a:pt x="929" y="711"/>
                    </a:cubicBezTo>
                    <a:cubicBezTo>
                      <a:pt x="895" y="679"/>
                      <a:pt x="877" y="620"/>
                      <a:pt x="838" y="596"/>
                    </a:cubicBezTo>
                    <a:cubicBezTo>
                      <a:pt x="784" y="563"/>
                      <a:pt x="661" y="584"/>
                      <a:pt x="651" y="492"/>
                    </a:cubicBezTo>
                    <a:cubicBezTo>
                      <a:pt x="635" y="492"/>
                      <a:pt x="635" y="492"/>
                      <a:pt x="635" y="492"/>
                    </a:cubicBezTo>
                    <a:cubicBezTo>
                      <a:pt x="634" y="470"/>
                      <a:pt x="604" y="428"/>
                      <a:pt x="593" y="468"/>
                    </a:cubicBezTo>
                    <a:cubicBezTo>
                      <a:pt x="588" y="487"/>
                      <a:pt x="603" y="503"/>
                      <a:pt x="607" y="520"/>
                    </a:cubicBezTo>
                    <a:cubicBezTo>
                      <a:pt x="564" y="504"/>
                      <a:pt x="592" y="441"/>
                      <a:pt x="535" y="436"/>
                    </a:cubicBezTo>
                    <a:cubicBezTo>
                      <a:pt x="548" y="403"/>
                      <a:pt x="514" y="382"/>
                      <a:pt x="506" y="352"/>
                    </a:cubicBezTo>
                    <a:cubicBezTo>
                      <a:pt x="495" y="313"/>
                      <a:pt x="496" y="271"/>
                      <a:pt x="489" y="232"/>
                    </a:cubicBezTo>
                    <a:cubicBezTo>
                      <a:pt x="485" y="211"/>
                      <a:pt x="471" y="193"/>
                      <a:pt x="465" y="172"/>
                    </a:cubicBezTo>
                    <a:cubicBezTo>
                      <a:pt x="458" y="148"/>
                      <a:pt x="452" y="111"/>
                      <a:pt x="431" y="96"/>
                    </a:cubicBezTo>
                    <a:cubicBezTo>
                      <a:pt x="391" y="0"/>
                      <a:pt x="391" y="0"/>
                      <a:pt x="391" y="0"/>
                    </a:cubicBezTo>
                  </a:path>
                </a:pathLst>
              </a:custGeom>
              <a:grpFill/>
              <a:ln w="3175">
                <a:noFill/>
                <a:round/>
                <a:headEnd/>
                <a:tailEnd/>
              </a:ln>
            </p:spPr>
            <p:txBody>
              <a:bodyPr vert="horz" wrap="square" lIns="121920" tIns="60960" rIns="121920" bIns="60960" numCol="1" anchor="t" anchorCtr="0" compatLnSpc="1">
                <a:prstTxWarp prst="textNoShape">
                  <a:avLst/>
                </a:prstTxWarp>
              </a:bodyPr>
              <a:lstStyle/>
              <a:p>
                <a:endParaRPr lang="de-DE"/>
              </a:p>
            </p:txBody>
          </p:sp>
          <p:sp>
            <p:nvSpPr>
              <p:cNvPr id="258" name="Freeform 67">
                <a:extLst>
                  <a:ext uri="{FF2B5EF4-FFF2-40B4-BE49-F238E27FC236}">
                    <a16:creationId xmlns:a16="http://schemas.microsoft.com/office/drawing/2014/main" id="{87CC1480-94F0-DBAC-7A02-2874A13B7AA3}"/>
                  </a:ext>
                </a:extLst>
              </p:cNvPr>
              <p:cNvSpPr>
                <a:spLocks/>
              </p:cNvSpPr>
              <p:nvPr/>
            </p:nvSpPr>
            <p:spPr bwMode="auto">
              <a:xfrm>
                <a:off x="3029426" y="1768339"/>
                <a:ext cx="7938" cy="7938"/>
              </a:xfrm>
              <a:custGeom>
                <a:avLst/>
                <a:gdLst/>
                <a:ahLst/>
                <a:cxnLst>
                  <a:cxn ang="0">
                    <a:pos x="0" y="7"/>
                  </a:cxn>
                  <a:cxn ang="0">
                    <a:pos x="0" y="19"/>
                  </a:cxn>
                  <a:cxn ang="0">
                    <a:pos x="32" y="27"/>
                  </a:cxn>
                  <a:cxn ang="0">
                    <a:pos x="0" y="7"/>
                  </a:cxn>
                </a:cxnLst>
                <a:rect l="0" t="0" r="r" b="b"/>
                <a:pathLst>
                  <a:path w="32" h="27">
                    <a:moveTo>
                      <a:pt x="0" y="7"/>
                    </a:moveTo>
                    <a:cubicBezTo>
                      <a:pt x="0" y="19"/>
                      <a:pt x="0" y="19"/>
                      <a:pt x="0" y="19"/>
                    </a:cubicBezTo>
                    <a:cubicBezTo>
                      <a:pt x="32" y="27"/>
                      <a:pt x="32" y="27"/>
                      <a:pt x="32" y="27"/>
                    </a:cubicBezTo>
                    <a:cubicBezTo>
                      <a:pt x="30" y="6"/>
                      <a:pt x="20" y="0"/>
                      <a:pt x="0" y="7"/>
                    </a:cubicBezTo>
                  </a:path>
                </a:pathLst>
              </a:custGeom>
              <a:grpFill/>
              <a:ln w="3175">
                <a:noFill/>
                <a:round/>
                <a:headEnd/>
                <a:tailEnd/>
              </a:ln>
            </p:spPr>
            <p:txBody>
              <a:bodyPr vert="horz" wrap="square" lIns="121920" tIns="60960" rIns="121920" bIns="60960" numCol="1" anchor="t" anchorCtr="0" compatLnSpc="1">
                <a:prstTxWarp prst="textNoShape">
                  <a:avLst/>
                </a:prstTxWarp>
              </a:bodyPr>
              <a:lstStyle/>
              <a:p>
                <a:endParaRPr lang="de-DE"/>
              </a:p>
            </p:txBody>
          </p:sp>
          <p:sp>
            <p:nvSpPr>
              <p:cNvPr id="259" name="Freeform 68">
                <a:extLst>
                  <a:ext uri="{FF2B5EF4-FFF2-40B4-BE49-F238E27FC236}">
                    <a16:creationId xmlns:a16="http://schemas.microsoft.com/office/drawing/2014/main" id="{67702F57-7036-30B3-A833-3C8C37E5CA1E}"/>
                  </a:ext>
                </a:extLst>
              </p:cNvPr>
              <p:cNvSpPr>
                <a:spLocks/>
              </p:cNvSpPr>
              <p:nvPr/>
            </p:nvSpPr>
            <p:spPr bwMode="auto">
              <a:xfrm>
                <a:off x="3026251" y="1777864"/>
                <a:ext cx="15875" cy="17463"/>
              </a:xfrm>
              <a:custGeom>
                <a:avLst/>
                <a:gdLst/>
                <a:ahLst/>
                <a:cxnLst>
                  <a:cxn ang="0">
                    <a:pos x="20" y="0"/>
                  </a:cxn>
                  <a:cxn ang="0">
                    <a:pos x="20" y="16"/>
                  </a:cxn>
                  <a:cxn ang="0">
                    <a:pos x="0" y="28"/>
                  </a:cxn>
                  <a:cxn ang="0">
                    <a:pos x="24" y="32"/>
                  </a:cxn>
                  <a:cxn ang="0">
                    <a:pos x="24" y="40"/>
                  </a:cxn>
                  <a:cxn ang="0">
                    <a:pos x="8" y="40"/>
                  </a:cxn>
                  <a:cxn ang="0">
                    <a:pos x="12" y="56"/>
                  </a:cxn>
                  <a:cxn ang="0">
                    <a:pos x="20" y="0"/>
                  </a:cxn>
                </a:cxnLst>
                <a:rect l="0" t="0" r="r" b="b"/>
                <a:pathLst>
                  <a:path w="59" h="60">
                    <a:moveTo>
                      <a:pt x="20" y="0"/>
                    </a:moveTo>
                    <a:cubicBezTo>
                      <a:pt x="20" y="16"/>
                      <a:pt x="20" y="16"/>
                      <a:pt x="20" y="16"/>
                    </a:cubicBezTo>
                    <a:cubicBezTo>
                      <a:pt x="0" y="28"/>
                      <a:pt x="0" y="28"/>
                      <a:pt x="0" y="28"/>
                    </a:cubicBezTo>
                    <a:cubicBezTo>
                      <a:pt x="24" y="32"/>
                      <a:pt x="24" y="32"/>
                      <a:pt x="24" y="32"/>
                    </a:cubicBezTo>
                    <a:cubicBezTo>
                      <a:pt x="24" y="40"/>
                      <a:pt x="24" y="40"/>
                      <a:pt x="24" y="40"/>
                    </a:cubicBezTo>
                    <a:cubicBezTo>
                      <a:pt x="8" y="40"/>
                      <a:pt x="8" y="40"/>
                      <a:pt x="8" y="40"/>
                    </a:cubicBezTo>
                    <a:cubicBezTo>
                      <a:pt x="12" y="56"/>
                      <a:pt x="12" y="56"/>
                      <a:pt x="12" y="56"/>
                    </a:cubicBezTo>
                    <a:cubicBezTo>
                      <a:pt x="59" y="60"/>
                      <a:pt x="59" y="18"/>
                      <a:pt x="20" y="0"/>
                    </a:cubicBezTo>
                  </a:path>
                </a:pathLst>
              </a:custGeom>
              <a:grpFill/>
              <a:ln w="3175">
                <a:noFill/>
                <a:round/>
                <a:headEnd/>
                <a:tailEnd/>
              </a:ln>
            </p:spPr>
            <p:txBody>
              <a:bodyPr vert="horz" wrap="square" lIns="121920" tIns="60960" rIns="121920" bIns="60960" numCol="1" anchor="t" anchorCtr="0" compatLnSpc="1">
                <a:prstTxWarp prst="textNoShape">
                  <a:avLst/>
                </a:prstTxWarp>
              </a:bodyPr>
              <a:lstStyle/>
              <a:p>
                <a:endParaRPr lang="de-DE"/>
              </a:p>
            </p:txBody>
          </p:sp>
          <p:sp>
            <p:nvSpPr>
              <p:cNvPr id="260" name="Freeform 69">
                <a:extLst>
                  <a:ext uri="{FF2B5EF4-FFF2-40B4-BE49-F238E27FC236}">
                    <a16:creationId xmlns:a16="http://schemas.microsoft.com/office/drawing/2014/main" id="{A2E45620-D3A5-DC3B-CA05-C55653EA0556}"/>
                  </a:ext>
                </a:extLst>
              </p:cNvPr>
              <p:cNvSpPr>
                <a:spLocks/>
              </p:cNvSpPr>
              <p:nvPr/>
            </p:nvSpPr>
            <p:spPr bwMode="auto">
              <a:xfrm>
                <a:off x="3042126" y="1787389"/>
                <a:ext cx="12700" cy="7938"/>
              </a:xfrm>
              <a:custGeom>
                <a:avLst/>
                <a:gdLst/>
                <a:ahLst/>
                <a:cxnLst>
                  <a:cxn ang="0">
                    <a:pos x="0" y="5"/>
                  </a:cxn>
                  <a:cxn ang="0">
                    <a:pos x="8" y="5"/>
                  </a:cxn>
                  <a:cxn ang="0">
                    <a:pos x="3" y="0"/>
                  </a:cxn>
                  <a:cxn ang="0">
                    <a:pos x="0" y="5"/>
                  </a:cxn>
                </a:cxnLst>
                <a:rect l="0" t="0" r="r" b="b"/>
                <a:pathLst>
                  <a:path w="8" h="5">
                    <a:moveTo>
                      <a:pt x="0" y="5"/>
                    </a:moveTo>
                    <a:lnTo>
                      <a:pt x="8" y="5"/>
                    </a:lnTo>
                    <a:lnTo>
                      <a:pt x="3" y="0"/>
                    </a:lnTo>
                    <a:lnTo>
                      <a:pt x="0" y="5"/>
                    </a:lnTo>
                    <a:close/>
                  </a:path>
                </a:pathLst>
              </a:custGeom>
              <a:grpFill/>
              <a:ln w="3175">
                <a:noFill/>
                <a:round/>
                <a:headEnd/>
                <a:tailEnd/>
              </a:ln>
            </p:spPr>
            <p:txBody>
              <a:bodyPr vert="horz" wrap="square" lIns="121920" tIns="60960" rIns="121920" bIns="60960" numCol="1" anchor="t" anchorCtr="0" compatLnSpc="1">
                <a:prstTxWarp prst="textNoShape">
                  <a:avLst/>
                </a:prstTxWarp>
              </a:bodyPr>
              <a:lstStyle/>
              <a:p>
                <a:endParaRPr lang="de-DE"/>
              </a:p>
            </p:txBody>
          </p:sp>
          <p:sp>
            <p:nvSpPr>
              <p:cNvPr id="261" name="Freeform 70">
                <a:extLst>
                  <a:ext uri="{FF2B5EF4-FFF2-40B4-BE49-F238E27FC236}">
                    <a16:creationId xmlns:a16="http://schemas.microsoft.com/office/drawing/2014/main" id="{AA72255F-D856-4911-EE3F-A0D82DEEB4FA}"/>
                  </a:ext>
                </a:extLst>
              </p:cNvPr>
              <p:cNvSpPr>
                <a:spLocks/>
              </p:cNvSpPr>
              <p:nvPr/>
            </p:nvSpPr>
            <p:spPr bwMode="auto">
              <a:xfrm>
                <a:off x="3042126" y="1787389"/>
                <a:ext cx="12700" cy="7938"/>
              </a:xfrm>
              <a:custGeom>
                <a:avLst/>
                <a:gdLst/>
                <a:ahLst/>
                <a:cxnLst>
                  <a:cxn ang="0">
                    <a:pos x="0" y="5"/>
                  </a:cxn>
                  <a:cxn ang="0">
                    <a:pos x="8" y="5"/>
                  </a:cxn>
                  <a:cxn ang="0">
                    <a:pos x="3" y="0"/>
                  </a:cxn>
                  <a:cxn ang="0">
                    <a:pos x="0" y="5"/>
                  </a:cxn>
                </a:cxnLst>
                <a:rect l="0" t="0" r="r" b="b"/>
                <a:pathLst>
                  <a:path w="8" h="5">
                    <a:moveTo>
                      <a:pt x="0" y="5"/>
                    </a:moveTo>
                    <a:lnTo>
                      <a:pt x="8" y="5"/>
                    </a:lnTo>
                    <a:lnTo>
                      <a:pt x="3" y="0"/>
                    </a:lnTo>
                    <a:lnTo>
                      <a:pt x="0" y="5"/>
                    </a:lnTo>
                  </a:path>
                </a:pathLst>
              </a:custGeom>
              <a:grpFill/>
              <a:ln w="3175">
                <a:noFill/>
                <a:round/>
                <a:headEnd/>
                <a:tailEnd/>
              </a:ln>
            </p:spPr>
            <p:txBody>
              <a:bodyPr vert="horz" wrap="square" lIns="121920" tIns="60960" rIns="121920" bIns="60960" numCol="1" anchor="t" anchorCtr="0" compatLnSpc="1">
                <a:prstTxWarp prst="textNoShape">
                  <a:avLst/>
                </a:prstTxWarp>
              </a:bodyPr>
              <a:lstStyle/>
              <a:p>
                <a:endParaRPr lang="de-DE"/>
              </a:p>
            </p:txBody>
          </p:sp>
          <p:sp>
            <p:nvSpPr>
              <p:cNvPr id="262" name="Freeform 71">
                <a:extLst>
                  <a:ext uri="{FF2B5EF4-FFF2-40B4-BE49-F238E27FC236}">
                    <a16:creationId xmlns:a16="http://schemas.microsoft.com/office/drawing/2014/main" id="{F2FCC6AA-3DB9-63DF-7295-DB816FA6278F}"/>
                  </a:ext>
                </a:extLst>
              </p:cNvPr>
              <p:cNvSpPr>
                <a:spLocks/>
              </p:cNvSpPr>
              <p:nvPr/>
            </p:nvSpPr>
            <p:spPr bwMode="auto">
              <a:xfrm>
                <a:off x="3162776" y="1868351"/>
                <a:ext cx="7938" cy="11113"/>
              </a:xfrm>
              <a:custGeom>
                <a:avLst/>
                <a:gdLst/>
                <a:ahLst/>
                <a:cxnLst>
                  <a:cxn ang="0">
                    <a:pos x="0" y="2"/>
                  </a:cxn>
                  <a:cxn ang="0">
                    <a:pos x="5" y="7"/>
                  </a:cxn>
                  <a:cxn ang="0">
                    <a:pos x="5" y="0"/>
                  </a:cxn>
                  <a:cxn ang="0">
                    <a:pos x="0" y="2"/>
                  </a:cxn>
                </a:cxnLst>
                <a:rect l="0" t="0" r="r" b="b"/>
                <a:pathLst>
                  <a:path w="5" h="7">
                    <a:moveTo>
                      <a:pt x="0" y="2"/>
                    </a:moveTo>
                    <a:lnTo>
                      <a:pt x="5" y="7"/>
                    </a:lnTo>
                    <a:lnTo>
                      <a:pt x="5" y="0"/>
                    </a:lnTo>
                    <a:lnTo>
                      <a:pt x="0" y="2"/>
                    </a:lnTo>
                    <a:close/>
                  </a:path>
                </a:pathLst>
              </a:custGeom>
              <a:grpFill/>
              <a:ln w="3175">
                <a:noFill/>
                <a:round/>
                <a:headEnd/>
                <a:tailEnd/>
              </a:ln>
            </p:spPr>
            <p:txBody>
              <a:bodyPr vert="horz" wrap="square" lIns="121920" tIns="60960" rIns="121920" bIns="60960" numCol="1" anchor="t" anchorCtr="0" compatLnSpc="1">
                <a:prstTxWarp prst="textNoShape">
                  <a:avLst/>
                </a:prstTxWarp>
              </a:bodyPr>
              <a:lstStyle/>
              <a:p>
                <a:endParaRPr lang="de-DE"/>
              </a:p>
            </p:txBody>
          </p:sp>
          <p:sp>
            <p:nvSpPr>
              <p:cNvPr id="263" name="Freeform 72">
                <a:extLst>
                  <a:ext uri="{FF2B5EF4-FFF2-40B4-BE49-F238E27FC236}">
                    <a16:creationId xmlns:a16="http://schemas.microsoft.com/office/drawing/2014/main" id="{0F3802D2-1052-7469-DDEF-D37C74B9B1EA}"/>
                  </a:ext>
                </a:extLst>
              </p:cNvPr>
              <p:cNvSpPr>
                <a:spLocks/>
              </p:cNvSpPr>
              <p:nvPr/>
            </p:nvSpPr>
            <p:spPr bwMode="auto">
              <a:xfrm>
                <a:off x="3162776" y="1868351"/>
                <a:ext cx="7938" cy="11113"/>
              </a:xfrm>
              <a:custGeom>
                <a:avLst/>
                <a:gdLst/>
                <a:ahLst/>
                <a:cxnLst>
                  <a:cxn ang="0">
                    <a:pos x="0" y="2"/>
                  </a:cxn>
                  <a:cxn ang="0">
                    <a:pos x="5" y="7"/>
                  </a:cxn>
                  <a:cxn ang="0">
                    <a:pos x="5" y="0"/>
                  </a:cxn>
                  <a:cxn ang="0">
                    <a:pos x="0" y="2"/>
                  </a:cxn>
                </a:cxnLst>
                <a:rect l="0" t="0" r="r" b="b"/>
                <a:pathLst>
                  <a:path w="5" h="7">
                    <a:moveTo>
                      <a:pt x="0" y="2"/>
                    </a:moveTo>
                    <a:lnTo>
                      <a:pt x="5" y="7"/>
                    </a:lnTo>
                    <a:lnTo>
                      <a:pt x="5" y="0"/>
                    </a:lnTo>
                    <a:lnTo>
                      <a:pt x="0" y="2"/>
                    </a:lnTo>
                  </a:path>
                </a:pathLst>
              </a:custGeom>
              <a:grpFill/>
              <a:ln w="3175">
                <a:noFill/>
                <a:round/>
                <a:headEnd/>
                <a:tailEnd/>
              </a:ln>
            </p:spPr>
            <p:txBody>
              <a:bodyPr vert="horz" wrap="square" lIns="121920" tIns="60960" rIns="121920" bIns="60960" numCol="1" anchor="t" anchorCtr="0" compatLnSpc="1">
                <a:prstTxWarp prst="textNoShape">
                  <a:avLst/>
                </a:prstTxWarp>
              </a:bodyPr>
              <a:lstStyle/>
              <a:p>
                <a:endParaRPr lang="de-DE"/>
              </a:p>
            </p:txBody>
          </p:sp>
          <p:sp>
            <p:nvSpPr>
              <p:cNvPr id="264" name="Freeform 73">
                <a:extLst>
                  <a:ext uri="{FF2B5EF4-FFF2-40B4-BE49-F238E27FC236}">
                    <a16:creationId xmlns:a16="http://schemas.microsoft.com/office/drawing/2014/main" id="{A0899178-54A0-F7C1-90B2-F217A5B0707A}"/>
                  </a:ext>
                </a:extLst>
              </p:cNvPr>
              <p:cNvSpPr>
                <a:spLocks/>
              </p:cNvSpPr>
              <p:nvPr/>
            </p:nvSpPr>
            <p:spPr bwMode="auto">
              <a:xfrm>
                <a:off x="3161188" y="1884226"/>
                <a:ext cx="11113" cy="6350"/>
              </a:xfrm>
              <a:custGeom>
                <a:avLst/>
                <a:gdLst/>
                <a:ahLst/>
                <a:cxnLst>
                  <a:cxn ang="0">
                    <a:pos x="0" y="12"/>
                  </a:cxn>
                  <a:cxn ang="0">
                    <a:pos x="0" y="24"/>
                  </a:cxn>
                  <a:cxn ang="0">
                    <a:pos x="36" y="0"/>
                  </a:cxn>
                  <a:cxn ang="0">
                    <a:pos x="0" y="12"/>
                  </a:cxn>
                </a:cxnLst>
                <a:rect l="0" t="0" r="r" b="b"/>
                <a:pathLst>
                  <a:path w="36" h="25">
                    <a:moveTo>
                      <a:pt x="0" y="12"/>
                    </a:moveTo>
                    <a:cubicBezTo>
                      <a:pt x="0" y="24"/>
                      <a:pt x="0" y="24"/>
                      <a:pt x="0" y="24"/>
                    </a:cubicBezTo>
                    <a:cubicBezTo>
                      <a:pt x="18" y="25"/>
                      <a:pt x="28" y="17"/>
                      <a:pt x="36" y="0"/>
                    </a:cubicBezTo>
                    <a:lnTo>
                      <a:pt x="0" y="12"/>
                    </a:lnTo>
                    <a:close/>
                  </a:path>
                </a:pathLst>
              </a:custGeom>
              <a:grpFill/>
              <a:ln w="3175">
                <a:noFill/>
                <a:round/>
                <a:headEnd/>
                <a:tailEnd/>
              </a:ln>
            </p:spPr>
            <p:txBody>
              <a:bodyPr vert="horz" wrap="square" lIns="121920" tIns="60960" rIns="121920" bIns="60960" numCol="1" anchor="t" anchorCtr="0" compatLnSpc="1">
                <a:prstTxWarp prst="textNoShape">
                  <a:avLst/>
                </a:prstTxWarp>
              </a:bodyPr>
              <a:lstStyle/>
              <a:p>
                <a:endParaRPr lang="de-DE"/>
              </a:p>
            </p:txBody>
          </p:sp>
        </p:grpSp>
        <p:sp>
          <p:nvSpPr>
            <p:cNvPr id="1027" name="Freeform 21">
              <a:extLst>
                <a:ext uri="{FF2B5EF4-FFF2-40B4-BE49-F238E27FC236}">
                  <a16:creationId xmlns:a16="http://schemas.microsoft.com/office/drawing/2014/main" id="{0CD8E7F4-EB34-2D44-97C9-3D68D9DACCA8}"/>
                </a:ext>
              </a:extLst>
            </p:cNvPr>
            <p:cNvSpPr>
              <a:spLocks/>
            </p:cNvSpPr>
            <p:nvPr/>
          </p:nvSpPr>
          <p:spPr bwMode="auto">
            <a:xfrm>
              <a:off x="2077911" y="1871747"/>
              <a:ext cx="581605" cy="407756"/>
            </a:xfrm>
            <a:custGeom>
              <a:avLst/>
              <a:gdLst>
                <a:gd name="T0" fmla="*/ 1171873450 w 552"/>
                <a:gd name="T1" fmla="*/ 231854564 h 387"/>
                <a:gd name="T2" fmla="*/ 1081147825 w 552"/>
                <a:gd name="T3" fmla="*/ 55443483 h 387"/>
                <a:gd name="T4" fmla="*/ 1033264063 w 552"/>
                <a:gd name="T5" fmla="*/ 0 h 387"/>
                <a:gd name="T6" fmla="*/ 967740000 w 552"/>
                <a:gd name="T7" fmla="*/ 30241900 h 387"/>
                <a:gd name="T8" fmla="*/ 1008062500 w 552"/>
                <a:gd name="T9" fmla="*/ 133569184 h 387"/>
                <a:gd name="T10" fmla="*/ 882054688 w 552"/>
                <a:gd name="T11" fmla="*/ 267136780 h 387"/>
                <a:gd name="T12" fmla="*/ 730845313 w 552"/>
                <a:gd name="T13" fmla="*/ 219254566 h 387"/>
                <a:gd name="T14" fmla="*/ 675401875 w 552"/>
                <a:gd name="T15" fmla="*/ 279738365 h 387"/>
                <a:gd name="T16" fmla="*/ 584676250 w 552"/>
                <a:gd name="T17" fmla="*/ 322580263 h 387"/>
                <a:gd name="T18" fmla="*/ 501511888 w 552"/>
                <a:gd name="T19" fmla="*/ 292338363 h 387"/>
                <a:gd name="T20" fmla="*/ 332660625 w 552"/>
                <a:gd name="T21" fmla="*/ 302418996 h 387"/>
                <a:gd name="T22" fmla="*/ 277217188 w 552"/>
                <a:gd name="T23" fmla="*/ 206652981 h 387"/>
                <a:gd name="T24" fmla="*/ 181451250 w 552"/>
                <a:gd name="T25" fmla="*/ 249496466 h 387"/>
                <a:gd name="T26" fmla="*/ 60483750 w 552"/>
                <a:gd name="T27" fmla="*/ 284778682 h 387"/>
                <a:gd name="T28" fmla="*/ 30241875 w 552"/>
                <a:gd name="T29" fmla="*/ 332660896 h 387"/>
                <a:gd name="T30" fmla="*/ 22682200 w 552"/>
                <a:gd name="T31" fmla="*/ 362902795 h 387"/>
                <a:gd name="T32" fmla="*/ 95765938 w 552"/>
                <a:gd name="T33" fmla="*/ 393144695 h 387"/>
                <a:gd name="T34" fmla="*/ 78125638 w 552"/>
                <a:gd name="T35" fmla="*/ 430947863 h 387"/>
                <a:gd name="T36" fmla="*/ 163810950 w 552"/>
                <a:gd name="T37" fmla="*/ 453628494 h 387"/>
                <a:gd name="T38" fmla="*/ 199093138 w 552"/>
                <a:gd name="T39" fmla="*/ 534273560 h 387"/>
                <a:gd name="T40" fmla="*/ 302418750 w 552"/>
                <a:gd name="T41" fmla="*/ 612399261 h 387"/>
                <a:gd name="T42" fmla="*/ 320060638 w 552"/>
                <a:gd name="T43" fmla="*/ 647681477 h 387"/>
                <a:gd name="T44" fmla="*/ 337700938 w 552"/>
                <a:gd name="T45" fmla="*/ 690523374 h 387"/>
                <a:gd name="T46" fmla="*/ 453628125 w 552"/>
                <a:gd name="T47" fmla="*/ 811490973 h 387"/>
                <a:gd name="T48" fmla="*/ 488910313 w 552"/>
                <a:gd name="T49" fmla="*/ 859374774 h 387"/>
                <a:gd name="T50" fmla="*/ 597277825 w 552"/>
                <a:gd name="T51" fmla="*/ 859374774 h 387"/>
                <a:gd name="T52" fmla="*/ 665321250 w 552"/>
                <a:gd name="T53" fmla="*/ 871974772 h 387"/>
                <a:gd name="T54" fmla="*/ 713205013 w 552"/>
                <a:gd name="T55" fmla="*/ 859374774 h 387"/>
                <a:gd name="T56" fmla="*/ 756046875 w 552"/>
                <a:gd name="T57" fmla="*/ 907256988 h 387"/>
                <a:gd name="T58" fmla="*/ 791329063 w 552"/>
                <a:gd name="T59" fmla="*/ 937498888 h 387"/>
                <a:gd name="T60" fmla="*/ 821570938 w 552"/>
                <a:gd name="T61" fmla="*/ 957660154 h 387"/>
                <a:gd name="T62" fmla="*/ 856853125 w 552"/>
                <a:gd name="T63" fmla="*/ 945060157 h 387"/>
                <a:gd name="T64" fmla="*/ 929938450 w 552"/>
                <a:gd name="T65" fmla="*/ 945060157 h 387"/>
                <a:gd name="T66" fmla="*/ 977820625 w 552"/>
                <a:gd name="T67" fmla="*/ 975302056 h 387"/>
                <a:gd name="T68" fmla="*/ 1058465625 w 552"/>
                <a:gd name="T69" fmla="*/ 932458571 h 387"/>
                <a:gd name="T70" fmla="*/ 1179433125 w 552"/>
                <a:gd name="T71" fmla="*/ 889616674 h 387"/>
                <a:gd name="T72" fmla="*/ 1275199063 w 552"/>
                <a:gd name="T73" fmla="*/ 829132875 h 387"/>
                <a:gd name="T74" fmla="*/ 1330642500 w 552"/>
                <a:gd name="T75" fmla="*/ 816531290 h 387"/>
                <a:gd name="T76" fmla="*/ 1353324700 w 552"/>
                <a:gd name="T77" fmla="*/ 846773189 h 387"/>
                <a:gd name="T78" fmla="*/ 1378526263 w 552"/>
                <a:gd name="T79" fmla="*/ 829132875 h 387"/>
                <a:gd name="T80" fmla="*/ 1383566575 w 552"/>
                <a:gd name="T81" fmla="*/ 768649076 h 387"/>
                <a:gd name="T82" fmla="*/ 1287800638 w 552"/>
                <a:gd name="T83" fmla="*/ 703124960 h 387"/>
                <a:gd name="T84" fmla="*/ 1227316888 w 552"/>
                <a:gd name="T85" fmla="*/ 594757359 h 387"/>
                <a:gd name="T86" fmla="*/ 1159271875 w 552"/>
                <a:gd name="T87" fmla="*/ 521673562 h 387"/>
                <a:gd name="T88" fmla="*/ 1081147825 w 552"/>
                <a:gd name="T89" fmla="*/ 461189763 h 387"/>
                <a:gd name="T90" fmla="*/ 1129030000 w 552"/>
                <a:gd name="T91" fmla="*/ 423386595 h 387"/>
                <a:gd name="T92" fmla="*/ 1189513750 w 552"/>
                <a:gd name="T93" fmla="*/ 413305961 h 387"/>
                <a:gd name="T94" fmla="*/ 1159271875 w 552"/>
                <a:gd name="T95" fmla="*/ 302418996 h 387"/>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552" h="387">
                  <a:moveTo>
                    <a:pt x="465" y="101"/>
                  </a:moveTo>
                  <a:lnTo>
                    <a:pt x="465" y="92"/>
                  </a:lnTo>
                  <a:lnTo>
                    <a:pt x="434" y="65"/>
                  </a:lnTo>
                  <a:lnTo>
                    <a:pt x="429" y="22"/>
                  </a:lnTo>
                  <a:lnTo>
                    <a:pt x="436" y="0"/>
                  </a:lnTo>
                  <a:lnTo>
                    <a:pt x="410" y="0"/>
                  </a:lnTo>
                  <a:lnTo>
                    <a:pt x="410" y="12"/>
                  </a:lnTo>
                  <a:lnTo>
                    <a:pt x="384" y="12"/>
                  </a:lnTo>
                  <a:lnTo>
                    <a:pt x="396" y="22"/>
                  </a:lnTo>
                  <a:lnTo>
                    <a:pt x="400" y="53"/>
                  </a:lnTo>
                  <a:lnTo>
                    <a:pt x="379" y="68"/>
                  </a:lnTo>
                  <a:lnTo>
                    <a:pt x="350" y="106"/>
                  </a:lnTo>
                  <a:lnTo>
                    <a:pt x="328" y="113"/>
                  </a:lnTo>
                  <a:lnTo>
                    <a:pt x="290" y="87"/>
                  </a:lnTo>
                  <a:lnTo>
                    <a:pt x="271" y="94"/>
                  </a:lnTo>
                  <a:lnTo>
                    <a:pt x="268" y="111"/>
                  </a:lnTo>
                  <a:lnTo>
                    <a:pt x="247" y="113"/>
                  </a:lnTo>
                  <a:lnTo>
                    <a:pt x="232" y="128"/>
                  </a:lnTo>
                  <a:lnTo>
                    <a:pt x="204" y="128"/>
                  </a:lnTo>
                  <a:lnTo>
                    <a:pt x="199" y="116"/>
                  </a:lnTo>
                  <a:lnTo>
                    <a:pt x="156" y="120"/>
                  </a:lnTo>
                  <a:lnTo>
                    <a:pt x="132" y="120"/>
                  </a:lnTo>
                  <a:lnTo>
                    <a:pt x="110" y="92"/>
                  </a:lnTo>
                  <a:lnTo>
                    <a:pt x="110" y="82"/>
                  </a:lnTo>
                  <a:lnTo>
                    <a:pt x="74" y="84"/>
                  </a:lnTo>
                  <a:lnTo>
                    <a:pt x="72" y="99"/>
                  </a:lnTo>
                  <a:lnTo>
                    <a:pt x="62" y="108"/>
                  </a:lnTo>
                  <a:lnTo>
                    <a:pt x="24" y="113"/>
                  </a:lnTo>
                  <a:lnTo>
                    <a:pt x="12" y="111"/>
                  </a:lnTo>
                  <a:lnTo>
                    <a:pt x="12" y="132"/>
                  </a:lnTo>
                  <a:lnTo>
                    <a:pt x="0" y="142"/>
                  </a:lnTo>
                  <a:lnTo>
                    <a:pt x="9" y="144"/>
                  </a:lnTo>
                  <a:lnTo>
                    <a:pt x="5" y="156"/>
                  </a:lnTo>
                  <a:lnTo>
                    <a:pt x="38" y="156"/>
                  </a:lnTo>
                  <a:lnTo>
                    <a:pt x="36" y="161"/>
                  </a:lnTo>
                  <a:lnTo>
                    <a:pt x="31" y="171"/>
                  </a:lnTo>
                  <a:lnTo>
                    <a:pt x="38" y="178"/>
                  </a:lnTo>
                  <a:lnTo>
                    <a:pt x="65" y="180"/>
                  </a:lnTo>
                  <a:lnTo>
                    <a:pt x="84" y="197"/>
                  </a:lnTo>
                  <a:lnTo>
                    <a:pt x="79" y="212"/>
                  </a:lnTo>
                  <a:lnTo>
                    <a:pt x="117" y="233"/>
                  </a:lnTo>
                  <a:lnTo>
                    <a:pt x="120" y="243"/>
                  </a:lnTo>
                  <a:lnTo>
                    <a:pt x="132" y="248"/>
                  </a:lnTo>
                  <a:lnTo>
                    <a:pt x="127" y="257"/>
                  </a:lnTo>
                  <a:lnTo>
                    <a:pt x="139" y="269"/>
                  </a:lnTo>
                  <a:lnTo>
                    <a:pt x="134" y="274"/>
                  </a:lnTo>
                  <a:lnTo>
                    <a:pt x="165" y="288"/>
                  </a:lnTo>
                  <a:lnTo>
                    <a:pt x="180" y="322"/>
                  </a:lnTo>
                  <a:lnTo>
                    <a:pt x="194" y="332"/>
                  </a:lnTo>
                  <a:lnTo>
                    <a:pt x="194" y="341"/>
                  </a:lnTo>
                  <a:lnTo>
                    <a:pt x="218" y="353"/>
                  </a:lnTo>
                  <a:lnTo>
                    <a:pt x="237" y="341"/>
                  </a:lnTo>
                  <a:lnTo>
                    <a:pt x="256" y="351"/>
                  </a:lnTo>
                  <a:lnTo>
                    <a:pt x="264" y="346"/>
                  </a:lnTo>
                  <a:lnTo>
                    <a:pt x="268" y="334"/>
                  </a:lnTo>
                  <a:lnTo>
                    <a:pt x="283" y="341"/>
                  </a:lnTo>
                  <a:lnTo>
                    <a:pt x="283" y="348"/>
                  </a:lnTo>
                  <a:lnTo>
                    <a:pt x="300" y="360"/>
                  </a:lnTo>
                  <a:lnTo>
                    <a:pt x="300" y="368"/>
                  </a:lnTo>
                  <a:lnTo>
                    <a:pt x="314" y="372"/>
                  </a:lnTo>
                  <a:lnTo>
                    <a:pt x="316" y="382"/>
                  </a:lnTo>
                  <a:lnTo>
                    <a:pt x="326" y="380"/>
                  </a:lnTo>
                  <a:lnTo>
                    <a:pt x="328" y="387"/>
                  </a:lnTo>
                  <a:lnTo>
                    <a:pt x="340" y="375"/>
                  </a:lnTo>
                  <a:lnTo>
                    <a:pt x="360" y="382"/>
                  </a:lnTo>
                  <a:lnTo>
                    <a:pt x="369" y="375"/>
                  </a:lnTo>
                  <a:lnTo>
                    <a:pt x="376" y="384"/>
                  </a:lnTo>
                  <a:lnTo>
                    <a:pt x="388" y="387"/>
                  </a:lnTo>
                  <a:lnTo>
                    <a:pt x="396" y="375"/>
                  </a:lnTo>
                  <a:lnTo>
                    <a:pt x="420" y="370"/>
                  </a:lnTo>
                  <a:lnTo>
                    <a:pt x="446" y="377"/>
                  </a:lnTo>
                  <a:lnTo>
                    <a:pt x="468" y="353"/>
                  </a:lnTo>
                  <a:lnTo>
                    <a:pt x="489" y="336"/>
                  </a:lnTo>
                  <a:lnTo>
                    <a:pt x="506" y="329"/>
                  </a:lnTo>
                  <a:lnTo>
                    <a:pt x="528" y="320"/>
                  </a:lnTo>
                  <a:lnTo>
                    <a:pt x="528" y="324"/>
                  </a:lnTo>
                  <a:lnTo>
                    <a:pt x="532" y="327"/>
                  </a:lnTo>
                  <a:lnTo>
                    <a:pt x="537" y="336"/>
                  </a:lnTo>
                  <a:lnTo>
                    <a:pt x="552" y="336"/>
                  </a:lnTo>
                  <a:lnTo>
                    <a:pt x="547" y="329"/>
                  </a:lnTo>
                  <a:lnTo>
                    <a:pt x="549" y="322"/>
                  </a:lnTo>
                  <a:lnTo>
                    <a:pt x="549" y="305"/>
                  </a:lnTo>
                  <a:lnTo>
                    <a:pt x="525" y="305"/>
                  </a:lnTo>
                  <a:lnTo>
                    <a:pt x="511" y="279"/>
                  </a:lnTo>
                  <a:lnTo>
                    <a:pt x="511" y="257"/>
                  </a:lnTo>
                  <a:lnTo>
                    <a:pt x="487" y="236"/>
                  </a:lnTo>
                  <a:lnTo>
                    <a:pt x="477" y="231"/>
                  </a:lnTo>
                  <a:lnTo>
                    <a:pt x="460" y="207"/>
                  </a:lnTo>
                  <a:lnTo>
                    <a:pt x="422" y="195"/>
                  </a:lnTo>
                  <a:lnTo>
                    <a:pt x="429" y="183"/>
                  </a:lnTo>
                  <a:lnTo>
                    <a:pt x="429" y="171"/>
                  </a:lnTo>
                  <a:lnTo>
                    <a:pt x="448" y="168"/>
                  </a:lnTo>
                  <a:lnTo>
                    <a:pt x="458" y="173"/>
                  </a:lnTo>
                  <a:lnTo>
                    <a:pt x="472" y="164"/>
                  </a:lnTo>
                  <a:lnTo>
                    <a:pt x="472" y="123"/>
                  </a:lnTo>
                  <a:lnTo>
                    <a:pt x="460" y="120"/>
                  </a:lnTo>
                  <a:lnTo>
                    <a:pt x="465" y="101"/>
                  </a:lnTo>
                  <a:close/>
                </a:path>
              </a:pathLst>
            </a:custGeom>
            <a:grpFill/>
            <a:ln w="3175" cap="rnd">
              <a:noFill/>
              <a:prstDash val="solid"/>
              <a:round/>
              <a:headEnd/>
              <a:tailEnd/>
            </a:ln>
          </p:spPr>
          <p:txBody>
            <a:bodyPr/>
            <a:lstStyle/>
            <a:p>
              <a:endParaRPr lang="de-DE"/>
            </a:p>
          </p:txBody>
        </p:sp>
      </p:grpSp>
      <p:grpSp>
        <p:nvGrpSpPr>
          <p:cNvPr id="206" name="Gruppieren 154">
            <a:extLst>
              <a:ext uri="{FF2B5EF4-FFF2-40B4-BE49-F238E27FC236}">
                <a16:creationId xmlns:a16="http://schemas.microsoft.com/office/drawing/2014/main" id="{8F25C9B1-45BC-E058-47FC-0120594074E5}"/>
              </a:ext>
            </a:extLst>
          </p:cNvPr>
          <p:cNvGrpSpPr/>
          <p:nvPr/>
        </p:nvGrpSpPr>
        <p:grpSpPr>
          <a:xfrm>
            <a:off x="6454408" y="1920924"/>
            <a:ext cx="2107826" cy="2419029"/>
            <a:chOff x="190992" y="723635"/>
            <a:chExt cx="3173121" cy="3639922"/>
          </a:xfrm>
          <a:solidFill>
            <a:srgbClr val="E1E1E1"/>
          </a:solidFill>
        </p:grpSpPr>
        <p:grpSp>
          <p:nvGrpSpPr>
            <p:cNvPr id="265" name="Group 264">
              <a:extLst>
                <a:ext uri="{FF2B5EF4-FFF2-40B4-BE49-F238E27FC236}">
                  <a16:creationId xmlns:a16="http://schemas.microsoft.com/office/drawing/2014/main" id="{4FB479F4-F601-C0B7-A615-F18D55B35E84}"/>
                </a:ext>
              </a:extLst>
            </p:cNvPr>
            <p:cNvGrpSpPr/>
            <p:nvPr/>
          </p:nvGrpSpPr>
          <p:grpSpPr>
            <a:xfrm>
              <a:off x="190992" y="723635"/>
              <a:ext cx="3173121" cy="3639922"/>
              <a:chOff x="190976" y="723764"/>
              <a:chExt cx="3403600" cy="3905583"/>
            </a:xfrm>
            <a:grpFill/>
          </p:grpSpPr>
          <p:sp>
            <p:nvSpPr>
              <p:cNvPr id="267" name="Freeform 7">
                <a:extLst>
                  <a:ext uri="{FF2B5EF4-FFF2-40B4-BE49-F238E27FC236}">
                    <a16:creationId xmlns:a16="http://schemas.microsoft.com/office/drawing/2014/main" id="{847DCDFB-EAA5-05C3-F77B-00A5BA8BB78C}"/>
                  </a:ext>
                </a:extLst>
              </p:cNvPr>
              <p:cNvSpPr>
                <a:spLocks/>
              </p:cNvSpPr>
              <p:nvPr/>
            </p:nvSpPr>
            <p:spPr bwMode="auto">
              <a:xfrm>
                <a:off x="1889601" y="4627759"/>
                <a:ext cx="3175" cy="1588"/>
              </a:xfrm>
              <a:custGeom>
                <a:avLst/>
                <a:gdLst/>
                <a:ahLst/>
                <a:cxnLst>
                  <a:cxn ang="0">
                    <a:pos x="1" y="0"/>
                  </a:cxn>
                  <a:cxn ang="0">
                    <a:pos x="0" y="0"/>
                  </a:cxn>
                  <a:cxn ang="0">
                    <a:pos x="1" y="0"/>
                  </a:cxn>
                </a:cxnLst>
                <a:rect l="0" t="0" r="r" b="b"/>
                <a:pathLst>
                  <a:path w="1">
                    <a:moveTo>
                      <a:pt x="1" y="0"/>
                    </a:moveTo>
                    <a:cubicBezTo>
                      <a:pt x="0" y="0"/>
                      <a:pt x="0" y="0"/>
                      <a:pt x="0" y="0"/>
                    </a:cubicBezTo>
                    <a:cubicBezTo>
                      <a:pt x="0" y="0"/>
                      <a:pt x="1" y="0"/>
                      <a:pt x="1" y="0"/>
                    </a:cubicBezTo>
                    <a:close/>
                  </a:path>
                </a:pathLst>
              </a:custGeom>
              <a:grpFill/>
              <a:ln w="3175">
                <a:noFill/>
                <a:round/>
                <a:headEnd/>
                <a:tailEnd/>
              </a:ln>
            </p:spPr>
            <p:txBody>
              <a:bodyPr vert="horz" wrap="square" lIns="121920" tIns="60960" rIns="121920" bIns="60960" numCol="1" anchor="t" anchorCtr="0" compatLnSpc="1">
                <a:prstTxWarp prst="textNoShape">
                  <a:avLst/>
                </a:prstTxWarp>
              </a:bodyPr>
              <a:lstStyle/>
              <a:p>
                <a:endParaRPr lang="de-DE"/>
              </a:p>
            </p:txBody>
          </p:sp>
          <p:sp>
            <p:nvSpPr>
              <p:cNvPr id="268" name="Freeform 8">
                <a:extLst>
                  <a:ext uri="{FF2B5EF4-FFF2-40B4-BE49-F238E27FC236}">
                    <a16:creationId xmlns:a16="http://schemas.microsoft.com/office/drawing/2014/main" id="{6862BA65-AE8E-D3DF-2A3E-775674E7710A}"/>
                  </a:ext>
                </a:extLst>
              </p:cNvPr>
              <p:cNvSpPr>
                <a:spLocks/>
              </p:cNvSpPr>
              <p:nvPr/>
            </p:nvSpPr>
            <p:spPr bwMode="auto">
              <a:xfrm>
                <a:off x="1913414" y="4622996"/>
                <a:ext cx="3175" cy="3175"/>
              </a:xfrm>
              <a:custGeom>
                <a:avLst/>
                <a:gdLst/>
                <a:ahLst/>
                <a:cxnLst>
                  <a:cxn ang="0">
                    <a:pos x="1" y="0"/>
                  </a:cxn>
                  <a:cxn ang="0">
                    <a:pos x="0" y="1"/>
                  </a:cxn>
                  <a:cxn ang="0">
                    <a:pos x="1" y="0"/>
                  </a:cxn>
                </a:cxnLst>
                <a:rect l="0" t="0" r="r" b="b"/>
                <a:pathLst>
                  <a:path w="1" h="1">
                    <a:moveTo>
                      <a:pt x="1" y="0"/>
                    </a:moveTo>
                    <a:cubicBezTo>
                      <a:pt x="0" y="1"/>
                      <a:pt x="0" y="1"/>
                      <a:pt x="0" y="1"/>
                    </a:cubicBezTo>
                    <a:cubicBezTo>
                      <a:pt x="0" y="1"/>
                      <a:pt x="0" y="1"/>
                      <a:pt x="1" y="0"/>
                    </a:cubicBezTo>
                    <a:close/>
                  </a:path>
                </a:pathLst>
              </a:custGeom>
              <a:grpFill/>
              <a:ln w="3175">
                <a:noFill/>
                <a:round/>
                <a:headEnd/>
                <a:tailEnd/>
              </a:ln>
            </p:spPr>
            <p:txBody>
              <a:bodyPr vert="horz" wrap="square" lIns="121920" tIns="60960" rIns="121920" bIns="60960" numCol="1" anchor="t" anchorCtr="0" compatLnSpc="1">
                <a:prstTxWarp prst="textNoShape">
                  <a:avLst/>
                </a:prstTxWarp>
              </a:bodyPr>
              <a:lstStyle/>
              <a:p>
                <a:endParaRPr lang="de-DE"/>
              </a:p>
            </p:txBody>
          </p:sp>
          <p:sp>
            <p:nvSpPr>
              <p:cNvPr id="269" name="Freeform 9">
                <a:extLst>
                  <a:ext uri="{FF2B5EF4-FFF2-40B4-BE49-F238E27FC236}">
                    <a16:creationId xmlns:a16="http://schemas.microsoft.com/office/drawing/2014/main" id="{03C2B4E3-CB17-9DC2-42F8-588066F2F38F}"/>
                  </a:ext>
                </a:extLst>
              </p:cNvPr>
              <p:cNvSpPr>
                <a:spLocks/>
              </p:cNvSpPr>
              <p:nvPr/>
            </p:nvSpPr>
            <p:spPr bwMode="auto">
              <a:xfrm>
                <a:off x="1888014" y="4627759"/>
                <a:ext cx="1588" cy="1588"/>
              </a:xfrm>
              <a:custGeom>
                <a:avLst/>
                <a:gdLst/>
                <a:ahLst/>
                <a:cxnLst>
                  <a:cxn ang="0">
                    <a:pos x="1" y="0"/>
                  </a:cxn>
                  <a:cxn ang="0">
                    <a:pos x="0" y="0"/>
                  </a:cxn>
                  <a:cxn ang="0">
                    <a:pos x="1" y="0"/>
                  </a:cxn>
                </a:cxnLst>
                <a:rect l="0" t="0" r="r" b="b"/>
                <a:pathLst>
                  <a:path w="1">
                    <a:moveTo>
                      <a:pt x="1" y="0"/>
                    </a:moveTo>
                    <a:cubicBezTo>
                      <a:pt x="1" y="0"/>
                      <a:pt x="0" y="0"/>
                      <a:pt x="0" y="0"/>
                    </a:cubicBezTo>
                    <a:cubicBezTo>
                      <a:pt x="0" y="0"/>
                      <a:pt x="1" y="0"/>
                      <a:pt x="1" y="0"/>
                    </a:cubicBezTo>
                    <a:close/>
                  </a:path>
                </a:pathLst>
              </a:custGeom>
              <a:grpFill/>
              <a:ln w="3175">
                <a:noFill/>
                <a:round/>
                <a:headEnd/>
                <a:tailEnd/>
              </a:ln>
            </p:spPr>
            <p:txBody>
              <a:bodyPr vert="horz" wrap="square" lIns="121920" tIns="60960" rIns="121920" bIns="60960" numCol="1" anchor="t" anchorCtr="0" compatLnSpc="1">
                <a:prstTxWarp prst="textNoShape">
                  <a:avLst/>
                </a:prstTxWarp>
              </a:bodyPr>
              <a:lstStyle/>
              <a:p>
                <a:endParaRPr lang="de-DE"/>
              </a:p>
            </p:txBody>
          </p:sp>
          <p:sp>
            <p:nvSpPr>
              <p:cNvPr id="270" name="Freeform 5">
                <a:extLst>
                  <a:ext uri="{FF2B5EF4-FFF2-40B4-BE49-F238E27FC236}">
                    <a16:creationId xmlns:a16="http://schemas.microsoft.com/office/drawing/2014/main" id="{CAFDAE60-12A7-2774-BAF3-AF42A18CE96D}"/>
                  </a:ext>
                </a:extLst>
              </p:cNvPr>
              <p:cNvSpPr>
                <a:spLocks/>
              </p:cNvSpPr>
              <p:nvPr/>
            </p:nvSpPr>
            <p:spPr bwMode="auto">
              <a:xfrm>
                <a:off x="1421288" y="723764"/>
                <a:ext cx="207963" cy="361950"/>
              </a:xfrm>
              <a:custGeom>
                <a:avLst/>
                <a:gdLst/>
                <a:ahLst/>
                <a:cxnLst>
                  <a:cxn ang="0">
                    <a:pos x="196" y="96"/>
                  </a:cxn>
                  <a:cxn ang="0">
                    <a:pos x="208" y="92"/>
                  </a:cxn>
                  <a:cxn ang="0">
                    <a:pos x="128" y="156"/>
                  </a:cxn>
                  <a:cxn ang="0">
                    <a:pos x="160" y="172"/>
                  </a:cxn>
                  <a:cxn ang="0">
                    <a:pos x="142" y="276"/>
                  </a:cxn>
                  <a:cxn ang="0">
                    <a:pos x="159" y="388"/>
                  </a:cxn>
                  <a:cxn ang="0">
                    <a:pos x="148" y="468"/>
                  </a:cxn>
                  <a:cxn ang="0">
                    <a:pos x="136" y="472"/>
                  </a:cxn>
                  <a:cxn ang="0">
                    <a:pos x="77" y="517"/>
                  </a:cxn>
                  <a:cxn ang="0">
                    <a:pos x="58" y="546"/>
                  </a:cxn>
                  <a:cxn ang="0">
                    <a:pos x="18" y="644"/>
                  </a:cxn>
                  <a:cxn ang="0">
                    <a:pos x="44" y="692"/>
                  </a:cxn>
                  <a:cxn ang="0">
                    <a:pos x="59" y="736"/>
                  </a:cxn>
                  <a:cxn ang="0">
                    <a:pos x="134" y="780"/>
                  </a:cxn>
                  <a:cxn ang="0">
                    <a:pos x="165" y="859"/>
                  </a:cxn>
                  <a:cxn ang="0">
                    <a:pos x="267" y="930"/>
                  </a:cxn>
                  <a:cxn ang="0">
                    <a:pos x="324" y="1100"/>
                  </a:cxn>
                  <a:cxn ang="0">
                    <a:pos x="323" y="1264"/>
                  </a:cxn>
                  <a:cxn ang="0">
                    <a:pos x="500" y="1136"/>
                  </a:cxn>
                  <a:cxn ang="0">
                    <a:pos x="497" y="1005"/>
                  </a:cxn>
                  <a:cxn ang="0">
                    <a:pos x="539" y="989"/>
                  </a:cxn>
                  <a:cxn ang="0">
                    <a:pos x="636" y="907"/>
                  </a:cxn>
                  <a:cxn ang="0">
                    <a:pos x="732" y="848"/>
                  </a:cxn>
                  <a:cxn ang="0">
                    <a:pos x="724" y="752"/>
                  </a:cxn>
                  <a:cxn ang="0">
                    <a:pos x="657" y="728"/>
                  </a:cxn>
                  <a:cxn ang="0">
                    <a:pos x="639" y="665"/>
                  </a:cxn>
                  <a:cxn ang="0">
                    <a:pos x="604" y="676"/>
                  </a:cxn>
                  <a:cxn ang="0">
                    <a:pos x="568" y="680"/>
                  </a:cxn>
                  <a:cxn ang="0">
                    <a:pos x="570" y="650"/>
                  </a:cxn>
                  <a:cxn ang="0">
                    <a:pos x="527" y="651"/>
                  </a:cxn>
                  <a:cxn ang="0">
                    <a:pos x="466" y="552"/>
                  </a:cxn>
                  <a:cxn ang="0">
                    <a:pos x="508" y="528"/>
                  </a:cxn>
                  <a:cxn ang="0">
                    <a:pos x="556" y="504"/>
                  </a:cxn>
                  <a:cxn ang="0">
                    <a:pos x="552" y="496"/>
                  </a:cxn>
                  <a:cxn ang="0">
                    <a:pos x="652" y="384"/>
                  </a:cxn>
                  <a:cxn ang="0">
                    <a:pos x="652" y="380"/>
                  </a:cxn>
                  <a:cxn ang="0">
                    <a:pos x="628" y="313"/>
                  </a:cxn>
                  <a:cxn ang="0">
                    <a:pos x="539" y="204"/>
                  </a:cxn>
                  <a:cxn ang="0">
                    <a:pos x="586" y="172"/>
                  </a:cxn>
                  <a:cxn ang="0">
                    <a:pos x="632" y="56"/>
                  </a:cxn>
                  <a:cxn ang="0">
                    <a:pos x="500" y="116"/>
                  </a:cxn>
                  <a:cxn ang="0">
                    <a:pos x="512" y="92"/>
                  </a:cxn>
                  <a:cxn ang="0">
                    <a:pos x="488" y="76"/>
                  </a:cxn>
                  <a:cxn ang="0">
                    <a:pos x="484" y="76"/>
                  </a:cxn>
                  <a:cxn ang="0">
                    <a:pos x="464" y="84"/>
                  </a:cxn>
                  <a:cxn ang="0">
                    <a:pos x="464" y="80"/>
                  </a:cxn>
                  <a:cxn ang="0">
                    <a:pos x="500" y="48"/>
                  </a:cxn>
                  <a:cxn ang="0">
                    <a:pos x="500" y="44"/>
                  </a:cxn>
                  <a:cxn ang="0">
                    <a:pos x="416" y="48"/>
                  </a:cxn>
                  <a:cxn ang="0">
                    <a:pos x="432" y="20"/>
                  </a:cxn>
                  <a:cxn ang="0">
                    <a:pos x="248" y="72"/>
                  </a:cxn>
                  <a:cxn ang="0">
                    <a:pos x="196" y="96"/>
                  </a:cxn>
                </a:cxnLst>
                <a:rect l="0" t="0" r="r" b="b"/>
                <a:pathLst>
                  <a:path w="732" h="1264">
                    <a:moveTo>
                      <a:pt x="196" y="96"/>
                    </a:moveTo>
                    <a:cubicBezTo>
                      <a:pt x="208" y="92"/>
                      <a:pt x="208" y="92"/>
                      <a:pt x="208" y="92"/>
                    </a:cubicBezTo>
                    <a:cubicBezTo>
                      <a:pt x="192" y="123"/>
                      <a:pt x="157" y="139"/>
                      <a:pt x="128" y="156"/>
                    </a:cubicBezTo>
                    <a:cubicBezTo>
                      <a:pt x="136" y="170"/>
                      <a:pt x="144" y="171"/>
                      <a:pt x="160" y="172"/>
                    </a:cubicBezTo>
                    <a:cubicBezTo>
                      <a:pt x="142" y="276"/>
                      <a:pt x="142" y="276"/>
                      <a:pt x="142" y="276"/>
                    </a:cubicBezTo>
                    <a:cubicBezTo>
                      <a:pt x="159" y="388"/>
                      <a:pt x="159" y="388"/>
                      <a:pt x="159" y="388"/>
                    </a:cubicBezTo>
                    <a:cubicBezTo>
                      <a:pt x="148" y="468"/>
                      <a:pt x="148" y="468"/>
                      <a:pt x="148" y="468"/>
                    </a:cubicBezTo>
                    <a:cubicBezTo>
                      <a:pt x="136" y="472"/>
                      <a:pt x="136" y="472"/>
                      <a:pt x="136" y="472"/>
                    </a:cubicBezTo>
                    <a:cubicBezTo>
                      <a:pt x="132" y="504"/>
                      <a:pt x="99" y="502"/>
                      <a:pt x="77" y="517"/>
                    </a:cubicBezTo>
                    <a:cubicBezTo>
                      <a:pt x="67" y="524"/>
                      <a:pt x="66" y="537"/>
                      <a:pt x="58" y="546"/>
                    </a:cubicBezTo>
                    <a:cubicBezTo>
                      <a:pt x="26" y="579"/>
                      <a:pt x="0" y="591"/>
                      <a:pt x="18" y="644"/>
                    </a:cubicBezTo>
                    <a:cubicBezTo>
                      <a:pt x="24" y="661"/>
                      <a:pt x="37" y="674"/>
                      <a:pt x="44" y="692"/>
                    </a:cubicBezTo>
                    <a:cubicBezTo>
                      <a:pt x="49" y="706"/>
                      <a:pt x="46" y="725"/>
                      <a:pt x="59" y="736"/>
                    </a:cubicBezTo>
                    <a:cubicBezTo>
                      <a:pt x="81" y="757"/>
                      <a:pt x="113" y="753"/>
                      <a:pt x="134" y="780"/>
                    </a:cubicBezTo>
                    <a:cubicBezTo>
                      <a:pt x="151" y="802"/>
                      <a:pt x="146" y="842"/>
                      <a:pt x="165" y="859"/>
                    </a:cubicBezTo>
                    <a:cubicBezTo>
                      <a:pt x="198" y="888"/>
                      <a:pt x="242" y="893"/>
                      <a:pt x="267" y="930"/>
                    </a:cubicBezTo>
                    <a:cubicBezTo>
                      <a:pt x="298" y="972"/>
                      <a:pt x="309" y="1050"/>
                      <a:pt x="324" y="1100"/>
                    </a:cubicBezTo>
                    <a:cubicBezTo>
                      <a:pt x="304" y="1143"/>
                      <a:pt x="336" y="1220"/>
                      <a:pt x="323" y="1264"/>
                    </a:cubicBezTo>
                    <a:cubicBezTo>
                      <a:pt x="375" y="1252"/>
                      <a:pt x="497" y="1200"/>
                      <a:pt x="500" y="1136"/>
                    </a:cubicBezTo>
                    <a:cubicBezTo>
                      <a:pt x="502" y="1089"/>
                      <a:pt x="451" y="1043"/>
                      <a:pt x="497" y="1005"/>
                    </a:cubicBezTo>
                    <a:cubicBezTo>
                      <a:pt x="509" y="994"/>
                      <a:pt x="526" y="998"/>
                      <a:pt x="539" y="989"/>
                    </a:cubicBezTo>
                    <a:cubicBezTo>
                      <a:pt x="574" y="965"/>
                      <a:pt x="596" y="925"/>
                      <a:pt x="636" y="907"/>
                    </a:cubicBezTo>
                    <a:cubicBezTo>
                      <a:pt x="669" y="892"/>
                      <a:pt x="721" y="888"/>
                      <a:pt x="732" y="848"/>
                    </a:cubicBezTo>
                    <a:cubicBezTo>
                      <a:pt x="699" y="828"/>
                      <a:pt x="698" y="779"/>
                      <a:pt x="724" y="752"/>
                    </a:cubicBezTo>
                    <a:cubicBezTo>
                      <a:pt x="708" y="721"/>
                      <a:pt x="680" y="746"/>
                      <a:pt x="657" y="728"/>
                    </a:cubicBezTo>
                    <a:cubicBezTo>
                      <a:pt x="638" y="712"/>
                      <a:pt x="656" y="682"/>
                      <a:pt x="639" y="665"/>
                    </a:cubicBezTo>
                    <a:cubicBezTo>
                      <a:pt x="624" y="651"/>
                      <a:pt x="605" y="656"/>
                      <a:pt x="604" y="676"/>
                    </a:cubicBezTo>
                    <a:cubicBezTo>
                      <a:pt x="568" y="680"/>
                      <a:pt x="568" y="680"/>
                      <a:pt x="568" y="680"/>
                    </a:cubicBezTo>
                    <a:cubicBezTo>
                      <a:pt x="574" y="671"/>
                      <a:pt x="581" y="659"/>
                      <a:pt x="570" y="650"/>
                    </a:cubicBezTo>
                    <a:cubicBezTo>
                      <a:pt x="559" y="641"/>
                      <a:pt x="540" y="654"/>
                      <a:pt x="527" y="651"/>
                    </a:cubicBezTo>
                    <a:cubicBezTo>
                      <a:pt x="495" y="644"/>
                      <a:pt x="429" y="586"/>
                      <a:pt x="466" y="552"/>
                    </a:cubicBezTo>
                    <a:cubicBezTo>
                      <a:pt x="477" y="541"/>
                      <a:pt x="494" y="537"/>
                      <a:pt x="508" y="528"/>
                    </a:cubicBezTo>
                    <a:cubicBezTo>
                      <a:pt x="524" y="518"/>
                      <a:pt x="538" y="510"/>
                      <a:pt x="556" y="504"/>
                    </a:cubicBezTo>
                    <a:cubicBezTo>
                      <a:pt x="552" y="496"/>
                      <a:pt x="552" y="496"/>
                      <a:pt x="552" y="496"/>
                    </a:cubicBezTo>
                    <a:cubicBezTo>
                      <a:pt x="602" y="476"/>
                      <a:pt x="618" y="420"/>
                      <a:pt x="652" y="384"/>
                    </a:cubicBezTo>
                    <a:cubicBezTo>
                      <a:pt x="652" y="380"/>
                      <a:pt x="652" y="380"/>
                      <a:pt x="652" y="380"/>
                    </a:cubicBezTo>
                    <a:cubicBezTo>
                      <a:pt x="627" y="357"/>
                      <a:pt x="643" y="336"/>
                      <a:pt x="628" y="313"/>
                    </a:cubicBezTo>
                    <a:cubicBezTo>
                      <a:pt x="603" y="274"/>
                      <a:pt x="511" y="275"/>
                      <a:pt x="539" y="204"/>
                    </a:cubicBezTo>
                    <a:cubicBezTo>
                      <a:pt x="548" y="180"/>
                      <a:pt x="569" y="184"/>
                      <a:pt x="586" y="172"/>
                    </a:cubicBezTo>
                    <a:cubicBezTo>
                      <a:pt x="620" y="149"/>
                      <a:pt x="645" y="93"/>
                      <a:pt x="632" y="56"/>
                    </a:cubicBezTo>
                    <a:cubicBezTo>
                      <a:pt x="586" y="66"/>
                      <a:pt x="548" y="123"/>
                      <a:pt x="500" y="116"/>
                    </a:cubicBezTo>
                    <a:cubicBezTo>
                      <a:pt x="512" y="92"/>
                      <a:pt x="512" y="92"/>
                      <a:pt x="512" y="92"/>
                    </a:cubicBezTo>
                    <a:cubicBezTo>
                      <a:pt x="488" y="76"/>
                      <a:pt x="488" y="76"/>
                      <a:pt x="488" y="76"/>
                    </a:cubicBezTo>
                    <a:cubicBezTo>
                      <a:pt x="484" y="76"/>
                      <a:pt x="484" y="76"/>
                      <a:pt x="484" y="76"/>
                    </a:cubicBezTo>
                    <a:cubicBezTo>
                      <a:pt x="464" y="84"/>
                      <a:pt x="464" y="84"/>
                      <a:pt x="464" y="84"/>
                    </a:cubicBezTo>
                    <a:cubicBezTo>
                      <a:pt x="464" y="80"/>
                      <a:pt x="464" y="80"/>
                      <a:pt x="464" y="80"/>
                    </a:cubicBezTo>
                    <a:cubicBezTo>
                      <a:pt x="500" y="48"/>
                      <a:pt x="500" y="48"/>
                      <a:pt x="500" y="48"/>
                    </a:cubicBezTo>
                    <a:cubicBezTo>
                      <a:pt x="500" y="44"/>
                      <a:pt x="500" y="44"/>
                      <a:pt x="500" y="44"/>
                    </a:cubicBezTo>
                    <a:cubicBezTo>
                      <a:pt x="464" y="26"/>
                      <a:pt x="449" y="31"/>
                      <a:pt x="416" y="48"/>
                    </a:cubicBezTo>
                    <a:cubicBezTo>
                      <a:pt x="432" y="20"/>
                      <a:pt x="432" y="20"/>
                      <a:pt x="432" y="20"/>
                    </a:cubicBezTo>
                    <a:cubicBezTo>
                      <a:pt x="373" y="0"/>
                      <a:pt x="295" y="42"/>
                      <a:pt x="248" y="72"/>
                    </a:cubicBezTo>
                    <a:cubicBezTo>
                      <a:pt x="230" y="82"/>
                      <a:pt x="211" y="79"/>
                      <a:pt x="196" y="96"/>
                    </a:cubicBezTo>
                  </a:path>
                </a:pathLst>
              </a:custGeom>
              <a:grpFill/>
              <a:ln w="3175">
                <a:noFill/>
                <a:round/>
                <a:headEnd/>
                <a:tailEnd/>
              </a:ln>
            </p:spPr>
            <p:txBody>
              <a:bodyPr vert="horz" wrap="square" lIns="121920" tIns="60960" rIns="121920" bIns="60960" numCol="1" anchor="t" anchorCtr="0" compatLnSpc="1">
                <a:prstTxWarp prst="textNoShape">
                  <a:avLst/>
                </a:prstTxWarp>
              </a:bodyPr>
              <a:lstStyle/>
              <a:p>
                <a:endParaRPr lang="de-DE"/>
              </a:p>
            </p:txBody>
          </p:sp>
          <p:sp>
            <p:nvSpPr>
              <p:cNvPr id="271" name="Freeform 6">
                <a:extLst>
                  <a:ext uri="{FF2B5EF4-FFF2-40B4-BE49-F238E27FC236}">
                    <a16:creationId xmlns:a16="http://schemas.microsoft.com/office/drawing/2014/main" id="{C45ACB7B-BAB1-F497-017B-D87E2E87A6B3}"/>
                  </a:ext>
                </a:extLst>
              </p:cNvPr>
              <p:cNvSpPr>
                <a:spLocks/>
              </p:cNvSpPr>
              <p:nvPr/>
            </p:nvSpPr>
            <p:spPr bwMode="auto">
              <a:xfrm>
                <a:off x="200501" y="796789"/>
                <a:ext cx="800100" cy="738188"/>
              </a:xfrm>
              <a:custGeom>
                <a:avLst/>
                <a:gdLst/>
                <a:ahLst/>
                <a:cxnLst>
                  <a:cxn ang="0">
                    <a:pos x="1683" y="384"/>
                  </a:cxn>
                  <a:cxn ang="0">
                    <a:pos x="1484" y="473"/>
                  </a:cxn>
                  <a:cxn ang="0">
                    <a:pos x="1360" y="590"/>
                  </a:cxn>
                  <a:cxn ang="0">
                    <a:pos x="1265" y="785"/>
                  </a:cxn>
                  <a:cxn ang="0">
                    <a:pos x="1259" y="920"/>
                  </a:cxn>
                  <a:cxn ang="0">
                    <a:pos x="1227" y="1042"/>
                  </a:cxn>
                  <a:cxn ang="0">
                    <a:pos x="1044" y="1200"/>
                  </a:cxn>
                  <a:cxn ang="0">
                    <a:pos x="799" y="1327"/>
                  </a:cxn>
                  <a:cxn ang="0">
                    <a:pos x="643" y="1469"/>
                  </a:cxn>
                  <a:cxn ang="0">
                    <a:pos x="459" y="1641"/>
                  </a:cxn>
                  <a:cxn ang="0">
                    <a:pos x="395" y="1793"/>
                  </a:cxn>
                  <a:cxn ang="0">
                    <a:pos x="191" y="2085"/>
                  </a:cxn>
                  <a:cxn ang="0">
                    <a:pos x="211" y="2065"/>
                  </a:cxn>
                  <a:cxn ang="0">
                    <a:pos x="171" y="2153"/>
                  </a:cxn>
                  <a:cxn ang="0">
                    <a:pos x="69" y="2323"/>
                  </a:cxn>
                  <a:cxn ang="0">
                    <a:pos x="4" y="2549"/>
                  </a:cxn>
                  <a:cxn ang="0">
                    <a:pos x="47" y="2489"/>
                  </a:cxn>
                  <a:cxn ang="0">
                    <a:pos x="671" y="2489"/>
                  </a:cxn>
                  <a:cxn ang="0">
                    <a:pos x="710" y="2289"/>
                  </a:cxn>
                  <a:cxn ang="0">
                    <a:pos x="847" y="2134"/>
                  </a:cxn>
                  <a:cxn ang="0">
                    <a:pos x="895" y="2001"/>
                  </a:cxn>
                  <a:cxn ang="0">
                    <a:pos x="1479" y="1685"/>
                  </a:cxn>
                  <a:cxn ang="0">
                    <a:pos x="1543" y="1160"/>
                  </a:cxn>
                  <a:cxn ang="0">
                    <a:pos x="1686" y="1088"/>
                  </a:cxn>
                  <a:cxn ang="0">
                    <a:pos x="1827" y="1059"/>
                  </a:cxn>
                  <a:cxn ang="0">
                    <a:pos x="2011" y="1002"/>
                  </a:cxn>
                  <a:cxn ang="0">
                    <a:pos x="2155" y="935"/>
                  </a:cxn>
                  <a:cxn ang="0">
                    <a:pos x="2283" y="880"/>
                  </a:cxn>
                  <a:cxn ang="0">
                    <a:pos x="2350" y="847"/>
                  </a:cxn>
                  <a:cxn ang="0">
                    <a:pos x="2320" y="745"/>
                  </a:cxn>
                  <a:cxn ang="0">
                    <a:pos x="2439" y="725"/>
                  </a:cxn>
                  <a:cxn ang="0">
                    <a:pos x="2571" y="663"/>
                  </a:cxn>
                  <a:cxn ang="0">
                    <a:pos x="2755" y="657"/>
                  </a:cxn>
                  <a:cxn ang="0">
                    <a:pos x="2707" y="525"/>
                  </a:cxn>
                  <a:cxn ang="0">
                    <a:pos x="2696" y="421"/>
                  </a:cxn>
                  <a:cxn ang="0">
                    <a:pos x="2691" y="325"/>
                  </a:cxn>
                  <a:cxn ang="0">
                    <a:pos x="2679" y="253"/>
                  </a:cxn>
                  <a:cxn ang="0">
                    <a:pos x="2575" y="148"/>
                  </a:cxn>
                  <a:cxn ang="0">
                    <a:pos x="2455" y="97"/>
                  </a:cxn>
                  <a:cxn ang="0">
                    <a:pos x="2279" y="122"/>
                  </a:cxn>
                  <a:cxn ang="0">
                    <a:pos x="2055" y="13"/>
                  </a:cxn>
                  <a:cxn ang="0">
                    <a:pos x="1941" y="32"/>
                  </a:cxn>
                  <a:cxn ang="0">
                    <a:pos x="1840" y="245"/>
                  </a:cxn>
                </a:cxnLst>
                <a:rect l="0" t="0" r="r" b="b"/>
                <a:pathLst>
                  <a:path w="2799" h="2585">
                    <a:moveTo>
                      <a:pt x="1787" y="313"/>
                    </a:moveTo>
                    <a:cubicBezTo>
                      <a:pt x="1770" y="359"/>
                      <a:pt x="1724" y="369"/>
                      <a:pt x="1683" y="384"/>
                    </a:cubicBezTo>
                    <a:cubicBezTo>
                      <a:pt x="1662" y="391"/>
                      <a:pt x="1646" y="406"/>
                      <a:pt x="1626" y="414"/>
                    </a:cubicBezTo>
                    <a:cubicBezTo>
                      <a:pt x="1578" y="433"/>
                      <a:pt x="1528" y="443"/>
                      <a:pt x="1484" y="473"/>
                    </a:cubicBezTo>
                    <a:cubicBezTo>
                      <a:pt x="1468" y="484"/>
                      <a:pt x="1457" y="503"/>
                      <a:pt x="1443" y="516"/>
                    </a:cubicBezTo>
                    <a:cubicBezTo>
                      <a:pt x="1419" y="537"/>
                      <a:pt x="1374" y="561"/>
                      <a:pt x="1360" y="590"/>
                    </a:cubicBezTo>
                    <a:cubicBezTo>
                      <a:pt x="1350" y="611"/>
                      <a:pt x="1366" y="636"/>
                      <a:pt x="1351" y="657"/>
                    </a:cubicBezTo>
                    <a:cubicBezTo>
                      <a:pt x="1343" y="703"/>
                      <a:pt x="1278" y="734"/>
                      <a:pt x="1265" y="785"/>
                    </a:cubicBezTo>
                    <a:cubicBezTo>
                      <a:pt x="1257" y="815"/>
                      <a:pt x="1265" y="850"/>
                      <a:pt x="1263" y="881"/>
                    </a:cubicBezTo>
                    <a:cubicBezTo>
                      <a:pt x="1262" y="893"/>
                      <a:pt x="1255" y="907"/>
                      <a:pt x="1259" y="920"/>
                    </a:cubicBezTo>
                    <a:cubicBezTo>
                      <a:pt x="1265" y="938"/>
                      <a:pt x="1298" y="947"/>
                      <a:pt x="1293" y="969"/>
                    </a:cubicBezTo>
                    <a:cubicBezTo>
                      <a:pt x="1286" y="1000"/>
                      <a:pt x="1244" y="1018"/>
                      <a:pt x="1227" y="1042"/>
                    </a:cubicBezTo>
                    <a:cubicBezTo>
                      <a:pt x="1200" y="1080"/>
                      <a:pt x="1177" y="1121"/>
                      <a:pt x="1139" y="1150"/>
                    </a:cubicBezTo>
                    <a:cubicBezTo>
                      <a:pt x="1111" y="1172"/>
                      <a:pt x="1072" y="1178"/>
                      <a:pt x="1044" y="1200"/>
                    </a:cubicBezTo>
                    <a:cubicBezTo>
                      <a:pt x="1017" y="1221"/>
                      <a:pt x="1000" y="1255"/>
                      <a:pt x="971" y="1273"/>
                    </a:cubicBezTo>
                    <a:cubicBezTo>
                      <a:pt x="922" y="1303"/>
                      <a:pt x="855" y="1317"/>
                      <a:pt x="799" y="1327"/>
                    </a:cubicBezTo>
                    <a:cubicBezTo>
                      <a:pt x="776" y="1331"/>
                      <a:pt x="740" y="1324"/>
                      <a:pt x="722" y="1340"/>
                    </a:cubicBezTo>
                    <a:cubicBezTo>
                      <a:pt x="689" y="1369"/>
                      <a:pt x="659" y="1428"/>
                      <a:pt x="643" y="1469"/>
                    </a:cubicBezTo>
                    <a:cubicBezTo>
                      <a:pt x="632" y="1495"/>
                      <a:pt x="632" y="1524"/>
                      <a:pt x="611" y="1546"/>
                    </a:cubicBezTo>
                    <a:cubicBezTo>
                      <a:pt x="573" y="1587"/>
                      <a:pt x="486" y="1592"/>
                      <a:pt x="459" y="1641"/>
                    </a:cubicBezTo>
                    <a:cubicBezTo>
                      <a:pt x="452" y="1654"/>
                      <a:pt x="454" y="1671"/>
                      <a:pt x="447" y="1685"/>
                    </a:cubicBezTo>
                    <a:cubicBezTo>
                      <a:pt x="430" y="1720"/>
                      <a:pt x="403" y="1754"/>
                      <a:pt x="395" y="1793"/>
                    </a:cubicBezTo>
                    <a:cubicBezTo>
                      <a:pt x="388" y="1827"/>
                      <a:pt x="405" y="1862"/>
                      <a:pt x="386" y="1893"/>
                    </a:cubicBezTo>
                    <a:cubicBezTo>
                      <a:pt x="339" y="1967"/>
                      <a:pt x="222" y="2000"/>
                      <a:pt x="191" y="2085"/>
                    </a:cubicBezTo>
                    <a:cubicBezTo>
                      <a:pt x="195" y="2089"/>
                      <a:pt x="195" y="2089"/>
                      <a:pt x="195" y="2089"/>
                    </a:cubicBezTo>
                    <a:cubicBezTo>
                      <a:pt x="211" y="2065"/>
                      <a:pt x="211" y="2065"/>
                      <a:pt x="211" y="2065"/>
                    </a:cubicBezTo>
                    <a:cubicBezTo>
                      <a:pt x="235" y="2045"/>
                      <a:pt x="235" y="2045"/>
                      <a:pt x="235" y="2045"/>
                    </a:cubicBezTo>
                    <a:cubicBezTo>
                      <a:pt x="223" y="2083"/>
                      <a:pt x="189" y="2117"/>
                      <a:pt x="171" y="2153"/>
                    </a:cubicBezTo>
                    <a:cubicBezTo>
                      <a:pt x="147" y="2200"/>
                      <a:pt x="138" y="2259"/>
                      <a:pt x="107" y="2304"/>
                    </a:cubicBezTo>
                    <a:cubicBezTo>
                      <a:pt x="97" y="2317"/>
                      <a:pt x="81" y="2314"/>
                      <a:pt x="69" y="2323"/>
                    </a:cubicBezTo>
                    <a:cubicBezTo>
                      <a:pt x="38" y="2347"/>
                      <a:pt x="25" y="2388"/>
                      <a:pt x="23" y="2425"/>
                    </a:cubicBezTo>
                    <a:cubicBezTo>
                      <a:pt x="21" y="2466"/>
                      <a:pt x="11" y="2508"/>
                      <a:pt x="4" y="2549"/>
                    </a:cubicBezTo>
                    <a:cubicBezTo>
                      <a:pt x="0" y="2567"/>
                      <a:pt x="1" y="2585"/>
                      <a:pt x="23" y="2585"/>
                    </a:cubicBezTo>
                    <a:cubicBezTo>
                      <a:pt x="47" y="2489"/>
                      <a:pt x="47" y="2489"/>
                      <a:pt x="47" y="2489"/>
                    </a:cubicBezTo>
                    <a:cubicBezTo>
                      <a:pt x="543" y="2489"/>
                      <a:pt x="543" y="2489"/>
                      <a:pt x="543" y="2489"/>
                    </a:cubicBezTo>
                    <a:cubicBezTo>
                      <a:pt x="671" y="2489"/>
                      <a:pt x="671" y="2489"/>
                      <a:pt x="671" y="2489"/>
                    </a:cubicBezTo>
                    <a:cubicBezTo>
                      <a:pt x="683" y="2489"/>
                      <a:pt x="710" y="2493"/>
                      <a:pt x="720" y="2485"/>
                    </a:cubicBezTo>
                    <a:cubicBezTo>
                      <a:pt x="719" y="2464"/>
                      <a:pt x="716" y="2333"/>
                      <a:pt x="710" y="2289"/>
                    </a:cubicBezTo>
                    <a:cubicBezTo>
                      <a:pt x="707" y="2266"/>
                      <a:pt x="691" y="2246"/>
                      <a:pt x="700" y="2223"/>
                    </a:cubicBezTo>
                    <a:cubicBezTo>
                      <a:pt x="721" y="2166"/>
                      <a:pt x="800" y="2156"/>
                      <a:pt x="847" y="2134"/>
                    </a:cubicBezTo>
                    <a:cubicBezTo>
                      <a:pt x="859" y="2128"/>
                      <a:pt x="882" y="2126"/>
                      <a:pt x="891" y="2114"/>
                    </a:cubicBezTo>
                    <a:cubicBezTo>
                      <a:pt x="907" y="2093"/>
                      <a:pt x="895" y="2027"/>
                      <a:pt x="895" y="2001"/>
                    </a:cubicBezTo>
                    <a:cubicBezTo>
                      <a:pt x="895" y="1685"/>
                      <a:pt x="895" y="1685"/>
                      <a:pt x="895" y="1685"/>
                    </a:cubicBezTo>
                    <a:cubicBezTo>
                      <a:pt x="1479" y="1685"/>
                      <a:pt x="1479" y="1685"/>
                      <a:pt x="1479" y="1685"/>
                    </a:cubicBezTo>
                    <a:cubicBezTo>
                      <a:pt x="1479" y="1201"/>
                      <a:pt x="1479" y="1201"/>
                      <a:pt x="1479" y="1201"/>
                    </a:cubicBezTo>
                    <a:cubicBezTo>
                      <a:pt x="1506" y="1195"/>
                      <a:pt x="1520" y="1173"/>
                      <a:pt x="1543" y="1160"/>
                    </a:cubicBezTo>
                    <a:cubicBezTo>
                      <a:pt x="1576" y="1140"/>
                      <a:pt x="1612" y="1114"/>
                      <a:pt x="1647" y="1097"/>
                    </a:cubicBezTo>
                    <a:cubicBezTo>
                      <a:pt x="1659" y="1091"/>
                      <a:pt x="1673" y="1094"/>
                      <a:pt x="1686" y="1088"/>
                    </a:cubicBezTo>
                    <a:cubicBezTo>
                      <a:pt x="1704" y="1079"/>
                      <a:pt x="1714" y="1059"/>
                      <a:pt x="1735" y="1052"/>
                    </a:cubicBezTo>
                    <a:cubicBezTo>
                      <a:pt x="1767" y="1041"/>
                      <a:pt x="1796" y="1067"/>
                      <a:pt x="1827" y="1059"/>
                    </a:cubicBezTo>
                    <a:cubicBezTo>
                      <a:pt x="1846" y="1054"/>
                      <a:pt x="1848" y="1030"/>
                      <a:pt x="1867" y="1023"/>
                    </a:cubicBezTo>
                    <a:cubicBezTo>
                      <a:pt x="1911" y="1006"/>
                      <a:pt x="1965" y="1015"/>
                      <a:pt x="2011" y="1002"/>
                    </a:cubicBezTo>
                    <a:cubicBezTo>
                      <a:pt x="2036" y="994"/>
                      <a:pt x="2077" y="987"/>
                      <a:pt x="2099" y="974"/>
                    </a:cubicBezTo>
                    <a:cubicBezTo>
                      <a:pt x="2120" y="961"/>
                      <a:pt x="2130" y="944"/>
                      <a:pt x="2155" y="935"/>
                    </a:cubicBezTo>
                    <a:cubicBezTo>
                      <a:pt x="2173" y="929"/>
                      <a:pt x="2193" y="932"/>
                      <a:pt x="2211" y="925"/>
                    </a:cubicBezTo>
                    <a:cubicBezTo>
                      <a:pt x="2237" y="914"/>
                      <a:pt x="2257" y="890"/>
                      <a:pt x="2283" y="880"/>
                    </a:cubicBezTo>
                    <a:cubicBezTo>
                      <a:pt x="2303" y="873"/>
                      <a:pt x="2328" y="882"/>
                      <a:pt x="2345" y="866"/>
                    </a:cubicBezTo>
                    <a:cubicBezTo>
                      <a:pt x="2351" y="861"/>
                      <a:pt x="2354" y="854"/>
                      <a:pt x="2350" y="847"/>
                    </a:cubicBezTo>
                    <a:cubicBezTo>
                      <a:pt x="2344" y="835"/>
                      <a:pt x="2326" y="836"/>
                      <a:pt x="2317" y="826"/>
                    </a:cubicBezTo>
                    <a:cubicBezTo>
                      <a:pt x="2307" y="815"/>
                      <a:pt x="2306" y="753"/>
                      <a:pt x="2320" y="745"/>
                    </a:cubicBezTo>
                    <a:cubicBezTo>
                      <a:pt x="2332" y="738"/>
                      <a:pt x="2349" y="749"/>
                      <a:pt x="2363" y="748"/>
                    </a:cubicBezTo>
                    <a:cubicBezTo>
                      <a:pt x="2386" y="745"/>
                      <a:pt x="2416" y="733"/>
                      <a:pt x="2439" y="725"/>
                    </a:cubicBezTo>
                    <a:cubicBezTo>
                      <a:pt x="2466" y="716"/>
                      <a:pt x="2458" y="694"/>
                      <a:pt x="2476" y="680"/>
                    </a:cubicBezTo>
                    <a:cubicBezTo>
                      <a:pt x="2493" y="666"/>
                      <a:pt x="2549" y="663"/>
                      <a:pt x="2571" y="663"/>
                    </a:cubicBezTo>
                    <a:cubicBezTo>
                      <a:pt x="2630" y="662"/>
                      <a:pt x="2718" y="696"/>
                      <a:pt x="2775" y="669"/>
                    </a:cubicBezTo>
                    <a:cubicBezTo>
                      <a:pt x="2755" y="657"/>
                      <a:pt x="2755" y="657"/>
                      <a:pt x="2755" y="657"/>
                    </a:cubicBezTo>
                    <a:cubicBezTo>
                      <a:pt x="2763" y="630"/>
                      <a:pt x="2775" y="620"/>
                      <a:pt x="2799" y="605"/>
                    </a:cubicBezTo>
                    <a:cubicBezTo>
                      <a:pt x="2707" y="525"/>
                      <a:pt x="2707" y="525"/>
                      <a:pt x="2707" y="525"/>
                    </a:cubicBezTo>
                    <a:cubicBezTo>
                      <a:pt x="2735" y="506"/>
                      <a:pt x="2692" y="488"/>
                      <a:pt x="2687" y="467"/>
                    </a:cubicBezTo>
                    <a:cubicBezTo>
                      <a:pt x="2684" y="451"/>
                      <a:pt x="2697" y="436"/>
                      <a:pt x="2696" y="421"/>
                    </a:cubicBezTo>
                    <a:cubicBezTo>
                      <a:pt x="2694" y="385"/>
                      <a:pt x="2668" y="367"/>
                      <a:pt x="2691" y="329"/>
                    </a:cubicBezTo>
                    <a:cubicBezTo>
                      <a:pt x="2691" y="325"/>
                      <a:pt x="2691" y="325"/>
                      <a:pt x="2691" y="325"/>
                    </a:cubicBezTo>
                    <a:cubicBezTo>
                      <a:pt x="2663" y="273"/>
                      <a:pt x="2663" y="273"/>
                      <a:pt x="2663" y="273"/>
                    </a:cubicBezTo>
                    <a:cubicBezTo>
                      <a:pt x="2679" y="253"/>
                      <a:pt x="2679" y="253"/>
                      <a:pt x="2679" y="253"/>
                    </a:cubicBezTo>
                    <a:cubicBezTo>
                      <a:pt x="2657" y="241"/>
                      <a:pt x="2663" y="229"/>
                      <a:pt x="2671" y="209"/>
                    </a:cubicBezTo>
                    <a:cubicBezTo>
                      <a:pt x="2639" y="192"/>
                      <a:pt x="2608" y="159"/>
                      <a:pt x="2575" y="148"/>
                    </a:cubicBezTo>
                    <a:cubicBezTo>
                      <a:pt x="2556" y="141"/>
                      <a:pt x="2538" y="149"/>
                      <a:pt x="2519" y="147"/>
                    </a:cubicBezTo>
                    <a:cubicBezTo>
                      <a:pt x="2490" y="144"/>
                      <a:pt x="2471" y="118"/>
                      <a:pt x="2455" y="97"/>
                    </a:cubicBezTo>
                    <a:cubicBezTo>
                      <a:pt x="2440" y="104"/>
                      <a:pt x="2430" y="117"/>
                      <a:pt x="2415" y="122"/>
                    </a:cubicBezTo>
                    <a:cubicBezTo>
                      <a:pt x="2370" y="135"/>
                      <a:pt x="2324" y="119"/>
                      <a:pt x="2279" y="122"/>
                    </a:cubicBezTo>
                    <a:cubicBezTo>
                      <a:pt x="2226" y="125"/>
                      <a:pt x="2192" y="147"/>
                      <a:pt x="2139" y="119"/>
                    </a:cubicBezTo>
                    <a:cubicBezTo>
                      <a:pt x="2099" y="98"/>
                      <a:pt x="2041" y="64"/>
                      <a:pt x="2055" y="13"/>
                    </a:cubicBezTo>
                    <a:cubicBezTo>
                      <a:pt x="2028" y="0"/>
                      <a:pt x="2016" y="15"/>
                      <a:pt x="1991" y="22"/>
                    </a:cubicBezTo>
                    <a:cubicBezTo>
                      <a:pt x="1975" y="27"/>
                      <a:pt x="1954" y="21"/>
                      <a:pt x="1941" y="32"/>
                    </a:cubicBezTo>
                    <a:cubicBezTo>
                      <a:pt x="1928" y="43"/>
                      <a:pt x="1922" y="74"/>
                      <a:pt x="1915" y="89"/>
                    </a:cubicBezTo>
                    <a:cubicBezTo>
                      <a:pt x="1890" y="141"/>
                      <a:pt x="1873" y="196"/>
                      <a:pt x="1840" y="245"/>
                    </a:cubicBezTo>
                    <a:cubicBezTo>
                      <a:pt x="1827" y="264"/>
                      <a:pt x="1809" y="305"/>
                      <a:pt x="1787" y="313"/>
                    </a:cubicBezTo>
                    <a:close/>
                  </a:path>
                </a:pathLst>
              </a:custGeom>
              <a:grpFill/>
              <a:ln w="3175">
                <a:noFill/>
                <a:round/>
                <a:headEnd/>
                <a:tailEnd/>
              </a:ln>
            </p:spPr>
            <p:txBody>
              <a:bodyPr vert="horz" wrap="square" lIns="121920" tIns="60960" rIns="121920" bIns="60960" numCol="1" anchor="t" anchorCtr="0" compatLnSpc="1">
                <a:prstTxWarp prst="textNoShape">
                  <a:avLst/>
                </a:prstTxWarp>
              </a:bodyPr>
              <a:lstStyle/>
              <a:p>
                <a:endParaRPr lang="de-DE"/>
              </a:p>
            </p:txBody>
          </p:sp>
          <p:sp>
            <p:nvSpPr>
              <p:cNvPr id="272" name="Freeform 7">
                <a:extLst>
                  <a:ext uri="{FF2B5EF4-FFF2-40B4-BE49-F238E27FC236}">
                    <a16:creationId xmlns:a16="http://schemas.microsoft.com/office/drawing/2014/main" id="{10250ED7-1B2E-ADF5-187B-0C963782FCA1}"/>
                  </a:ext>
                </a:extLst>
              </p:cNvPr>
              <p:cNvSpPr>
                <a:spLocks/>
              </p:cNvSpPr>
              <p:nvPr/>
            </p:nvSpPr>
            <p:spPr bwMode="auto">
              <a:xfrm>
                <a:off x="573563" y="999989"/>
                <a:ext cx="1588" cy="1588"/>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w="3175">
                <a:noFill/>
                <a:round/>
                <a:headEnd/>
                <a:tailEnd/>
              </a:ln>
            </p:spPr>
            <p:txBody>
              <a:bodyPr vert="horz" wrap="square" lIns="121920" tIns="60960" rIns="121920" bIns="60960" numCol="1" anchor="t" anchorCtr="0" compatLnSpc="1">
                <a:prstTxWarp prst="textNoShape">
                  <a:avLst/>
                </a:prstTxWarp>
              </a:bodyPr>
              <a:lstStyle/>
              <a:p>
                <a:endParaRPr lang="de-DE"/>
              </a:p>
            </p:txBody>
          </p:sp>
          <p:sp>
            <p:nvSpPr>
              <p:cNvPr id="273" name="Freeform 8">
                <a:extLst>
                  <a:ext uri="{FF2B5EF4-FFF2-40B4-BE49-F238E27FC236}">
                    <a16:creationId xmlns:a16="http://schemas.microsoft.com/office/drawing/2014/main" id="{EFE684A2-98E8-6DB9-33C4-06FD3CA06A31}"/>
                  </a:ext>
                </a:extLst>
              </p:cNvPr>
              <p:cNvSpPr>
                <a:spLocks/>
              </p:cNvSpPr>
              <p:nvPr/>
            </p:nvSpPr>
            <p:spPr bwMode="auto">
              <a:xfrm>
                <a:off x="618013" y="738051"/>
                <a:ext cx="1028700" cy="885825"/>
              </a:xfrm>
              <a:custGeom>
                <a:avLst/>
                <a:gdLst/>
                <a:ahLst/>
                <a:cxnLst>
                  <a:cxn ang="0">
                    <a:pos x="2505" y="56"/>
                  </a:cxn>
                  <a:cxn ang="0">
                    <a:pos x="2409" y="63"/>
                  </a:cxn>
                  <a:cxn ang="0">
                    <a:pos x="2113" y="63"/>
                  </a:cxn>
                  <a:cxn ang="0">
                    <a:pos x="2030" y="40"/>
                  </a:cxn>
                  <a:cxn ang="0">
                    <a:pos x="1965" y="93"/>
                  </a:cxn>
                  <a:cxn ang="0">
                    <a:pos x="1701" y="114"/>
                  </a:cxn>
                  <a:cxn ang="0">
                    <a:pos x="1473" y="231"/>
                  </a:cxn>
                  <a:cxn ang="0">
                    <a:pos x="1369" y="245"/>
                  </a:cxn>
                  <a:cxn ang="0">
                    <a:pos x="1125" y="355"/>
                  </a:cxn>
                  <a:cxn ang="0">
                    <a:pos x="1193" y="435"/>
                  </a:cxn>
                  <a:cxn ang="0">
                    <a:pos x="1205" y="487"/>
                  </a:cxn>
                  <a:cxn ang="0">
                    <a:pos x="1235" y="627"/>
                  </a:cxn>
                  <a:cxn ang="0">
                    <a:pos x="1249" y="727"/>
                  </a:cxn>
                  <a:cxn ang="0">
                    <a:pos x="1289" y="867"/>
                  </a:cxn>
                  <a:cxn ang="0">
                    <a:pos x="1313" y="875"/>
                  </a:cxn>
                  <a:cxn ang="0">
                    <a:pos x="985" y="924"/>
                  </a:cxn>
                  <a:cxn ang="0">
                    <a:pos x="855" y="947"/>
                  </a:cxn>
                  <a:cxn ang="0">
                    <a:pos x="885" y="1065"/>
                  </a:cxn>
                  <a:cxn ang="0">
                    <a:pos x="749" y="1126"/>
                  </a:cxn>
                  <a:cxn ang="0">
                    <a:pos x="629" y="1173"/>
                  </a:cxn>
                  <a:cxn ang="0">
                    <a:pos x="409" y="1222"/>
                  </a:cxn>
                  <a:cxn ang="0">
                    <a:pos x="285" y="1250"/>
                  </a:cxn>
                  <a:cxn ang="0">
                    <a:pos x="193" y="1294"/>
                  </a:cxn>
                  <a:cxn ang="0">
                    <a:pos x="49" y="1389"/>
                  </a:cxn>
                  <a:cxn ang="0">
                    <a:pos x="13" y="1531"/>
                  </a:cxn>
                  <a:cxn ang="0">
                    <a:pos x="73" y="1693"/>
                  </a:cxn>
                  <a:cxn ang="0">
                    <a:pos x="649" y="2037"/>
                  </a:cxn>
                  <a:cxn ang="0">
                    <a:pos x="1561" y="2637"/>
                  </a:cxn>
                  <a:cxn ang="0">
                    <a:pos x="1723" y="2795"/>
                  </a:cxn>
                  <a:cxn ang="0">
                    <a:pos x="1841" y="2879"/>
                  </a:cxn>
                  <a:cxn ang="0">
                    <a:pos x="1946" y="2921"/>
                  </a:cxn>
                  <a:cxn ang="0">
                    <a:pos x="2085" y="3023"/>
                  </a:cxn>
                  <a:cxn ang="0">
                    <a:pos x="2101" y="3100"/>
                  </a:cxn>
                  <a:cxn ang="0">
                    <a:pos x="2261" y="3071"/>
                  </a:cxn>
                  <a:cxn ang="0">
                    <a:pos x="2529" y="3019"/>
                  </a:cxn>
                  <a:cxn ang="0">
                    <a:pos x="2809" y="2782"/>
                  </a:cxn>
                  <a:cxn ang="0">
                    <a:pos x="3601" y="2315"/>
                  </a:cxn>
                  <a:cxn ang="0">
                    <a:pos x="3393" y="2134"/>
                  </a:cxn>
                  <a:cxn ang="0">
                    <a:pos x="3240" y="1967"/>
                  </a:cxn>
                  <a:cxn ang="0">
                    <a:pos x="3227" y="1799"/>
                  </a:cxn>
                  <a:cxn ang="0">
                    <a:pos x="3241" y="1603"/>
                  </a:cxn>
                  <a:cxn ang="0">
                    <a:pos x="3224" y="1471"/>
                  </a:cxn>
                  <a:cxn ang="0">
                    <a:pos x="3171" y="1203"/>
                  </a:cxn>
                  <a:cxn ang="0">
                    <a:pos x="3110" y="947"/>
                  </a:cxn>
                  <a:cxn ang="0">
                    <a:pos x="2982" y="807"/>
                  </a:cxn>
                  <a:cxn ang="0">
                    <a:pos x="2938" y="715"/>
                  </a:cxn>
                  <a:cxn ang="0">
                    <a:pos x="2858" y="639"/>
                  </a:cxn>
                  <a:cxn ang="0">
                    <a:pos x="2953" y="423"/>
                  </a:cxn>
                  <a:cxn ang="0">
                    <a:pos x="2978" y="340"/>
                  </a:cxn>
                  <a:cxn ang="0">
                    <a:pos x="2971" y="259"/>
                  </a:cxn>
                  <a:cxn ang="0">
                    <a:pos x="2945" y="115"/>
                  </a:cxn>
                  <a:cxn ang="0">
                    <a:pos x="3025" y="55"/>
                  </a:cxn>
                  <a:cxn ang="0">
                    <a:pos x="2941" y="34"/>
                  </a:cxn>
                  <a:cxn ang="0">
                    <a:pos x="2761" y="15"/>
                  </a:cxn>
                  <a:cxn ang="0">
                    <a:pos x="2773" y="23"/>
                  </a:cxn>
                  <a:cxn ang="0">
                    <a:pos x="2673" y="30"/>
                  </a:cxn>
                  <a:cxn ang="0">
                    <a:pos x="2601" y="39"/>
                  </a:cxn>
                </a:cxnLst>
                <a:rect l="0" t="0" r="r" b="b"/>
                <a:pathLst>
                  <a:path w="3601" h="3102">
                    <a:moveTo>
                      <a:pt x="2601" y="39"/>
                    </a:moveTo>
                    <a:cubicBezTo>
                      <a:pt x="2569" y="49"/>
                      <a:pt x="2535" y="46"/>
                      <a:pt x="2505" y="56"/>
                    </a:cubicBezTo>
                    <a:cubicBezTo>
                      <a:pt x="2484" y="63"/>
                      <a:pt x="2471" y="84"/>
                      <a:pt x="2449" y="86"/>
                    </a:cubicBezTo>
                    <a:cubicBezTo>
                      <a:pt x="2430" y="88"/>
                      <a:pt x="2414" y="80"/>
                      <a:pt x="2409" y="63"/>
                    </a:cubicBezTo>
                    <a:cubicBezTo>
                      <a:pt x="2335" y="47"/>
                      <a:pt x="2261" y="29"/>
                      <a:pt x="2185" y="40"/>
                    </a:cubicBezTo>
                    <a:cubicBezTo>
                      <a:pt x="2160" y="44"/>
                      <a:pt x="2139" y="61"/>
                      <a:pt x="2113" y="63"/>
                    </a:cubicBezTo>
                    <a:cubicBezTo>
                      <a:pt x="2101" y="63"/>
                      <a:pt x="2075" y="70"/>
                      <a:pt x="2064" y="65"/>
                    </a:cubicBezTo>
                    <a:cubicBezTo>
                      <a:pt x="2052" y="59"/>
                      <a:pt x="2046" y="35"/>
                      <a:pt x="2030" y="40"/>
                    </a:cubicBezTo>
                    <a:cubicBezTo>
                      <a:pt x="2020" y="43"/>
                      <a:pt x="2017" y="59"/>
                      <a:pt x="2011" y="67"/>
                    </a:cubicBezTo>
                    <a:cubicBezTo>
                      <a:pt x="2001" y="80"/>
                      <a:pt x="1982" y="90"/>
                      <a:pt x="1965" y="93"/>
                    </a:cubicBezTo>
                    <a:cubicBezTo>
                      <a:pt x="1950" y="96"/>
                      <a:pt x="1936" y="88"/>
                      <a:pt x="1921" y="89"/>
                    </a:cubicBezTo>
                    <a:cubicBezTo>
                      <a:pt x="1852" y="94"/>
                      <a:pt x="1767" y="96"/>
                      <a:pt x="1701" y="114"/>
                    </a:cubicBezTo>
                    <a:cubicBezTo>
                      <a:pt x="1655" y="127"/>
                      <a:pt x="1589" y="152"/>
                      <a:pt x="1549" y="181"/>
                    </a:cubicBezTo>
                    <a:cubicBezTo>
                      <a:pt x="1518" y="203"/>
                      <a:pt x="1522" y="236"/>
                      <a:pt x="1473" y="231"/>
                    </a:cubicBezTo>
                    <a:cubicBezTo>
                      <a:pt x="1464" y="191"/>
                      <a:pt x="1423" y="240"/>
                      <a:pt x="1409" y="244"/>
                    </a:cubicBezTo>
                    <a:cubicBezTo>
                      <a:pt x="1396" y="248"/>
                      <a:pt x="1382" y="242"/>
                      <a:pt x="1369" y="245"/>
                    </a:cubicBezTo>
                    <a:cubicBezTo>
                      <a:pt x="1322" y="254"/>
                      <a:pt x="1315" y="289"/>
                      <a:pt x="1281" y="313"/>
                    </a:cubicBezTo>
                    <a:cubicBezTo>
                      <a:pt x="1232" y="346"/>
                      <a:pt x="1182" y="355"/>
                      <a:pt x="1125" y="355"/>
                    </a:cubicBezTo>
                    <a:cubicBezTo>
                      <a:pt x="1138" y="381"/>
                      <a:pt x="1185" y="411"/>
                      <a:pt x="1213" y="419"/>
                    </a:cubicBezTo>
                    <a:cubicBezTo>
                      <a:pt x="1193" y="435"/>
                      <a:pt x="1193" y="435"/>
                      <a:pt x="1193" y="435"/>
                    </a:cubicBezTo>
                    <a:cubicBezTo>
                      <a:pt x="1193" y="447"/>
                      <a:pt x="1193" y="447"/>
                      <a:pt x="1193" y="447"/>
                    </a:cubicBezTo>
                    <a:cubicBezTo>
                      <a:pt x="1211" y="460"/>
                      <a:pt x="1212" y="467"/>
                      <a:pt x="1205" y="487"/>
                    </a:cubicBezTo>
                    <a:cubicBezTo>
                      <a:pt x="1236" y="516"/>
                      <a:pt x="1219" y="544"/>
                      <a:pt x="1217" y="579"/>
                    </a:cubicBezTo>
                    <a:cubicBezTo>
                      <a:pt x="1216" y="600"/>
                      <a:pt x="1233" y="609"/>
                      <a:pt x="1235" y="627"/>
                    </a:cubicBezTo>
                    <a:cubicBezTo>
                      <a:pt x="1236" y="642"/>
                      <a:pt x="1224" y="655"/>
                      <a:pt x="1226" y="671"/>
                    </a:cubicBezTo>
                    <a:cubicBezTo>
                      <a:pt x="1229" y="691"/>
                      <a:pt x="1260" y="708"/>
                      <a:pt x="1249" y="727"/>
                    </a:cubicBezTo>
                    <a:cubicBezTo>
                      <a:pt x="1266" y="764"/>
                      <a:pt x="1300" y="787"/>
                      <a:pt x="1337" y="803"/>
                    </a:cubicBezTo>
                    <a:cubicBezTo>
                      <a:pt x="1311" y="825"/>
                      <a:pt x="1302" y="836"/>
                      <a:pt x="1289" y="867"/>
                    </a:cubicBezTo>
                    <a:cubicBezTo>
                      <a:pt x="1313" y="867"/>
                      <a:pt x="1313" y="867"/>
                      <a:pt x="1313" y="867"/>
                    </a:cubicBezTo>
                    <a:cubicBezTo>
                      <a:pt x="1313" y="875"/>
                      <a:pt x="1313" y="875"/>
                      <a:pt x="1313" y="875"/>
                    </a:cubicBezTo>
                    <a:cubicBezTo>
                      <a:pt x="1225" y="868"/>
                      <a:pt x="1105" y="845"/>
                      <a:pt x="1021" y="877"/>
                    </a:cubicBezTo>
                    <a:cubicBezTo>
                      <a:pt x="999" y="886"/>
                      <a:pt x="1007" y="914"/>
                      <a:pt x="985" y="924"/>
                    </a:cubicBezTo>
                    <a:cubicBezTo>
                      <a:pt x="965" y="934"/>
                      <a:pt x="927" y="946"/>
                      <a:pt x="905" y="945"/>
                    </a:cubicBezTo>
                    <a:cubicBezTo>
                      <a:pt x="888" y="945"/>
                      <a:pt x="870" y="935"/>
                      <a:pt x="855" y="947"/>
                    </a:cubicBezTo>
                    <a:cubicBezTo>
                      <a:pt x="841" y="960"/>
                      <a:pt x="853" y="1029"/>
                      <a:pt x="857" y="1047"/>
                    </a:cubicBezTo>
                    <a:cubicBezTo>
                      <a:pt x="865" y="1047"/>
                      <a:pt x="894" y="1050"/>
                      <a:pt x="885" y="1065"/>
                    </a:cubicBezTo>
                    <a:cubicBezTo>
                      <a:pt x="876" y="1082"/>
                      <a:pt x="834" y="1075"/>
                      <a:pt x="817" y="1083"/>
                    </a:cubicBezTo>
                    <a:cubicBezTo>
                      <a:pt x="793" y="1096"/>
                      <a:pt x="775" y="1115"/>
                      <a:pt x="749" y="1126"/>
                    </a:cubicBezTo>
                    <a:cubicBezTo>
                      <a:pt x="725" y="1136"/>
                      <a:pt x="698" y="1135"/>
                      <a:pt x="673" y="1146"/>
                    </a:cubicBezTo>
                    <a:cubicBezTo>
                      <a:pt x="657" y="1153"/>
                      <a:pt x="646" y="1167"/>
                      <a:pt x="629" y="1173"/>
                    </a:cubicBezTo>
                    <a:cubicBezTo>
                      <a:pt x="585" y="1189"/>
                      <a:pt x="543" y="1204"/>
                      <a:pt x="497" y="1211"/>
                    </a:cubicBezTo>
                    <a:cubicBezTo>
                      <a:pt x="469" y="1215"/>
                      <a:pt x="436" y="1211"/>
                      <a:pt x="409" y="1222"/>
                    </a:cubicBezTo>
                    <a:cubicBezTo>
                      <a:pt x="393" y="1229"/>
                      <a:pt x="389" y="1250"/>
                      <a:pt x="373" y="1256"/>
                    </a:cubicBezTo>
                    <a:cubicBezTo>
                      <a:pt x="347" y="1264"/>
                      <a:pt x="313" y="1245"/>
                      <a:pt x="285" y="1250"/>
                    </a:cubicBezTo>
                    <a:cubicBezTo>
                      <a:pt x="259" y="1255"/>
                      <a:pt x="250" y="1276"/>
                      <a:pt x="229" y="1287"/>
                    </a:cubicBezTo>
                    <a:cubicBezTo>
                      <a:pt x="218" y="1293"/>
                      <a:pt x="204" y="1290"/>
                      <a:pt x="193" y="1294"/>
                    </a:cubicBezTo>
                    <a:cubicBezTo>
                      <a:pt x="175" y="1302"/>
                      <a:pt x="161" y="1319"/>
                      <a:pt x="145" y="1329"/>
                    </a:cubicBezTo>
                    <a:cubicBezTo>
                      <a:pt x="112" y="1351"/>
                      <a:pt x="80" y="1365"/>
                      <a:pt x="49" y="1389"/>
                    </a:cubicBezTo>
                    <a:cubicBezTo>
                      <a:pt x="39" y="1397"/>
                      <a:pt x="21" y="1401"/>
                      <a:pt x="15" y="1413"/>
                    </a:cubicBezTo>
                    <a:cubicBezTo>
                      <a:pt x="2" y="1441"/>
                      <a:pt x="13" y="1499"/>
                      <a:pt x="13" y="1531"/>
                    </a:cubicBezTo>
                    <a:cubicBezTo>
                      <a:pt x="13" y="1562"/>
                      <a:pt x="0" y="1631"/>
                      <a:pt x="17" y="1657"/>
                    </a:cubicBezTo>
                    <a:cubicBezTo>
                      <a:pt x="28" y="1674"/>
                      <a:pt x="56" y="1684"/>
                      <a:pt x="73" y="1693"/>
                    </a:cubicBezTo>
                    <a:cubicBezTo>
                      <a:pt x="119" y="1721"/>
                      <a:pt x="166" y="1749"/>
                      <a:pt x="213" y="1775"/>
                    </a:cubicBezTo>
                    <a:cubicBezTo>
                      <a:pt x="361" y="1857"/>
                      <a:pt x="505" y="1948"/>
                      <a:pt x="649" y="2037"/>
                    </a:cubicBezTo>
                    <a:cubicBezTo>
                      <a:pt x="902" y="2192"/>
                      <a:pt x="1148" y="2359"/>
                      <a:pt x="1393" y="2526"/>
                    </a:cubicBezTo>
                    <a:cubicBezTo>
                      <a:pt x="1448" y="2563"/>
                      <a:pt x="1503" y="2604"/>
                      <a:pt x="1561" y="2637"/>
                    </a:cubicBezTo>
                    <a:cubicBezTo>
                      <a:pt x="1609" y="2665"/>
                      <a:pt x="1667" y="2691"/>
                      <a:pt x="1708" y="2729"/>
                    </a:cubicBezTo>
                    <a:cubicBezTo>
                      <a:pt x="1729" y="2749"/>
                      <a:pt x="1706" y="2779"/>
                      <a:pt x="1723" y="2795"/>
                    </a:cubicBezTo>
                    <a:cubicBezTo>
                      <a:pt x="1741" y="2811"/>
                      <a:pt x="1773" y="2810"/>
                      <a:pt x="1792" y="2826"/>
                    </a:cubicBezTo>
                    <a:cubicBezTo>
                      <a:pt x="1813" y="2843"/>
                      <a:pt x="1812" y="2867"/>
                      <a:pt x="1841" y="2879"/>
                    </a:cubicBezTo>
                    <a:cubicBezTo>
                      <a:pt x="1862" y="2887"/>
                      <a:pt x="1888" y="2877"/>
                      <a:pt x="1907" y="2885"/>
                    </a:cubicBezTo>
                    <a:cubicBezTo>
                      <a:pt x="1924" y="2892"/>
                      <a:pt x="1929" y="2914"/>
                      <a:pt x="1946" y="2921"/>
                    </a:cubicBezTo>
                    <a:cubicBezTo>
                      <a:pt x="1984" y="2936"/>
                      <a:pt x="2029" y="2924"/>
                      <a:pt x="2064" y="2951"/>
                    </a:cubicBezTo>
                    <a:cubicBezTo>
                      <a:pt x="2088" y="2969"/>
                      <a:pt x="2062" y="3004"/>
                      <a:pt x="2085" y="3023"/>
                    </a:cubicBezTo>
                    <a:cubicBezTo>
                      <a:pt x="2085" y="3027"/>
                      <a:pt x="2085" y="3027"/>
                      <a:pt x="2085" y="3027"/>
                    </a:cubicBezTo>
                    <a:cubicBezTo>
                      <a:pt x="2060" y="3055"/>
                      <a:pt x="2046" y="3098"/>
                      <a:pt x="2101" y="3100"/>
                    </a:cubicBezTo>
                    <a:cubicBezTo>
                      <a:pt x="2157" y="3102"/>
                      <a:pt x="2206" y="3070"/>
                      <a:pt x="2261" y="3087"/>
                    </a:cubicBezTo>
                    <a:cubicBezTo>
                      <a:pt x="2261" y="3071"/>
                      <a:pt x="2261" y="3071"/>
                      <a:pt x="2261" y="3071"/>
                    </a:cubicBezTo>
                    <a:cubicBezTo>
                      <a:pt x="2315" y="3067"/>
                      <a:pt x="2367" y="3049"/>
                      <a:pt x="2421" y="3041"/>
                    </a:cubicBezTo>
                    <a:cubicBezTo>
                      <a:pt x="2454" y="3035"/>
                      <a:pt x="2499" y="3034"/>
                      <a:pt x="2529" y="3019"/>
                    </a:cubicBezTo>
                    <a:cubicBezTo>
                      <a:pt x="2556" y="3005"/>
                      <a:pt x="2578" y="2978"/>
                      <a:pt x="2601" y="2959"/>
                    </a:cubicBezTo>
                    <a:cubicBezTo>
                      <a:pt x="2671" y="2902"/>
                      <a:pt x="2735" y="2834"/>
                      <a:pt x="2809" y="2782"/>
                    </a:cubicBezTo>
                    <a:cubicBezTo>
                      <a:pt x="2954" y="2679"/>
                      <a:pt x="3115" y="2595"/>
                      <a:pt x="3269" y="2506"/>
                    </a:cubicBezTo>
                    <a:cubicBezTo>
                      <a:pt x="3378" y="2442"/>
                      <a:pt x="3486" y="2368"/>
                      <a:pt x="3601" y="2315"/>
                    </a:cubicBezTo>
                    <a:cubicBezTo>
                      <a:pt x="3587" y="2276"/>
                      <a:pt x="3555" y="2201"/>
                      <a:pt x="3522" y="2174"/>
                    </a:cubicBezTo>
                    <a:cubicBezTo>
                      <a:pt x="3497" y="2154"/>
                      <a:pt x="3426" y="2142"/>
                      <a:pt x="3393" y="2134"/>
                    </a:cubicBezTo>
                    <a:cubicBezTo>
                      <a:pt x="3368" y="2128"/>
                      <a:pt x="3339" y="2149"/>
                      <a:pt x="3317" y="2133"/>
                    </a:cubicBezTo>
                    <a:cubicBezTo>
                      <a:pt x="3260" y="2092"/>
                      <a:pt x="3278" y="2020"/>
                      <a:pt x="3240" y="1967"/>
                    </a:cubicBezTo>
                    <a:cubicBezTo>
                      <a:pt x="3219" y="1937"/>
                      <a:pt x="3160" y="1891"/>
                      <a:pt x="3157" y="1854"/>
                    </a:cubicBezTo>
                    <a:cubicBezTo>
                      <a:pt x="3153" y="1812"/>
                      <a:pt x="3206" y="1817"/>
                      <a:pt x="3227" y="1799"/>
                    </a:cubicBezTo>
                    <a:cubicBezTo>
                      <a:pt x="3242" y="1785"/>
                      <a:pt x="3242" y="1750"/>
                      <a:pt x="3245" y="1731"/>
                    </a:cubicBezTo>
                    <a:cubicBezTo>
                      <a:pt x="3207" y="1699"/>
                      <a:pt x="3202" y="1635"/>
                      <a:pt x="3241" y="1603"/>
                    </a:cubicBezTo>
                    <a:cubicBezTo>
                      <a:pt x="3241" y="1587"/>
                      <a:pt x="3249" y="1571"/>
                      <a:pt x="3246" y="1555"/>
                    </a:cubicBezTo>
                    <a:cubicBezTo>
                      <a:pt x="3241" y="1525"/>
                      <a:pt x="3223" y="1502"/>
                      <a:pt x="3224" y="1471"/>
                    </a:cubicBezTo>
                    <a:cubicBezTo>
                      <a:pt x="3225" y="1430"/>
                      <a:pt x="3244" y="1393"/>
                      <a:pt x="3235" y="1351"/>
                    </a:cubicBezTo>
                    <a:cubicBezTo>
                      <a:pt x="3224" y="1296"/>
                      <a:pt x="3189" y="1254"/>
                      <a:pt x="3171" y="1203"/>
                    </a:cubicBezTo>
                    <a:cubicBezTo>
                      <a:pt x="3162" y="1177"/>
                      <a:pt x="3159" y="1142"/>
                      <a:pt x="3153" y="1115"/>
                    </a:cubicBezTo>
                    <a:cubicBezTo>
                      <a:pt x="3138" y="1059"/>
                      <a:pt x="3125" y="1003"/>
                      <a:pt x="3110" y="947"/>
                    </a:cubicBezTo>
                    <a:cubicBezTo>
                      <a:pt x="3103" y="925"/>
                      <a:pt x="3102" y="895"/>
                      <a:pt x="3089" y="876"/>
                    </a:cubicBezTo>
                    <a:cubicBezTo>
                      <a:pt x="3067" y="842"/>
                      <a:pt x="3013" y="832"/>
                      <a:pt x="2982" y="807"/>
                    </a:cubicBezTo>
                    <a:cubicBezTo>
                      <a:pt x="2964" y="793"/>
                      <a:pt x="2971" y="778"/>
                      <a:pt x="2966" y="759"/>
                    </a:cubicBezTo>
                    <a:cubicBezTo>
                      <a:pt x="2962" y="743"/>
                      <a:pt x="2948" y="727"/>
                      <a:pt x="2938" y="715"/>
                    </a:cubicBezTo>
                    <a:cubicBezTo>
                      <a:pt x="2920" y="694"/>
                      <a:pt x="2889" y="700"/>
                      <a:pt x="2871" y="679"/>
                    </a:cubicBezTo>
                    <a:cubicBezTo>
                      <a:pt x="2862" y="668"/>
                      <a:pt x="2864" y="652"/>
                      <a:pt x="2858" y="639"/>
                    </a:cubicBezTo>
                    <a:cubicBezTo>
                      <a:pt x="2831" y="587"/>
                      <a:pt x="2803" y="533"/>
                      <a:pt x="2877" y="507"/>
                    </a:cubicBezTo>
                    <a:cubicBezTo>
                      <a:pt x="2883" y="457"/>
                      <a:pt x="2951" y="470"/>
                      <a:pt x="2953" y="423"/>
                    </a:cubicBezTo>
                    <a:cubicBezTo>
                      <a:pt x="2965" y="419"/>
                      <a:pt x="2965" y="419"/>
                      <a:pt x="2965" y="419"/>
                    </a:cubicBezTo>
                    <a:cubicBezTo>
                      <a:pt x="2953" y="383"/>
                      <a:pt x="2978" y="371"/>
                      <a:pt x="2978" y="340"/>
                    </a:cubicBezTo>
                    <a:cubicBezTo>
                      <a:pt x="2977" y="329"/>
                      <a:pt x="2968" y="318"/>
                      <a:pt x="2967" y="307"/>
                    </a:cubicBezTo>
                    <a:cubicBezTo>
                      <a:pt x="2965" y="291"/>
                      <a:pt x="2974" y="275"/>
                      <a:pt x="2971" y="259"/>
                    </a:cubicBezTo>
                    <a:cubicBezTo>
                      <a:pt x="2967" y="242"/>
                      <a:pt x="2957" y="230"/>
                      <a:pt x="2960" y="212"/>
                    </a:cubicBezTo>
                    <a:cubicBezTo>
                      <a:pt x="2965" y="177"/>
                      <a:pt x="2993" y="119"/>
                      <a:pt x="2945" y="115"/>
                    </a:cubicBezTo>
                    <a:cubicBezTo>
                      <a:pt x="2993" y="87"/>
                      <a:pt x="2993" y="87"/>
                      <a:pt x="2993" y="87"/>
                    </a:cubicBezTo>
                    <a:cubicBezTo>
                      <a:pt x="3025" y="55"/>
                      <a:pt x="3025" y="55"/>
                      <a:pt x="3025" y="55"/>
                    </a:cubicBezTo>
                    <a:cubicBezTo>
                      <a:pt x="3017" y="35"/>
                      <a:pt x="3017" y="35"/>
                      <a:pt x="3017" y="35"/>
                    </a:cubicBezTo>
                    <a:cubicBezTo>
                      <a:pt x="2991" y="40"/>
                      <a:pt x="2965" y="30"/>
                      <a:pt x="2941" y="34"/>
                    </a:cubicBezTo>
                    <a:cubicBezTo>
                      <a:pt x="2924" y="38"/>
                      <a:pt x="2908" y="53"/>
                      <a:pt x="2889" y="49"/>
                    </a:cubicBezTo>
                    <a:cubicBezTo>
                      <a:pt x="2846" y="41"/>
                      <a:pt x="2812" y="0"/>
                      <a:pt x="2761" y="15"/>
                    </a:cubicBezTo>
                    <a:cubicBezTo>
                      <a:pt x="2761" y="19"/>
                      <a:pt x="2761" y="19"/>
                      <a:pt x="2761" y="19"/>
                    </a:cubicBezTo>
                    <a:cubicBezTo>
                      <a:pt x="2773" y="23"/>
                      <a:pt x="2773" y="23"/>
                      <a:pt x="2773" y="23"/>
                    </a:cubicBezTo>
                    <a:cubicBezTo>
                      <a:pt x="2773" y="31"/>
                      <a:pt x="2773" y="31"/>
                      <a:pt x="2773" y="31"/>
                    </a:cubicBezTo>
                    <a:cubicBezTo>
                      <a:pt x="2740" y="45"/>
                      <a:pt x="2706" y="47"/>
                      <a:pt x="2673" y="30"/>
                    </a:cubicBezTo>
                    <a:cubicBezTo>
                      <a:pt x="2662" y="24"/>
                      <a:pt x="2654" y="11"/>
                      <a:pt x="2641" y="9"/>
                    </a:cubicBezTo>
                    <a:cubicBezTo>
                      <a:pt x="2620" y="5"/>
                      <a:pt x="2600" y="19"/>
                      <a:pt x="2601" y="39"/>
                    </a:cubicBezTo>
                    <a:close/>
                  </a:path>
                </a:pathLst>
              </a:custGeom>
              <a:grpFill/>
              <a:ln w="3175">
                <a:noFill/>
                <a:round/>
                <a:headEnd/>
                <a:tailEnd/>
              </a:ln>
            </p:spPr>
            <p:txBody>
              <a:bodyPr vert="horz" wrap="square" lIns="121920" tIns="60960" rIns="121920" bIns="60960" numCol="1" anchor="t" anchorCtr="0" compatLnSpc="1">
                <a:prstTxWarp prst="textNoShape">
                  <a:avLst/>
                </a:prstTxWarp>
              </a:bodyPr>
              <a:lstStyle/>
              <a:p>
                <a:endParaRPr lang="de-DE"/>
              </a:p>
            </p:txBody>
          </p:sp>
          <p:sp>
            <p:nvSpPr>
              <p:cNvPr id="274" name="Freeform 9">
                <a:extLst>
                  <a:ext uri="{FF2B5EF4-FFF2-40B4-BE49-F238E27FC236}">
                    <a16:creationId xmlns:a16="http://schemas.microsoft.com/office/drawing/2014/main" id="{8596FEBF-3330-2AE5-3BC9-B6F72D887414}"/>
                  </a:ext>
                </a:extLst>
              </p:cNvPr>
              <p:cNvSpPr>
                <a:spLocks/>
              </p:cNvSpPr>
              <p:nvPr/>
            </p:nvSpPr>
            <p:spPr bwMode="auto">
              <a:xfrm>
                <a:off x="1511776" y="922201"/>
                <a:ext cx="792163" cy="677863"/>
              </a:xfrm>
              <a:custGeom>
                <a:avLst/>
                <a:gdLst/>
                <a:ahLst/>
                <a:cxnLst>
                  <a:cxn ang="0">
                    <a:pos x="392" y="128"/>
                  </a:cxn>
                  <a:cxn ang="0">
                    <a:pos x="212" y="239"/>
                  </a:cxn>
                  <a:cxn ang="0">
                    <a:pos x="167" y="380"/>
                  </a:cxn>
                  <a:cxn ang="0">
                    <a:pos x="0" y="524"/>
                  </a:cxn>
                  <a:cxn ang="0">
                    <a:pos x="85" y="852"/>
                  </a:cxn>
                  <a:cxn ang="0">
                    <a:pos x="74" y="1016"/>
                  </a:cxn>
                  <a:cxn ang="0">
                    <a:pos x="19" y="1220"/>
                  </a:cxn>
                  <a:cxn ang="0">
                    <a:pos x="128" y="1436"/>
                  </a:cxn>
                  <a:cxn ang="0">
                    <a:pos x="248" y="1500"/>
                  </a:cxn>
                  <a:cxn ang="0">
                    <a:pos x="466" y="1672"/>
                  </a:cxn>
                  <a:cxn ang="0">
                    <a:pos x="736" y="1740"/>
                  </a:cxn>
                  <a:cxn ang="0">
                    <a:pos x="896" y="1816"/>
                  </a:cxn>
                  <a:cxn ang="0">
                    <a:pos x="1116" y="1710"/>
                  </a:cxn>
                  <a:cxn ang="0">
                    <a:pos x="1260" y="1735"/>
                  </a:cxn>
                  <a:cxn ang="0">
                    <a:pos x="2236" y="2209"/>
                  </a:cxn>
                  <a:cxn ang="0">
                    <a:pos x="2560" y="2372"/>
                  </a:cxn>
                  <a:cxn ang="0">
                    <a:pos x="2732" y="2288"/>
                  </a:cxn>
                  <a:cxn ang="0">
                    <a:pos x="2730" y="684"/>
                  </a:cxn>
                  <a:cxn ang="0">
                    <a:pos x="2708" y="480"/>
                  </a:cxn>
                  <a:cxn ang="0">
                    <a:pos x="2720" y="464"/>
                  </a:cxn>
                  <a:cxn ang="0">
                    <a:pos x="2736" y="412"/>
                  </a:cxn>
                  <a:cxn ang="0">
                    <a:pos x="2728" y="211"/>
                  </a:cxn>
                  <a:cxn ang="0">
                    <a:pos x="2568" y="198"/>
                  </a:cxn>
                  <a:cxn ang="0">
                    <a:pos x="2404" y="92"/>
                  </a:cxn>
                  <a:cxn ang="0">
                    <a:pos x="2088" y="64"/>
                  </a:cxn>
                  <a:cxn ang="0">
                    <a:pos x="1852" y="304"/>
                  </a:cxn>
                  <a:cxn ang="0">
                    <a:pos x="1712" y="500"/>
                  </a:cxn>
                  <a:cxn ang="0">
                    <a:pos x="1288" y="333"/>
                  </a:cxn>
                  <a:cxn ang="0">
                    <a:pos x="1061" y="217"/>
                  </a:cxn>
                  <a:cxn ang="0">
                    <a:pos x="908" y="110"/>
                  </a:cxn>
                  <a:cxn ang="0">
                    <a:pos x="748" y="61"/>
                  </a:cxn>
                  <a:cxn ang="0">
                    <a:pos x="548" y="60"/>
                  </a:cxn>
                  <a:cxn ang="0">
                    <a:pos x="384" y="0"/>
                  </a:cxn>
                </a:cxnLst>
                <a:rect l="0" t="0" r="r" b="b"/>
                <a:pathLst>
                  <a:path w="2775" h="2372">
                    <a:moveTo>
                      <a:pt x="384" y="0"/>
                    </a:moveTo>
                    <a:cubicBezTo>
                      <a:pt x="371" y="50"/>
                      <a:pt x="376" y="82"/>
                      <a:pt x="392" y="128"/>
                    </a:cubicBezTo>
                    <a:cubicBezTo>
                      <a:pt x="357" y="139"/>
                      <a:pt x="311" y="153"/>
                      <a:pt x="281" y="173"/>
                    </a:cubicBezTo>
                    <a:cubicBezTo>
                      <a:pt x="255" y="191"/>
                      <a:pt x="237" y="220"/>
                      <a:pt x="212" y="239"/>
                    </a:cubicBezTo>
                    <a:cubicBezTo>
                      <a:pt x="188" y="257"/>
                      <a:pt x="166" y="250"/>
                      <a:pt x="149" y="280"/>
                    </a:cubicBezTo>
                    <a:cubicBezTo>
                      <a:pt x="130" y="314"/>
                      <a:pt x="164" y="346"/>
                      <a:pt x="167" y="380"/>
                    </a:cubicBezTo>
                    <a:cubicBezTo>
                      <a:pt x="172" y="437"/>
                      <a:pt x="92" y="498"/>
                      <a:pt x="40" y="500"/>
                    </a:cubicBezTo>
                    <a:cubicBezTo>
                      <a:pt x="0" y="524"/>
                      <a:pt x="0" y="524"/>
                      <a:pt x="0" y="524"/>
                    </a:cubicBezTo>
                    <a:cubicBezTo>
                      <a:pt x="12" y="569"/>
                      <a:pt x="61" y="606"/>
                      <a:pt x="79" y="652"/>
                    </a:cubicBezTo>
                    <a:cubicBezTo>
                      <a:pt x="107" y="723"/>
                      <a:pt x="79" y="783"/>
                      <a:pt x="85" y="852"/>
                    </a:cubicBezTo>
                    <a:cubicBezTo>
                      <a:pt x="87" y="878"/>
                      <a:pt x="111" y="898"/>
                      <a:pt x="110" y="924"/>
                    </a:cubicBezTo>
                    <a:cubicBezTo>
                      <a:pt x="109" y="958"/>
                      <a:pt x="73" y="982"/>
                      <a:pt x="74" y="1016"/>
                    </a:cubicBezTo>
                    <a:cubicBezTo>
                      <a:pt x="75" y="1061"/>
                      <a:pt x="114" y="1095"/>
                      <a:pt x="99" y="1141"/>
                    </a:cubicBezTo>
                    <a:cubicBezTo>
                      <a:pt x="87" y="1176"/>
                      <a:pt x="4" y="1165"/>
                      <a:pt x="19" y="1220"/>
                    </a:cubicBezTo>
                    <a:cubicBezTo>
                      <a:pt x="32" y="1270"/>
                      <a:pt x="95" y="1311"/>
                      <a:pt x="120" y="1356"/>
                    </a:cubicBezTo>
                    <a:cubicBezTo>
                      <a:pt x="134" y="1381"/>
                      <a:pt x="124" y="1410"/>
                      <a:pt x="128" y="1436"/>
                    </a:cubicBezTo>
                    <a:cubicBezTo>
                      <a:pt x="131" y="1454"/>
                      <a:pt x="174" y="1501"/>
                      <a:pt x="192" y="1508"/>
                    </a:cubicBezTo>
                    <a:cubicBezTo>
                      <a:pt x="211" y="1517"/>
                      <a:pt x="228" y="1500"/>
                      <a:pt x="248" y="1500"/>
                    </a:cubicBezTo>
                    <a:cubicBezTo>
                      <a:pt x="282" y="1501"/>
                      <a:pt x="354" y="1523"/>
                      <a:pt x="383" y="1540"/>
                    </a:cubicBezTo>
                    <a:cubicBezTo>
                      <a:pt x="429" y="1567"/>
                      <a:pt x="425" y="1642"/>
                      <a:pt x="466" y="1672"/>
                    </a:cubicBezTo>
                    <a:cubicBezTo>
                      <a:pt x="480" y="1683"/>
                      <a:pt x="503" y="1683"/>
                      <a:pt x="520" y="1688"/>
                    </a:cubicBezTo>
                    <a:cubicBezTo>
                      <a:pt x="589" y="1709"/>
                      <a:pt x="671" y="1707"/>
                      <a:pt x="736" y="1740"/>
                    </a:cubicBezTo>
                    <a:cubicBezTo>
                      <a:pt x="774" y="1760"/>
                      <a:pt x="813" y="1826"/>
                      <a:pt x="856" y="1832"/>
                    </a:cubicBezTo>
                    <a:cubicBezTo>
                      <a:pt x="870" y="1834"/>
                      <a:pt x="884" y="1822"/>
                      <a:pt x="896" y="1816"/>
                    </a:cubicBezTo>
                    <a:cubicBezTo>
                      <a:pt x="924" y="1802"/>
                      <a:pt x="960" y="1778"/>
                      <a:pt x="992" y="1776"/>
                    </a:cubicBezTo>
                    <a:cubicBezTo>
                      <a:pt x="1022" y="1743"/>
                      <a:pt x="1075" y="1728"/>
                      <a:pt x="1116" y="1710"/>
                    </a:cubicBezTo>
                    <a:cubicBezTo>
                      <a:pt x="1131" y="1703"/>
                      <a:pt x="1151" y="1690"/>
                      <a:pt x="1168" y="1692"/>
                    </a:cubicBezTo>
                    <a:cubicBezTo>
                      <a:pt x="1198" y="1696"/>
                      <a:pt x="1233" y="1722"/>
                      <a:pt x="1260" y="1735"/>
                    </a:cubicBezTo>
                    <a:cubicBezTo>
                      <a:pt x="1321" y="1766"/>
                      <a:pt x="1385" y="1795"/>
                      <a:pt x="1448" y="1823"/>
                    </a:cubicBezTo>
                    <a:cubicBezTo>
                      <a:pt x="1715" y="1939"/>
                      <a:pt x="1974" y="2079"/>
                      <a:pt x="2236" y="2209"/>
                    </a:cubicBezTo>
                    <a:cubicBezTo>
                      <a:pt x="2313" y="2248"/>
                      <a:pt x="2387" y="2291"/>
                      <a:pt x="2464" y="2329"/>
                    </a:cubicBezTo>
                    <a:cubicBezTo>
                      <a:pt x="2494" y="2345"/>
                      <a:pt x="2525" y="2369"/>
                      <a:pt x="2560" y="2372"/>
                    </a:cubicBezTo>
                    <a:cubicBezTo>
                      <a:pt x="2560" y="2288"/>
                      <a:pt x="2560" y="2288"/>
                      <a:pt x="2560" y="2288"/>
                    </a:cubicBezTo>
                    <a:cubicBezTo>
                      <a:pt x="2732" y="2288"/>
                      <a:pt x="2732" y="2288"/>
                      <a:pt x="2732" y="2288"/>
                    </a:cubicBezTo>
                    <a:cubicBezTo>
                      <a:pt x="2732" y="916"/>
                      <a:pt x="2732" y="916"/>
                      <a:pt x="2732" y="916"/>
                    </a:cubicBezTo>
                    <a:cubicBezTo>
                      <a:pt x="2732" y="845"/>
                      <a:pt x="2747" y="753"/>
                      <a:pt x="2730" y="684"/>
                    </a:cubicBezTo>
                    <a:cubicBezTo>
                      <a:pt x="2720" y="645"/>
                      <a:pt x="2707" y="609"/>
                      <a:pt x="2700" y="568"/>
                    </a:cubicBezTo>
                    <a:cubicBezTo>
                      <a:pt x="2692" y="527"/>
                      <a:pt x="2668" y="515"/>
                      <a:pt x="2708" y="480"/>
                    </a:cubicBezTo>
                    <a:cubicBezTo>
                      <a:pt x="2704" y="472"/>
                      <a:pt x="2704" y="472"/>
                      <a:pt x="2704" y="472"/>
                    </a:cubicBezTo>
                    <a:cubicBezTo>
                      <a:pt x="2720" y="464"/>
                      <a:pt x="2720" y="464"/>
                      <a:pt x="2720" y="464"/>
                    </a:cubicBezTo>
                    <a:cubicBezTo>
                      <a:pt x="2736" y="416"/>
                      <a:pt x="2736" y="416"/>
                      <a:pt x="2736" y="416"/>
                    </a:cubicBezTo>
                    <a:cubicBezTo>
                      <a:pt x="2736" y="412"/>
                      <a:pt x="2736" y="412"/>
                      <a:pt x="2736" y="412"/>
                    </a:cubicBezTo>
                    <a:cubicBezTo>
                      <a:pt x="2716" y="385"/>
                      <a:pt x="2698" y="351"/>
                      <a:pt x="2710" y="317"/>
                    </a:cubicBezTo>
                    <a:cubicBezTo>
                      <a:pt x="2724" y="277"/>
                      <a:pt x="2775" y="258"/>
                      <a:pt x="2728" y="211"/>
                    </a:cubicBezTo>
                    <a:cubicBezTo>
                      <a:pt x="2708" y="190"/>
                      <a:pt x="2661" y="200"/>
                      <a:pt x="2636" y="200"/>
                    </a:cubicBezTo>
                    <a:cubicBezTo>
                      <a:pt x="2615" y="201"/>
                      <a:pt x="2588" y="204"/>
                      <a:pt x="2568" y="198"/>
                    </a:cubicBezTo>
                    <a:cubicBezTo>
                      <a:pt x="2547" y="192"/>
                      <a:pt x="2531" y="176"/>
                      <a:pt x="2508" y="170"/>
                    </a:cubicBezTo>
                    <a:cubicBezTo>
                      <a:pt x="2453" y="158"/>
                      <a:pt x="2388" y="175"/>
                      <a:pt x="2404" y="92"/>
                    </a:cubicBezTo>
                    <a:cubicBezTo>
                      <a:pt x="2327" y="66"/>
                      <a:pt x="2225" y="27"/>
                      <a:pt x="2144" y="37"/>
                    </a:cubicBezTo>
                    <a:cubicBezTo>
                      <a:pt x="2122" y="40"/>
                      <a:pt x="2110" y="61"/>
                      <a:pt x="2088" y="64"/>
                    </a:cubicBezTo>
                    <a:cubicBezTo>
                      <a:pt x="2010" y="73"/>
                      <a:pt x="1902" y="109"/>
                      <a:pt x="1858" y="181"/>
                    </a:cubicBezTo>
                    <a:cubicBezTo>
                      <a:pt x="1835" y="217"/>
                      <a:pt x="1835" y="266"/>
                      <a:pt x="1852" y="304"/>
                    </a:cubicBezTo>
                    <a:cubicBezTo>
                      <a:pt x="1860" y="322"/>
                      <a:pt x="1876" y="332"/>
                      <a:pt x="1878" y="352"/>
                    </a:cubicBezTo>
                    <a:cubicBezTo>
                      <a:pt x="1885" y="420"/>
                      <a:pt x="1772" y="500"/>
                      <a:pt x="1712" y="500"/>
                    </a:cubicBezTo>
                    <a:cubicBezTo>
                      <a:pt x="1638" y="501"/>
                      <a:pt x="1603" y="438"/>
                      <a:pt x="1544" y="411"/>
                    </a:cubicBezTo>
                    <a:cubicBezTo>
                      <a:pt x="1466" y="377"/>
                      <a:pt x="1372" y="345"/>
                      <a:pt x="1288" y="333"/>
                    </a:cubicBezTo>
                    <a:cubicBezTo>
                      <a:pt x="1222" y="324"/>
                      <a:pt x="1171" y="339"/>
                      <a:pt x="1112" y="296"/>
                    </a:cubicBezTo>
                    <a:cubicBezTo>
                      <a:pt x="1088" y="279"/>
                      <a:pt x="1068" y="246"/>
                      <a:pt x="1061" y="217"/>
                    </a:cubicBezTo>
                    <a:cubicBezTo>
                      <a:pt x="1052" y="186"/>
                      <a:pt x="1060" y="152"/>
                      <a:pt x="1024" y="134"/>
                    </a:cubicBezTo>
                    <a:cubicBezTo>
                      <a:pt x="990" y="117"/>
                      <a:pt x="944" y="123"/>
                      <a:pt x="908" y="110"/>
                    </a:cubicBezTo>
                    <a:cubicBezTo>
                      <a:pt x="887" y="102"/>
                      <a:pt x="872" y="85"/>
                      <a:pt x="852" y="78"/>
                    </a:cubicBezTo>
                    <a:cubicBezTo>
                      <a:pt x="817" y="66"/>
                      <a:pt x="781" y="70"/>
                      <a:pt x="748" y="61"/>
                    </a:cubicBezTo>
                    <a:cubicBezTo>
                      <a:pt x="726" y="55"/>
                      <a:pt x="707" y="41"/>
                      <a:pt x="684" y="41"/>
                    </a:cubicBezTo>
                    <a:cubicBezTo>
                      <a:pt x="638" y="40"/>
                      <a:pt x="597" y="66"/>
                      <a:pt x="548" y="60"/>
                    </a:cubicBezTo>
                    <a:cubicBezTo>
                      <a:pt x="515" y="56"/>
                      <a:pt x="492" y="35"/>
                      <a:pt x="464" y="21"/>
                    </a:cubicBezTo>
                    <a:cubicBezTo>
                      <a:pt x="441" y="11"/>
                      <a:pt x="408" y="5"/>
                      <a:pt x="384" y="0"/>
                    </a:cubicBezTo>
                    <a:close/>
                  </a:path>
                </a:pathLst>
              </a:custGeom>
              <a:grpFill/>
              <a:ln w="3175">
                <a:noFill/>
                <a:round/>
                <a:headEnd/>
                <a:tailEnd/>
              </a:ln>
            </p:spPr>
            <p:txBody>
              <a:bodyPr vert="horz" wrap="square" lIns="121920" tIns="60960" rIns="121920" bIns="60960" numCol="1" anchor="t" anchorCtr="0" compatLnSpc="1">
                <a:prstTxWarp prst="textNoShape">
                  <a:avLst/>
                </a:prstTxWarp>
              </a:bodyPr>
              <a:lstStyle/>
              <a:p>
                <a:endParaRPr lang="de-DE"/>
              </a:p>
            </p:txBody>
          </p:sp>
          <p:sp>
            <p:nvSpPr>
              <p:cNvPr id="275" name="Freeform 10">
                <a:extLst>
                  <a:ext uri="{FF2B5EF4-FFF2-40B4-BE49-F238E27FC236}">
                    <a16:creationId xmlns:a16="http://schemas.microsoft.com/office/drawing/2014/main" id="{29EEE2A7-332E-6EE1-A548-F3EC54554533}"/>
                  </a:ext>
                </a:extLst>
              </p:cNvPr>
              <p:cNvSpPr>
                <a:spLocks noEditPoints="1"/>
              </p:cNvSpPr>
              <p:nvPr/>
            </p:nvSpPr>
            <p:spPr bwMode="auto">
              <a:xfrm>
                <a:off x="2273776" y="960301"/>
                <a:ext cx="606425" cy="520700"/>
              </a:xfrm>
              <a:custGeom>
                <a:avLst/>
                <a:gdLst/>
                <a:ahLst/>
                <a:cxnLst>
                  <a:cxn ang="0">
                    <a:pos x="1872" y="4"/>
                  </a:cxn>
                  <a:cxn ang="0">
                    <a:pos x="1836" y="88"/>
                  </a:cxn>
                  <a:cxn ang="0">
                    <a:pos x="1836" y="88"/>
                  </a:cxn>
                  <a:cxn ang="0">
                    <a:pos x="28" y="228"/>
                  </a:cxn>
                  <a:cxn ang="0">
                    <a:pos x="2" y="392"/>
                  </a:cxn>
                  <a:cxn ang="0">
                    <a:pos x="27" y="496"/>
                  </a:cxn>
                  <a:cxn ang="0">
                    <a:pos x="56" y="1808"/>
                  </a:cxn>
                  <a:cxn ang="0">
                    <a:pos x="1028" y="1808"/>
                  </a:cxn>
                  <a:cxn ang="0">
                    <a:pos x="1180" y="1772"/>
                  </a:cxn>
                  <a:cxn ang="0">
                    <a:pos x="1384" y="1808"/>
                  </a:cxn>
                  <a:cxn ang="0">
                    <a:pos x="2024" y="1808"/>
                  </a:cxn>
                  <a:cxn ang="0">
                    <a:pos x="2045" y="1739"/>
                  </a:cxn>
                  <a:cxn ang="0">
                    <a:pos x="1928" y="1656"/>
                  </a:cxn>
                  <a:cxn ang="0">
                    <a:pos x="1880" y="1468"/>
                  </a:cxn>
                  <a:cxn ang="0">
                    <a:pos x="1888" y="1436"/>
                  </a:cxn>
                  <a:cxn ang="0">
                    <a:pos x="1775" y="1264"/>
                  </a:cxn>
                  <a:cxn ang="0">
                    <a:pos x="1612" y="992"/>
                  </a:cxn>
                  <a:cxn ang="0">
                    <a:pos x="1588" y="912"/>
                  </a:cxn>
                  <a:cxn ang="0">
                    <a:pos x="1571" y="875"/>
                  </a:cxn>
                  <a:cxn ang="0">
                    <a:pos x="1552" y="800"/>
                  </a:cxn>
                  <a:cxn ang="0">
                    <a:pos x="1417" y="637"/>
                  </a:cxn>
                  <a:cxn ang="0">
                    <a:pos x="1368" y="436"/>
                  </a:cxn>
                  <a:cxn ang="0">
                    <a:pos x="1478" y="664"/>
                  </a:cxn>
                  <a:cxn ang="0">
                    <a:pos x="1655" y="811"/>
                  </a:cxn>
                  <a:cxn ang="0">
                    <a:pos x="1704" y="772"/>
                  </a:cxn>
                  <a:cxn ang="0">
                    <a:pos x="1728" y="636"/>
                  </a:cxn>
                  <a:cxn ang="0">
                    <a:pos x="1784" y="476"/>
                  </a:cxn>
                  <a:cxn ang="0">
                    <a:pos x="1664" y="208"/>
                  </a:cxn>
                  <a:cxn ang="0">
                    <a:pos x="1696" y="136"/>
                  </a:cxn>
                  <a:cxn ang="0">
                    <a:pos x="1432" y="212"/>
                  </a:cxn>
                  <a:cxn ang="0">
                    <a:pos x="1328" y="194"/>
                  </a:cxn>
                  <a:cxn ang="0">
                    <a:pos x="1260" y="150"/>
                  </a:cxn>
                  <a:cxn ang="0">
                    <a:pos x="1116" y="136"/>
                  </a:cxn>
                  <a:cxn ang="0">
                    <a:pos x="984" y="152"/>
                  </a:cxn>
                  <a:cxn ang="0">
                    <a:pos x="916" y="188"/>
                  </a:cxn>
                  <a:cxn ang="0">
                    <a:pos x="656" y="231"/>
                  </a:cxn>
                  <a:cxn ang="0">
                    <a:pos x="488" y="204"/>
                  </a:cxn>
                  <a:cxn ang="0">
                    <a:pos x="308" y="155"/>
                  </a:cxn>
                  <a:cxn ang="0">
                    <a:pos x="84" y="148"/>
                  </a:cxn>
                  <a:cxn ang="0">
                    <a:pos x="76" y="124"/>
                  </a:cxn>
                </a:cxnLst>
                <a:rect l="0" t="0" r="r" b="b"/>
                <a:pathLst>
                  <a:path w="2124" h="1823">
                    <a:moveTo>
                      <a:pt x="1868" y="0"/>
                    </a:moveTo>
                    <a:cubicBezTo>
                      <a:pt x="1872" y="4"/>
                      <a:pt x="1872" y="4"/>
                      <a:pt x="1872" y="4"/>
                    </a:cubicBezTo>
                    <a:cubicBezTo>
                      <a:pt x="1868" y="0"/>
                      <a:pt x="1868" y="0"/>
                      <a:pt x="1868" y="0"/>
                    </a:cubicBezTo>
                    <a:moveTo>
                      <a:pt x="1836" y="88"/>
                    </a:moveTo>
                    <a:cubicBezTo>
                      <a:pt x="1840" y="92"/>
                      <a:pt x="1840" y="92"/>
                      <a:pt x="1840" y="92"/>
                    </a:cubicBezTo>
                    <a:cubicBezTo>
                      <a:pt x="1836" y="88"/>
                      <a:pt x="1836" y="88"/>
                      <a:pt x="1836" y="88"/>
                    </a:cubicBezTo>
                    <a:moveTo>
                      <a:pt x="76" y="124"/>
                    </a:moveTo>
                    <a:cubicBezTo>
                      <a:pt x="51" y="163"/>
                      <a:pt x="23" y="178"/>
                      <a:pt x="28" y="228"/>
                    </a:cubicBezTo>
                    <a:cubicBezTo>
                      <a:pt x="31" y="253"/>
                      <a:pt x="60" y="272"/>
                      <a:pt x="53" y="299"/>
                    </a:cubicBezTo>
                    <a:cubicBezTo>
                      <a:pt x="44" y="332"/>
                      <a:pt x="0" y="357"/>
                      <a:pt x="2" y="392"/>
                    </a:cubicBezTo>
                    <a:cubicBezTo>
                      <a:pt x="2" y="409"/>
                      <a:pt x="16" y="420"/>
                      <a:pt x="20" y="436"/>
                    </a:cubicBezTo>
                    <a:cubicBezTo>
                      <a:pt x="24" y="456"/>
                      <a:pt x="22" y="477"/>
                      <a:pt x="27" y="496"/>
                    </a:cubicBezTo>
                    <a:cubicBezTo>
                      <a:pt x="39" y="542"/>
                      <a:pt x="56" y="571"/>
                      <a:pt x="56" y="620"/>
                    </a:cubicBezTo>
                    <a:cubicBezTo>
                      <a:pt x="56" y="1808"/>
                      <a:pt x="56" y="1808"/>
                      <a:pt x="56" y="1808"/>
                    </a:cubicBezTo>
                    <a:cubicBezTo>
                      <a:pt x="784" y="1808"/>
                      <a:pt x="784" y="1808"/>
                      <a:pt x="784" y="1808"/>
                    </a:cubicBezTo>
                    <a:cubicBezTo>
                      <a:pt x="1028" y="1808"/>
                      <a:pt x="1028" y="1808"/>
                      <a:pt x="1028" y="1808"/>
                    </a:cubicBezTo>
                    <a:cubicBezTo>
                      <a:pt x="1139" y="1807"/>
                      <a:pt x="1139" y="1807"/>
                      <a:pt x="1139" y="1807"/>
                    </a:cubicBezTo>
                    <a:cubicBezTo>
                      <a:pt x="1180" y="1772"/>
                      <a:pt x="1180" y="1772"/>
                      <a:pt x="1180" y="1772"/>
                    </a:cubicBezTo>
                    <a:cubicBezTo>
                      <a:pt x="1172" y="1804"/>
                      <a:pt x="1172" y="1804"/>
                      <a:pt x="1172" y="1804"/>
                    </a:cubicBezTo>
                    <a:cubicBezTo>
                      <a:pt x="1234" y="1823"/>
                      <a:pt x="1319" y="1808"/>
                      <a:pt x="1384" y="1808"/>
                    </a:cubicBezTo>
                    <a:cubicBezTo>
                      <a:pt x="1836" y="1808"/>
                      <a:pt x="1836" y="1808"/>
                      <a:pt x="1836" y="1808"/>
                    </a:cubicBezTo>
                    <a:cubicBezTo>
                      <a:pt x="2024" y="1808"/>
                      <a:pt x="2024" y="1808"/>
                      <a:pt x="2024" y="1808"/>
                    </a:cubicBezTo>
                    <a:cubicBezTo>
                      <a:pt x="2056" y="1808"/>
                      <a:pt x="2093" y="1813"/>
                      <a:pt x="2124" y="1804"/>
                    </a:cubicBezTo>
                    <a:cubicBezTo>
                      <a:pt x="2045" y="1739"/>
                      <a:pt x="2045" y="1739"/>
                      <a:pt x="2045" y="1739"/>
                    </a:cubicBezTo>
                    <a:cubicBezTo>
                      <a:pt x="1999" y="1691"/>
                      <a:pt x="1999" y="1691"/>
                      <a:pt x="1999" y="1691"/>
                    </a:cubicBezTo>
                    <a:cubicBezTo>
                      <a:pt x="1928" y="1656"/>
                      <a:pt x="1928" y="1656"/>
                      <a:pt x="1928" y="1656"/>
                    </a:cubicBezTo>
                    <a:cubicBezTo>
                      <a:pt x="1880" y="1556"/>
                      <a:pt x="1880" y="1556"/>
                      <a:pt x="1880" y="1556"/>
                    </a:cubicBezTo>
                    <a:cubicBezTo>
                      <a:pt x="1880" y="1468"/>
                      <a:pt x="1880" y="1468"/>
                      <a:pt x="1880" y="1468"/>
                    </a:cubicBezTo>
                    <a:cubicBezTo>
                      <a:pt x="1936" y="1480"/>
                      <a:pt x="1936" y="1480"/>
                      <a:pt x="1936" y="1480"/>
                    </a:cubicBezTo>
                    <a:cubicBezTo>
                      <a:pt x="1888" y="1436"/>
                      <a:pt x="1888" y="1436"/>
                      <a:pt x="1888" y="1436"/>
                    </a:cubicBezTo>
                    <a:cubicBezTo>
                      <a:pt x="1819" y="1364"/>
                      <a:pt x="1819" y="1364"/>
                      <a:pt x="1819" y="1364"/>
                    </a:cubicBezTo>
                    <a:cubicBezTo>
                      <a:pt x="1775" y="1264"/>
                      <a:pt x="1775" y="1264"/>
                      <a:pt x="1775" y="1264"/>
                    </a:cubicBezTo>
                    <a:cubicBezTo>
                      <a:pt x="1685" y="1120"/>
                      <a:pt x="1685" y="1120"/>
                      <a:pt x="1685" y="1120"/>
                    </a:cubicBezTo>
                    <a:cubicBezTo>
                      <a:pt x="1612" y="992"/>
                      <a:pt x="1612" y="992"/>
                      <a:pt x="1612" y="992"/>
                    </a:cubicBezTo>
                    <a:cubicBezTo>
                      <a:pt x="1624" y="988"/>
                      <a:pt x="1624" y="988"/>
                      <a:pt x="1624" y="988"/>
                    </a:cubicBezTo>
                    <a:cubicBezTo>
                      <a:pt x="1588" y="912"/>
                      <a:pt x="1588" y="912"/>
                      <a:pt x="1588" y="912"/>
                    </a:cubicBezTo>
                    <a:cubicBezTo>
                      <a:pt x="1588" y="908"/>
                      <a:pt x="1588" y="908"/>
                      <a:pt x="1588" y="908"/>
                    </a:cubicBezTo>
                    <a:cubicBezTo>
                      <a:pt x="1596" y="893"/>
                      <a:pt x="1580" y="887"/>
                      <a:pt x="1571" y="875"/>
                    </a:cubicBezTo>
                    <a:cubicBezTo>
                      <a:pt x="1555" y="855"/>
                      <a:pt x="1530" y="826"/>
                      <a:pt x="1528" y="800"/>
                    </a:cubicBezTo>
                    <a:cubicBezTo>
                      <a:pt x="1552" y="800"/>
                      <a:pt x="1552" y="800"/>
                      <a:pt x="1552" y="800"/>
                    </a:cubicBezTo>
                    <a:cubicBezTo>
                      <a:pt x="1539" y="769"/>
                      <a:pt x="1515" y="758"/>
                      <a:pt x="1492" y="736"/>
                    </a:cubicBezTo>
                    <a:cubicBezTo>
                      <a:pt x="1463" y="708"/>
                      <a:pt x="1434" y="672"/>
                      <a:pt x="1417" y="637"/>
                    </a:cubicBezTo>
                    <a:cubicBezTo>
                      <a:pt x="1408" y="619"/>
                      <a:pt x="1365" y="599"/>
                      <a:pt x="1396" y="580"/>
                    </a:cubicBezTo>
                    <a:cubicBezTo>
                      <a:pt x="1381" y="518"/>
                      <a:pt x="1307" y="493"/>
                      <a:pt x="1368" y="436"/>
                    </a:cubicBezTo>
                    <a:cubicBezTo>
                      <a:pt x="1379" y="507"/>
                      <a:pt x="1425" y="538"/>
                      <a:pt x="1462" y="593"/>
                    </a:cubicBezTo>
                    <a:cubicBezTo>
                      <a:pt x="1475" y="614"/>
                      <a:pt x="1467" y="642"/>
                      <a:pt x="1478" y="664"/>
                    </a:cubicBezTo>
                    <a:cubicBezTo>
                      <a:pt x="1491" y="690"/>
                      <a:pt x="1515" y="703"/>
                      <a:pt x="1535" y="722"/>
                    </a:cubicBezTo>
                    <a:cubicBezTo>
                      <a:pt x="1568" y="753"/>
                      <a:pt x="1604" y="804"/>
                      <a:pt x="1655" y="811"/>
                    </a:cubicBezTo>
                    <a:cubicBezTo>
                      <a:pt x="1669" y="813"/>
                      <a:pt x="1682" y="780"/>
                      <a:pt x="1700" y="776"/>
                    </a:cubicBezTo>
                    <a:cubicBezTo>
                      <a:pt x="1704" y="772"/>
                      <a:pt x="1704" y="772"/>
                      <a:pt x="1704" y="772"/>
                    </a:cubicBezTo>
                    <a:cubicBezTo>
                      <a:pt x="1693" y="708"/>
                      <a:pt x="1693" y="708"/>
                      <a:pt x="1693" y="708"/>
                    </a:cubicBezTo>
                    <a:cubicBezTo>
                      <a:pt x="1728" y="636"/>
                      <a:pt x="1728" y="636"/>
                      <a:pt x="1728" y="636"/>
                    </a:cubicBezTo>
                    <a:cubicBezTo>
                      <a:pt x="1746" y="548"/>
                      <a:pt x="1746" y="548"/>
                      <a:pt x="1746" y="548"/>
                    </a:cubicBezTo>
                    <a:cubicBezTo>
                      <a:pt x="1784" y="476"/>
                      <a:pt x="1784" y="476"/>
                      <a:pt x="1784" y="476"/>
                    </a:cubicBezTo>
                    <a:cubicBezTo>
                      <a:pt x="1757" y="462"/>
                      <a:pt x="1750" y="423"/>
                      <a:pt x="1740" y="396"/>
                    </a:cubicBezTo>
                    <a:cubicBezTo>
                      <a:pt x="1716" y="333"/>
                      <a:pt x="1691" y="270"/>
                      <a:pt x="1664" y="208"/>
                    </a:cubicBezTo>
                    <a:cubicBezTo>
                      <a:pt x="1720" y="148"/>
                      <a:pt x="1720" y="148"/>
                      <a:pt x="1720" y="148"/>
                    </a:cubicBezTo>
                    <a:cubicBezTo>
                      <a:pt x="1696" y="136"/>
                      <a:pt x="1696" y="136"/>
                      <a:pt x="1696" y="136"/>
                    </a:cubicBezTo>
                    <a:cubicBezTo>
                      <a:pt x="1663" y="181"/>
                      <a:pt x="1607" y="223"/>
                      <a:pt x="1548" y="220"/>
                    </a:cubicBezTo>
                    <a:cubicBezTo>
                      <a:pt x="1502" y="218"/>
                      <a:pt x="1480" y="195"/>
                      <a:pt x="1432" y="212"/>
                    </a:cubicBezTo>
                    <a:cubicBezTo>
                      <a:pt x="1432" y="235"/>
                      <a:pt x="1384" y="237"/>
                      <a:pt x="1369" y="227"/>
                    </a:cubicBezTo>
                    <a:cubicBezTo>
                      <a:pt x="1354" y="217"/>
                      <a:pt x="1344" y="201"/>
                      <a:pt x="1328" y="194"/>
                    </a:cubicBezTo>
                    <a:cubicBezTo>
                      <a:pt x="1312" y="187"/>
                      <a:pt x="1296" y="188"/>
                      <a:pt x="1281" y="175"/>
                    </a:cubicBezTo>
                    <a:cubicBezTo>
                      <a:pt x="1273" y="168"/>
                      <a:pt x="1270" y="155"/>
                      <a:pt x="1260" y="150"/>
                    </a:cubicBezTo>
                    <a:cubicBezTo>
                      <a:pt x="1242" y="140"/>
                      <a:pt x="1212" y="166"/>
                      <a:pt x="1192" y="164"/>
                    </a:cubicBezTo>
                    <a:cubicBezTo>
                      <a:pt x="1166" y="162"/>
                      <a:pt x="1143" y="139"/>
                      <a:pt x="1116" y="136"/>
                    </a:cubicBezTo>
                    <a:cubicBezTo>
                      <a:pt x="1081" y="133"/>
                      <a:pt x="1050" y="160"/>
                      <a:pt x="1016" y="163"/>
                    </a:cubicBezTo>
                    <a:cubicBezTo>
                      <a:pt x="1004" y="164"/>
                      <a:pt x="995" y="155"/>
                      <a:pt x="984" y="152"/>
                    </a:cubicBezTo>
                    <a:cubicBezTo>
                      <a:pt x="980" y="156"/>
                      <a:pt x="980" y="156"/>
                      <a:pt x="980" y="156"/>
                    </a:cubicBezTo>
                    <a:cubicBezTo>
                      <a:pt x="980" y="211"/>
                      <a:pt x="951" y="191"/>
                      <a:pt x="916" y="188"/>
                    </a:cubicBezTo>
                    <a:cubicBezTo>
                      <a:pt x="896" y="226"/>
                      <a:pt x="800" y="280"/>
                      <a:pt x="756" y="271"/>
                    </a:cubicBezTo>
                    <a:cubicBezTo>
                      <a:pt x="723" y="264"/>
                      <a:pt x="691" y="239"/>
                      <a:pt x="656" y="231"/>
                    </a:cubicBezTo>
                    <a:cubicBezTo>
                      <a:pt x="617" y="221"/>
                      <a:pt x="578" y="243"/>
                      <a:pt x="556" y="200"/>
                    </a:cubicBezTo>
                    <a:cubicBezTo>
                      <a:pt x="534" y="206"/>
                      <a:pt x="510" y="217"/>
                      <a:pt x="488" y="204"/>
                    </a:cubicBezTo>
                    <a:cubicBezTo>
                      <a:pt x="476" y="197"/>
                      <a:pt x="473" y="181"/>
                      <a:pt x="459" y="177"/>
                    </a:cubicBezTo>
                    <a:cubicBezTo>
                      <a:pt x="412" y="164"/>
                      <a:pt x="357" y="162"/>
                      <a:pt x="308" y="155"/>
                    </a:cubicBezTo>
                    <a:cubicBezTo>
                      <a:pt x="278" y="151"/>
                      <a:pt x="250" y="137"/>
                      <a:pt x="220" y="134"/>
                    </a:cubicBezTo>
                    <a:cubicBezTo>
                      <a:pt x="174" y="128"/>
                      <a:pt x="133" y="157"/>
                      <a:pt x="84" y="148"/>
                    </a:cubicBezTo>
                    <a:cubicBezTo>
                      <a:pt x="84" y="124"/>
                      <a:pt x="84" y="124"/>
                      <a:pt x="84" y="124"/>
                    </a:cubicBezTo>
                    <a:lnTo>
                      <a:pt x="76" y="124"/>
                    </a:lnTo>
                    <a:close/>
                  </a:path>
                </a:pathLst>
              </a:custGeom>
              <a:grpFill/>
              <a:ln w="3175">
                <a:noFill/>
                <a:round/>
                <a:headEnd/>
                <a:tailEnd/>
              </a:ln>
            </p:spPr>
            <p:txBody>
              <a:bodyPr vert="horz" wrap="square" lIns="121920" tIns="60960" rIns="121920" bIns="60960" numCol="1" anchor="t" anchorCtr="0" compatLnSpc="1">
                <a:prstTxWarp prst="textNoShape">
                  <a:avLst/>
                </a:prstTxWarp>
              </a:bodyPr>
              <a:lstStyle/>
              <a:p>
                <a:endParaRPr lang="de-DE"/>
              </a:p>
            </p:txBody>
          </p:sp>
          <p:sp>
            <p:nvSpPr>
              <p:cNvPr id="276" name="Freeform 11">
                <a:extLst>
                  <a:ext uri="{FF2B5EF4-FFF2-40B4-BE49-F238E27FC236}">
                    <a16:creationId xmlns:a16="http://schemas.microsoft.com/office/drawing/2014/main" id="{D9EF669A-7D16-6F0C-8FFE-3E69777ADD8E}"/>
                  </a:ext>
                </a:extLst>
              </p:cNvPr>
              <p:cNvSpPr>
                <a:spLocks/>
              </p:cNvSpPr>
              <p:nvPr/>
            </p:nvSpPr>
            <p:spPr bwMode="auto">
              <a:xfrm>
                <a:off x="2691288" y="1125401"/>
                <a:ext cx="1588" cy="1588"/>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w="3175">
                <a:noFill/>
                <a:round/>
                <a:headEnd/>
                <a:tailEnd/>
              </a:ln>
            </p:spPr>
            <p:txBody>
              <a:bodyPr vert="horz" wrap="square" lIns="121920" tIns="60960" rIns="121920" bIns="60960" numCol="1" anchor="t" anchorCtr="0" compatLnSpc="1">
                <a:prstTxWarp prst="textNoShape">
                  <a:avLst/>
                </a:prstTxWarp>
              </a:bodyPr>
              <a:lstStyle/>
              <a:p>
                <a:endParaRPr lang="de-DE"/>
              </a:p>
            </p:txBody>
          </p:sp>
          <p:sp>
            <p:nvSpPr>
              <p:cNvPr id="277" name="Freeform 12">
                <a:extLst>
                  <a:ext uri="{FF2B5EF4-FFF2-40B4-BE49-F238E27FC236}">
                    <a16:creationId xmlns:a16="http://schemas.microsoft.com/office/drawing/2014/main" id="{1C467715-3060-D7ED-2DEF-21FF8B6207E7}"/>
                  </a:ext>
                </a:extLst>
              </p:cNvPr>
              <p:cNvSpPr>
                <a:spLocks/>
              </p:cNvSpPr>
              <p:nvPr/>
            </p:nvSpPr>
            <p:spPr bwMode="auto">
              <a:xfrm>
                <a:off x="2729388" y="1198426"/>
                <a:ext cx="9525" cy="9525"/>
              </a:xfrm>
              <a:custGeom>
                <a:avLst/>
                <a:gdLst/>
                <a:ahLst/>
                <a:cxnLst>
                  <a:cxn ang="0">
                    <a:pos x="0" y="17"/>
                  </a:cxn>
                  <a:cxn ang="0">
                    <a:pos x="28" y="29"/>
                  </a:cxn>
                  <a:cxn ang="0">
                    <a:pos x="32" y="25"/>
                  </a:cxn>
                  <a:cxn ang="0">
                    <a:pos x="0" y="17"/>
                  </a:cxn>
                </a:cxnLst>
                <a:rect l="0" t="0" r="r" b="b"/>
                <a:pathLst>
                  <a:path w="32" h="29">
                    <a:moveTo>
                      <a:pt x="0" y="17"/>
                    </a:moveTo>
                    <a:cubicBezTo>
                      <a:pt x="28" y="29"/>
                      <a:pt x="28" y="29"/>
                      <a:pt x="28" y="29"/>
                    </a:cubicBezTo>
                    <a:cubicBezTo>
                      <a:pt x="32" y="25"/>
                      <a:pt x="32" y="25"/>
                      <a:pt x="32" y="25"/>
                    </a:cubicBezTo>
                    <a:cubicBezTo>
                      <a:pt x="25" y="8"/>
                      <a:pt x="12" y="0"/>
                      <a:pt x="0" y="17"/>
                    </a:cubicBezTo>
                    <a:close/>
                  </a:path>
                </a:pathLst>
              </a:custGeom>
              <a:grpFill/>
              <a:ln w="3175">
                <a:noFill/>
                <a:round/>
                <a:headEnd/>
                <a:tailEnd/>
              </a:ln>
            </p:spPr>
            <p:txBody>
              <a:bodyPr vert="horz" wrap="square" lIns="121920" tIns="60960" rIns="121920" bIns="60960" numCol="1" anchor="t" anchorCtr="0" compatLnSpc="1">
                <a:prstTxWarp prst="textNoShape">
                  <a:avLst/>
                </a:prstTxWarp>
              </a:bodyPr>
              <a:lstStyle/>
              <a:p>
                <a:endParaRPr lang="de-DE"/>
              </a:p>
            </p:txBody>
          </p:sp>
          <p:sp>
            <p:nvSpPr>
              <p:cNvPr id="278" name="Freeform 13">
                <a:extLst>
                  <a:ext uri="{FF2B5EF4-FFF2-40B4-BE49-F238E27FC236}">
                    <a16:creationId xmlns:a16="http://schemas.microsoft.com/office/drawing/2014/main" id="{43154A01-B1CB-531E-94DC-B6ED28CE7BDB}"/>
                  </a:ext>
                </a:extLst>
              </p:cNvPr>
              <p:cNvSpPr>
                <a:spLocks/>
              </p:cNvSpPr>
              <p:nvPr/>
            </p:nvSpPr>
            <p:spPr bwMode="auto">
              <a:xfrm>
                <a:off x="2132488" y="1465126"/>
                <a:ext cx="833438" cy="930275"/>
              </a:xfrm>
              <a:custGeom>
                <a:avLst/>
                <a:gdLst/>
                <a:ahLst/>
                <a:cxnLst>
                  <a:cxn ang="0">
                    <a:pos x="552" y="291"/>
                  </a:cxn>
                  <a:cxn ang="0">
                    <a:pos x="500" y="387"/>
                  </a:cxn>
                  <a:cxn ang="0">
                    <a:pos x="376" y="1131"/>
                  </a:cxn>
                  <a:cxn ang="0">
                    <a:pos x="192" y="1157"/>
                  </a:cxn>
                  <a:cxn ang="0">
                    <a:pos x="148" y="1311"/>
                  </a:cxn>
                  <a:cxn ang="0">
                    <a:pos x="117" y="1409"/>
                  </a:cxn>
                  <a:cxn ang="0">
                    <a:pos x="73" y="1543"/>
                  </a:cxn>
                  <a:cxn ang="0">
                    <a:pos x="68" y="1663"/>
                  </a:cxn>
                  <a:cxn ang="0">
                    <a:pos x="68" y="1651"/>
                  </a:cxn>
                  <a:cxn ang="0">
                    <a:pos x="131" y="1787"/>
                  </a:cxn>
                  <a:cxn ang="0">
                    <a:pos x="191" y="1892"/>
                  </a:cxn>
                  <a:cxn ang="0">
                    <a:pos x="247" y="2043"/>
                  </a:cxn>
                  <a:cxn ang="0">
                    <a:pos x="311" y="2243"/>
                  </a:cxn>
                  <a:cxn ang="0">
                    <a:pos x="300" y="2307"/>
                  </a:cxn>
                  <a:cxn ang="0">
                    <a:pos x="332" y="2351"/>
                  </a:cxn>
                  <a:cxn ang="0">
                    <a:pos x="412" y="2422"/>
                  </a:cxn>
                  <a:cxn ang="0">
                    <a:pos x="552" y="2482"/>
                  </a:cxn>
                  <a:cxn ang="0">
                    <a:pos x="580" y="2535"/>
                  </a:cxn>
                  <a:cxn ang="0">
                    <a:pos x="788" y="2703"/>
                  </a:cxn>
                  <a:cxn ang="0">
                    <a:pos x="796" y="2795"/>
                  </a:cxn>
                  <a:cxn ang="0">
                    <a:pos x="922" y="2865"/>
                  </a:cxn>
                  <a:cxn ang="0">
                    <a:pos x="1011" y="3016"/>
                  </a:cxn>
                  <a:cxn ang="0">
                    <a:pos x="1067" y="3078"/>
                  </a:cxn>
                  <a:cxn ang="0">
                    <a:pos x="1208" y="3071"/>
                  </a:cxn>
                  <a:cxn ang="0">
                    <a:pos x="1284" y="3105"/>
                  </a:cxn>
                  <a:cxn ang="0">
                    <a:pos x="1378" y="3074"/>
                  </a:cxn>
                  <a:cxn ang="0">
                    <a:pos x="1516" y="3191"/>
                  </a:cxn>
                  <a:cxn ang="0">
                    <a:pos x="1556" y="3227"/>
                  </a:cxn>
                  <a:cxn ang="0">
                    <a:pos x="1572" y="3255"/>
                  </a:cxn>
                  <a:cxn ang="0">
                    <a:pos x="1684" y="3224"/>
                  </a:cxn>
                  <a:cxn ang="0">
                    <a:pos x="1798" y="3248"/>
                  </a:cxn>
                  <a:cxn ang="0">
                    <a:pos x="1892" y="3209"/>
                  </a:cxn>
                  <a:cxn ang="0">
                    <a:pos x="2027" y="3209"/>
                  </a:cxn>
                  <a:cxn ang="0">
                    <a:pos x="2260" y="3063"/>
                  </a:cxn>
                  <a:cxn ang="0">
                    <a:pos x="2429" y="3011"/>
                  </a:cxn>
                  <a:cxn ang="0">
                    <a:pos x="2348" y="2927"/>
                  </a:cxn>
                  <a:cxn ang="0">
                    <a:pos x="2344" y="2903"/>
                  </a:cxn>
                  <a:cxn ang="0">
                    <a:pos x="2158" y="2634"/>
                  </a:cxn>
                  <a:cxn ang="0">
                    <a:pos x="1976" y="2507"/>
                  </a:cxn>
                  <a:cxn ang="0">
                    <a:pos x="1971" y="2449"/>
                  </a:cxn>
                  <a:cxn ang="0">
                    <a:pos x="2133" y="2375"/>
                  </a:cxn>
                  <a:cxn ang="0">
                    <a:pos x="2137" y="2175"/>
                  </a:cxn>
                  <a:cxn ang="0">
                    <a:pos x="2168" y="2031"/>
                  </a:cxn>
                  <a:cxn ang="0">
                    <a:pos x="2269" y="1994"/>
                  </a:cxn>
                  <a:cxn ang="0">
                    <a:pos x="2305" y="1863"/>
                  </a:cxn>
                  <a:cxn ang="0">
                    <a:pos x="2336" y="1775"/>
                  </a:cxn>
                  <a:cxn ang="0">
                    <a:pos x="2492" y="1655"/>
                  </a:cxn>
                  <a:cxn ang="0">
                    <a:pos x="2496" y="1623"/>
                  </a:cxn>
                  <a:cxn ang="0">
                    <a:pos x="2542" y="1263"/>
                  </a:cxn>
                  <a:cxn ang="0">
                    <a:pos x="2636" y="1039"/>
                  </a:cxn>
                  <a:cxn ang="0">
                    <a:pos x="2644" y="914"/>
                  </a:cxn>
                  <a:cxn ang="0">
                    <a:pos x="2812" y="826"/>
                  </a:cxn>
                  <a:cxn ang="0">
                    <a:pos x="2916" y="723"/>
                  </a:cxn>
                  <a:cxn ang="0">
                    <a:pos x="2769" y="617"/>
                  </a:cxn>
                  <a:cxn ang="0">
                    <a:pos x="2689" y="495"/>
                  </a:cxn>
                  <a:cxn ang="0">
                    <a:pos x="2684" y="239"/>
                  </a:cxn>
                  <a:cxn ang="0">
                    <a:pos x="2660" y="187"/>
                  </a:cxn>
                  <a:cxn ang="0">
                    <a:pos x="2646" y="155"/>
                  </a:cxn>
                  <a:cxn ang="0">
                    <a:pos x="1676" y="39"/>
                  </a:cxn>
                  <a:cxn ang="0">
                    <a:pos x="1624" y="38"/>
                  </a:cxn>
                  <a:cxn ang="0">
                    <a:pos x="552" y="39"/>
                  </a:cxn>
                </a:cxnLst>
                <a:rect l="0" t="0" r="r" b="b"/>
                <a:pathLst>
                  <a:path w="2916" h="3261">
                    <a:moveTo>
                      <a:pt x="552" y="39"/>
                    </a:moveTo>
                    <a:cubicBezTo>
                      <a:pt x="552" y="291"/>
                      <a:pt x="552" y="291"/>
                      <a:pt x="552" y="291"/>
                    </a:cubicBezTo>
                    <a:cubicBezTo>
                      <a:pt x="552" y="312"/>
                      <a:pt x="561" y="365"/>
                      <a:pt x="545" y="381"/>
                    </a:cubicBezTo>
                    <a:cubicBezTo>
                      <a:pt x="535" y="391"/>
                      <a:pt x="513" y="387"/>
                      <a:pt x="500" y="387"/>
                    </a:cubicBezTo>
                    <a:cubicBezTo>
                      <a:pt x="376" y="387"/>
                      <a:pt x="376" y="387"/>
                      <a:pt x="376" y="387"/>
                    </a:cubicBezTo>
                    <a:cubicBezTo>
                      <a:pt x="376" y="1131"/>
                      <a:pt x="376" y="1131"/>
                      <a:pt x="376" y="1131"/>
                    </a:cubicBezTo>
                    <a:cubicBezTo>
                      <a:pt x="333" y="1125"/>
                      <a:pt x="305" y="1131"/>
                      <a:pt x="264" y="1133"/>
                    </a:cubicBezTo>
                    <a:cubicBezTo>
                      <a:pt x="237" y="1135"/>
                      <a:pt x="209" y="1128"/>
                      <a:pt x="192" y="1157"/>
                    </a:cubicBezTo>
                    <a:cubicBezTo>
                      <a:pt x="179" y="1178"/>
                      <a:pt x="206" y="1199"/>
                      <a:pt x="194" y="1222"/>
                    </a:cubicBezTo>
                    <a:cubicBezTo>
                      <a:pt x="175" y="1258"/>
                      <a:pt x="136" y="1261"/>
                      <a:pt x="148" y="1311"/>
                    </a:cubicBezTo>
                    <a:cubicBezTo>
                      <a:pt x="139" y="1312"/>
                      <a:pt x="132" y="1313"/>
                      <a:pt x="124" y="1316"/>
                    </a:cubicBezTo>
                    <a:cubicBezTo>
                      <a:pt x="58" y="1334"/>
                      <a:pt x="138" y="1381"/>
                      <a:pt x="117" y="1409"/>
                    </a:cubicBezTo>
                    <a:cubicBezTo>
                      <a:pt x="99" y="1434"/>
                      <a:pt x="46" y="1425"/>
                      <a:pt x="44" y="1467"/>
                    </a:cubicBezTo>
                    <a:cubicBezTo>
                      <a:pt x="42" y="1493"/>
                      <a:pt x="80" y="1517"/>
                      <a:pt x="73" y="1543"/>
                    </a:cubicBezTo>
                    <a:cubicBezTo>
                      <a:pt x="63" y="1583"/>
                      <a:pt x="0" y="1582"/>
                      <a:pt x="0" y="1635"/>
                    </a:cubicBezTo>
                    <a:cubicBezTo>
                      <a:pt x="0" y="1674"/>
                      <a:pt x="42" y="1672"/>
                      <a:pt x="68" y="1663"/>
                    </a:cubicBezTo>
                    <a:cubicBezTo>
                      <a:pt x="64" y="1655"/>
                      <a:pt x="64" y="1655"/>
                      <a:pt x="64" y="1655"/>
                    </a:cubicBezTo>
                    <a:cubicBezTo>
                      <a:pt x="68" y="1651"/>
                      <a:pt x="68" y="1651"/>
                      <a:pt x="68" y="1651"/>
                    </a:cubicBezTo>
                    <a:cubicBezTo>
                      <a:pt x="108" y="1671"/>
                      <a:pt x="108" y="1671"/>
                      <a:pt x="108" y="1671"/>
                    </a:cubicBezTo>
                    <a:cubicBezTo>
                      <a:pt x="84" y="1713"/>
                      <a:pt x="126" y="1746"/>
                      <a:pt x="131" y="1787"/>
                    </a:cubicBezTo>
                    <a:cubicBezTo>
                      <a:pt x="133" y="1811"/>
                      <a:pt x="117" y="1836"/>
                      <a:pt x="134" y="1858"/>
                    </a:cubicBezTo>
                    <a:cubicBezTo>
                      <a:pt x="149" y="1876"/>
                      <a:pt x="180" y="1872"/>
                      <a:pt x="191" y="1892"/>
                    </a:cubicBezTo>
                    <a:cubicBezTo>
                      <a:pt x="208" y="1921"/>
                      <a:pt x="171" y="1948"/>
                      <a:pt x="183" y="1975"/>
                    </a:cubicBezTo>
                    <a:cubicBezTo>
                      <a:pt x="195" y="2004"/>
                      <a:pt x="227" y="2020"/>
                      <a:pt x="247" y="2043"/>
                    </a:cubicBezTo>
                    <a:cubicBezTo>
                      <a:pt x="273" y="2072"/>
                      <a:pt x="295" y="2112"/>
                      <a:pt x="313" y="2147"/>
                    </a:cubicBezTo>
                    <a:cubicBezTo>
                      <a:pt x="322" y="2164"/>
                      <a:pt x="319" y="2225"/>
                      <a:pt x="311" y="2243"/>
                    </a:cubicBezTo>
                    <a:cubicBezTo>
                      <a:pt x="305" y="2255"/>
                      <a:pt x="292" y="2261"/>
                      <a:pt x="286" y="2272"/>
                    </a:cubicBezTo>
                    <a:cubicBezTo>
                      <a:pt x="277" y="2289"/>
                      <a:pt x="281" y="2304"/>
                      <a:pt x="300" y="2307"/>
                    </a:cubicBezTo>
                    <a:cubicBezTo>
                      <a:pt x="296" y="2317"/>
                      <a:pt x="286" y="2331"/>
                      <a:pt x="291" y="2342"/>
                    </a:cubicBezTo>
                    <a:cubicBezTo>
                      <a:pt x="297" y="2355"/>
                      <a:pt x="320" y="2351"/>
                      <a:pt x="332" y="2351"/>
                    </a:cubicBezTo>
                    <a:cubicBezTo>
                      <a:pt x="360" y="2349"/>
                      <a:pt x="400" y="2348"/>
                      <a:pt x="420" y="2371"/>
                    </a:cubicBezTo>
                    <a:cubicBezTo>
                      <a:pt x="403" y="2381"/>
                      <a:pt x="390" y="2409"/>
                      <a:pt x="412" y="2422"/>
                    </a:cubicBezTo>
                    <a:cubicBezTo>
                      <a:pt x="439" y="2439"/>
                      <a:pt x="478" y="2430"/>
                      <a:pt x="508" y="2440"/>
                    </a:cubicBezTo>
                    <a:cubicBezTo>
                      <a:pt x="529" y="2447"/>
                      <a:pt x="536" y="2468"/>
                      <a:pt x="552" y="2482"/>
                    </a:cubicBezTo>
                    <a:cubicBezTo>
                      <a:pt x="575" y="2503"/>
                      <a:pt x="591" y="2495"/>
                      <a:pt x="600" y="2531"/>
                    </a:cubicBezTo>
                    <a:cubicBezTo>
                      <a:pt x="580" y="2535"/>
                      <a:pt x="580" y="2535"/>
                      <a:pt x="580" y="2535"/>
                    </a:cubicBezTo>
                    <a:cubicBezTo>
                      <a:pt x="584" y="2594"/>
                      <a:pt x="666" y="2604"/>
                      <a:pt x="704" y="2633"/>
                    </a:cubicBezTo>
                    <a:cubicBezTo>
                      <a:pt x="736" y="2657"/>
                      <a:pt x="746" y="2690"/>
                      <a:pt x="788" y="2703"/>
                    </a:cubicBezTo>
                    <a:cubicBezTo>
                      <a:pt x="767" y="2752"/>
                      <a:pt x="786" y="2747"/>
                      <a:pt x="812" y="2787"/>
                    </a:cubicBezTo>
                    <a:cubicBezTo>
                      <a:pt x="796" y="2795"/>
                      <a:pt x="796" y="2795"/>
                      <a:pt x="796" y="2795"/>
                    </a:cubicBezTo>
                    <a:cubicBezTo>
                      <a:pt x="796" y="2803"/>
                      <a:pt x="796" y="2803"/>
                      <a:pt x="796" y="2803"/>
                    </a:cubicBezTo>
                    <a:cubicBezTo>
                      <a:pt x="837" y="2823"/>
                      <a:pt x="887" y="2832"/>
                      <a:pt x="922" y="2865"/>
                    </a:cubicBezTo>
                    <a:cubicBezTo>
                      <a:pt x="950" y="2890"/>
                      <a:pt x="929" y="2921"/>
                      <a:pt x="944" y="2950"/>
                    </a:cubicBezTo>
                    <a:cubicBezTo>
                      <a:pt x="962" y="2983"/>
                      <a:pt x="986" y="2993"/>
                      <a:pt x="1011" y="3016"/>
                    </a:cubicBezTo>
                    <a:cubicBezTo>
                      <a:pt x="1026" y="3029"/>
                      <a:pt x="1024" y="3047"/>
                      <a:pt x="1035" y="3061"/>
                    </a:cubicBezTo>
                    <a:cubicBezTo>
                      <a:pt x="1043" y="3070"/>
                      <a:pt x="1057" y="3071"/>
                      <a:pt x="1067" y="3078"/>
                    </a:cubicBezTo>
                    <a:cubicBezTo>
                      <a:pt x="1111" y="3105"/>
                      <a:pt x="1169" y="3141"/>
                      <a:pt x="1200" y="3071"/>
                    </a:cubicBezTo>
                    <a:cubicBezTo>
                      <a:pt x="1208" y="3071"/>
                      <a:pt x="1208" y="3071"/>
                      <a:pt x="1208" y="3071"/>
                    </a:cubicBezTo>
                    <a:cubicBezTo>
                      <a:pt x="1218" y="3086"/>
                      <a:pt x="1232" y="3080"/>
                      <a:pt x="1248" y="3086"/>
                    </a:cubicBezTo>
                    <a:cubicBezTo>
                      <a:pt x="1260" y="3091"/>
                      <a:pt x="1270" y="3104"/>
                      <a:pt x="1284" y="3105"/>
                    </a:cubicBezTo>
                    <a:cubicBezTo>
                      <a:pt x="1307" y="3105"/>
                      <a:pt x="1327" y="3070"/>
                      <a:pt x="1332" y="3051"/>
                    </a:cubicBezTo>
                    <a:cubicBezTo>
                      <a:pt x="1347" y="3053"/>
                      <a:pt x="1370" y="3058"/>
                      <a:pt x="1378" y="3074"/>
                    </a:cubicBezTo>
                    <a:cubicBezTo>
                      <a:pt x="1383" y="3084"/>
                      <a:pt x="1378" y="3095"/>
                      <a:pt x="1386" y="3104"/>
                    </a:cubicBezTo>
                    <a:cubicBezTo>
                      <a:pt x="1420" y="3141"/>
                      <a:pt x="1462" y="3188"/>
                      <a:pt x="1516" y="3191"/>
                    </a:cubicBezTo>
                    <a:cubicBezTo>
                      <a:pt x="1512" y="3231"/>
                      <a:pt x="1512" y="3231"/>
                      <a:pt x="1512" y="3231"/>
                    </a:cubicBezTo>
                    <a:cubicBezTo>
                      <a:pt x="1556" y="3227"/>
                      <a:pt x="1556" y="3227"/>
                      <a:pt x="1556" y="3227"/>
                    </a:cubicBezTo>
                    <a:cubicBezTo>
                      <a:pt x="1564" y="3255"/>
                      <a:pt x="1564" y="3255"/>
                      <a:pt x="1564" y="3255"/>
                    </a:cubicBezTo>
                    <a:cubicBezTo>
                      <a:pt x="1572" y="3255"/>
                      <a:pt x="1572" y="3255"/>
                      <a:pt x="1572" y="3255"/>
                    </a:cubicBezTo>
                    <a:cubicBezTo>
                      <a:pt x="1582" y="3229"/>
                      <a:pt x="1607" y="3197"/>
                      <a:pt x="1640" y="3206"/>
                    </a:cubicBezTo>
                    <a:cubicBezTo>
                      <a:pt x="1655" y="3209"/>
                      <a:pt x="1668" y="3222"/>
                      <a:pt x="1684" y="3224"/>
                    </a:cubicBezTo>
                    <a:cubicBezTo>
                      <a:pt x="1701" y="3225"/>
                      <a:pt x="1719" y="3206"/>
                      <a:pt x="1735" y="3212"/>
                    </a:cubicBezTo>
                    <a:cubicBezTo>
                      <a:pt x="1756" y="3219"/>
                      <a:pt x="1768" y="3261"/>
                      <a:pt x="1798" y="3248"/>
                    </a:cubicBezTo>
                    <a:cubicBezTo>
                      <a:pt x="1812" y="3243"/>
                      <a:pt x="1817" y="3223"/>
                      <a:pt x="1832" y="3216"/>
                    </a:cubicBezTo>
                    <a:cubicBezTo>
                      <a:pt x="1850" y="3207"/>
                      <a:pt x="1872" y="3213"/>
                      <a:pt x="1892" y="3209"/>
                    </a:cubicBezTo>
                    <a:cubicBezTo>
                      <a:pt x="1908" y="3206"/>
                      <a:pt x="1923" y="3194"/>
                      <a:pt x="1938" y="3193"/>
                    </a:cubicBezTo>
                    <a:cubicBezTo>
                      <a:pt x="1966" y="3190"/>
                      <a:pt x="1995" y="3221"/>
                      <a:pt x="2027" y="3209"/>
                    </a:cubicBezTo>
                    <a:cubicBezTo>
                      <a:pt x="2086" y="3185"/>
                      <a:pt x="2121" y="3103"/>
                      <a:pt x="2176" y="3070"/>
                    </a:cubicBezTo>
                    <a:cubicBezTo>
                      <a:pt x="2199" y="3057"/>
                      <a:pt x="2234" y="3063"/>
                      <a:pt x="2260" y="3063"/>
                    </a:cubicBezTo>
                    <a:cubicBezTo>
                      <a:pt x="2321" y="3063"/>
                      <a:pt x="2388" y="3049"/>
                      <a:pt x="2448" y="3063"/>
                    </a:cubicBezTo>
                    <a:cubicBezTo>
                      <a:pt x="2447" y="3043"/>
                      <a:pt x="2432" y="3030"/>
                      <a:pt x="2429" y="3011"/>
                    </a:cubicBezTo>
                    <a:cubicBezTo>
                      <a:pt x="2425" y="2986"/>
                      <a:pt x="2444" y="2961"/>
                      <a:pt x="2430" y="2936"/>
                    </a:cubicBezTo>
                    <a:cubicBezTo>
                      <a:pt x="2415" y="2910"/>
                      <a:pt x="2366" y="2905"/>
                      <a:pt x="2348" y="2927"/>
                    </a:cubicBezTo>
                    <a:cubicBezTo>
                      <a:pt x="2344" y="2927"/>
                      <a:pt x="2344" y="2927"/>
                      <a:pt x="2344" y="2927"/>
                    </a:cubicBezTo>
                    <a:cubicBezTo>
                      <a:pt x="2344" y="2903"/>
                      <a:pt x="2344" y="2903"/>
                      <a:pt x="2344" y="2903"/>
                    </a:cubicBezTo>
                    <a:cubicBezTo>
                      <a:pt x="2282" y="2856"/>
                      <a:pt x="2283" y="2777"/>
                      <a:pt x="2247" y="2712"/>
                    </a:cubicBezTo>
                    <a:cubicBezTo>
                      <a:pt x="2227" y="2678"/>
                      <a:pt x="2184" y="2662"/>
                      <a:pt x="2158" y="2634"/>
                    </a:cubicBezTo>
                    <a:cubicBezTo>
                      <a:pt x="2131" y="2605"/>
                      <a:pt x="2122" y="2569"/>
                      <a:pt x="2091" y="2545"/>
                    </a:cubicBezTo>
                    <a:cubicBezTo>
                      <a:pt x="2053" y="2515"/>
                      <a:pt x="2022" y="2513"/>
                      <a:pt x="1976" y="2507"/>
                    </a:cubicBezTo>
                    <a:cubicBezTo>
                      <a:pt x="1964" y="2505"/>
                      <a:pt x="1945" y="2502"/>
                      <a:pt x="1944" y="2486"/>
                    </a:cubicBezTo>
                    <a:cubicBezTo>
                      <a:pt x="1943" y="2469"/>
                      <a:pt x="1964" y="2462"/>
                      <a:pt x="1971" y="2449"/>
                    </a:cubicBezTo>
                    <a:cubicBezTo>
                      <a:pt x="1981" y="2433"/>
                      <a:pt x="1964" y="2411"/>
                      <a:pt x="1984" y="2401"/>
                    </a:cubicBezTo>
                    <a:cubicBezTo>
                      <a:pt x="2034" y="2375"/>
                      <a:pt x="2093" y="2437"/>
                      <a:pt x="2133" y="2375"/>
                    </a:cubicBezTo>
                    <a:cubicBezTo>
                      <a:pt x="2151" y="2347"/>
                      <a:pt x="2136" y="2287"/>
                      <a:pt x="2136" y="2255"/>
                    </a:cubicBezTo>
                    <a:cubicBezTo>
                      <a:pt x="2136" y="2229"/>
                      <a:pt x="2130" y="2200"/>
                      <a:pt x="2137" y="2175"/>
                    </a:cubicBezTo>
                    <a:cubicBezTo>
                      <a:pt x="2146" y="2145"/>
                      <a:pt x="2169" y="2118"/>
                      <a:pt x="2175" y="2087"/>
                    </a:cubicBezTo>
                    <a:cubicBezTo>
                      <a:pt x="2179" y="2067"/>
                      <a:pt x="2162" y="2050"/>
                      <a:pt x="2168" y="2031"/>
                    </a:cubicBezTo>
                    <a:cubicBezTo>
                      <a:pt x="2174" y="2012"/>
                      <a:pt x="2195" y="1974"/>
                      <a:pt x="2219" y="1980"/>
                    </a:cubicBezTo>
                    <a:cubicBezTo>
                      <a:pt x="2239" y="1985"/>
                      <a:pt x="2246" y="2013"/>
                      <a:pt x="2269" y="1994"/>
                    </a:cubicBezTo>
                    <a:cubicBezTo>
                      <a:pt x="2292" y="1976"/>
                      <a:pt x="2276" y="1965"/>
                      <a:pt x="2280" y="1943"/>
                    </a:cubicBezTo>
                    <a:cubicBezTo>
                      <a:pt x="2285" y="1915"/>
                      <a:pt x="2299" y="1890"/>
                      <a:pt x="2305" y="1863"/>
                    </a:cubicBezTo>
                    <a:cubicBezTo>
                      <a:pt x="2309" y="1848"/>
                      <a:pt x="2305" y="1833"/>
                      <a:pt x="2309" y="1819"/>
                    </a:cubicBezTo>
                    <a:cubicBezTo>
                      <a:pt x="2315" y="1800"/>
                      <a:pt x="2336" y="1796"/>
                      <a:pt x="2336" y="1775"/>
                    </a:cubicBezTo>
                    <a:cubicBezTo>
                      <a:pt x="2417" y="1668"/>
                      <a:pt x="2417" y="1668"/>
                      <a:pt x="2417" y="1668"/>
                    </a:cubicBezTo>
                    <a:cubicBezTo>
                      <a:pt x="2492" y="1655"/>
                      <a:pt x="2492" y="1655"/>
                      <a:pt x="2492" y="1655"/>
                    </a:cubicBezTo>
                    <a:cubicBezTo>
                      <a:pt x="2496" y="1627"/>
                      <a:pt x="2496" y="1627"/>
                      <a:pt x="2496" y="1627"/>
                    </a:cubicBezTo>
                    <a:cubicBezTo>
                      <a:pt x="2496" y="1623"/>
                      <a:pt x="2496" y="1623"/>
                      <a:pt x="2496" y="1623"/>
                    </a:cubicBezTo>
                    <a:cubicBezTo>
                      <a:pt x="2478" y="1556"/>
                      <a:pt x="2535" y="1520"/>
                      <a:pt x="2545" y="1459"/>
                    </a:cubicBezTo>
                    <a:cubicBezTo>
                      <a:pt x="2557" y="1393"/>
                      <a:pt x="2537" y="1330"/>
                      <a:pt x="2542" y="1263"/>
                    </a:cubicBezTo>
                    <a:cubicBezTo>
                      <a:pt x="2545" y="1214"/>
                      <a:pt x="2574" y="1159"/>
                      <a:pt x="2594" y="1115"/>
                    </a:cubicBezTo>
                    <a:cubicBezTo>
                      <a:pt x="2607" y="1087"/>
                      <a:pt x="2610" y="1059"/>
                      <a:pt x="2636" y="1039"/>
                    </a:cubicBezTo>
                    <a:cubicBezTo>
                      <a:pt x="2620" y="1000"/>
                      <a:pt x="2628" y="987"/>
                      <a:pt x="2637" y="950"/>
                    </a:cubicBezTo>
                    <a:cubicBezTo>
                      <a:pt x="2640" y="939"/>
                      <a:pt x="2635" y="922"/>
                      <a:pt x="2644" y="914"/>
                    </a:cubicBezTo>
                    <a:cubicBezTo>
                      <a:pt x="2673" y="888"/>
                      <a:pt x="2727" y="925"/>
                      <a:pt x="2728" y="859"/>
                    </a:cubicBezTo>
                    <a:cubicBezTo>
                      <a:pt x="2812" y="826"/>
                      <a:pt x="2812" y="826"/>
                      <a:pt x="2812" y="826"/>
                    </a:cubicBezTo>
                    <a:cubicBezTo>
                      <a:pt x="2853" y="823"/>
                      <a:pt x="2853" y="823"/>
                      <a:pt x="2853" y="823"/>
                    </a:cubicBezTo>
                    <a:cubicBezTo>
                      <a:pt x="2916" y="723"/>
                      <a:pt x="2916" y="723"/>
                      <a:pt x="2916" y="723"/>
                    </a:cubicBezTo>
                    <a:cubicBezTo>
                      <a:pt x="2891" y="711"/>
                      <a:pt x="2859" y="704"/>
                      <a:pt x="2837" y="687"/>
                    </a:cubicBezTo>
                    <a:cubicBezTo>
                      <a:pt x="2812" y="668"/>
                      <a:pt x="2794" y="637"/>
                      <a:pt x="2769" y="617"/>
                    </a:cubicBezTo>
                    <a:cubicBezTo>
                      <a:pt x="2753" y="604"/>
                      <a:pt x="2733" y="615"/>
                      <a:pt x="2720" y="598"/>
                    </a:cubicBezTo>
                    <a:cubicBezTo>
                      <a:pt x="2697" y="568"/>
                      <a:pt x="2696" y="531"/>
                      <a:pt x="2689" y="495"/>
                    </a:cubicBezTo>
                    <a:cubicBezTo>
                      <a:pt x="2675" y="416"/>
                      <a:pt x="2676" y="336"/>
                      <a:pt x="2668" y="259"/>
                    </a:cubicBezTo>
                    <a:cubicBezTo>
                      <a:pt x="2684" y="261"/>
                      <a:pt x="2687" y="254"/>
                      <a:pt x="2684" y="239"/>
                    </a:cubicBezTo>
                    <a:cubicBezTo>
                      <a:pt x="2654" y="245"/>
                      <a:pt x="2653" y="210"/>
                      <a:pt x="2656" y="187"/>
                    </a:cubicBezTo>
                    <a:cubicBezTo>
                      <a:pt x="2660" y="187"/>
                      <a:pt x="2660" y="187"/>
                      <a:pt x="2660" y="187"/>
                    </a:cubicBezTo>
                    <a:cubicBezTo>
                      <a:pt x="2661" y="204"/>
                      <a:pt x="2691" y="231"/>
                      <a:pt x="2688" y="206"/>
                    </a:cubicBezTo>
                    <a:cubicBezTo>
                      <a:pt x="2686" y="186"/>
                      <a:pt x="2658" y="170"/>
                      <a:pt x="2646" y="155"/>
                    </a:cubicBezTo>
                    <a:cubicBezTo>
                      <a:pt x="2619" y="121"/>
                      <a:pt x="2610" y="81"/>
                      <a:pt x="2620" y="39"/>
                    </a:cubicBezTo>
                    <a:cubicBezTo>
                      <a:pt x="1676" y="39"/>
                      <a:pt x="1676" y="39"/>
                      <a:pt x="1676" y="39"/>
                    </a:cubicBezTo>
                    <a:cubicBezTo>
                      <a:pt x="1680" y="29"/>
                      <a:pt x="1691" y="5"/>
                      <a:pt x="1672" y="3"/>
                    </a:cubicBezTo>
                    <a:cubicBezTo>
                      <a:pt x="1651" y="0"/>
                      <a:pt x="1644" y="35"/>
                      <a:pt x="1624" y="38"/>
                    </a:cubicBezTo>
                    <a:cubicBezTo>
                      <a:pt x="1555" y="49"/>
                      <a:pt x="1477" y="39"/>
                      <a:pt x="1408" y="39"/>
                    </a:cubicBezTo>
                    <a:lnTo>
                      <a:pt x="552" y="39"/>
                    </a:lnTo>
                    <a:close/>
                  </a:path>
                </a:pathLst>
              </a:custGeom>
              <a:solidFill>
                <a:srgbClr val="1AA4E1"/>
              </a:solidFill>
              <a:ln w="3175">
                <a:solidFill>
                  <a:schemeClr val="bg1"/>
                </a:solidFill>
                <a:round/>
                <a:headEnd/>
                <a:tailEnd/>
              </a:ln>
            </p:spPr>
            <p:txBody>
              <a:bodyPr vert="horz" wrap="square" lIns="121920" tIns="60960" rIns="121920" bIns="60960" numCol="1" anchor="t" anchorCtr="0" compatLnSpc="1">
                <a:prstTxWarp prst="textNoShape">
                  <a:avLst/>
                </a:prstTxWarp>
              </a:bodyPr>
              <a:lstStyle/>
              <a:p>
                <a:endParaRPr lang="de-DE"/>
              </a:p>
            </p:txBody>
          </p:sp>
          <p:sp>
            <p:nvSpPr>
              <p:cNvPr id="279" name="Freeform 14">
                <a:extLst>
                  <a:ext uri="{FF2B5EF4-FFF2-40B4-BE49-F238E27FC236}">
                    <a16:creationId xmlns:a16="http://schemas.microsoft.com/office/drawing/2014/main" id="{3883EFA8-35EC-75AA-B5B3-7F4624BC0DA8}"/>
                  </a:ext>
                </a:extLst>
              </p:cNvPr>
              <p:cNvSpPr>
                <a:spLocks/>
              </p:cNvSpPr>
              <p:nvPr/>
            </p:nvSpPr>
            <p:spPr bwMode="auto">
              <a:xfrm>
                <a:off x="1764188" y="2020751"/>
                <a:ext cx="647700" cy="439738"/>
              </a:xfrm>
              <a:custGeom>
                <a:avLst/>
                <a:gdLst/>
                <a:ahLst/>
                <a:cxnLst>
                  <a:cxn ang="0">
                    <a:pos x="1271" y="121"/>
                  </a:cxn>
                  <a:cxn ang="0">
                    <a:pos x="1215" y="173"/>
                  </a:cxn>
                  <a:cxn ang="0">
                    <a:pos x="1116" y="269"/>
                  </a:cxn>
                  <a:cxn ang="0">
                    <a:pos x="1032" y="325"/>
                  </a:cxn>
                  <a:cxn ang="0">
                    <a:pos x="940" y="340"/>
                  </a:cxn>
                  <a:cxn ang="0">
                    <a:pos x="776" y="381"/>
                  </a:cxn>
                  <a:cxn ang="0">
                    <a:pos x="820" y="409"/>
                  </a:cxn>
                  <a:cxn ang="0">
                    <a:pos x="572" y="525"/>
                  </a:cxn>
                  <a:cxn ang="0">
                    <a:pos x="428" y="597"/>
                  </a:cxn>
                  <a:cxn ang="0">
                    <a:pos x="336" y="579"/>
                  </a:cxn>
                  <a:cxn ang="0">
                    <a:pos x="224" y="601"/>
                  </a:cxn>
                  <a:cxn ang="0">
                    <a:pos x="123" y="717"/>
                  </a:cxn>
                  <a:cxn ang="0">
                    <a:pos x="9" y="858"/>
                  </a:cxn>
                  <a:cxn ang="0">
                    <a:pos x="39" y="957"/>
                  </a:cxn>
                  <a:cxn ang="0">
                    <a:pos x="52" y="1033"/>
                  </a:cxn>
                  <a:cxn ang="0">
                    <a:pos x="110" y="1154"/>
                  </a:cxn>
                  <a:cxn ang="0">
                    <a:pos x="112" y="1209"/>
                  </a:cxn>
                  <a:cxn ang="0">
                    <a:pos x="286" y="1397"/>
                  </a:cxn>
                  <a:cxn ang="0">
                    <a:pos x="312" y="1541"/>
                  </a:cxn>
                  <a:cxn ang="0">
                    <a:pos x="373" y="1421"/>
                  </a:cxn>
                  <a:cxn ang="0">
                    <a:pos x="464" y="1298"/>
                  </a:cxn>
                  <a:cxn ang="0">
                    <a:pos x="608" y="1299"/>
                  </a:cxn>
                  <a:cxn ang="0">
                    <a:pos x="728" y="1309"/>
                  </a:cxn>
                  <a:cxn ang="0">
                    <a:pos x="749" y="1213"/>
                  </a:cxn>
                  <a:cxn ang="0">
                    <a:pos x="772" y="1149"/>
                  </a:cxn>
                  <a:cxn ang="0">
                    <a:pos x="932" y="1029"/>
                  </a:cxn>
                  <a:cxn ang="0">
                    <a:pos x="1072" y="1146"/>
                  </a:cxn>
                  <a:cxn ang="0">
                    <a:pos x="1188" y="1172"/>
                  </a:cxn>
                  <a:cxn ang="0">
                    <a:pos x="1432" y="1137"/>
                  </a:cxn>
                  <a:cxn ang="0">
                    <a:pos x="1458" y="1111"/>
                  </a:cxn>
                  <a:cxn ang="0">
                    <a:pos x="1596" y="1099"/>
                  </a:cxn>
                  <a:cxn ang="0">
                    <a:pos x="1748" y="1033"/>
                  </a:cxn>
                  <a:cxn ang="0">
                    <a:pos x="1828" y="1054"/>
                  </a:cxn>
                  <a:cxn ang="0">
                    <a:pos x="1900" y="1005"/>
                  </a:cxn>
                  <a:cxn ang="0">
                    <a:pos x="2052" y="1012"/>
                  </a:cxn>
                  <a:cxn ang="0">
                    <a:pos x="2164" y="1045"/>
                  </a:cxn>
                  <a:cxn ang="0">
                    <a:pos x="2208" y="1016"/>
                  </a:cxn>
                  <a:cxn ang="0">
                    <a:pos x="2240" y="937"/>
                  </a:cxn>
                  <a:cxn ang="0">
                    <a:pos x="2100" y="849"/>
                  </a:cxn>
                  <a:cxn ang="0">
                    <a:pos x="2096" y="757"/>
                  </a:cxn>
                  <a:cxn ang="0">
                    <a:pos x="2004" y="681"/>
                  </a:cxn>
                  <a:cxn ang="0">
                    <a:pos x="1880" y="609"/>
                  </a:cxn>
                  <a:cxn ang="0">
                    <a:pos x="1853" y="528"/>
                  </a:cxn>
                  <a:cxn ang="0">
                    <a:pos x="1713" y="468"/>
                  </a:cxn>
                  <a:cxn ang="0">
                    <a:pos x="1724" y="421"/>
                  </a:cxn>
                  <a:cxn ang="0">
                    <a:pos x="1600" y="345"/>
                  </a:cxn>
                  <a:cxn ang="0">
                    <a:pos x="1620" y="273"/>
                  </a:cxn>
                  <a:cxn ang="0">
                    <a:pos x="1624" y="237"/>
                  </a:cxn>
                  <a:cxn ang="0">
                    <a:pos x="1404" y="4"/>
                  </a:cxn>
                </a:cxnLst>
                <a:rect l="0" t="0" r="r" b="b"/>
                <a:pathLst>
                  <a:path w="2268" h="1541">
                    <a:moveTo>
                      <a:pt x="1272" y="61"/>
                    </a:moveTo>
                    <a:cubicBezTo>
                      <a:pt x="1270" y="78"/>
                      <a:pt x="1278" y="106"/>
                      <a:pt x="1271" y="121"/>
                    </a:cubicBezTo>
                    <a:cubicBezTo>
                      <a:pt x="1264" y="135"/>
                      <a:pt x="1248" y="135"/>
                      <a:pt x="1237" y="143"/>
                    </a:cubicBezTo>
                    <a:cubicBezTo>
                      <a:pt x="1226" y="151"/>
                      <a:pt x="1225" y="165"/>
                      <a:pt x="1215" y="173"/>
                    </a:cubicBezTo>
                    <a:cubicBezTo>
                      <a:pt x="1204" y="181"/>
                      <a:pt x="1191" y="181"/>
                      <a:pt x="1180" y="190"/>
                    </a:cubicBezTo>
                    <a:cubicBezTo>
                      <a:pt x="1153" y="212"/>
                      <a:pt x="1141" y="245"/>
                      <a:pt x="1116" y="269"/>
                    </a:cubicBezTo>
                    <a:cubicBezTo>
                      <a:pt x="1102" y="283"/>
                      <a:pt x="1081" y="286"/>
                      <a:pt x="1066" y="298"/>
                    </a:cubicBezTo>
                    <a:cubicBezTo>
                      <a:pt x="1054" y="307"/>
                      <a:pt x="1049" y="322"/>
                      <a:pt x="1032" y="325"/>
                    </a:cubicBezTo>
                    <a:cubicBezTo>
                      <a:pt x="1019" y="327"/>
                      <a:pt x="1005" y="322"/>
                      <a:pt x="992" y="323"/>
                    </a:cubicBezTo>
                    <a:cubicBezTo>
                      <a:pt x="974" y="325"/>
                      <a:pt x="958" y="337"/>
                      <a:pt x="940" y="340"/>
                    </a:cubicBezTo>
                    <a:cubicBezTo>
                      <a:pt x="906" y="345"/>
                      <a:pt x="871" y="344"/>
                      <a:pt x="836" y="345"/>
                    </a:cubicBezTo>
                    <a:cubicBezTo>
                      <a:pt x="811" y="346"/>
                      <a:pt x="784" y="355"/>
                      <a:pt x="776" y="381"/>
                    </a:cubicBezTo>
                    <a:cubicBezTo>
                      <a:pt x="820" y="405"/>
                      <a:pt x="820" y="405"/>
                      <a:pt x="820" y="405"/>
                    </a:cubicBezTo>
                    <a:cubicBezTo>
                      <a:pt x="820" y="409"/>
                      <a:pt x="820" y="409"/>
                      <a:pt x="820" y="409"/>
                    </a:cubicBezTo>
                    <a:cubicBezTo>
                      <a:pt x="787" y="438"/>
                      <a:pt x="765" y="493"/>
                      <a:pt x="723" y="511"/>
                    </a:cubicBezTo>
                    <a:cubicBezTo>
                      <a:pt x="680" y="530"/>
                      <a:pt x="617" y="519"/>
                      <a:pt x="572" y="525"/>
                    </a:cubicBezTo>
                    <a:cubicBezTo>
                      <a:pt x="532" y="530"/>
                      <a:pt x="505" y="552"/>
                      <a:pt x="475" y="573"/>
                    </a:cubicBezTo>
                    <a:cubicBezTo>
                      <a:pt x="458" y="584"/>
                      <a:pt x="439" y="578"/>
                      <a:pt x="428" y="597"/>
                    </a:cubicBezTo>
                    <a:cubicBezTo>
                      <a:pt x="409" y="584"/>
                      <a:pt x="392" y="569"/>
                      <a:pt x="388" y="545"/>
                    </a:cubicBezTo>
                    <a:cubicBezTo>
                      <a:pt x="361" y="548"/>
                      <a:pt x="357" y="567"/>
                      <a:pt x="336" y="579"/>
                    </a:cubicBezTo>
                    <a:cubicBezTo>
                      <a:pt x="317" y="591"/>
                      <a:pt x="292" y="585"/>
                      <a:pt x="284" y="609"/>
                    </a:cubicBezTo>
                    <a:cubicBezTo>
                      <a:pt x="224" y="601"/>
                      <a:pt x="224" y="601"/>
                      <a:pt x="224" y="601"/>
                    </a:cubicBezTo>
                    <a:cubicBezTo>
                      <a:pt x="201" y="619"/>
                      <a:pt x="172" y="625"/>
                      <a:pt x="152" y="651"/>
                    </a:cubicBezTo>
                    <a:cubicBezTo>
                      <a:pt x="137" y="669"/>
                      <a:pt x="133" y="696"/>
                      <a:pt x="123" y="717"/>
                    </a:cubicBezTo>
                    <a:cubicBezTo>
                      <a:pt x="112" y="745"/>
                      <a:pt x="86" y="783"/>
                      <a:pt x="69" y="809"/>
                    </a:cubicBezTo>
                    <a:cubicBezTo>
                      <a:pt x="54" y="830"/>
                      <a:pt x="19" y="834"/>
                      <a:pt x="9" y="858"/>
                    </a:cubicBezTo>
                    <a:cubicBezTo>
                      <a:pt x="0" y="878"/>
                      <a:pt x="24" y="891"/>
                      <a:pt x="40" y="889"/>
                    </a:cubicBezTo>
                    <a:cubicBezTo>
                      <a:pt x="39" y="957"/>
                      <a:pt x="39" y="957"/>
                      <a:pt x="39" y="957"/>
                    </a:cubicBezTo>
                    <a:cubicBezTo>
                      <a:pt x="28" y="993"/>
                      <a:pt x="28" y="993"/>
                      <a:pt x="28" y="993"/>
                    </a:cubicBezTo>
                    <a:cubicBezTo>
                      <a:pt x="52" y="1033"/>
                      <a:pt x="52" y="1033"/>
                      <a:pt x="52" y="1033"/>
                    </a:cubicBezTo>
                    <a:cubicBezTo>
                      <a:pt x="61" y="1113"/>
                      <a:pt x="61" y="1113"/>
                      <a:pt x="61" y="1113"/>
                    </a:cubicBezTo>
                    <a:cubicBezTo>
                      <a:pt x="110" y="1154"/>
                      <a:pt x="110" y="1154"/>
                      <a:pt x="110" y="1154"/>
                    </a:cubicBezTo>
                    <a:cubicBezTo>
                      <a:pt x="132" y="1205"/>
                      <a:pt x="132" y="1205"/>
                      <a:pt x="132" y="1205"/>
                    </a:cubicBezTo>
                    <a:cubicBezTo>
                      <a:pt x="112" y="1209"/>
                      <a:pt x="112" y="1209"/>
                      <a:pt x="112" y="1209"/>
                    </a:cubicBezTo>
                    <a:cubicBezTo>
                      <a:pt x="126" y="1268"/>
                      <a:pt x="193" y="1332"/>
                      <a:pt x="240" y="1368"/>
                    </a:cubicBezTo>
                    <a:cubicBezTo>
                      <a:pt x="256" y="1380"/>
                      <a:pt x="274" y="1381"/>
                      <a:pt x="286" y="1397"/>
                    </a:cubicBezTo>
                    <a:cubicBezTo>
                      <a:pt x="304" y="1420"/>
                      <a:pt x="291" y="1451"/>
                      <a:pt x="293" y="1477"/>
                    </a:cubicBezTo>
                    <a:cubicBezTo>
                      <a:pt x="295" y="1500"/>
                      <a:pt x="311" y="1518"/>
                      <a:pt x="312" y="1541"/>
                    </a:cubicBezTo>
                    <a:cubicBezTo>
                      <a:pt x="336" y="1533"/>
                      <a:pt x="335" y="1502"/>
                      <a:pt x="343" y="1481"/>
                    </a:cubicBezTo>
                    <a:cubicBezTo>
                      <a:pt x="351" y="1461"/>
                      <a:pt x="369" y="1443"/>
                      <a:pt x="373" y="1421"/>
                    </a:cubicBezTo>
                    <a:cubicBezTo>
                      <a:pt x="380" y="1384"/>
                      <a:pt x="371" y="1351"/>
                      <a:pt x="393" y="1314"/>
                    </a:cubicBezTo>
                    <a:cubicBezTo>
                      <a:pt x="408" y="1289"/>
                      <a:pt x="441" y="1301"/>
                      <a:pt x="464" y="1298"/>
                    </a:cubicBezTo>
                    <a:cubicBezTo>
                      <a:pt x="489" y="1295"/>
                      <a:pt x="517" y="1279"/>
                      <a:pt x="540" y="1278"/>
                    </a:cubicBezTo>
                    <a:cubicBezTo>
                      <a:pt x="564" y="1277"/>
                      <a:pt x="586" y="1295"/>
                      <a:pt x="608" y="1299"/>
                    </a:cubicBezTo>
                    <a:cubicBezTo>
                      <a:pt x="630" y="1303"/>
                      <a:pt x="642" y="1295"/>
                      <a:pt x="660" y="1313"/>
                    </a:cubicBezTo>
                    <a:cubicBezTo>
                      <a:pt x="688" y="1303"/>
                      <a:pt x="706" y="1270"/>
                      <a:pt x="728" y="1309"/>
                    </a:cubicBezTo>
                    <a:cubicBezTo>
                      <a:pt x="740" y="1305"/>
                      <a:pt x="740" y="1305"/>
                      <a:pt x="740" y="1305"/>
                    </a:cubicBezTo>
                    <a:cubicBezTo>
                      <a:pt x="749" y="1213"/>
                      <a:pt x="749" y="1213"/>
                      <a:pt x="749" y="1213"/>
                    </a:cubicBezTo>
                    <a:cubicBezTo>
                      <a:pt x="732" y="1157"/>
                      <a:pt x="732" y="1157"/>
                      <a:pt x="732" y="1157"/>
                    </a:cubicBezTo>
                    <a:cubicBezTo>
                      <a:pt x="772" y="1149"/>
                      <a:pt x="772" y="1149"/>
                      <a:pt x="772" y="1149"/>
                    </a:cubicBezTo>
                    <a:cubicBezTo>
                      <a:pt x="824" y="1057"/>
                      <a:pt x="824" y="1057"/>
                      <a:pt x="824" y="1057"/>
                    </a:cubicBezTo>
                    <a:cubicBezTo>
                      <a:pt x="867" y="1050"/>
                      <a:pt x="881" y="1007"/>
                      <a:pt x="932" y="1029"/>
                    </a:cubicBezTo>
                    <a:cubicBezTo>
                      <a:pt x="961" y="1041"/>
                      <a:pt x="1008" y="1066"/>
                      <a:pt x="1030" y="1089"/>
                    </a:cubicBezTo>
                    <a:cubicBezTo>
                      <a:pt x="1046" y="1106"/>
                      <a:pt x="1051" y="1136"/>
                      <a:pt x="1072" y="1146"/>
                    </a:cubicBezTo>
                    <a:cubicBezTo>
                      <a:pt x="1093" y="1156"/>
                      <a:pt x="1118" y="1142"/>
                      <a:pt x="1140" y="1146"/>
                    </a:cubicBezTo>
                    <a:cubicBezTo>
                      <a:pt x="1159" y="1149"/>
                      <a:pt x="1169" y="1168"/>
                      <a:pt x="1188" y="1172"/>
                    </a:cubicBezTo>
                    <a:cubicBezTo>
                      <a:pt x="1220" y="1178"/>
                      <a:pt x="1254" y="1167"/>
                      <a:pt x="1284" y="1173"/>
                    </a:cubicBezTo>
                    <a:cubicBezTo>
                      <a:pt x="1341" y="1184"/>
                      <a:pt x="1429" y="1235"/>
                      <a:pt x="1432" y="1137"/>
                    </a:cubicBezTo>
                    <a:cubicBezTo>
                      <a:pt x="1448" y="1137"/>
                      <a:pt x="1448" y="1137"/>
                      <a:pt x="1448" y="1137"/>
                    </a:cubicBezTo>
                    <a:cubicBezTo>
                      <a:pt x="1451" y="1128"/>
                      <a:pt x="1454" y="1120"/>
                      <a:pt x="1458" y="1111"/>
                    </a:cubicBezTo>
                    <a:cubicBezTo>
                      <a:pt x="1488" y="1050"/>
                      <a:pt x="1521" y="1125"/>
                      <a:pt x="1568" y="1120"/>
                    </a:cubicBezTo>
                    <a:cubicBezTo>
                      <a:pt x="1579" y="1118"/>
                      <a:pt x="1587" y="1105"/>
                      <a:pt x="1596" y="1099"/>
                    </a:cubicBezTo>
                    <a:cubicBezTo>
                      <a:pt x="1621" y="1085"/>
                      <a:pt x="1650" y="1077"/>
                      <a:pt x="1676" y="1067"/>
                    </a:cubicBezTo>
                    <a:cubicBezTo>
                      <a:pt x="1697" y="1058"/>
                      <a:pt x="1741" y="1057"/>
                      <a:pt x="1748" y="1033"/>
                    </a:cubicBezTo>
                    <a:cubicBezTo>
                      <a:pt x="1768" y="1037"/>
                      <a:pt x="1777" y="1058"/>
                      <a:pt x="1796" y="1062"/>
                    </a:cubicBezTo>
                    <a:cubicBezTo>
                      <a:pt x="1807" y="1064"/>
                      <a:pt x="1817" y="1056"/>
                      <a:pt x="1828" y="1054"/>
                    </a:cubicBezTo>
                    <a:cubicBezTo>
                      <a:pt x="1846" y="1050"/>
                      <a:pt x="1938" y="1050"/>
                      <a:pt x="1900" y="1009"/>
                    </a:cubicBezTo>
                    <a:cubicBezTo>
                      <a:pt x="1900" y="1005"/>
                      <a:pt x="1900" y="1005"/>
                      <a:pt x="1900" y="1005"/>
                    </a:cubicBezTo>
                    <a:cubicBezTo>
                      <a:pt x="1938" y="974"/>
                      <a:pt x="1955" y="1001"/>
                      <a:pt x="1996" y="1014"/>
                    </a:cubicBezTo>
                    <a:cubicBezTo>
                      <a:pt x="2016" y="1020"/>
                      <a:pt x="2033" y="1007"/>
                      <a:pt x="2052" y="1012"/>
                    </a:cubicBezTo>
                    <a:cubicBezTo>
                      <a:pt x="2070" y="1015"/>
                      <a:pt x="2082" y="1032"/>
                      <a:pt x="2100" y="1036"/>
                    </a:cubicBezTo>
                    <a:cubicBezTo>
                      <a:pt x="2124" y="1041"/>
                      <a:pt x="2141" y="1030"/>
                      <a:pt x="2164" y="1045"/>
                    </a:cubicBezTo>
                    <a:cubicBezTo>
                      <a:pt x="2168" y="1045"/>
                      <a:pt x="2168" y="1045"/>
                      <a:pt x="2168" y="1045"/>
                    </a:cubicBezTo>
                    <a:cubicBezTo>
                      <a:pt x="2179" y="1032"/>
                      <a:pt x="2190" y="1017"/>
                      <a:pt x="2208" y="1016"/>
                    </a:cubicBezTo>
                    <a:cubicBezTo>
                      <a:pt x="2230" y="1016"/>
                      <a:pt x="2254" y="1041"/>
                      <a:pt x="2268" y="1017"/>
                    </a:cubicBezTo>
                    <a:cubicBezTo>
                      <a:pt x="2233" y="989"/>
                      <a:pt x="2255" y="969"/>
                      <a:pt x="2240" y="937"/>
                    </a:cubicBezTo>
                    <a:cubicBezTo>
                      <a:pt x="2217" y="890"/>
                      <a:pt x="2147" y="868"/>
                      <a:pt x="2100" y="857"/>
                    </a:cubicBezTo>
                    <a:cubicBezTo>
                      <a:pt x="2100" y="849"/>
                      <a:pt x="2100" y="849"/>
                      <a:pt x="2100" y="849"/>
                    </a:cubicBezTo>
                    <a:cubicBezTo>
                      <a:pt x="2133" y="830"/>
                      <a:pt x="2084" y="814"/>
                      <a:pt x="2079" y="796"/>
                    </a:cubicBezTo>
                    <a:cubicBezTo>
                      <a:pt x="2075" y="782"/>
                      <a:pt x="2089" y="768"/>
                      <a:pt x="2096" y="757"/>
                    </a:cubicBezTo>
                    <a:cubicBezTo>
                      <a:pt x="2049" y="732"/>
                      <a:pt x="2049" y="732"/>
                      <a:pt x="2049" y="732"/>
                    </a:cubicBezTo>
                    <a:cubicBezTo>
                      <a:pt x="2004" y="681"/>
                      <a:pt x="2004" y="681"/>
                      <a:pt x="2004" y="681"/>
                    </a:cubicBezTo>
                    <a:cubicBezTo>
                      <a:pt x="1932" y="645"/>
                      <a:pt x="1932" y="645"/>
                      <a:pt x="1932" y="645"/>
                    </a:cubicBezTo>
                    <a:cubicBezTo>
                      <a:pt x="1880" y="609"/>
                      <a:pt x="1880" y="609"/>
                      <a:pt x="1880" y="609"/>
                    </a:cubicBezTo>
                    <a:cubicBezTo>
                      <a:pt x="1885" y="600"/>
                      <a:pt x="1895" y="593"/>
                      <a:pt x="1899" y="584"/>
                    </a:cubicBezTo>
                    <a:cubicBezTo>
                      <a:pt x="1916" y="548"/>
                      <a:pt x="1870" y="543"/>
                      <a:pt x="1853" y="528"/>
                    </a:cubicBezTo>
                    <a:cubicBezTo>
                      <a:pt x="1837" y="514"/>
                      <a:pt x="1830" y="494"/>
                      <a:pt x="1808" y="487"/>
                    </a:cubicBezTo>
                    <a:cubicBezTo>
                      <a:pt x="1779" y="477"/>
                      <a:pt x="1740" y="487"/>
                      <a:pt x="1713" y="468"/>
                    </a:cubicBezTo>
                    <a:cubicBezTo>
                      <a:pt x="1694" y="455"/>
                      <a:pt x="1712" y="435"/>
                      <a:pt x="1724" y="425"/>
                    </a:cubicBezTo>
                    <a:cubicBezTo>
                      <a:pt x="1724" y="421"/>
                      <a:pt x="1724" y="421"/>
                      <a:pt x="1724" y="421"/>
                    </a:cubicBezTo>
                    <a:cubicBezTo>
                      <a:pt x="1689" y="386"/>
                      <a:pt x="1634" y="397"/>
                      <a:pt x="1588" y="397"/>
                    </a:cubicBezTo>
                    <a:cubicBezTo>
                      <a:pt x="1599" y="379"/>
                      <a:pt x="1606" y="366"/>
                      <a:pt x="1600" y="345"/>
                    </a:cubicBezTo>
                    <a:cubicBezTo>
                      <a:pt x="1584" y="353"/>
                      <a:pt x="1584" y="353"/>
                      <a:pt x="1584" y="353"/>
                    </a:cubicBezTo>
                    <a:cubicBezTo>
                      <a:pt x="1620" y="273"/>
                      <a:pt x="1620" y="273"/>
                      <a:pt x="1620" y="273"/>
                    </a:cubicBezTo>
                    <a:cubicBezTo>
                      <a:pt x="1608" y="269"/>
                      <a:pt x="1608" y="269"/>
                      <a:pt x="1608" y="269"/>
                    </a:cubicBezTo>
                    <a:cubicBezTo>
                      <a:pt x="1624" y="237"/>
                      <a:pt x="1624" y="237"/>
                      <a:pt x="1624" y="237"/>
                    </a:cubicBezTo>
                    <a:cubicBezTo>
                      <a:pt x="1593" y="164"/>
                      <a:pt x="1563" y="108"/>
                      <a:pt x="1504" y="52"/>
                    </a:cubicBezTo>
                    <a:cubicBezTo>
                      <a:pt x="1472" y="20"/>
                      <a:pt x="1455" y="0"/>
                      <a:pt x="1404" y="4"/>
                    </a:cubicBezTo>
                    <a:cubicBezTo>
                      <a:pt x="1353" y="8"/>
                      <a:pt x="1320" y="54"/>
                      <a:pt x="1272" y="61"/>
                    </a:cubicBezTo>
                    <a:close/>
                  </a:path>
                </a:pathLst>
              </a:custGeom>
              <a:grpFill/>
              <a:ln w="3175">
                <a:noFill/>
                <a:round/>
                <a:headEnd/>
                <a:tailEnd/>
              </a:ln>
            </p:spPr>
            <p:txBody>
              <a:bodyPr vert="horz" wrap="square" lIns="121920" tIns="60960" rIns="121920" bIns="60960" numCol="1" anchor="t" anchorCtr="0" compatLnSpc="1">
                <a:prstTxWarp prst="textNoShape">
                  <a:avLst/>
                </a:prstTxWarp>
              </a:bodyPr>
              <a:lstStyle/>
              <a:p>
                <a:endParaRPr lang="de-DE"/>
              </a:p>
            </p:txBody>
          </p:sp>
          <p:sp>
            <p:nvSpPr>
              <p:cNvPr id="280" name="Freeform 15">
                <a:extLst>
                  <a:ext uri="{FF2B5EF4-FFF2-40B4-BE49-F238E27FC236}">
                    <a16:creationId xmlns:a16="http://schemas.microsoft.com/office/drawing/2014/main" id="{96C9C492-AB84-4459-02B2-E72BBC676AAE}"/>
                  </a:ext>
                </a:extLst>
              </p:cNvPr>
              <p:cNvSpPr>
                <a:spLocks noEditPoints="1"/>
              </p:cNvSpPr>
              <p:nvPr/>
            </p:nvSpPr>
            <p:spPr bwMode="auto">
              <a:xfrm>
                <a:off x="1189513" y="1877876"/>
                <a:ext cx="596900" cy="485775"/>
              </a:xfrm>
              <a:custGeom>
                <a:avLst/>
                <a:gdLst/>
                <a:ahLst/>
                <a:cxnLst>
                  <a:cxn ang="0">
                    <a:pos x="160" y="345"/>
                  </a:cxn>
                  <a:cxn ang="0">
                    <a:pos x="172" y="377"/>
                  </a:cxn>
                  <a:cxn ang="0">
                    <a:pos x="196" y="605"/>
                  </a:cxn>
                  <a:cxn ang="0">
                    <a:pos x="118" y="712"/>
                  </a:cxn>
                  <a:cxn ang="0">
                    <a:pos x="72" y="831"/>
                  </a:cxn>
                  <a:cxn ang="0">
                    <a:pos x="2" y="1037"/>
                  </a:cxn>
                  <a:cxn ang="0">
                    <a:pos x="0" y="1101"/>
                  </a:cxn>
                  <a:cxn ang="0">
                    <a:pos x="8" y="1317"/>
                  </a:cxn>
                  <a:cxn ang="0">
                    <a:pos x="192" y="1273"/>
                  </a:cxn>
                  <a:cxn ang="0">
                    <a:pos x="152" y="1309"/>
                  </a:cxn>
                  <a:cxn ang="0">
                    <a:pos x="488" y="1441"/>
                  </a:cxn>
                  <a:cxn ang="0">
                    <a:pos x="440" y="1455"/>
                  </a:cxn>
                  <a:cxn ang="0">
                    <a:pos x="512" y="1457"/>
                  </a:cxn>
                  <a:cxn ang="0">
                    <a:pos x="464" y="1525"/>
                  </a:cxn>
                  <a:cxn ang="0">
                    <a:pos x="472" y="1537"/>
                  </a:cxn>
                  <a:cxn ang="0">
                    <a:pos x="484" y="1545"/>
                  </a:cxn>
                  <a:cxn ang="0">
                    <a:pos x="632" y="1645"/>
                  </a:cxn>
                  <a:cxn ang="0">
                    <a:pos x="704" y="1669"/>
                  </a:cxn>
                  <a:cxn ang="0">
                    <a:pos x="748" y="1653"/>
                  </a:cxn>
                  <a:cxn ang="0">
                    <a:pos x="932" y="1629"/>
                  </a:cxn>
                  <a:cxn ang="0">
                    <a:pos x="1076" y="1521"/>
                  </a:cxn>
                  <a:cxn ang="0">
                    <a:pos x="1084" y="1406"/>
                  </a:cxn>
                  <a:cxn ang="0">
                    <a:pos x="1224" y="1289"/>
                  </a:cxn>
                  <a:cxn ang="0">
                    <a:pos x="1300" y="1205"/>
                  </a:cxn>
                  <a:cxn ang="0">
                    <a:pos x="1426" y="1238"/>
                  </a:cxn>
                  <a:cxn ang="0">
                    <a:pos x="1463" y="1298"/>
                  </a:cxn>
                  <a:cxn ang="0">
                    <a:pos x="1544" y="1225"/>
                  </a:cxn>
                  <a:cxn ang="0">
                    <a:pos x="1628" y="1101"/>
                  </a:cxn>
                  <a:cxn ang="0">
                    <a:pos x="1696" y="925"/>
                  </a:cxn>
                  <a:cxn ang="0">
                    <a:pos x="1785" y="786"/>
                  </a:cxn>
                  <a:cxn ang="0">
                    <a:pos x="1843" y="685"/>
                  </a:cxn>
                  <a:cxn ang="0">
                    <a:pos x="1884" y="593"/>
                  </a:cxn>
                  <a:cxn ang="0">
                    <a:pos x="2077" y="416"/>
                  </a:cxn>
                  <a:cxn ang="0">
                    <a:pos x="2000" y="265"/>
                  </a:cxn>
                  <a:cxn ang="0">
                    <a:pos x="2008" y="249"/>
                  </a:cxn>
                  <a:cxn ang="0">
                    <a:pos x="1901" y="35"/>
                  </a:cxn>
                  <a:cxn ang="0">
                    <a:pos x="1768" y="76"/>
                  </a:cxn>
                  <a:cxn ang="0">
                    <a:pos x="1584" y="109"/>
                  </a:cxn>
                  <a:cxn ang="0">
                    <a:pos x="1260" y="133"/>
                  </a:cxn>
                  <a:cxn ang="0">
                    <a:pos x="1000" y="140"/>
                  </a:cxn>
                  <a:cxn ang="0">
                    <a:pos x="752" y="156"/>
                  </a:cxn>
                  <a:cxn ang="0">
                    <a:pos x="544" y="23"/>
                  </a:cxn>
                  <a:cxn ang="0">
                    <a:pos x="440" y="28"/>
                  </a:cxn>
                  <a:cxn ang="0">
                    <a:pos x="251" y="125"/>
                  </a:cxn>
                  <a:cxn ang="0">
                    <a:pos x="175" y="239"/>
                  </a:cxn>
                  <a:cxn ang="0">
                    <a:pos x="800" y="1657"/>
                  </a:cxn>
                  <a:cxn ang="0">
                    <a:pos x="800" y="1657"/>
                  </a:cxn>
                  <a:cxn ang="0">
                    <a:pos x="732" y="1661"/>
                  </a:cxn>
                  <a:cxn ang="0">
                    <a:pos x="1004" y="1701"/>
                  </a:cxn>
                  <a:cxn ang="0">
                    <a:pos x="1004" y="1701"/>
                  </a:cxn>
                </a:cxnLst>
                <a:rect l="0" t="0" r="r" b="b"/>
                <a:pathLst>
                  <a:path w="2092" h="1705">
                    <a:moveTo>
                      <a:pt x="172" y="341"/>
                    </a:moveTo>
                    <a:cubicBezTo>
                      <a:pt x="160" y="345"/>
                      <a:pt x="160" y="345"/>
                      <a:pt x="160" y="345"/>
                    </a:cubicBezTo>
                    <a:cubicBezTo>
                      <a:pt x="172" y="373"/>
                      <a:pt x="172" y="373"/>
                      <a:pt x="172" y="373"/>
                    </a:cubicBezTo>
                    <a:cubicBezTo>
                      <a:pt x="172" y="377"/>
                      <a:pt x="172" y="377"/>
                      <a:pt x="172" y="377"/>
                    </a:cubicBezTo>
                    <a:cubicBezTo>
                      <a:pt x="115" y="412"/>
                      <a:pt x="153" y="448"/>
                      <a:pt x="175" y="489"/>
                    </a:cubicBezTo>
                    <a:cubicBezTo>
                      <a:pt x="190" y="517"/>
                      <a:pt x="205" y="575"/>
                      <a:pt x="196" y="605"/>
                    </a:cubicBezTo>
                    <a:cubicBezTo>
                      <a:pt x="136" y="593"/>
                      <a:pt x="179" y="664"/>
                      <a:pt x="154" y="692"/>
                    </a:cubicBezTo>
                    <a:cubicBezTo>
                      <a:pt x="144" y="703"/>
                      <a:pt x="128" y="702"/>
                      <a:pt x="118" y="712"/>
                    </a:cubicBezTo>
                    <a:cubicBezTo>
                      <a:pt x="109" y="721"/>
                      <a:pt x="90" y="756"/>
                      <a:pt x="84" y="769"/>
                    </a:cubicBezTo>
                    <a:cubicBezTo>
                      <a:pt x="75" y="788"/>
                      <a:pt x="86" y="813"/>
                      <a:pt x="72" y="831"/>
                    </a:cubicBezTo>
                    <a:cubicBezTo>
                      <a:pt x="57" y="850"/>
                      <a:pt x="24" y="827"/>
                      <a:pt x="16" y="857"/>
                    </a:cubicBezTo>
                    <a:cubicBezTo>
                      <a:pt x="0" y="913"/>
                      <a:pt x="9" y="979"/>
                      <a:pt x="2" y="1037"/>
                    </a:cubicBezTo>
                    <a:cubicBezTo>
                      <a:pt x="0" y="1058"/>
                      <a:pt x="14" y="1077"/>
                      <a:pt x="0" y="1097"/>
                    </a:cubicBezTo>
                    <a:cubicBezTo>
                      <a:pt x="0" y="1101"/>
                      <a:pt x="0" y="1101"/>
                      <a:pt x="0" y="1101"/>
                    </a:cubicBezTo>
                    <a:cubicBezTo>
                      <a:pt x="22" y="1125"/>
                      <a:pt x="14" y="1159"/>
                      <a:pt x="11" y="1189"/>
                    </a:cubicBezTo>
                    <a:cubicBezTo>
                      <a:pt x="6" y="1225"/>
                      <a:pt x="1" y="1281"/>
                      <a:pt x="8" y="1317"/>
                    </a:cubicBezTo>
                    <a:cubicBezTo>
                      <a:pt x="119" y="1310"/>
                      <a:pt x="119" y="1310"/>
                      <a:pt x="119" y="1310"/>
                    </a:cubicBezTo>
                    <a:cubicBezTo>
                      <a:pt x="192" y="1273"/>
                      <a:pt x="192" y="1273"/>
                      <a:pt x="192" y="1273"/>
                    </a:cubicBezTo>
                    <a:cubicBezTo>
                      <a:pt x="192" y="1277"/>
                      <a:pt x="192" y="1277"/>
                      <a:pt x="192" y="1277"/>
                    </a:cubicBezTo>
                    <a:cubicBezTo>
                      <a:pt x="152" y="1309"/>
                      <a:pt x="152" y="1309"/>
                      <a:pt x="152" y="1309"/>
                    </a:cubicBezTo>
                    <a:cubicBezTo>
                      <a:pt x="266" y="1287"/>
                      <a:pt x="381" y="1335"/>
                      <a:pt x="424" y="1449"/>
                    </a:cubicBezTo>
                    <a:cubicBezTo>
                      <a:pt x="488" y="1441"/>
                      <a:pt x="488" y="1441"/>
                      <a:pt x="488" y="1441"/>
                    </a:cubicBezTo>
                    <a:cubicBezTo>
                      <a:pt x="488" y="1445"/>
                      <a:pt x="488" y="1445"/>
                      <a:pt x="488" y="1445"/>
                    </a:cubicBezTo>
                    <a:cubicBezTo>
                      <a:pt x="477" y="1446"/>
                      <a:pt x="447" y="1444"/>
                      <a:pt x="440" y="1455"/>
                    </a:cubicBezTo>
                    <a:cubicBezTo>
                      <a:pt x="429" y="1474"/>
                      <a:pt x="467" y="1485"/>
                      <a:pt x="479" y="1482"/>
                    </a:cubicBezTo>
                    <a:cubicBezTo>
                      <a:pt x="493" y="1479"/>
                      <a:pt x="502" y="1465"/>
                      <a:pt x="512" y="1457"/>
                    </a:cubicBezTo>
                    <a:cubicBezTo>
                      <a:pt x="498" y="1477"/>
                      <a:pt x="489" y="1489"/>
                      <a:pt x="464" y="1493"/>
                    </a:cubicBezTo>
                    <a:cubicBezTo>
                      <a:pt x="464" y="1525"/>
                      <a:pt x="464" y="1525"/>
                      <a:pt x="464" y="1525"/>
                    </a:cubicBezTo>
                    <a:cubicBezTo>
                      <a:pt x="488" y="1525"/>
                      <a:pt x="488" y="1525"/>
                      <a:pt x="488" y="1525"/>
                    </a:cubicBezTo>
                    <a:cubicBezTo>
                      <a:pt x="472" y="1537"/>
                      <a:pt x="472" y="1537"/>
                      <a:pt x="472" y="1537"/>
                    </a:cubicBezTo>
                    <a:cubicBezTo>
                      <a:pt x="472" y="1541"/>
                      <a:pt x="472" y="1541"/>
                      <a:pt x="472" y="1541"/>
                    </a:cubicBezTo>
                    <a:cubicBezTo>
                      <a:pt x="484" y="1545"/>
                      <a:pt x="484" y="1545"/>
                      <a:pt x="484" y="1545"/>
                    </a:cubicBezTo>
                    <a:cubicBezTo>
                      <a:pt x="471" y="1594"/>
                      <a:pt x="549" y="1689"/>
                      <a:pt x="603" y="1675"/>
                    </a:cubicBezTo>
                    <a:cubicBezTo>
                      <a:pt x="617" y="1672"/>
                      <a:pt x="622" y="1654"/>
                      <a:pt x="632" y="1645"/>
                    </a:cubicBezTo>
                    <a:cubicBezTo>
                      <a:pt x="624" y="1673"/>
                      <a:pt x="624" y="1673"/>
                      <a:pt x="624" y="1673"/>
                    </a:cubicBezTo>
                    <a:cubicBezTo>
                      <a:pt x="704" y="1669"/>
                      <a:pt x="704" y="1669"/>
                      <a:pt x="704" y="1669"/>
                    </a:cubicBezTo>
                    <a:cubicBezTo>
                      <a:pt x="691" y="1627"/>
                      <a:pt x="707" y="1629"/>
                      <a:pt x="744" y="1633"/>
                    </a:cubicBezTo>
                    <a:cubicBezTo>
                      <a:pt x="748" y="1653"/>
                      <a:pt x="748" y="1653"/>
                      <a:pt x="748" y="1653"/>
                    </a:cubicBezTo>
                    <a:cubicBezTo>
                      <a:pt x="788" y="1629"/>
                      <a:pt x="788" y="1629"/>
                      <a:pt x="788" y="1629"/>
                    </a:cubicBezTo>
                    <a:cubicBezTo>
                      <a:pt x="838" y="1637"/>
                      <a:pt x="882" y="1630"/>
                      <a:pt x="932" y="1629"/>
                    </a:cubicBezTo>
                    <a:cubicBezTo>
                      <a:pt x="958" y="1628"/>
                      <a:pt x="992" y="1639"/>
                      <a:pt x="988" y="1601"/>
                    </a:cubicBezTo>
                    <a:cubicBezTo>
                      <a:pt x="1034" y="1620"/>
                      <a:pt x="1047" y="1544"/>
                      <a:pt x="1076" y="1521"/>
                    </a:cubicBezTo>
                    <a:cubicBezTo>
                      <a:pt x="1072" y="1491"/>
                      <a:pt x="1085" y="1474"/>
                      <a:pt x="1088" y="1449"/>
                    </a:cubicBezTo>
                    <a:cubicBezTo>
                      <a:pt x="1090" y="1432"/>
                      <a:pt x="1074" y="1422"/>
                      <a:pt x="1084" y="1406"/>
                    </a:cubicBezTo>
                    <a:cubicBezTo>
                      <a:pt x="1097" y="1386"/>
                      <a:pt x="1122" y="1371"/>
                      <a:pt x="1138" y="1353"/>
                    </a:cubicBezTo>
                    <a:cubicBezTo>
                      <a:pt x="1159" y="1329"/>
                      <a:pt x="1191" y="1294"/>
                      <a:pt x="1224" y="1289"/>
                    </a:cubicBezTo>
                    <a:cubicBezTo>
                      <a:pt x="1240" y="1241"/>
                      <a:pt x="1240" y="1241"/>
                      <a:pt x="1240" y="1241"/>
                    </a:cubicBezTo>
                    <a:cubicBezTo>
                      <a:pt x="1264" y="1241"/>
                      <a:pt x="1282" y="1219"/>
                      <a:pt x="1300" y="1205"/>
                    </a:cubicBezTo>
                    <a:cubicBezTo>
                      <a:pt x="1309" y="1234"/>
                      <a:pt x="1339" y="1225"/>
                      <a:pt x="1364" y="1225"/>
                    </a:cubicBezTo>
                    <a:cubicBezTo>
                      <a:pt x="1377" y="1173"/>
                      <a:pt x="1408" y="1220"/>
                      <a:pt x="1426" y="1238"/>
                    </a:cubicBezTo>
                    <a:cubicBezTo>
                      <a:pt x="1433" y="1245"/>
                      <a:pt x="1445" y="1246"/>
                      <a:pt x="1450" y="1256"/>
                    </a:cubicBezTo>
                    <a:cubicBezTo>
                      <a:pt x="1457" y="1269"/>
                      <a:pt x="1451" y="1287"/>
                      <a:pt x="1463" y="1298"/>
                    </a:cubicBezTo>
                    <a:cubicBezTo>
                      <a:pt x="1481" y="1316"/>
                      <a:pt x="1522" y="1302"/>
                      <a:pt x="1520" y="1277"/>
                    </a:cubicBezTo>
                    <a:cubicBezTo>
                      <a:pt x="1547" y="1268"/>
                      <a:pt x="1562" y="1251"/>
                      <a:pt x="1544" y="1225"/>
                    </a:cubicBezTo>
                    <a:cubicBezTo>
                      <a:pt x="1604" y="1185"/>
                      <a:pt x="1604" y="1185"/>
                      <a:pt x="1604" y="1185"/>
                    </a:cubicBezTo>
                    <a:cubicBezTo>
                      <a:pt x="1585" y="1139"/>
                      <a:pt x="1610" y="1140"/>
                      <a:pt x="1628" y="1101"/>
                    </a:cubicBezTo>
                    <a:cubicBezTo>
                      <a:pt x="1649" y="1055"/>
                      <a:pt x="1668" y="1008"/>
                      <a:pt x="1668" y="957"/>
                    </a:cubicBezTo>
                    <a:cubicBezTo>
                      <a:pt x="1688" y="957"/>
                      <a:pt x="1699" y="945"/>
                      <a:pt x="1696" y="925"/>
                    </a:cubicBezTo>
                    <a:cubicBezTo>
                      <a:pt x="1707" y="924"/>
                      <a:pt x="1720" y="924"/>
                      <a:pt x="1731" y="920"/>
                    </a:cubicBezTo>
                    <a:cubicBezTo>
                      <a:pt x="1792" y="899"/>
                      <a:pt x="1749" y="822"/>
                      <a:pt x="1785" y="786"/>
                    </a:cubicBezTo>
                    <a:cubicBezTo>
                      <a:pt x="1797" y="773"/>
                      <a:pt x="1822" y="773"/>
                      <a:pt x="1831" y="759"/>
                    </a:cubicBezTo>
                    <a:cubicBezTo>
                      <a:pt x="1845" y="739"/>
                      <a:pt x="1833" y="707"/>
                      <a:pt x="1843" y="685"/>
                    </a:cubicBezTo>
                    <a:cubicBezTo>
                      <a:pt x="1849" y="669"/>
                      <a:pt x="1869" y="666"/>
                      <a:pt x="1876" y="651"/>
                    </a:cubicBezTo>
                    <a:cubicBezTo>
                      <a:pt x="1883" y="635"/>
                      <a:pt x="1877" y="611"/>
                      <a:pt x="1884" y="593"/>
                    </a:cubicBezTo>
                    <a:cubicBezTo>
                      <a:pt x="1894" y="562"/>
                      <a:pt x="1923" y="515"/>
                      <a:pt x="1942" y="489"/>
                    </a:cubicBezTo>
                    <a:cubicBezTo>
                      <a:pt x="1971" y="451"/>
                      <a:pt x="2049" y="465"/>
                      <a:pt x="2077" y="416"/>
                    </a:cubicBezTo>
                    <a:cubicBezTo>
                      <a:pt x="2092" y="389"/>
                      <a:pt x="2068" y="344"/>
                      <a:pt x="2084" y="317"/>
                    </a:cubicBezTo>
                    <a:cubicBezTo>
                      <a:pt x="2072" y="272"/>
                      <a:pt x="2037" y="273"/>
                      <a:pt x="2000" y="265"/>
                    </a:cubicBezTo>
                    <a:cubicBezTo>
                      <a:pt x="2008" y="253"/>
                      <a:pt x="2008" y="253"/>
                      <a:pt x="2008" y="253"/>
                    </a:cubicBezTo>
                    <a:cubicBezTo>
                      <a:pt x="2008" y="249"/>
                      <a:pt x="2008" y="249"/>
                      <a:pt x="2008" y="249"/>
                    </a:cubicBezTo>
                    <a:cubicBezTo>
                      <a:pt x="1993" y="222"/>
                      <a:pt x="1984" y="179"/>
                      <a:pt x="1988" y="149"/>
                    </a:cubicBezTo>
                    <a:cubicBezTo>
                      <a:pt x="1952" y="119"/>
                      <a:pt x="1940" y="60"/>
                      <a:pt x="1901" y="35"/>
                    </a:cubicBezTo>
                    <a:cubicBezTo>
                      <a:pt x="1870" y="15"/>
                      <a:pt x="1844" y="48"/>
                      <a:pt x="1823" y="62"/>
                    </a:cubicBezTo>
                    <a:cubicBezTo>
                      <a:pt x="1807" y="72"/>
                      <a:pt x="1785" y="65"/>
                      <a:pt x="1768" y="76"/>
                    </a:cubicBezTo>
                    <a:cubicBezTo>
                      <a:pt x="1745" y="90"/>
                      <a:pt x="1711" y="141"/>
                      <a:pt x="1688" y="144"/>
                    </a:cubicBezTo>
                    <a:cubicBezTo>
                      <a:pt x="1649" y="148"/>
                      <a:pt x="1618" y="120"/>
                      <a:pt x="1584" y="109"/>
                    </a:cubicBezTo>
                    <a:cubicBezTo>
                      <a:pt x="1529" y="92"/>
                      <a:pt x="1460" y="84"/>
                      <a:pt x="1404" y="89"/>
                    </a:cubicBezTo>
                    <a:cubicBezTo>
                      <a:pt x="1358" y="94"/>
                      <a:pt x="1298" y="107"/>
                      <a:pt x="1260" y="133"/>
                    </a:cubicBezTo>
                    <a:cubicBezTo>
                      <a:pt x="1237" y="148"/>
                      <a:pt x="1225" y="185"/>
                      <a:pt x="1196" y="191"/>
                    </a:cubicBezTo>
                    <a:cubicBezTo>
                      <a:pt x="1126" y="206"/>
                      <a:pt x="1058" y="168"/>
                      <a:pt x="1000" y="140"/>
                    </a:cubicBezTo>
                    <a:cubicBezTo>
                      <a:pt x="976" y="128"/>
                      <a:pt x="959" y="106"/>
                      <a:pt x="932" y="102"/>
                    </a:cubicBezTo>
                    <a:cubicBezTo>
                      <a:pt x="865" y="91"/>
                      <a:pt x="816" y="156"/>
                      <a:pt x="752" y="156"/>
                    </a:cubicBezTo>
                    <a:cubicBezTo>
                      <a:pt x="721" y="155"/>
                      <a:pt x="682" y="82"/>
                      <a:pt x="661" y="62"/>
                    </a:cubicBezTo>
                    <a:cubicBezTo>
                      <a:pt x="632" y="34"/>
                      <a:pt x="581" y="41"/>
                      <a:pt x="544" y="23"/>
                    </a:cubicBezTo>
                    <a:cubicBezTo>
                      <a:pt x="525" y="15"/>
                      <a:pt x="510" y="0"/>
                      <a:pt x="488" y="1"/>
                    </a:cubicBezTo>
                    <a:cubicBezTo>
                      <a:pt x="467" y="2"/>
                      <a:pt x="460" y="25"/>
                      <a:pt x="440" y="28"/>
                    </a:cubicBezTo>
                    <a:cubicBezTo>
                      <a:pt x="376" y="38"/>
                      <a:pt x="303" y="16"/>
                      <a:pt x="256" y="79"/>
                    </a:cubicBezTo>
                    <a:cubicBezTo>
                      <a:pt x="247" y="90"/>
                      <a:pt x="252" y="111"/>
                      <a:pt x="251" y="125"/>
                    </a:cubicBezTo>
                    <a:cubicBezTo>
                      <a:pt x="250" y="146"/>
                      <a:pt x="241" y="167"/>
                      <a:pt x="230" y="185"/>
                    </a:cubicBezTo>
                    <a:cubicBezTo>
                      <a:pt x="216" y="207"/>
                      <a:pt x="190" y="218"/>
                      <a:pt x="175" y="239"/>
                    </a:cubicBezTo>
                    <a:cubicBezTo>
                      <a:pt x="159" y="259"/>
                      <a:pt x="163" y="318"/>
                      <a:pt x="172" y="341"/>
                    </a:cubicBezTo>
                    <a:moveTo>
                      <a:pt x="800" y="1657"/>
                    </a:moveTo>
                    <a:cubicBezTo>
                      <a:pt x="836" y="1649"/>
                      <a:pt x="836" y="1649"/>
                      <a:pt x="836" y="1649"/>
                    </a:cubicBezTo>
                    <a:cubicBezTo>
                      <a:pt x="827" y="1624"/>
                      <a:pt x="805" y="1638"/>
                      <a:pt x="800" y="1657"/>
                    </a:cubicBezTo>
                    <a:moveTo>
                      <a:pt x="704" y="1641"/>
                    </a:moveTo>
                    <a:cubicBezTo>
                      <a:pt x="707" y="1658"/>
                      <a:pt x="714" y="1667"/>
                      <a:pt x="732" y="1661"/>
                    </a:cubicBezTo>
                    <a:cubicBezTo>
                      <a:pt x="727" y="1644"/>
                      <a:pt x="721" y="1639"/>
                      <a:pt x="704" y="1641"/>
                    </a:cubicBezTo>
                    <a:moveTo>
                      <a:pt x="1004" y="1701"/>
                    </a:moveTo>
                    <a:cubicBezTo>
                      <a:pt x="1008" y="1705"/>
                      <a:pt x="1008" y="1705"/>
                      <a:pt x="1008" y="1705"/>
                    </a:cubicBezTo>
                    <a:lnTo>
                      <a:pt x="1004" y="1701"/>
                    </a:lnTo>
                    <a:close/>
                  </a:path>
                </a:pathLst>
              </a:custGeom>
              <a:grpFill/>
              <a:ln w="3175">
                <a:noFill/>
                <a:round/>
                <a:headEnd/>
                <a:tailEnd/>
              </a:ln>
            </p:spPr>
            <p:txBody>
              <a:bodyPr vert="horz" wrap="square" lIns="121920" tIns="60960" rIns="121920" bIns="60960" numCol="1" anchor="t" anchorCtr="0" compatLnSpc="1">
                <a:prstTxWarp prst="textNoShape">
                  <a:avLst/>
                </a:prstTxWarp>
              </a:bodyPr>
              <a:lstStyle/>
              <a:p>
                <a:endParaRPr lang="de-DE"/>
              </a:p>
            </p:txBody>
          </p:sp>
          <p:sp>
            <p:nvSpPr>
              <p:cNvPr id="281" name="Freeform 16">
                <a:extLst>
                  <a:ext uri="{FF2B5EF4-FFF2-40B4-BE49-F238E27FC236}">
                    <a16:creationId xmlns:a16="http://schemas.microsoft.com/office/drawing/2014/main" id="{B0262B0F-6A31-4027-2456-27EC8057102A}"/>
                  </a:ext>
                </a:extLst>
              </p:cNvPr>
              <p:cNvSpPr>
                <a:spLocks/>
              </p:cNvSpPr>
              <p:nvPr/>
            </p:nvSpPr>
            <p:spPr bwMode="auto">
              <a:xfrm>
                <a:off x="1721326" y="1403214"/>
                <a:ext cx="528638" cy="798513"/>
              </a:xfrm>
              <a:custGeom>
                <a:avLst/>
                <a:gdLst/>
                <a:ahLst/>
                <a:cxnLst>
                  <a:cxn ang="0">
                    <a:pos x="301" y="263"/>
                  </a:cxn>
                  <a:cxn ang="0">
                    <a:pos x="365" y="435"/>
                  </a:cxn>
                  <a:cxn ang="0">
                    <a:pos x="435" y="554"/>
                  </a:cxn>
                  <a:cxn ang="0">
                    <a:pos x="391" y="683"/>
                  </a:cxn>
                  <a:cxn ang="0">
                    <a:pos x="358" y="1079"/>
                  </a:cxn>
                  <a:cxn ang="0">
                    <a:pos x="315" y="1187"/>
                  </a:cxn>
                  <a:cxn ang="0">
                    <a:pos x="69" y="1483"/>
                  </a:cxn>
                  <a:cxn ang="0">
                    <a:pos x="8" y="1580"/>
                  </a:cxn>
                  <a:cxn ang="0">
                    <a:pos x="112" y="1815"/>
                  </a:cxn>
                  <a:cxn ang="0">
                    <a:pos x="198" y="1870"/>
                  </a:cxn>
                  <a:cxn ang="0">
                    <a:pos x="278" y="1991"/>
                  </a:cxn>
                  <a:cxn ang="0">
                    <a:pos x="281" y="2215"/>
                  </a:cxn>
                  <a:cxn ang="0">
                    <a:pos x="206" y="2351"/>
                  </a:cxn>
                  <a:cxn ang="0">
                    <a:pos x="86" y="2411"/>
                  </a:cxn>
                  <a:cxn ang="0">
                    <a:pos x="297" y="2607"/>
                  </a:cxn>
                  <a:cxn ang="0">
                    <a:pos x="354" y="2783"/>
                  </a:cxn>
                  <a:cxn ang="0">
                    <a:pos x="538" y="2723"/>
                  </a:cxn>
                  <a:cxn ang="0">
                    <a:pos x="682" y="2723"/>
                  </a:cxn>
                  <a:cxn ang="0">
                    <a:pos x="806" y="2696"/>
                  </a:cxn>
                  <a:cxn ang="0">
                    <a:pos x="919" y="2662"/>
                  </a:cxn>
                  <a:cxn ang="0">
                    <a:pos x="950" y="2551"/>
                  </a:cxn>
                  <a:cxn ang="0">
                    <a:pos x="1154" y="2505"/>
                  </a:cxn>
                  <a:cxn ang="0">
                    <a:pos x="1243" y="2470"/>
                  </a:cxn>
                  <a:cxn ang="0">
                    <a:pos x="1390" y="2355"/>
                  </a:cxn>
                  <a:cxn ang="0">
                    <a:pos x="1446" y="2245"/>
                  </a:cxn>
                  <a:cxn ang="0">
                    <a:pos x="1638" y="2195"/>
                  </a:cxn>
                  <a:cxn ang="0">
                    <a:pos x="1590" y="2075"/>
                  </a:cxn>
                  <a:cxn ang="0">
                    <a:pos x="1570" y="1891"/>
                  </a:cxn>
                  <a:cxn ang="0">
                    <a:pos x="1486" y="1885"/>
                  </a:cxn>
                  <a:cxn ang="0">
                    <a:pos x="1546" y="1763"/>
                  </a:cxn>
                  <a:cxn ang="0">
                    <a:pos x="1570" y="1639"/>
                  </a:cxn>
                  <a:cxn ang="0">
                    <a:pos x="1558" y="1555"/>
                  </a:cxn>
                  <a:cxn ang="0">
                    <a:pos x="1662" y="1443"/>
                  </a:cxn>
                  <a:cxn ang="0">
                    <a:pos x="1686" y="1365"/>
                  </a:cxn>
                  <a:cxn ang="0">
                    <a:pos x="1839" y="1354"/>
                  </a:cxn>
                  <a:cxn ang="0">
                    <a:pos x="1838" y="1187"/>
                  </a:cxn>
                  <a:cxn ang="0">
                    <a:pos x="1837" y="712"/>
                  </a:cxn>
                  <a:cxn ang="0">
                    <a:pos x="1470" y="506"/>
                  </a:cxn>
                  <a:cxn ang="0">
                    <a:pos x="538" y="54"/>
                  </a:cxn>
                  <a:cxn ang="0">
                    <a:pos x="233" y="83"/>
                  </a:cxn>
                </a:cxnLst>
                <a:rect l="0" t="0" r="r" b="b"/>
                <a:pathLst>
                  <a:path w="1849" h="2801">
                    <a:moveTo>
                      <a:pt x="233" y="83"/>
                    </a:moveTo>
                    <a:cubicBezTo>
                      <a:pt x="245" y="140"/>
                      <a:pt x="295" y="205"/>
                      <a:pt x="301" y="263"/>
                    </a:cubicBezTo>
                    <a:cubicBezTo>
                      <a:pt x="304" y="290"/>
                      <a:pt x="294" y="326"/>
                      <a:pt x="304" y="351"/>
                    </a:cubicBezTo>
                    <a:cubicBezTo>
                      <a:pt x="317" y="381"/>
                      <a:pt x="351" y="404"/>
                      <a:pt x="365" y="435"/>
                    </a:cubicBezTo>
                    <a:cubicBezTo>
                      <a:pt x="373" y="452"/>
                      <a:pt x="361" y="471"/>
                      <a:pt x="372" y="487"/>
                    </a:cubicBezTo>
                    <a:cubicBezTo>
                      <a:pt x="388" y="509"/>
                      <a:pt x="429" y="526"/>
                      <a:pt x="435" y="554"/>
                    </a:cubicBezTo>
                    <a:cubicBezTo>
                      <a:pt x="439" y="569"/>
                      <a:pt x="416" y="591"/>
                      <a:pt x="409" y="603"/>
                    </a:cubicBezTo>
                    <a:cubicBezTo>
                      <a:pt x="395" y="629"/>
                      <a:pt x="394" y="655"/>
                      <a:pt x="391" y="683"/>
                    </a:cubicBezTo>
                    <a:cubicBezTo>
                      <a:pt x="382" y="765"/>
                      <a:pt x="367" y="849"/>
                      <a:pt x="366" y="931"/>
                    </a:cubicBezTo>
                    <a:cubicBezTo>
                      <a:pt x="365" y="981"/>
                      <a:pt x="362" y="1030"/>
                      <a:pt x="358" y="1079"/>
                    </a:cubicBezTo>
                    <a:cubicBezTo>
                      <a:pt x="357" y="1099"/>
                      <a:pt x="362" y="1121"/>
                      <a:pt x="355" y="1139"/>
                    </a:cubicBezTo>
                    <a:cubicBezTo>
                      <a:pt x="348" y="1159"/>
                      <a:pt x="328" y="1172"/>
                      <a:pt x="315" y="1187"/>
                    </a:cubicBezTo>
                    <a:cubicBezTo>
                      <a:pt x="282" y="1225"/>
                      <a:pt x="248" y="1260"/>
                      <a:pt x="214" y="1295"/>
                    </a:cubicBezTo>
                    <a:cubicBezTo>
                      <a:pt x="162" y="1350"/>
                      <a:pt x="105" y="1417"/>
                      <a:pt x="69" y="1483"/>
                    </a:cubicBezTo>
                    <a:cubicBezTo>
                      <a:pt x="61" y="1498"/>
                      <a:pt x="62" y="1513"/>
                      <a:pt x="55" y="1527"/>
                    </a:cubicBezTo>
                    <a:cubicBezTo>
                      <a:pt x="46" y="1546"/>
                      <a:pt x="10" y="1564"/>
                      <a:pt x="8" y="1580"/>
                    </a:cubicBezTo>
                    <a:cubicBezTo>
                      <a:pt x="0" y="1645"/>
                      <a:pt x="42" y="1714"/>
                      <a:pt x="75" y="1763"/>
                    </a:cubicBezTo>
                    <a:cubicBezTo>
                      <a:pt x="85" y="1779"/>
                      <a:pt x="97" y="1805"/>
                      <a:pt x="112" y="1815"/>
                    </a:cubicBezTo>
                    <a:cubicBezTo>
                      <a:pt x="131" y="1828"/>
                      <a:pt x="157" y="1807"/>
                      <a:pt x="177" y="1822"/>
                    </a:cubicBezTo>
                    <a:cubicBezTo>
                      <a:pt x="195" y="1835"/>
                      <a:pt x="188" y="1854"/>
                      <a:pt x="198" y="1870"/>
                    </a:cubicBezTo>
                    <a:cubicBezTo>
                      <a:pt x="206" y="1883"/>
                      <a:pt x="226" y="1882"/>
                      <a:pt x="237" y="1893"/>
                    </a:cubicBezTo>
                    <a:cubicBezTo>
                      <a:pt x="265" y="1922"/>
                      <a:pt x="236" y="1979"/>
                      <a:pt x="278" y="1991"/>
                    </a:cubicBezTo>
                    <a:cubicBezTo>
                      <a:pt x="278" y="2022"/>
                      <a:pt x="284" y="2053"/>
                      <a:pt x="284" y="2083"/>
                    </a:cubicBezTo>
                    <a:cubicBezTo>
                      <a:pt x="283" y="2130"/>
                      <a:pt x="268" y="2168"/>
                      <a:pt x="281" y="2215"/>
                    </a:cubicBezTo>
                    <a:cubicBezTo>
                      <a:pt x="299" y="2277"/>
                      <a:pt x="346" y="2310"/>
                      <a:pt x="386" y="2351"/>
                    </a:cubicBezTo>
                    <a:cubicBezTo>
                      <a:pt x="206" y="2351"/>
                      <a:pt x="206" y="2351"/>
                      <a:pt x="206" y="2351"/>
                    </a:cubicBezTo>
                    <a:cubicBezTo>
                      <a:pt x="135" y="2350"/>
                      <a:pt x="135" y="2350"/>
                      <a:pt x="135" y="2350"/>
                    </a:cubicBezTo>
                    <a:cubicBezTo>
                      <a:pt x="86" y="2411"/>
                      <a:pt x="86" y="2411"/>
                      <a:pt x="86" y="2411"/>
                    </a:cubicBezTo>
                    <a:cubicBezTo>
                      <a:pt x="124" y="2441"/>
                      <a:pt x="146" y="2483"/>
                      <a:pt x="182" y="2515"/>
                    </a:cubicBezTo>
                    <a:cubicBezTo>
                      <a:pt x="220" y="2548"/>
                      <a:pt x="269" y="2565"/>
                      <a:pt x="297" y="2607"/>
                    </a:cubicBezTo>
                    <a:cubicBezTo>
                      <a:pt x="319" y="2640"/>
                      <a:pt x="331" y="2729"/>
                      <a:pt x="370" y="2739"/>
                    </a:cubicBezTo>
                    <a:cubicBezTo>
                      <a:pt x="354" y="2783"/>
                      <a:pt x="354" y="2783"/>
                      <a:pt x="354" y="2783"/>
                    </a:cubicBezTo>
                    <a:cubicBezTo>
                      <a:pt x="454" y="2787"/>
                      <a:pt x="454" y="2787"/>
                      <a:pt x="454" y="2787"/>
                    </a:cubicBezTo>
                    <a:cubicBezTo>
                      <a:pt x="538" y="2723"/>
                      <a:pt x="538" y="2723"/>
                      <a:pt x="538" y="2723"/>
                    </a:cubicBezTo>
                    <a:cubicBezTo>
                      <a:pt x="545" y="2743"/>
                      <a:pt x="588" y="2801"/>
                      <a:pt x="602" y="2759"/>
                    </a:cubicBezTo>
                    <a:cubicBezTo>
                      <a:pt x="682" y="2723"/>
                      <a:pt x="682" y="2723"/>
                      <a:pt x="682" y="2723"/>
                    </a:cubicBezTo>
                    <a:cubicBezTo>
                      <a:pt x="734" y="2699"/>
                      <a:pt x="734" y="2699"/>
                      <a:pt x="734" y="2699"/>
                    </a:cubicBezTo>
                    <a:cubicBezTo>
                      <a:pt x="757" y="2715"/>
                      <a:pt x="781" y="2698"/>
                      <a:pt x="806" y="2696"/>
                    </a:cubicBezTo>
                    <a:cubicBezTo>
                      <a:pt x="832" y="2693"/>
                      <a:pt x="870" y="2699"/>
                      <a:pt x="894" y="2689"/>
                    </a:cubicBezTo>
                    <a:cubicBezTo>
                      <a:pt x="907" y="2684"/>
                      <a:pt x="909" y="2670"/>
                      <a:pt x="919" y="2662"/>
                    </a:cubicBezTo>
                    <a:cubicBezTo>
                      <a:pt x="949" y="2635"/>
                      <a:pt x="970" y="2609"/>
                      <a:pt x="994" y="2575"/>
                    </a:cubicBezTo>
                    <a:cubicBezTo>
                      <a:pt x="950" y="2551"/>
                      <a:pt x="950" y="2551"/>
                      <a:pt x="950" y="2551"/>
                    </a:cubicBezTo>
                    <a:cubicBezTo>
                      <a:pt x="950" y="2539"/>
                      <a:pt x="950" y="2539"/>
                      <a:pt x="950" y="2539"/>
                    </a:cubicBezTo>
                    <a:cubicBezTo>
                      <a:pt x="1012" y="2514"/>
                      <a:pt x="1088" y="2517"/>
                      <a:pt x="1154" y="2505"/>
                    </a:cubicBezTo>
                    <a:cubicBezTo>
                      <a:pt x="1171" y="2502"/>
                      <a:pt x="1190" y="2510"/>
                      <a:pt x="1206" y="2504"/>
                    </a:cubicBezTo>
                    <a:cubicBezTo>
                      <a:pt x="1222" y="2497"/>
                      <a:pt x="1230" y="2480"/>
                      <a:pt x="1243" y="2470"/>
                    </a:cubicBezTo>
                    <a:cubicBezTo>
                      <a:pt x="1259" y="2457"/>
                      <a:pt x="1280" y="2455"/>
                      <a:pt x="1294" y="2439"/>
                    </a:cubicBezTo>
                    <a:cubicBezTo>
                      <a:pt x="1326" y="2402"/>
                      <a:pt x="1337" y="2365"/>
                      <a:pt x="1390" y="2355"/>
                    </a:cubicBezTo>
                    <a:cubicBezTo>
                      <a:pt x="1398" y="2320"/>
                      <a:pt x="1419" y="2318"/>
                      <a:pt x="1446" y="2299"/>
                    </a:cubicBezTo>
                    <a:cubicBezTo>
                      <a:pt x="1445" y="2286"/>
                      <a:pt x="1439" y="2256"/>
                      <a:pt x="1446" y="2245"/>
                    </a:cubicBezTo>
                    <a:cubicBezTo>
                      <a:pt x="1453" y="2232"/>
                      <a:pt x="1477" y="2225"/>
                      <a:pt x="1490" y="2218"/>
                    </a:cubicBezTo>
                    <a:cubicBezTo>
                      <a:pt x="1543" y="2187"/>
                      <a:pt x="1579" y="2173"/>
                      <a:pt x="1638" y="2195"/>
                    </a:cubicBezTo>
                    <a:cubicBezTo>
                      <a:pt x="1655" y="2161"/>
                      <a:pt x="1659" y="2136"/>
                      <a:pt x="1650" y="2099"/>
                    </a:cubicBezTo>
                    <a:cubicBezTo>
                      <a:pt x="1590" y="2075"/>
                      <a:pt x="1590" y="2075"/>
                      <a:pt x="1590" y="2075"/>
                    </a:cubicBezTo>
                    <a:cubicBezTo>
                      <a:pt x="1591" y="2056"/>
                      <a:pt x="1598" y="2022"/>
                      <a:pt x="1594" y="2003"/>
                    </a:cubicBezTo>
                    <a:cubicBezTo>
                      <a:pt x="1584" y="1960"/>
                      <a:pt x="1557" y="1940"/>
                      <a:pt x="1570" y="1891"/>
                    </a:cubicBezTo>
                    <a:cubicBezTo>
                      <a:pt x="1556" y="1886"/>
                      <a:pt x="1538" y="1871"/>
                      <a:pt x="1523" y="1873"/>
                    </a:cubicBezTo>
                    <a:cubicBezTo>
                      <a:pt x="1509" y="1875"/>
                      <a:pt x="1501" y="1889"/>
                      <a:pt x="1486" y="1885"/>
                    </a:cubicBezTo>
                    <a:cubicBezTo>
                      <a:pt x="1414" y="1864"/>
                      <a:pt x="1528" y="1785"/>
                      <a:pt x="1546" y="1767"/>
                    </a:cubicBezTo>
                    <a:cubicBezTo>
                      <a:pt x="1546" y="1763"/>
                      <a:pt x="1546" y="1763"/>
                      <a:pt x="1546" y="1763"/>
                    </a:cubicBezTo>
                    <a:cubicBezTo>
                      <a:pt x="1532" y="1747"/>
                      <a:pt x="1497" y="1703"/>
                      <a:pt x="1513" y="1681"/>
                    </a:cubicBezTo>
                    <a:cubicBezTo>
                      <a:pt x="1527" y="1660"/>
                      <a:pt x="1557" y="1660"/>
                      <a:pt x="1570" y="1639"/>
                    </a:cubicBezTo>
                    <a:cubicBezTo>
                      <a:pt x="1602" y="1638"/>
                      <a:pt x="1573" y="1573"/>
                      <a:pt x="1558" y="1563"/>
                    </a:cubicBezTo>
                    <a:cubicBezTo>
                      <a:pt x="1558" y="1555"/>
                      <a:pt x="1558" y="1555"/>
                      <a:pt x="1558" y="1555"/>
                    </a:cubicBezTo>
                    <a:cubicBezTo>
                      <a:pt x="1614" y="1535"/>
                      <a:pt x="1614" y="1535"/>
                      <a:pt x="1614" y="1535"/>
                    </a:cubicBezTo>
                    <a:cubicBezTo>
                      <a:pt x="1597" y="1486"/>
                      <a:pt x="1647" y="1481"/>
                      <a:pt x="1662" y="1443"/>
                    </a:cubicBezTo>
                    <a:cubicBezTo>
                      <a:pt x="1670" y="1422"/>
                      <a:pt x="1652" y="1407"/>
                      <a:pt x="1657" y="1388"/>
                    </a:cubicBezTo>
                    <a:cubicBezTo>
                      <a:pt x="1660" y="1376"/>
                      <a:pt x="1674" y="1367"/>
                      <a:pt x="1686" y="1365"/>
                    </a:cubicBezTo>
                    <a:cubicBezTo>
                      <a:pt x="1717" y="1360"/>
                      <a:pt x="1762" y="1352"/>
                      <a:pt x="1794" y="1356"/>
                    </a:cubicBezTo>
                    <a:cubicBezTo>
                      <a:pt x="1807" y="1358"/>
                      <a:pt x="1831" y="1370"/>
                      <a:pt x="1839" y="1354"/>
                    </a:cubicBezTo>
                    <a:cubicBezTo>
                      <a:pt x="1849" y="1334"/>
                      <a:pt x="1841" y="1298"/>
                      <a:pt x="1838" y="1277"/>
                    </a:cubicBezTo>
                    <a:cubicBezTo>
                      <a:pt x="1834" y="1248"/>
                      <a:pt x="1838" y="1217"/>
                      <a:pt x="1838" y="1187"/>
                    </a:cubicBezTo>
                    <a:cubicBezTo>
                      <a:pt x="1838" y="863"/>
                      <a:pt x="1838" y="863"/>
                      <a:pt x="1838" y="863"/>
                    </a:cubicBezTo>
                    <a:cubicBezTo>
                      <a:pt x="1838" y="817"/>
                      <a:pt x="1848" y="756"/>
                      <a:pt x="1837" y="712"/>
                    </a:cubicBezTo>
                    <a:cubicBezTo>
                      <a:pt x="1829" y="684"/>
                      <a:pt x="1773" y="667"/>
                      <a:pt x="1750" y="654"/>
                    </a:cubicBezTo>
                    <a:cubicBezTo>
                      <a:pt x="1658" y="602"/>
                      <a:pt x="1564" y="553"/>
                      <a:pt x="1470" y="506"/>
                    </a:cubicBezTo>
                    <a:cubicBezTo>
                      <a:pt x="1221" y="384"/>
                      <a:pt x="976" y="254"/>
                      <a:pt x="722" y="142"/>
                    </a:cubicBezTo>
                    <a:cubicBezTo>
                      <a:pt x="660" y="115"/>
                      <a:pt x="599" y="85"/>
                      <a:pt x="538" y="54"/>
                    </a:cubicBezTo>
                    <a:cubicBezTo>
                      <a:pt x="512" y="42"/>
                      <a:pt x="458" y="0"/>
                      <a:pt x="429" y="0"/>
                    </a:cubicBezTo>
                    <a:cubicBezTo>
                      <a:pt x="375" y="0"/>
                      <a:pt x="284" y="62"/>
                      <a:pt x="233" y="83"/>
                    </a:cubicBezTo>
                    <a:close/>
                  </a:path>
                </a:pathLst>
              </a:custGeom>
              <a:grpFill/>
              <a:ln w="3175">
                <a:noFill/>
                <a:round/>
                <a:headEnd/>
                <a:tailEnd/>
              </a:ln>
            </p:spPr>
            <p:txBody>
              <a:bodyPr vert="horz" wrap="square" lIns="121920" tIns="60960" rIns="121920" bIns="60960" numCol="1" anchor="t" anchorCtr="0" compatLnSpc="1">
                <a:prstTxWarp prst="textNoShape">
                  <a:avLst/>
                </a:prstTxWarp>
              </a:bodyPr>
              <a:lstStyle/>
              <a:p>
                <a:endParaRPr lang="de-DE"/>
              </a:p>
            </p:txBody>
          </p:sp>
          <p:sp>
            <p:nvSpPr>
              <p:cNvPr id="282" name="Freeform 17">
                <a:extLst>
                  <a:ext uri="{FF2B5EF4-FFF2-40B4-BE49-F238E27FC236}">
                    <a16:creationId xmlns:a16="http://schemas.microsoft.com/office/drawing/2014/main" id="{3E031AC0-C18A-3FED-7C09-97763254449A}"/>
                  </a:ext>
                </a:extLst>
              </p:cNvPr>
              <p:cNvSpPr>
                <a:spLocks/>
              </p:cNvSpPr>
              <p:nvPr/>
            </p:nvSpPr>
            <p:spPr bwMode="auto">
              <a:xfrm>
                <a:off x="1549876" y="2406514"/>
                <a:ext cx="1588" cy="1588"/>
              </a:xfrm>
              <a:custGeom>
                <a:avLst/>
                <a:gdLst/>
                <a:ahLst/>
                <a:cxnLst>
                  <a:cxn ang="0">
                    <a:pos x="0" y="0"/>
                  </a:cxn>
                  <a:cxn ang="0">
                    <a:pos x="1" y="1"/>
                  </a:cxn>
                  <a:cxn ang="0">
                    <a:pos x="0" y="0"/>
                  </a:cxn>
                </a:cxnLst>
                <a:rect l="0" t="0" r="r" b="b"/>
                <a:pathLst>
                  <a:path w="1" h="1">
                    <a:moveTo>
                      <a:pt x="0" y="0"/>
                    </a:moveTo>
                    <a:lnTo>
                      <a:pt x="1" y="1"/>
                    </a:lnTo>
                    <a:lnTo>
                      <a:pt x="0" y="0"/>
                    </a:lnTo>
                    <a:close/>
                  </a:path>
                </a:pathLst>
              </a:custGeom>
              <a:grpFill/>
              <a:ln w="3175">
                <a:noFill/>
                <a:round/>
                <a:headEnd/>
                <a:tailEnd/>
              </a:ln>
            </p:spPr>
            <p:txBody>
              <a:bodyPr vert="horz" wrap="square" lIns="121920" tIns="60960" rIns="121920" bIns="60960" numCol="1" anchor="t" anchorCtr="0" compatLnSpc="1">
                <a:prstTxWarp prst="textNoShape">
                  <a:avLst/>
                </a:prstTxWarp>
              </a:bodyPr>
              <a:lstStyle/>
              <a:p>
                <a:endParaRPr lang="de-DE"/>
              </a:p>
            </p:txBody>
          </p:sp>
          <p:sp>
            <p:nvSpPr>
              <p:cNvPr id="283" name="Freeform 18">
                <a:extLst>
                  <a:ext uri="{FF2B5EF4-FFF2-40B4-BE49-F238E27FC236}">
                    <a16:creationId xmlns:a16="http://schemas.microsoft.com/office/drawing/2014/main" id="{8B62FB6B-6763-5918-5DBC-7BF9E302DFCC}"/>
                  </a:ext>
                </a:extLst>
              </p:cNvPr>
              <p:cNvSpPr>
                <a:spLocks/>
              </p:cNvSpPr>
              <p:nvPr/>
            </p:nvSpPr>
            <p:spPr bwMode="auto">
              <a:xfrm>
                <a:off x="1422876" y="2485889"/>
                <a:ext cx="1588" cy="1588"/>
              </a:xfrm>
              <a:custGeom>
                <a:avLst/>
                <a:gdLst/>
                <a:ahLst/>
                <a:cxnLst>
                  <a:cxn ang="0">
                    <a:pos x="0" y="0"/>
                  </a:cxn>
                  <a:cxn ang="0">
                    <a:pos x="0" y="1"/>
                  </a:cxn>
                  <a:cxn ang="0">
                    <a:pos x="0" y="0"/>
                  </a:cxn>
                </a:cxnLst>
                <a:rect l="0" t="0" r="r" b="b"/>
                <a:pathLst>
                  <a:path h="1">
                    <a:moveTo>
                      <a:pt x="0" y="0"/>
                    </a:moveTo>
                    <a:lnTo>
                      <a:pt x="0" y="1"/>
                    </a:lnTo>
                    <a:lnTo>
                      <a:pt x="0" y="0"/>
                    </a:lnTo>
                    <a:close/>
                  </a:path>
                </a:pathLst>
              </a:custGeom>
              <a:grpFill/>
              <a:ln w="3175">
                <a:noFill/>
                <a:round/>
                <a:headEnd/>
                <a:tailEnd/>
              </a:ln>
            </p:spPr>
            <p:txBody>
              <a:bodyPr vert="horz" wrap="square" lIns="121920" tIns="60960" rIns="121920" bIns="60960" numCol="1" anchor="t" anchorCtr="0" compatLnSpc="1">
                <a:prstTxWarp prst="textNoShape">
                  <a:avLst/>
                </a:prstTxWarp>
              </a:bodyPr>
              <a:lstStyle/>
              <a:p>
                <a:endParaRPr lang="de-DE"/>
              </a:p>
            </p:txBody>
          </p:sp>
          <p:sp>
            <p:nvSpPr>
              <p:cNvPr id="284" name="Freeform 19">
                <a:extLst>
                  <a:ext uri="{FF2B5EF4-FFF2-40B4-BE49-F238E27FC236}">
                    <a16:creationId xmlns:a16="http://schemas.microsoft.com/office/drawing/2014/main" id="{91C723A6-9E4E-16B0-8E70-70BAC60988CC}"/>
                  </a:ext>
                </a:extLst>
              </p:cNvPr>
              <p:cNvSpPr>
                <a:spLocks/>
              </p:cNvSpPr>
              <p:nvPr/>
            </p:nvSpPr>
            <p:spPr bwMode="auto">
              <a:xfrm>
                <a:off x="1475263" y="1919151"/>
                <a:ext cx="385763" cy="569913"/>
              </a:xfrm>
              <a:custGeom>
                <a:avLst/>
                <a:gdLst/>
                <a:ahLst/>
                <a:cxnLst>
                  <a:cxn ang="0">
                    <a:pos x="992" y="92"/>
                  </a:cxn>
                  <a:cxn ang="0">
                    <a:pos x="1037" y="135"/>
                  </a:cxn>
                  <a:cxn ang="0">
                    <a:pos x="1062" y="236"/>
                  </a:cxn>
                  <a:cxn ang="0">
                    <a:pos x="953" y="319"/>
                  </a:cxn>
                  <a:cxn ang="0">
                    <a:pos x="878" y="432"/>
                  </a:cxn>
                  <a:cxn ang="0">
                    <a:pos x="827" y="529"/>
                  </a:cxn>
                  <a:cxn ang="0">
                    <a:pos x="769" y="644"/>
                  </a:cxn>
                  <a:cxn ang="0">
                    <a:pos x="685" y="800"/>
                  </a:cxn>
                  <a:cxn ang="0">
                    <a:pos x="569" y="1004"/>
                  </a:cxn>
                  <a:cxn ang="0">
                    <a:pos x="589" y="1040"/>
                  </a:cxn>
                  <a:cxn ang="0">
                    <a:pos x="533" y="1111"/>
                  </a:cxn>
                  <a:cxn ang="0">
                    <a:pos x="468" y="1142"/>
                  </a:cxn>
                  <a:cxn ang="0">
                    <a:pos x="425" y="1064"/>
                  </a:cxn>
                  <a:cxn ang="0">
                    <a:pos x="341" y="1075"/>
                  </a:cxn>
                  <a:cxn ang="0">
                    <a:pos x="229" y="1092"/>
                  </a:cxn>
                  <a:cxn ang="0">
                    <a:pos x="67" y="1264"/>
                  </a:cxn>
                  <a:cxn ang="0">
                    <a:pos x="13" y="1452"/>
                  </a:cxn>
                  <a:cxn ang="0">
                    <a:pos x="77" y="1488"/>
                  </a:cxn>
                  <a:cxn ang="0">
                    <a:pos x="189" y="1580"/>
                  </a:cxn>
                  <a:cxn ang="0">
                    <a:pos x="213" y="1600"/>
                  </a:cxn>
                  <a:cxn ang="0">
                    <a:pos x="208" y="1662"/>
                  </a:cxn>
                  <a:cxn ang="0">
                    <a:pos x="233" y="1844"/>
                  </a:cxn>
                  <a:cxn ang="0">
                    <a:pos x="305" y="1900"/>
                  </a:cxn>
                  <a:cxn ang="0">
                    <a:pos x="505" y="1876"/>
                  </a:cxn>
                  <a:cxn ang="0">
                    <a:pos x="681" y="1874"/>
                  </a:cxn>
                  <a:cxn ang="0">
                    <a:pos x="817" y="1881"/>
                  </a:cxn>
                  <a:cxn ang="0">
                    <a:pos x="929" y="1900"/>
                  </a:cxn>
                  <a:cxn ang="0">
                    <a:pos x="1157" y="1940"/>
                  </a:cxn>
                  <a:cxn ang="0">
                    <a:pos x="1269" y="1957"/>
                  </a:cxn>
                  <a:cxn ang="0">
                    <a:pos x="1345" y="1980"/>
                  </a:cxn>
                  <a:cxn ang="0">
                    <a:pos x="1353" y="1896"/>
                  </a:cxn>
                  <a:cxn ang="0">
                    <a:pos x="1337" y="1784"/>
                  </a:cxn>
                  <a:cxn ang="0">
                    <a:pos x="1165" y="1576"/>
                  </a:cxn>
                  <a:cxn ang="0">
                    <a:pos x="1097" y="1464"/>
                  </a:cxn>
                  <a:cxn ang="0">
                    <a:pos x="1075" y="1249"/>
                  </a:cxn>
                  <a:cxn ang="0">
                    <a:pos x="1100" y="1176"/>
                  </a:cxn>
                  <a:cxn ang="0">
                    <a:pos x="1237" y="936"/>
                  </a:cxn>
                  <a:cxn ang="0">
                    <a:pos x="1128" y="750"/>
                  </a:cxn>
                  <a:cxn ang="0">
                    <a:pos x="961" y="596"/>
                  </a:cxn>
                  <a:cxn ang="0">
                    <a:pos x="1001" y="555"/>
                  </a:cxn>
                  <a:cxn ang="0">
                    <a:pos x="1253" y="552"/>
                  </a:cxn>
                  <a:cxn ang="0">
                    <a:pos x="1166" y="437"/>
                  </a:cxn>
                  <a:cxn ang="0">
                    <a:pos x="1154" y="268"/>
                  </a:cxn>
                  <a:cxn ang="0">
                    <a:pos x="1110" y="84"/>
                  </a:cxn>
                  <a:cxn ang="0">
                    <a:pos x="977" y="0"/>
                  </a:cxn>
                </a:cxnLst>
                <a:rect l="0" t="0" r="r" b="b"/>
                <a:pathLst>
                  <a:path w="1353" h="1996">
                    <a:moveTo>
                      <a:pt x="977" y="0"/>
                    </a:moveTo>
                    <a:cubicBezTo>
                      <a:pt x="992" y="92"/>
                      <a:pt x="992" y="92"/>
                      <a:pt x="992" y="92"/>
                    </a:cubicBezTo>
                    <a:cubicBezTo>
                      <a:pt x="996" y="126"/>
                      <a:pt x="996" y="126"/>
                      <a:pt x="996" y="126"/>
                    </a:cubicBezTo>
                    <a:cubicBezTo>
                      <a:pt x="1037" y="135"/>
                      <a:pt x="1037" y="135"/>
                      <a:pt x="1037" y="135"/>
                    </a:cubicBezTo>
                    <a:cubicBezTo>
                      <a:pt x="1073" y="160"/>
                      <a:pt x="1073" y="160"/>
                      <a:pt x="1073" y="160"/>
                    </a:cubicBezTo>
                    <a:cubicBezTo>
                      <a:pt x="1066" y="182"/>
                      <a:pt x="1063" y="213"/>
                      <a:pt x="1062" y="236"/>
                    </a:cubicBezTo>
                    <a:cubicBezTo>
                      <a:pt x="1062" y="247"/>
                      <a:pt x="1070" y="257"/>
                      <a:pt x="1065" y="268"/>
                    </a:cubicBezTo>
                    <a:cubicBezTo>
                      <a:pt x="1045" y="307"/>
                      <a:pt x="983" y="303"/>
                      <a:pt x="953" y="319"/>
                    </a:cubicBezTo>
                    <a:cubicBezTo>
                      <a:pt x="926" y="333"/>
                      <a:pt x="922" y="368"/>
                      <a:pt x="901" y="388"/>
                    </a:cubicBezTo>
                    <a:cubicBezTo>
                      <a:pt x="897" y="404"/>
                      <a:pt x="883" y="416"/>
                      <a:pt x="878" y="432"/>
                    </a:cubicBezTo>
                    <a:cubicBezTo>
                      <a:pt x="871" y="454"/>
                      <a:pt x="875" y="484"/>
                      <a:pt x="861" y="504"/>
                    </a:cubicBezTo>
                    <a:cubicBezTo>
                      <a:pt x="853" y="516"/>
                      <a:pt x="834" y="514"/>
                      <a:pt x="827" y="529"/>
                    </a:cubicBezTo>
                    <a:cubicBezTo>
                      <a:pt x="817" y="552"/>
                      <a:pt x="838" y="581"/>
                      <a:pt x="824" y="604"/>
                    </a:cubicBezTo>
                    <a:cubicBezTo>
                      <a:pt x="812" y="624"/>
                      <a:pt x="781" y="619"/>
                      <a:pt x="769" y="644"/>
                    </a:cubicBezTo>
                    <a:cubicBezTo>
                      <a:pt x="740" y="704"/>
                      <a:pt x="770" y="764"/>
                      <a:pt x="681" y="776"/>
                    </a:cubicBezTo>
                    <a:cubicBezTo>
                      <a:pt x="685" y="800"/>
                      <a:pt x="685" y="800"/>
                      <a:pt x="685" y="800"/>
                    </a:cubicBezTo>
                    <a:cubicBezTo>
                      <a:pt x="643" y="809"/>
                      <a:pt x="654" y="850"/>
                      <a:pt x="644" y="884"/>
                    </a:cubicBezTo>
                    <a:cubicBezTo>
                      <a:pt x="632" y="924"/>
                      <a:pt x="603" y="978"/>
                      <a:pt x="569" y="1004"/>
                    </a:cubicBezTo>
                    <a:cubicBezTo>
                      <a:pt x="569" y="1012"/>
                      <a:pt x="569" y="1012"/>
                      <a:pt x="569" y="1012"/>
                    </a:cubicBezTo>
                    <a:cubicBezTo>
                      <a:pt x="589" y="1040"/>
                      <a:pt x="589" y="1040"/>
                      <a:pt x="589" y="1040"/>
                    </a:cubicBezTo>
                    <a:cubicBezTo>
                      <a:pt x="538" y="1080"/>
                      <a:pt x="538" y="1080"/>
                      <a:pt x="538" y="1080"/>
                    </a:cubicBezTo>
                    <a:cubicBezTo>
                      <a:pt x="533" y="1111"/>
                      <a:pt x="533" y="1111"/>
                      <a:pt x="533" y="1111"/>
                    </a:cubicBezTo>
                    <a:cubicBezTo>
                      <a:pt x="509" y="1148"/>
                      <a:pt x="509" y="1148"/>
                      <a:pt x="509" y="1148"/>
                    </a:cubicBezTo>
                    <a:cubicBezTo>
                      <a:pt x="497" y="1148"/>
                      <a:pt x="478" y="1151"/>
                      <a:pt x="468" y="1142"/>
                    </a:cubicBezTo>
                    <a:cubicBezTo>
                      <a:pt x="448" y="1122"/>
                      <a:pt x="470" y="1095"/>
                      <a:pt x="429" y="1092"/>
                    </a:cubicBezTo>
                    <a:cubicBezTo>
                      <a:pt x="425" y="1064"/>
                      <a:pt x="425" y="1064"/>
                      <a:pt x="425" y="1064"/>
                    </a:cubicBezTo>
                    <a:cubicBezTo>
                      <a:pt x="411" y="1057"/>
                      <a:pt x="383" y="1038"/>
                      <a:pt x="367" y="1048"/>
                    </a:cubicBezTo>
                    <a:cubicBezTo>
                      <a:pt x="356" y="1056"/>
                      <a:pt x="356" y="1071"/>
                      <a:pt x="341" y="1075"/>
                    </a:cubicBezTo>
                    <a:cubicBezTo>
                      <a:pt x="317" y="1081"/>
                      <a:pt x="312" y="1052"/>
                      <a:pt x="293" y="1054"/>
                    </a:cubicBezTo>
                    <a:cubicBezTo>
                      <a:pt x="269" y="1058"/>
                      <a:pt x="255" y="1087"/>
                      <a:pt x="229" y="1092"/>
                    </a:cubicBezTo>
                    <a:cubicBezTo>
                      <a:pt x="220" y="1145"/>
                      <a:pt x="152" y="1166"/>
                      <a:pt x="118" y="1204"/>
                    </a:cubicBezTo>
                    <a:cubicBezTo>
                      <a:pt x="105" y="1220"/>
                      <a:pt x="72" y="1245"/>
                      <a:pt x="67" y="1264"/>
                    </a:cubicBezTo>
                    <a:cubicBezTo>
                      <a:pt x="59" y="1295"/>
                      <a:pt x="76" y="1336"/>
                      <a:pt x="60" y="1368"/>
                    </a:cubicBezTo>
                    <a:cubicBezTo>
                      <a:pt x="46" y="1396"/>
                      <a:pt x="12" y="1416"/>
                      <a:pt x="13" y="1452"/>
                    </a:cubicBezTo>
                    <a:cubicBezTo>
                      <a:pt x="3" y="1459"/>
                      <a:pt x="0" y="1484"/>
                      <a:pt x="14" y="1490"/>
                    </a:cubicBezTo>
                    <a:cubicBezTo>
                      <a:pt x="33" y="1499"/>
                      <a:pt x="57" y="1489"/>
                      <a:pt x="77" y="1488"/>
                    </a:cubicBezTo>
                    <a:cubicBezTo>
                      <a:pt x="64" y="1535"/>
                      <a:pt x="93" y="1563"/>
                      <a:pt x="129" y="1581"/>
                    </a:cubicBezTo>
                    <a:cubicBezTo>
                      <a:pt x="153" y="1593"/>
                      <a:pt x="170" y="1609"/>
                      <a:pt x="189" y="1580"/>
                    </a:cubicBezTo>
                    <a:cubicBezTo>
                      <a:pt x="193" y="1580"/>
                      <a:pt x="193" y="1580"/>
                      <a:pt x="193" y="1580"/>
                    </a:cubicBezTo>
                    <a:cubicBezTo>
                      <a:pt x="213" y="1600"/>
                      <a:pt x="213" y="1600"/>
                      <a:pt x="213" y="1600"/>
                    </a:cubicBezTo>
                    <a:cubicBezTo>
                      <a:pt x="185" y="1608"/>
                      <a:pt x="185" y="1608"/>
                      <a:pt x="185" y="1608"/>
                    </a:cubicBezTo>
                    <a:cubicBezTo>
                      <a:pt x="192" y="1624"/>
                      <a:pt x="198" y="1649"/>
                      <a:pt x="208" y="1662"/>
                    </a:cubicBezTo>
                    <a:cubicBezTo>
                      <a:pt x="225" y="1683"/>
                      <a:pt x="252" y="1698"/>
                      <a:pt x="254" y="1728"/>
                    </a:cubicBezTo>
                    <a:cubicBezTo>
                      <a:pt x="257" y="1762"/>
                      <a:pt x="236" y="1808"/>
                      <a:pt x="233" y="1844"/>
                    </a:cubicBezTo>
                    <a:cubicBezTo>
                      <a:pt x="232" y="1855"/>
                      <a:pt x="224" y="1869"/>
                      <a:pt x="232" y="1879"/>
                    </a:cubicBezTo>
                    <a:cubicBezTo>
                      <a:pt x="248" y="1901"/>
                      <a:pt x="281" y="1900"/>
                      <a:pt x="305" y="1900"/>
                    </a:cubicBezTo>
                    <a:cubicBezTo>
                      <a:pt x="370" y="1900"/>
                      <a:pt x="446" y="1911"/>
                      <a:pt x="509" y="1896"/>
                    </a:cubicBezTo>
                    <a:cubicBezTo>
                      <a:pt x="505" y="1876"/>
                      <a:pt x="505" y="1876"/>
                      <a:pt x="505" y="1876"/>
                    </a:cubicBezTo>
                    <a:cubicBezTo>
                      <a:pt x="538" y="1870"/>
                      <a:pt x="565" y="1880"/>
                      <a:pt x="597" y="1880"/>
                    </a:cubicBezTo>
                    <a:cubicBezTo>
                      <a:pt x="625" y="1880"/>
                      <a:pt x="654" y="1873"/>
                      <a:pt x="681" y="1874"/>
                    </a:cubicBezTo>
                    <a:cubicBezTo>
                      <a:pt x="703" y="1875"/>
                      <a:pt x="723" y="1886"/>
                      <a:pt x="745" y="1886"/>
                    </a:cubicBezTo>
                    <a:cubicBezTo>
                      <a:pt x="768" y="1886"/>
                      <a:pt x="794" y="1878"/>
                      <a:pt x="817" y="1881"/>
                    </a:cubicBezTo>
                    <a:cubicBezTo>
                      <a:pt x="830" y="1883"/>
                      <a:pt x="837" y="1895"/>
                      <a:pt x="849" y="1898"/>
                    </a:cubicBezTo>
                    <a:cubicBezTo>
                      <a:pt x="873" y="1905"/>
                      <a:pt x="905" y="1900"/>
                      <a:pt x="929" y="1900"/>
                    </a:cubicBezTo>
                    <a:cubicBezTo>
                      <a:pt x="971" y="1900"/>
                      <a:pt x="1061" y="1884"/>
                      <a:pt x="1089" y="1916"/>
                    </a:cubicBezTo>
                    <a:cubicBezTo>
                      <a:pt x="1157" y="1940"/>
                      <a:pt x="1157" y="1940"/>
                      <a:pt x="1157" y="1940"/>
                    </a:cubicBezTo>
                    <a:cubicBezTo>
                      <a:pt x="1201" y="1941"/>
                      <a:pt x="1201" y="1941"/>
                      <a:pt x="1201" y="1941"/>
                    </a:cubicBezTo>
                    <a:cubicBezTo>
                      <a:pt x="1269" y="1957"/>
                      <a:pt x="1269" y="1957"/>
                      <a:pt x="1269" y="1957"/>
                    </a:cubicBezTo>
                    <a:cubicBezTo>
                      <a:pt x="1325" y="1996"/>
                      <a:pt x="1325" y="1996"/>
                      <a:pt x="1325" y="1996"/>
                    </a:cubicBezTo>
                    <a:cubicBezTo>
                      <a:pt x="1345" y="1980"/>
                      <a:pt x="1345" y="1980"/>
                      <a:pt x="1345" y="1980"/>
                    </a:cubicBezTo>
                    <a:cubicBezTo>
                      <a:pt x="1325" y="1900"/>
                      <a:pt x="1325" y="1900"/>
                      <a:pt x="1325" y="1900"/>
                    </a:cubicBezTo>
                    <a:cubicBezTo>
                      <a:pt x="1353" y="1896"/>
                      <a:pt x="1353" y="1896"/>
                      <a:pt x="1353" y="1896"/>
                    </a:cubicBezTo>
                    <a:cubicBezTo>
                      <a:pt x="1336" y="1864"/>
                      <a:pt x="1313" y="1822"/>
                      <a:pt x="1337" y="1788"/>
                    </a:cubicBezTo>
                    <a:cubicBezTo>
                      <a:pt x="1337" y="1784"/>
                      <a:pt x="1337" y="1784"/>
                      <a:pt x="1337" y="1784"/>
                    </a:cubicBezTo>
                    <a:cubicBezTo>
                      <a:pt x="1282" y="1709"/>
                      <a:pt x="1190" y="1669"/>
                      <a:pt x="1145" y="1580"/>
                    </a:cubicBezTo>
                    <a:cubicBezTo>
                      <a:pt x="1165" y="1576"/>
                      <a:pt x="1165" y="1576"/>
                      <a:pt x="1165" y="1576"/>
                    </a:cubicBezTo>
                    <a:cubicBezTo>
                      <a:pt x="1158" y="1549"/>
                      <a:pt x="1156" y="1528"/>
                      <a:pt x="1137" y="1505"/>
                    </a:cubicBezTo>
                    <a:cubicBezTo>
                      <a:pt x="1124" y="1489"/>
                      <a:pt x="1105" y="1484"/>
                      <a:pt x="1097" y="1464"/>
                    </a:cubicBezTo>
                    <a:cubicBezTo>
                      <a:pt x="1080" y="1424"/>
                      <a:pt x="1105" y="1374"/>
                      <a:pt x="1057" y="1352"/>
                    </a:cubicBezTo>
                    <a:cubicBezTo>
                      <a:pt x="1073" y="1328"/>
                      <a:pt x="1089" y="1278"/>
                      <a:pt x="1075" y="1249"/>
                    </a:cubicBezTo>
                    <a:cubicBezTo>
                      <a:pt x="1068" y="1237"/>
                      <a:pt x="1039" y="1242"/>
                      <a:pt x="1046" y="1220"/>
                    </a:cubicBezTo>
                    <a:cubicBezTo>
                      <a:pt x="1054" y="1197"/>
                      <a:pt x="1086" y="1194"/>
                      <a:pt x="1100" y="1176"/>
                    </a:cubicBezTo>
                    <a:cubicBezTo>
                      <a:pt x="1133" y="1133"/>
                      <a:pt x="1145" y="1073"/>
                      <a:pt x="1174" y="1028"/>
                    </a:cubicBezTo>
                    <a:cubicBezTo>
                      <a:pt x="1193" y="998"/>
                      <a:pt x="1230" y="975"/>
                      <a:pt x="1237" y="936"/>
                    </a:cubicBezTo>
                    <a:cubicBezTo>
                      <a:pt x="1240" y="920"/>
                      <a:pt x="1211" y="905"/>
                      <a:pt x="1207" y="888"/>
                    </a:cubicBezTo>
                    <a:cubicBezTo>
                      <a:pt x="1192" y="839"/>
                      <a:pt x="1170" y="783"/>
                      <a:pt x="1128" y="750"/>
                    </a:cubicBezTo>
                    <a:cubicBezTo>
                      <a:pt x="1102" y="729"/>
                      <a:pt x="1070" y="715"/>
                      <a:pt x="1045" y="692"/>
                    </a:cubicBezTo>
                    <a:cubicBezTo>
                      <a:pt x="1014" y="663"/>
                      <a:pt x="993" y="624"/>
                      <a:pt x="961" y="596"/>
                    </a:cubicBezTo>
                    <a:cubicBezTo>
                      <a:pt x="961" y="592"/>
                      <a:pt x="961" y="592"/>
                      <a:pt x="961" y="592"/>
                    </a:cubicBezTo>
                    <a:cubicBezTo>
                      <a:pt x="979" y="580"/>
                      <a:pt x="982" y="562"/>
                      <a:pt x="1001" y="555"/>
                    </a:cubicBezTo>
                    <a:cubicBezTo>
                      <a:pt x="1034" y="542"/>
                      <a:pt x="1092" y="542"/>
                      <a:pt x="1125" y="547"/>
                    </a:cubicBezTo>
                    <a:cubicBezTo>
                      <a:pt x="1165" y="553"/>
                      <a:pt x="1213" y="552"/>
                      <a:pt x="1253" y="552"/>
                    </a:cubicBezTo>
                    <a:cubicBezTo>
                      <a:pt x="1249" y="529"/>
                      <a:pt x="1233" y="526"/>
                      <a:pt x="1218" y="511"/>
                    </a:cubicBezTo>
                    <a:cubicBezTo>
                      <a:pt x="1199" y="493"/>
                      <a:pt x="1176" y="462"/>
                      <a:pt x="1166" y="437"/>
                    </a:cubicBezTo>
                    <a:cubicBezTo>
                      <a:pt x="1152" y="403"/>
                      <a:pt x="1139" y="378"/>
                      <a:pt x="1143" y="340"/>
                    </a:cubicBezTo>
                    <a:cubicBezTo>
                      <a:pt x="1145" y="323"/>
                      <a:pt x="1156" y="286"/>
                      <a:pt x="1154" y="268"/>
                    </a:cubicBezTo>
                    <a:cubicBezTo>
                      <a:pt x="1152" y="206"/>
                      <a:pt x="1133" y="178"/>
                      <a:pt x="1133" y="132"/>
                    </a:cubicBezTo>
                    <a:cubicBezTo>
                      <a:pt x="1116" y="130"/>
                      <a:pt x="1116" y="99"/>
                      <a:pt x="1110" y="84"/>
                    </a:cubicBezTo>
                    <a:cubicBezTo>
                      <a:pt x="1101" y="66"/>
                      <a:pt x="1084" y="60"/>
                      <a:pt x="1065" y="60"/>
                    </a:cubicBezTo>
                    <a:cubicBezTo>
                      <a:pt x="1058" y="0"/>
                      <a:pt x="1031" y="0"/>
                      <a:pt x="977" y="0"/>
                    </a:cubicBezTo>
                  </a:path>
                </a:pathLst>
              </a:custGeom>
              <a:grpFill/>
              <a:ln w="3175">
                <a:noFill/>
                <a:round/>
                <a:headEnd/>
                <a:tailEnd/>
              </a:ln>
            </p:spPr>
            <p:txBody>
              <a:bodyPr vert="horz" wrap="square" lIns="121920" tIns="60960" rIns="121920" bIns="60960" numCol="1" anchor="t" anchorCtr="0" compatLnSpc="1">
                <a:prstTxWarp prst="textNoShape">
                  <a:avLst/>
                </a:prstTxWarp>
              </a:bodyPr>
              <a:lstStyle/>
              <a:p>
                <a:endParaRPr lang="de-DE"/>
              </a:p>
            </p:txBody>
          </p:sp>
          <p:sp>
            <p:nvSpPr>
              <p:cNvPr id="285" name="Freeform 20">
                <a:extLst>
                  <a:ext uri="{FF2B5EF4-FFF2-40B4-BE49-F238E27FC236}">
                    <a16:creationId xmlns:a16="http://schemas.microsoft.com/office/drawing/2014/main" id="{F5178FF1-A613-AF60-D502-4E7ACBF7582F}"/>
                  </a:ext>
                </a:extLst>
              </p:cNvPr>
              <p:cNvSpPr>
                <a:spLocks noEditPoints="1"/>
              </p:cNvSpPr>
              <p:nvPr/>
            </p:nvSpPr>
            <p:spPr bwMode="auto">
              <a:xfrm>
                <a:off x="1521301" y="2430326"/>
                <a:ext cx="100013" cy="90488"/>
              </a:xfrm>
              <a:custGeom>
                <a:avLst/>
                <a:gdLst/>
                <a:ahLst/>
                <a:cxnLst>
                  <a:cxn ang="0">
                    <a:pos x="84" y="0"/>
                  </a:cxn>
                  <a:cxn ang="0">
                    <a:pos x="88" y="4"/>
                  </a:cxn>
                  <a:cxn ang="0">
                    <a:pos x="84" y="0"/>
                  </a:cxn>
                  <a:cxn ang="0">
                    <a:pos x="68" y="84"/>
                  </a:cxn>
                  <a:cxn ang="0">
                    <a:pos x="69" y="160"/>
                  </a:cxn>
                  <a:cxn ang="0">
                    <a:pos x="11" y="252"/>
                  </a:cxn>
                  <a:cxn ang="0">
                    <a:pos x="0" y="290"/>
                  </a:cxn>
                  <a:cxn ang="0">
                    <a:pos x="56" y="300"/>
                  </a:cxn>
                  <a:cxn ang="0">
                    <a:pos x="56" y="304"/>
                  </a:cxn>
                  <a:cxn ang="0">
                    <a:pos x="40" y="308"/>
                  </a:cxn>
                  <a:cxn ang="0">
                    <a:pos x="40" y="312"/>
                  </a:cxn>
                  <a:cxn ang="0">
                    <a:pos x="348" y="316"/>
                  </a:cxn>
                  <a:cxn ang="0">
                    <a:pos x="352" y="108"/>
                  </a:cxn>
                  <a:cxn ang="0">
                    <a:pos x="124" y="108"/>
                  </a:cxn>
                  <a:cxn ang="0">
                    <a:pos x="100" y="104"/>
                  </a:cxn>
                  <a:cxn ang="0">
                    <a:pos x="88" y="84"/>
                  </a:cxn>
                  <a:cxn ang="0">
                    <a:pos x="68" y="84"/>
                  </a:cxn>
                </a:cxnLst>
                <a:rect l="0" t="0" r="r" b="b"/>
                <a:pathLst>
                  <a:path w="352" h="316">
                    <a:moveTo>
                      <a:pt x="84" y="0"/>
                    </a:moveTo>
                    <a:cubicBezTo>
                      <a:pt x="88" y="4"/>
                      <a:pt x="88" y="4"/>
                      <a:pt x="88" y="4"/>
                    </a:cubicBezTo>
                    <a:cubicBezTo>
                      <a:pt x="84" y="0"/>
                      <a:pt x="84" y="0"/>
                      <a:pt x="84" y="0"/>
                    </a:cubicBezTo>
                    <a:moveTo>
                      <a:pt x="68" y="84"/>
                    </a:moveTo>
                    <a:cubicBezTo>
                      <a:pt x="69" y="160"/>
                      <a:pt x="69" y="160"/>
                      <a:pt x="69" y="160"/>
                    </a:cubicBezTo>
                    <a:cubicBezTo>
                      <a:pt x="11" y="252"/>
                      <a:pt x="11" y="252"/>
                      <a:pt x="11" y="252"/>
                    </a:cubicBezTo>
                    <a:cubicBezTo>
                      <a:pt x="0" y="290"/>
                      <a:pt x="0" y="290"/>
                      <a:pt x="0" y="290"/>
                    </a:cubicBezTo>
                    <a:cubicBezTo>
                      <a:pt x="56" y="300"/>
                      <a:pt x="56" y="300"/>
                      <a:pt x="56" y="300"/>
                    </a:cubicBezTo>
                    <a:cubicBezTo>
                      <a:pt x="56" y="304"/>
                      <a:pt x="56" y="304"/>
                      <a:pt x="56" y="304"/>
                    </a:cubicBezTo>
                    <a:cubicBezTo>
                      <a:pt x="40" y="308"/>
                      <a:pt x="40" y="308"/>
                      <a:pt x="40" y="308"/>
                    </a:cubicBezTo>
                    <a:cubicBezTo>
                      <a:pt x="40" y="312"/>
                      <a:pt x="40" y="312"/>
                      <a:pt x="40" y="312"/>
                    </a:cubicBezTo>
                    <a:cubicBezTo>
                      <a:pt x="348" y="316"/>
                      <a:pt x="348" y="316"/>
                      <a:pt x="348" y="316"/>
                    </a:cubicBezTo>
                    <a:cubicBezTo>
                      <a:pt x="352" y="108"/>
                      <a:pt x="352" y="108"/>
                      <a:pt x="352" y="108"/>
                    </a:cubicBezTo>
                    <a:cubicBezTo>
                      <a:pt x="124" y="108"/>
                      <a:pt x="124" y="108"/>
                      <a:pt x="124" y="108"/>
                    </a:cubicBezTo>
                    <a:cubicBezTo>
                      <a:pt x="121" y="94"/>
                      <a:pt x="104" y="86"/>
                      <a:pt x="100" y="104"/>
                    </a:cubicBezTo>
                    <a:cubicBezTo>
                      <a:pt x="88" y="84"/>
                      <a:pt x="88" y="84"/>
                      <a:pt x="88" y="84"/>
                    </a:cubicBezTo>
                    <a:lnTo>
                      <a:pt x="68" y="84"/>
                    </a:lnTo>
                    <a:close/>
                  </a:path>
                </a:pathLst>
              </a:custGeom>
              <a:grpFill/>
              <a:ln w="3175">
                <a:noFill/>
                <a:round/>
                <a:headEnd/>
                <a:tailEnd/>
              </a:ln>
            </p:spPr>
            <p:txBody>
              <a:bodyPr vert="horz" wrap="square" lIns="121920" tIns="60960" rIns="121920" bIns="60960" numCol="1" anchor="t" anchorCtr="0" compatLnSpc="1">
                <a:prstTxWarp prst="textNoShape">
                  <a:avLst/>
                </a:prstTxWarp>
              </a:bodyPr>
              <a:lstStyle/>
              <a:p>
                <a:endParaRPr lang="de-DE"/>
              </a:p>
            </p:txBody>
          </p:sp>
          <p:sp>
            <p:nvSpPr>
              <p:cNvPr id="286" name="Freeform 21">
                <a:extLst>
                  <a:ext uri="{FF2B5EF4-FFF2-40B4-BE49-F238E27FC236}">
                    <a16:creationId xmlns:a16="http://schemas.microsoft.com/office/drawing/2014/main" id="{28F25B24-DBC3-A737-AFCC-E304EC7DACD9}"/>
                  </a:ext>
                </a:extLst>
              </p:cNvPr>
              <p:cNvSpPr>
                <a:spLocks/>
              </p:cNvSpPr>
              <p:nvPr/>
            </p:nvSpPr>
            <p:spPr bwMode="auto">
              <a:xfrm>
                <a:off x="1065688" y="1396864"/>
                <a:ext cx="785813" cy="592138"/>
              </a:xfrm>
              <a:custGeom>
                <a:avLst/>
                <a:gdLst/>
                <a:ahLst/>
                <a:cxnLst>
                  <a:cxn ang="0">
                    <a:pos x="702" y="1175"/>
                  </a:cxn>
                  <a:cxn ang="0">
                    <a:pos x="663" y="1311"/>
                  </a:cxn>
                  <a:cxn ang="0">
                    <a:pos x="588" y="1427"/>
                  </a:cxn>
                  <a:cxn ang="0">
                    <a:pos x="500" y="1431"/>
                  </a:cxn>
                  <a:cxn ang="0">
                    <a:pos x="208" y="1441"/>
                  </a:cxn>
                  <a:cxn ang="0">
                    <a:pos x="16" y="1491"/>
                  </a:cxn>
                  <a:cxn ang="0">
                    <a:pos x="38" y="1623"/>
                  </a:cxn>
                  <a:cxn ang="0">
                    <a:pos x="132" y="1737"/>
                  </a:cxn>
                  <a:cxn ang="0">
                    <a:pos x="196" y="1779"/>
                  </a:cxn>
                  <a:cxn ang="0">
                    <a:pos x="151" y="1835"/>
                  </a:cxn>
                  <a:cxn ang="0">
                    <a:pos x="308" y="1911"/>
                  </a:cxn>
                  <a:cxn ang="0">
                    <a:pos x="332" y="1947"/>
                  </a:cxn>
                  <a:cxn ang="0">
                    <a:pos x="400" y="1977"/>
                  </a:cxn>
                  <a:cxn ang="0">
                    <a:pos x="468" y="1953"/>
                  </a:cxn>
                  <a:cxn ang="0">
                    <a:pos x="600" y="2075"/>
                  </a:cxn>
                  <a:cxn ang="0">
                    <a:pos x="624" y="2019"/>
                  </a:cxn>
                  <a:cxn ang="0">
                    <a:pos x="673" y="1875"/>
                  </a:cxn>
                  <a:cxn ang="0">
                    <a:pos x="772" y="1720"/>
                  </a:cxn>
                  <a:cxn ang="0">
                    <a:pos x="928" y="1692"/>
                  </a:cxn>
                  <a:cxn ang="0">
                    <a:pos x="1096" y="1748"/>
                  </a:cxn>
                  <a:cxn ang="0">
                    <a:pos x="1232" y="1828"/>
                  </a:cxn>
                  <a:cxn ang="0">
                    <a:pos x="1348" y="1784"/>
                  </a:cxn>
                  <a:cxn ang="0">
                    <a:pos x="1644" y="1877"/>
                  </a:cxn>
                  <a:cxn ang="0">
                    <a:pos x="1788" y="1790"/>
                  </a:cxn>
                  <a:cxn ang="0">
                    <a:pos x="2139" y="1830"/>
                  </a:cxn>
                  <a:cxn ang="0">
                    <a:pos x="2224" y="1757"/>
                  </a:cxn>
                  <a:cxn ang="0">
                    <a:pos x="2344" y="1727"/>
                  </a:cxn>
                  <a:cxn ang="0">
                    <a:pos x="2370" y="1543"/>
                  </a:cxn>
                  <a:cxn ang="0">
                    <a:pos x="2477" y="1363"/>
                  </a:cxn>
                  <a:cxn ang="0">
                    <a:pos x="2667" y="1159"/>
                  </a:cxn>
                  <a:cxn ang="0">
                    <a:pos x="2701" y="707"/>
                  </a:cxn>
                  <a:cxn ang="0">
                    <a:pos x="2751" y="563"/>
                  </a:cxn>
                  <a:cxn ang="0">
                    <a:pos x="2686" y="451"/>
                  </a:cxn>
                  <a:cxn ang="0">
                    <a:pos x="2619" y="287"/>
                  </a:cxn>
                  <a:cxn ang="0">
                    <a:pos x="2340" y="90"/>
                  </a:cxn>
                  <a:cxn ang="0">
                    <a:pos x="2003" y="11"/>
                  </a:cxn>
                  <a:cxn ang="0">
                    <a:pos x="933" y="712"/>
                  </a:cxn>
                </a:cxnLst>
                <a:rect l="0" t="0" r="r" b="b"/>
                <a:pathLst>
                  <a:path w="2751" h="2075">
                    <a:moveTo>
                      <a:pt x="708" y="763"/>
                    </a:moveTo>
                    <a:cubicBezTo>
                      <a:pt x="708" y="899"/>
                      <a:pt x="719" y="1041"/>
                      <a:pt x="702" y="1175"/>
                    </a:cubicBezTo>
                    <a:cubicBezTo>
                      <a:pt x="700" y="1195"/>
                      <a:pt x="708" y="1215"/>
                      <a:pt x="702" y="1235"/>
                    </a:cubicBezTo>
                    <a:cubicBezTo>
                      <a:pt x="694" y="1261"/>
                      <a:pt x="672" y="1285"/>
                      <a:pt x="663" y="1311"/>
                    </a:cubicBezTo>
                    <a:cubicBezTo>
                      <a:pt x="657" y="1327"/>
                      <a:pt x="659" y="1349"/>
                      <a:pt x="649" y="1362"/>
                    </a:cubicBezTo>
                    <a:cubicBezTo>
                      <a:pt x="628" y="1390"/>
                      <a:pt x="594" y="1385"/>
                      <a:pt x="588" y="1427"/>
                    </a:cubicBezTo>
                    <a:cubicBezTo>
                      <a:pt x="496" y="1419"/>
                      <a:pt x="496" y="1419"/>
                      <a:pt x="496" y="1419"/>
                    </a:cubicBezTo>
                    <a:cubicBezTo>
                      <a:pt x="500" y="1431"/>
                      <a:pt x="500" y="1431"/>
                      <a:pt x="500" y="1431"/>
                    </a:cubicBezTo>
                    <a:cubicBezTo>
                      <a:pt x="429" y="1431"/>
                      <a:pt x="359" y="1434"/>
                      <a:pt x="288" y="1439"/>
                    </a:cubicBezTo>
                    <a:cubicBezTo>
                      <a:pt x="262" y="1441"/>
                      <a:pt x="233" y="1434"/>
                      <a:pt x="208" y="1441"/>
                    </a:cubicBezTo>
                    <a:cubicBezTo>
                      <a:pt x="181" y="1447"/>
                      <a:pt x="168" y="1478"/>
                      <a:pt x="144" y="1490"/>
                    </a:cubicBezTo>
                    <a:cubicBezTo>
                      <a:pt x="111" y="1506"/>
                      <a:pt x="51" y="1494"/>
                      <a:pt x="16" y="1491"/>
                    </a:cubicBezTo>
                    <a:cubicBezTo>
                      <a:pt x="14" y="1517"/>
                      <a:pt x="0" y="1558"/>
                      <a:pt x="8" y="1583"/>
                    </a:cubicBezTo>
                    <a:cubicBezTo>
                      <a:pt x="13" y="1599"/>
                      <a:pt x="33" y="1607"/>
                      <a:pt x="38" y="1623"/>
                    </a:cubicBezTo>
                    <a:cubicBezTo>
                      <a:pt x="50" y="1656"/>
                      <a:pt x="49" y="1695"/>
                      <a:pt x="82" y="1721"/>
                    </a:cubicBezTo>
                    <a:cubicBezTo>
                      <a:pt x="95" y="1732"/>
                      <a:pt x="117" y="1728"/>
                      <a:pt x="132" y="1737"/>
                    </a:cubicBezTo>
                    <a:cubicBezTo>
                      <a:pt x="158" y="1752"/>
                      <a:pt x="161" y="1774"/>
                      <a:pt x="196" y="1775"/>
                    </a:cubicBezTo>
                    <a:cubicBezTo>
                      <a:pt x="196" y="1779"/>
                      <a:pt x="196" y="1779"/>
                      <a:pt x="196" y="1779"/>
                    </a:cubicBezTo>
                    <a:cubicBezTo>
                      <a:pt x="183" y="1780"/>
                      <a:pt x="165" y="1770"/>
                      <a:pt x="153" y="1774"/>
                    </a:cubicBezTo>
                    <a:cubicBezTo>
                      <a:pt x="138" y="1779"/>
                      <a:pt x="140" y="1827"/>
                      <a:pt x="151" y="1835"/>
                    </a:cubicBezTo>
                    <a:cubicBezTo>
                      <a:pt x="173" y="1856"/>
                      <a:pt x="224" y="1895"/>
                      <a:pt x="252" y="1905"/>
                    </a:cubicBezTo>
                    <a:cubicBezTo>
                      <a:pt x="269" y="1911"/>
                      <a:pt x="290" y="1908"/>
                      <a:pt x="308" y="1911"/>
                    </a:cubicBezTo>
                    <a:cubicBezTo>
                      <a:pt x="323" y="1884"/>
                      <a:pt x="373" y="1900"/>
                      <a:pt x="362" y="1927"/>
                    </a:cubicBezTo>
                    <a:cubicBezTo>
                      <a:pt x="358" y="1937"/>
                      <a:pt x="341" y="1943"/>
                      <a:pt x="332" y="1947"/>
                    </a:cubicBezTo>
                    <a:cubicBezTo>
                      <a:pt x="342" y="1975"/>
                      <a:pt x="370" y="2022"/>
                      <a:pt x="396" y="2035"/>
                    </a:cubicBezTo>
                    <a:cubicBezTo>
                      <a:pt x="401" y="2019"/>
                      <a:pt x="393" y="1989"/>
                      <a:pt x="400" y="1977"/>
                    </a:cubicBezTo>
                    <a:cubicBezTo>
                      <a:pt x="407" y="1967"/>
                      <a:pt x="422" y="1969"/>
                      <a:pt x="432" y="1966"/>
                    </a:cubicBezTo>
                    <a:cubicBezTo>
                      <a:pt x="444" y="1963"/>
                      <a:pt x="456" y="1952"/>
                      <a:pt x="468" y="1953"/>
                    </a:cubicBezTo>
                    <a:cubicBezTo>
                      <a:pt x="502" y="1956"/>
                      <a:pt x="525" y="2009"/>
                      <a:pt x="546" y="2030"/>
                    </a:cubicBezTo>
                    <a:cubicBezTo>
                      <a:pt x="565" y="2049"/>
                      <a:pt x="584" y="2049"/>
                      <a:pt x="600" y="2075"/>
                    </a:cubicBezTo>
                    <a:cubicBezTo>
                      <a:pt x="624" y="2047"/>
                      <a:pt x="624" y="2047"/>
                      <a:pt x="624" y="2047"/>
                    </a:cubicBezTo>
                    <a:cubicBezTo>
                      <a:pt x="612" y="2036"/>
                      <a:pt x="612" y="2031"/>
                      <a:pt x="624" y="2019"/>
                    </a:cubicBezTo>
                    <a:cubicBezTo>
                      <a:pt x="615" y="1994"/>
                      <a:pt x="610" y="1944"/>
                      <a:pt x="627" y="1920"/>
                    </a:cubicBezTo>
                    <a:cubicBezTo>
                      <a:pt x="639" y="1902"/>
                      <a:pt x="661" y="1894"/>
                      <a:pt x="673" y="1875"/>
                    </a:cubicBezTo>
                    <a:cubicBezTo>
                      <a:pt x="696" y="1839"/>
                      <a:pt x="704" y="1801"/>
                      <a:pt x="704" y="1759"/>
                    </a:cubicBezTo>
                    <a:cubicBezTo>
                      <a:pt x="732" y="1755"/>
                      <a:pt x="745" y="1727"/>
                      <a:pt x="772" y="1720"/>
                    </a:cubicBezTo>
                    <a:cubicBezTo>
                      <a:pt x="813" y="1709"/>
                      <a:pt x="853" y="1724"/>
                      <a:pt x="892" y="1714"/>
                    </a:cubicBezTo>
                    <a:cubicBezTo>
                      <a:pt x="907" y="1710"/>
                      <a:pt x="913" y="1691"/>
                      <a:pt x="928" y="1692"/>
                    </a:cubicBezTo>
                    <a:cubicBezTo>
                      <a:pt x="962" y="1692"/>
                      <a:pt x="996" y="1719"/>
                      <a:pt x="1028" y="1727"/>
                    </a:cubicBezTo>
                    <a:cubicBezTo>
                      <a:pt x="1055" y="1734"/>
                      <a:pt x="1073" y="1726"/>
                      <a:pt x="1096" y="1748"/>
                    </a:cubicBezTo>
                    <a:cubicBezTo>
                      <a:pt x="1124" y="1773"/>
                      <a:pt x="1145" y="1828"/>
                      <a:pt x="1180" y="1841"/>
                    </a:cubicBezTo>
                    <a:cubicBezTo>
                      <a:pt x="1202" y="1849"/>
                      <a:pt x="1214" y="1835"/>
                      <a:pt x="1232" y="1828"/>
                    </a:cubicBezTo>
                    <a:cubicBezTo>
                      <a:pt x="1242" y="1824"/>
                      <a:pt x="1254" y="1826"/>
                      <a:pt x="1264" y="1822"/>
                    </a:cubicBezTo>
                    <a:cubicBezTo>
                      <a:pt x="1292" y="1811"/>
                      <a:pt x="1317" y="1784"/>
                      <a:pt x="1348" y="1784"/>
                    </a:cubicBezTo>
                    <a:cubicBezTo>
                      <a:pt x="1394" y="1783"/>
                      <a:pt x="1444" y="1832"/>
                      <a:pt x="1482" y="1854"/>
                    </a:cubicBezTo>
                    <a:cubicBezTo>
                      <a:pt x="1521" y="1876"/>
                      <a:pt x="1599" y="1883"/>
                      <a:pt x="1644" y="1877"/>
                    </a:cubicBezTo>
                    <a:cubicBezTo>
                      <a:pt x="1673" y="1873"/>
                      <a:pt x="1683" y="1832"/>
                      <a:pt x="1712" y="1823"/>
                    </a:cubicBezTo>
                    <a:cubicBezTo>
                      <a:pt x="1727" y="1794"/>
                      <a:pt x="1760" y="1796"/>
                      <a:pt x="1788" y="1790"/>
                    </a:cubicBezTo>
                    <a:cubicBezTo>
                      <a:pt x="1856" y="1775"/>
                      <a:pt x="1949" y="1767"/>
                      <a:pt x="2015" y="1793"/>
                    </a:cubicBezTo>
                    <a:cubicBezTo>
                      <a:pt x="2051" y="1806"/>
                      <a:pt x="2099" y="1841"/>
                      <a:pt x="2139" y="1830"/>
                    </a:cubicBezTo>
                    <a:cubicBezTo>
                      <a:pt x="2156" y="1826"/>
                      <a:pt x="2157" y="1807"/>
                      <a:pt x="2169" y="1798"/>
                    </a:cubicBezTo>
                    <a:cubicBezTo>
                      <a:pt x="2185" y="1785"/>
                      <a:pt x="2205" y="1765"/>
                      <a:pt x="2224" y="1757"/>
                    </a:cubicBezTo>
                    <a:cubicBezTo>
                      <a:pt x="2238" y="1751"/>
                      <a:pt x="2254" y="1756"/>
                      <a:pt x="2268" y="1750"/>
                    </a:cubicBezTo>
                    <a:cubicBezTo>
                      <a:pt x="2300" y="1734"/>
                      <a:pt x="2302" y="1710"/>
                      <a:pt x="2344" y="1727"/>
                    </a:cubicBezTo>
                    <a:cubicBezTo>
                      <a:pt x="2319" y="1600"/>
                      <a:pt x="2319" y="1600"/>
                      <a:pt x="2319" y="1600"/>
                    </a:cubicBezTo>
                    <a:cubicBezTo>
                      <a:pt x="2370" y="1543"/>
                      <a:pt x="2370" y="1543"/>
                      <a:pt x="2370" y="1543"/>
                    </a:cubicBezTo>
                    <a:cubicBezTo>
                      <a:pt x="2379" y="1499"/>
                      <a:pt x="2379" y="1499"/>
                      <a:pt x="2379" y="1499"/>
                    </a:cubicBezTo>
                    <a:cubicBezTo>
                      <a:pt x="2477" y="1363"/>
                      <a:pt x="2477" y="1363"/>
                      <a:pt x="2477" y="1363"/>
                    </a:cubicBezTo>
                    <a:cubicBezTo>
                      <a:pt x="2613" y="1223"/>
                      <a:pt x="2613" y="1223"/>
                      <a:pt x="2613" y="1223"/>
                    </a:cubicBezTo>
                    <a:cubicBezTo>
                      <a:pt x="2667" y="1159"/>
                      <a:pt x="2667" y="1159"/>
                      <a:pt x="2667" y="1159"/>
                    </a:cubicBezTo>
                    <a:cubicBezTo>
                      <a:pt x="2673" y="1043"/>
                      <a:pt x="2673" y="1043"/>
                      <a:pt x="2673" y="1043"/>
                    </a:cubicBezTo>
                    <a:cubicBezTo>
                      <a:pt x="2701" y="707"/>
                      <a:pt x="2701" y="707"/>
                      <a:pt x="2701" y="707"/>
                    </a:cubicBezTo>
                    <a:cubicBezTo>
                      <a:pt x="2728" y="611"/>
                      <a:pt x="2728" y="611"/>
                      <a:pt x="2728" y="611"/>
                    </a:cubicBezTo>
                    <a:cubicBezTo>
                      <a:pt x="2751" y="563"/>
                      <a:pt x="2751" y="563"/>
                      <a:pt x="2751" y="563"/>
                    </a:cubicBezTo>
                    <a:cubicBezTo>
                      <a:pt x="2688" y="491"/>
                      <a:pt x="2688" y="491"/>
                      <a:pt x="2688" y="491"/>
                    </a:cubicBezTo>
                    <a:cubicBezTo>
                      <a:pt x="2686" y="451"/>
                      <a:pt x="2686" y="451"/>
                      <a:pt x="2686" y="451"/>
                    </a:cubicBezTo>
                    <a:cubicBezTo>
                      <a:pt x="2624" y="363"/>
                      <a:pt x="2624" y="363"/>
                      <a:pt x="2624" y="363"/>
                    </a:cubicBezTo>
                    <a:cubicBezTo>
                      <a:pt x="2619" y="287"/>
                      <a:pt x="2619" y="287"/>
                      <a:pt x="2619" y="287"/>
                    </a:cubicBezTo>
                    <a:cubicBezTo>
                      <a:pt x="2543" y="91"/>
                      <a:pt x="2543" y="91"/>
                      <a:pt x="2543" y="91"/>
                    </a:cubicBezTo>
                    <a:cubicBezTo>
                      <a:pt x="2401" y="190"/>
                      <a:pt x="2371" y="110"/>
                      <a:pt x="2340" y="90"/>
                    </a:cubicBezTo>
                    <a:cubicBezTo>
                      <a:pt x="2284" y="54"/>
                      <a:pt x="2196" y="48"/>
                      <a:pt x="2132" y="29"/>
                    </a:cubicBezTo>
                    <a:cubicBezTo>
                      <a:pt x="2107" y="21"/>
                      <a:pt x="2029" y="0"/>
                      <a:pt x="2003" y="11"/>
                    </a:cubicBezTo>
                    <a:cubicBezTo>
                      <a:pt x="1884" y="61"/>
                      <a:pt x="1250" y="424"/>
                      <a:pt x="1183" y="481"/>
                    </a:cubicBezTo>
                    <a:cubicBezTo>
                      <a:pt x="1160" y="501"/>
                      <a:pt x="962" y="707"/>
                      <a:pt x="933" y="712"/>
                    </a:cubicBezTo>
                    <a:cubicBezTo>
                      <a:pt x="873" y="724"/>
                      <a:pt x="769" y="758"/>
                      <a:pt x="708" y="763"/>
                    </a:cubicBezTo>
                    <a:close/>
                  </a:path>
                </a:pathLst>
              </a:custGeom>
              <a:grpFill/>
              <a:ln w="3175">
                <a:noFill/>
                <a:round/>
                <a:headEnd/>
                <a:tailEnd/>
              </a:ln>
            </p:spPr>
            <p:txBody>
              <a:bodyPr vert="horz" wrap="square" lIns="121920" tIns="60960" rIns="121920" bIns="60960" numCol="1" anchor="t" anchorCtr="0" compatLnSpc="1">
                <a:prstTxWarp prst="textNoShape">
                  <a:avLst/>
                </a:prstTxWarp>
              </a:bodyPr>
              <a:lstStyle/>
              <a:p>
                <a:endParaRPr lang="de-DE"/>
              </a:p>
            </p:txBody>
          </p:sp>
          <p:sp>
            <p:nvSpPr>
              <p:cNvPr id="287" name="Freeform 22">
                <a:extLst>
                  <a:ext uri="{FF2B5EF4-FFF2-40B4-BE49-F238E27FC236}">
                    <a16:creationId xmlns:a16="http://schemas.microsoft.com/office/drawing/2014/main" id="{DDB3E805-7B4B-E8C2-57BF-203E151C3AA1}"/>
                  </a:ext>
                </a:extLst>
              </p:cNvPr>
              <p:cNvSpPr>
                <a:spLocks noEditPoints="1"/>
              </p:cNvSpPr>
              <p:nvPr/>
            </p:nvSpPr>
            <p:spPr bwMode="auto">
              <a:xfrm>
                <a:off x="449738" y="1320664"/>
                <a:ext cx="819150" cy="747713"/>
              </a:xfrm>
              <a:custGeom>
                <a:avLst/>
                <a:gdLst/>
                <a:ahLst/>
                <a:cxnLst>
                  <a:cxn ang="0">
                    <a:pos x="1021" y="359"/>
                  </a:cxn>
                  <a:cxn ang="0">
                    <a:pos x="1153" y="1483"/>
                  </a:cxn>
                  <a:cxn ang="0">
                    <a:pos x="1168" y="1663"/>
                  </a:cxn>
                  <a:cxn ang="0">
                    <a:pos x="520" y="1635"/>
                  </a:cxn>
                  <a:cxn ang="0">
                    <a:pos x="412" y="1686"/>
                  </a:cxn>
                  <a:cxn ang="0">
                    <a:pos x="240" y="1723"/>
                  </a:cxn>
                  <a:cxn ang="0">
                    <a:pos x="196" y="1687"/>
                  </a:cxn>
                  <a:cxn ang="0">
                    <a:pos x="116" y="1653"/>
                  </a:cxn>
                  <a:cxn ang="0">
                    <a:pos x="66" y="1771"/>
                  </a:cxn>
                  <a:cxn ang="0">
                    <a:pos x="10" y="1858"/>
                  </a:cxn>
                  <a:cxn ang="0">
                    <a:pos x="52" y="1943"/>
                  </a:cxn>
                  <a:cxn ang="0">
                    <a:pos x="96" y="2031"/>
                  </a:cxn>
                  <a:cxn ang="0">
                    <a:pos x="149" y="2115"/>
                  </a:cxn>
                  <a:cxn ang="0">
                    <a:pos x="148" y="2203"/>
                  </a:cxn>
                  <a:cxn ang="0">
                    <a:pos x="228" y="2243"/>
                  </a:cxn>
                  <a:cxn ang="0">
                    <a:pos x="344" y="2244"/>
                  </a:cxn>
                  <a:cxn ang="0">
                    <a:pos x="472" y="2242"/>
                  </a:cxn>
                  <a:cxn ang="0">
                    <a:pos x="572" y="2211"/>
                  </a:cxn>
                  <a:cxn ang="0">
                    <a:pos x="595" y="2275"/>
                  </a:cxn>
                  <a:cxn ang="0">
                    <a:pos x="672" y="2395"/>
                  </a:cxn>
                  <a:cxn ang="0">
                    <a:pos x="678" y="2447"/>
                  </a:cxn>
                  <a:cxn ang="0">
                    <a:pos x="696" y="2545"/>
                  </a:cxn>
                  <a:cxn ang="0">
                    <a:pos x="750" y="2591"/>
                  </a:cxn>
                  <a:cxn ang="0">
                    <a:pos x="909" y="2597"/>
                  </a:cxn>
                  <a:cxn ang="0">
                    <a:pos x="980" y="2559"/>
                  </a:cxn>
                  <a:cxn ang="0">
                    <a:pos x="980" y="2511"/>
                  </a:cxn>
                  <a:cxn ang="0">
                    <a:pos x="1028" y="2515"/>
                  </a:cxn>
                  <a:cxn ang="0">
                    <a:pos x="1048" y="2583"/>
                  </a:cxn>
                  <a:cxn ang="0">
                    <a:pos x="1184" y="2435"/>
                  </a:cxn>
                  <a:cxn ang="0">
                    <a:pos x="1219" y="2304"/>
                  </a:cxn>
                  <a:cxn ang="0">
                    <a:pos x="1364" y="2223"/>
                  </a:cxn>
                  <a:cxn ang="0">
                    <a:pos x="1404" y="2147"/>
                  </a:cxn>
                  <a:cxn ang="0">
                    <a:pos x="1440" y="2032"/>
                  </a:cxn>
                  <a:cxn ang="0">
                    <a:pos x="1568" y="1979"/>
                  </a:cxn>
                  <a:cxn ang="0">
                    <a:pos x="1672" y="1901"/>
                  </a:cxn>
                  <a:cxn ang="0">
                    <a:pos x="1782" y="1895"/>
                  </a:cxn>
                  <a:cxn ang="0">
                    <a:pos x="1840" y="1840"/>
                  </a:cxn>
                  <a:cxn ang="0">
                    <a:pos x="1944" y="1791"/>
                  </a:cxn>
                  <a:cxn ang="0">
                    <a:pos x="2136" y="1766"/>
                  </a:cxn>
                  <a:cxn ang="0">
                    <a:pos x="2244" y="1765"/>
                  </a:cxn>
                  <a:cxn ang="0">
                    <a:pos x="2372" y="1705"/>
                  </a:cxn>
                  <a:cxn ang="0">
                    <a:pos x="2652" y="1699"/>
                  </a:cxn>
                  <a:cxn ang="0">
                    <a:pos x="2752" y="1683"/>
                  </a:cxn>
                  <a:cxn ang="0">
                    <a:pos x="2802" y="1633"/>
                  </a:cxn>
                  <a:cxn ang="0">
                    <a:pos x="2862" y="1507"/>
                  </a:cxn>
                  <a:cxn ang="0">
                    <a:pos x="2871" y="1395"/>
                  </a:cxn>
                  <a:cxn ang="0">
                    <a:pos x="2868" y="1031"/>
                  </a:cxn>
                  <a:cxn ang="0">
                    <a:pos x="2704" y="991"/>
                  </a:cxn>
                  <a:cxn ang="0">
                    <a:pos x="2687" y="914"/>
                  </a:cxn>
                  <a:cxn ang="0">
                    <a:pos x="2512" y="838"/>
                  </a:cxn>
                  <a:cxn ang="0">
                    <a:pos x="2415" y="789"/>
                  </a:cxn>
                  <a:cxn ang="0">
                    <a:pos x="2335" y="700"/>
                  </a:cxn>
                  <a:cxn ang="0">
                    <a:pos x="2032" y="501"/>
                  </a:cxn>
                  <a:cxn ang="0">
                    <a:pos x="1296" y="19"/>
                  </a:cxn>
                  <a:cxn ang="0">
                    <a:pos x="980" y="19"/>
                  </a:cxn>
                  <a:cxn ang="0">
                    <a:pos x="185" y="2618"/>
                  </a:cxn>
                </a:cxnLst>
                <a:rect l="0" t="0" r="r" b="b"/>
                <a:pathLst>
                  <a:path w="2871" h="2618">
                    <a:moveTo>
                      <a:pt x="980" y="19"/>
                    </a:moveTo>
                    <a:cubicBezTo>
                      <a:pt x="1021" y="359"/>
                      <a:pt x="1021" y="359"/>
                      <a:pt x="1021" y="359"/>
                    </a:cubicBezTo>
                    <a:cubicBezTo>
                      <a:pt x="1117" y="1171"/>
                      <a:pt x="1117" y="1171"/>
                      <a:pt x="1117" y="1171"/>
                    </a:cubicBezTo>
                    <a:cubicBezTo>
                      <a:pt x="1153" y="1483"/>
                      <a:pt x="1153" y="1483"/>
                      <a:pt x="1153" y="1483"/>
                    </a:cubicBezTo>
                    <a:cubicBezTo>
                      <a:pt x="1195" y="1539"/>
                      <a:pt x="1195" y="1539"/>
                      <a:pt x="1195" y="1539"/>
                    </a:cubicBezTo>
                    <a:cubicBezTo>
                      <a:pt x="1168" y="1663"/>
                      <a:pt x="1168" y="1663"/>
                      <a:pt x="1168" y="1663"/>
                    </a:cubicBezTo>
                    <a:cubicBezTo>
                      <a:pt x="668" y="1663"/>
                      <a:pt x="668" y="1663"/>
                      <a:pt x="668" y="1663"/>
                    </a:cubicBezTo>
                    <a:cubicBezTo>
                      <a:pt x="637" y="1663"/>
                      <a:pt x="506" y="1680"/>
                      <a:pt x="520" y="1635"/>
                    </a:cubicBezTo>
                    <a:cubicBezTo>
                      <a:pt x="491" y="1629"/>
                      <a:pt x="486" y="1652"/>
                      <a:pt x="488" y="1675"/>
                    </a:cubicBezTo>
                    <a:cubicBezTo>
                      <a:pt x="412" y="1686"/>
                      <a:pt x="412" y="1686"/>
                      <a:pt x="412" y="1686"/>
                    </a:cubicBezTo>
                    <a:cubicBezTo>
                      <a:pt x="264" y="1675"/>
                      <a:pt x="264" y="1675"/>
                      <a:pt x="264" y="1675"/>
                    </a:cubicBezTo>
                    <a:cubicBezTo>
                      <a:pt x="240" y="1723"/>
                      <a:pt x="240" y="1723"/>
                      <a:pt x="240" y="1723"/>
                    </a:cubicBezTo>
                    <a:cubicBezTo>
                      <a:pt x="232" y="1723"/>
                      <a:pt x="232" y="1723"/>
                      <a:pt x="232" y="1723"/>
                    </a:cubicBezTo>
                    <a:cubicBezTo>
                      <a:pt x="223" y="1708"/>
                      <a:pt x="209" y="1699"/>
                      <a:pt x="196" y="1687"/>
                    </a:cubicBezTo>
                    <a:cubicBezTo>
                      <a:pt x="181" y="1675"/>
                      <a:pt x="169" y="1656"/>
                      <a:pt x="155" y="1646"/>
                    </a:cubicBezTo>
                    <a:cubicBezTo>
                      <a:pt x="140" y="1635"/>
                      <a:pt x="128" y="1645"/>
                      <a:pt x="116" y="1653"/>
                    </a:cubicBezTo>
                    <a:cubicBezTo>
                      <a:pt x="84" y="1672"/>
                      <a:pt x="74" y="1694"/>
                      <a:pt x="70" y="1731"/>
                    </a:cubicBezTo>
                    <a:cubicBezTo>
                      <a:pt x="68" y="1746"/>
                      <a:pt x="75" y="1758"/>
                      <a:pt x="66" y="1771"/>
                    </a:cubicBezTo>
                    <a:cubicBezTo>
                      <a:pt x="48" y="1798"/>
                      <a:pt x="26" y="1789"/>
                      <a:pt x="0" y="1795"/>
                    </a:cubicBezTo>
                    <a:cubicBezTo>
                      <a:pt x="10" y="1858"/>
                      <a:pt x="10" y="1858"/>
                      <a:pt x="10" y="1858"/>
                    </a:cubicBezTo>
                    <a:cubicBezTo>
                      <a:pt x="41" y="1892"/>
                      <a:pt x="41" y="1892"/>
                      <a:pt x="41" y="1892"/>
                    </a:cubicBezTo>
                    <a:cubicBezTo>
                      <a:pt x="52" y="1943"/>
                      <a:pt x="52" y="1943"/>
                      <a:pt x="52" y="1943"/>
                    </a:cubicBezTo>
                    <a:cubicBezTo>
                      <a:pt x="44" y="1955"/>
                      <a:pt x="31" y="1977"/>
                      <a:pt x="36" y="1991"/>
                    </a:cubicBezTo>
                    <a:cubicBezTo>
                      <a:pt x="43" y="2015"/>
                      <a:pt x="76" y="2071"/>
                      <a:pt x="96" y="2031"/>
                    </a:cubicBezTo>
                    <a:cubicBezTo>
                      <a:pt x="104" y="2031"/>
                      <a:pt x="104" y="2031"/>
                      <a:pt x="104" y="2031"/>
                    </a:cubicBezTo>
                    <a:cubicBezTo>
                      <a:pt x="116" y="2055"/>
                      <a:pt x="146" y="2091"/>
                      <a:pt x="149" y="2115"/>
                    </a:cubicBezTo>
                    <a:cubicBezTo>
                      <a:pt x="151" y="2130"/>
                      <a:pt x="142" y="2145"/>
                      <a:pt x="142" y="2159"/>
                    </a:cubicBezTo>
                    <a:cubicBezTo>
                      <a:pt x="143" y="2174"/>
                      <a:pt x="150" y="2188"/>
                      <a:pt x="148" y="2203"/>
                    </a:cubicBezTo>
                    <a:cubicBezTo>
                      <a:pt x="143" y="2240"/>
                      <a:pt x="120" y="2250"/>
                      <a:pt x="165" y="2274"/>
                    </a:cubicBezTo>
                    <a:cubicBezTo>
                      <a:pt x="197" y="2290"/>
                      <a:pt x="200" y="2240"/>
                      <a:pt x="228" y="2243"/>
                    </a:cubicBezTo>
                    <a:cubicBezTo>
                      <a:pt x="254" y="2246"/>
                      <a:pt x="251" y="2293"/>
                      <a:pt x="276" y="2293"/>
                    </a:cubicBezTo>
                    <a:cubicBezTo>
                      <a:pt x="301" y="2293"/>
                      <a:pt x="316" y="2250"/>
                      <a:pt x="344" y="2244"/>
                    </a:cubicBezTo>
                    <a:cubicBezTo>
                      <a:pt x="376" y="2237"/>
                      <a:pt x="402" y="2267"/>
                      <a:pt x="432" y="2269"/>
                    </a:cubicBezTo>
                    <a:cubicBezTo>
                      <a:pt x="454" y="2271"/>
                      <a:pt x="457" y="2252"/>
                      <a:pt x="472" y="2242"/>
                    </a:cubicBezTo>
                    <a:cubicBezTo>
                      <a:pt x="499" y="2225"/>
                      <a:pt x="536" y="2233"/>
                      <a:pt x="504" y="2191"/>
                    </a:cubicBezTo>
                    <a:cubicBezTo>
                      <a:pt x="572" y="2211"/>
                      <a:pt x="572" y="2211"/>
                      <a:pt x="572" y="2211"/>
                    </a:cubicBezTo>
                    <a:cubicBezTo>
                      <a:pt x="572" y="2215"/>
                      <a:pt x="572" y="2215"/>
                      <a:pt x="572" y="2215"/>
                    </a:cubicBezTo>
                    <a:cubicBezTo>
                      <a:pt x="555" y="2240"/>
                      <a:pt x="586" y="2254"/>
                      <a:pt x="595" y="2275"/>
                    </a:cubicBezTo>
                    <a:cubicBezTo>
                      <a:pt x="602" y="2293"/>
                      <a:pt x="595" y="2318"/>
                      <a:pt x="592" y="2335"/>
                    </a:cubicBezTo>
                    <a:cubicBezTo>
                      <a:pt x="613" y="2342"/>
                      <a:pt x="662" y="2376"/>
                      <a:pt x="672" y="2395"/>
                    </a:cubicBezTo>
                    <a:cubicBezTo>
                      <a:pt x="641" y="2393"/>
                      <a:pt x="615" y="2431"/>
                      <a:pt x="620" y="2459"/>
                    </a:cubicBezTo>
                    <a:cubicBezTo>
                      <a:pt x="633" y="2457"/>
                      <a:pt x="667" y="2439"/>
                      <a:pt x="678" y="2447"/>
                    </a:cubicBezTo>
                    <a:cubicBezTo>
                      <a:pt x="688" y="2455"/>
                      <a:pt x="681" y="2487"/>
                      <a:pt x="683" y="2499"/>
                    </a:cubicBezTo>
                    <a:cubicBezTo>
                      <a:pt x="686" y="2513"/>
                      <a:pt x="685" y="2535"/>
                      <a:pt x="696" y="2545"/>
                    </a:cubicBezTo>
                    <a:cubicBezTo>
                      <a:pt x="706" y="2556"/>
                      <a:pt x="724" y="2556"/>
                      <a:pt x="735" y="2567"/>
                    </a:cubicBezTo>
                    <a:cubicBezTo>
                      <a:pt x="742" y="2573"/>
                      <a:pt x="743" y="2586"/>
                      <a:pt x="750" y="2591"/>
                    </a:cubicBezTo>
                    <a:cubicBezTo>
                      <a:pt x="770" y="2604"/>
                      <a:pt x="785" y="2574"/>
                      <a:pt x="784" y="2559"/>
                    </a:cubicBezTo>
                    <a:cubicBezTo>
                      <a:pt x="837" y="2537"/>
                      <a:pt x="860" y="2589"/>
                      <a:pt x="909" y="2597"/>
                    </a:cubicBezTo>
                    <a:cubicBezTo>
                      <a:pt x="929" y="2600"/>
                      <a:pt x="924" y="2579"/>
                      <a:pt x="920" y="2567"/>
                    </a:cubicBezTo>
                    <a:cubicBezTo>
                      <a:pt x="980" y="2559"/>
                      <a:pt x="980" y="2559"/>
                      <a:pt x="980" y="2559"/>
                    </a:cubicBezTo>
                    <a:cubicBezTo>
                      <a:pt x="976" y="2511"/>
                      <a:pt x="976" y="2511"/>
                      <a:pt x="976" y="2511"/>
                    </a:cubicBezTo>
                    <a:cubicBezTo>
                      <a:pt x="980" y="2511"/>
                      <a:pt x="980" y="2511"/>
                      <a:pt x="980" y="2511"/>
                    </a:cubicBezTo>
                    <a:cubicBezTo>
                      <a:pt x="991" y="2528"/>
                      <a:pt x="1011" y="2528"/>
                      <a:pt x="1028" y="2519"/>
                    </a:cubicBezTo>
                    <a:cubicBezTo>
                      <a:pt x="1028" y="2515"/>
                      <a:pt x="1028" y="2515"/>
                      <a:pt x="1028" y="2515"/>
                    </a:cubicBezTo>
                    <a:cubicBezTo>
                      <a:pt x="1020" y="2499"/>
                      <a:pt x="1020" y="2499"/>
                      <a:pt x="1020" y="2499"/>
                    </a:cubicBezTo>
                    <a:cubicBezTo>
                      <a:pt x="1059" y="2497"/>
                      <a:pt x="1053" y="2555"/>
                      <a:pt x="1048" y="2583"/>
                    </a:cubicBezTo>
                    <a:cubicBezTo>
                      <a:pt x="1100" y="2602"/>
                      <a:pt x="1117" y="2526"/>
                      <a:pt x="1168" y="2551"/>
                    </a:cubicBezTo>
                    <a:cubicBezTo>
                      <a:pt x="1194" y="2509"/>
                      <a:pt x="1183" y="2479"/>
                      <a:pt x="1184" y="2435"/>
                    </a:cubicBezTo>
                    <a:cubicBezTo>
                      <a:pt x="1215" y="2432"/>
                      <a:pt x="1237" y="2381"/>
                      <a:pt x="1229" y="2351"/>
                    </a:cubicBezTo>
                    <a:cubicBezTo>
                      <a:pt x="1225" y="2335"/>
                      <a:pt x="1208" y="2321"/>
                      <a:pt x="1219" y="2304"/>
                    </a:cubicBezTo>
                    <a:cubicBezTo>
                      <a:pt x="1241" y="2266"/>
                      <a:pt x="1290" y="2281"/>
                      <a:pt x="1323" y="2265"/>
                    </a:cubicBezTo>
                    <a:cubicBezTo>
                      <a:pt x="1337" y="2258"/>
                      <a:pt x="1347" y="2233"/>
                      <a:pt x="1364" y="2223"/>
                    </a:cubicBezTo>
                    <a:cubicBezTo>
                      <a:pt x="1360" y="2151"/>
                      <a:pt x="1360" y="2151"/>
                      <a:pt x="1360" y="2151"/>
                    </a:cubicBezTo>
                    <a:cubicBezTo>
                      <a:pt x="1404" y="2147"/>
                      <a:pt x="1404" y="2147"/>
                      <a:pt x="1404" y="2147"/>
                    </a:cubicBezTo>
                    <a:cubicBezTo>
                      <a:pt x="1404" y="2103"/>
                      <a:pt x="1404" y="2103"/>
                      <a:pt x="1404" y="2103"/>
                    </a:cubicBezTo>
                    <a:cubicBezTo>
                      <a:pt x="1373" y="2079"/>
                      <a:pt x="1405" y="2037"/>
                      <a:pt x="1440" y="2032"/>
                    </a:cubicBezTo>
                    <a:cubicBezTo>
                      <a:pt x="1455" y="2030"/>
                      <a:pt x="1543" y="2104"/>
                      <a:pt x="1536" y="2055"/>
                    </a:cubicBezTo>
                    <a:cubicBezTo>
                      <a:pt x="1581" y="2055"/>
                      <a:pt x="1568" y="2016"/>
                      <a:pt x="1568" y="1979"/>
                    </a:cubicBezTo>
                    <a:cubicBezTo>
                      <a:pt x="1632" y="1991"/>
                      <a:pt x="1632" y="1991"/>
                      <a:pt x="1632" y="1991"/>
                    </a:cubicBezTo>
                    <a:cubicBezTo>
                      <a:pt x="1632" y="1945"/>
                      <a:pt x="1633" y="1930"/>
                      <a:pt x="1672" y="1901"/>
                    </a:cubicBezTo>
                    <a:cubicBezTo>
                      <a:pt x="1682" y="1893"/>
                      <a:pt x="1690" y="1881"/>
                      <a:pt x="1704" y="1882"/>
                    </a:cubicBezTo>
                    <a:cubicBezTo>
                      <a:pt x="1727" y="1883"/>
                      <a:pt x="1759" y="1915"/>
                      <a:pt x="1782" y="1895"/>
                    </a:cubicBezTo>
                    <a:cubicBezTo>
                      <a:pt x="1793" y="1885"/>
                      <a:pt x="1784" y="1865"/>
                      <a:pt x="1795" y="1854"/>
                    </a:cubicBezTo>
                    <a:cubicBezTo>
                      <a:pt x="1805" y="1843"/>
                      <a:pt x="1827" y="1846"/>
                      <a:pt x="1840" y="1840"/>
                    </a:cubicBezTo>
                    <a:cubicBezTo>
                      <a:pt x="1860" y="1831"/>
                      <a:pt x="1876" y="1814"/>
                      <a:pt x="1896" y="1805"/>
                    </a:cubicBezTo>
                    <a:cubicBezTo>
                      <a:pt x="1911" y="1798"/>
                      <a:pt x="1929" y="1799"/>
                      <a:pt x="1944" y="1791"/>
                    </a:cubicBezTo>
                    <a:cubicBezTo>
                      <a:pt x="1968" y="1779"/>
                      <a:pt x="1983" y="1748"/>
                      <a:pt x="2012" y="1744"/>
                    </a:cubicBezTo>
                    <a:cubicBezTo>
                      <a:pt x="2056" y="1737"/>
                      <a:pt x="2095" y="1759"/>
                      <a:pt x="2136" y="1766"/>
                    </a:cubicBezTo>
                    <a:cubicBezTo>
                      <a:pt x="2158" y="1770"/>
                      <a:pt x="2182" y="1760"/>
                      <a:pt x="2204" y="1759"/>
                    </a:cubicBezTo>
                    <a:cubicBezTo>
                      <a:pt x="2218" y="1759"/>
                      <a:pt x="2230" y="1766"/>
                      <a:pt x="2244" y="1765"/>
                    </a:cubicBezTo>
                    <a:cubicBezTo>
                      <a:pt x="2270" y="1762"/>
                      <a:pt x="2297" y="1758"/>
                      <a:pt x="2320" y="1743"/>
                    </a:cubicBezTo>
                    <a:cubicBezTo>
                      <a:pt x="2338" y="1731"/>
                      <a:pt x="2349" y="1710"/>
                      <a:pt x="2372" y="1705"/>
                    </a:cubicBezTo>
                    <a:cubicBezTo>
                      <a:pt x="2398" y="1699"/>
                      <a:pt x="2429" y="1704"/>
                      <a:pt x="2456" y="1703"/>
                    </a:cubicBezTo>
                    <a:cubicBezTo>
                      <a:pt x="2522" y="1700"/>
                      <a:pt x="2586" y="1699"/>
                      <a:pt x="2652" y="1699"/>
                    </a:cubicBezTo>
                    <a:cubicBezTo>
                      <a:pt x="2668" y="1670"/>
                      <a:pt x="2714" y="1690"/>
                      <a:pt x="2740" y="1695"/>
                    </a:cubicBezTo>
                    <a:cubicBezTo>
                      <a:pt x="2752" y="1683"/>
                      <a:pt x="2752" y="1683"/>
                      <a:pt x="2752" y="1683"/>
                    </a:cubicBezTo>
                    <a:cubicBezTo>
                      <a:pt x="2744" y="1667"/>
                      <a:pt x="2744" y="1667"/>
                      <a:pt x="2744" y="1667"/>
                    </a:cubicBezTo>
                    <a:cubicBezTo>
                      <a:pt x="2802" y="1633"/>
                      <a:pt x="2802" y="1633"/>
                      <a:pt x="2802" y="1633"/>
                    </a:cubicBezTo>
                    <a:cubicBezTo>
                      <a:pt x="2828" y="1547"/>
                      <a:pt x="2828" y="1547"/>
                      <a:pt x="2828" y="1547"/>
                    </a:cubicBezTo>
                    <a:cubicBezTo>
                      <a:pt x="2862" y="1507"/>
                      <a:pt x="2862" y="1507"/>
                      <a:pt x="2862" y="1507"/>
                    </a:cubicBezTo>
                    <a:cubicBezTo>
                      <a:pt x="2859" y="1428"/>
                      <a:pt x="2859" y="1428"/>
                      <a:pt x="2859" y="1428"/>
                    </a:cubicBezTo>
                    <a:cubicBezTo>
                      <a:pt x="2871" y="1395"/>
                      <a:pt x="2871" y="1395"/>
                      <a:pt x="2871" y="1395"/>
                    </a:cubicBezTo>
                    <a:cubicBezTo>
                      <a:pt x="2864" y="1211"/>
                      <a:pt x="2864" y="1211"/>
                      <a:pt x="2864" y="1211"/>
                    </a:cubicBezTo>
                    <a:cubicBezTo>
                      <a:pt x="2868" y="1031"/>
                      <a:pt x="2868" y="1031"/>
                      <a:pt x="2868" y="1031"/>
                    </a:cubicBezTo>
                    <a:cubicBezTo>
                      <a:pt x="2818" y="1038"/>
                      <a:pt x="2761" y="1061"/>
                      <a:pt x="2712" y="1058"/>
                    </a:cubicBezTo>
                    <a:cubicBezTo>
                      <a:pt x="2663" y="1055"/>
                      <a:pt x="2684" y="1014"/>
                      <a:pt x="2704" y="991"/>
                    </a:cubicBezTo>
                    <a:cubicBezTo>
                      <a:pt x="2704" y="987"/>
                      <a:pt x="2704" y="987"/>
                      <a:pt x="2704" y="987"/>
                    </a:cubicBezTo>
                    <a:cubicBezTo>
                      <a:pt x="2681" y="965"/>
                      <a:pt x="2705" y="933"/>
                      <a:pt x="2687" y="914"/>
                    </a:cubicBezTo>
                    <a:cubicBezTo>
                      <a:pt x="2652" y="879"/>
                      <a:pt x="2598" y="899"/>
                      <a:pt x="2560" y="878"/>
                    </a:cubicBezTo>
                    <a:cubicBezTo>
                      <a:pt x="2541" y="868"/>
                      <a:pt x="2535" y="841"/>
                      <a:pt x="2512" y="838"/>
                    </a:cubicBezTo>
                    <a:cubicBezTo>
                      <a:pt x="2492" y="834"/>
                      <a:pt x="2477" y="847"/>
                      <a:pt x="2456" y="838"/>
                    </a:cubicBezTo>
                    <a:cubicBezTo>
                      <a:pt x="2430" y="826"/>
                      <a:pt x="2432" y="806"/>
                      <a:pt x="2415" y="789"/>
                    </a:cubicBezTo>
                    <a:cubicBezTo>
                      <a:pt x="2396" y="770"/>
                      <a:pt x="2361" y="763"/>
                      <a:pt x="2336" y="759"/>
                    </a:cubicBezTo>
                    <a:cubicBezTo>
                      <a:pt x="2337" y="741"/>
                      <a:pt x="2345" y="718"/>
                      <a:pt x="2335" y="700"/>
                    </a:cubicBezTo>
                    <a:cubicBezTo>
                      <a:pt x="2319" y="674"/>
                      <a:pt x="2273" y="655"/>
                      <a:pt x="2248" y="639"/>
                    </a:cubicBezTo>
                    <a:cubicBezTo>
                      <a:pt x="2175" y="594"/>
                      <a:pt x="2103" y="548"/>
                      <a:pt x="2032" y="501"/>
                    </a:cubicBezTo>
                    <a:cubicBezTo>
                      <a:pt x="1860" y="386"/>
                      <a:pt x="1691" y="267"/>
                      <a:pt x="1516" y="158"/>
                    </a:cubicBezTo>
                    <a:cubicBezTo>
                      <a:pt x="1446" y="114"/>
                      <a:pt x="1372" y="48"/>
                      <a:pt x="1296" y="19"/>
                    </a:cubicBezTo>
                    <a:cubicBezTo>
                      <a:pt x="1270" y="9"/>
                      <a:pt x="1232" y="15"/>
                      <a:pt x="1204" y="15"/>
                    </a:cubicBezTo>
                    <a:cubicBezTo>
                      <a:pt x="1136" y="15"/>
                      <a:pt x="1045" y="0"/>
                      <a:pt x="980" y="19"/>
                    </a:cubicBezTo>
                    <a:moveTo>
                      <a:pt x="183" y="2617"/>
                    </a:moveTo>
                    <a:cubicBezTo>
                      <a:pt x="185" y="2618"/>
                      <a:pt x="185" y="2618"/>
                      <a:pt x="185" y="2618"/>
                    </a:cubicBezTo>
                    <a:lnTo>
                      <a:pt x="183" y="2617"/>
                    </a:lnTo>
                    <a:close/>
                  </a:path>
                </a:pathLst>
              </a:custGeom>
              <a:grpFill/>
              <a:ln w="3175">
                <a:noFill/>
                <a:round/>
                <a:headEnd/>
                <a:tailEnd/>
              </a:ln>
            </p:spPr>
            <p:txBody>
              <a:bodyPr vert="horz" wrap="square" lIns="121920" tIns="60960" rIns="121920" bIns="60960" numCol="1" anchor="t" anchorCtr="0" compatLnSpc="1">
                <a:prstTxWarp prst="textNoShape">
                  <a:avLst/>
                </a:prstTxWarp>
              </a:bodyPr>
              <a:lstStyle/>
              <a:p>
                <a:endParaRPr lang="de-DE"/>
              </a:p>
            </p:txBody>
          </p:sp>
          <p:sp>
            <p:nvSpPr>
              <p:cNvPr id="288" name="Freeform 23">
                <a:extLst>
                  <a:ext uri="{FF2B5EF4-FFF2-40B4-BE49-F238E27FC236}">
                    <a16:creationId xmlns:a16="http://schemas.microsoft.com/office/drawing/2014/main" id="{3511A7C6-F6BE-5239-EBA6-88AA5A6FB34F}"/>
                  </a:ext>
                </a:extLst>
              </p:cNvPr>
              <p:cNvSpPr>
                <a:spLocks noEditPoints="1"/>
              </p:cNvSpPr>
              <p:nvPr/>
            </p:nvSpPr>
            <p:spPr bwMode="auto">
              <a:xfrm>
                <a:off x="195738" y="1211126"/>
                <a:ext cx="622300" cy="627063"/>
              </a:xfrm>
              <a:custGeom>
                <a:avLst/>
                <a:gdLst/>
                <a:ahLst/>
                <a:cxnLst>
                  <a:cxn ang="0">
                    <a:pos x="1500" y="0"/>
                  </a:cxn>
                  <a:cxn ang="0">
                    <a:pos x="1491" y="228"/>
                  </a:cxn>
                  <a:cxn ang="0">
                    <a:pos x="911" y="228"/>
                  </a:cxn>
                  <a:cxn ang="0">
                    <a:pos x="911" y="648"/>
                  </a:cxn>
                  <a:cxn ang="0">
                    <a:pos x="843" y="692"/>
                  </a:cxn>
                  <a:cxn ang="0">
                    <a:pos x="722" y="764"/>
                  </a:cxn>
                  <a:cxn ang="0">
                    <a:pos x="732" y="850"/>
                  </a:cxn>
                  <a:cxn ang="0">
                    <a:pos x="740" y="1036"/>
                  </a:cxn>
                  <a:cxn ang="0">
                    <a:pos x="292" y="1036"/>
                  </a:cxn>
                  <a:cxn ang="0">
                    <a:pos x="76" y="1038"/>
                  </a:cxn>
                  <a:cxn ang="0">
                    <a:pos x="43" y="1140"/>
                  </a:cxn>
                  <a:cxn ang="0">
                    <a:pos x="80" y="1084"/>
                  </a:cxn>
                  <a:cxn ang="0">
                    <a:pos x="88" y="1084"/>
                  </a:cxn>
                  <a:cxn ang="0">
                    <a:pos x="126" y="1160"/>
                  </a:cxn>
                  <a:cxn ang="0">
                    <a:pos x="156" y="1152"/>
                  </a:cxn>
                  <a:cxn ang="0">
                    <a:pos x="160" y="1152"/>
                  </a:cxn>
                  <a:cxn ang="0">
                    <a:pos x="203" y="1252"/>
                  </a:cxn>
                  <a:cxn ang="0">
                    <a:pos x="184" y="1332"/>
                  </a:cxn>
                  <a:cxn ang="0">
                    <a:pos x="160" y="1380"/>
                  </a:cxn>
                  <a:cxn ang="0">
                    <a:pos x="148" y="1384"/>
                  </a:cxn>
                  <a:cxn ang="0">
                    <a:pos x="196" y="1440"/>
                  </a:cxn>
                  <a:cxn ang="0">
                    <a:pos x="224" y="1588"/>
                  </a:cxn>
                  <a:cxn ang="0">
                    <a:pos x="231" y="1652"/>
                  </a:cxn>
                  <a:cxn ang="0">
                    <a:pos x="144" y="1944"/>
                  </a:cxn>
                  <a:cxn ang="0">
                    <a:pos x="220" y="1872"/>
                  </a:cxn>
                  <a:cxn ang="0">
                    <a:pos x="300" y="1883"/>
                  </a:cxn>
                  <a:cxn ang="0">
                    <a:pos x="520" y="1860"/>
                  </a:cxn>
                  <a:cxn ang="0">
                    <a:pos x="600" y="1935"/>
                  </a:cxn>
                  <a:cxn ang="0">
                    <a:pos x="672" y="1949"/>
                  </a:cxn>
                  <a:cxn ang="0">
                    <a:pos x="768" y="2056"/>
                  </a:cxn>
                  <a:cxn ang="0">
                    <a:pos x="784" y="2084"/>
                  </a:cxn>
                  <a:cxn ang="0">
                    <a:pos x="776" y="2100"/>
                  </a:cxn>
                  <a:cxn ang="0">
                    <a:pos x="839" y="2137"/>
                  </a:cxn>
                  <a:cxn ang="0">
                    <a:pos x="928" y="2186"/>
                  </a:cxn>
                  <a:cxn ang="0">
                    <a:pos x="1004" y="2049"/>
                  </a:cxn>
                  <a:cxn ang="0">
                    <a:pos x="1028" y="2037"/>
                  </a:cxn>
                  <a:cxn ang="0">
                    <a:pos x="1054" y="2062"/>
                  </a:cxn>
                  <a:cxn ang="0">
                    <a:pos x="1128" y="2124"/>
                  </a:cxn>
                  <a:cxn ang="0">
                    <a:pos x="1224" y="2067"/>
                  </a:cxn>
                  <a:cxn ang="0">
                    <a:pos x="1276" y="2080"/>
                  </a:cxn>
                  <a:cxn ang="0">
                    <a:pos x="1384" y="2064"/>
                  </a:cxn>
                  <a:cxn ang="0">
                    <a:pos x="1396" y="2024"/>
                  </a:cxn>
                  <a:cxn ang="0">
                    <a:pos x="1456" y="2056"/>
                  </a:cxn>
                  <a:cxn ang="0">
                    <a:pos x="1632" y="2056"/>
                  </a:cxn>
                  <a:cxn ang="0">
                    <a:pos x="1948" y="2056"/>
                  </a:cxn>
                  <a:cxn ang="0">
                    <a:pos x="2061" y="2052"/>
                  </a:cxn>
                  <a:cxn ang="0">
                    <a:pos x="2073" y="2012"/>
                  </a:cxn>
                  <a:cxn ang="0">
                    <a:pos x="2092" y="1904"/>
                  </a:cxn>
                  <a:cxn ang="0">
                    <a:pos x="2035" y="1776"/>
                  </a:cxn>
                  <a:cxn ang="0">
                    <a:pos x="2007" y="1512"/>
                  </a:cxn>
                  <a:cxn ang="0">
                    <a:pos x="1968" y="1196"/>
                  </a:cxn>
                  <a:cxn ang="0">
                    <a:pos x="1919" y="720"/>
                  </a:cxn>
                  <a:cxn ang="0">
                    <a:pos x="1876" y="408"/>
                  </a:cxn>
                  <a:cxn ang="0">
                    <a:pos x="2180" y="408"/>
                  </a:cxn>
                  <a:cxn ang="0">
                    <a:pos x="2136" y="373"/>
                  </a:cxn>
                  <a:cxn ang="0">
                    <a:pos x="2024" y="304"/>
                  </a:cxn>
                  <a:cxn ang="0">
                    <a:pos x="1668" y="94"/>
                  </a:cxn>
                  <a:cxn ang="0">
                    <a:pos x="176" y="1340"/>
                  </a:cxn>
                  <a:cxn ang="0">
                    <a:pos x="188" y="1292"/>
                  </a:cxn>
                  <a:cxn ang="0">
                    <a:pos x="176" y="1340"/>
                  </a:cxn>
                </a:cxnLst>
                <a:rect l="0" t="0" r="r" b="b"/>
                <a:pathLst>
                  <a:path w="2180" h="2197">
                    <a:moveTo>
                      <a:pt x="1500" y="0"/>
                    </a:moveTo>
                    <a:cubicBezTo>
                      <a:pt x="1491" y="228"/>
                      <a:pt x="1491" y="228"/>
                      <a:pt x="1491" y="228"/>
                    </a:cubicBezTo>
                    <a:cubicBezTo>
                      <a:pt x="911" y="228"/>
                      <a:pt x="911" y="228"/>
                      <a:pt x="911" y="228"/>
                    </a:cubicBezTo>
                    <a:cubicBezTo>
                      <a:pt x="911" y="648"/>
                      <a:pt x="911" y="648"/>
                      <a:pt x="911" y="648"/>
                    </a:cubicBezTo>
                    <a:cubicBezTo>
                      <a:pt x="889" y="650"/>
                      <a:pt x="864" y="685"/>
                      <a:pt x="843" y="692"/>
                    </a:cubicBezTo>
                    <a:cubicBezTo>
                      <a:pt x="800" y="708"/>
                      <a:pt x="736" y="709"/>
                      <a:pt x="722" y="764"/>
                    </a:cubicBezTo>
                    <a:cubicBezTo>
                      <a:pt x="709" y="797"/>
                      <a:pt x="730" y="829"/>
                      <a:pt x="732" y="850"/>
                    </a:cubicBezTo>
                    <a:cubicBezTo>
                      <a:pt x="732" y="926"/>
                      <a:pt x="736" y="974"/>
                      <a:pt x="740" y="1036"/>
                    </a:cubicBezTo>
                    <a:cubicBezTo>
                      <a:pt x="292" y="1036"/>
                      <a:pt x="292" y="1036"/>
                      <a:pt x="292" y="1036"/>
                    </a:cubicBezTo>
                    <a:cubicBezTo>
                      <a:pt x="230" y="1036"/>
                      <a:pt x="135" y="1020"/>
                      <a:pt x="76" y="1038"/>
                    </a:cubicBezTo>
                    <a:cubicBezTo>
                      <a:pt x="55" y="1044"/>
                      <a:pt x="0" y="1142"/>
                      <a:pt x="43" y="1140"/>
                    </a:cubicBezTo>
                    <a:cubicBezTo>
                      <a:pt x="80" y="1084"/>
                      <a:pt x="80" y="1084"/>
                      <a:pt x="80" y="1084"/>
                    </a:cubicBezTo>
                    <a:cubicBezTo>
                      <a:pt x="88" y="1084"/>
                      <a:pt x="88" y="1084"/>
                      <a:pt x="88" y="1084"/>
                    </a:cubicBezTo>
                    <a:cubicBezTo>
                      <a:pt x="98" y="1109"/>
                      <a:pt x="110" y="1139"/>
                      <a:pt x="126" y="1160"/>
                    </a:cubicBezTo>
                    <a:cubicBezTo>
                      <a:pt x="142" y="1181"/>
                      <a:pt x="155" y="1177"/>
                      <a:pt x="156" y="1152"/>
                    </a:cubicBezTo>
                    <a:cubicBezTo>
                      <a:pt x="160" y="1152"/>
                      <a:pt x="160" y="1152"/>
                      <a:pt x="160" y="1152"/>
                    </a:cubicBezTo>
                    <a:cubicBezTo>
                      <a:pt x="168" y="1185"/>
                      <a:pt x="206" y="1218"/>
                      <a:pt x="203" y="1252"/>
                    </a:cubicBezTo>
                    <a:cubicBezTo>
                      <a:pt x="200" y="1277"/>
                      <a:pt x="196" y="1310"/>
                      <a:pt x="184" y="1332"/>
                    </a:cubicBezTo>
                    <a:cubicBezTo>
                      <a:pt x="175" y="1351"/>
                      <a:pt x="155" y="1358"/>
                      <a:pt x="160" y="1380"/>
                    </a:cubicBezTo>
                    <a:cubicBezTo>
                      <a:pt x="148" y="1384"/>
                      <a:pt x="148" y="1384"/>
                      <a:pt x="148" y="1384"/>
                    </a:cubicBezTo>
                    <a:cubicBezTo>
                      <a:pt x="160" y="1407"/>
                      <a:pt x="184" y="1417"/>
                      <a:pt x="196" y="1440"/>
                    </a:cubicBezTo>
                    <a:cubicBezTo>
                      <a:pt x="221" y="1486"/>
                      <a:pt x="218" y="1539"/>
                      <a:pt x="224" y="1588"/>
                    </a:cubicBezTo>
                    <a:cubicBezTo>
                      <a:pt x="227" y="1611"/>
                      <a:pt x="234" y="1629"/>
                      <a:pt x="231" y="1652"/>
                    </a:cubicBezTo>
                    <a:cubicBezTo>
                      <a:pt x="217" y="1756"/>
                      <a:pt x="144" y="1837"/>
                      <a:pt x="144" y="1944"/>
                    </a:cubicBezTo>
                    <a:cubicBezTo>
                      <a:pt x="192" y="1937"/>
                      <a:pt x="175" y="1884"/>
                      <a:pt x="220" y="1872"/>
                    </a:cubicBezTo>
                    <a:cubicBezTo>
                      <a:pt x="231" y="1889"/>
                      <a:pt x="280" y="1885"/>
                      <a:pt x="300" y="1883"/>
                    </a:cubicBezTo>
                    <a:cubicBezTo>
                      <a:pt x="371" y="1872"/>
                      <a:pt x="445" y="1846"/>
                      <a:pt x="520" y="1860"/>
                    </a:cubicBezTo>
                    <a:cubicBezTo>
                      <a:pt x="559" y="1868"/>
                      <a:pt x="571" y="1915"/>
                      <a:pt x="600" y="1935"/>
                    </a:cubicBezTo>
                    <a:cubicBezTo>
                      <a:pt x="624" y="1951"/>
                      <a:pt x="649" y="1940"/>
                      <a:pt x="672" y="1949"/>
                    </a:cubicBezTo>
                    <a:cubicBezTo>
                      <a:pt x="718" y="1967"/>
                      <a:pt x="707" y="2066"/>
                      <a:pt x="768" y="2056"/>
                    </a:cubicBezTo>
                    <a:cubicBezTo>
                      <a:pt x="784" y="2084"/>
                      <a:pt x="784" y="2084"/>
                      <a:pt x="784" y="2084"/>
                    </a:cubicBezTo>
                    <a:cubicBezTo>
                      <a:pt x="776" y="2100"/>
                      <a:pt x="776" y="2100"/>
                      <a:pt x="776" y="2100"/>
                    </a:cubicBezTo>
                    <a:cubicBezTo>
                      <a:pt x="796" y="2114"/>
                      <a:pt x="820" y="2123"/>
                      <a:pt x="839" y="2137"/>
                    </a:cubicBezTo>
                    <a:cubicBezTo>
                      <a:pt x="867" y="2159"/>
                      <a:pt x="881" y="2197"/>
                      <a:pt x="928" y="2186"/>
                    </a:cubicBezTo>
                    <a:cubicBezTo>
                      <a:pt x="998" y="2169"/>
                      <a:pt x="947" y="2083"/>
                      <a:pt x="1004" y="2049"/>
                    </a:cubicBezTo>
                    <a:cubicBezTo>
                      <a:pt x="1010" y="2045"/>
                      <a:pt x="1020" y="2036"/>
                      <a:pt x="1028" y="2037"/>
                    </a:cubicBezTo>
                    <a:cubicBezTo>
                      <a:pt x="1040" y="2038"/>
                      <a:pt x="1046" y="2055"/>
                      <a:pt x="1054" y="2062"/>
                    </a:cubicBezTo>
                    <a:cubicBezTo>
                      <a:pt x="1076" y="2083"/>
                      <a:pt x="1103" y="2107"/>
                      <a:pt x="1128" y="2124"/>
                    </a:cubicBezTo>
                    <a:cubicBezTo>
                      <a:pt x="1148" y="2085"/>
                      <a:pt x="1177" y="2059"/>
                      <a:pt x="1224" y="2067"/>
                    </a:cubicBezTo>
                    <a:cubicBezTo>
                      <a:pt x="1241" y="2069"/>
                      <a:pt x="1258" y="2080"/>
                      <a:pt x="1276" y="2080"/>
                    </a:cubicBezTo>
                    <a:cubicBezTo>
                      <a:pt x="1313" y="2079"/>
                      <a:pt x="1347" y="2064"/>
                      <a:pt x="1384" y="2064"/>
                    </a:cubicBezTo>
                    <a:cubicBezTo>
                      <a:pt x="1396" y="2024"/>
                      <a:pt x="1396" y="2024"/>
                      <a:pt x="1396" y="2024"/>
                    </a:cubicBezTo>
                    <a:cubicBezTo>
                      <a:pt x="1397" y="2063"/>
                      <a:pt x="1424" y="2056"/>
                      <a:pt x="1456" y="2056"/>
                    </a:cubicBezTo>
                    <a:cubicBezTo>
                      <a:pt x="1632" y="2056"/>
                      <a:pt x="1632" y="2056"/>
                      <a:pt x="1632" y="2056"/>
                    </a:cubicBezTo>
                    <a:cubicBezTo>
                      <a:pt x="1948" y="2056"/>
                      <a:pt x="1948" y="2056"/>
                      <a:pt x="1948" y="2056"/>
                    </a:cubicBezTo>
                    <a:cubicBezTo>
                      <a:pt x="1973" y="2056"/>
                      <a:pt x="2041" y="2068"/>
                      <a:pt x="2061" y="2052"/>
                    </a:cubicBezTo>
                    <a:cubicBezTo>
                      <a:pt x="2071" y="2045"/>
                      <a:pt x="2070" y="2023"/>
                      <a:pt x="2073" y="2012"/>
                    </a:cubicBezTo>
                    <a:cubicBezTo>
                      <a:pt x="2080" y="1977"/>
                      <a:pt x="2085" y="1940"/>
                      <a:pt x="2092" y="1904"/>
                    </a:cubicBezTo>
                    <a:cubicBezTo>
                      <a:pt x="2038" y="1874"/>
                      <a:pt x="2042" y="1832"/>
                      <a:pt x="2035" y="1776"/>
                    </a:cubicBezTo>
                    <a:cubicBezTo>
                      <a:pt x="2025" y="1688"/>
                      <a:pt x="2013" y="1601"/>
                      <a:pt x="2007" y="1512"/>
                    </a:cubicBezTo>
                    <a:cubicBezTo>
                      <a:pt x="2000" y="1406"/>
                      <a:pt x="1980" y="1302"/>
                      <a:pt x="1968" y="1196"/>
                    </a:cubicBezTo>
                    <a:cubicBezTo>
                      <a:pt x="1951" y="1037"/>
                      <a:pt x="1938" y="879"/>
                      <a:pt x="1919" y="720"/>
                    </a:cubicBezTo>
                    <a:cubicBezTo>
                      <a:pt x="1907" y="617"/>
                      <a:pt x="1880" y="512"/>
                      <a:pt x="1876" y="408"/>
                    </a:cubicBezTo>
                    <a:cubicBezTo>
                      <a:pt x="2180" y="408"/>
                      <a:pt x="2180" y="408"/>
                      <a:pt x="2180" y="408"/>
                    </a:cubicBezTo>
                    <a:cubicBezTo>
                      <a:pt x="2136" y="373"/>
                      <a:pt x="2136" y="373"/>
                      <a:pt x="2136" y="373"/>
                    </a:cubicBezTo>
                    <a:cubicBezTo>
                      <a:pt x="2024" y="304"/>
                      <a:pt x="2024" y="304"/>
                      <a:pt x="2024" y="304"/>
                    </a:cubicBezTo>
                    <a:cubicBezTo>
                      <a:pt x="1668" y="94"/>
                      <a:pt x="1668" y="94"/>
                      <a:pt x="1668" y="94"/>
                    </a:cubicBezTo>
                    <a:moveTo>
                      <a:pt x="176" y="1340"/>
                    </a:moveTo>
                    <a:cubicBezTo>
                      <a:pt x="188" y="1292"/>
                      <a:pt x="188" y="1292"/>
                      <a:pt x="188" y="1292"/>
                    </a:cubicBezTo>
                    <a:cubicBezTo>
                      <a:pt x="159" y="1300"/>
                      <a:pt x="129" y="1334"/>
                      <a:pt x="176" y="1340"/>
                    </a:cubicBezTo>
                    <a:close/>
                  </a:path>
                </a:pathLst>
              </a:custGeom>
              <a:grpFill/>
              <a:ln w="3175">
                <a:noFill/>
                <a:round/>
                <a:headEnd/>
                <a:tailEnd/>
              </a:ln>
            </p:spPr>
            <p:txBody>
              <a:bodyPr vert="horz" wrap="square" lIns="121920" tIns="60960" rIns="121920" bIns="60960" numCol="1" anchor="t" anchorCtr="0" compatLnSpc="1">
                <a:prstTxWarp prst="textNoShape">
                  <a:avLst/>
                </a:prstTxWarp>
              </a:bodyPr>
              <a:lstStyle/>
              <a:p>
                <a:endParaRPr lang="de-DE"/>
              </a:p>
            </p:txBody>
          </p:sp>
          <p:sp>
            <p:nvSpPr>
              <p:cNvPr id="289" name="Freeform 24">
                <a:extLst>
                  <a:ext uri="{FF2B5EF4-FFF2-40B4-BE49-F238E27FC236}">
                    <a16:creationId xmlns:a16="http://schemas.microsoft.com/office/drawing/2014/main" id="{C9E46288-9E98-6E93-2173-B1E9FADE947D}"/>
                  </a:ext>
                </a:extLst>
              </p:cNvPr>
              <p:cNvSpPr>
                <a:spLocks/>
              </p:cNvSpPr>
              <p:nvPr/>
            </p:nvSpPr>
            <p:spPr bwMode="auto">
              <a:xfrm>
                <a:off x="2681763" y="1807633"/>
                <a:ext cx="747714" cy="569913"/>
              </a:xfrm>
              <a:custGeom>
                <a:avLst/>
                <a:gdLst/>
                <a:ahLst/>
                <a:cxnLst>
                  <a:cxn ang="0">
                    <a:pos x="808" y="132"/>
                  </a:cxn>
                  <a:cxn ang="0">
                    <a:pos x="724" y="104"/>
                  </a:cxn>
                  <a:cxn ang="0">
                    <a:pos x="613" y="192"/>
                  </a:cxn>
                  <a:cxn ang="0">
                    <a:pos x="560" y="376"/>
                  </a:cxn>
                  <a:cxn ang="0">
                    <a:pos x="376" y="536"/>
                  </a:cxn>
                  <a:cxn ang="0">
                    <a:pos x="356" y="700"/>
                  </a:cxn>
                  <a:cxn ang="0">
                    <a:pos x="243" y="744"/>
                  </a:cxn>
                  <a:cxn ang="0">
                    <a:pos x="205" y="928"/>
                  </a:cxn>
                  <a:cxn ang="0">
                    <a:pos x="144" y="1128"/>
                  </a:cxn>
                  <a:cxn ang="0">
                    <a:pos x="48" y="1172"/>
                  </a:cxn>
                  <a:cxn ang="0">
                    <a:pos x="88" y="1242"/>
                  </a:cxn>
                  <a:cxn ang="0">
                    <a:pos x="233" y="1371"/>
                  </a:cxn>
                  <a:cxn ang="0">
                    <a:pos x="402" y="1624"/>
                  </a:cxn>
                  <a:cxn ang="0">
                    <a:pos x="456" y="1646"/>
                  </a:cxn>
                  <a:cxn ang="0">
                    <a:pos x="533" y="1808"/>
                  </a:cxn>
                  <a:cxn ang="0">
                    <a:pos x="901" y="1956"/>
                  </a:cxn>
                  <a:cxn ang="0">
                    <a:pos x="1140" y="1984"/>
                  </a:cxn>
                  <a:cxn ang="0">
                    <a:pos x="1300" y="1875"/>
                  </a:cxn>
                  <a:cxn ang="0">
                    <a:pos x="1444" y="1903"/>
                  </a:cxn>
                  <a:cxn ang="0">
                    <a:pos x="1559" y="1897"/>
                  </a:cxn>
                  <a:cxn ang="0">
                    <a:pos x="1724" y="1840"/>
                  </a:cxn>
                  <a:cxn ang="0">
                    <a:pos x="1864" y="1741"/>
                  </a:cxn>
                  <a:cxn ang="0">
                    <a:pos x="2100" y="1728"/>
                  </a:cxn>
                  <a:cxn ang="0">
                    <a:pos x="2277" y="1536"/>
                  </a:cxn>
                  <a:cxn ang="0">
                    <a:pos x="2620" y="1192"/>
                  </a:cxn>
                  <a:cxn ang="0">
                    <a:pos x="2208" y="1109"/>
                  </a:cxn>
                  <a:cxn ang="0">
                    <a:pos x="1845" y="951"/>
                  </a:cxn>
                  <a:cxn ang="0">
                    <a:pos x="1730" y="804"/>
                  </a:cxn>
                  <a:cxn ang="0">
                    <a:pos x="1740" y="676"/>
                  </a:cxn>
                  <a:cxn ang="0">
                    <a:pos x="1548" y="676"/>
                  </a:cxn>
                  <a:cxn ang="0">
                    <a:pos x="1586" y="520"/>
                  </a:cxn>
                  <a:cxn ang="0">
                    <a:pos x="1640" y="412"/>
                  </a:cxn>
                  <a:cxn ang="0">
                    <a:pos x="1547" y="292"/>
                  </a:cxn>
                  <a:cxn ang="0">
                    <a:pos x="1378" y="130"/>
                  </a:cxn>
                  <a:cxn ang="0">
                    <a:pos x="1276" y="76"/>
                  </a:cxn>
                  <a:cxn ang="0">
                    <a:pos x="1069" y="42"/>
                  </a:cxn>
                  <a:cxn ang="0">
                    <a:pos x="940" y="36"/>
                  </a:cxn>
                  <a:cxn ang="0">
                    <a:pos x="868" y="0"/>
                  </a:cxn>
                </a:cxnLst>
                <a:rect l="0" t="0" r="r" b="b"/>
                <a:pathLst>
                  <a:path w="2620" h="1996">
                    <a:moveTo>
                      <a:pt x="868" y="0"/>
                    </a:moveTo>
                    <a:cubicBezTo>
                      <a:pt x="808" y="132"/>
                      <a:pt x="808" y="132"/>
                      <a:pt x="808" y="132"/>
                    </a:cubicBezTo>
                    <a:cubicBezTo>
                      <a:pt x="797" y="115"/>
                      <a:pt x="789" y="89"/>
                      <a:pt x="772" y="78"/>
                    </a:cubicBezTo>
                    <a:cubicBezTo>
                      <a:pt x="748" y="63"/>
                      <a:pt x="726" y="80"/>
                      <a:pt x="724" y="104"/>
                    </a:cubicBezTo>
                    <a:cubicBezTo>
                      <a:pt x="699" y="100"/>
                      <a:pt x="661" y="85"/>
                      <a:pt x="637" y="103"/>
                    </a:cubicBezTo>
                    <a:cubicBezTo>
                      <a:pt x="612" y="123"/>
                      <a:pt x="620" y="165"/>
                      <a:pt x="613" y="192"/>
                    </a:cubicBezTo>
                    <a:cubicBezTo>
                      <a:pt x="606" y="221"/>
                      <a:pt x="587" y="241"/>
                      <a:pt x="576" y="268"/>
                    </a:cubicBezTo>
                    <a:cubicBezTo>
                      <a:pt x="561" y="306"/>
                      <a:pt x="567" y="339"/>
                      <a:pt x="560" y="376"/>
                    </a:cubicBezTo>
                    <a:cubicBezTo>
                      <a:pt x="480" y="353"/>
                      <a:pt x="450" y="440"/>
                      <a:pt x="416" y="492"/>
                    </a:cubicBezTo>
                    <a:cubicBezTo>
                      <a:pt x="405" y="508"/>
                      <a:pt x="383" y="519"/>
                      <a:pt x="376" y="536"/>
                    </a:cubicBezTo>
                    <a:cubicBezTo>
                      <a:pt x="368" y="554"/>
                      <a:pt x="378" y="574"/>
                      <a:pt x="372" y="592"/>
                    </a:cubicBezTo>
                    <a:cubicBezTo>
                      <a:pt x="361" y="624"/>
                      <a:pt x="343" y="666"/>
                      <a:pt x="356" y="700"/>
                    </a:cubicBezTo>
                    <a:cubicBezTo>
                      <a:pt x="324" y="717"/>
                      <a:pt x="323" y="696"/>
                      <a:pt x="292" y="697"/>
                    </a:cubicBezTo>
                    <a:cubicBezTo>
                      <a:pt x="269" y="698"/>
                      <a:pt x="252" y="725"/>
                      <a:pt x="243" y="744"/>
                    </a:cubicBezTo>
                    <a:cubicBezTo>
                      <a:pt x="232" y="766"/>
                      <a:pt x="252" y="789"/>
                      <a:pt x="247" y="812"/>
                    </a:cubicBezTo>
                    <a:cubicBezTo>
                      <a:pt x="238" y="851"/>
                      <a:pt x="211" y="885"/>
                      <a:pt x="205" y="928"/>
                    </a:cubicBezTo>
                    <a:cubicBezTo>
                      <a:pt x="198" y="977"/>
                      <a:pt x="234" y="1056"/>
                      <a:pt x="199" y="1100"/>
                    </a:cubicBezTo>
                    <a:cubicBezTo>
                      <a:pt x="186" y="1116"/>
                      <a:pt x="162" y="1119"/>
                      <a:pt x="144" y="1128"/>
                    </a:cubicBezTo>
                    <a:cubicBezTo>
                      <a:pt x="133" y="1107"/>
                      <a:pt x="66" y="1102"/>
                      <a:pt x="49" y="1119"/>
                    </a:cubicBezTo>
                    <a:cubicBezTo>
                      <a:pt x="36" y="1133"/>
                      <a:pt x="44" y="1156"/>
                      <a:pt x="48" y="1172"/>
                    </a:cubicBezTo>
                    <a:cubicBezTo>
                      <a:pt x="26" y="1180"/>
                      <a:pt x="0" y="1211"/>
                      <a:pt x="24" y="1232"/>
                    </a:cubicBezTo>
                    <a:cubicBezTo>
                      <a:pt x="40" y="1246"/>
                      <a:pt x="69" y="1239"/>
                      <a:pt x="88" y="1242"/>
                    </a:cubicBezTo>
                    <a:cubicBezTo>
                      <a:pt x="124" y="1247"/>
                      <a:pt x="152" y="1263"/>
                      <a:pt x="177" y="1289"/>
                    </a:cubicBezTo>
                    <a:cubicBezTo>
                      <a:pt x="199" y="1313"/>
                      <a:pt x="207" y="1346"/>
                      <a:pt x="233" y="1371"/>
                    </a:cubicBezTo>
                    <a:cubicBezTo>
                      <a:pt x="260" y="1396"/>
                      <a:pt x="301" y="1413"/>
                      <a:pt x="322" y="1445"/>
                    </a:cubicBezTo>
                    <a:cubicBezTo>
                      <a:pt x="359" y="1502"/>
                      <a:pt x="356" y="1570"/>
                      <a:pt x="402" y="1624"/>
                    </a:cubicBezTo>
                    <a:cubicBezTo>
                      <a:pt x="410" y="1633"/>
                      <a:pt x="409" y="1650"/>
                      <a:pt x="421" y="1655"/>
                    </a:cubicBezTo>
                    <a:cubicBezTo>
                      <a:pt x="433" y="1660"/>
                      <a:pt x="444" y="1647"/>
                      <a:pt x="456" y="1646"/>
                    </a:cubicBezTo>
                    <a:cubicBezTo>
                      <a:pt x="472" y="1646"/>
                      <a:pt x="488" y="1657"/>
                      <a:pt x="504" y="1660"/>
                    </a:cubicBezTo>
                    <a:cubicBezTo>
                      <a:pt x="490" y="1708"/>
                      <a:pt x="491" y="1773"/>
                      <a:pt x="533" y="1808"/>
                    </a:cubicBezTo>
                    <a:cubicBezTo>
                      <a:pt x="573" y="1840"/>
                      <a:pt x="654" y="1801"/>
                      <a:pt x="700" y="1820"/>
                    </a:cubicBezTo>
                    <a:cubicBezTo>
                      <a:pt x="772" y="1849"/>
                      <a:pt x="832" y="1920"/>
                      <a:pt x="901" y="1956"/>
                    </a:cubicBezTo>
                    <a:cubicBezTo>
                      <a:pt x="922" y="1967"/>
                      <a:pt x="957" y="1959"/>
                      <a:pt x="980" y="1961"/>
                    </a:cubicBezTo>
                    <a:cubicBezTo>
                      <a:pt x="1033" y="1964"/>
                      <a:pt x="1086" y="1993"/>
                      <a:pt x="1140" y="1984"/>
                    </a:cubicBezTo>
                    <a:cubicBezTo>
                      <a:pt x="1160" y="1996"/>
                      <a:pt x="1160" y="1996"/>
                      <a:pt x="1160" y="1996"/>
                    </a:cubicBezTo>
                    <a:cubicBezTo>
                      <a:pt x="1179" y="1930"/>
                      <a:pt x="1244" y="1901"/>
                      <a:pt x="1300" y="1875"/>
                    </a:cubicBezTo>
                    <a:cubicBezTo>
                      <a:pt x="1319" y="1866"/>
                      <a:pt x="1346" y="1844"/>
                      <a:pt x="1368" y="1849"/>
                    </a:cubicBezTo>
                    <a:cubicBezTo>
                      <a:pt x="1401" y="1856"/>
                      <a:pt x="1410" y="1903"/>
                      <a:pt x="1444" y="1903"/>
                    </a:cubicBezTo>
                    <a:cubicBezTo>
                      <a:pt x="1470" y="1904"/>
                      <a:pt x="1495" y="1895"/>
                      <a:pt x="1520" y="1894"/>
                    </a:cubicBezTo>
                    <a:cubicBezTo>
                      <a:pt x="1533" y="1894"/>
                      <a:pt x="1547" y="1902"/>
                      <a:pt x="1559" y="1897"/>
                    </a:cubicBezTo>
                    <a:cubicBezTo>
                      <a:pt x="1579" y="1890"/>
                      <a:pt x="1585" y="1865"/>
                      <a:pt x="1608" y="1858"/>
                    </a:cubicBezTo>
                    <a:cubicBezTo>
                      <a:pt x="1646" y="1848"/>
                      <a:pt x="1686" y="1855"/>
                      <a:pt x="1724" y="1840"/>
                    </a:cubicBezTo>
                    <a:cubicBezTo>
                      <a:pt x="1747" y="1831"/>
                      <a:pt x="1748" y="1807"/>
                      <a:pt x="1764" y="1791"/>
                    </a:cubicBezTo>
                    <a:cubicBezTo>
                      <a:pt x="1790" y="1766"/>
                      <a:pt x="1830" y="1750"/>
                      <a:pt x="1864" y="1741"/>
                    </a:cubicBezTo>
                    <a:cubicBezTo>
                      <a:pt x="1918" y="1727"/>
                      <a:pt x="1972" y="1728"/>
                      <a:pt x="2028" y="1728"/>
                    </a:cubicBezTo>
                    <a:cubicBezTo>
                      <a:pt x="2048" y="1728"/>
                      <a:pt x="2083" y="1738"/>
                      <a:pt x="2100" y="1728"/>
                    </a:cubicBezTo>
                    <a:cubicBezTo>
                      <a:pt x="2120" y="1717"/>
                      <a:pt x="2132" y="1692"/>
                      <a:pt x="2148" y="1676"/>
                    </a:cubicBezTo>
                    <a:cubicBezTo>
                      <a:pt x="2193" y="1631"/>
                      <a:pt x="2234" y="1583"/>
                      <a:pt x="2277" y="1536"/>
                    </a:cubicBezTo>
                    <a:cubicBezTo>
                      <a:pt x="2352" y="1452"/>
                      <a:pt x="2436" y="1375"/>
                      <a:pt x="2516" y="1296"/>
                    </a:cubicBezTo>
                    <a:cubicBezTo>
                      <a:pt x="2549" y="1263"/>
                      <a:pt x="2597" y="1233"/>
                      <a:pt x="2620" y="1192"/>
                    </a:cubicBezTo>
                    <a:cubicBezTo>
                      <a:pt x="2444" y="1191"/>
                      <a:pt x="2444" y="1191"/>
                      <a:pt x="2444" y="1191"/>
                    </a:cubicBezTo>
                    <a:cubicBezTo>
                      <a:pt x="2208" y="1109"/>
                      <a:pt x="2208" y="1109"/>
                      <a:pt x="2208" y="1109"/>
                    </a:cubicBezTo>
                    <a:cubicBezTo>
                      <a:pt x="1936" y="1018"/>
                      <a:pt x="1936" y="1018"/>
                      <a:pt x="1936" y="1018"/>
                    </a:cubicBezTo>
                    <a:cubicBezTo>
                      <a:pt x="1845" y="951"/>
                      <a:pt x="1845" y="951"/>
                      <a:pt x="1845" y="951"/>
                    </a:cubicBezTo>
                    <a:cubicBezTo>
                      <a:pt x="1796" y="872"/>
                      <a:pt x="1796" y="872"/>
                      <a:pt x="1796" y="872"/>
                    </a:cubicBezTo>
                    <a:cubicBezTo>
                      <a:pt x="1730" y="804"/>
                      <a:pt x="1730" y="804"/>
                      <a:pt x="1730" y="804"/>
                    </a:cubicBezTo>
                    <a:cubicBezTo>
                      <a:pt x="1700" y="752"/>
                      <a:pt x="1700" y="752"/>
                      <a:pt x="1700" y="752"/>
                    </a:cubicBezTo>
                    <a:cubicBezTo>
                      <a:pt x="1740" y="676"/>
                      <a:pt x="1740" y="676"/>
                      <a:pt x="1740" y="676"/>
                    </a:cubicBezTo>
                    <a:cubicBezTo>
                      <a:pt x="1696" y="656"/>
                      <a:pt x="1696" y="656"/>
                      <a:pt x="1696" y="656"/>
                    </a:cubicBezTo>
                    <a:cubicBezTo>
                      <a:pt x="1548" y="676"/>
                      <a:pt x="1548" y="676"/>
                      <a:pt x="1548" y="676"/>
                    </a:cubicBezTo>
                    <a:cubicBezTo>
                      <a:pt x="1545" y="572"/>
                      <a:pt x="1545" y="572"/>
                      <a:pt x="1545" y="572"/>
                    </a:cubicBezTo>
                    <a:cubicBezTo>
                      <a:pt x="1586" y="520"/>
                      <a:pt x="1586" y="520"/>
                      <a:pt x="1586" y="520"/>
                    </a:cubicBezTo>
                    <a:cubicBezTo>
                      <a:pt x="1660" y="412"/>
                      <a:pt x="1660" y="412"/>
                      <a:pt x="1660" y="412"/>
                    </a:cubicBezTo>
                    <a:cubicBezTo>
                      <a:pt x="1640" y="412"/>
                      <a:pt x="1640" y="412"/>
                      <a:pt x="1640" y="412"/>
                    </a:cubicBezTo>
                    <a:cubicBezTo>
                      <a:pt x="1630" y="375"/>
                      <a:pt x="1601" y="367"/>
                      <a:pt x="1577" y="343"/>
                    </a:cubicBezTo>
                    <a:cubicBezTo>
                      <a:pt x="1563" y="328"/>
                      <a:pt x="1560" y="308"/>
                      <a:pt x="1547" y="292"/>
                    </a:cubicBezTo>
                    <a:cubicBezTo>
                      <a:pt x="1524" y="267"/>
                      <a:pt x="1495" y="254"/>
                      <a:pt x="1468" y="234"/>
                    </a:cubicBezTo>
                    <a:cubicBezTo>
                      <a:pt x="1430" y="206"/>
                      <a:pt x="1417" y="159"/>
                      <a:pt x="1378" y="130"/>
                    </a:cubicBezTo>
                    <a:cubicBezTo>
                      <a:pt x="1363" y="118"/>
                      <a:pt x="1341" y="119"/>
                      <a:pt x="1324" y="110"/>
                    </a:cubicBezTo>
                    <a:cubicBezTo>
                      <a:pt x="1306" y="101"/>
                      <a:pt x="1295" y="84"/>
                      <a:pt x="1276" y="76"/>
                    </a:cubicBezTo>
                    <a:cubicBezTo>
                      <a:pt x="1221" y="53"/>
                      <a:pt x="1152" y="68"/>
                      <a:pt x="1096" y="68"/>
                    </a:cubicBezTo>
                    <a:cubicBezTo>
                      <a:pt x="1093" y="55"/>
                      <a:pt x="1085" y="40"/>
                      <a:pt x="1069" y="42"/>
                    </a:cubicBezTo>
                    <a:cubicBezTo>
                      <a:pt x="1058" y="43"/>
                      <a:pt x="1049" y="56"/>
                      <a:pt x="1040" y="62"/>
                    </a:cubicBezTo>
                    <a:cubicBezTo>
                      <a:pt x="1006" y="81"/>
                      <a:pt x="941" y="90"/>
                      <a:pt x="940" y="36"/>
                    </a:cubicBezTo>
                    <a:cubicBezTo>
                      <a:pt x="911" y="27"/>
                      <a:pt x="894" y="28"/>
                      <a:pt x="876" y="0"/>
                    </a:cubicBezTo>
                    <a:lnTo>
                      <a:pt x="868" y="0"/>
                    </a:lnTo>
                    <a:close/>
                  </a:path>
                </a:pathLst>
              </a:custGeom>
              <a:solidFill>
                <a:srgbClr val="1AA4E1"/>
              </a:solidFill>
              <a:ln w="3175">
                <a:solidFill>
                  <a:schemeClr val="bg1"/>
                </a:solidFill>
                <a:round/>
                <a:headEnd/>
                <a:tailEnd/>
              </a:ln>
            </p:spPr>
            <p:txBody>
              <a:bodyPr vert="horz" wrap="square" lIns="121920" tIns="60960" rIns="121920" bIns="60960" numCol="1" anchor="t" anchorCtr="0" compatLnSpc="1">
                <a:prstTxWarp prst="textNoShape">
                  <a:avLst/>
                </a:prstTxWarp>
              </a:bodyPr>
              <a:lstStyle/>
              <a:p>
                <a:endParaRPr lang="de-DE"/>
              </a:p>
            </p:txBody>
          </p:sp>
          <p:sp>
            <p:nvSpPr>
              <p:cNvPr id="290" name="Freeform 25">
                <a:extLst>
                  <a:ext uri="{FF2B5EF4-FFF2-40B4-BE49-F238E27FC236}">
                    <a16:creationId xmlns:a16="http://schemas.microsoft.com/office/drawing/2014/main" id="{3219E408-1403-9FCF-F3D2-0522DF89A7C7}"/>
                  </a:ext>
                </a:extLst>
              </p:cNvPr>
              <p:cNvSpPr>
                <a:spLocks/>
              </p:cNvSpPr>
              <p:nvPr/>
            </p:nvSpPr>
            <p:spPr bwMode="auto">
              <a:xfrm>
                <a:off x="3078638" y="1968364"/>
                <a:ext cx="515938" cy="679450"/>
              </a:xfrm>
              <a:custGeom>
                <a:avLst/>
                <a:gdLst/>
                <a:ahLst/>
                <a:cxnLst>
                  <a:cxn ang="0">
                    <a:pos x="1214" y="703"/>
                  </a:cxn>
                  <a:cxn ang="0">
                    <a:pos x="1214" y="707"/>
                  </a:cxn>
                  <a:cxn ang="0">
                    <a:pos x="1089" y="826"/>
                  </a:cxn>
                  <a:cxn ang="0">
                    <a:pos x="883" y="1027"/>
                  </a:cxn>
                  <a:cxn ang="0">
                    <a:pos x="697" y="1227"/>
                  </a:cxn>
                  <a:cxn ang="0">
                    <a:pos x="526" y="1225"/>
                  </a:cxn>
                  <a:cxn ang="0">
                    <a:pos x="382" y="1276"/>
                  </a:cxn>
                  <a:cxn ang="0">
                    <a:pos x="326" y="1337"/>
                  </a:cxn>
                  <a:cxn ang="0">
                    <a:pos x="190" y="1365"/>
                  </a:cxn>
                  <a:cxn ang="0">
                    <a:pos x="115" y="1471"/>
                  </a:cxn>
                  <a:cxn ang="0">
                    <a:pos x="13" y="1592"/>
                  </a:cxn>
                  <a:cxn ang="0">
                    <a:pos x="10" y="1711"/>
                  </a:cxn>
                  <a:cxn ang="0">
                    <a:pos x="10" y="1995"/>
                  </a:cxn>
                  <a:cxn ang="0">
                    <a:pos x="10" y="2159"/>
                  </a:cxn>
                  <a:cxn ang="0">
                    <a:pos x="13" y="2235"/>
                  </a:cxn>
                  <a:cxn ang="0">
                    <a:pos x="110" y="2379"/>
                  </a:cxn>
                  <a:cxn ang="0">
                    <a:pos x="118" y="2379"/>
                  </a:cxn>
                  <a:cxn ang="0">
                    <a:pos x="193" y="2255"/>
                  </a:cxn>
                  <a:cxn ang="0">
                    <a:pos x="337" y="2099"/>
                  </a:cxn>
                  <a:cxn ang="0">
                    <a:pos x="654" y="1801"/>
                  </a:cxn>
                  <a:cxn ang="0">
                    <a:pos x="890" y="1665"/>
                  </a:cxn>
                  <a:cxn ang="0">
                    <a:pos x="1136" y="1414"/>
                  </a:cxn>
                  <a:cxn ang="0">
                    <a:pos x="1238" y="1303"/>
                  </a:cxn>
                  <a:cxn ang="0">
                    <a:pos x="1306" y="1187"/>
                  </a:cxn>
                  <a:cxn ang="0">
                    <a:pos x="1415" y="1019"/>
                  </a:cxn>
                  <a:cxn ang="0">
                    <a:pos x="1424" y="963"/>
                  </a:cxn>
                  <a:cxn ang="0">
                    <a:pos x="1478" y="863"/>
                  </a:cxn>
                  <a:cxn ang="0">
                    <a:pos x="1524" y="791"/>
                  </a:cxn>
                  <a:cxn ang="0">
                    <a:pos x="1557" y="703"/>
                  </a:cxn>
                  <a:cxn ang="0">
                    <a:pos x="1602" y="663"/>
                  </a:cxn>
                  <a:cxn ang="0">
                    <a:pos x="1714" y="475"/>
                  </a:cxn>
                  <a:cxn ang="0">
                    <a:pos x="1739" y="307"/>
                  </a:cxn>
                  <a:cxn ang="0">
                    <a:pos x="1772" y="275"/>
                  </a:cxn>
                  <a:cxn ang="0">
                    <a:pos x="1786" y="151"/>
                  </a:cxn>
                  <a:cxn ang="0">
                    <a:pos x="1770" y="147"/>
                  </a:cxn>
                  <a:cxn ang="0">
                    <a:pos x="1806" y="39"/>
                  </a:cxn>
                  <a:cxn ang="0">
                    <a:pos x="1766" y="21"/>
                  </a:cxn>
                  <a:cxn ang="0">
                    <a:pos x="1682" y="13"/>
                  </a:cxn>
                  <a:cxn ang="0">
                    <a:pos x="1646" y="54"/>
                  </a:cxn>
                  <a:cxn ang="0">
                    <a:pos x="1578" y="89"/>
                  </a:cxn>
                  <a:cxn ang="0">
                    <a:pos x="1506" y="95"/>
                  </a:cxn>
                  <a:cxn ang="0">
                    <a:pos x="1402" y="130"/>
                  </a:cxn>
                  <a:cxn ang="0">
                    <a:pos x="1322" y="120"/>
                  </a:cxn>
                  <a:cxn ang="0">
                    <a:pos x="1234" y="154"/>
                  </a:cxn>
                  <a:cxn ang="0">
                    <a:pos x="1122" y="144"/>
                  </a:cxn>
                  <a:cxn ang="0">
                    <a:pos x="982" y="222"/>
                  </a:cxn>
                  <a:cxn ang="0">
                    <a:pos x="842" y="197"/>
                  </a:cxn>
                  <a:cxn ang="0">
                    <a:pos x="794" y="227"/>
                  </a:cxn>
                  <a:cxn ang="0">
                    <a:pos x="594" y="270"/>
                  </a:cxn>
                  <a:cxn ang="0">
                    <a:pos x="449" y="127"/>
                  </a:cxn>
                  <a:cxn ang="0">
                    <a:pos x="401" y="98"/>
                  </a:cxn>
                  <a:cxn ang="0">
                    <a:pos x="360" y="159"/>
                  </a:cxn>
                  <a:cxn ang="0">
                    <a:pos x="302" y="235"/>
                  </a:cxn>
                  <a:cxn ang="0">
                    <a:pos x="320" y="279"/>
                  </a:cxn>
                  <a:cxn ang="0">
                    <a:pos x="394" y="380"/>
                  </a:cxn>
                  <a:cxn ang="0">
                    <a:pos x="443" y="459"/>
                  </a:cxn>
                  <a:cxn ang="0">
                    <a:pos x="762" y="601"/>
                  </a:cxn>
                  <a:cxn ang="0">
                    <a:pos x="1054" y="701"/>
                  </a:cxn>
                  <a:cxn ang="0">
                    <a:pos x="1214" y="703"/>
                  </a:cxn>
                </a:cxnLst>
                <a:rect l="0" t="0" r="r" b="b"/>
                <a:pathLst>
                  <a:path w="1806" h="2379">
                    <a:moveTo>
                      <a:pt x="1214" y="703"/>
                    </a:moveTo>
                    <a:cubicBezTo>
                      <a:pt x="1214" y="707"/>
                      <a:pt x="1214" y="707"/>
                      <a:pt x="1214" y="707"/>
                    </a:cubicBezTo>
                    <a:cubicBezTo>
                      <a:pt x="1165" y="730"/>
                      <a:pt x="1127" y="788"/>
                      <a:pt x="1089" y="826"/>
                    </a:cubicBezTo>
                    <a:cubicBezTo>
                      <a:pt x="1022" y="894"/>
                      <a:pt x="946" y="954"/>
                      <a:pt x="883" y="1027"/>
                    </a:cubicBezTo>
                    <a:cubicBezTo>
                      <a:pt x="827" y="1091"/>
                      <a:pt x="768" y="1179"/>
                      <a:pt x="697" y="1227"/>
                    </a:cubicBezTo>
                    <a:cubicBezTo>
                      <a:pt x="655" y="1257"/>
                      <a:pt x="576" y="1215"/>
                      <a:pt x="526" y="1225"/>
                    </a:cubicBezTo>
                    <a:cubicBezTo>
                      <a:pt x="478" y="1234"/>
                      <a:pt x="423" y="1247"/>
                      <a:pt x="382" y="1276"/>
                    </a:cubicBezTo>
                    <a:cubicBezTo>
                      <a:pt x="360" y="1292"/>
                      <a:pt x="349" y="1326"/>
                      <a:pt x="326" y="1337"/>
                    </a:cubicBezTo>
                    <a:cubicBezTo>
                      <a:pt x="283" y="1356"/>
                      <a:pt x="230" y="1339"/>
                      <a:pt x="190" y="1365"/>
                    </a:cubicBezTo>
                    <a:cubicBezTo>
                      <a:pt x="158" y="1386"/>
                      <a:pt x="137" y="1439"/>
                      <a:pt x="115" y="1471"/>
                    </a:cubicBezTo>
                    <a:cubicBezTo>
                      <a:pt x="87" y="1509"/>
                      <a:pt x="30" y="1551"/>
                      <a:pt x="13" y="1592"/>
                    </a:cubicBezTo>
                    <a:cubicBezTo>
                      <a:pt x="0" y="1623"/>
                      <a:pt x="10" y="1677"/>
                      <a:pt x="10" y="1711"/>
                    </a:cubicBezTo>
                    <a:cubicBezTo>
                      <a:pt x="10" y="1995"/>
                      <a:pt x="10" y="1995"/>
                      <a:pt x="10" y="1995"/>
                    </a:cubicBezTo>
                    <a:cubicBezTo>
                      <a:pt x="10" y="2159"/>
                      <a:pt x="10" y="2159"/>
                      <a:pt x="10" y="2159"/>
                    </a:cubicBezTo>
                    <a:cubicBezTo>
                      <a:pt x="10" y="2182"/>
                      <a:pt x="5" y="2213"/>
                      <a:pt x="13" y="2235"/>
                    </a:cubicBezTo>
                    <a:cubicBezTo>
                      <a:pt x="31" y="2289"/>
                      <a:pt x="90" y="2324"/>
                      <a:pt x="110" y="2379"/>
                    </a:cubicBezTo>
                    <a:cubicBezTo>
                      <a:pt x="118" y="2379"/>
                      <a:pt x="118" y="2379"/>
                      <a:pt x="118" y="2379"/>
                    </a:cubicBezTo>
                    <a:cubicBezTo>
                      <a:pt x="145" y="2339"/>
                      <a:pt x="165" y="2293"/>
                      <a:pt x="193" y="2255"/>
                    </a:cubicBezTo>
                    <a:cubicBezTo>
                      <a:pt x="234" y="2198"/>
                      <a:pt x="290" y="2150"/>
                      <a:pt x="337" y="2099"/>
                    </a:cubicBezTo>
                    <a:cubicBezTo>
                      <a:pt x="436" y="1992"/>
                      <a:pt x="537" y="1888"/>
                      <a:pt x="654" y="1801"/>
                    </a:cubicBezTo>
                    <a:cubicBezTo>
                      <a:pt x="727" y="1747"/>
                      <a:pt x="820" y="1726"/>
                      <a:pt x="890" y="1665"/>
                    </a:cubicBezTo>
                    <a:cubicBezTo>
                      <a:pt x="977" y="1590"/>
                      <a:pt x="1059" y="1500"/>
                      <a:pt x="1136" y="1414"/>
                    </a:cubicBezTo>
                    <a:cubicBezTo>
                      <a:pt x="1170" y="1377"/>
                      <a:pt x="1199" y="1334"/>
                      <a:pt x="1238" y="1303"/>
                    </a:cubicBezTo>
                    <a:cubicBezTo>
                      <a:pt x="1243" y="1262"/>
                      <a:pt x="1282" y="1218"/>
                      <a:pt x="1306" y="1187"/>
                    </a:cubicBezTo>
                    <a:cubicBezTo>
                      <a:pt x="1345" y="1135"/>
                      <a:pt x="1385" y="1077"/>
                      <a:pt x="1415" y="1019"/>
                    </a:cubicBezTo>
                    <a:cubicBezTo>
                      <a:pt x="1424" y="1001"/>
                      <a:pt x="1420" y="982"/>
                      <a:pt x="1424" y="963"/>
                    </a:cubicBezTo>
                    <a:cubicBezTo>
                      <a:pt x="1431" y="931"/>
                      <a:pt x="1455" y="885"/>
                      <a:pt x="1478" y="863"/>
                    </a:cubicBezTo>
                    <a:cubicBezTo>
                      <a:pt x="1485" y="836"/>
                      <a:pt x="1512" y="815"/>
                      <a:pt x="1524" y="791"/>
                    </a:cubicBezTo>
                    <a:cubicBezTo>
                      <a:pt x="1538" y="765"/>
                      <a:pt x="1541" y="726"/>
                      <a:pt x="1557" y="703"/>
                    </a:cubicBezTo>
                    <a:cubicBezTo>
                      <a:pt x="1569" y="686"/>
                      <a:pt x="1591" y="680"/>
                      <a:pt x="1602" y="663"/>
                    </a:cubicBezTo>
                    <a:cubicBezTo>
                      <a:pt x="1641" y="602"/>
                      <a:pt x="1657" y="522"/>
                      <a:pt x="1714" y="475"/>
                    </a:cubicBezTo>
                    <a:cubicBezTo>
                      <a:pt x="1739" y="307"/>
                      <a:pt x="1739" y="307"/>
                      <a:pt x="1739" y="307"/>
                    </a:cubicBezTo>
                    <a:cubicBezTo>
                      <a:pt x="1772" y="275"/>
                      <a:pt x="1772" y="275"/>
                      <a:pt x="1772" y="275"/>
                    </a:cubicBezTo>
                    <a:cubicBezTo>
                      <a:pt x="1786" y="151"/>
                      <a:pt x="1786" y="151"/>
                      <a:pt x="1786" y="151"/>
                    </a:cubicBezTo>
                    <a:cubicBezTo>
                      <a:pt x="1770" y="147"/>
                      <a:pt x="1770" y="147"/>
                      <a:pt x="1770" y="147"/>
                    </a:cubicBezTo>
                    <a:cubicBezTo>
                      <a:pt x="1769" y="104"/>
                      <a:pt x="1782" y="74"/>
                      <a:pt x="1806" y="39"/>
                    </a:cubicBezTo>
                    <a:cubicBezTo>
                      <a:pt x="1795" y="27"/>
                      <a:pt x="1782" y="25"/>
                      <a:pt x="1766" y="21"/>
                    </a:cubicBezTo>
                    <a:cubicBezTo>
                      <a:pt x="1738" y="13"/>
                      <a:pt x="1711" y="0"/>
                      <a:pt x="1682" y="13"/>
                    </a:cubicBezTo>
                    <a:cubicBezTo>
                      <a:pt x="1663" y="21"/>
                      <a:pt x="1660" y="40"/>
                      <a:pt x="1646" y="54"/>
                    </a:cubicBezTo>
                    <a:cubicBezTo>
                      <a:pt x="1629" y="70"/>
                      <a:pt x="1601" y="83"/>
                      <a:pt x="1578" y="89"/>
                    </a:cubicBezTo>
                    <a:cubicBezTo>
                      <a:pt x="1554" y="95"/>
                      <a:pt x="1529" y="88"/>
                      <a:pt x="1506" y="95"/>
                    </a:cubicBezTo>
                    <a:cubicBezTo>
                      <a:pt x="1470" y="106"/>
                      <a:pt x="1442" y="128"/>
                      <a:pt x="1402" y="130"/>
                    </a:cubicBezTo>
                    <a:cubicBezTo>
                      <a:pt x="1375" y="132"/>
                      <a:pt x="1350" y="116"/>
                      <a:pt x="1322" y="120"/>
                    </a:cubicBezTo>
                    <a:cubicBezTo>
                      <a:pt x="1290" y="124"/>
                      <a:pt x="1264" y="151"/>
                      <a:pt x="1234" y="154"/>
                    </a:cubicBezTo>
                    <a:cubicBezTo>
                      <a:pt x="1197" y="157"/>
                      <a:pt x="1156" y="137"/>
                      <a:pt x="1122" y="144"/>
                    </a:cubicBezTo>
                    <a:cubicBezTo>
                      <a:pt x="1071" y="155"/>
                      <a:pt x="1033" y="206"/>
                      <a:pt x="982" y="222"/>
                    </a:cubicBezTo>
                    <a:cubicBezTo>
                      <a:pt x="936" y="237"/>
                      <a:pt x="888" y="194"/>
                      <a:pt x="842" y="197"/>
                    </a:cubicBezTo>
                    <a:cubicBezTo>
                      <a:pt x="823" y="199"/>
                      <a:pt x="811" y="220"/>
                      <a:pt x="794" y="227"/>
                    </a:cubicBezTo>
                    <a:cubicBezTo>
                      <a:pt x="736" y="252"/>
                      <a:pt x="661" y="295"/>
                      <a:pt x="594" y="270"/>
                    </a:cubicBezTo>
                    <a:cubicBezTo>
                      <a:pt x="531" y="246"/>
                      <a:pt x="481" y="185"/>
                      <a:pt x="449" y="127"/>
                    </a:cubicBezTo>
                    <a:cubicBezTo>
                      <a:pt x="443" y="115"/>
                      <a:pt x="416" y="89"/>
                      <a:pt x="401" y="98"/>
                    </a:cubicBezTo>
                    <a:cubicBezTo>
                      <a:pt x="382" y="110"/>
                      <a:pt x="372" y="141"/>
                      <a:pt x="360" y="159"/>
                    </a:cubicBezTo>
                    <a:cubicBezTo>
                      <a:pt x="344" y="184"/>
                      <a:pt x="310" y="205"/>
                      <a:pt x="302" y="235"/>
                    </a:cubicBezTo>
                    <a:cubicBezTo>
                      <a:pt x="297" y="254"/>
                      <a:pt x="313" y="264"/>
                      <a:pt x="320" y="279"/>
                    </a:cubicBezTo>
                    <a:cubicBezTo>
                      <a:pt x="340" y="323"/>
                      <a:pt x="367" y="344"/>
                      <a:pt x="394" y="380"/>
                    </a:cubicBezTo>
                    <a:cubicBezTo>
                      <a:pt x="412" y="404"/>
                      <a:pt x="417" y="439"/>
                      <a:pt x="443" y="459"/>
                    </a:cubicBezTo>
                    <a:cubicBezTo>
                      <a:pt x="538" y="534"/>
                      <a:pt x="648" y="563"/>
                      <a:pt x="762" y="601"/>
                    </a:cubicBezTo>
                    <a:cubicBezTo>
                      <a:pt x="856" y="633"/>
                      <a:pt x="956" y="685"/>
                      <a:pt x="1054" y="701"/>
                    </a:cubicBezTo>
                    <a:cubicBezTo>
                      <a:pt x="1105" y="710"/>
                      <a:pt x="1163" y="703"/>
                      <a:pt x="1214" y="703"/>
                    </a:cubicBezTo>
                    <a:close/>
                  </a:path>
                </a:pathLst>
              </a:custGeom>
              <a:solidFill>
                <a:srgbClr val="1AA4E1"/>
              </a:solidFill>
              <a:ln w="3175">
                <a:solidFill>
                  <a:schemeClr val="bg1"/>
                </a:solidFill>
                <a:round/>
                <a:headEnd/>
                <a:tailEnd/>
              </a:ln>
            </p:spPr>
            <p:txBody>
              <a:bodyPr vert="horz" wrap="square" lIns="121920" tIns="60960" rIns="121920" bIns="60960" numCol="1" anchor="t" anchorCtr="0" compatLnSpc="1">
                <a:prstTxWarp prst="textNoShape">
                  <a:avLst/>
                </a:prstTxWarp>
              </a:bodyPr>
              <a:lstStyle/>
              <a:p>
                <a:endParaRPr lang="de-DE"/>
              </a:p>
            </p:txBody>
          </p:sp>
          <p:sp>
            <p:nvSpPr>
              <p:cNvPr id="291" name="Freeform 26">
                <a:extLst>
                  <a:ext uri="{FF2B5EF4-FFF2-40B4-BE49-F238E27FC236}">
                    <a16:creationId xmlns:a16="http://schemas.microsoft.com/office/drawing/2014/main" id="{64C0D666-8323-884E-E74E-CD77233CEF91}"/>
                  </a:ext>
                </a:extLst>
              </p:cNvPr>
              <p:cNvSpPr>
                <a:spLocks/>
              </p:cNvSpPr>
              <p:nvPr/>
            </p:nvSpPr>
            <p:spPr bwMode="auto">
              <a:xfrm>
                <a:off x="3118326" y="1936614"/>
                <a:ext cx="87313" cy="92075"/>
              </a:xfrm>
              <a:custGeom>
                <a:avLst/>
                <a:gdLst/>
                <a:ahLst/>
                <a:cxnLst>
                  <a:cxn ang="0">
                    <a:pos x="179" y="27"/>
                  </a:cxn>
                  <a:cxn ang="0">
                    <a:pos x="183" y="51"/>
                  </a:cxn>
                  <a:cxn ang="0">
                    <a:pos x="147" y="27"/>
                  </a:cxn>
                  <a:cxn ang="0">
                    <a:pos x="63" y="111"/>
                  </a:cxn>
                  <a:cxn ang="0">
                    <a:pos x="2" y="207"/>
                  </a:cxn>
                  <a:cxn ang="0">
                    <a:pos x="7" y="255"/>
                  </a:cxn>
                  <a:cxn ang="0">
                    <a:pos x="10" y="302"/>
                  </a:cxn>
                  <a:cxn ang="0">
                    <a:pos x="111" y="298"/>
                  </a:cxn>
                  <a:cxn ang="0">
                    <a:pos x="159" y="289"/>
                  </a:cxn>
                  <a:cxn ang="0">
                    <a:pos x="199" y="304"/>
                  </a:cxn>
                  <a:cxn ang="0">
                    <a:pos x="267" y="211"/>
                  </a:cxn>
                  <a:cxn ang="0">
                    <a:pos x="191" y="197"/>
                  </a:cxn>
                  <a:cxn ang="0">
                    <a:pos x="143" y="203"/>
                  </a:cxn>
                  <a:cxn ang="0">
                    <a:pos x="195" y="170"/>
                  </a:cxn>
                  <a:cxn ang="0">
                    <a:pos x="296" y="115"/>
                  </a:cxn>
                  <a:cxn ang="0">
                    <a:pos x="238" y="2"/>
                  </a:cxn>
                  <a:cxn ang="0">
                    <a:pos x="179" y="27"/>
                  </a:cxn>
                </a:cxnLst>
                <a:rect l="0" t="0" r="r" b="b"/>
                <a:pathLst>
                  <a:path w="307" h="325">
                    <a:moveTo>
                      <a:pt x="179" y="27"/>
                    </a:moveTo>
                    <a:cubicBezTo>
                      <a:pt x="183" y="51"/>
                      <a:pt x="183" y="51"/>
                      <a:pt x="183" y="51"/>
                    </a:cubicBezTo>
                    <a:cubicBezTo>
                      <a:pt x="163" y="57"/>
                      <a:pt x="154" y="46"/>
                      <a:pt x="147" y="27"/>
                    </a:cubicBezTo>
                    <a:cubicBezTo>
                      <a:pt x="103" y="29"/>
                      <a:pt x="85" y="79"/>
                      <a:pt x="63" y="111"/>
                    </a:cubicBezTo>
                    <a:cubicBezTo>
                      <a:pt x="41" y="144"/>
                      <a:pt x="8" y="167"/>
                      <a:pt x="2" y="207"/>
                    </a:cubicBezTo>
                    <a:cubicBezTo>
                      <a:pt x="0" y="223"/>
                      <a:pt x="6" y="240"/>
                      <a:pt x="7" y="255"/>
                    </a:cubicBezTo>
                    <a:cubicBezTo>
                      <a:pt x="8" y="269"/>
                      <a:pt x="1" y="291"/>
                      <a:pt x="10" y="302"/>
                    </a:cubicBezTo>
                    <a:cubicBezTo>
                      <a:pt x="28" y="325"/>
                      <a:pt x="88" y="303"/>
                      <a:pt x="111" y="298"/>
                    </a:cubicBezTo>
                    <a:cubicBezTo>
                      <a:pt x="125" y="295"/>
                      <a:pt x="145" y="287"/>
                      <a:pt x="159" y="289"/>
                    </a:cubicBezTo>
                    <a:cubicBezTo>
                      <a:pt x="174" y="291"/>
                      <a:pt x="183" y="306"/>
                      <a:pt x="199" y="304"/>
                    </a:cubicBezTo>
                    <a:cubicBezTo>
                      <a:pt x="225" y="301"/>
                      <a:pt x="261" y="235"/>
                      <a:pt x="267" y="211"/>
                    </a:cubicBezTo>
                    <a:cubicBezTo>
                      <a:pt x="243" y="194"/>
                      <a:pt x="221" y="191"/>
                      <a:pt x="191" y="197"/>
                    </a:cubicBezTo>
                    <a:cubicBezTo>
                      <a:pt x="172" y="201"/>
                      <a:pt x="161" y="218"/>
                      <a:pt x="143" y="203"/>
                    </a:cubicBezTo>
                    <a:cubicBezTo>
                      <a:pt x="166" y="198"/>
                      <a:pt x="176" y="181"/>
                      <a:pt x="195" y="170"/>
                    </a:cubicBezTo>
                    <a:cubicBezTo>
                      <a:pt x="222" y="156"/>
                      <a:pt x="282" y="146"/>
                      <a:pt x="296" y="115"/>
                    </a:cubicBezTo>
                    <a:cubicBezTo>
                      <a:pt x="307" y="89"/>
                      <a:pt x="271" y="4"/>
                      <a:pt x="238" y="2"/>
                    </a:cubicBezTo>
                    <a:cubicBezTo>
                      <a:pt x="218" y="0"/>
                      <a:pt x="197" y="20"/>
                      <a:pt x="179" y="27"/>
                    </a:cubicBezTo>
                    <a:close/>
                  </a:path>
                </a:pathLst>
              </a:custGeom>
              <a:grpFill/>
              <a:ln w="3175">
                <a:noFill/>
                <a:round/>
                <a:headEnd/>
                <a:tailEnd/>
              </a:ln>
            </p:spPr>
            <p:txBody>
              <a:bodyPr vert="horz" wrap="square" lIns="121920" tIns="60960" rIns="121920" bIns="60960" numCol="1" anchor="t" anchorCtr="0" compatLnSpc="1">
                <a:prstTxWarp prst="textNoShape">
                  <a:avLst/>
                </a:prstTxWarp>
              </a:bodyPr>
              <a:lstStyle/>
              <a:p>
                <a:endParaRPr lang="de-DE"/>
              </a:p>
            </p:txBody>
          </p:sp>
          <p:sp>
            <p:nvSpPr>
              <p:cNvPr id="292" name="Freeform 27">
                <a:extLst>
                  <a:ext uri="{FF2B5EF4-FFF2-40B4-BE49-F238E27FC236}">
                    <a16:creationId xmlns:a16="http://schemas.microsoft.com/office/drawing/2014/main" id="{066ABA94-FC27-DA41-5F88-B2A19FD7A7F1}"/>
                  </a:ext>
                </a:extLst>
              </p:cNvPr>
              <p:cNvSpPr>
                <a:spLocks/>
              </p:cNvSpPr>
              <p:nvPr/>
            </p:nvSpPr>
            <p:spPr bwMode="auto">
              <a:xfrm>
                <a:off x="2711708" y="2328547"/>
                <a:ext cx="395288" cy="469899"/>
              </a:xfrm>
              <a:custGeom>
                <a:avLst/>
                <a:gdLst/>
                <a:ahLst/>
                <a:cxnLst>
                  <a:cxn ang="0">
                    <a:pos x="13" y="101"/>
                  </a:cxn>
                  <a:cxn ang="0">
                    <a:pos x="50" y="171"/>
                  </a:cxn>
                  <a:cxn ang="0">
                    <a:pos x="91" y="198"/>
                  </a:cxn>
                  <a:cxn ang="0">
                    <a:pos x="83" y="242"/>
                  </a:cxn>
                  <a:cxn ang="0">
                    <a:pos x="129" y="337"/>
                  </a:cxn>
                  <a:cxn ang="0">
                    <a:pos x="166" y="413"/>
                  </a:cxn>
                  <a:cxn ang="0">
                    <a:pos x="149" y="581"/>
                  </a:cxn>
                  <a:cxn ang="0">
                    <a:pos x="157" y="609"/>
                  </a:cxn>
                  <a:cxn ang="0">
                    <a:pos x="117" y="633"/>
                  </a:cxn>
                  <a:cxn ang="0">
                    <a:pos x="90" y="673"/>
                  </a:cxn>
                  <a:cxn ang="0">
                    <a:pos x="41" y="717"/>
                  </a:cxn>
                  <a:cxn ang="0">
                    <a:pos x="0" y="809"/>
                  </a:cxn>
                  <a:cxn ang="0">
                    <a:pos x="7" y="861"/>
                  </a:cxn>
                  <a:cxn ang="0">
                    <a:pos x="5" y="1005"/>
                  </a:cxn>
                  <a:cxn ang="0">
                    <a:pos x="137" y="1074"/>
                  </a:cxn>
                  <a:cxn ang="0">
                    <a:pos x="473" y="1261"/>
                  </a:cxn>
                  <a:cxn ang="0">
                    <a:pos x="641" y="1354"/>
                  </a:cxn>
                  <a:cxn ang="0">
                    <a:pos x="641" y="1435"/>
                  </a:cxn>
                  <a:cxn ang="0">
                    <a:pos x="733" y="1508"/>
                  </a:cxn>
                  <a:cxn ang="0">
                    <a:pos x="929" y="1645"/>
                  </a:cxn>
                  <a:cxn ang="0">
                    <a:pos x="929" y="1629"/>
                  </a:cxn>
                  <a:cxn ang="0">
                    <a:pos x="937" y="1637"/>
                  </a:cxn>
                  <a:cxn ang="0">
                    <a:pos x="986" y="1573"/>
                  </a:cxn>
                  <a:cxn ang="0">
                    <a:pos x="1031" y="1489"/>
                  </a:cxn>
                  <a:cxn ang="0">
                    <a:pos x="1085" y="1397"/>
                  </a:cxn>
                  <a:cxn ang="0">
                    <a:pos x="1114" y="1285"/>
                  </a:cxn>
                  <a:cxn ang="0">
                    <a:pos x="1205" y="1245"/>
                  </a:cxn>
                  <a:cxn ang="0">
                    <a:pos x="1213" y="1217"/>
                  </a:cxn>
                  <a:cxn ang="0">
                    <a:pos x="1209" y="1229"/>
                  </a:cxn>
                  <a:cxn ang="0">
                    <a:pos x="1229" y="1209"/>
                  </a:cxn>
                  <a:cxn ang="0">
                    <a:pos x="1265" y="1197"/>
                  </a:cxn>
                  <a:cxn ang="0">
                    <a:pos x="1245" y="1177"/>
                  </a:cxn>
                  <a:cxn ang="0">
                    <a:pos x="1245" y="1173"/>
                  </a:cxn>
                  <a:cxn ang="0">
                    <a:pos x="1341" y="1105"/>
                  </a:cxn>
                  <a:cxn ang="0">
                    <a:pos x="1239" y="979"/>
                  </a:cxn>
                  <a:cxn ang="0">
                    <a:pos x="1237" y="845"/>
                  </a:cxn>
                  <a:cxn ang="0">
                    <a:pos x="1237" y="541"/>
                  </a:cxn>
                  <a:cxn ang="0">
                    <a:pos x="1237" y="401"/>
                  </a:cxn>
                  <a:cxn ang="0">
                    <a:pos x="1240" y="337"/>
                  </a:cxn>
                  <a:cxn ang="0">
                    <a:pos x="1291" y="281"/>
                  </a:cxn>
                  <a:cxn ang="0">
                    <a:pos x="1351" y="197"/>
                  </a:cxn>
                  <a:cxn ang="0">
                    <a:pos x="1385" y="133"/>
                  </a:cxn>
                  <a:cxn ang="0">
                    <a:pos x="1265" y="139"/>
                  </a:cxn>
                  <a:cxn ang="0">
                    <a:pos x="1193" y="87"/>
                  </a:cxn>
                  <a:cxn ang="0">
                    <a:pos x="1116" y="115"/>
                  </a:cxn>
                  <a:cxn ang="0">
                    <a:pos x="981" y="233"/>
                  </a:cxn>
                  <a:cxn ang="0">
                    <a:pos x="861" y="212"/>
                  </a:cxn>
                  <a:cxn ang="0">
                    <a:pos x="809" y="198"/>
                  </a:cxn>
                  <a:cxn ang="0">
                    <a:pos x="737" y="195"/>
                  </a:cxn>
                  <a:cxn ang="0">
                    <a:pos x="545" y="66"/>
                  </a:cxn>
                  <a:cxn ang="0">
                    <a:pos x="381" y="53"/>
                  </a:cxn>
                  <a:cxn ang="0">
                    <a:pos x="349" y="21"/>
                  </a:cxn>
                  <a:cxn ang="0">
                    <a:pos x="253" y="25"/>
                  </a:cxn>
                  <a:cxn ang="0">
                    <a:pos x="13" y="101"/>
                  </a:cxn>
                </a:cxnLst>
                <a:rect l="0" t="0" r="r" b="b"/>
                <a:pathLst>
                  <a:path w="1386" h="1645">
                    <a:moveTo>
                      <a:pt x="13" y="101"/>
                    </a:moveTo>
                    <a:cubicBezTo>
                      <a:pt x="50" y="171"/>
                      <a:pt x="50" y="171"/>
                      <a:pt x="50" y="171"/>
                    </a:cubicBezTo>
                    <a:cubicBezTo>
                      <a:pt x="91" y="198"/>
                      <a:pt x="91" y="198"/>
                      <a:pt x="91" y="198"/>
                    </a:cubicBezTo>
                    <a:cubicBezTo>
                      <a:pt x="83" y="242"/>
                      <a:pt x="83" y="242"/>
                      <a:pt x="83" y="242"/>
                    </a:cubicBezTo>
                    <a:cubicBezTo>
                      <a:pt x="129" y="337"/>
                      <a:pt x="129" y="337"/>
                      <a:pt x="129" y="337"/>
                    </a:cubicBezTo>
                    <a:cubicBezTo>
                      <a:pt x="153" y="338"/>
                      <a:pt x="163" y="392"/>
                      <a:pt x="166" y="413"/>
                    </a:cubicBezTo>
                    <a:cubicBezTo>
                      <a:pt x="176" y="470"/>
                      <a:pt x="218" y="540"/>
                      <a:pt x="149" y="581"/>
                    </a:cubicBezTo>
                    <a:cubicBezTo>
                      <a:pt x="157" y="609"/>
                      <a:pt x="157" y="609"/>
                      <a:pt x="157" y="609"/>
                    </a:cubicBezTo>
                    <a:cubicBezTo>
                      <a:pt x="141" y="614"/>
                      <a:pt x="123" y="616"/>
                      <a:pt x="117" y="633"/>
                    </a:cubicBezTo>
                    <a:cubicBezTo>
                      <a:pt x="95" y="637"/>
                      <a:pt x="99" y="656"/>
                      <a:pt x="90" y="673"/>
                    </a:cubicBezTo>
                    <a:cubicBezTo>
                      <a:pt x="80" y="694"/>
                      <a:pt x="63" y="710"/>
                      <a:pt x="41" y="717"/>
                    </a:cubicBezTo>
                    <a:cubicBezTo>
                      <a:pt x="0" y="809"/>
                      <a:pt x="0" y="809"/>
                      <a:pt x="0" y="809"/>
                    </a:cubicBezTo>
                    <a:cubicBezTo>
                      <a:pt x="7" y="861"/>
                      <a:pt x="7" y="861"/>
                      <a:pt x="7" y="861"/>
                    </a:cubicBezTo>
                    <a:cubicBezTo>
                      <a:pt x="5" y="1005"/>
                      <a:pt x="5" y="1005"/>
                      <a:pt x="5" y="1005"/>
                    </a:cubicBezTo>
                    <a:cubicBezTo>
                      <a:pt x="52" y="1016"/>
                      <a:pt x="95" y="1052"/>
                      <a:pt x="137" y="1074"/>
                    </a:cubicBezTo>
                    <a:cubicBezTo>
                      <a:pt x="251" y="1132"/>
                      <a:pt x="364" y="1195"/>
                      <a:pt x="473" y="1261"/>
                    </a:cubicBezTo>
                    <a:cubicBezTo>
                      <a:pt x="524" y="1292"/>
                      <a:pt x="599" y="1313"/>
                      <a:pt x="641" y="1354"/>
                    </a:cubicBezTo>
                    <a:cubicBezTo>
                      <a:pt x="673" y="1386"/>
                      <a:pt x="624" y="1410"/>
                      <a:pt x="641" y="1435"/>
                    </a:cubicBezTo>
                    <a:cubicBezTo>
                      <a:pt x="662" y="1465"/>
                      <a:pt x="704" y="1488"/>
                      <a:pt x="733" y="1508"/>
                    </a:cubicBezTo>
                    <a:cubicBezTo>
                      <a:pt x="791" y="1550"/>
                      <a:pt x="860" y="1627"/>
                      <a:pt x="929" y="1645"/>
                    </a:cubicBezTo>
                    <a:cubicBezTo>
                      <a:pt x="929" y="1629"/>
                      <a:pt x="929" y="1629"/>
                      <a:pt x="929" y="1629"/>
                    </a:cubicBezTo>
                    <a:cubicBezTo>
                      <a:pt x="937" y="1637"/>
                      <a:pt x="937" y="1637"/>
                      <a:pt x="937" y="1637"/>
                    </a:cubicBezTo>
                    <a:cubicBezTo>
                      <a:pt x="967" y="1629"/>
                      <a:pt x="974" y="1599"/>
                      <a:pt x="986" y="1573"/>
                    </a:cubicBezTo>
                    <a:cubicBezTo>
                      <a:pt x="1001" y="1545"/>
                      <a:pt x="1018" y="1519"/>
                      <a:pt x="1031" y="1489"/>
                    </a:cubicBezTo>
                    <a:cubicBezTo>
                      <a:pt x="1047" y="1451"/>
                      <a:pt x="1047" y="1422"/>
                      <a:pt x="1085" y="1397"/>
                    </a:cubicBezTo>
                    <a:cubicBezTo>
                      <a:pt x="1085" y="1365"/>
                      <a:pt x="1087" y="1305"/>
                      <a:pt x="1114" y="1285"/>
                    </a:cubicBezTo>
                    <a:cubicBezTo>
                      <a:pt x="1141" y="1264"/>
                      <a:pt x="1175" y="1267"/>
                      <a:pt x="1205" y="1245"/>
                    </a:cubicBezTo>
                    <a:cubicBezTo>
                      <a:pt x="1213" y="1217"/>
                      <a:pt x="1213" y="1217"/>
                      <a:pt x="1213" y="1217"/>
                    </a:cubicBezTo>
                    <a:cubicBezTo>
                      <a:pt x="1209" y="1229"/>
                      <a:pt x="1209" y="1229"/>
                      <a:pt x="1209" y="1229"/>
                    </a:cubicBezTo>
                    <a:cubicBezTo>
                      <a:pt x="1226" y="1232"/>
                      <a:pt x="1232" y="1226"/>
                      <a:pt x="1229" y="1209"/>
                    </a:cubicBezTo>
                    <a:cubicBezTo>
                      <a:pt x="1265" y="1197"/>
                      <a:pt x="1265" y="1197"/>
                      <a:pt x="1265" y="1197"/>
                    </a:cubicBezTo>
                    <a:cubicBezTo>
                      <a:pt x="1245" y="1177"/>
                      <a:pt x="1245" y="1177"/>
                      <a:pt x="1245" y="1177"/>
                    </a:cubicBezTo>
                    <a:cubicBezTo>
                      <a:pt x="1245" y="1173"/>
                      <a:pt x="1245" y="1173"/>
                      <a:pt x="1245" y="1173"/>
                    </a:cubicBezTo>
                    <a:cubicBezTo>
                      <a:pt x="1291" y="1173"/>
                      <a:pt x="1319" y="1145"/>
                      <a:pt x="1341" y="1105"/>
                    </a:cubicBezTo>
                    <a:cubicBezTo>
                      <a:pt x="1308" y="1081"/>
                      <a:pt x="1252" y="1019"/>
                      <a:pt x="1239" y="979"/>
                    </a:cubicBezTo>
                    <a:cubicBezTo>
                      <a:pt x="1226" y="943"/>
                      <a:pt x="1237" y="884"/>
                      <a:pt x="1237" y="845"/>
                    </a:cubicBezTo>
                    <a:cubicBezTo>
                      <a:pt x="1237" y="541"/>
                      <a:pt x="1237" y="541"/>
                      <a:pt x="1237" y="541"/>
                    </a:cubicBezTo>
                    <a:cubicBezTo>
                      <a:pt x="1237" y="401"/>
                      <a:pt x="1237" y="401"/>
                      <a:pt x="1237" y="401"/>
                    </a:cubicBezTo>
                    <a:cubicBezTo>
                      <a:pt x="1237" y="382"/>
                      <a:pt x="1233" y="356"/>
                      <a:pt x="1240" y="337"/>
                    </a:cubicBezTo>
                    <a:cubicBezTo>
                      <a:pt x="1248" y="314"/>
                      <a:pt x="1275" y="299"/>
                      <a:pt x="1291" y="281"/>
                    </a:cubicBezTo>
                    <a:cubicBezTo>
                      <a:pt x="1314" y="256"/>
                      <a:pt x="1331" y="225"/>
                      <a:pt x="1351" y="197"/>
                    </a:cubicBezTo>
                    <a:cubicBezTo>
                      <a:pt x="1365" y="179"/>
                      <a:pt x="1386" y="158"/>
                      <a:pt x="1385" y="133"/>
                    </a:cubicBezTo>
                    <a:cubicBezTo>
                      <a:pt x="1354" y="136"/>
                      <a:pt x="1294" y="150"/>
                      <a:pt x="1265" y="139"/>
                    </a:cubicBezTo>
                    <a:cubicBezTo>
                      <a:pt x="1237" y="128"/>
                      <a:pt x="1227" y="90"/>
                      <a:pt x="1193" y="87"/>
                    </a:cubicBezTo>
                    <a:cubicBezTo>
                      <a:pt x="1168" y="84"/>
                      <a:pt x="1138" y="105"/>
                      <a:pt x="1116" y="115"/>
                    </a:cubicBezTo>
                    <a:cubicBezTo>
                      <a:pt x="1064" y="140"/>
                      <a:pt x="992" y="167"/>
                      <a:pt x="981" y="233"/>
                    </a:cubicBezTo>
                    <a:cubicBezTo>
                      <a:pt x="945" y="214"/>
                      <a:pt x="901" y="219"/>
                      <a:pt x="861" y="212"/>
                    </a:cubicBezTo>
                    <a:cubicBezTo>
                      <a:pt x="844" y="209"/>
                      <a:pt x="827" y="199"/>
                      <a:pt x="809" y="198"/>
                    </a:cubicBezTo>
                    <a:cubicBezTo>
                      <a:pt x="786" y="197"/>
                      <a:pt x="761" y="203"/>
                      <a:pt x="737" y="195"/>
                    </a:cubicBezTo>
                    <a:cubicBezTo>
                      <a:pt x="669" y="171"/>
                      <a:pt x="607" y="104"/>
                      <a:pt x="545" y="66"/>
                    </a:cubicBezTo>
                    <a:cubicBezTo>
                      <a:pt x="497" y="37"/>
                      <a:pt x="434" y="61"/>
                      <a:pt x="381" y="53"/>
                    </a:cubicBezTo>
                    <a:cubicBezTo>
                      <a:pt x="360" y="49"/>
                      <a:pt x="366" y="26"/>
                      <a:pt x="349" y="21"/>
                    </a:cubicBezTo>
                    <a:cubicBezTo>
                      <a:pt x="322" y="12"/>
                      <a:pt x="281" y="25"/>
                      <a:pt x="253" y="25"/>
                    </a:cubicBezTo>
                    <a:cubicBezTo>
                      <a:pt x="163" y="28"/>
                      <a:pt x="58" y="0"/>
                      <a:pt x="13" y="101"/>
                    </a:cubicBezTo>
                    <a:close/>
                  </a:path>
                </a:pathLst>
              </a:custGeom>
              <a:solidFill>
                <a:srgbClr val="0070C0"/>
              </a:solidFill>
              <a:ln w="3175">
                <a:solidFill>
                  <a:schemeClr val="bg1"/>
                </a:solidFill>
                <a:round/>
                <a:headEnd/>
                <a:tailEnd/>
              </a:ln>
            </p:spPr>
            <p:txBody>
              <a:bodyPr vert="horz" wrap="square" lIns="121920" tIns="60960" rIns="121920" bIns="60960" numCol="1" anchor="t" anchorCtr="0" compatLnSpc="1">
                <a:prstTxWarp prst="textNoShape">
                  <a:avLst/>
                </a:prstTxWarp>
              </a:bodyPr>
              <a:lstStyle/>
              <a:p>
                <a:endParaRPr lang="de-DE"/>
              </a:p>
            </p:txBody>
          </p:sp>
          <p:sp>
            <p:nvSpPr>
              <p:cNvPr id="293" name="Freeform 28">
                <a:extLst>
                  <a:ext uri="{FF2B5EF4-FFF2-40B4-BE49-F238E27FC236}">
                    <a16:creationId xmlns:a16="http://schemas.microsoft.com/office/drawing/2014/main" id="{561586FE-05DA-98BE-9077-077AC18374EF}"/>
                  </a:ext>
                </a:extLst>
              </p:cNvPr>
              <p:cNvSpPr>
                <a:spLocks/>
              </p:cNvSpPr>
              <p:nvPr/>
            </p:nvSpPr>
            <p:spPr bwMode="auto">
              <a:xfrm>
                <a:off x="2502376" y="2611301"/>
                <a:ext cx="554038" cy="533400"/>
              </a:xfrm>
              <a:custGeom>
                <a:avLst/>
                <a:gdLst/>
                <a:ahLst/>
                <a:cxnLst>
                  <a:cxn ang="0">
                    <a:pos x="257" y="109"/>
                  </a:cxn>
                  <a:cxn ang="0">
                    <a:pos x="188" y="324"/>
                  </a:cxn>
                  <a:cxn ang="0">
                    <a:pos x="261" y="383"/>
                  </a:cxn>
                  <a:cxn ang="0">
                    <a:pos x="184" y="484"/>
                  </a:cxn>
                  <a:cxn ang="0">
                    <a:pos x="16" y="596"/>
                  </a:cxn>
                  <a:cxn ang="0">
                    <a:pos x="52" y="816"/>
                  </a:cxn>
                  <a:cxn ang="0">
                    <a:pos x="41" y="920"/>
                  </a:cxn>
                  <a:cxn ang="0">
                    <a:pos x="196" y="1144"/>
                  </a:cxn>
                  <a:cxn ang="0">
                    <a:pos x="272" y="1296"/>
                  </a:cxn>
                  <a:cxn ang="0">
                    <a:pos x="404" y="1374"/>
                  </a:cxn>
                  <a:cxn ang="0">
                    <a:pos x="464" y="1403"/>
                  </a:cxn>
                  <a:cxn ang="0">
                    <a:pos x="644" y="1460"/>
                  </a:cxn>
                  <a:cxn ang="0">
                    <a:pos x="807" y="1511"/>
                  </a:cxn>
                  <a:cxn ang="0">
                    <a:pos x="906" y="1584"/>
                  </a:cxn>
                  <a:cxn ang="0">
                    <a:pos x="927" y="1696"/>
                  </a:cxn>
                  <a:cxn ang="0">
                    <a:pos x="976" y="1836"/>
                  </a:cxn>
                  <a:cxn ang="0">
                    <a:pos x="1144" y="1816"/>
                  </a:cxn>
                  <a:cxn ang="0">
                    <a:pos x="1280" y="1863"/>
                  </a:cxn>
                  <a:cxn ang="0">
                    <a:pos x="1407" y="1866"/>
                  </a:cxn>
                  <a:cxn ang="0">
                    <a:pos x="1524" y="1788"/>
                  </a:cxn>
                  <a:cxn ang="0">
                    <a:pos x="1676" y="1768"/>
                  </a:cxn>
                  <a:cxn ang="0">
                    <a:pos x="1776" y="1739"/>
                  </a:cxn>
                  <a:cxn ang="0">
                    <a:pos x="1904" y="1596"/>
                  </a:cxn>
                  <a:cxn ang="0">
                    <a:pos x="1884" y="1592"/>
                  </a:cxn>
                  <a:cxn ang="0">
                    <a:pos x="1808" y="1488"/>
                  </a:cxn>
                  <a:cxn ang="0">
                    <a:pos x="1764" y="1380"/>
                  </a:cxn>
                  <a:cxn ang="0">
                    <a:pos x="1742" y="1296"/>
                  </a:cxn>
                  <a:cxn ang="0">
                    <a:pos x="1738" y="1128"/>
                  </a:cxn>
                  <a:cxn ang="0">
                    <a:pos x="1724" y="992"/>
                  </a:cxn>
                  <a:cxn ang="0">
                    <a:pos x="1686" y="780"/>
                  </a:cxn>
                  <a:cxn ang="0">
                    <a:pos x="1727" y="660"/>
                  </a:cxn>
                  <a:cxn ang="0">
                    <a:pos x="1504" y="481"/>
                  </a:cxn>
                  <a:cxn ang="0">
                    <a:pos x="1468" y="404"/>
                  </a:cxn>
                  <a:cxn ang="0">
                    <a:pos x="1364" y="303"/>
                  </a:cxn>
                  <a:cxn ang="0">
                    <a:pos x="924" y="59"/>
                  </a:cxn>
                  <a:cxn ang="0">
                    <a:pos x="656" y="0"/>
                  </a:cxn>
                  <a:cxn ang="0">
                    <a:pos x="192" y="8"/>
                  </a:cxn>
                </a:cxnLst>
                <a:rect l="0" t="0" r="r" b="b"/>
                <a:pathLst>
                  <a:path w="1944" h="1868">
                    <a:moveTo>
                      <a:pt x="192" y="8"/>
                    </a:moveTo>
                    <a:cubicBezTo>
                      <a:pt x="257" y="109"/>
                      <a:pt x="257" y="109"/>
                      <a:pt x="257" y="109"/>
                    </a:cubicBezTo>
                    <a:cubicBezTo>
                      <a:pt x="264" y="236"/>
                      <a:pt x="264" y="236"/>
                      <a:pt x="264" y="236"/>
                    </a:cubicBezTo>
                    <a:cubicBezTo>
                      <a:pt x="197" y="226"/>
                      <a:pt x="211" y="282"/>
                      <a:pt x="188" y="324"/>
                    </a:cubicBezTo>
                    <a:cubicBezTo>
                      <a:pt x="188" y="328"/>
                      <a:pt x="188" y="328"/>
                      <a:pt x="188" y="328"/>
                    </a:cubicBezTo>
                    <a:cubicBezTo>
                      <a:pt x="205" y="342"/>
                      <a:pt x="275" y="346"/>
                      <a:pt x="261" y="383"/>
                    </a:cubicBezTo>
                    <a:cubicBezTo>
                      <a:pt x="254" y="403"/>
                      <a:pt x="229" y="399"/>
                      <a:pt x="228" y="424"/>
                    </a:cubicBezTo>
                    <a:cubicBezTo>
                      <a:pt x="200" y="433"/>
                      <a:pt x="188" y="456"/>
                      <a:pt x="184" y="484"/>
                    </a:cubicBezTo>
                    <a:cubicBezTo>
                      <a:pt x="156" y="493"/>
                      <a:pt x="152" y="531"/>
                      <a:pt x="135" y="552"/>
                    </a:cubicBezTo>
                    <a:cubicBezTo>
                      <a:pt x="101" y="592"/>
                      <a:pt x="64" y="596"/>
                      <a:pt x="16" y="596"/>
                    </a:cubicBezTo>
                    <a:cubicBezTo>
                      <a:pt x="22" y="628"/>
                      <a:pt x="0" y="658"/>
                      <a:pt x="6" y="692"/>
                    </a:cubicBezTo>
                    <a:cubicBezTo>
                      <a:pt x="13" y="734"/>
                      <a:pt x="50" y="773"/>
                      <a:pt x="52" y="816"/>
                    </a:cubicBezTo>
                    <a:cubicBezTo>
                      <a:pt x="52" y="833"/>
                      <a:pt x="39" y="844"/>
                      <a:pt x="34" y="860"/>
                    </a:cubicBezTo>
                    <a:cubicBezTo>
                      <a:pt x="29" y="878"/>
                      <a:pt x="36" y="903"/>
                      <a:pt x="41" y="920"/>
                    </a:cubicBezTo>
                    <a:cubicBezTo>
                      <a:pt x="63" y="993"/>
                      <a:pt x="132" y="1009"/>
                      <a:pt x="170" y="1068"/>
                    </a:cubicBezTo>
                    <a:cubicBezTo>
                      <a:pt x="186" y="1093"/>
                      <a:pt x="187" y="1117"/>
                      <a:pt x="196" y="1144"/>
                    </a:cubicBezTo>
                    <a:cubicBezTo>
                      <a:pt x="206" y="1169"/>
                      <a:pt x="226" y="1188"/>
                      <a:pt x="237" y="1212"/>
                    </a:cubicBezTo>
                    <a:cubicBezTo>
                      <a:pt x="251" y="1239"/>
                      <a:pt x="255" y="1271"/>
                      <a:pt x="272" y="1296"/>
                    </a:cubicBezTo>
                    <a:cubicBezTo>
                      <a:pt x="299" y="1335"/>
                      <a:pt x="332" y="1316"/>
                      <a:pt x="368" y="1334"/>
                    </a:cubicBezTo>
                    <a:cubicBezTo>
                      <a:pt x="386" y="1343"/>
                      <a:pt x="389" y="1363"/>
                      <a:pt x="404" y="1374"/>
                    </a:cubicBezTo>
                    <a:cubicBezTo>
                      <a:pt x="417" y="1382"/>
                      <a:pt x="431" y="1374"/>
                      <a:pt x="443" y="1380"/>
                    </a:cubicBezTo>
                    <a:cubicBezTo>
                      <a:pt x="452" y="1386"/>
                      <a:pt x="454" y="1398"/>
                      <a:pt x="464" y="1403"/>
                    </a:cubicBezTo>
                    <a:cubicBezTo>
                      <a:pt x="488" y="1414"/>
                      <a:pt x="529" y="1420"/>
                      <a:pt x="556" y="1420"/>
                    </a:cubicBezTo>
                    <a:cubicBezTo>
                      <a:pt x="560" y="1446"/>
                      <a:pt x="620" y="1465"/>
                      <a:pt x="644" y="1460"/>
                    </a:cubicBezTo>
                    <a:cubicBezTo>
                      <a:pt x="666" y="1498"/>
                      <a:pt x="732" y="1490"/>
                      <a:pt x="768" y="1497"/>
                    </a:cubicBezTo>
                    <a:cubicBezTo>
                      <a:pt x="780" y="1500"/>
                      <a:pt x="794" y="1516"/>
                      <a:pt x="807" y="1511"/>
                    </a:cubicBezTo>
                    <a:cubicBezTo>
                      <a:pt x="818" y="1506"/>
                      <a:pt x="816" y="1489"/>
                      <a:pt x="816" y="1480"/>
                    </a:cubicBezTo>
                    <a:cubicBezTo>
                      <a:pt x="851" y="1498"/>
                      <a:pt x="896" y="1545"/>
                      <a:pt x="906" y="1584"/>
                    </a:cubicBezTo>
                    <a:cubicBezTo>
                      <a:pt x="912" y="1606"/>
                      <a:pt x="906" y="1627"/>
                      <a:pt x="910" y="1648"/>
                    </a:cubicBezTo>
                    <a:cubicBezTo>
                      <a:pt x="913" y="1665"/>
                      <a:pt x="926" y="1679"/>
                      <a:pt x="927" y="1696"/>
                    </a:cubicBezTo>
                    <a:cubicBezTo>
                      <a:pt x="928" y="1715"/>
                      <a:pt x="912" y="1732"/>
                      <a:pt x="917" y="1752"/>
                    </a:cubicBezTo>
                    <a:cubicBezTo>
                      <a:pt x="925" y="1786"/>
                      <a:pt x="972" y="1800"/>
                      <a:pt x="976" y="1836"/>
                    </a:cubicBezTo>
                    <a:cubicBezTo>
                      <a:pt x="1004" y="1844"/>
                      <a:pt x="1067" y="1850"/>
                      <a:pt x="1095" y="1843"/>
                    </a:cubicBezTo>
                    <a:cubicBezTo>
                      <a:pt x="1113" y="1838"/>
                      <a:pt x="1123" y="1815"/>
                      <a:pt x="1144" y="1816"/>
                    </a:cubicBezTo>
                    <a:cubicBezTo>
                      <a:pt x="1177" y="1817"/>
                      <a:pt x="1178" y="1857"/>
                      <a:pt x="1201" y="1863"/>
                    </a:cubicBezTo>
                    <a:cubicBezTo>
                      <a:pt x="1219" y="1867"/>
                      <a:pt x="1262" y="1868"/>
                      <a:pt x="1280" y="1863"/>
                    </a:cubicBezTo>
                    <a:cubicBezTo>
                      <a:pt x="1294" y="1858"/>
                      <a:pt x="1305" y="1843"/>
                      <a:pt x="1320" y="1842"/>
                    </a:cubicBezTo>
                    <a:cubicBezTo>
                      <a:pt x="1347" y="1840"/>
                      <a:pt x="1377" y="1867"/>
                      <a:pt x="1407" y="1866"/>
                    </a:cubicBezTo>
                    <a:cubicBezTo>
                      <a:pt x="1432" y="1866"/>
                      <a:pt x="1467" y="1840"/>
                      <a:pt x="1488" y="1828"/>
                    </a:cubicBezTo>
                    <a:cubicBezTo>
                      <a:pt x="1482" y="1804"/>
                      <a:pt x="1498" y="1786"/>
                      <a:pt x="1524" y="1788"/>
                    </a:cubicBezTo>
                    <a:cubicBezTo>
                      <a:pt x="1546" y="1790"/>
                      <a:pt x="1566" y="1809"/>
                      <a:pt x="1588" y="1809"/>
                    </a:cubicBezTo>
                    <a:cubicBezTo>
                      <a:pt x="1615" y="1808"/>
                      <a:pt x="1648" y="1776"/>
                      <a:pt x="1676" y="1768"/>
                    </a:cubicBezTo>
                    <a:cubicBezTo>
                      <a:pt x="1695" y="1762"/>
                      <a:pt x="1713" y="1775"/>
                      <a:pt x="1731" y="1769"/>
                    </a:cubicBezTo>
                    <a:cubicBezTo>
                      <a:pt x="1748" y="1763"/>
                      <a:pt x="1760" y="1746"/>
                      <a:pt x="1776" y="1739"/>
                    </a:cubicBezTo>
                    <a:cubicBezTo>
                      <a:pt x="1833" y="1714"/>
                      <a:pt x="1900" y="1692"/>
                      <a:pt x="1944" y="1644"/>
                    </a:cubicBezTo>
                    <a:cubicBezTo>
                      <a:pt x="1904" y="1596"/>
                      <a:pt x="1904" y="1596"/>
                      <a:pt x="1904" y="1596"/>
                    </a:cubicBezTo>
                    <a:cubicBezTo>
                      <a:pt x="1880" y="1604"/>
                      <a:pt x="1880" y="1604"/>
                      <a:pt x="1880" y="1604"/>
                    </a:cubicBezTo>
                    <a:cubicBezTo>
                      <a:pt x="1884" y="1592"/>
                      <a:pt x="1884" y="1592"/>
                      <a:pt x="1884" y="1592"/>
                    </a:cubicBezTo>
                    <a:cubicBezTo>
                      <a:pt x="1824" y="1560"/>
                      <a:pt x="1824" y="1560"/>
                      <a:pt x="1824" y="1560"/>
                    </a:cubicBezTo>
                    <a:cubicBezTo>
                      <a:pt x="1808" y="1488"/>
                      <a:pt x="1808" y="1488"/>
                      <a:pt x="1808" y="1488"/>
                    </a:cubicBezTo>
                    <a:cubicBezTo>
                      <a:pt x="1801" y="1428"/>
                      <a:pt x="1801" y="1428"/>
                      <a:pt x="1801" y="1428"/>
                    </a:cubicBezTo>
                    <a:cubicBezTo>
                      <a:pt x="1764" y="1380"/>
                      <a:pt x="1764" y="1380"/>
                      <a:pt x="1764" y="1380"/>
                    </a:cubicBezTo>
                    <a:cubicBezTo>
                      <a:pt x="1780" y="1376"/>
                      <a:pt x="1780" y="1376"/>
                      <a:pt x="1780" y="1376"/>
                    </a:cubicBezTo>
                    <a:cubicBezTo>
                      <a:pt x="1762" y="1350"/>
                      <a:pt x="1741" y="1330"/>
                      <a:pt x="1742" y="1296"/>
                    </a:cubicBezTo>
                    <a:cubicBezTo>
                      <a:pt x="1743" y="1262"/>
                      <a:pt x="1771" y="1229"/>
                      <a:pt x="1767" y="1196"/>
                    </a:cubicBezTo>
                    <a:cubicBezTo>
                      <a:pt x="1764" y="1168"/>
                      <a:pt x="1730" y="1162"/>
                      <a:pt x="1738" y="1128"/>
                    </a:cubicBezTo>
                    <a:cubicBezTo>
                      <a:pt x="1744" y="1098"/>
                      <a:pt x="1779" y="1080"/>
                      <a:pt x="1782" y="1052"/>
                    </a:cubicBezTo>
                    <a:cubicBezTo>
                      <a:pt x="1785" y="1028"/>
                      <a:pt x="1745" y="993"/>
                      <a:pt x="1724" y="992"/>
                    </a:cubicBezTo>
                    <a:cubicBezTo>
                      <a:pt x="1704" y="943"/>
                      <a:pt x="1655" y="940"/>
                      <a:pt x="1652" y="878"/>
                    </a:cubicBezTo>
                    <a:cubicBezTo>
                      <a:pt x="1650" y="840"/>
                      <a:pt x="1672" y="813"/>
                      <a:pt x="1686" y="780"/>
                    </a:cubicBezTo>
                    <a:cubicBezTo>
                      <a:pt x="1696" y="757"/>
                      <a:pt x="1699" y="731"/>
                      <a:pt x="1708" y="708"/>
                    </a:cubicBezTo>
                    <a:cubicBezTo>
                      <a:pt x="1714" y="692"/>
                      <a:pt x="1727" y="678"/>
                      <a:pt x="1727" y="660"/>
                    </a:cubicBezTo>
                    <a:cubicBezTo>
                      <a:pt x="1728" y="630"/>
                      <a:pt x="1689" y="616"/>
                      <a:pt x="1668" y="601"/>
                    </a:cubicBezTo>
                    <a:cubicBezTo>
                      <a:pt x="1612" y="562"/>
                      <a:pt x="1559" y="521"/>
                      <a:pt x="1504" y="481"/>
                    </a:cubicBezTo>
                    <a:cubicBezTo>
                      <a:pt x="1484" y="467"/>
                      <a:pt x="1473" y="438"/>
                      <a:pt x="1448" y="436"/>
                    </a:cubicBezTo>
                    <a:cubicBezTo>
                      <a:pt x="1468" y="404"/>
                      <a:pt x="1468" y="404"/>
                      <a:pt x="1468" y="404"/>
                    </a:cubicBezTo>
                    <a:cubicBezTo>
                      <a:pt x="1449" y="353"/>
                      <a:pt x="1449" y="353"/>
                      <a:pt x="1449" y="353"/>
                    </a:cubicBezTo>
                    <a:cubicBezTo>
                      <a:pt x="1364" y="303"/>
                      <a:pt x="1364" y="303"/>
                      <a:pt x="1364" y="303"/>
                    </a:cubicBezTo>
                    <a:cubicBezTo>
                      <a:pt x="1176" y="199"/>
                      <a:pt x="1176" y="199"/>
                      <a:pt x="1176" y="199"/>
                    </a:cubicBezTo>
                    <a:cubicBezTo>
                      <a:pt x="924" y="59"/>
                      <a:pt x="924" y="59"/>
                      <a:pt x="924" y="59"/>
                    </a:cubicBezTo>
                    <a:cubicBezTo>
                      <a:pt x="816" y="1"/>
                      <a:pt x="816" y="1"/>
                      <a:pt x="816" y="1"/>
                    </a:cubicBezTo>
                    <a:cubicBezTo>
                      <a:pt x="656" y="0"/>
                      <a:pt x="656" y="0"/>
                      <a:pt x="656" y="0"/>
                    </a:cubicBezTo>
                    <a:cubicBezTo>
                      <a:pt x="296" y="0"/>
                      <a:pt x="296" y="0"/>
                      <a:pt x="296" y="0"/>
                    </a:cubicBezTo>
                    <a:cubicBezTo>
                      <a:pt x="192" y="8"/>
                      <a:pt x="192" y="8"/>
                      <a:pt x="192" y="8"/>
                    </a:cubicBezTo>
                  </a:path>
                </a:pathLst>
              </a:custGeom>
              <a:solidFill>
                <a:srgbClr val="1AA4E1"/>
              </a:solidFill>
              <a:ln w="3175">
                <a:solidFill>
                  <a:schemeClr val="bg1"/>
                </a:solidFill>
                <a:round/>
                <a:headEnd/>
                <a:tailEnd/>
              </a:ln>
            </p:spPr>
            <p:txBody>
              <a:bodyPr vert="horz" wrap="square" lIns="121920" tIns="60960" rIns="121920" bIns="60960" numCol="1" anchor="t" anchorCtr="0" compatLnSpc="1">
                <a:prstTxWarp prst="textNoShape">
                  <a:avLst/>
                </a:prstTxWarp>
              </a:bodyPr>
              <a:lstStyle/>
              <a:p>
                <a:endParaRPr lang="de-DE"/>
              </a:p>
            </p:txBody>
          </p:sp>
          <p:sp>
            <p:nvSpPr>
              <p:cNvPr id="294" name="Freeform 29">
                <a:extLst>
                  <a:ext uri="{FF2B5EF4-FFF2-40B4-BE49-F238E27FC236}">
                    <a16:creationId xmlns:a16="http://schemas.microsoft.com/office/drawing/2014/main" id="{F759984D-DFB0-2209-3AB1-94364FDF318E}"/>
                  </a:ext>
                </a:extLst>
              </p:cNvPr>
              <p:cNvSpPr>
                <a:spLocks/>
              </p:cNvSpPr>
              <p:nvPr/>
            </p:nvSpPr>
            <p:spPr bwMode="auto">
              <a:xfrm>
                <a:off x="2519838" y="2350952"/>
                <a:ext cx="271463" cy="293689"/>
              </a:xfrm>
              <a:custGeom>
                <a:avLst/>
                <a:gdLst/>
                <a:ahLst/>
                <a:cxnLst>
                  <a:cxn ang="0">
                    <a:pos x="768" y="0"/>
                  </a:cxn>
                  <a:cxn ang="0">
                    <a:pos x="672" y="83"/>
                  </a:cxn>
                  <a:cxn ang="0">
                    <a:pos x="600" y="66"/>
                  </a:cxn>
                  <a:cxn ang="0">
                    <a:pos x="552" y="82"/>
                  </a:cxn>
                  <a:cxn ang="0">
                    <a:pos x="452" y="124"/>
                  </a:cxn>
                  <a:cxn ang="0">
                    <a:pos x="412" y="108"/>
                  </a:cxn>
                  <a:cxn ang="0">
                    <a:pos x="344" y="97"/>
                  </a:cxn>
                  <a:cxn ang="0">
                    <a:pos x="296" y="78"/>
                  </a:cxn>
                  <a:cxn ang="0">
                    <a:pos x="216" y="132"/>
                  </a:cxn>
                  <a:cxn ang="0">
                    <a:pos x="232" y="132"/>
                  </a:cxn>
                  <a:cxn ang="0">
                    <a:pos x="206" y="192"/>
                  </a:cxn>
                  <a:cxn ang="0">
                    <a:pos x="221" y="241"/>
                  </a:cxn>
                  <a:cxn ang="0">
                    <a:pos x="196" y="316"/>
                  </a:cxn>
                  <a:cxn ang="0">
                    <a:pos x="244" y="328"/>
                  </a:cxn>
                  <a:cxn ang="0">
                    <a:pos x="248" y="328"/>
                  </a:cxn>
                  <a:cxn ang="0">
                    <a:pos x="290" y="369"/>
                  </a:cxn>
                  <a:cxn ang="0">
                    <a:pos x="229" y="441"/>
                  </a:cxn>
                  <a:cxn ang="0">
                    <a:pos x="155" y="519"/>
                  </a:cxn>
                  <a:cxn ang="0">
                    <a:pos x="118" y="537"/>
                  </a:cxn>
                  <a:cxn ang="0">
                    <a:pos x="101" y="571"/>
                  </a:cxn>
                  <a:cxn ang="0">
                    <a:pos x="72" y="593"/>
                  </a:cxn>
                  <a:cxn ang="0">
                    <a:pos x="24" y="732"/>
                  </a:cxn>
                  <a:cxn ang="0">
                    <a:pos x="0" y="984"/>
                  </a:cxn>
                  <a:cxn ang="0">
                    <a:pos x="52" y="972"/>
                  </a:cxn>
                  <a:cxn ang="0">
                    <a:pos x="132" y="948"/>
                  </a:cxn>
                  <a:cxn ang="0">
                    <a:pos x="140" y="924"/>
                  </a:cxn>
                  <a:cxn ang="0">
                    <a:pos x="216" y="917"/>
                  </a:cxn>
                  <a:cxn ang="0">
                    <a:pos x="312" y="916"/>
                  </a:cxn>
                  <a:cxn ang="0">
                    <a:pos x="756" y="916"/>
                  </a:cxn>
                  <a:cxn ang="0">
                    <a:pos x="766" y="768"/>
                  </a:cxn>
                  <a:cxn ang="0">
                    <a:pos x="763" y="715"/>
                  </a:cxn>
                  <a:cxn ang="0">
                    <a:pos x="800" y="642"/>
                  </a:cxn>
                  <a:cxn ang="0">
                    <a:pos x="860" y="552"/>
                  </a:cxn>
                  <a:cxn ang="0">
                    <a:pos x="908" y="496"/>
                  </a:cxn>
                  <a:cxn ang="0">
                    <a:pos x="924" y="492"/>
                  </a:cxn>
                  <a:cxn ang="0">
                    <a:pos x="943" y="448"/>
                  </a:cxn>
                  <a:cxn ang="0">
                    <a:pos x="929" y="330"/>
                  </a:cxn>
                  <a:cxn ang="0">
                    <a:pos x="908" y="280"/>
                  </a:cxn>
                  <a:cxn ang="0">
                    <a:pos x="881" y="230"/>
                  </a:cxn>
                  <a:cxn ang="0">
                    <a:pos x="854" y="176"/>
                  </a:cxn>
                  <a:cxn ang="0">
                    <a:pos x="854" y="105"/>
                  </a:cxn>
                  <a:cxn ang="0">
                    <a:pos x="807" y="75"/>
                  </a:cxn>
                  <a:cxn ang="0">
                    <a:pos x="768" y="0"/>
                  </a:cxn>
                </a:cxnLst>
                <a:rect l="0" t="0" r="r" b="b"/>
                <a:pathLst>
                  <a:path w="951" h="1028">
                    <a:moveTo>
                      <a:pt x="768" y="0"/>
                    </a:moveTo>
                    <a:cubicBezTo>
                      <a:pt x="743" y="25"/>
                      <a:pt x="707" y="73"/>
                      <a:pt x="672" y="83"/>
                    </a:cubicBezTo>
                    <a:cubicBezTo>
                      <a:pt x="644" y="90"/>
                      <a:pt x="626" y="70"/>
                      <a:pt x="600" y="66"/>
                    </a:cubicBezTo>
                    <a:cubicBezTo>
                      <a:pt x="583" y="64"/>
                      <a:pt x="568" y="78"/>
                      <a:pt x="552" y="82"/>
                    </a:cubicBezTo>
                    <a:cubicBezTo>
                      <a:pt x="519" y="91"/>
                      <a:pt x="460" y="76"/>
                      <a:pt x="452" y="124"/>
                    </a:cubicBezTo>
                    <a:cubicBezTo>
                      <a:pt x="412" y="108"/>
                      <a:pt x="412" y="108"/>
                      <a:pt x="412" y="108"/>
                    </a:cubicBezTo>
                    <a:cubicBezTo>
                      <a:pt x="411" y="52"/>
                      <a:pt x="369" y="99"/>
                      <a:pt x="344" y="97"/>
                    </a:cubicBezTo>
                    <a:cubicBezTo>
                      <a:pt x="327" y="96"/>
                      <a:pt x="313" y="81"/>
                      <a:pt x="296" y="78"/>
                    </a:cubicBezTo>
                    <a:cubicBezTo>
                      <a:pt x="258" y="71"/>
                      <a:pt x="232" y="103"/>
                      <a:pt x="216" y="132"/>
                    </a:cubicBezTo>
                    <a:cubicBezTo>
                      <a:pt x="232" y="132"/>
                      <a:pt x="232" y="132"/>
                      <a:pt x="232" y="132"/>
                    </a:cubicBezTo>
                    <a:cubicBezTo>
                      <a:pt x="206" y="192"/>
                      <a:pt x="206" y="192"/>
                      <a:pt x="206" y="192"/>
                    </a:cubicBezTo>
                    <a:cubicBezTo>
                      <a:pt x="221" y="241"/>
                      <a:pt x="221" y="241"/>
                      <a:pt x="221" y="241"/>
                    </a:cubicBezTo>
                    <a:cubicBezTo>
                      <a:pt x="196" y="316"/>
                      <a:pt x="196" y="316"/>
                      <a:pt x="196" y="316"/>
                    </a:cubicBezTo>
                    <a:cubicBezTo>
                      <a:pt x="212" y="328"/>
                      <a:pt x="226" y="342"/>
                      <a:pt x="244" y="328"/>
                    </a:cubicBezTo>
                    <a:cubicBezTo>
                      <a:pt x="248" y="328"/>
                      <a:pt x="248" y="328"/>
                      <a:pt x="248" y="328"/>
                    </a:cubicBezTo>
                    <a:cubicBezTo>
                      <a:pt x="258" y="341"/>
                      <a:pt x="287" y="353"/>
                      <a:pt x="290" y="369"/>
                    </a:cubicBezTo>
                    <a:cubicBezTo>
                      <a:pt x="294" y="395"/>
                      <a:pt x="246" y="427"/>
                      <a:pt x="229" y="441"/>
                    </a:cubicBezTo>
                    <a:cubicBezTo>
                      <a:pt x="200" y="463"/>
                      <a:pt x="181" y="494"/>
                      <a:pt x="155" y="519"/>
                    </a:cubicBezTo>
                    <a:cubicBezTo>
                      <a:pt x="144" y="529"/>
                      <a:pt x="129" y="529"/>
                      <a:pt x="118" y="537"/>
                    </a:cubicBezTo>
                    <a:cubicBezTo>
                      <a:pt x="107" y="545"/>
                      <a:pt x="109" y="561"/>
                      <a:pt x="101" y="571"/>
                    </a:cubicBezTo>
                    <a:cubicBezTo>
                      <a:pt x="93" y="581"/>
                      <a:pt x="79" y="583"/>
                      <a:pt x="72" y="593"/>
                    </a:cubicBezTo>
                    <a:cubicBezTo>
                      <a:pt x="48" y="632"/>
                      <a:pt x="75" y="707"/>
                      <a:pt x="24" y="732"/>
                    </a:cubicBezTo>
                    <a:cubicBezTo>
                      <a:pt x="0" y="984"/>
                      <a:pt x="0" y="984"/>
                      <a:pt x="0" y="984"/>
                    </a:cubicBezTo>
                    <a:cubicBezTo>
                      <a:pt x="52" y="972"/>
                      <a:pt x="52" y="972"/>
                      <a:pt x="52" y="972"/>
                    </a:cubicBezTo>
                    <a:cubicBezTo>
                      <a:pt x="47" y="1028"/>
                      <a:pt x="118" y="959"/>
                      <a:pt x="132" y="948"/>
                    </a:cubicBezTo>
                    <a:cubicBezTo>
                      <a:pt x="140" y="924"/>
                      <a:pt x="140" y="924"/>
                      <a:pt x="140" y="924"/>
                    </a:cubicBezTo>
                    <a:cubicBezTo>
                      <a:pt x="216" y="917"/>
                      <a:pt x="216" y="917"/>
                      <a:pt x="216" y="917"/>
                    </a:cubicBezTo>
                    <a:cubicBezTo>
                      <a:pt x="312" y="916"/>
                      <a:pt x="312" y="916"/>
                      <a:pt x="312" y="916"/>
                    </a:cubicBezTo>
                    <a:cubicBezTo>
                      <a:pt x="756" y="916"/>
                      <a:pt x="756" y="916"/>
                      <a:pt x="756" y="916"/>
                    </a:cubicBezTo>
                    <a:cubicBezTo>
                      <a:pt x="756" y="866"/>
                      <a:pt x="763" y="818"/>
                      <a:pt x="766" y="768"/>
                    </a:cubicBezTo>
                    <a:cubicBezTo>
                      <a:pt x="767" y="751"/>
                      <a:pt x="758" y="731"/>
                      <a:pt x="763" y="715"/>
                    </a:cubicBezTo>
                    <a:cubicBezTo>
                      <a:pt x="770" y="695"/>
                      <a:pt x="787" y="658"/>
                      <a:pt x="800" y="642"/>
                    </a:cubicBezTo>
                    <a:cubicBezTo>
                      <a:pt x="823" y="611"/>
                      <a:pt x="857" y="597"/>
                      <a:pt x="860" y="552"/>
                    </a:cubicBezTo>
                    <a:cubicBezTo>
                      <a:pt x="889" y="543"/>
                      <a:pt x="925" y="529"/>
                      <a:pt x="908" y="496"/>
                    </a:cubicBezTo>
                    <a:cubicBezTo>
                      <a:pt x="924" y="492"/>
                      <a:pt x="924" y="492"/>
                      <a:pt x="924" y="492"/>
                    </a:cubicBezTo>
                    <a:cubicBezTo>
                      <a:pt x="926" y="476"/>
                      <a:pt x="940" y="465"/>
                      <a:pt x="943" y="448"/>
                    </a:cubicBezTo>
                    <a:cubicBezTo>
                      <a:pt x="951" y="406"/>
                      <a:pt x="939" y="370"/>
                      <a:pt x="929" y="330"/>
                    </a:cubicBezTo>
                    <a:cubicBezTo>
                      <a:pt x="923" y="310"/>
                      <a:pt x="928" y="293"/>
                      <a:pt x="908" y="280"/>
                    </a:cubicBezTo>
                    <a:cubicBezTo>
                      <a:pt x="918" y="247"/>
                      <a:pt x="897" y="251"/>
                      <a:pt x="881" y="230"/>
                    </a:cubicBezTo>
                    <a:cubicBezTo>
                      <a:pt x="871" y="216"/>
                      <a:pt x="863" y="192"/>
                      <a:pt x="854" y="176"/>
                    </a:cubicBezTo>
                    <a:cubicBezTo>
                      <a:pt x="837" y="148"/>
                      <a:pt x="864" y="131"/>
                      <a:pt x="854" y="105"/>
                    </a:cubicBezTo>
                    <a:cubicBezTo>
                      <a:pt x="846" y="87"/>
                      <a:pt x="820" y="89"/>
                      <a:pt x="807" y="75"/>
                    </a:cubicBezTo>
                    <a:cubicBezTo>
                      <a:pt x="787" y="53"/>
                      <a:pt x="792" y="20"/>
                      <a:pt x="768" y="0"/>
                    </a:cubicBezTo>
                    <a:close/>
                  </a:path>
                </a:pathLst>
              </a:custGeom>
              <a:solidFill>
                <a:srgbClr val="0070C0"/>
              </a:solidFill>
              <a:ln w="3175">
                <a:solidFill>
                  <a:schemeClr val="bg1"/>
                </a:solidFill>
                <a:round/>
                <a:headEnd/>
                <a:tailEnd/>
              </a:ln>
            </p:spPr>
            <p:txBody>
              <a:bodyPr vert="horz" wrap="square" lIns="121920" tIns="60960" rIns="121920" bIns="60960" numCol="1" anchor="t" anchorCtr="0" compatLnSpc="1">
                <a:prstTxWarp prst="textNoShape">
                  <a:avLst/>
                </a:prstTxWarp>
              </a:bodyPr>
              <a:lstStyle/>
              <a:p>
                <a:endParaRPr lang="de-DE"/>
              </a:p>
            </p:txBody>
          </p:sp>
          <p:sp>
            <p:nvSpPr>
              <p:cNvPr id="295" name="Freeform 30">
                <a:extLst>
                  <a:ext uri="{FF2B5EF4-FFF2-40B4-BE49-F238E27FC236}">
                    <a16:creationId xmlns:a16="http://schemas.microsoft.com/office/drawing/2014/main" id="{142E4FEF-492E-EF1D-3237-D0ED857432FE}"/>
                  </a:ext>
                </a:extLst>
              </p:cNvPr>
              <p:cNvSpPr>
                <a:spLocks/>
              </p:cNvSpPr>
              <p:nvPr/>
            </p:nvSpPr>
            <p:spPr bwMode="auto">
              <a:xfrm>
                <a:off x="2472213" y="2676389"/>
                <a:ext cx="107950" cy="111125"/>
              </a:xfrm>
              <a:custGeom>
                <a:avLst/>
                <a:gdLst/>
                <a:ahLst/>
                <a:cxnLst>
                  <a:cxn ang="0">
                    <a:pos x="205" y="11"/>
                  </a:cxn>
                  <a:cxn ang="0">
                    <a:pos x="113" y="95"/>
                  </a:cxn>
                  <a:cxn ang="0">
                    <a:pos x="58" y="119"/>
                  </a:cxn>
                  <a:cxn ang="0">
                    <a:pos x="85" y="139"/>
                  </a:cxn>
                  <a:cxn ang="0">
                    <a:pos x="85" y="231"/>
                  </a:cxn>
                  <a:cxn ang="0">
                    <a:pos x="83" y="283"/>
                  </a:cxn>
                  <a:cxn ang="0">
                    <a:pos x="113" y="387"/>
                  </a:cxn>
                  <a:cxn ang="0">
                    <a:pos x="231" y="350"/>
                  </a:cxn>
                  <a:cxn ang="0">
                    <a:pos x="297" y="267"/>
                  </a:cxn>
                  <a:cxn ang="0">
                    <a:pos x="337" y="187"/>
                  </a:cxn>
                  <a:cxn ang="0">
                    <a:pos x="369" y="123"/>
                  </a:cxn>
                  <a:cxn ang="0">
                    <a:pos x="301" y="111"/>
                  </a:cxn>
                  <a:cxn ang="0">
                    <a:pos x="301" y="10"/>
                  </a:cxn>
                  <a:cxn ang="0">
                    <a:pos x="249" y="23"/>
                  </a:cxn>
                  <a:cxn ang="0">
                    <a:pos x="205" y="11"/>
                  </a:cxn>
                </a:cxnLst>
                <a:rect l="0" t="0" r="r" b="b"/>
                <a:pathLst>
                  <a:path w="379" h="387">
                    <a:moveTo>
                      <a:pt x="205" y="11"/>
                    </a:moveTo>
                    <a:cubicBezTo>
                      <a:pt x="206" y="87"/>
                      <a:pt x="178" y="84"/>
                      <a:pt x="113" y="95"/>
                    </a:cubicBezTo>
                    <a:cubicBezTo>
                      <a:pt x="117" y="32"/>
                      <a:pt x="0" y="60"/>
                      <a:pt x="58" y="119"/>
                    </a:cubicBezTo>
                    <a:cubicBezTo>
                      <a:pt x="66" y="128"/>
                      <a:pt x="74" y="134"/>
                      <a:pt x="85" y="139"/>
                    </a:cubicBezTo>
                    <a:cubicBezTo>
                      <a:pt x="85" y="231"/>
                      <a:pt x="85" y="231"/>
                      <a:pt x="85" y="231"/>
                    </a:cubicBezTo>
                    <a:cubicBezTo>
                      <a:pt x="83" y="283"/>
                      <a:pt x="83" y="283"/>
                      <a:pt x="83" y="283"/>
                    </a:cubicBezTo>
                    <a:cubicBezTo>
                      <a:pt x="113" y="387"/>
                      <a:pt x="113" y="387"/>
                      <a:pt x="113" y="387"/>
                    </a:cubicBezTo>
                    <a:cubicBezTo>
                      <a:pt x="157" y="384"/>
                      <a:pt x="197" y="383"/>
                      <a:pt x="231" y="350"/>
                    </a:cubicBezTo>
                    <a:cubicBezTo>
                      <a:pt x="258" y="322"/>
                      <a:pt x="257" y="278"/>
                      <a:pt x="297" y="267"/>
                    </a:cubicBezTo>
                    <a:cubicBezTo>
                      <a:pt x="279" y="228"/>
                      <a:pt x="340" y="221"/>
                      <a:pt x="337" y="187"/>
                    </a:cubicBezTo>
                    <a:cubicBezTo>
                      <a:pt x="379" y="176"/>
                      <a:pt x="370" y="160"/>
                      <a:pt x="369" y="123"/>
                    </a:cubicBezTo>
                    <a:cubicBezTo>
                      <a:pt x="301" y="111"/>
                      <a:pt x="301" y="111"/>
                      <a:pt x="301" y="111"/>
                    </a:cubicBezTo>
                    <a:cubicBezTo>
                      <a:pt x="307" y="84"/>
                      <a:pt x="335" y="27"/>
                      <a:pt x="301" y="10"/>
                    </a:cubicBezTo>
                    <a:cubicBezTo>
                      <a:pt x="282" y="0"/>
                      <a:pt x="268" y="22"/>
                      <a:pt x="249" y="23"/>
                    </a:cubicBezTo>
                    <a:cubicBezTo>
                      <a:pt x="235" y="23"/>
                      <a:pt x="221" y="12"/>
                      <a:pt x="205" y="11"/>
                    </a:cubicBezTo>
                    <a:close/>
                  </a:path>
                </a:pathLst>
              </a:custGeom>
              <a:solidFill>
                <a:srgbClr val="1AA4E1"/>
              </a:solidFill>
              <a:ln w="3175">
                <a:solidFill>
                  <a:schemeClr val="bg1"/>
                </a:solidFill>
                <a:round/>
                <a:headEnd/>
                <a:tailEnd/>
              </a:ln>
            </p:spPr>
            <p:txBody>
              <a:bodyPr vert="horz" wrap="square" lIns="121920" tIns="60960" rIns="121920" bIns="60960" numCol="1" anchor="t" anchorCtr="0" compatLnSpc="1">
                <a:prstTxWarp prst="textNoShape">
                  <a:avLst/>
                </a:prstTxWarp>
              </a:bodyPr>
              <a:lstStyle/>
              <a:p>
                <a:endParaRPr lang="de-DE"/>
              </a:p>
            </p:txBody>
          </p:sp>
          <p:sp>
            <p:nvSpPr>
              <p:cNvPr id="296" name="Freeform 31">
                <a:extLst>
                  <a:ext uri="{FF2B5EF4-FFF2-40B4-BE49-F238E27FC236}">
                    <a16:creationId xmlns:a16="http://schemas.microsoft.com/office/drawing/2014/main" id="{D1797D2D-D4EC-6468-F67F-A8476D8A25C0}"/>
                  </a:ext>
                </a:extLst>
              </p:cNvPr>
              <p:cNvSpPr>
                <a:spLocks/>
              </p:cNvSpPr>
              <p:nvPr/>
            </p:nvSpPr>
            <p:spPr bwMode="auto">
              <a:xfrm>
                <a:off x="2480151" y="2616064"/>
                <a:ext cx="106363" cy="92075"/>
              </a:xfrm>
              <a:custGeom>
                <a:avLst/>
                <a:gdLst/>
                <a:ahLst/>
                <a:cxnLst>
                  <a:cxn ang="0">
                    <a:pos x="193" y="72"/>
                  </a:cxn>
                  <a:cxn ang="0">
                    <a:pos x="78" y="100"/>
                  </a:cxn>
                  <a:cxn ang="0">
                    <a:pos x="48" y="207"/>
                  </a:cxn>
                  <a:cxn ang="0">
                    <a:pos x="3" y="248"/>
                  </a:cxn>
                  <a:cxn ang="0">
                    <a:pos x="49" y="276"/>
                  </a:cxn>
                  <a:cxn ang="0">
                    <a:pos x="98" y="313"/>
                  </a:cxn>
                  <a:cxn ang="0">
                    <a:pos x="197" y="287"/>
                  </a:cxn>
                  <a:cxn ang="0">
                    <a:pos x="201" y="232"/>
                  </a:cxn>
                  <a:cxn ang="0">
                    <a:pos x="273" y="224"/>
                  </a:cxn>
                  <a:cxn ang="0">
                    <a:pos x="277" y="224"/>
                  </a:cxn>
                  <a:cxn ang="0">
                    <a:pos x="293" y="248"/>
                  </a:cxn>
                  <a:cxn ang="0">
                    <a:pos x="352" y="233"/>
                  </a:cxn>
                  <a:cxn ang="0">
                    <a:pos x="358" y="160"/>
                  </a:cxn>
                  <a:cxn ang="0">
                    <a:pos x="342" y="76"/>
                  </a:cxn>
                  <a:cxn ang="0">
                    <a:pos x="293" y="0"/>
                  </a:cxn>
                  <a:cxn ang="0">
                    <a:pos x="193" y="72"/>
                  </a:cxn>
                </a:cxnLst>
                <a:rect l="0" t="0" r="r" b="b"/>
                <a:pathLst>
                  <a:path w="372" h="322">
                    <a:moveTo>
                      <a:pt x="193" y="72"/>
                    </a:moveTo>
                    <a:cubicBezTo>
                      <a:pt x="191" y="18"/>
                      <a:pt x="94" y="81"/>
                      <a:pt x="78" y="100"/>
                    </a:cubicBezTo>
                    <a:cubicBezTo>
                      <a:pt x="46" y="137"/>
                      <a:pt x="71" y="173"/>
                      <a:pt x="48" y="207"/>
                    </a:cubicBezTo>
                    <a:cubicBezTo>
                      <a:pt x="37" y="224"/>
                      <a:pt x="5" y="226"/>
                      <a:pt x="3" y="248"/>
                    </a:cubicBezTo>
                    <a:cubicBezTo>
                      <a:pt x="0" y="274"/>
                      <a:pt x="36" y="313"/>
                      <a:pt x="49" y="276"/>
                    </a:cubicBezTo>
                    <a:cubicBezTo>
                      <a:pt x="79" y="280"/>
                      <a:pt x="77" y="305"/>
                      <a:pt x="98" y="313"/>
                    </a:cubicBezTo>
                    <a:cubicBezTo>
                      <a:pt x="122" y="322"/>
                      <a:pt x="187" y="314"/>
                      <a:pt x="197" y="287"/>
                    </a:cubicBezTo>
                    <a:cubicBezTo>
                      <a:pt x="204" y="271"/>
                      <a:pt x="197" y="250"/>
                      <a:pt x="201" y="232"/>
                    </a:cubicBezTo>
                    <a:cubicBezTo>
                      <a:pt x="226" y="246"/>
                      <a:pt x="253" y="250"/>
                      <a:pt x="273" y="224"/>
                    </a:cubicBezTo>
                    <a:cubicBezTo>
                      <a:pt x="277" y="224"/>
                      <a:pt x="277" y="224"/>
                      <a:pt x="277" y="224"/>
                    </a:cubicBezTo>
                    <a:cubicBezTo>
                      <a:pt x="293" y="248"/>
                      <a:pt x="293" y="248"/>
                      <a:pt x="293" y="248"/>
                    </a:cubicBezTo>
                    <a:cubicBezTo>
                      <a:pt x="308" y="242"/>
                      <a:pt x="340" y="241"/>
                      <a:pt x="352" y="233"/>
                    </a:cubicBezTo>
                    <a:cubicBezTo>
                      <a:pt x="372" y="217"/>
                      <a:pt x="363" y="179"/>
                      <a:pt x="358" y="160"/>
                    </a:cubicBezTo>
                    <a:cubicBezTo>
                      <a:pt x="351" y="130"/>
                      <a:pt x="357" y="104"/>
                      <a:pt x="342" y="76"/>
                    </a:cubicBezTo>
                    <a:cubicBezTo>
                      <a:pt x="326" y="44"/>
                      <a:pt x="292" y="43"/>
                      <a:pt x="293" y="0"/>
                    </a:cubicBezTo>
                    <a:cubicBezTo>
                      <a:pt x="249" y="1"/>
                      <a:pt x="235" y="60"/>
                      <a:pt x="193" y="72"/>
                    </a:cubicBezTo>
                    <a:close/>
                  </a:path>
                </a:pathLst>
              </a:custGeom>
              <a:solidFill>
                <a:srgbClr val="1AA4E1"/>
              </a:solidFill>
              <a:ln w="3175">
                <a:solidFill>
                  <a:schemeClr val="bg1"/>
                </a:solidFill>
                <a:round/>
                <a:headEnd/>
                <a:tailEnd/>
              </a:ln>
            </p:spPr>
            <p:txBody>
              <a:bodyPr vert="horz" wrap="square" lIns="121920" tIns="60960" rIns="121920" bIns="60960" numCol="1" anchor="t" anchorCtr="0" compatLnSpc="1">
                <a:prstTxWarp prst="textNoShape">
                  <a:avLst/>
                </a:prstTxWarp>
              </a:bodyPr>
              <a:lstStyle/>
              <a:p>
                <a:endParaRPr lang="de-DE"/>
              </a:p>
            </p:txBody>
          </p:sp>
          <p:sp>
            <p:nvSpPr>
              <p:cNvPr id="297" name="Freeform 32">
                <a:extLst>
                  <a:ext uri="{FF2B5EF4-FFF2-40B4-BE49-F238E27FC236}">
                    <a16:creationId xmlns:a16="http://schemas.microsoft.com/office/drawing/2014/main" id="{1DDD456E-D537-49A1-0F34-B40ED1BA5863}"/>
                  </a:ext>
                </a:extLst>
              </p:cNvPr>
              <p:cNvSpPr>
                <a:spLocks noEditPoints="1"/>
              </p:cNvSpPr>
              <p:nvPr/>
            </p:nvSpPr>
            <p:spPr bwMode="auto">
              <a:xfrm>
                <a:off x="1656238" y="2300151"/>
                <a:ext cx="955675" cy="963613"/>
              </a:xfrm>
              <a:custGeom>
                <a:avLst/>
                <a:gdLst/>
                <a:ahLst/>
                <a:cxnLst>
                  <a:cxn ang="0">
                    <a:pos x="1948" y="136"/>
                  </a:cxn>
                  <a:cxn ang="0">
                    <a:pos x="1664" y="186"/>
                  </a:cxn>
                  <a:cxn ang="0">
                    <a:pos x="1464" y="163"/>
                  </a:cxn>
                  <a:cxn ang="0">
                    <a:pos x="1280" y="40"/>
                  </a:cxn>
                  <a:cxn ang="0">
                    <a:pos x="1115" y="372"/>
                  </a:cxn>
                  <a:cxn ang="0">
                    <a:pos x="1021" y="556"/>
                  </a:cxn>
                  <a:cxn ang="0">
                    <a:pos x="998" y="860"/>
                  </a:cxn>
                  <a:cxn ang="0">
                    <a:pos x="821" y="1138"/>
                  </a:cxn>
                  <a:cxn ang="0">
                    <a:pos x="696" y="1392"/>
                  </a:cxn>
                  <a:cxn ang="0">
                    <a:pos x="536" y="1672"/>
                  </a:cxn>
                  <a:cxn ang="0">
                    <a:pos x="396" y="1772"/>
                  </a:cxn>
                  <a:cxn ang="0">
                    <a:pos x="314" y="1702"/>
                  </a:cxn>
                  <a:cxn ang="0">
                    <a:pos x="248" y="1760"/>
                  </a:cxn>
                  <a:cxn ang="0">
                    <a:pos x="168" y="1727"/>
                  </a:cxn>
                  <a:cxn ang="0">
                    <a:pos x="60" y="1924"/>
                  </a:cxn>
                  <a:cxn ang="0">
                    <a:pos x="129" y="1954"/>
                  </a:cxn>
                  <a:cxn ang="0">
                    <a:pos x="624" y="1953"/>
                  </a:cxn>
                  <a:cxn ang="0">
                    <a:pos x="824" y="2144"/>
                  </a:cxn>
                  <a:cxn ang="0">
                    <a:pos x="934" y="2337"/>
                  </a:cxn>
                  <a:cxn ang="0">
                    <a:pos x="1036" y="2324"/>
                  </a:cxn>
                  <a:cxn ang="0">
                    <a:pos x="1252" y="2324"/>
                  </a:cxn>
                  <a:cxn ang="0">
                    <a:pos x="1420" y="2136"/>
                  </a:cxn>
                  <a:cxn ang="0">
                    <a:pos x="1612" y="2200"/>
                  </a:cxn>
                  <a:cxn ang="0">
                    <a:pos x="1688" y="2408"/>
                  </a:cxn>
                  <a:cxn ang="0">
                    <a:pos x="1732" y="2832"/>
                  </a:cxn>
                  <a:cxn ang="0">
                    <a:pos x="1952" y="2840"/>
                  </a:cxn>
                  <a:cxn ang="0">
                    <a:pos x="2056" y="2824"/>
                  </a:cxn>
                  <a:cxn ang="0">
                    <a:pos x="2188" y="2899"/>
                  </a:cxn>
                  <a:cxn ang="0">
                    <a:pos x="2392" y="2998"/>
                  </a:cxn>
                  <a:cxn ang="0">
                    <a:pos x="2604" y="2944"/>
                  </a:cxn>
                  <a:cxn ang="0">
                    <a:pos x="2806" y="3098"/>
                  </a:cxn>
                  <a:cxn ang="0">
                    <a:pos x="2956" y="3264"/>
                  </a:cxn>
                  <a:cxn ang="0">
                    <a:pos x="3064" y="3208"/>
                  </a:cxn>
                  <a:cxn ang="0">
                    <a:pos x="2929" y="3072"/>
                  </a:cxn>
                  <a:cxn ang="0">
                    <a:pos x="2848" y="2810"/>
                  </a:cxn>
                  <a:cxn ang="0">
                    <a:pos x="2848" y="2588"/>
                  </a:cxn>
                  <a:cxn ang="0">
                    <a:pos x="2908" y="2404"/>
                  </a:cxn>
                  <a:cxn ang="0">
                    <a:pos x="3123" y="2132"/>
                  </a:cxn>
                  <a:cxn ang="0">
                    <a:pos x="3032" y="1924"/>
                  </a:cxn>
                  <a:cxn ang="0">
                    <a:pos x="2965" y="1600"/>
                  </a:cxn>
                  <a:cxn ang="0">
                    <a:pos x="2932" y="1392"/>
                  </a:cxn>
                  <a:cxn ang="0">
                    <a:pos x="2970" y="1216"/>
                  </a:cxn>
                  <a:cxn ang="0">
                    <a:pos x="3033" y="1068"/>
                  </a:cxn>
                  <a:cxn ang="0">
                    <a:pos x="3089" y="848"/>
                  </a:cxn>
                  <a:cxn ang="0">
                    <a:pos x="3142" y="740"/>
                  </a:cxn>
                  <a:cxn ang="0">
                    <a:pos x="3324" y="560"/>
                  </a:cxn>
                  <a:cxn ang="0">
                    <a:pos x="3233" y="388"/>
                  </a:cxn>
                  <a:cxn ang="0">
                    <a:pos x="3192" y="260"/>
                  </a:cxn>
                  <a:cxn ang="0">
                    <a:pos x="2960" y="170"/>
                  </a:cxn>
                  <a:cxn ang="0">
                    <a:pos x="2637" y="44"/>
                  </a:cxn>
                  <a:cxn ang="0">
                    <a:pos x="2372" y="26"/>
                  </a:cxn>
                  <a:cxn ang="0">
                    <a:pos x="2172" y="80"/>
                  </a:cxn>
                  <a:cxn ang="0">
                    <a:pos x="3340" y="292"/>
                  </a:cxn>
                  <a:cxn ang="0">
                    <a:pos x="1712" y="3376"/>
                  </a:cxn>
                </a:cxnLst>
                <a:rect l="0" t="0" r="r" b="b"/>
                <a:pathLst>
                  <a:path w="3344" h="3376">
                    <a:moveTo>
                      <a:pt x="2172" y="80"/>
                    </a:moveTo>
                    <a:cubicBezTo>
                      <a:pt x="2163" y="63"/>
                      <a:pt x="2111" y="22"/>
                      <a:pt x="2112" y="64"/>
                    </a:cubicBezTo>
                    <a:cubicBezTo>
                      <a:pt x="2067" y="81"/>
                      <a:pt x="1972" y="91"/>
                      <a:pt x="1948" y="136"/>
                    </a:cubicBezTo>
                    <a:cubicBezTo>
                      <a:pt x="1901" y="109"/>
                      <a:pt x="1834" y="70"/>
                      <a:pt x="1824" y="152"/>
                    </a:cubicBezTo>
                    <a:cubicBezTo>
                      <a:pt x="1790" y="157"/>
                      <a:pt x="1803" y="204"/>
                      <a:pt x="1768" y="213"/>
                    </a:cubicBezTo>
                    <a:cubicBezTo>
                      <a:pt x="1743" y="219"/>
                      <a:pt x="1691" y="192"/>
                      <a:pt x="1664" y="186"/>
                    </a:cubicBezTo>
                    <a:cubicBezTo>
                      <a:pt x="1640" y="181"/>
                      <a:pt x="1614" y="194"/>
                      <a:pt x="1588" y="191"/>
                    </a:cubicBezTo>
                    <a:cubicBezTo>
                      <a:pt x="1564" y="189"/>
                      <a:pt x="1551" y="168"/>
                      <a:pt x="1528" y="162"/>
                    </a:cubicBezTo>
                    <a:cubicBezTo>
                      <a:pt x="1507" y="157"/>
                      <a:pt x="1485" y="168"/>
                      <a:pt x="1464" y="163"/>
                    </a:cubicBezTo>
                    <a:cubicBezTo>
                      <a:pt x="1445" y="158"/>
                      <a:pt x="1445" y="138"/>
                      <a:pt x="1435" y="124"/>
                    </a:cubicBezTo>
                    <a:cubicBezTo>
                      <a:pt x="1418" y="100"/>
                      <a:pt x="1383" y="72"/>
                      <a:pt x="1352" y="72"/>
                    </a:cubicBezTo>
                    <a:cubicBezTo>
                      <a:pt x="1338" y="43"/>
                      <a:pt x="1310" y="40"/>
                      <a:pt x="1280" y="40"/>
                    </a:cubicBezTo>
                    <a:cubicBezTo>
                      <a:pt x="1215" y="40"/>
                      <a:pt x="1161" y="112"/>
                      <a:pt x="1140" y="168"/>
                    </a:cubicBezTo>
                    <a:cubicBezTo>
                      <a:pt x="1082" y="165"/>
                      <a:pt x="1120" y="223"/>
                      <a:pt x="1114" y="256"/>
                    </a:cubicBezTo>
                    <a:cubicBezTo>
                      <a:pt x="1108" y="295"/>
                      <a:pt x="1121" y="335"/>
                      <a:pt x="1115" y="372"/>
                    </a:cubicBezTo>
                    <a:cubicBezTo>
                      <a:pt x="1112" y="395"/>
                      <a:pt x="1091" y="418"/>
                      <a:pt x="1081" y="440"/>
                    </a:cubicBezTo>
                    <a:cubicBezTo>
                      <a:pt x="1072" y="461"/>
                      <a:pt x="1065" y="484"/>
                      <a:pt x="1044" y="496"/>
                    </a:cubicBezTo>
                    <a:cubicBezTo>
                      <a:pt x="1042" y="519"/>
                      <a:pt x="1024" y="533"/>
                      <a:pt x="1021" y="556"/>
                    </a:cubicBezTo>
                    <a:cubicBezTo>
                      <a:pt x="1015" y="597"/>
                      <a:pt x="1027" y="640"/>
                      <a:pt x="1017" y="680"/>
                    </a:cubicBezTo>
                    <a:cubicBezTo>
                      <a:pt x="1010" y="707"/>
                      <a:pt x="988" y="732"/>
                      <a:pt x="985" y="760"/>
                    </a:cubicBezTo>
                    <a:cubicBezTo>
                      <a:pt x="981" y="793"/>
                      <a:pt x="1000" y="828"/>
                      <a:pt x="998" y="860"/>
                    </a:cubicBezTo>
                    <a:cubicBezTo>
                      <a:pt x="996" y="890"/>
                      <a:pt x="963" y="924"/>
                      <a:pt x="957" y="956"/>
                    </a:cubicBezTo>
                    <a:cubicBezTo>
                      <a:pt x="952" y="987"/>
                      <a:pt x="965" y="1010"/>
                      <a:pt x="947" y="1040"/>
                    </a:cubicBezTo>
                    <a:cubicBezTo>
                      <a:pt x="913" y="1095"/>
                      <a:pt x="868" y="1101"/>
                      <a:pt x="821" y="1138"/>
                    </a:cubicBezTo>
                    <a:cubicBezTo>
                      <a:pt x="783" y="1168"/>
                      <a:pt x="776" y="1218"/>
                      <a:pt x="747" y="1256"/>
                    </a:cubicBezTo>
                    <a:cubicBezTo>
                      <a:pt x="732" y="1276"/>
                      <a:pt x="703" y="1288"/>
                      <a:pt x="694" y="1312"/>
                    </a:cubicBezTo>
                    <a:cubicBezTo>
                      <a:pt x="685" y="1336"/>
                      <a:pt x="696" y="1367"/>
                      <a:pt x="696" y="1392"/>
                    </a:cubicBezTo>
                    <a:cubicBezTo>
                      <a:pt x="697" y="1469"/>
                      <a:pt x="697" y="1545"/>
                      <a:pt x="644" y="1607"/>
                    </a:cubicBezTo>
                    <a:cubicBezTo>
                      <a:pt x="629" y="1626"/>
                      <a:pt x="604" y="1621"/>
                      <a:pt x="585" y="1632"/>
                    </a:cubicBezTo>
                    <a:cubicBezTo>
                      <a:pt x="560" y="1647"/>
                      <a:pt x="572" y="1673"/>
                      <a:pt x="536" y="1672"/>
                    </a:cubicBezTo>
                    <a:cubicBezTo>
                      <a:pt x="477" y="1736"/>
                      <a:pt x="477" y="1736"/>
                      <a:pt x="477" y="1736"/>
                    </a:cubicBezTo>
                    <a:cubicBezTo>
                      <a:pt x="444" y="1773"/>
                      <a:pt x="444" y="1773"/>
                      <a:pt x="444" y="1773"/>
                    </a:cubicBezTo>
                    <a:cubicBezTo>
                      <a:pt x="396" y="1772"/>
                      <a:pt x="396" y="1772"/>
                      <a:pt x="396" y="1772"/>
                    </a:cubicBezTo>
                    <a:cubicBezTo>
                      <a:pt x="391" y="1736"/>
                      <a:pt x="392" y="1732"/>
                      <a:pt x="408" y="1700"/>
                    </a:cubicBezTo>
                    <a:cubicBezTo>
                      <a:pt x="392" y="1672"/>
                      <a:pt x="392" y="1672"/>
                      <a:pt x="392" y="1672"/>
                    </a:cubicBezTo>
                    <a:cubicBezTo>
                      <a:pt x="314" y="1702"/>
                      <a:pt x="314" y="1702"/>
                      <a:pt x="314" y="1702"/>
                    </a:cubicBezTo>
                    <a:cubicBezTo>
                      <a:pt x="264" y="1704"/>
                      <a:pt x="264" y="1704"/>
                      <a:pt x="264" y="1704"/>
                    </a:cubicBezTo>
                    <a:cubicBezTo>
                      <a:pt x="252" y="1760"/>
                      <a:pt x="252" y="1760"/>
                      <a:pt x="252" y="1760"/>
                    </a:cubicBezTo>
                    <a:cubicBezTo>
                      <a:pt x="248" y="1760"/>
                      <a:pt x="248" y="1760"/>
                      <a:pt x="248" y="1760"/>
                    </a:cubicBezTo>
                    <a:cubicBezTo>
                      <a:pt x="233" y="1751"/>
                      <a:pt x="224" y="1763"/>
                      <a:pt x="216" y="1776"/>
                    </a:cubicBezTo>
                    <a:cubicBezTo>
                      <a:pt x="212" y="1776"/>
                      <a:pt x="212" y="1776"/>
                      <a:pt x="212" y="1776"/>
                    </a:cubicBezTo>
                    <a:cubicBezTo>
                      <a:pt x="203" y="1763"/>
                      <a:pt x="184" y="1729"/>
                      <a:pt x="168" y="1727"/>
                    </a:cubicBezTo>
                    <a:cubicBezTo>
                      <a:pt x="158" y="1726"/>
                      <a:pt x="148" y="1737"/>
                      <a:pt x="140" y="1741"/>
                    </a:cubicBezTo>
                    <a:cubicBezTo>
                      <a:pt x="110" y="1757"/>
                      <a:pt x="77" y="1778"/>
                      <a:pt x="63" y="1812"/>
                    </a:cubicBezTo>
                    <a:cubicBezTo>
                      <a:pt x="51" y="1842"/>
                      <a:pt x="60" y="1891"/>
                      <a:pt x="60" y="1924"/>
                    </a:cubicBezTo>
                    <a:cubicBezTo>
                      <a:pt x="0" y="1928"/>
                      <a:pt x="0" y="1928"/>
                      <a:pt x="0" y="1928"/>
                    </a:cubicBezTo>
                    <a:cubicBezTo>
                      <a:pt x="4" y="1937"/>
                      <a:pt x="8" y="1946"/>
                      <a:pt x="14" y="1954"/>
                    </a:cubicBezTo>
                    <a:cubicBezTo>
                      <a:pt x="53" y="2006"/>
                      <a:pt x="83" y="1966"/>
                      <a:pt x="129" y="1954"/>
                    </a:cubicBezTo>
                    <a:cubicBezTo>
                      <a:pt x="146" y="1950"/>
                      <a:pt x="177" y="1953"/>
                      <a:pt x="196" y="1952"/>
                    </a:cubicBezTo>
                    <a:cubicBezTo>
                      <a:pt x="269" y="1947"/>
                      <a:pt x="343" y="1962"/>
                      <a:pt x="416" y="1961"/>
                    </a:cubicBezTo>
                    <a:cubicBezTo>
                      <a:pt x="485" y="1961"/>
                      <a:pt x="554" y="1949"/>
                      <a:pt x="624" y="1953"/>
                    </a:cubicBezTo>
                    <a:cubicBezTo>
                      <a:pt x="660" y="1955"/>
                      <a:pt x="719" y="1938"/>
                      <a:pt x="751" y="1957"/>
                    </a:cubicBezTo>
                    <a:cubicBezTo>
                      <a:pt x="787" y="1978"/>
                      <a:pt x="785" y="2056"/>
                      <a:pt x="797" y="2092"/>
                    </a:cubicBezTo>
                    <a:cubicBezTo>
                      <a:pt x="803" y="2110"/>
                      <a:pt x="820" y="2127"/>
                      <a:pt x="824" y="2144"/>
                    </a:cubicBezTo>
                    <a:cubicBezTo>
                      <a:pt x="829" y="2162"/>
                      <a:pt x="819" y="2177"/>
                      <a:pt x="830" y="2195"/>
                    </a:cubicBezTo>
                    <a:cubicBezTo>
                      <a:pt x="843" y="2218"/>
                      <a:pt x="864" y="2236"/>
                      <a:pt x="877" y="2260"/>
                    </a:cubicBezTo>
                    <a:cubicBezTo>
                      <a:pt x="888" y="2280"/>
                      <a:pt x="913" y="2328"/>
                      <a:pt x="934" y="2337"/>
                    </a:cubicBezTo>
                    <a:cubicBezTo>
                      <a:pt x="949" y="2345"/>
                      <a:pt x="968" y="2333"/>
                      <a:pt x="984" y="2334"/>
                    </a:cubicBezTo>
                    <a:cubicBezTo>
                      <a:pt x="1002" y="2335"/>
                      <a:pt x="1018" y="2344"/>
                      <a:pt x="1036" y="2344"/>
                    </a:cubicBezTo>
                    <a:cubicBezTo>
                      <a:pt x="1036" y="2324"/>
                      <a:pt x="1036" y="2324"/>
                      <a:pt x="1036" y="2324"/>
                    </a:cubicBezTo>
                    <a:cubicBezTo>
                      <a:pt x="1124" y="2313"/>
                      <a:pt x="1124" y="2313"/>
                      <a:pt x="1124" y="2313"/>
                    </a:cubicBezTo>
                    <a:cubicBezTo>
                      <a:pt x="1156" y="2323"/>
                      <a:pt x="1156" y="2323"/>
                      <a:pt x="1156" y="2323"/>
                    </a:cubicBezTo>
                    <a:cubicBezTo>
                      <a:pt x="1252" y="2324"/>
                      <a:pt x="1252" y="2324"/>
                      <a:pt x="1252" y="2324"/>
                    </a:cubicBezTo>
                    <a:cubicBezTo>
                      <a:pt x="1256" y="2252"/>
                      <a:pt x="1256" y="2252"/>
                      <a:pt x="1256" y="2252"/>
                    </a:cubicBezTo>
                    <a:cubicBezTo>
                      <a:pt x="1304" y="2238"/>
                      <a:pt x="1259" y="2189"/>
                      <a:pt x="1289" y="2161"/>
                    </a:cubicBezTo>
                    <a:cubicBezTo>
                      <a:pt x="1318" y="2134"/>
                      <a:pt x="1407" y="2177"/>
                      <a:pt x="1420" y="2136"/>
                    </a:cubicBezTo>
                    <a:cubicBezTo>
                      <a:pt x="1460" y="2136"/>
                      <a:pt x="1460" y="2136"/>
                      <a:pt x="1460" y="2136"/>
                    </a:cubicBezTo>
                    <a:cubicBezTo>
                      <a:pt x="1455" y="2155"/>
                      <a:pt x="1429" y="2196"/>
                      <a:pt x="1464" y="2200"/>
                    </a:cubicBezTo>
                    <a:cubicBezTo>
                      <a:pt x="1513" y="2204"/>
                      <a:pt x="1563" y="2200"/>
                      <a:pt x="1612" y="2200"/>
                    </a:cubicBezTo>
                    <a:cubicBezTo>
                      <a:pt x="1628" y="2200"/>
                      <a:pt x="1657" y="2194"/>
                      <a:pt x="1667" y="2209"/>
                    </a:cubicBezTo>
                    <a:cubicBezTo>
                      <a:pt x="1686" y="2238"/>
                      <a:pt x="1656" y="2281"/>
                      <a:pt x="1657" y="2312"/>
                    </a:cubicBezTo>
                    <a:cubicBezTo>
                      <a:pt x="1658" y="2344"/>
                      <a:pt x="1686" y="2374"/>
                      <a:pt x="1688" y="2408"/>
                    </a:cubicBezTo>
                    <a:cubicBezTo>
                      <a:pt x="1691" y="2486"/>
                      <a:pt x="1617" y="2627"/>
                      <a:pt x="1736" y="2660"/>
                    </a:cubicBezTo>
                    <a:cubicBezTo>
                      <a:pt x="1729" y="2699"/>
                      <a:pt x="1753" y="2737"/>
                      <a:pt x="1752" y="2776"/>
                    </a:cubicBezTo>
                    <a:cubicBezTo>
                      <a:pt x="1751" y="2799"/>
                      <a:pt x="1726" y="2808"/>
                      <a:pt x="1732" y="2832"/>
                    </a:cubicBezTo>
                    <a:cubicBezTo>
                      <a:pt x="1742" y="2874"/>
                      <a:pt x="1770" y="2900"/>
                      <a:pt x="1800" y="2852"/>
                    </a:cubicBezTo>
                    <a:cubicBezTo>
                      <a:pt x="1828" y="2862"/>
                      <a:pt x="1883" y="2866"/>
                      <a:pt x="1912" y="2858"/>
                    </a:cubicBezTo>
                    <a:cubicBezTo>
                      <a:pt x="1927" y="2854"/>
                      <a:pt x="1937" y="2842"/>
                      <a:pt x="1952" y="2840"/>
                    </a:cubicBezTo>
                    <a:cubicBezTo>
                      <a:pt x="1970" y="2837"/>
                      <a:pt x="1987" y="2847"/>
                      <a:pt x="2004" y="2848"/>
                    </a:cubicBezTo>
                    <a:cubicBezTo>
                      <a:pt x="2024" y="2849"/>
                      <a:pt x="2035" y="2841"/>
                      <a:pt x="2052" y="2836"/>
                    </a:cubicBezTo>
                    <a:cubicBezTo>
                      <a:pt x="2056" y="2824"/>
                      <a:pt x="2056" y="2824"/>
                      <a:pt x="2056" y="2824"/>
                    </a:cubicBezTo>
                    <a:cubicBezTo>
                      <a:pt x="2071" y="2835"/>
                      <a:pt x="2108" y="2852"/>
                      <a:pt x="2116" y="2868"/>
                    </a:cubicBezTo>
                    <a:cubicBezTo>
                      <a:pt x="2123" y="2884"/>
                      <a:pt x="2102" y="2902"/>
                      <a:pt x="2118" y="2916"/>
                    </a:cubicBezTo>
                    <a:cubicBezTo>
                      <a:pt x="2142" y="2938"/>
                      <a:pt x="2167" y="2907"/>
                      <a:pt x="2188" y="2899"/>
                    </a:cubicBezTo>
                    <a:cubicBezTo>
                      <a:pt x="2216" y="2887"/>
                      <a:pt x="2250" y="2890"/>
                      <a:pt x="2280" y="2880"/>
                    </a:cubicBezTo>
                    <a:cubicBezTo>
                      <a:pt x="2280" y="2956"/>
                      <a:pt x="2280" y="2956"/>
                      <a:pt x="2280" y="2956"/>
                    </a:cubicBezTo>
                    <a:cubicBezTo>
                      <a:pt x="2318" y="2967"/>
                      <a:pt x="2355" y="2988"/>
                      <a:pt x="2392" y="2998"/>
                    </a:cubicBezTo>
                    <a:cubicBezTo>
                      <a:pt x="2415" y="3004"/>
                      <a:pt x="2441" y="2998"/>
                      <a:pt x="2464" y="3002"/>
                    </a:cubicBezTo>
                    <a:cubicBezTo>
                      <a:pt x="2495" y="3007"/>
                      <a:pt x="2520" y="3021"/>
                      <a:pt x="2552" y="3010"/>
                    </a:cubicBezTo>
                    <a:cubicBezTo>
                      <a:pt x="2591" y="2996"/>
                      <a:pt x="2559" y="2949"/>
                      <a:pt x="2604" y="2944"/>
                    </a:cubicBezTo>
                    <a:cubicBezTo>
                      <a:pt x="2604" y="2986"/>
                      <a:pt x="2634" y="2985"/>
                      <a:pt x="2652" y="3017"/>
                    </a:cubicBezTo>
                    <a:cubicBezTo>
                      <a:pt x="2664" y="3038"/>
                      <a:pt x="2660" y="3060"/>
                      <a:pt x="2688" y="3069"/>
                    </a:cubicBezTo>
                    <a:cubicBezTo>
                      <a:pt x="2722" y="3080"/>
                      <a:pt x="2775" y="3074"/>
                      <a:pt x="2806" y="3098"/>
                    </a:cubicBezTo>
                    <a:cubicBezTo>
                      <a:pt x="2828" y="3116"/>
                      <a:pt x="2828" y="3147"/>
                      <a:pt x="2836" y="3172"/>
                    </a:cubicBezTo>
                    <a:cubicBezTo>
                      <a:pt x="2864" y="3164"/>
                      <a:pt x="2864" y="3164"/>
                      <a:pt x="2864" y="3164"/>
                    </a:cubicBezTo>
                    <a:cubicBezTo>
                      <a:pt x="2882" y="3200"/>
                      <a:pt x="2907" y="3273"/>
                      <a:pt x="2956" y="3264"/>
                    </a:cubicBezTo>
                    <a:cubicBezTo>
                      <a:pt x="2984" y="3259"/>
                      <a:pt x="3004" y="3235"/>
                      <a:pt x="3032" y="3232"/>
                    </a:cubicBezTo>
                    <a:cubicBezTo>
                      <a:pt x="3018" y="3254"/>
                      <a:pt x="3041" y="3289"/>
                      <a:pt x="3060" y="3265"/>
                    </a:cubicBezTo>
                    <a:cubicBezTo>
                      <a:pt x="3070" y="3253"/>
                      <a:pt x="3064" y="3223"/>
                      <a:pt x="3064" y="3208"/>
                    </a:cubicBezTo>
                    <a:cubicBezTo>
                      <a:pt x="3064" y="3155"/>
                      <a:pt x="3075" y="3087"/>
                      <a:pt x="3060" y="3036"/>
                    </a:cubicBezTo>
                    <a:cubicBezTo>
                      <a:pt x="3029" y="3042"/>
                      <a:pt x="2990" y="3042"/>
                      <a:pt x="2996" y="3084"/>
                    </a:cubicBezTo>
                    <a:cubicBezTo>
                      <a:pt x="2977" y="3078"/>
                      <a:pt x="2944" y="3080"/>
                      <a:pt x="2929" y="3072"/>
                    </a:cubicBezTo>
                    <a:cubicBezTo>
                      <a:pt x="2916" y="3065"/>
                      <a:pt x="2910" y="3046"/>
                      <a:pt x="2900" y="3036"/>
                    </a:cubicBezTo>
                    <a:cubicBezTo>
                      <a:pt x="2862" y="3002"/>
                      <a:pt x="2813" y="2983"/>
                      <a:pt x="2814" y="2924"/>
                    </a:cubicBezTo>
                    <a:cubicBezTo>
                      <a:pt x="2814" y="2896"/>
                      <a:pt x="2835" y="2836"/>
                      <a:pt x="2848" y="2810"/>
                    </a:cubicBezTo>
                    <a:cubicBezTo>
                      <a:pt x="2852" y="2800"/>
                      <a:pt x="2863" y="2794"/>
                      <a:pt x="2865" y="2783"/>
                    </a:cubicBezTo>
                    <a:cubicBezTo>
                      <a:pt x="2868" y="2769"/>
                      <a:pt x="2858" y="2754"/>
                      <a:pt x="2857" y="2740"/>
                    </a:cubicBezTo>
                    <a:cubicBezTo>
                      <a:pt x="2850" y="2684"/>
                      <a:pt x="2869" y="2641"/>
                      <a:pt x="2848" y="2588"/>
                    </a:cubicBezTo>
                    <a:cubicBezTo>
                      <a:pt x="2838" y="2565"/>
                      <a:pt x="2843" y="2554"/>
                      <a:pt x="2816" y="2544"/>
                    </a:cubicBezTo>
                    <a:cubicBezTo>
                      <a:pt x="2816" y="2536"/>
                      <a:pt x="2816" y="2536"/>
                      <a:pt x="2816" y="2536"/>
                    </a:cubicBezTo>
                    <a:cubicBezTo>
                      <a:pt x="2868" y="2516"/>
                      <a:pt x="2920" y="2460"/>
                      <a:pt x="2908" y="2404"/>
                    </a:cubicBezTo>
                    <a:cubicBezTo>
                      <a:pt x="3228" y="2360"/>
                      <a:pt x="3228" y="2360"/>
                      <a:pt x="3228" y="2360"/>
                    </a:cubicBezTo>
                    <a:cubicBezTo>
                      <a:pt x="3221" y="2317"/>
                      <a:pt x="3196" y="2290"/>
                      <a:pt x="3180" y="2252"/>
                    </a:cubicBezTo>
                    <a:cubicBezTo>
                      <a:pt x="3162" y="2210"/>
                      <a:pt x="3153" y="2169"/>
                      <a:pt x="3123" y="2132"/>
                    </a:cubicBezTo>
                    <a:cubicBezTo>
                      <a:pt x="3106" y="2113"/>
                      <a:pt x="3083" y="2109"/>
                      <a:pt x="3064" y="2094"/>
                    </a:cubicBezTo>
                    <a:cubicBezTo>
                      <a:pt x="3038" y="2073"/>
                      <a:pt x="3019" y="2032"/>
                      <a:pt x="3012" y="2000"/>
                    </a:cubicBezTo>
                    <a:cubicBezTo>
                      <a:pt x="3005" y="1969"/>
                      <a:pt x="3036" y="1950"/>
                      <a:pt x="3032" y="1924"/>
                    </a:cubicBezTo>
                    <a:cubicBezTo>
                      <a:pt x="3024" y="1877"/>
                      <a:pt x="2985" y="1834"/>
                      <a:pt x="2984" y="1787"/>
                    </a:cubicBezTo>
                    <a:cubicBezTo>
                      <a:pt x="2983" y="1757"/>
                      <a:pt x="3016" y="1706"/>
                      <a:pt x="2988" y="1688"/>
                    </a:cubicBezTo>
                    <a:cubicBezTo>
                      <a:pt x="2965" y="1600"/>
                      <a:pt x="2965" y="1600"/>
                      <a:pt x="2965" y="1600"/>
                    </a:cubicBezTo>
                    <a:cubicBezTo>
                      <a:pt x="2965" y="1464"/>
                      <a:pt x="2965" y="1464"/>
                      <a:pt x="2965" y="1464"/>
                    </a:cubicBezTo>
                    <a:cubicBezTo>
                      <a:pt x="2928" y="1425"/>
                      <a:pt x="2928" y="1425"/>
                      <a:pt x="2928" y="1425"/>
                    </a:cubicBezTo>
                    <a:cubicBezTo>
                      <a:pt x="2932" y="1392"/>
                      <a:pt x="2932" y="1392"/>
                      <a:pt x="2932" y="1392"/>
                    </a:cubicBezTo>
                    <a:cubicBezTo>
                      <a:pt x="2908" y="1394"/>
                      <a:pt x="2887" y="1379"/>
                      <a:pt x="2904" y="1353"/>
                    </a:cubicBezTo>
                    <a:cubicBezTo>
                      <a:pt x="2917" y="1333"/>
                      <a:pt x="2942" y="1334"/>
                      <a:pt x="2950" y="1308"/>
                    </a:cubicBezTo>
                    <a:cubicBezTo>
                      <a:pt x="2962" y="1271"/>
                      <a:pt x="2938" y="1251"/>
                      <a:pt x="2970" y="1216"/>
                    </a:cubicBezTo>
                    <a:cubicBezTo>
                      <a:pt x="2990" y="1194"/>
                      <a:pt x="3028" y="1189"/>
                      <a:pt x="3044" y="1164"/>
                    </a:cubicBezTo>
                    <a:cubicBezTo>
                      <a:pt x="3028" y="1164"/>
                      <a:pt x="3028" y="1164"/>
                      <a:pt x="3028" y="1164"/>
                    </a:cubicBezTo>
                    <a:cubicBezTo>
                      <a:pt x="3033" y="1068"/>
                      <a:pt x="3033" y="1068"/>
                      <a:pt x="3033" y="1068"/>
                    </a:cubicBezTo>
                    <a:cubicBezTo>
                      <a:pt x="3028" y="1032"/>
                      <a:pt x="3028" y="1032"/>
                      <a:pt x="3028" y="1032"/>
                    </a:cubicBezTo>
                    <a:cubicBezTo>
                      <a:pt x="3038" y="1007"/>
                      <a:pt x="3035" y="978"/>
                      <a:pt x="3043" y="952"/>
                    </a:cubicBezTo>
                    <a:cubicBezTo>
                      <a:pt x="3055" y="917"/>
                      <a:pt x="3080" y="882"/>
                      <a:pt x="3089" y="848"/>
                    </a:cubicBezTo>
                    <a:cubicBezTo>
                      <a:pt x="3093" y="831"/>
                      <a:pt x="3083" y="813"/>
                      <a:pt x="3092" y="797"/>
                    </a:cubicBezTo>
                    <a:cubicBezTo>
                      <a:pt x="3100" y="785"/>
                      <a:pt x="3115" y="785"/>
                      <a:pt x="3124" y="775"/>
                    </a:cubicBezTo>
                    <a:cubicBezTo>
                      <a:pt x="3133" y="765"/>
                      <a:pt x="3133" y="749"/>
                      <a:pt x="3142" y="740"/>
                    </a:cubicBezTo>
                    <a:cubicBezTo>
                      <a:pt x="3151" y="731"/>
                      <a:pt x="3165" y="732"/>
                      <a:pt x="3175" y="724"/>
                    </a:cubicBezTo>
                    <a:cubicBezTo>
                      <a:pt x="3196" y="709"/>
                      <a:pt x="3210" y="683"/>
                      <a:pt x="3229" y="665"/>
                    </a:cubicBezTo>
                    <a:cubicBezTo>
                      <a:pt x="3262" y="631"/>
                      <a:pt x="3304" y="605"/>
                      <a:pt x="3324" y="560"/>
                    </a:cubicBezTo>
                    <a:cubicBezTo>
                      <a:pt x="3308" y="548"/>
                      <a:pt x="3264" y="501"/>
                      <a:pt x="3248" y="524"/>
                    </a:cubicBezTo>
                    <a:cubicBezTo>
                      <a:pt x="3196" y="499"/>
                      <a:pt x="3245" y="474"/>
                      <a:pt x="3249" y="440"/>
                    </a:cubicBezTo>
                    <a:cubicBezTo>
                      <a:pt x="3251" y="421"/>
                      <a:pt x="3230" y="407"/>
                      <a:pt x="3233" y="388"/>
                    </a:cubicBezTo>
                    <a:cubicBezTo>
                      <a:pt x="3236" y="370"/>
                      <a:pt x="3284" y="315"/>
                      <a:pt x="3236" y="320"/>
                    </a:cubicBezTo>
                    <a:cubicBezTo>
                      <a:pt x="3230" y="299"/>
                      <a:pt x="3220" y="297"/>
                      <a:pt x="3200" y="300"/>
                    </a:cubicBezTo>
                    <a:cubicBezTo>
                      <a:pt x="3192" y="260"/>
                      <a:pt x="3192" y="260"/>
                      <a:pt x="3192" y="260"/>
                    </a:cubicBezTo>
                    <a:cubicBezTo>
                      <a:pt x="3141" y="257"/>
                      <a:pt x="3061" y="194"/>
                      <a:pt x="3064" y="140"/>
                    </a:cubicBezTo>
                    <a:cubicBezTo>
                      <a:pt x="3047" y="135"/>
                      <a:pt x="3016" y="113"/>
                      <a:pt x="2998" y="124"/>
                    </a:cubicBezTo>
                    <a:cubicBezTo>
                      <a:pt x="2982" y="135"/>
                      <a:pt x="2985" y="165"/>
                      <a:pt x="2960" y="170"/>
                    </a:cubicBezTo>
                    <a:cubicBezTo>
                      <a:pt x="2934" y="174"/>
                      <a:pt x="2902" y="136"/>
                      <a:pt x="2873" y="144"/>
                    </a:cubicBezTo>
                    <a:cubicBezTo>
                      <a:pt x="2847" y="151"/>
                      <a:pt x="2832" y="190"/>
                      <a:pt x="2800" y="183"/>
                    </a:cubicBezTo>
                    <a:cubicBezTo>
                      <a:pt x="2720" y="167"/>
                      <a:pt x="2706" y="77"/>
                      <a:pt x="2637" y="44"/>
                    </a:cubicBezTo>
                    <a:cubicBezTo>
                      <a:pt x="2582" y="18"/>
                      <a:pt x="2551" y="54"/>
                      <a:pt x="2496" y="53"/>
                    </a:cubicBezTo>
                    <a:cubicBezTo>
                      <a:pt x="2473" y="52"/>
                      <a:pt x="2455" y="30"/>
                      <a:pt x="2432" y="25"/>
                    </a:cubicBezTo>
                    <a:cubicBezTo>
                      <a:pt x="2411" y="22"/>
                      <a:pt x="2394" y="34"/>
                      <a:pt x="2372" y="26"/>
                    </a:cubicBezTo>
                    <a:cubicBezTo>
                      <a:pt x="2354" y="19"/>
                      <a:pt x="2331" y="0"/>
                      <a:pt x="2312" y="1"/>
                    </a:cubicBezTo>
                    <a:cubicBezTo>
                      <a:pt x="2269" y="4"/>
                      <a:pt x="2288" y="43"/>
                      <a:pt x="2264" y="60"/>
                    </a:cubicBezTo>
                    <a:cubicBezTo>
                      <a:pt x="2241" y="76"/>
                      <a:pt x="2199" y="69"/>
                      <a:pt x="2172" y="80"/>
                    </a:cubicBezTo>
                    <a:moveTo>
                      <a:pt x="3340" y="292"/>
                    </a:moveTo>
                    <a:cubicBezTo>
                      <a:pt x="3344" y="296"/>
                      <a:pt x="3344" y="296"/>
                      <a:pt x="3344" y="296"/>
                    </a:cubicBezTo>
                    <a:cubicBezTo>
                      <a:pt x="3340" y="292"/>
                      <a:pt x="3340" y="292"/>
                      <a:pt x="3340" y="292"/>
                    </a:cubicBezTo>
                    <a:moveTo>
                      <a:pt x="1700" y="3368"/>
                    </a:moveTo>
                    <a:cubicBezTo>
                      <a:pt x="1700" y="3376"/>
                      <a:pt x="1700" y="3376"/>
                      <a:pt x="1700" y="3376"/>
                    </a:cubicBezTo>
                    <a:cubicBezTo>
                      <a:pt x="1712" y="3376"/>
                      <a:pt x="1712" y="3376"/>
                      <a:pt x="1712" y="3376"/>
                    </a:cubicBezTo>
                    <a:cubicBezTo>
                      <a:pt x="1712" y="3368"/>
                      <a:pt x="1712" y="3368"/>
                      <a:pt x="1712" y="3368"/>
                    </a:cubicBezTo>
                    <a:lnTo>
                      <a:pt x="1700" y="3368"/>
                    </a:lnTo>
                    <a:close/>
                  </a:path>
                </a:pathLst>
              </a:custGeom>
              <a:solidFill>
                <a:srgbClr val="0070C0"/>
              </a:solidFill>
              <a:ln w="3175">
                <a:solidFill>
                  <a:schemeClr val="bg1"/>
                </a:solidFill>
                <a:round/>
                <a:headEnd/>
                <a:tailEnd/>
              </a:ln>
            </p:spPr>
            <p:txBody>
              <a:bodyPr vert="horz" wrap="square" lIns="121920" tIns="60960" rIns="121920" bIns="60960" numCol="1" anchor="t" anchorCtr="0" compatLnSpc="1">
                <a:prstTxWarp prst="textNoShape">
                  <a:avLst/>
                </a:prstTxWarp>
              </a:bodyPr>
              <a:lstStyle/>
              <a:p>
                <a:endParaRPr lang="de-DE"/>
              </a:p>
            </p:txBody>
          </p:sp>
          <p:sp>
            <p:nvSpPr>
              <p:cNvPr id="298" name="Freeform 33">
                <a:extLst>
                  <a:ext uri="{FF2B5EF4-FFF2-40B4-BE49-F238E27FC236}">
                    <a16:creationId xmlns:a16="http://schemas.microsoft.com/office/drawing/2014/main" id="{E1397B6A-D7C4-A2F2-7055-66FAD433CBB1}"/>
                  </a:ext>
                </a:extLst>
              </p:cNvPr>
              <p:cNvSpPr>
                <a:spLocks/>
              </p:cNvSpPr>
              <p:nvPr/>
            </p:nvSpPr>
            <p:spPr bwMode="auto">
              <a:xfrm>
                <a:off x="1629251" y="2851014"/>
                <a:ext cx="615950" cy="611188"/>
              </a:xfrm>
              <a:custGeom>
                <a:avLst/>
                <a:gdLst/>
                <a:ahLst/>
                <a:cxnLst>
                  <a:cxn ang="0">
                    <a:pos x="197" y="217"/>
                  </a:cxn>
                  <a:cxn ang="0">
                    <a:pos x="295" y="461"/>
                  </a:cxn>
                  <a:cxn ang="0">
                    <a:pos x="232" y="589"/>
                  </a:cxn>
                  <a:cxn ang="0">
                    <a:pos x="325" y="817"/>
                  </a:cxn>
                  <a:cxn ang="0">
                    <a:pos x="369" y="981"/>
                  </a:cxn>
                  <a:cxn ang="0">
                    <a:pos x="300" y="1186"/>
                  </a:cxn>
                  <a:cxn ang="0">
                    <a:pos x="214" y="1269"/>
                  </a:cxn>
                  <a:cxn ang="0">
                    <a:pos x="146" y="1405"/>
                  </a:cxn>
                  <a:cxn ang="0">
                    <a:pos x="111" y="1537"/>
                  </a:cxn>
                  <a:cxn ang="0">
                    <a:pos x="14" y="1757"/>
                  </a:cxn>
                  <a:cxn ang="0">
                    <a:pos x="24" y="1913"/>
                  </a:cxn>
                  <a:cxn ang="0">
                    <a:pos x="0" y="1873"/>
                  </a:cxn>
                  <a:cxn ang="0">
                    <a:pos x="16" y="2017"/>
                  </a:cxn>
                  <a:cxn ang="0">
                    <a:pos x="156" y="2007"/>
                  </a:cxn>
                  <a:cxn ang="0">
                    <a:pos x="424" y="2036"/>
                  </a:cxn>
                  <a:cxn ang="0">
                    <a:pos x="1164" y="2030"/>
                  </a:cxn>
                  <a:cxn ang="0">
                    <a:pos x="1312" y="2103"/>
                  </a:cxn>
                  <a:cxn ang="0">
                    <a:pos x="1588" y="2136"/>
                  </a:cxn>
                  <a:cxn ang="0">
                    <a:pos x="1700" y="2136"/>
                  </a:cxn>
                  <a:cxn ang="0">
                    <a:pos x="2000" y="2028"/>
                  </a:cxn>
                  <a:cxn ang="0">
                    <a:pos x="1830" y="1869"/>
                  </a:cxn>
                  <a:cxn ang="0">
                    <a:pos x="1804" y="1269"/>
                  </a:cxn>
                  <a:cxn ang="0">
                    <a:pos x="2146" y="1265"/>
                  </a:cxn>
                  <a:cxn ang="0">
                    <a:pos x="2160" y="1161"/>
                  </a:cxn>
                  <a:cxn ang="0">
                    <a:pos x="2156" y="1133"/>
                  </a:cxn>
                  <a:cxn ang="0">
                    <a:pos x="2148" y="893"/>
                  </a:cxn>
                  <a:cxn ang="0">
                    <a:pos x="2052" y="907"/>
                  </a:cxn>
                  <a:cxn ang="0">
                    <a:pos x="1884" y="921"/>
                  </a:cxn>
                  <a:cxn ang="0">
                    <a:pos x="1833" y="905"/>
                  </a:cxn>
                  <a:cxn ang="0">
                    <a:pos x="1831" y="738"/>
                  </a:cxn>
                  <a:cxn ang="0">
                    <a:pos x="1791" y="485"/>
                  </a:cxn>
                  <a:cxn ang="0">
                    <a:pos x="1772" y="277"/>
                  </a:cxn>
                  <a:cxn ang="0">
                    <a:pos x="1560" y="211"/>
                  </a:cxn>
                  <a:cxn ang="0">
                    <a:pos x="1404" y="221"/>
                  </a:cxn>
                  <a:cxn ang="0">
                    <a:pos x="1362" y="306"/>
                  </a:cxn>
                  <a:cxn ang="0">
                    <a:pos x="1336" y="393"/>
                  </a:cxn>
                  <a:cxn ang="0">
                    <a:pos x="1182" y="388"/>
                  </a:cxn>
                  <a:cxn ang="0">
                    <a:pos x="1107" y="410"/>
                  </a:cxn>
                  <a:cxn ang="0">
                    <a:pos x="1000" y="360"/>
                  </a:cxn>
                  <a:cxn ang="0">
                    <a:pos x="885" y="133"/>
                  </a:cxn>
                  <a:cxn ang="0">
                    <a:pos x="664" y="25"/>
                  </a:cxn>
                  <a:cxn ang="0">
                    <a:pos x="235" y="23"/>
                  </a:cxn>
                  <a:cxn ang="0">
                    <a:pos x="108" y="24"/>
                  </a:cxn>
                </a:cxnLst>
                <a:rect l="0" t="0" r="r" b="b"/>
                <a:pathLst>
                  <a:path w="2160" h="2138">
                    <a:moveTo>
                      <a:pt x="108" y="24"/>
                    </a:moveTo>
                    <a:cubicBezTo>
                      <a:pt x="132" y="81"/>
                      <a:pt x="169" y="164"/>
                      <a:pt x="197" y="217"/>
                    </a:cubicBezTo>
                    <a:cubicBezTo>
                      <a:pt x="217" y="255"/>
                      <a:pt x="220" y="305"/>
                      <a:pt x="239" y="345"/>
                    </a:cubicBezTo>
                    <a:cubicBezTo>
                      <a:pt x="256" y="380"/>
                      <a:pt x="288" y="424"/>
                      <a:pt x="295" y="461"/>
                    </a:cubicBezTo>
                    <a:cubicBezTo>
                      <a:pt x="298" y="473"/>
                      <a:pt x="302" y="513"/>
                      <a:pt x="294" y="523"/>
                    </a:cubicBezTo>
                    <a:cubicBezTo>
                      <a:pt x="276" y="543"/>
                      <a:pt x="222" y="548"/>
                      <a:pt x="232" y="589"/>
                    </a:cubicBezTo>
                    <a:cubicBezTo>
                      <a:pt x="237" y="609"/>
                      <a:pt x="254" y="626"/>
                      <a:pt x="261" y="645"/>
                    </a:cubicBezTo>
                    <a:cubicBezTo>
                      <a:pt x="283" y="704"/>
                      <a:pt x="297" y="760"/>
                      <a:pt x="325" y="817"/>
                    </a:cubicBezTo>
                    <a:cubicBezTo>
                      <a:pt x="342" y="852"/>
                      <a:pt x="368" y="878"/>
                      <a:pt x="378" y="917"/>
                    </a:cubicBezTo>
                    <a:cubicBezTo>
                      <a:pt x="384" y="939"/>
                      <a:pt x="372" y="960"/>
                      <a:pt x="369" y="981"/>
                    </a:cubicBezTo>
                    <a:cubicBezTo>
                      <a:pt x="365" y="1010"/>
                      <a:pt x="372" y="1040"/>
                      <a:pt x="366" y="1069"/>
                    </a:cubicBezTo>
                    <a:cubicBezTo>
                      <a:pt x="360" y="1104"/>
                      <a:pt x="328" y="1165"/>
                      <a:pt x="300" y="1186"/>
                    </a:cubicBezTo>
                    <a:cubicBezTo>
                      <a:pt x="280" y="1200"/>
                      <a:pt x="256" y="1198"/>
                      <a:pt x="236" y="1216"/>
                    </a:cubicBezTo>
                    <a:cubicBezTo>
                      <a:pt x="218" y="1232"/>
                      <a:pt x="227" y="1251"/>
                      <a:pt x="214" y="1269"/>
                    </a:cubicBezTo>
                    <a:cubicBezTo>
                      <a:pt x="198" y="1293"/>
                      <a:pt x="166" y="1309"/>
                      <a:pt x="152" y="1334"/>
                    </a:cubicBezTo>
                    <a:cubicBezTo>
                      <a:pt x="141" y="1354"/>
                      <a:pt x="155" y="1382"/>
                      <a:pt x="146" y="1405"/>
                    </a:cubicBezTo>
                    <a:cubicBezTo>
                      <a:pt x="139" y="1421"/>
                      <a:pt x="125" y="1432"/>
                      <a:pt x="119" y="1449"/>
                    </a:cubicBezTo>
                    <a:cubicBezTo>
                      <a:pt x="109" y="1476"/>
                      <a:pt x="117" y="1508"/>
                      <a:pt x="111" y="1537"/>
                    </a:cubicBezTo>
                    <a:cubicBezTo>
                      <a:pt x="99" y="1592"/>
                      <a:pt x="75" y="1646"/>
                      <a:pt x="62" y="1701"/>
                    </a:cubicBezTo>
                    <a:cubicBezTo>
                      <a:pt x="56" y="1728"/>
                      <a:pt x="17" y="1736"/>
                      <a:pt x="14" y="1757"/>
                    </a:cubicBezTo>
                    <a:cubicBezTo>
                      <a:pt x="8" y="1806"/>
                      <a:pt x="38" y="1862"/>
                      <a:pt x="28" y="1913"/>
                    </a:cubicBezTo>
                    <a:cubicBezTo>
                      <a:pt x="24" y="1913"/>
                      <a:pt x="24" y="1913"/>
                      <a:pt x="24" y="1913"/>
                    </a:cubicBezTo>
                    <a:cubicBezTo>
                      <a:pt x="16" y="1873"/>
                      <a:pt x="16" y="1873"/>
                      <a:pt x="16" y="1873"/>
                    </a:cubicBezTo>
                    <a:cubicBezTo>
                      <a:pt x="0" y="1873"/>
                      <a:pt x="0" y="1873"/>
                      <a:pt x="0" y="1873"/>
                    </a:cubicBezTo>
                    <a:cubicBezTo>
                      <a:pt x="19" y="1941"/>
                      <a:pt x="19" y="1941"/>
                      <a:pt x="19" y="1941"/>
                    </a:cubicBezTo>
                    <a:cubicBezTo>
                      <a:pt x="16" y="2017"/>
                      <a:pt x="16" y="2017"/>
                      <a:pt x="16" y="2017"/>
                    </a:cubicBezTo>
                    <a:cubicBezTo>
                      <a:pt x="34" y="2010"/>
                      <a:pt x="53" y="1988"/>
                      <a:pt x="72" y="1988"/>
                    </a:cubicBezTo>
                    <a:cubicBezTo>
                      <a:pt x="98" y="1988"/>
                      <a:pt x="130" y="2012"/>
                      <a:pt x="156" y="2007"/>
                    </a:cubicBezTo>
                    <a:cubicBezTo>
                      <a:pt x="212" y="1995"/>
                      <a:pt x="237" y="1944"/>
                      <a:pt x="300" y="1959"/>
                    </a:cubicBezTo>
                    <a:cubicBezTo>
                      <a:pt x="346" y="1971"/>
                      <a:pt x="367" y="2040"/>
                      <a:pt x="424" y="2036"/>
                    </a:cubicBezTo>
                    <a:cubicBezTo>
                      <a:pt x="587" y="2028"/>
                      <a:pt x="752" y="2029"/>
                      <a:pt x="916" y="2029"/>
                    </a:cubicBezTo>
                    <a:cubicBezTo>
                      <a:pt x="996" y="2029"/>
                      <a:pt x="1086" y="2017"/>
                      <a:pt x="1164" y="2030"/>
                    </a:cubicBezTo>
                    <a:cubicBezTo>
                      <a:pt x="1200" y="2035"/>
                      <a:pt x="1215" y="2089"/>
                      <a:pt x="1252" y="2101"/>
                    </a:cubicBezTo>
                    <a:cubicBezTo>
                      <a:pt x="1272" y="2108"/>
                      <a:pt x="1292" y="2101"/>
                      <a:pt x="1312" y="2103"/>
                    </a:cubicBezTo>
                    <a:cubicBezTo>
                      <a:pt x="1376" y="2109"/>
                      <a:pt x="1442" y="2106"/>
                      <a:pt x="1504" y="2112"/>
                    </a:cubicBezTo>
                    <a:cubicBezTo>
                      <a:pt x="1533" y="2115"/>
                      <a:pt x="1555" y="2136"/>
                      <a:pt x="1588" y="2136"/>
                    </a:cubicBezTo>
                    <a:cubicBezTo>
                      <a:pt x="1605" y="2136"/>
                      <a:pt x="1620" y="2126"/>
                      <a:pt x="1636" y="2125"/>
                    </a:cubicBezTo>
                    <a:cubicBezTo>
                      <a:pt x="1659" y="2124"/>
                      <a:pt x="1678" y="2138"/>
                      <a:pt x="1700" y="2136"/>
                    </a:cubicBezTo>
                    <a:cubicBezTo>
                      <a:pt x="1818" y="2128"/>
                      <a:pt x="1939" y="2086"/>
                      <a:pt x="2056" y="2069"/>
                    </a:cubicBezTo>
                    <a:cubicBezTo>
                      <a:pt x="2044" y="2052"/>
                      <a:pt x="2017" y="2043"/>
                      <a:pt x="2000" y="2028"/>
                    </a:cubicBezTo>
                    <a:cubicBezTo>
                      <a:pt x="1959" y="1994"/>
                      <a:pt x="1925" y="1955"/>
                      <a:pt x="1887" y="1918"/>
                    </a:cubicBezTo>
                    <a:cubicBezTo>
                      <a:pt x="1870" y="1901"/>
                      <a:pt x="1843" y="1889"/>
                      <a:pt x="1830" y="1869"/>
                    </a:cubicBezTo>
                    <a:cubicBezTo>
                      <a:pt x="1793" y="1812"/>
                      <a:pt x="1804" y="1738"/>
                      <a:pt x="1804" y="1673"/>
                    </a:cubicBezTo>
                    <a:cubicBezTo>
                      <a:pt x="1804" y="1269"/>
                      <a:pt x="1804" y="1269"/>
                      <a:pt x="1804" y="1269"/>
                    </a:cubicBezTo>
                    <a:cubicBezTo>
                      <a:pt x="2056" y="1269"/>
                      <a:pt x="2056" y="1269"/>
                      <a:pt x="2056" y="1269"/>
                    </a:cubicBezTo>
                    <a:cubicBezTo>
                      <a:pt x="2076" y="1269"/>
                      <a:pt x="2130" y="1278"/>
                      <a:pt x="2146" y="1265"/>
                    </a:cubicBezTo>
                    <a:cubicBezTo>
                      <a:pt x="2156" y="1256"/>
                      <a:pt x="2134" y="1232"/>
                      <a:pt x="2132" y="1221"/>
                    </a:cubicBezTo>
                    <a:cubicBezTo>
                      <a:pt x="2129" y="1197"/>
                      <a:pt x="2145" y="1177"/>
                      <a:pt x="2160" y="1161"/>
                    </a:cubicBezTo>
                    <a:cubicBezTo>
                      <a:pt x="2160" y="1157"/>
                      <a:pt x="2160" y="1157"/>
                      <a:pt x="2160" y="1157"/>
                    </a:cubicBezTo>
                    <a:cubicBezTo>
                      <a:pt x="2156" y="1133"/>
                      <a:pt x="2156" y="1133"/>
                      <a:pt x="2156" y="1133"/>
                    </a:cubicBezTo>
                    <a:cubicBezTo>
                      <a:pt x="2118" y="1099"/>
                      <a:pt x="2157" y="1027"/>
                      <a:pt x="2157" y="985"/>
                    </a:cubicBezTo>
                    <a:cubicBezTo>
                      <a:pt x="2157" y="953"/>
                      <a:pt x="2144" y="926"/>
                      <a:pt x="2148" y="893"/>
                    </a:cubicBezTo>
                    <a:cubicBezTo>
                      <a:pt x="2112" y="916"/>
                      <a:pt x="2112" y="916"/>
                      <a:pt x="2112" y="916"/>
                    </a:cubicBezTo>
                    <a:cubicBezTo>
                      <a:pt x="2052" y="907"/>
                      <a:pt x="2052" y="907"/>
                      <a:pt x="2052" y="907"/>
                    </a:cubicBezTo>
                    <a:cubicBezTo>
                      <a:pt x="1992" y="928"/>
                      <a:pt x="1992" y="928"/>
                      <a:pt x="1992" y="928"/>
                    </a:cubicBezTo>
                    <a:cubicBezTo>
                      <a:pt x="1884" y="921"/>
                      <a:pt x="1884" y="921"/>
                      <a:pt x="1884" y="921"/>
                    </a:cubicBezTo>
                    <a:cubicBezTo>
                      <a:pt x="1848" y="953"/>
                      <a:pt x="1848" y="953"/>
                      <a:pt x="1848" y="953"/>
                    </a:cubicBezTo>
                    <a:cubicBezTo>
                      <a:pt x="1848" y="934"/>
                      <a:pt x="1833" y="922"/>
                      <a:pt x="1833" y="905"/>
                    </a:cubicBezTo>
                    <a:cubicBezTo>
                      <a:pt x="1832" y="888"/>
                      <a:pt x="1851" y="880"/>
                      <a:pt x="1855" y="865"/>
                    </a:cubicBezTo>
                    <a:cubicBezTo>
                      <a:pt x="1862" y="830"/>
                      <a:pt x="1845" y="770"/>
                      <a:pt x="1831" y="738"/>
                    </a:cubicBezTo>
                    <a:cubicBezTo>
                      <a:pt x="1818" y="706"/>
                      <a:pt x="1775" y="698"/>
                      <a:pt x="1769" y="657"/>
                    </a:cubicBezTo>
                    <a:cubicBezTo>
                      <a:pt x="1760" y="598"/>
                      <a:pt x="1788" y="542"/>
                      <a:pt x="1791" y="485"/>
                    </a:cubicBezTo>
                    <a:cubicBezTo>
                      <a:pt x="1794" y="449"/>
                      <a:pt x="1763" y="419"/>
                      <a:pt x="1760" y="385"/>
                    </a:cubicBezTo>
                    <a:cubicBezTo>
                      <a:pt x="1757" y="348"/>
                      <a:pt x="1776" y="316"/>
                      <a:pt x="1772" y="277"/>
                    </a:cubicBezTo>
                    <a:cubicBezTo>
                      <a:pt x="1715" y="249"/>
                      <a:pt x="1611" y="269"/>
                      <a:pt x="1548" y="269"/>
                    </a:cubicBezTo>
                    <a:cubicBezTo>
                      <a:pt x="1548" y="254"/>
                      <a:pt x="1566" y="222"/>
                      <a:pt x="1560" y="211"/>
                    </a:cubicBezTo>
                    <a:cubicBezTo>
                      <a:pt x="1549" y="194"/>
                      <a:pt x="1506" y="204"/>
                      <a:pt x="1500" y="221"/>
                    </a:cubicBezTo>
                    <a:cubicBezTo>
                      <a:pt x="1404" y="221"/>
                      <a:pt x="1404" y="221"/>
                      <a:pt x="1404" y="221"/>
                    </a:cubicBezTo>
                    <a:cubicBezTo>
                      <a:pt x="1366" y="230"/>
                      <a:pt x="1366" y="230"/>
                      <a:pt x="1366" y="230"/>
                    </a:cubicBezTo>
                    <a:cubicBezTo>
                      <a:pt x="1362" y="306"/>
                      <a:pt x="1362" y="306"/>
                      <a:pt x="1362" y="306"/>
                    </a:cubicBezTo>
                    <a:cubicBezTo>
                      <a:pt x="1341" y="327"/>
                      <a:pt x="1341" y="327"/>
                      <a:pt x="1341" y="327"/>
                    </a:cubicBezTo>
                    <a:cubicBezTo>
                      <a:pt x="1336" y="393"/>
                      <a:pt x="1336" y="393"/>
                      <a:pt x="1336" y="393"/>
                    </a:cubicBezTo>
                    <a:cubicBezTo>
                      <a:pt x="1297" y="393"/>
                      <a:pt x="1262" y="384"/>
                      <a:pt x="1224" y="381"/>
                    </a:cubicBezTo>
                    <a:cubicBezTo>
                      <a:pt x="1208" y="380"/>
                      <a:pt x="1188" y="372"/>
                      <a:pt x="1182" y="388"/>
                    </a:cubicBezTo>
                    <a:cubicBezTo>
                      <a:pt x="1128" y="385"/>
                      <a:pt x="1128" y="385"/>
                      <a:pt x="1128" y="385"/>
                    </a:cubicBezTo>
                    <a:cubicBezTo>
                      <a:pt x="1107" y="410"/>
                      <a:pt x="1107" y="410"/>
                      <a:pt x="1107" y="410"/>
                    </a:cubicBezTo>
                    <a:cubicBezTo>
                      <a:pt x="1080" y="400"/>
                      <a:pt x="1057" y="416"/>
                      <a:pt x="1033" y="406"/>
                    </a:cubicBezTo>
                    <a:cubicBezTo>
                      <a:pt x="1019" y="401"/>
                      <a:pt x="1009" y="372"/>
                      <a:pt x="1000" y="360"/>
                    </a:cubicBezTo>
                    <a:cubicBezTo>
                      <a:pt x="977" y="330"/>
                      <a:pt x="910" y="265"/>
                      <a:pt x="932" y="229"/>
                    </a:cubicBezTo>
                    <a:cubicBezTo>
                      <a:pt x="915" y="196"/>
                      <a:pt x="893" y="171"/>
                      <a:pt x="885" y="133"/>
                    </a:cubicBezTo>
                    <a:cubicBezTo>
                      <a:pt x="878" y="102"/>
                      <a:pt x="887" y="55"/>
                      <a:pt x="859" y="32"/>
                    </a:cubicBezTo>
                    <a:cubicBezTo>
                      <a:pt x="818" y="0"/>
                      <a:pt x="713" y="25"/>
                      <a:pt x="664" y="25"/>
                    </a:cubicBezTo>
                    <a:cubicBezTo>
                      <a:pt x="607" y="25"/>
                      <a:pt x="547" y="33"/>
                      <a:pt x="491" y="30"/>
                    </a:cubicBezTo>
                    <a:cubicBezTo>
                      <a:pt x="412" y="25"/>
                      <a:pt x="314" y="7"/>
                      <a:pt x="235" y="23"/>
                    </a:cubicBezTo>
                    <a:cubicBezTo>
                      <a:pt x="203" y="26"/>
                      <a:pt x="174" y="37"/>
                      <a:pt x="156" y="49"/>
                    </a:cubicBezTo>
                    <a:cubicBezTo>
                      <a:pt x="130" y="13"/>
                      <a:pt x="133" y="18"/>
                      <a:pt x="108" y="24"/>
                    </a:cubicBezTo>
                    <a:close/>
                  </a:path>
                </a:pathLst>
              </a:custGeom>
              <a:grpFill/>
              <a:ln w="3175">
                <a:noFill/>
                <a:round/>
                <a:headEnd/>
                <a:tailEnd/>
              </a:ln>
            </p:spPr>
            <p:txBody>
              <a:bodyPr vert="horz" wrap="square" lIns="121920" tIns="60960" rIns="121920" bIns="60960" numCol="1" anchor="t" anchorCtr="0" compatLnSpc="1">
                <a:prstTxWarp prst="textNoShape">
                  <a:avLst/>
                </a:prstTxWarp>
              </a:bodyPr>
              <a:lstStyle/>
              <a:p>
                <a:endParaRPr lang="de-DE"/>
              </a:p>
            </p:txBody>
          </p:sp>
          <p:sp>
            <p:nvSpPr>
              <p:cNvPr id="299" name="Freeform 34">
                <a:extLst>
                  <a:ext uri="{FF2B5EF4-FFF2-40B4-BE49-F238E27FC236}">
                    <a16:creationId xmlns:a16="http://schemas.microsoft.com/office/drawing/2014/main" id="{4DC55F95-F1BD-54ED-8342-607FE6845F8B}"/>
                  </a:ext>
                </a:extLst>
              </p:cNvPr>
              <p:cNvSpPr>
                <a:spLocks/>
              </p:cNvSpPr>
              <p:nvPr/>
            </p:nvSpPr>
            <p:spPr bwMode="auto">
              <a:xfrm>
                <a:off x="1648696" y="3406640"/>
                <a:ext cx="676274" cy="596900"/>
              </a:xfrm>
              <a:custGeom>
                <a:avLst/>
                <a:gdLst/>
                <a:ahLst/>
                <a:cxnLst>
                  <a:cxn ang="0">
                    <a:pos x="506" y="1039"/>
                  </a:cxn>
                  <a:cxn ang="0">
                    <a:pos x="502" y="1171"/>
                  </a:cxn>
                  <a:cxn ang="0">
                    <a:pos x="549" y="1370"/>
                  </a:cxn>
                  <a:cxn ang="0">
                    <a:pos x="560" y="1531"/>
                  </a:cxn>
                  <a:cxn ang="0">
                    <a:pos x="584" y="1626"/>
                  </a:cxn>
                  <a:cxn ang="0">
                    <a:pos x="634" y="1767"/>
                  </a:cxn>
                  <a:cxn ang="0">
                    <a:pos x="719" y="1927"/>
                  </a:cxn>
                  <a:cxn ang="0">
                    <a:pos x="838" y="2026"/>
                  </a:cxn>
                  <a:cxn ang="0">
                    <a:pos x="898" y="2001"/>
                  </a:cxn>
                  <a:cxn ang="0">
                    <a:pos x="999" y="1976"/>
                  </a:cxn>
                  <a:cxn ang="0">
                    <a:pos x="1090" y="2058"/>
                  </a:cxn>
                  <a:cxn ang="0">
                    <a:pos x="1254" y="2067"/>
                  </a:cxn>
                  <a:cxn ang="0">
                    <a:pos x="1330" y="2051"/>
                  </a:cxn>
                  <a:cxn ang="0">
                    <a:pos x="1460" y="1992"/>
                  </a:cxn>
                  <a:cxn ang="0">
                    <a:pos x="1466" y="1767"/>
                  </a:cxn>
                  <a:cxn ang="0">
                    <a:pos x="1586" y="883"/>
                  </a:cxn>
                  <a:cxn ang="0">
                    <a:pos x="1638" y="835"/>
                  </a:cxn>
                  <a:cxn ang="0">
                    <a:pos x="1638" y="243"/>
                  </a:cxn>
                  <a:cxn ang="0">
                    <a:pos x="2068" y="243"/>
                  </a:cxn>
                  <a:cxn ang="0">
                    <a:pos x="2118" y="252"/>
                  </a:cxn>
                  <a:cxn ang="0">
                    <a:pos x="2249" y="197"/>
                  </a:cxn>
                  <a:cxn ang="0">
                    <a:pos x="2370" y="147"/>
                  </a:cxn>
                  <a:cxn ang="0">
                    <a:pos x="2326" y="107"/>
                  </a:cxn>
                  <a:cxn ang="0">
                    <a:pos x="2322" y="119"/>
                  </a:cxn>
                  <a:cxn ang="0">
                    <a:pos x="2182" y="96"/>
                  </a:cxn>
                  <a:cxn ang="0">
                    <a:pos x="1514" y="156"/>
                  </a:cxn>
                  <a:cxn ang="0">
                    <a:pos x="1266" y="145"/>
                  </a:cxn>
                  <a:cxn ang="0">
                    <a:pos x="986" y="75"/>
                  </a:cxn>
                  <a:cxn ang="0">
                    <a:pos x="422" y="76"/>
                  </a:cxn>
                  <a:cxn ang="0">
                    <a:pos x="170" y="47"/>
                  </a:cxn>
                  <a:cxn ang="0">
                    <a:pos x="58" y="235"/>
                  </a:cxn>
                  <a:cxn ang="0">
                    <a:pos x="136" y="331"/>
                  </a:cxn>
                  <a:cxn ang="0">
                    <a:pos x="276" y="579"/>
                  </a:cxn>
                  <a:cxn ang="0">
                    <a:pos x="406" y="847"/>
                  </a:cxn>
                </a:cxnLst>
                <a:rect l="0" t="0" r="r" b="b"/>
                <a:pathLst>
                  <a:path w="2370" h="2091">
                    <a:moveTo>
                      <a:pt x="406" y="847"/>
                    </a:moveTo>
                    <a:cubicBezTo>
                      <a:pt x="468" y="890"/>
                      <a:pt x="515" y="961"/>
                      <a:pt x="506" y="1039"/>
                    </a:cubicBezTo>
                    <a:cubicBezTo>
                      <a:pt x="490" y="1031"/>
                      <a:pt x="490" y="1031"/>
                      <a:pt x="490" y="1031"/>
                    </a:cubicBezTo>
                    <a:cubicBezTo>
                      <a:pt x="502" y="1171"/>
                      <a:pt x="502" y="1171"/>
                      <a:pt x="502" y="1171"/>
                    </a:cubicBezTo>
                    <a:cubicBezTo>
                      <a:pt x="499" y="1259"/>
                      <a:pt x="499" y="1259"/>
                      <a:pt x="499" y="1259"/>
                    </a:cubicBezTo>
                    <a:cubicBezTo>
                      <a:pt x="549" y="1370"/>
                      <a:pt x="549" y="1370"/>
                      <a:pt x="549" y="1370"/>
                    </a:cubicBezTo>
                    <a:cubicBezTo>
                      <a:pt x="565" y="1491"/>
                      <a:pt x="565" y="1491"/>
                      <a:pt x="565" y="1491"/>
                    </a:cubicBezTo>
                    <a:cubicBezTo>
                      <a:pt x="560" y="1531"/>
                      <a:pt x="560" y="1531"/>
                      <a:pt x="560" y="1531"/>
                    </a:cubicBezTo>
                    <a:cubicBezTo>
                      <a:pt x="581" y="1579"/>
                      <a:pt x="581" y="1579"/>
                      <a:pt x="581" y="1579"/>
                    </a:cubicBezTo>
                    <a:cubicBezTo>
                      <a:pt x="584" y="1626"/>
                      <a:pt x="584" y="1626"/>
                      <a:pt x="584" y="1626"/>
                    </a:cubicBezTo>
                    <a:cubicBezTo>
                      <a:pt x="618" y="1679"/>
                      <a:pt x="618" y="1679"/>
                      <a:pt x="618" y="1679"/>
                    </a:cubicBezTo>
                    <a:cubicBezTo>
                      <a:pt x="580" y="1691"/>
                      <a:pt x="632" y="1744"/>
                      <a:pt x="634" y="1767"/>
                    </a:cubicBezTo>
                    <a:cubicBezTo>
                      <a:pt x="636" y="1802"/>
                      <a:pt x="651" y="1815"/>
                      <a:pt x="669" y="1843"/>
                    </a:cubicBezTo>
                    <a:cubicBezTo>
                      <a:pt x="687" y="1870"/>
                      <a:pt x="697" y="1902"/>
                      <a:pt x="719" y="1927"/>
                    </a:cubicBezTo>
                    <a:cubicBezTo>
                      <a:pt x="734" y="1945"/>
                      <a:pt x="756" y="1956"/>
                      <a:pt x="774" y="1972"/>
                    </a:cubicBezTo>
                    <a:cubicBezTo>
                      <a:pt x="792" y="1988"/>
                      <a:pt x="813" y="2020"/>
                      <a:pt x="838" y="2026"/>
                    </a:cubicBezTo>
                    <a:cubicBezTo>
                      <a:pt x="851" y="2029"/>
                      <a:pt x="860" y="2017"/>
                      <a:pt x="870" y="2012"/>
                    </a:cubicBezTo>
                    <a:cubicBezTo>
                      <a:pt x="879" y="2007"/>
                      <a:pt x="891" y="2009"/>
                      <a:pt x="898" y="2001"/>
                    </a:cubicBezTo>
                    <a:cubicBezTo>
                      <a:pt x="928" y="1969"/>
                      <a:pt x="907" y="1925"/>
                      <a:pt x="970" y="1939"/>
                    </a:cubicBezTo>
                    <a:cubicBezTo>
                      <a:pt x="963" y="1969"/>
                      <a:pt x="991" y="1955"/>
                      <a:pt x="999" y="1976"/>
                    </a:cubicBezTo>
                    <a:cubicBezTo>
                      <a:pt x="1011" y="2008"/>
                      <a:pt x="984" y="2053"/>
                      <a:pt x="1038" y="2039"/>
                    </a:cubicBezTo>
                    <a:cubicBezTo>
                      <a:pt x="1042" y="2057"/>
                      <a:pt x="1074" y="2054"/>
                      <a:pt x="1090" y="2058"/>
                    </a:cubicBezTo>
                    <a:cubicBezTo>
                      <a:pt x="1108" y="2063"/>
                      <a:pt x="1122" y="2077"/>
                      <a:pt x="1142" y="2078"/>
                    </a:cubicBezTo>
                    <a:cubicBezTo>
                      <a:pt x="1179" y="2079"/>
                      <a:pt x="1216" y="2064"/>
                      <a:pt x="1254" y="2067"/>
                    </a:cubicBezTo>
                    <a:cubicBezTo>
                      <a:pt x="1275" y="2068"/>
                      <a:pt x="1288" y="2091"/>
                      <a:pt x="1310" y="2089"/>
                    </a:cubicBezTo>
                    <a:cubicBezTo>
                      <a:pt x="1333" y="2086"/>
                      <a:pt x="1340" y="2070"/>
                      <a:pt x="1330" y="2051"/>
                    </a:cubicBezTo>
                    <a:cubicBezTo>
                      <a:pt x="1365" y="2049"/>
                      <a:pt x="1366" y="2032"/>
                      <a:pt x="1391" y="2015"/>
                    </a:cubicBezTo>
                    <a:cubicBezTo>
                      <a:pt x="1410" y="2002"/>
                      <a:pt x="1442" y="2010"/>
                      <a:pt x="1460" y="1992"/>
                    </a:cubicBezTo>
                    <a:cubicBezTo>
                      <a:pt x="1472" y="1979"/>
                      <a:pt x="1466" y="1947"/>
                      <a:pt x="1466" y="1931"/>
                    </a:cubicBezTo>
                    <a:cubicBezTo>
                      <a:pt x="1466" y="1767"/>
                      <a:pt x="1466" y="1767"/>
                      <a:pt x="1466" y="1767"/>
                    </a:cubicBezTo>
                    <a:cubicBezTo>
                      <a:pt x="1466" y="883"/>
                      <a:pt x="1466" y="883"/>
                      <a:pt x="1466" y="883"/>
                    </a:cubicBezTo>
                    <a:cubicBezTo>
                      <a:pt x="1586" y="883"/>
                      <a:pt x="1586" y="883"/>
                      <a:pt x="1586" y="883"/>
                    </a:cubicBezTo>
                    <a:cubicBezTo>
                      <a:pt x="1632" y="879"/>
                      <a:pt x="1632" y="879"/>
                      <a:pt x="1632" y="879"/>
                    </a:cubicBezTo>
                    <a:cubicBezTo>
                      <a:pt x="1638" y="835"/>
                      <a:pt x="1638" y="835"/>
                      <a:pt x="1638" y="835"/>
                    </a:cubicBezTo>
                    <a:cubicBezTo>
                      <a:pt x="1638" y="719"/>
                      <a:pt x="1638" y="719"/>
                      <a:pt x="1638" y="719"/>
                    </a:cubicBezTo>
                    <a:cubicBezTo>
                      <a:pt x="1638" y="243"/>
                      <a:pt x="1638" y="243"/>
                      <a:pt x="1638" y="243"/>
                    </a:cubicBezTo>
                    <a:cubicBezTo>
                      <a:pt x="2030" y="187"/>
                      <a:pt x="2030" y="187"/>
                      <a:pt x="2030" y="187"/>
                    </a:cubicBezTo>
                    <a:cubicBezTo>
                      <a:pt x="2068" y="243"/>
                      <a:pt x="2068" y="243"/>
                      <a:pt x="2068" y="243"/>
                    </a:cubicBezTo>
                    <a:cubicBezTo>
                      <a:pt x="2087" y="270"/>
                      <a:pt x="2087" y="270"/>
                      <a:pt x="2087" y="270"/>
                    </a:cubicBezTo>
                    <a:cubicBezTo>
                      <a:pt x="2118" y="252"/>
                      <a:pt x="2118" y="252"/>
                      <a:pt x="2118" y="252"/>
                    </a:cubicBezTo>
                    <a:cubicBezTo>
                      <a:pt x="2202" y="191"/>
                      <a:pt x="2202" y="191"/>
                      <a:pt x="2202" y="191"/>
                    </a:cubicBezTo>
                    <a:cubicBezTo>
                      <a:pt x="2249" y="197"/>
                      <a:pt x="2249" y="197"/>
                      <a:pt x="2249" y="197"/>
                    </a:cubicBezTo>
                    <a:cubicBezTo>
                      <a:pt x="2302" y="160"/>
                      <a:pt x="2302" y="160"/>
                      <a:pt x="2302" y="160"/>
                    </a:cubicBezTo>
                    <a:cubicBezTo>
                      <a:pt x="2370" y="147"/>
                      <a:pt x="2370" y="147"/>
                      <a:pt x="2370" y="147"/>
                    </a:cubicBezTo>
                    <a:cubicBezTo>
                      <a:pt x="2330" y="107"/>
                      <a:pt x="2330" y="107"/>
                      <a:pt x="2330" y="107"/>
                    </a:cubicBezTo>
                    <a:cubicBezTo>
                      <a:pt x="2326" y="107"/>
                      <a:pt x="2326" y="107"/>
                      <a:pt x="2326" y="107"/>
                    </a:cubicBezTo>
                    <a:cubicBezTo>
                      <a:pt x="2326" y="119"/>
                      <a:pt x="2326" y="119"/>
                      <a:pt x="2326" y="119"/>
                    </a:cubicBezTo>
                    <a:cubicBezTo>
                      <a:pt x="2322" y="119"/>
                      <a:pt x="2322" y="119"/>
                      <a:pt x="2322" y="119"/>
                    </a:cubicBezTo>
                    <a:cubicBezTo>
                      <a:pt x="2322" y="103"/>
                      <a:pt x="2322" y="103"/>
                      <a:pt x="2322" y="103"/>
                    </a:cubicBezTo>
                    <a:cubicBezTo>
                      <a:pt x="2275" y="101"/>
                      <a:pt x="2229" y="91"/>
                      <a:pt x="2182" y="96"/>
                    </a:cubicBezTo>
                    <a:cubicBezTo>
                      <a:pt x="1982" y="116"/>
                      <a:pt x="1790" y="184"/>
                      <a:pt x="1590" y="179"/>
                    </a:cubicBezTo>
                    <a:cubicBezTo>
                      <a:pt x="1562" y="178"/>
                      <a:pt x="1541" y="157"/>
                      <a:pt x="1514" y="156"/>
                    </a:cubicBezTo>
                    <a:cubicBezTo>
                      <a:pt x="1451" y="154"/>
                      <a:pt x="1390" y="153"/>
                      <a:pt x="1326" y="147"/>
                    </a:cubicBezTo>
                    <a:cubicBezTo>
                      <a:pt x="1306" y="145"/>
                      <a:pt x="1285" y="150"/>
                      <a:pt x="1266" y="145"/>
                    </a:cubicBezTo>
                    <a:cubicBezTo>
                      <a:pt x="1228" y="134"/>
                      <a:pt x="1217" y="81"/>
                      <a:pt x="1182" y="75"/>
                    </a:cubicBezTo>
                    <a:cubicBezTo>
                      <a:pt x="1119" y="66"/>
                      <a:pt x="1049" y="75"/>
                      <a:pt x="986" y="75"/>
                    </a:cubicBezTo>
                    <a:cubicBezTo>
                      <a:pt x="586" y="75"/>
                      <a:pt x="586" y="75"/>
                      <a:pt x="586" y="75"/>
                    </a:cubicBezTo>
                    <a:cubicBezTo>
                      <a:pt x="539" y="75"/>
                      <a:pt x="465" y="90"/>
                      <a:pt x="422" y="76"/>
                    </a:cubicBezTo>
                    <a:cubicBezTo>
                      <a:pt x="362" y="58"/>
                      <a:pt x="339" y="3"/>
                      <a:pt x="274" y="1"/>
                    </a:cubicBezTo>
                    <a:cubicBezTo>
                      <a:pt x="230" y="0"/>
                      <a:pt x="210" y="41"/>
                      <a:pt x="170" y="47"/>
                    </a:cubicBezTo>
                    <a:cubicBezTo>
                      <a:pt x="124" y="54"/>
                      <a:pt x="55" y="6"/>
                      <a:pt x="25" y="67"/>
                    </a:cubicBezTo>
                    <a:cubicBezTo>
                      <a:pt x="0" y="121"/>
                      <a:pt x="32" y="190"/>
                      <a:pt x="58" y="235"/>
                    </a:cubicBezTo>
                    <a:cubicBezTo>
                      <a:pt x="66" y="249"/>
                      <a:pt x="67" y="266"/>
                      <a:pt x="79" y="278"/>
                    </a:cubicBezTo>
                    <a:cubicBezTo>
                      <a:pt x="96" y="298"/>
                      <a:pt x="120" y="310"/>
                      <a:pt x="136" y="331"/>
                    </a:cubicBezTo>
                    <a:cubicBezTo>
                      <a:pt x="160" y="363"/>
                      <a:pt x="173" y="401"/>
                      <a:pt x="192" y="435"/>
                    </a:cubicBezTo>
                    <a:cubicBezTo>
                      <a:pt x="218" y="482"/>
                      <a:pt x="256" y="531"/>
                      <a:pt x="276" y="579"/>
                    </a:cubicBezTo>
                    <a:cubicBezTo>
                      <a:pt x="290" y="612"/>
                      <a:pt x="296" y="651"/>
                      <a:pt x="313" y="683"/>
                    </a:cubicBezTo>
                    <a:cubicBezTo>
                      <a:pt x="339" y="733"/>
                      <a:pt x="406" y="787"/>
                      <a:pt x="406" y="847"/>
                    </a:cubicBezTo>
                    <a:close/>
                  </a:path>
                </a:pathLst>
              </a:custGeom>
              <a:solidFill>
                <a:srgbClr val="0070C0"/>
              </a:solidFill>
              <a:ln w="3175">
                <a:solidFill>
                  <a:schemeClr val="bg1"/>
                </a:solidFill>
                <a:round/>
                <a:headEnd/>
                <a:tailEnd/>
              </a:ln>
            </p:spPr>
            <p:txBody>
              <a:bodyPr vert="horz" wrap="square" lIns="121920" tIns="60960" rIns="121920" bIns="60960" numCol="1" anchor="t" anchorCtr="0" compatLnSpc="1">
                <a:prstTxWarp prst="textNoShape">
                  <a:avLst/>
                </a:prstTxWarp>
              </a:bodyPr>
              <a:lstStyle/>
              <a:p>
                <a:endParaRPr lang="de-DE"/>
              </a:p>
            </p:txBody>
          </p:sp>
          <p:sp>
            <p:nvSpPr>
              <p:cNvPr id="300" name="Freeform 35">
                <a:extLst>
                  <a:ext uri="{FF2B5EF4-FFF2-40B4-BE49-F238E27FC236}">
                    <a16:creationId xmlns:a16="http://schemas.microsoft.com/office/drawing/2014/main" id="{13168DB2-E666-811C-D84B-8753D486C75C}"/>
                  </a:ext>
                </a:extLst>
              </p:cNvPr>
              <p:cNvSpPr>
                <a:spLocks/>
              </p:cNvSpPr>
              <p:nvPr/>
            </p:nvSpPr>
            <p:spPr bwMode="auto">
              <a:xfrm>
                <a:off x="2040413" y="3444739"/>
                <a:ext cx="469900" cy="458788"/>
              </a:xfrm>
              <a:custGeom>
                <a:avLst/>
                <a:gdLst/>
                <a:ahLst/>
                <a:cxnLst>
                  <a:cxn ang="0">
                    <a:pos x="181" y="735"/>
                  </a:cxn>
                  <a:cxn ang="0">
                    <a:pos x="13" y="735"/>
                  </a:cxn>
                  <a:cxn ang="0">
                    <a:pos x="13" y="1079"/>
                  </a:cxn>
                  <a:cxn ang="0">
                    <a:pos x="15" y="1222"/>
                  </a:cxn>
                  <a:cxn ang="0">
                    <a:pos x="79" y="1271"/>
                  </a:cxn>
                  <a:cxn ang="0">
                    <a:pos x="152" y="1427"/>
                  </a:cxn>
                  <a:cxn ang="0">
                    <a:pos x="121" y="1570"/>
                  </a:cxn>
                  <a:cxn ang="0">
                    <a:pos x="173" y="1578"/>
                  </a:cxn>
                  <a:cxn ang="0">
                    <a:pos x="325" y="1551"/>
                  </a:cxn>
                  <a:cxn ang="0">
                    <a:pos x="422" y="1490"/>
                  </a:cxn>
                  <a:cxn ang="0">
                    <a:pos x="484" y="1439"/>
                  </a:cxn>
                  <a:cxn ang="0">
                    <a:pos x="509" y="1379"/>
                  </a:cxn>
                  <a:cxn ang="0">
                    <a:pos x="601" y="1309"/>
                  </a:cxn>
                  <a:cxn ang="0">
                    <a:pos x="690" y="1369"/>
                  </a:cxn>
                  <a:cxn ang="0">
                    <a:pos x="737" y="1375"/>
                  </a:cxn>
                  <a:cxn ang="0">
                    <a:pos x="833" y="1406"/>
                  </a:cxn>
                  <a:cxn ang="0">
                    <a:pos x="892" y="1395"/>
                  </a:cxn>
                  <a:cxn ang="0">
                    <a:pos x="953" y="1389"/>
                  </a:cxn>
                  <a:cxn ang="0">
                    <a:pos x="1052" y="1222"/>
                  </a:cxn>
                  <a:cxn ang="0">
                    <a:pos x="1129" y="1194"/>
                  </a:cxn>
                  <a:cxn ang="0">
                    <a:pos x="1159" y="1159"/>
                  </a:cxn>
                  <a:cxn ang="0">
                    <a:pos x="1202" y="1133"/>
                  </a:cxn>
                  <a:cxn ang="0">
                    <a:pos x="1231" y="1036"/>
                  </a:cxn>
                  <a:cxn ang="0">
                    <a:pos x="1285" y="989"/>
                  </a:cxn>
                  <a:cxn ang="0">
                    <a:pos x="1324" y="976"/>
                  </a:cxn>
                  <a:cxn ang="0">
                    <a:pos x="1390" y="921"/>
                  </a:cxn>
                  <a:cxn ang="0">
                    <a:pos x="1450" y="851"/>
                  </a:cxn>
                  <a:cxn ang="0">
                    <a:pos x="1545" y="827"/>
                  </a:cxn>
                  <a:cxn ang="0">
                    <a:pos x="1586" y="782"/>
                  </a:cxn>
                  <a:cxn ang="0">
                    <a:pos x="1641" y="775"/>
                  </a:cxn>
                  <a:cxn ang="0">
                    <a:pos x="1593" y="703"/>
                  </a:cxn>
                  <a:cxn ang="0">
                    <a:pos x="1509" y="674"/>
                  </a:cxn>
                  <a:cxn ang="0">
                    <a:pos x="1381" y="603"/>
                  </a:cxn>
                  <a:cxn ang="0">
                    <a:pos x="1353" y="556"/>
                  </a:cxn>
                  <a:cxn ang="0">
                    <a:pos x="1355" y="477"/>
                  </a:cxn>
                  <a:cxn ang="0">
                    <a:pos x="1294" y="466"/>
                  </a:cxn>
                  <a:cxn ang="0">
                    <a:pos x="1264" y="404"/>
                  </a:cxn>
                  <a:cxn ang="0">
                    <a:pos x="1201" y="384"/>
                  </a:cxn>
                  <a:cxn ang="0">
                    <a:pos x="1087" y="302"/>
                  </a:cxn>
                  <a:cxn ang="0">
                    <a:pos x="1055" y="207"/>
                  </a:cxn>
                  <a:cxn ang="0">
                    <a:pos x="1026" y="174"/>
                  </a:cxn>
                  <a:cxn ang="0">
                    <a:pos x="938" y="50"/>
                  </a:cxn>
                  <a:cxn ang="0">
                    <a:pos x="923" y="7"/>
                  </a:cxn>
                  <a:cxn ang="0">
                    <a:pos x="889" y="9"/>
                  </a:cxn>
                  <a:cxn ang="0">
                    <a:pos x="812" y="41"/>
                  </a:cxn>
                  <a:cxn ang="0">
                    <a:pos x="765" y="35"/>
                  </a:cxn>
                  <a:cxn ang="0">
                    <a:pos x="681" y="89"/>
                  </a:cxn>
                  <a:cxn ang="0">
                    <a:pos x="646" y="115"/>
                  </a:cxn>
                  <a:cxn ang="0">
                    <a:pos x="584" y="44"/>
                  </a:cxn>
                  <a:cxn ang="0">
                    <a:pos x="501" y="51"/>
                  </a:cxn>
                  <a:cxn ang="0">
                    <a:pos x="285" y="92"/>
                  </a:cxn>
                  <a:cxn ang="0">
                    <a:pos x="187" y="99"/>
                  </a:cxn>
                  <a:cxn ang="0">
                    <a:pos x="181" y="143"/>
                  </a:cxn>
                  <a:cxn ang="0">
                    <a:pos x="181" y="259"/>
                  </a:cxn>
                  <a:cxn ang="0">
                    <a:pos x="181" y="735"/>
                  </a:cxn>
                </a:cxnLst>
                <a:rect l="0" t="0" r="r" b="b"/>
                <a:pathLst>
                  <a:path w="1641" h="1607">
                    <a:moveTo>
                      <a:pt x="181" y="735"/>
                    </a:moveTo>
                    <a:cubicBezTo>
                      <a:pt x="13" y="735"/>
                      <a:pt x="13" y="735"/>
                      <a:pt x="13" y="735"/>
                    </a:cubicBezTo>
                    <a:cubicBezTo>
                      <a:pt x="13" y="1079"/>
                      <a:pt x="13" y="1079"/>
                      <a:pt x="13" y="1079"/>
                    </a:cubicBezTo>
                    <a:cubicBezTo>
                      <a:pt x="13" y="1119"/>
                      <a:pt x="0" y="1185"/>
                      <a:pt x="15" y="1222"/>
                    </a:cubicBezTo>
                    <a:cubicBezTo>
                      <a:pt x="25" y="1246"/>
                      <a:pt x="63" y="1251"/>
                      <a:pt x="79" y="1271"/>
                    </a:cubicBezTo>
                    <a:cubicBezTo>
                      <a:pt x="112" y="1313"/>
                      <a:pt x="138" y="1376"/>
                      <a:pt x="152" y="1427"/>
                    </a:cubicBezTo>
                    <a:cubicBezTo>
                      <a:pt x="167" y="1481"/>
                      <a:pt x="94" y="1510"/>
                      <a:pt x="121" y="1570"/>
                    </a:cubicBezTo>
                    <a:cubicBezTo>
                      <a:pt x="132" y="1595"/>
                      <a:pt x="154" y="1577"/>
                      <a:pt x="173" y="1578"/>
                    </a:cubicBezTo>
                    <a:cubicBezTo>
                      <a:pt x="207" y="1580"/>
                      <a:pt x="331" y="1607"/>
                      <a:pt x="325" y="1551"/>
                    </a:cubicBezTo>
                    <a:cubicBezTo>
                      <a:pt x="379" y="1551"/>
                      <a:pt x="385" y="1521"/>
                      <a:pt x="422" y="1490"/>
                    </a:cubicBezTo>
                    <a:cubicBezTo>
                      <a:pt x="443" y="1472"/>
                      <a:pt x="469" y="1464"/>
                      <a:pt x="484" y="1439"/>
                    </a:cubicBezTo>
                    <a:cubicBezTo>
                      <a:pt x="496" y="1419"/>
                      <a:pt x="491" y="1395"/>
                      <a:pt x="509" y="1379"/>
                    </a:cubicBezTo>
                    <a:cubicBezTo>
                      <a:pt x="507" y="1329"/>
                      <a:pt x="552" y="1295"/>
                      <a:pt x="601" y="1309"/>
                    </a:cubicBezTo>
                    <a:cubicBezTo>
                      <a:pt x="635" y="1318"/>
                      <a:pt x="659" y="1354"/>
                      <a:pt x="690" y="1369"/>
                    </a:cubicBezTo>
                    <a:cubicBezTo>
                      <a:pt x="705" y="1376"/>
                      <a:pt x="722" y="1369"/>
                      <a:pt x="737" y="1375"/>
                    </a:cubicBezTo>
                    <a:cubicBezTo>
                      <a:pt x="767" y="1387"/>
                      <a:pt x="799" y="1406"/>
                      <a:pt x="833" y="1406"/>
                    </a:cubicBezTo>
                    <a:cubicBezTo>
                      <a:pt x="854" y="1407"/>
                      <a:pt x="872" y="1397"/>
                      <a:pt x="892" y="1395"/>
                    </a:cubicBezTo>
                    <a:cubicBezTo>
                      <a:pt x="913" y="1392"/>
                      <a:pt x="933" y="1398"/>
                      <a:pt x="953" y="1389"/>
                    </a:cubicBezTo>
                    <a:cubicBezTo>
                      <a:pt x="1025" y="1357"/>
                      <a:pt x="1006" y="1272"/>
                      <a:pt x="1052" y="1222"/>
                    </a:cubicBezTo>
                    <a:cubicBezTo>
                      <a:pt x="1076" y="1197"/>
                      <a:pt x="1102" y="1207"/>
                      <a:pt x="1129" y="1194"/>
                    </a:cubicBezTo>
                    <a:cubicBezTo>
                      <a:pt x="1144" y="1187"/>
                      <a:pt x="1148" y="1170"/>
                      <a:pt x="1159" y="1159"/>
                    </a:cubicBezTo>
                    <a:cubicBezTo>
                      <a:pt x="1171" y="1148"/>
                      <a:pt x="1192" y="1146"/>
                      <a:pt x="1202" y="1133"/>
                    </a:cubicBezTo>
                    <a:cubicBezTo>
                      <a:pt x="1220" y="1108"/>
                      <a:pt x="1209" y="1063"/>
                      <a:pt x="1231" y="1036"/>
                    </a:cubicBezTo>
                    <a:cubicBezTo>
                      <a:pt x="1245" y="1019"/>
                      <a:pt x="1264" y="998"/>
                      <a:pt x="1285" y="989"/>
                    </a:cubicBezTo>
                    <a:cubicBezTo>
                      <a:pt x="1297" y="983"/>
                      <a:pt x="1313" y="985"/>
                      <a:pt x="1324" y="976"/>
                    </a:cubicBezTo>
                    <a:cubicBezTo>
                      <a:pt x="1344" y="960"/>
                      <a:pt x="1373" y="941"/>
                      <a:pt x="1390" y="921"/>
                    </a:cubicBezTo>
                    <a:cubicBezTo>
                      <a:pt x="1409" y="900"/>
                      <a:pt x="1427" y="867"/>
                      <a:pt x="1450" y="851"/>
                    </a:cubicBezTo>
                    <a:cubicBezTo>
                      <a:pt x="1475" y="833"/>
                      <a:pt x="1516" y="839"/>
                      <a:pt x="1545" y="827"/>
                    </a:cubicBezTo>
                    <a:cubicBezTo>
                      <a:pt x="1570" y="817"/>
                      <a:pt x="1567" y="796"/>
                      <a:pt x="1586" y="782"/>
                    </a:cubicBezTo>
                    <a:cubicBezTo>
                      <a:pt x="1601" y="771"/>
                      <a:pt x="1624" y="775"/>
                      <a:pt x="1641" y="775"/>
                    </a:cubicBezTo>
                    <a:cubicBezTo>
                      <a:pt x="1624" y="738"/>
                      <a:pt x="1584" y="752"/>
                      <a:pt x="1593" y="703"/>
                    </a:cubicBezTo>
                    <a:cubicBezTo>
                      <a:pt x="1568" y="692"/>
                      <a:pt x="1535" y="679"/>
                      <a:pt x="1509" y="674"/>
                    </a:cubicBezTo>
                    <a:cubicBezTo>
                      <a:pt x="1457" y="664"/>
                      <a:pt x="1393" y="670"/>
                      <a:pt x="1381" y="603"/>
                    </a:cubicBezTo>
                    <a:cubicBezTo>
                      <a:pt x="1365" y="590"/>
                      <a:pt x="1351" y="578"/>
                      <a:pt x="1353" y="556"/>
                    </a:cubicBezTo>
                    <a:cubicBezTo>
                      <a:pt x="1355" y="535"/>
                      <a:pt x="1373" y="496"/>
                      <a:pt x="1355" y="477"/>
                    </a:cubicBezTo>
                    <a:cubicBezTo>
                      <a:pt x="1339" y="462"/>
                      <a:pt x="1312" y="478"/>
                      <a:pt x="1294" y="466"/>
                    </a:cubicBezTo>
                    <a:cubicBezTo>
                      <a:pt x="1276" y="454"/>
                      <a:pt x="1285" y="419"/>
                      <a:pt x="1264" y="404"/>
                    </a:cubicBezTo>
                    <a:cubicBezTo>
                      <a:pt x="1245" y="390"/>
                      <a:pt x="1222" y="393"/>
                      <a:pt x="1201" y="384"/>
                    </a:cubicBezTo>
                    <a:cubicBezTo>
                      <a:pt x="1169" y="370"/>
                      <a:pt x="1110" y="328"/>
                      <a:pt x="1087" y="302"/>
                    </a:cubicBezTo>
                    <a:cubicBezTo>
                      <a:pt x="1061" y="274"/>
                      <a:pt x="1068" y="238"/>
                      <a:pt x="1055" y="207"/>
                    </a:cubicBezTo>
                    <a:cubicBezTo>
                      <a:pt x="1049" y="194"/>
                      <a:pt x="1034" y="186"/>
                      <a:pt x="1026" y="174"/>
                    </a:cubicBezTo>
                    <a:cubicBezTo>
                      <a:pt x="998" y="133"/>
                      <a:pt x="970" y="89"/>
                      <a:pt x="938" y="50"/>
                    </a:cubicBezTo>
                    <a:cubicBezTo>
                      <a:pt x="929" y="38"/>
                      <a:pt x="933" y="15"/>
                      <a:pt x="923" y="7"/>
                    </a:cubicBezTo>
                    <a:cubicBezTo>
                      <a:pt x="913" y="0"/>
                      <a:pt x="899" y="8"/>
                      <a:pt x="889" y="9"/>
                    </a:cubicBezTo>
                    <a:cubicBezTo>
                      <a:pt x="851" y="13"/>
                      <a:pt x="844" y="21"/>
                      <a:pt x="812" y="41"/>
                    </a:cubicBezTo>
                    <a:cubicBezTo>
                      <a:pt x="794" y="53"/>
                      <a:pt x="784" y="29"/>
                      <a:pt x="765" y="35"/>
                    </a:cubicBezTo>
                    <a:cubicBezTo>
                      <a:pt x="737" y="45"/>
                      <a:pt x="704" y="71"/>
                      <a:pt x="681" y="89"/>
                    </a:cubicBezTo>
                    <a:cubicBezTo>
                      <a:pt x="672" y="97"/>
                      <a:pt x="658" y="115"/>
                      <a:pt x="646" y="115"/>
                    </a:cubicBezTo>
                    <a:cubicBezTo>
                      <a:pt x="627" y="115"/>
                      <a:pt x="607" y="51"/>
                      <a:pt x="584" y="44"/>
                    </a:cubicBezTo>
                    <a:cubicBezTo>
                      <a:pt x="559" y="37"/>
                      <a:pt x="526" y="48"/>
                      <a:pt x="501" y="51"/>
                    </a:cubicBezTo>
                    <a:cubicBezTo>
                      <a:pt x="428" y="61"/>
                      <a:pt x="357" y="80"/>
                      <a:pt x="285" y="92"/>
                    </a:cubicBezTo>
                    <a:cubicBezTo>
                      <a:pt x="261" y="96"/>
                      <a:pt x="206" y="84"/>
                      <a:pt x="187" y="99"/>
                    </a:cubicBezTo>
                    <a:cubicBezTo>
                      <a:pt x="177" y="107"/>
                      <a:pt x="181" y="131"/>
                      <a:pt x="181" y="143"/>
                    </a:cubicBezTo>
                    <a:cubicBezTo>
                      <a:pt x="181" y="259"/>
                      <a:pt x="181" y="259"/>
                      <a:pt x="181" y="259"/>
                    </a:cubicBezTo>
                    <a:lnTo>
                      <a:pt x="181" y="735"/>
                    </a:lnTo>
                    <a:close/>
                  </a:path>
                </a:pathLst>
              </a:custGeom>
              <a:solidFill>
                <a:srgbClr val="0070C0"/>
              </a:solidFill>
              <a:ln w="3175">
                <a:solidFill>
                  <a:schemeClr val="bg1"/>
                </a:solidFill>
                <a:round/>
                <a:headEnd/>
                <a:tailEnd/>
              </a:ln>
            </p:spPr>
            <p:txBody>
              <a:bodyPr vert="horz" wrap="square" lIns="121920" tIns="60960" rIns="121920" bIns="60960" numCol="1" anchor="t" anchorCtr="0" compatLnSpc="1">
                <a:prstTxWarp prst="textNoShape">
                  <a:avLst/>
                </a:prstTxWarp>
              </a:bodyPr>
              <a:lstStyle/>
              <a:p>
                <a:endParaRPr lang="de-DE"/>
              </a:p>
            </p:txBody>
          </p:sp>
          <p:sp>
            <p:nvSpPr>
              <p:cNvPr id="301" name="Freeform 36">
                <a:extLst>
                  <a:ext uri="{FF2B5EF4-FFF2-40B4-BE49-F238E27FC236}">
                    <a16:creationId xmlns:a16="http://schemas.microsoft.com/office/drawing/2014/main" id="{09401F23-71F1-3998-99E7-BFB810F5DEDF}"/>
                  </a:ext>
                </a:extLst>
              </p:cNvPr>
              <p:cNvSpPr>
                <a:spLocks noEditPoints="1"/>
              </p:cNvSpPr>
              <p:nvPr/>
            </p:nvSpPr>
            <p:spPr bwMode="auto">
              <a:xfrm>
                <a:off x="1867376" y="3662226"/>
                <a:ext cx="817563" cy="630238"/>
              </a:xfrm>
              <a:custGeom>
                <a:avLst/>
                <a:gdLst/>
                <a:ahLst/>
                <a:cxnLst>
                  <a:cxn ang="0">
                    <a:pos x="2186" y="15"/>
                  </a:cxn>
                  <a:cxn ang="0">
                    <a:pos x="2046" y="87"/>
                  </a:cxn>
                  <a:cxn ang="0">
                    <a:pos x="1842" y="264"/>
                  </a:cxn>
                  <a:cxn ang="0">
                    <a:pos x="1806" y="336"/>
                  </a:cxn>
                  <a:cxn ang="0">
                    <a:pos x="1750" y="396"/>
                  </a:cxn>
                  <a:cxn ang="0">
                    <a:pos x="1634" y="448"/>
                  </a:cxn>
                  <a:cxn ang="0">
                    <a:pos x="1546" y="628"/>
                  </a:cxn>
                  <a:cxn ang="0">
                    <a:pos x="1430" y="640"/>
                  </a:cxn>
                  <a:cxn ang="0">
                    <a:pos x="1374" y="628"/>
                  </a:cxn>
                  <a:cxn ang="0">
                    <a:pos x="1306" y="608"/>
                  </a:cxn>
                  <a:cxn ang="0">
                    <a:pos x="1190" y="540"/>
                  </a:cxn>
                  <a:cxn ang="0">
                    <a:pos x="1102" y="628"/>
                  </a:cxn>
                  <a:cxn ang="0">
                    <a:pos x="973" y="775"/>
                  </a:cxn>
                  <a:cxn ang="0">
                    <a:pos x="906" y="815"/>
                  </a:cxn>
                  <a:cxn ang="0">
                    <a:pos x="739" y="813"/>
                  </a:cxn>
                  <a:cxn ang="0">
                    <a:pos x="774" y="700"/>
                  </a:cxn>
                  <a:cxn ang="0">
                    <a:pos x="734" y="588"/>
                  </a:cxn>
                  <a:cxn ang="0">
                    <a:pos x="618" y="500"/>
                  </a:cxn>
                  <a:cxn ang="0">
                    <a:pos x="618" y="1092"/>
                  </a:cxn>
                  <a:cxn ang="0">
                    <a:pos x="486" y="1176"/>
                  </a:cxn>
                  <a:cxn ang="0">
                    <a:pos x="294" y="1166"/>
                  </a:cxn>
                  <a:cxn ang="0">
                    <a:pos x="158" y="1052"/>
                  </a:cxn>
                  <a:cxn ang="0">
                    <a:pos x="138" y="1036"/>
                  </a:cxn>
                  <a:cxn ang="0">
                    <a:pos x="52" y="1090"/>
                  </a:cxn>
                  <a:cxn ang="0">
                    <a:pos x="65" y="1220"/>
                  </a:cxn>
                  <a:cxn ang="0">
                    <a:pos x="326" y="1784"/>
                  </a:cxn>
                  <a:cxn ang="0">
                    <a:pos x="245" y="1860"/>
                  </a:cxn>
                  <a:cxn ang="0">
                    <a:pos x="350" y="2012"/>
                  </a:cxn>
                  <a:cxn ang="0">
                    <a:pos x="362" y="2124"/>
                  </a:cxn>
                  <a:cxn ang="0">
                    <a:pos x="413" y="2125"/>
                  </a:cxn>
                  <a:cxn ang="0">
                    <a:pos x="614" y="2202"/>
                  </a:cxn>
                  <a:cxn ang="0">
                    <a:pos x="790" y="2128"/>
                  </a:cxn>
                  <a:cxn ang="0">
                    <a:pos x="882" y="2128"/>
                  </a:cxn>
                  <a:cxn ang="0">
                    <a:pos x="1014" y="2075"/>
                  </a:cxn>
                  <a:cxn ang="0">
                    <a:pos x="1246" y="2060"/>
                  </a:cxn>
                  <a:cxn ang="0">
                    <a:pos x="1614" y="2064"/>
                  </a:cxn>
                  <a:cxn ang="0">
                    <a:pos x="1738" y="2023"/>
                  </a:cxn>
                  <a:cxn ang="0">
                    <a:pos x="2122" y="1802"/>
                  </a:cxn>
                  <a:cxn ang="0">
                    <a:pos x="2381" y="1568"/>
                  </a:cxn>
                  <a:cxn ang="0">
                    <a:pos x="2554" y="1308"/>
                  </a:cxn>
                  <a:cxn ang="0">
                    <a:pos x="2771" y="1112"/>
                  </a:cxn>
                  <a:cxn ang="0">
                    <a:pos x="2854" y="808"/>
                  </a:cxn>
                  <a:cxn ang="0">
                    <a:pos x="2704" y="812"/>
                  </a:cxn>
                  <a:cxn ang="0">
                    <a:pos x="2514" y="808"/>
                  </a:cxn>
                  <a:cxn ang="0">
                    <a:pos x="2598" y="637"/>
                  </a:cxn>
                  <a:cxn ang="0">
                    <a:pos x="2695" y="632"/>
                  </a:cxn>
                  <a:cxn ang="0">
                    <a:pos x="2702" y="432"/>
                  </a:cxn>
                  <a:cxn ang="0">
                    <a:pos x="2627" y="226"/>
                  </a:cxn>
                  <a:cxn ang="0">
                    <a:pos x="2578" y="36"/>
                  </a:cxn>
                  <a:cxn ang="0">
                    <a:pos x="2402" y="34"/>
                  </a:cxn>
                  <a:cxn ang="0">
                    <a:pos x="2263" y="1"/>
                  </a:cxn>
                  <a:cxn ang="0">
                    <a:pos x="2158" y="1152"/>
                  </a:cxn>
                  <a:cxn ang="0">
                    <a:pos x="2194" y="1332"/>
                  </a:cxn>
                  <a:cxn ang="0">
                    <a:pos x="2206" y="1352"/>
                  </a:cxn>
                  <a:cxn ang="0">
                    <a:pos x="2068" y="1394"/>
                  </a:cxn>
                  <a:cxn ang="0">
                    <a:pos x="1933" y="1436"/>
                  </a:cxn>
                  <a:cxn ang="0">
                    <a:pos x="1902" y="1260"/>
                  </a:cxn>
                  <a:cxn ang="0">
                    <a:pos x="2034" y="1157"/>
                  </a:cxn>
                </a:cxnLst>
                <a:rect l="0" t="0" r="r" b="b"/>
                <a:pathLst>
                  <a:path w="2864" h="2205">
                    <a:moveTo>
                      <a:pt x="2263" y="1"/>
                    </a:moveTo>
                    <a:cubicBezTo>
                      <a:pt x="2235" y="2"/>
                      <a:pt x="2206" y="7"/>
                      <a:pt x="2186" y="15"/>
                    </a:cubicBezTo>
                    <a:cubicBezTo>
                      <a:pt x="2166" y="24"/>
                      <a:pt x="2169" y="45"/>
                      <a:pt x="2153" y="56"/>
                    </a:cubicBezTo>
                    <a:cubicBezTo>
                      <a:pt x="2120" y="80"/>
                      <a:pt x="2078" y="66"/>
                      <a:pt x="2046" y="87"/>
                    </a:cubicBezTo>
                    <a:cubicBezTo>
                      <a:pt x="2014" y="107"/>
                      <a:pt x="2000" y="151"/>
                      <a:pt x="1970" y="174"/>
                    </a:cubicBezTo>
                    <a:cubicBezTo>
                      <a:pt x="1931" y="204"/>
                      <a:pt x="1865" y="217"/>
                      <a:pt x="1842" y="264"/>
                    </a:cubicBezTo>
                    <a:cubicBezTo>
                      <a:pt x="1830" y="260"/>
                      <a:pt x="1830" y="260"/>
                      <a:pt x="1830" y="260"/>
                    </a:cubicBezTo>
                    <a:cubicBezTo>
                      <a:pt x="1819" y="281"/>
                      <a:pt x="1812" y="313"/>
                      <a:pt x="1806" y="336"/>
                    </a:cubicBezTo>
                    <a:cubicBezTo>
                      <a:pt x="1803" y="347"/>
                      <a:pt x="1809" y="359"/>
                      <a:pt x="1802" y="368"/>
                    </a:cubicBezTo>
                    <a:cubicBezTo>
                      <a:pt x="1791" y="382"/>
                      <a:pt x="1763" y="383"/>
                      <a:pt x="1750" y="396"/>
                    </a:cubicBezTo>
                    <a:cubicBezTo>
                      <a:pt x="1740" y="405"/>
                      <a:pt x="1740" y="425"/>
                      <a:pt x="1726" y="432"/>
                    </a:cubicBezTo>
                    <a:cubicBezTo>
                      <a:pt x="1701" y="444"/>
                      <a:pt x="1652" y="421"/>
                      <a:pt x="1634" y="448"/>
                    </a:cubicBezTo>
                    <a:cubicBezTo>
                      <a:pt x="1629" y="456"/>
                      <a:pt x="1636" y="475"/>
                      <a:pt x="1634" y="484"/>
                    </a:cubicBezTo>
                    <a:cubicBezTo>
                      <a:pt x="1621" y="535"/>
                      <a:pt x="1600" y="606"/>
                      <a:pt x="1546" y="628"/>
                    </a:cubicBezTo>
                    <a:cubicBezTo>
                      <a:pt x="1526" y="636"/>
                      <a:pt x="1505" y="614"/>
                      <a:pt x="1490" y="620"/>
                    </a:cubicBezTo>
                    <a:cubicBezTo>
                      <a:pt x="1469" y="629"/>
                      <a:pt x="1457" y="647"/>
                      <a:pt x="1430" y="640"/>
                    </a:cubicBezTo>
                    <a:cubicBezTo>
                      <a:pt x="1419" y="637"/>
                      <a:pt x="1409" y="627"/>
                      <a:pt x="1398" y="624"/>
                    </a:cubicBezTo>
                    <a:cubicBezTo>
                      <a:pt x="1388" y="622"/>
                      <a:pt x="1382" y="631"/>
                      <a:pt x="1374" y="628"/>
                    </a:cubicBezTo>
                    <a:cubicBezTo>
                      <a:pt x="1362" y="623"/>
                      <a:pt x="1362" y="608"/>
                      <a:pt x="1350" y="604"/>
                    </a:cubicBezTo>
                    <a:cubicBezTo>
                      <a:pt x="1336" y="599"/>
                      <a:pt x="1320" y="615"/>
                      <a:pt x="1306" y="608"/>
                    </a:cubicBezTo>
                    <a:cubicBezTo>
                      <a:pt x="1290" y="600"/>
                      <a:pt x="1281" y="581"/>
                      <a:pt x="1266" y="572"/>
                    </a:cubicBezTo>
                    <a:cubicBezTo>
                      <a:pt x="1241" y="557"/>
                      <a:pt x="1218" y="547"/>
                      <a:pt x="1190" y="540"/>
                    </a:cubicBezTo>
                    <a:cubicBezTo>
                      <a:pt x="1141" y="528"/>
                      <a:pt x="1109" y="572"/>
                      <a:pt x="1106" y="608"/>
                    </a:cubicBezTo>
                    <a:cubicBezTo>
                      <a:pt x="1104" y="624"/>
                      <a:pt x="1086" y="615"/>
                      <a:pt x="1102" y="628"/>
                    </a:cubicBezTo>
                    <a:cubicBezTo>
                      <a:pt x="1054" y="708"/>
                      <a:pt x="1054" y="708"/>
                      <a:pt x="1054" y="708"/>
                    </a:cubicBezTo>
                    <a:cubicBezTo>
                      <a:pt x="1009" y="715"/>
                      <a:pt x="1003" y="750"/>
                      <a:pt x="973" y="775"/>
                    </a:cubicBezTo>
                    <a:cubicBezTo>
                      <a:pt x="959" y="787"/>
                      <a:pt x="935" y="785"/>
                      <a:pt x="918" y="792"/>
                    </a:cubicBezTo>
                    <a:cubicBezTo>
                      <a:pt x="918" y="803"/>
                      <a:pt x="918" y="812"/>
                      <a:pt x="906" y="815"/>
                    </a:cubicBezTo>
                    <a:cubicBezTo>
                      <a:pt x="866" y="826"/>
                      <a:pt x="817" y="811"/>
                      <a:pt x="778" y="809"/>
                    </a:cubicBezTo>
                    <a:cubicBezTo>
                      <a:pt x="765" y="808"/>
                      <a:pt x="751" y="820"/>
                      <a:pt x="739" y="813"/>
                    </a:cubicBezTo>
                    <a:cubicBezTo>
                      <a:pt x="720" y="801"/>
                      <a:pt x="724" y="767"/>
                      <a:pt x="734" y="752"/>
                    </a:cubicBezTo>
                    <a:cubicBezTo>
                      <a:pt x="746" y="734"/>
                      <a:pt x="761" y="717"/>
                      <a:pt x="774" y="700"/>
                    </a:cubicBezTo>
                    <a:cubicBezTo>
                      <a:pt x="774" y="696"/>
                      <a:pt x="774" y="696"/>
                      <a:pt x="774" y="696"/>
                    </a:cubicBezTo>
                    <a:cubicBezTo>
                      <a:pt x="734" y="588"/>
                      <a:pt x="734" y="588"/>
                      <a:pt x="734" y="588"/>
                    </a:cubicBezTo>
                    <a:cubicBezTo>
                      <a:pt x="737" y="530"/>
                      <a:pt x="663" y="497"/>
                      <a:pt x="634" y="460"/>
                    </a:cubicBezTo>
                    <a:cubicBezTo>
                      <a:pt x="615" y="466"/>
                      <a:pt x="618" y="483"/>
                      <a:pt x="618" y="500"/>
                    </a:cubicBezTo>
                    <a:cubicBezTo>
                      <a:pt x="618" y="612"/>
                      <a:pt x="618" y="612"/>
                      <a:pt x="618" y="612"/>
                    </a:cubicBezTo>
                    <a:cubicBezTo>
                      <a:pt x="618" y="1092"/>
                      <a:pt x="618" y="1092"/>
                      <a:pt x="618" y="1092"/>
                    </a:cubicBezTo>
                    <a:cubicBezTo>
                      <a:pt x="563" y="1097"/>
                      <a:pt x="529" y="1129"/>
                      <a:pt x="482" y="1148"/>
                    </a:cubicBezTo>
                    <a:cubicBezTo>
                      <a:pt x="486" y="1176"/>
                      <a:pt x="486" y="1176"/>
                      <a:pt x="486" y="1176"/>
                    </a:cubicBezTo>
                    <a:cubicBezTo>
                      <a:pt x="461" y="1180"/>
                      <a:pt x="450" y="1166"/>
                      <a:pt x="426" y="1164"/>
                    </a:cubicBezTo>
                    <a:cubicBezTo>
                      <a:pt x="385" y="1161"/>
                      <a:pt x="332" y="1178"/>
                      <a:pt x="294" y="1166"/>
                    </a:cubicBezTo>
                    <a:cubicBezTo>
                      <a:pt x="260" y="1155"/>
                      <a:pt x="209" y="1126"/>
                      <a:pt x="174" y="1136"/>
                    </a:cubicBezTo>
                    <a:cubicBezTo>
                      <a:pt x="158" y="1052"/>
                      <a:pt x="158" y="1052"/>
                      <a:pt x="158" y="1052"/>
                    </a:cubicBezTo>
                    <a:cubicBezTo>
                      <a:pt x="142" y="1060"/>
                      <a:pt x="142" y="1060"/>
                      <a:pt x="142" y="1060"/>
                    </a:cubicBezTo>
                    <a:cubicBezTo>
                      <a:pt x="138" y="1036"/>
                      <a:pt x="138" y="1036"/>
                      <a:pt x="138" y="1036"/>
                    </a:cubicBezTo>
                    <a:cubicBezTo>
                      <a:pt x="131" y="1032"/>
                      <a:pt x="125" y="1027"/>
                      <a:pt x="118" y="1024"/>
                    </a:cubicBezTo>
                    <a:cubicBezTo>
                      <a:pt x="64" y="1002"/>
                      <a:pt x="73" y="1067"/>
                      <a:pt x="52" y="1090"/>
                    </a:cubicBezTo>
                    <a:cubicBezTo>
                      <a:pt x="39" y="1103"/>
                      <a:pt x="0" y="1108"/>
                      <a:pt x="7" y="1132"/>
                    </a:cubicBezTo>
                    <a:cubicBezTo>
                      <a:pt x="16" y="1168"/>
                      <a:pt x="50" y="1187"/>
                      <a:pt x="65" y="1220"/>
                    </a:cubicBezTo>
                    <a:cubicBezTo>
                      <a:pt x="111" y="1326"/>
                      <a:pt x="140" y="1434"/>
                      <a:pt x="204" y="1532"/>
                    </a:cubicBezTo>
                    <a:cubicBezTo>
                      <a:pt x="259" y="1616"/>
                      <a:pt x="326" y="1677"/>
                      <a:pt x="326" y="1784"/>
                    </a:cubicBezTo>
                    <a:cubicBezTo>
                      <a:pt x="326" y="1805"/>
                      <a:pt x="315" y="1831"/>
                      <a:pt x="294" y="1839"/>
                    </a:cubicBezTo>
                    <a:cubicBezTo>
                      <a:pt x="277" y="1846"/>
                      <a:pt x="248" y="1833"/>
                      <a:pt x="245" y="1860"/>
                    </a:cubicBezTo>
                    <a:cubicBezTo>
                      <a:pt x="240" y="1898"/>
                      <a:pt x="265" y="1885"/>
                      <a:pt x="280" y="1905"/>
                    </a:cubicBezTo>
                    <a:cubicBezTo>
                      <a:pt x="303" y="1937"/>
                      <a:pt x="313" y="1988"/>
                      <a:pt x="350" y="2012"/>
                    </a:cubicBezTo>
                    <a:cubicBezTo>
                      <a:pt x="350" y="2016"/>
                      <a:pt x="350" y="2016"/>
                      <a:pt x="350" y="2016"/>
                    </a:cubicBezTo>
                    <a:cubicBezTo>
                      <a:pt x="327" y="2038"/>
                      <a:pt x="305" y="2137"/>
                      <a:pt x="362" y="2124"/>
                    </a:cubicBezTo>
                    <a:cubicBezTo>
                      <a:pt x="357" y="2098"/>
                      <a:pt x="377" y="2048"/>
                      <a:pt x="408" y="2085"/>
                    </a:cubicBezTo>
                    <a:cubicBezTo>
                      <a:pt x="417" y="2097"/>
                      <a:pt x="402" y="2115"/>
                      <a:pt x="413" y="2125"/>
                    </a:cubicBezTo>
                    <a:cubicBezTo>
                      <a:pt x="432" y="2143"/>
                      <a:pt x="506" y="2114"/>
                      <a:pt x="498" y="2168"/>
                    </a:cubicBezTo>
                    <a:cubicBezTo>
                      <a:pt x="538" y="2175"/>
                      <a:pt x="570" y="2205"/>
                      <a:pt x="614" y="2202"/>
                    </a:cubicBezTo>
                    <a:cubicBezTo>
                      <a:pt x="634" y="2200"/>
                      <a:pt x="656" y="2177"/>
                      <a:pt x="674" y="2168"/>
                    </a:cubicBezTo>
                    <a:cubicBezTo>
                      <a:pt x="708" y="2149"/>
                      <a:pt x="752" y="2132"/>
                      <a:pt x="790" y="2128"/>
                    </a:cubicBezTo>
                    <a:cubicBezTo>
                      <a:pt x="806" y="2126"/>
                      <a:pt x="822" y="2136"/>
                      <a:pt x="838" y="2138"/>
                    </a:cubicBezTo>
                    <a:cubicBezTo>
                      <a:pt x="854" y="2140"/>
                      <a:pt x="866" y="2129"/>
                      <a:pt x="882" y="2128"/>
                    </a:cubicBezTo>
                    <a:cubicBezTo>
                      <a:pt x="902" y="2126"/>
                      <a:pt x="918" y="2134"/>
                      <a:pt x="938" y="2127"/>
                    </a:cubicBezTo>
                    <a:cubicBezTo>
                      <a:pt x="967" y="2116"/>
                      <a:pt x="981" y="2082"/>
                      <a:pt x="1014" y="2075"/>
                    </a:cubicBezTo>
                    <a:cubicBezTo>
                      <a:pt x="1077" y="2062"/>
                      <a:pt x="1127" y="2080"/>
                      <a:pt x="1190" y="2079"/>
                    </a:cubicBezTo>
                    <a:cubicBezTo>
                      <a:pt x="1211" y="2079"/>
                      <a:pt x="1224" y="2061"/>
                      <a:pt x="1246" y="2060"/>
                    </a:cubicBezTo>
                    <a:cubicBezTo>
                      <a:pt x="1314" y="2059"/>
                      <a:pt x="1393" y="2083"/>
                      <a:pt x="1458" y="2100"/>
                    </a:cubicBezTo>
                    <a:cubicBezTo>
                      <a:pt x="1497" y="2025"/>
                      <a:pt x="1555" y="2089"/>
                      <a:pt x="1614" y="2064"/>
                    </a:cubicBezTo>
                    <a:cubicBezTo>
                      <a:pt x="1594" y="2033"/>
                      <a:pt x="1612" y="2019"/>
                      <a:pt x="1646" y="2014"/>
                    </a:cubicBezTo>
                    <a:cubicBezTo>
                      <a:pt x="1677" y="2009"/>
                      <a:pt x="1706" y="2028"/>
                      <a:pt x="1738" y="2023"/>
                    </a:cubicBezTo>
                    <a:cubicBezTo>
                      <a:pt x="1837" y="2007"/>
                      <a:pt x="1949" y="1932"/>
                      <a:pt x="2025" y="1869"/>
                    </a:cubicBezTo>
                    <a:cubicBezTo>
                      <a:pt x="2055" y="1844"/>
                      <a:pt x="2093" y="1829"/>
                      <a:pt x="2122" y="1802"/>
                    </a:cubicBezTo>
                    <a:cubicBezTo>
                      <a:pt x="2168" y="1759"/>
                      <a:pt x="2207" y="1705"/>
                      <a:pt x="2256" y="1665"/>
                    </a:cubicBezTo>
                    <a:cubicBezTo>
                      <a:pt x="2297" y="1631"/>
                      <a:pt x="2346" y="1610"/>
                      <a:pt x="2381" y="1568"/>
                    </a:cubicBezTo>
                    <a:cubicBezTo>
                      <a:pt x="2438" y="1500"/>
                      <a:pt x="2488" y="1423"/>
                      <a:pt x="2539" y="1351"/>
                    </a:cubicBezTo>
                    <a:cubicBezTo>
                      <a:pt x="2548" y="1339"/>
                      <a:pt x="2546" y="1322"/>
                      <a:pt x="2554" y="1308"/>
                    </a:cubicBezTo>
                    <a:cubicBezTo>
                      <a:pt x="2568" y="1283"/>
                      <a:pt x="2592" y="1262"/>
                      <a:pt x="2611" y="1240"/>
                    </a:cubicBezTo>
                    <a:cubicBezTo>
                      <a:pt x="2658" y="1189"/>
                      <a:pt x="2731" y="1170"/>
                      <a:pt x="2771" y="1112"/>
                    </a:cubicBezTo>
                    <a:cubicBezTo>
                      <a:pt x="2808" y="1060"/>
                      <a:pt x="2801" y="997"/>
                      <a:pt x="2820" y="939"/>
                    </a:cubicBezTo>
                    <a:cubicBezTo>
                      <a:pt x="2834" y="894"/>
                      <a:pt x="2864" y="857"/>
                      <a:pt x="2854" y="808"/>
                    </a:cubicBezTo>
                    <a:cubicBezTo>
                      <a:pt x="2823" y="821"/>
                      <a:pt x="2783" y="818"/>
                      <a:pt x="2750" y="816"/>
                    </a:cubicBezTo>
                    <a:cubicBezTo>
                      <a:pt x="2736" y="815"/>
                      <a:pt x="2717" y="803"/>
                      <a:pt x="2704" y="812"/>
                    </a:cubicBezTo>
                    <a:cubicBezTo>
                      <a:pt x="2684" y="827"/>
                      <a:pt x="2688" y="875"/>
                      <a:pt x="2690" y="896"/>
                    </a:cubicBezTo>
                    <a:cubicBezTo>
                      <a:pt x="2623" y="896"/>
                      <a:pt x="2527" y="893"/>
                      <a:pt x="2514" y="808"/>
                    </a:cubicBezTo>
                    <a:cubicBezTo>
                      <a:pt x="2485" y="791"/>
                      <a:pt x="2495" y="733"/>
                      <a:pt x="2526" y="724"/>
                    </a:cubicBezTo>
                    <a:cubicBezTo>
                      <a:pt x="2539" y="696"/>
                      <a:pt x="2557" y="632"/>
                      <a:pt x="2598" y="637"/>
                    </a:cubicBezTo>
                    <a:cubicBezTo>
                      <a:pt x="2635" y="641"/>
                      <a:pt x="2657" y="680"/>
                      <a:pt x="2694" y="684"/>
                    </a:cubicBezTo>
                    <a:cubicBezTo>
                      <a:pt x="2697" y="666"/>
                      <a:pt x="2691" y="649"/>
                      <a:pt x="2695" y="632"/>
                    </a:cubicBezTo>
                    <a:cubicBezTo>
                      <a:pt x="2702" y="594"/>
                      <a:pt x="2727" y="528"/>
                      <a:pt x="2702" y="492"/>
                    </a:cubicBezTo>
                    <a:cubicBezTo>
                      <a:pt x="2711" y="479"/>
                      <a:pt x="2703" y="448"/>
                      <a:pt x="2702" y="432"/>
                    </a:cubicBezTo>
                    <a:cubicBezTo>
                      <a:pt x="2701" y="400"/>
                      <a:pt x="2697" y="345"/>
                      <a:pt x="2682" y="316"/>
                    </a:cubicBezTo>
                    <a:cubicBezTo>
                      <a:pt x="2666" y="287"/>
                      <a:pt x="2637" y="259"/>
                      <a:pt x="2627" y="226"/>
                    </a:cubicBezTo>
                    <a:cubicBezTo>
                      <a:pt x="2616" y="189"/>
                      <a:pt x="2627" y="128"/>
                      <a:pt x="2590" y="100"/>
                    </a:cubicBezTo>
                    <a:cubicBezTo>
                      <a:pt x="2578" y="36"/>
                      <a:pt x="2578" y="36"/>
                      <a:pt x="2578" y="36"/>
                    </a:cubicBezTo>
                    <a:cubicBezTo>
                      <a:pt x="2553" y="34"/>
                      <a:pt x="2526" y="24"/>
                      <a:pt x="2502" y="26"/>
                    </a:cubicBezTo>
                    <a:cubicBezTo>
                      <a:pt x="2470" y="27"/>
                      <a:pt x="2433" y="39"/>
                      <a:pt x="2402" y="34"/>
                    </a:cubicBezTo>
                    <a:cubicBezTo>
                      <a:pt x="2381" y="31"/>
                      <a:pt x="2362" y="15"/>
                      <a:pt x="2342" y="9"/>
                    </a:cubicBezTo>
                    <a:cubicBezTo>
                      <a:pt x="2321" y="3"/>
                      <a:pt x="2292" y="0"/>
                      <a:pt x="2263" y="1"/>
                    </a:cubicBezTo>
                    <a:close/>
                    <a:moveTo>
                      <a:pt x="2102" y="1128"/>
                    </a:moveTo>
                    <a:cubicBezTo>
                      <a:pt x="2126" y="1128"/>
                      <a:pt x="2136" y="1146"/>
                      <a:pt x="2158" y="1152"/>
                    </a:cubicBezTo>
                    <a:cubicBezTo>
                      <a:pt x="2172" y="1188"/>
                      <a:pt x="2210" y="1191"/>
                      <a:pt x="2235" y="1215"/>
                    </a:cubicBezTo>
                    <a:cubicBezTo>
                      <a:pt x="2275" y="1251"/>
                      <a:pt x="2217" y="1302"/>
                      <a:pt x="2194" y="1332"/>
                    </a:cubicBezTo>
                    <a:cubicBezTo>
                      <a:pt x="2194" y="1336"/>
                      <a:pt x="2194" y="1336"/>
                      <a:pt x="2194" y="1336"/>
                    </a:cubicBezTo>
                    <a:cubicBezTo>
                      <a:pt x="2206" y="1352"/>
                      <a:pt x="2206" y="1352"/>
                      <a:pt x="2206" y="1352"/>
                    </a:cubicBezTo>
                    <a:cubicBezTo>
                      <a:pt x="2178" y="1356"/>
                      <a:pt x="2160" y="1377"/>
                      <a:pt x="2134" y="1382"/>
                    </a:cubicBezTo>
                    <a:cubicBezTo>
                      <a:pt x="2112" y="1387"/>
                      <a:pt x="2086" y="1378"/>
                      <a:pt x="2068" y="1394"/>
                    </a:cubicBezTo>
                    <a:cubicBezTo>
                      <a:pt x="2048" y="1411"/>
                      <a:pt x="2036" y="1466"/>
                      <a:pt x="2013" y="1473"/>
                    </a:cubicBezTo>
                    <a:cubicBezTo>
                      <a:pt x="1982" y="1483"/>
                      <a:pt x="1951" y="1457"/>
                      <a:pt x="1933" y="1436"/>
                    </a:cubicBezTo>
                    <a:cubicBezTo>
                      <a:pt x="1896" y="1396"/>
                      <a:pt x="1864" y="1351"/>
                      <a:pt x="1842" y="1300"/>
                    </a:cubicBezTo>
                    <a:cubicBezTo>
                      <a:pt x="1869" y="1294"/>
                      <a:pt x="1890" y="1287"/>
                      <a:pt x="1902" y="1260"/>
                    </a:cubicBezTo>
                    <a:cubicBezTo>
                      <a:pt x="1914" y="1264"/>
                      <a:pt x="1914" y="1264"/>
                      <a:pt x="1914" y="1264"/>
                    </a:cubicBezTo>
                    <a:cubicBezTo>
                      <a:pt x="1923" y="1201"/>
                      <a:pt x="1986" y="1182"/>
                      <a:pt x="2034" y="1157"/>
                    </a:cubicBezTo>
                    <a:cubicBezTo>
                      <a:pt x="2055" y="1146"/>
                      <a:pt x="2078" y="1128"/>
                      <a:pt x="2102" y="1128"/>
                    </a:cubicBezTo>
                    <a:close/>
                  </a:path>
                </a:pathLst>
              </a:custGeom>
              <a:solidFill>
                <a:srgbClr val="CCCCCC"/>
              </a:solidFill>
              <a:ln w="3175">
                <a:noFill/>
                <a:round/>
                <a:headEnd/>
                <a:tailEnd/>
              </a:ln>
            </p:spPr>
            <p:txBody>
              <a:bodyPr vert="horz" wrap="square" lIns="121920" tIns="60960" rIns="121920" bIns="60960" numCol="1" anchor="t" anchorCtr="0" compatLnSpc="1">
                <a:prstTxWarp prst="textNoShape">
                  <a:avLst/>
                </a:prstTxWarp>
              </a:bodyPr>
              <a:lstStyle/>
              <a:p>
                <a:endParaRPr lang="de-DE"/>
              </a:p>
            </p:txBody>
          </p:sp>
          <p:sp>
            <p:nvSpPr>
              <p:cNvPr id="302" name="Freeform 37">
                <a:extLst>
                  <a:ext uri="{FF2B5EF4-FFF2-40B4-BE49-F238E27FC236}">
                    <a16:creationId xmlns:a16="http://schemas.microsoft.com/office/drawing/2014/main" id="{B71276EC-DD58-FA71-A581-3398991D22AC}"/>
                  </a:ext>
                </a:extLst>
              </p:cNvPr>
              <p:cNvSpPr>
                <a:spLocks/>
              </p:cNvSpPr>
              <p:nvPr/>
            </p:nvSpPr>
            <p:spPr bwMode="auto">
              <a:xfrm>
                <a:off x="3064351" y="3274876"/>
                <a:ext cx="1588" cy="1588"/>
              </a:xfrm>
              <a:custGeom>
                <a:avLst/>
                <a:gdLst/>
                <a:ahLst/>
                <a:cxnLst>
                  <a:cxn ang="0">
                    <a:pos x="0" y="0"/>
                  </a:cxn>
                  <a:cxn ang="0">
                    <a:pos x="0" y="1"/>
                  </a:cxn>
                  <a:cxn ang="0">
                    <a:pos x="0" y="0"/>
                  </a:cxn>
                </a:cxnLst>
                <a:rect l="0" t="0" r="r" b="b"/>
                <a:pathLst>
                  <a:path h="1">
                    <a:moveTo>
                      <a:pt x="0" y="0"/>
                    </a:moveTo>
                    <a:lnTo>
                      <a:pt x="0" y="1"/>
                    </a:lnTo>
                    <a:lnTo>
                      <a:pt x="0" y="0"/>
                    </a:lnTo>
                    <a:close/>
                  </a:path>
                </a:pathLst>
              </a:custGeom>
              <a:grpFill/>
              <a:ln w="3175">
                <a:noFill/>
                <a:round/>
                <a:headEnd/>
                <a:tailEnd/>
              </a:ln>
            </p:spPr>
            <p:txBody>
              <a:bodyPr vert="horz" wrap="square" lIns="121920" tIns="60960" rIns="121920" bIns="60960" numCol="1" anchor="t" anchorCtr="0" compatLnSpc="1">
                <a:prstTxWarp prst="textNoShape">
                  <a:avLst/>
                </a:prstTxWarp>
              </a:bodyPr>
              <a:lstStyle/>
              <a:p>
                <a:endParaRPr lang="de-DE"/>
              </a:p>
            </p:txBody>
          </p:sp>
          <p:sp>
            <p:nvSpPr>
              <p:cNvPr id="303" name="Freeform 38">
                <a:extLst>
                  <a:ext uri="{FF2B5EF4-FFF2-40B4-BE49-F238E27FC236}">
                    <a16:creationId xmlns:a16="http://schemas.microsoft.com/office/drawing/2014/main" id="{FE211889-52A3-7A38-899C-D7FE7DF4479F}"/>
                  </a:ext>
                </a:extLst>
              </p:cNvPr>
              <p:cNvSpPr>
                <a:spLocks/>
              </p:cNvSpPr>
              <p:nvPr/>
            </p:nvSpPr>
            <p:spPr bwMode="auto">
              <a:xfrm>
                <a:off x="2546826" y="3078026"/>
                <a:ext cx="533400" cy="822325"/>
              </a:xfrm>
              <a:custGeom>
                <a:avLst/>
                <a:gdLst/>
                <a:ahLst/>
                <a:cxnLst>
                  <a:cxn ang="0">
                    <a:pos x="1320" y="184"/>
                  </a:cxn>
                  <a:cxn ang="0">
                    <a:pos x="1156" y="190"/>
                  </a:cxn>
                  <a:cxn ang="0">
                    <a:pos x="1040" y="212"/>
                  </a:cxn>
                  <a:cxn ang="0">
                    <a:pos x="928" y="191"/>
                  </a:cxn>
                  <a:cxn ang="0">
                    <a:pos x="760" y="224"/>
                  </a:cxn>
                  <a:cxn ang="0">
                    <a:pos x="746" y="392"/>
                  </a:cxn>
                  <a:cxn ang="0">
                    <a:pos x="828" y="546"/>
                  </a:cxn>
                  <a:cxn ang="0">
                    <a:pos x="978" y="732"/>
                  </a:cxn>
                  <a:cxn ang="0">
                    <a:pos x="962" y="967"/>
                  </a:cxn>
                  <a:cxn ang="0">
                    <a:pos x="852" y="1048"/>
                  </a:cxn>
                  <a:cxn ang="0">
                    <a:pos x="864" y="1128"/>
                  </a:cxn>
                  <a:cxn ang="0">
                    <a:pos x="732" y="988"/>
                  </a:cxn>
                  <a:cxn ang="0">
                    <a:pos x="716" y="928"/>
                  </a:cxn>
                  <a:cxn ang="0">
                    <a:pos x="760" y="760"/>
                  </a:cxn>
                  <a:cxn ang="0">
                    <a:pos x="732" y="676"/>
                  </a:cxn>
                  <a:cxn ang="0">
                    <a:pos x="544" y="644"/>
                  </a:cxn>
                  <a:cxn ang="0">
                    <a:pos x="128" y="739"/>
                  </a:cxn>
                  <a:cxn ang="0">
                    <a:pos x="35" y="908"/>
                  </a:cxn>
                  <a:cxn ang="0">
                    <a:pos x="176" y="966"/>
                  </a:cxn>
                  <a:cxn ang="0">
                    <a:pos x="268" y="1005"/>
                  </a:cxn>
                  <a:cxn ang="0">
                    <a:pos x="396" y="1050"/>
                  </a:cxn>
                  <a:cxn ang="0">
                    <a:pos x="481" y="1188"/>
                  </a:cxn>
                  <a:cxn ang="0">
                    <a:pos x="496" y="1368"/>
                  </a:cxn>
                  <a:cxn ang="0">
                    <a:pos x="429" y="1472"/>
                  </a:cxn>
                  <a:cxn ang="0">
                    <a:pos x="446" y="1544"/>
                  </a:cxn>
                  <a:cxn ang="0">
                    <a:pos x="487" y="1632"/>
                  </a:cxn>
                  <a:cxn ang="0">
                    <a:pos x="397" y="1757"/>
                  </a:cxn>
                  <a:cxn ang="0">
                    <a:pos x="388" y="1876"/>
                  </a:cxn>
                  <a:cxn ang="0">
                    <a:pos x="229" y="2200"/>
                  </a:cxn>
                  <a:cxn ang="0">
                    <a:pos x="311" y="2432"/>
                  </a:cxn>
                  <a:cxn ang="0">
                    <a:pos x="299" y="2664"/>
                  </a:cxn>
                  <a:cxn ang="0">
                    <a:pos x="320" y="2770"/>
                  </a:cxn>
                  <a:cxn ang="0">
                    <a:pos x="316" y="2846"/>
                  </a:cxn>
                  <a:cxn ang="0">
                    <a:pos x="488" y="2702"/>
                  </a:cxn>
                  <a:cxn ang="0">
                    <a:pos x="620" y="2539"/>
                  </a:cxn>
                  <a:cxn ang="0">
                    <a:pos x="900" y="2324"/>
                  </a:cxn>
                  <a:cxn ang="0">
                    <a:pos x="948" y="2156"/>
                  </a:cxn>
                  <a:cxn ang="0">
                    <a:pos x="916" y="2116"/>
                  </a:cxn>
                  <a:cxn ang="0">
                    <a:pos x="908" y="2080"/>
                  </a:cxn>
                  <a:cxn ang="0">
                    <a:pos x="900" y="2012"/>
                  </a:cxn>
                  <a:cxn ang="0">
                    <a:pos x="850" y="1868"/>
                  </a:cxn>
                  <a:cxn ang="0">
                    <a:pos x="840" y="1772"/>
                  </a:cxn>
                  <a:cxn ang="0">
                    <a:pos x="800" y="1644"/>
                  </a:cxn>
                  <a:cxn ang="0">
                    <a:pos x="960" y="1501"/>
                  </a:cxn>
                  <a:cxn ang="0">
                    <a:pos x="1028" y="1468"/>
                  </a:cxn>
                  <a:cxn ang="0">
                    <a:pos x="1220" y="1270"/>
                  </a:cxn>
                  <a:cxn ang="0">
                    <a:pos x="1546" y="1132"/>
                  </a:cxn>
                  <a:cxn ang="0">
                    <a:pos x="1688" y="1004"/>
                  </a:cxn>
                  <a:cxn ang="0">
                    <a:pos x="1704" y="1000"/>
                  </a:cxn>
                  <a:cxn ang="0">
                    <a:pos x="1801" y="875"/>
                  </a:cxn>
                  <a:cxn ang="0">
                    <a:pos x="1816" y="688"/>
                  </a:cxn>
                  <a:cxn ang="0">
                    <a:pos x="1800" y="648"/>
                  </a:cxn>
                  <a:cxn ang="0">
                    <a:pos x="1808" y="540"/>
                  </a:cxn>
                  <a:cxn ang="0">
                    <a:pos x="1808" y="508"/>
                  </a:cxn>
                  <a:cxn ang="0">
                    <a:pos x="1812" y="432"/>
                  </a:cxn>
                  <a:cxn ang="0">
                    <a:pos x="1780" y="440"/>
                  </a:cxn>
                  <a:cxn ang="0">
                    <a:pos x="1820" y="400"/>
                  </a:cxn>
                  <a:cxn ang="0">
                    <a:pos x="1779" y="212"/>
                  </a:cxn>
                  <a:cxn ang="0">
                    <a:pos x="1816" y="68"/>
                  </a:cxn>
                  <a:cxn ang="0">
                    <a:pos x="1780" y="0"/>
                  </a:cxn>
                  <a:cxn ang="0">
                    <a:pos x="1572" y="113"/>
                  </a:cxn>
                  <a:cxn ang="0">
                    <a:pos x="1432" y="153"/>
                  </a:cxn>
                  <a:cxn ang="0">
                    <a:pos x="1324" y="144"/>
                  </a:cxn>
                </a:cxnLst>
                <a:rect l="0" t="0" r="r" b="b"/>
                <a:pathLst>
                  <a:path w="1868" h="2879">
                    <a:moveTo>
                      <a:pt x="1324" y="144"/>
                    </a:moveTo>
                    <a:cubicBezTo>
                      <a:pt x="1320" y="184"/>
                      <a:pt x="1320" y="184"/>
                      <a:pt x="1320" y="184"/>
                    </a:cubicBezTo>
                    <a:cubicBezTo>
                      <a:pt x="1244" y="212"/>
                      <a:pt x="1244" y="212"/>
                      <a:pt x="1244" y="212"/>
                    </a:cubicBezTo>
                    <a:cubicBezTo>
                      <a:pt x="1156" y="190"/>
                      <a:pt x="1156" y="190"/>
                      <a:pt x="1156" y="190"/>
                    </a:cubicBezTo>
                    <a:cubicBezTo>
                      <a:pt x="1116" y="213"/>
                      <a:pt x="1116" y="213"/>
                      <a:pt x="1116" y="213"/>
                    </a:cubicBezTo>
                    <a:cubicBezTo>
                      <a:pt x="1040" y="212"/>
                      <a:pt x="1040" y="212"/>
                      <a:pt x="1040" y="212"/>
                    </a:cubicBezTo>
                    <a:cubicBezTo>
                      <a:pt x="1046" y="183"/>
                      <a:pt x="1002" y="160"/>
                      <a:pt x="976" y="165"/>
                    </a:cubicBezTo>
                    <a:cubicBezTo>
                      <a:pt x="956" y="169"/>
                      <a:pt x="947" y="188"/>
                      <a:pt x="928" y="191"/>
                    </a:cubicBezTo>
                    <a:cubicBezTo>
                      <a:pt x="882" y="199"/>
                      <a:pt x="816" y="169"/>
                      <a:pt x="773" y="190"/>
                    </a:cubicBezTo>
                    <a:cubicBezTo>
                      <a:pt x="761" y="196"/>
                      <a:pt x="764" y="213"/>
                      <a:pt x="760" y="224"/>
                    </a:cubicBezTo>
                    <a:cubicBezTo>
                      <a:pt x="750" y="248"/>
                      <a:pt x="728" y="266"/>
                      <a:pt x="722" y="292"/>
                    </a:cubicBezTo>
                    <a:cubicBezTo>
                      <a:pt x="714" y="324"/>
                      <a:pt x="739" y="362"/>
                      <a:pt x="746" y="392"/>
                    </a:cubicBezTo>
                    <a:cubicBezTo>
                      <a:pt x="755" y="428"/>
                      <a:pt x="740" y="479"/>
                      <a:pt x="759" y="512"/>
                    </a:cubicBezTo>
                    <a:cubicBezTo>
                      <a:pt x="774" y="536"/>
                      <a:pt x="807" y="526"/>
                      <a:pt x="828" y="546"/>
                    </a:cubicBezTo>
                    <a:cubicBezTo>
                      <a:pt x="865" y="583"/>
                      <a:pt x="893" y="626"/>
                      <a:pt x="925" y="667"/>
                    </a:cubicBezTo>
                    <a:cubicBezTo>
                      <a:pt x="942" y="687"/>
                      <a:pt x="970" y="706"/>
                      <a:pt x="978" y="732"/>
                    </a:cubicBezTo>
                    <a:cubicBezTo>
                      <a:pt x="987" y="765"/>
                      <a:pt x="971" y="789"/>
                      <a:pt x="972" y="820"/>
                    </a:cubicBezTo>
                    <a:cubicBezTo>
                      <a:pt x="973" y="862"/>
                      <a:pt x="994" y="931"/>
                      <a:pt x="962" y="967"/>
                    </a:cubicBezTo>
                    <a:cubicBezTo>
                      <a:pt x="941" y="991"/>
                      <a:pt x="915" y="969"/>
                      <a:pt x="892" y="985"/>
                    </a:cubicBezTo>
                    <a:cubicBezTo>
                      <a:pt x="869" y="1002"/>
                      <a:pt x="879" y="1034"/>
                      <a:pt x="852" y="1048"/>
                    </a:cubicBezTo>
                    <a:cubicBezTo>
                      <a:pt x="854" y="1077"/>
                      <a:pt x="919" y="1151"/>
                      <a:pt x="848" y="1152"/>
                    </a:cubicBezTo>
                    <a:cubicBezTo>
                      <a:pt x="864" y="1128"/>
                      <a:pt x="864" y="1128"/>
                      <a:pt x="864" y="1128"/>
                    </a:cubicBezTo>
                    <a:cubicBezTo>
                      <a:pt x="864" y="1100"/>
                      <a:pt x="864" y="1100"/>
                      <a:pt x="864" y="1100"/>
                    </a:cubicBezTo>
                    <a:cubicBezTo>
                      <a:pt x="811" y="1085"/>
                      <a:pt x="770" y="1026"/>
                      <a:pt x="732" y="988"/>
                    </a:cubicBezTo>
                    <a:cubicBezTo>
                      <a:pt x="732" y="984"/>
                      <a:pt x="732" y="984"/>
                      <a:pt x="732" y="984"/>
                    </a:cubicBezTo>
                    <a:cubicBezTo>
                      <a:pt x="747" y="961"/>
                      <a:pt x="709" y="951"/>
                      <a:pt x="716" y="928"/>
                    </a:cubicBezTo>
                    <a:cubicBezTo>
                      <a:pt x="727" y="896"/>
                      <a:pt x="758" y="866"/>
                      <a:pt x="765" y="832"/>
                    </a:cubicBezTo>
                    <a:cubicBezTo>
                      <a:pt x="769" y="811"/>
                      <a:pt x="762" y="782"/>
                      <a:pt x="760" y="760"/>
                    </a:cubicBezTo>
                    <a:cubicBezTo>
                      <a:pt x="758" y="734"/>
                      <a:pt x="761" y="710"/>
                      <a:pt x="736" y="696"/>
                    </a:cubicBezTo>
                    <a:cubicBezTo>
                      <a:pt x="732" y="676"/>
                      <a:pt x="732" y="676"/>
                      <a:pt x="732" y="676"/>
                    </a:cubicBezTo>
                    <a:cubicBezTo>
                      <a:pt x="600" y="699"/>
                      <a:pt x="600" y="699"/>
                      <a:pt x="600" y="699"/>
                    </a:cubicBezTo>
                    <a:cubicBezTo>
                      <a:pt x="544" y="644"/>
                      <a:pt x="544" y="644"/>
                      <a:pt x="544" y="644"/>
                    </a:cubicBezTo>
                    <a:cubicBezTo>
                      <a:pt x="540" y="586"/>
                      <a:pt x="447" y="637"/>
                      <a:pt x="416" y="649"/>
                    </a:cubicBezTo>
                    <a:cubicBezTo>
                      <a:pt x="323" y="686"/>
                      <a:pt x="223" y="712"/>
                      <a:pt x="128" y="739"/>
                    </a:cubicBezTo>
                    <a:cubicBezTo>
                      <a:pt x="86" y="750"/>
                      <a:pt x="42" y="776"/>
                      <a:pt x="0" y="780"/>
                    </a:cubicBezTo>
                    <a:cubicBezTo>
                      <a:pt x="35" y="908"/>
                      <a:pt x="35" y="908"/>
                      <a:pt x="35" y="908"/>
                    </a:cubicBezTo>
                    <a:cubicBezTo>
                      <a:pt x="42" y="960"/>
                      <a:pt x="42" y="960"/>
                      <a:pt x="42" y="960"/>
                    </a:cubicBezTo>
                    <a:cubicBezTo>
                      <a:pt x="176" y="966"/>
                      <a:pt x="176" y="966"/>
                      <a:pt x="176" y="966"/>
                    </a:cubicBezTo>
                    <a:cubicBezTo>
                      <a:pt x="212" y="990"/>
                      <a:pt x="212" y="990"/>
                      <a:pt x="212" y="990"/>
                    </a:cubicBezTo>
                    <a:cubicBezTo>
                      <a:pt x="268" y="1005"/>
                      <a:pt x="268" y="1005"/>
                      <a:pt x="268" y="1005"/>
                    </a:cubicBezTo>
                    <a:cubicBezTo>
                      <a:pt x="304" y="1037"/>
                      <a:pt x="304" y="1037"/>
                      <a:pt x="304" y="1037"/>
                    </a:cubicBezTo>
                    <a:cubicBezTo>
                      <a:pt x="396" y="1050"/>
                      <a:pt x="396" y="1050"/>
                      <a:pt x="396" y="1050"/>
                    </a:cubicBezTo>
                    <a:cubicBezTo>
                      <a:pt x="476" y="1092"/>
                      <a:pt x="476" y="1092"/>
                      <a:pt x="476" y="1092"/>
                    </a:cubicBezTo>
                    <a:cubicBezTo>
                      <a:pt x="453" y="1129"/>
                      <a:pt x="478" y="1149"/>
                      <a:pt x="481" y="1188"/>
                    </a:cubicBezTo>
                    <a:cubicBezTo>
                      <a:pt x="487" y="1241"/>
                      <a:pt x="465" y="1289"/>
                      <a:pt x="484" y="1340"/>
                    </a:cubicBezTo>
                    <a:cubicBezTo>
                      <a:pt x="472" y="1351"/>
                      <a:pt x="485" y="1361"/>
                      <a:pt x="496" y="1368"/>
                    </a:cubicBezTo>
                    <a:cubicBezTo>
                      <a:pt x="470" y="1399"/>
                      <a:pt x="472" y="1401"/>
                      <a:pt x="468" y="1440"/>
                    </a:cubicBezTo>
                    <a:cubicBezTo>
                      <a:pt x="447" y="1437"/>
                      <a:pt x="423" y="1446"/>
                      <a:pt x="429" y="1472"/>
                    </a:cubicBezTo>
                    <a:cubicBezTo>
                      <a:pt x="433" y="1489"/>
                      <a:pt x="456" y="1487"/>
                      <a:pt x="459" y="1504"/>
                    </a:cubicBezTo>
                    <a:cubicBezTo>
                      <a:pt x="463" y="1519"/>
                      <a:pt x="449" y="1530"/>
                      <a:pt x="446" y="1544"/>
                    </a:cubicBezTo>
                    <a:cubicBezTo>
                      <a:pt x="443" y="1556"/>
                      <a:pt x="452" y="1569"/>
                      <a:pt x="456" y="1580"/>
                    </a:cubicBezTo>
                    <a:cubicBezTo>
                      <a:pt x="465" y="1600"/>
                      <a:pt x="493" y="1607"/>
                      <a:pt x="487" y="1632"/>
                    </a:cubicBezTo>
                    <a:cubicBezTo>
                      <a:pt x="481" y="1662"/>
                      <a:pt x="456" y="1709"/>
                      <a:pt x="434" y="1731"/>
                    </a:cubicBezTo>
                    <a:cubicBezTo>
                      <a:pt x="423" y="1742"/>
                      <a:pt x="405" y="1744"/>
                      <a:pt x="397" y="1757"/>
                    </a:cubicBezTo>
                    <a:cubicBezTo>
                      <a:pt x="386" y="1774"/>
                      <a:pt x="400" y="1790"/>
                      <a:pt x="396" y="1808"/>
                    </a:cubicBezTo>
                    <a:cubicBezTo>
                      <a:pt x="389" y="1840"/>
                      <a:pt x="363" y="1842"/>
                      <a:pt x="388" y="1876"/>
                    </a:cubicBezTo>
                    <a:cubicBezTo>
                      <a:pt x="306" y="1914"/>
                      <a:pt x="270" y="2031"/>
                      <a:pt x="184" y="2064"/>
                    </a:cubicBezTo>
                    <a:cubicBezTo>
                      <a:pt x="198" y="2108"/>
                      <a:pt x="220" y="2154"/>
                      <a:pt x="229" y="2200"/>
                    </a:cubicBezTo>
                    <a:cubicBezTo>
                      <a:pt x="233" y="2217"/>
                      <a:pt x="225" y="2235"/>
                      <a:pt x="231" y="2252"/>
                    </a:cubicBezTo>
                    <a:cubicBezTo>
                      <a:pt x="255" y="2315"/>
                      <a:pt x="302" y="2363"/>
                      <a:pt x="311" y="2432"/>
                    </a:cubicBezTo>
                    <a:cubicBezTo>
                      <a:pt x="316" y="2477"/>
                      <a:pt x="316" y="2535"/>
                      <a:pt x="311" y="2580"/>
                    </a:cubicBezTo>
                    <a:cubicBezTo>
                      <a:pt x="307" y="2606"/>
                      <a:pt x="296" y="2639"/>
                      <a:pt x="299" y="2664"/>
                    </a:cubicBezTo>
                    <a:cubicBezTo>
                      <a:pt x="301" y="2684"/>
                      <a:pt x="316" y="2713"/>
                      <a:pt x="322" y="2731"/>
                    </a:cubicBezTo>
                    <a:cubicBezTo>
                      <a:pt x="327" y="2743"/>
                      <a:pt x="319" y="2757"/>
                      <a:pt x="320" y="2770"/>
                    </a:cubicBezTo>
                    <a:cubicBezTo>
                      <a:pt x="322" y="2796"/>
                      <a:pt x="332" y="2819"/>
                      <a:pt x="332" y="2846"/>
                    </a:cubicBezTo>
                    <a:cubicBezTo>
                      <a:pt x="316" y="2846"/>
                      <a:pt x="316" y="2846"/>
                      <a:pt x="316" y="2846"/>
                    </a:cubicBezTo>
                    <a:cubicBezTo>
                      <a:pt x="339" y="2879"/>
                      <a:pt x="435" y="2862"/>
                      <a:pt x="472" y="2862"/>
                    </a:cubicBezTo>
                    <a:cubicBezTo>
                      <a:pt x="488" y="2702"/>
                      <a:pt x="488" y="2702"/>
                      <a:pt x="488" y="2702"/>
                    </a:cubicBezTo>
                    <a:cubicBezTo>
                      <a:pt x="415" y="2710"/>
                      <a:pt x="468" y="2612"/>
                      <a:pt x="500" y="2595"/>
                    </a:cubicBezTo>
                    <a:cubicBezTo>
                      <a:pt x="538" y="2575"/>
                      <a:pt x="578" y="2552"/>
                      <a:pt x="620" y="2539"/>
                    </a:cubicBezTo>
                    <a:cubicBezTo>
                      <a:pt x="746" y="2500"/>
                      <a:pt x="919" y="2469"/>
                      <a:pt x="932" y="2308"/>
                    </a:cubicBezTo>
                    <a:cubicBezTo>
                      <a:pt x="900" y="2324"/>
                      <a:pt x="900" y="2324"/>
                      <a:pt x="900" y="2324"/>
                    </a:cubicBezTo>
                    <a:cubicBezTo>
                      <a:pt x="900" y="2281"/>
                      <a:pt x="917" y="2191"/>
                      <a:pt x="948" y="2160"/>
                    </a:cubicBezTo>
                    <a:cubicBezTo>
                      <a:pt x="948" y="2156"/>
                      <a:pt x="948" y="2156"/>
                      <a:pt x="948" y="2156"/>
                    </a:cubicBezTo>
                    <a:cubicBezTo>
                      <a:pt x="928" y="2156"/>
                      <a:pt x="928" y="2156"/>
                      <a:pt x="928" y="2156"/>
                    </a:cubicBezTo>
                    <a:cubicBezTo>
                      <a:pt x="916" y="2116"/>
                      <a:pt x="916" y="2116"/>
                      <a:pt x="916" y="2116"/>
                    </a:cubicBezTo>
                    <a:cubicBezTo>
                      <a:pt x="946" y="2090"/>
                      <a:pt x="930" y="2043"/>
                      <a:pt x="924" y="2012"/>
                    </a:cubicBezTo>
                    <a:cubicBezTo>
                      <a:pt x="892" y="2023"/>
                      <a:pt x="904" y="2053"/>
                      <a:pt x="908" y="2080"/>
                    </a:cubicBezTo>
                    <a:cubicBezTo>
                      <a:pt x="885" y="2067"/>
                      <a:pt x="889" y="2036"/>
                      <a:pt x="900" y="2016"/>
                    </a:cubicBezTo>
                    <a:cubicBezTo>
                      <a:pt x="900" y="2012"/>
                      <a:pt x="900" y="2012"/>
                      <a:pt x="900" y="2012"/>
                    </a:cubicBezTo>
                    <a:cubicBezTo>
                      <a:pt x="886" y="1940"/>
                      <a:pt x="886" y="1940"/>
                      <a:pt x="886" y="1940"/>
                    </a:cubicBezTo>
                    <a:cubicBezTo>
                      <a:pt x="850" y="1868"/>
                      <a:pt x="850" y="1868"/>
                      <a:pt x="850" y="1868"/>
                    </a:cubicBezTo>
                    <a:cubicBezTo>
                      <a:pt x="857" y="1820"/>
                      <a:pt x="857" y="1820"/>
                      <a:pt x="857" y="1820"/>
                    </a:cubicBezTo>
                    <a:cubicBezTo>
                      <a:pt x="840" y="1772"/>
                      <a:pt x="840" y="1772"/>
                      <a:pt x="840" y="1772"/>
                    </a:cubicBezTo>
                    <a:cubicBezTo>
                      <a:pt x="787" y="1759"/>
                      <a:pt x="787" y="1732"/>
                      <a:pt x="793" y="1688"/>
                    </a:cubicBezTo>
                    <a:cubicBezTo>
                      <a:pt x="795" y="1673"/>
                      <a:pt x="790" y="1656"/>
                      <a:pt x="800" y="1644"/>
                    </a:cubicBezTo>
                    <a:cubicBezTo>
                      <a:pt x="796" y="1628"/>
                      <a:pt x="796" y="1628"/>
                      <a:pt x="796" y="1628"/>
                    </a:cubicBezTo>
                    <a:cubicBezTo>
                      <a:pt x="858" y="1642"/>
                      <a:pt x="921" y="1537"/>
                      <a:pt x="960" y="1501"/>
                    </a:cubicBezTo>
                    <a:cubicBezTo>
                      <a:pt x="979" y="1483"/>
                      <a:pt x="1004" y="1473"/>
                      <a:pt x="1024" y="1456"/>
                    </a:cubicBezTo>
                    <a:cubicBezTo>
                      <a:pt x="1028" y="1468"/>
                      <a:pt x="1028" y="1468"/>
                      <a:pt x="1028" y="1468"/>
                    </a:cubicBezTo>
                    <a:cubicBezTo>
                      <a:pt x="1061" y="1460"/>
                      <a:pt x="1076" y="1433"/>
                      <a:pt x="1097" y="1409"/>
                    </a:cubicBezTo>
                    <a:cubicBezTo>
                      <a:pt x="1134" y="1365"/>
                      <a:pt x="1175" y="1305"/>
                      <a:pt x="1220" y="1270"/>
                    </a:cubicBezTo>
                    <a:cubicBezTo>
                      <a:pt x="1286" y="1219"/>
                      <a:pt x="1374" y="1183"/>
                      <a:pt x="1452" y="1154"/>
                    </a:cubicBezTo>
                    <a:cubicBezTo>
                      <a:pt x="1481" y="1143"/>
                      <a:pt x="1520" y="1151"/>
                      <a:pt x="1546" y="1132"/>
                    </a:cubicBezTo>
                    <a:cubicBezTo>
                      <a:pt x="1560" y="1122"/>
                      <a:pt x="1565" y="1105"/>
                      <a:pt x="1580" y="1095"/>
                    </a:cubicBezTo>
                    <a:cubicBezTo>
                      <a:pt x="1611" y="1074"/>
                      <a:pt x="1701" y="1052"/>
                      <a:pt x="1688" y="1004"/>
                    </a:cubicBezTo>
                    <a:cubicBezTo>
                      <a:pt x="1696" y="996"/>
                      <a:pt x="1696" y="996"/>
                      <a:pt x="1696" y="996"/>
                    </a:cubicBezTo>
                    <a:cubicBezTo>
                      <a:pt x="1704" y="1000"/>
                      <a:pt x="1704" y="1000"/>
                      <a:pt x="1704" y="1000"/>
                    </a:cubicBezTo>
                    <a:cubicBezTo>
                      <a:pt x="1716" y="982"/>
                      <a:pt x="1723" y="962"/>
                      <a:pt x="1735" y="945"/>
                    </a:cubicBezTo>
                    <a:cubicBezTo>
                      <a:pt x="1752" y="919"/>
                      <a:pt x="1782" y="900"/>
                      <a:pt x="1801" y="875"/>
                    </a:cubicBezTo>
                    <a:cubicBezTo>
                      <a:pt x="1822" y="848"/>
                      <a:pt x="1831" y="809"/>
                      <a:pt x="1840" y="776"/>
                    </a:cubicBezTo>
                    <a:cubicBezTo>
                      <a:pt x="1848" y="749"/>
                      <a:pt x="1868" y="667"/>
                      <a:pt x="1816" y="688"/>
                    </a:cubicBezTo>
                    <a:cubicBezTo>
                      <a:pt x="1828" y="671"/>
                      <a:pt x="1832" y="660"/>
                      <a:pt x="1824" y="640"/>
                    </a:cubicBezTo>
                    <a:cubicBezTo>
                      <a:pt x="1800" y="648"/>
                      <a:pt x="1800" y="648"/>
                      <a:pt x="1800" y="648"/>
                    </a:cubicBezTo>
                    <a:cubicBezTo>
                      <a:pt x="1800" y="644"/>
                      <a:pt x="1800" y="644"/>
                      <a:pt x="1800" y="644"/>
                    </a:cubicBezTo>
                    <a:cubicBezTo>
                      <a:pt x="1839" y="618"/>
                      <a:pt x="1789" y="575"/>
                      <a:pt x="1808" y="540"/>
                    </a:cubicBezTo>
                    <a:cubicBezTo>
                      <a:pt x="1808" y="536"/>
                      <a:pt x="1808" y="536"/>
                      <a:pt x="1808" y="536"/>
                    </a:cubicBezTo>
                    <a:cubicBezTo>
                      <a:pt x="1801" y="524"/>
                      <a:pt x="1800" y="519"/>
                      <a:pt x="1808" y="508"/>
                    </a:cubicBezTo>
                    <a:cubicBezTo>
                      <a:pt x="1808" y="504"/>
                      <a:pt x="1808" y="504"/>
                      <a:pt x="1808" y="504"/>
                    </a:cubicBezTo>
                    <a:cubicBezTo>
                      <a:pt x="1795" y="484"/>
                      <a:pt x="1803" y="453"/>
                      <a:pt x="1812" y="432"/>
                    </a:cubicBezTo>
                    <a:cubicBezTo>
                      <a:pt x="1798" y="428"/>
                      <a:pt x="1791" y="428"/>
                      <a:pt x="1784" y="440"/>
                    </a:cubicBezTo>
                    <a:cubicBezTo>
                      <a:pt x="1780" y="440"/>
                      <a:pt x="1780" y="440"/>
                      <a:pt x="1780" y="440"/>
                    </a:cubicBezTo>
                    <a:cubicBezTo>
                      <a:pt x="1780" y="424"/>
                      <a:pt x="1780" y="424"/>
                      <a:pt x="1780" y="424"/>
                    </a:cubicBezTo>
                    <a:cubicBezTo>
                      <a:pt x="1820" y="400"/>
                      <a:pt x="1820" y="400"/>
                      <a:pt x="1820" y="400"/>
                    </a:cubicBezTo>
                    <a:cubicBezTo>
                      <a:pt x="1788" y="352"/>
                      <a:pt x="1788" y="352"/>
                      <a:pt x="1788" y="352"/>
                    </a:cubicBezTo>
                    <a:cubicBezTo>
                      <a:pt x="1809" y="302"/>
                      <a:pt x="1784" y="261"/>
                      <a:pt x="1779" y="212"/>
                    </a:cubicBezTo>
                    <a:cubicBezTo>
                      <a:pt x="1775" y="179"/>
                      <a:pt x="1785" y="142"/>
                      <a:pt x="1796" y="112"/>
                    </a:cubicBezTo>
                    <a:cubicBezTo>
                      <a:pt x="1804" y="92"/>
                      <a:pt x="1796" y="82"/>
                      <a:pt x="1816" y="68"/>
                    </a:cubicBezTo>
                    <a:cubicBezTo>
                      <a:pt x="1796" y="52"/>
                      <a:pt x="1796" y="52"/>
                      <a:pt x="1796" y="52"/>
                    </a:cubicBezTo>
                    <a:cubicBezTo>
                      <a:pt x="1806" y="37"/>
                      <a:pt x="1807" y="0"/>
                      <a:pt x="1780" y="0"/>
                    </a:cubicBezTo>
                    <a:cubicBezTo>
                      <a:pt x="1758" y="0"/>
                      <a:pt x="1725" y="35"/>
                      <a:pt x="1708" y="46"/>
                    </a:cubicBezTo>
                    <a:cubicBezTo>
                      <a:pt x="1670" y="72"/>
                      <a:pt x="1614" y="98"/>
                      <a:pt x="1572" y="113"/>
                    </a:cubicBezTo>
                    <a:cubicBezTo>
                      <a:pt x="1554" y="119"/>
                      <a:pt x="1534" y="110"/>
                      <a:pt x="1516" y="116"/>
                    </a:cubicBezTo>
                    <a:cubicBezTo>
                      <a:pt x="1490" y="124"/>
                      <a:pt x="1457" y="153"/>
                      <a:pt x="1432" y="153"/>
                    </a:cubicBezTo>
                    <a:cubicBezTo>
                      <a:pt x="1412" y="153"/>
                      <a:pt x="1391" y="138"/>
                      <a:pt x="1372" y="135"/>
                    </a:cubicBezTo>
                    <a:cubicBezTo>
                      <a:pt x="1356" y="132"/>
                      <a:pt x="1339" y="140"/>
                      <a:pt x="1324" y="144"/>
                    </a:cubicBezTo>
                  </a:path>
                </a:pathLst>
              </a:custGeom>
              <a:solidFill>
                <a:srgbClr val="1AA4E1"/>
              </a:solidFill>
              <a:ln w="3175">
                <a:solidFill>
                  <a:schemeClr val="bg1"/>
                </a:solidFill>
                <a:round/>
                <a:headEnd/>
                <a:tailEnd/>
              </a:ln>
            </p:spPr>
            <p:txBody>
              <a:bodyPr vert="horz" wrap="square" lIns="121920" tIns="60960" rIns="121920" bIns="60960" numCol="1" anchor="t" anchorCtr="0" compatLnSpc="1">
                <a:prstTxWarp prst="textNoShape">
                  <a:avLst/>
                </a:prstTxWarp>
              </a:bodyPr>
              <a:lstStyle/>
              <a:p>
                <a:endParaRPr lang="de-DE"/>
              </a:p>
            </p:txBody>
          </p:sp>
          <p:sp>
            <p:nvSpPr>
              <p:cNvPr id="304" name="Freeform 39">
                <a:extLst>
                  <a:ext uri="{FF2B5EF4-FFF2-40B4-BE49-F238E27FC236}">
                    <a16:creationId xmlns:a16="http://schemas.microsoft.com/office/drawing/2014/main" id="{71F3257C-5078-6582-017C-636D967EDDFC}"/>
                  </a:ext>
                </a:extLst>
              </p:cNvPr>
              <p:cNvSpPr>
                <a:spLocks/>
              </p:cNvSpPr>
              <p:nvPr/>
            </p:nvSpPr>
            <p:spPr bwMode="auto">
              <a:xfrm>
                <a:off x="3189763" y="3146289"/>
                <a:ext cx="365125" cy="685800"/>
              </a:xfrm>
              <a:custGeom>
                <a:avLst/>
                <a:gdLst/>
                <a:ahLst/>
                <a:cxnLst>
                  <a:cxn ang="0">
                    <a:pos x="1032" y="49"/>
                  </a:cxn>
                  <a:cxn ang="0">
                    <a:pos x="952" y="97"/>
                  </a:cxn>
                  <a:cxn ang="0">
                    <a:pos x="973" y="209"/>
                  </a:cxn>
                  <a:cxn ang="0">
                    <a:pos x="912" y="289"/>
                  </a:cxn>
                  <a:cxn ang="0">
                    <a:pos x="872" y="337"/>
                  </a:cxn>
                  <a:cxn ang="0">
                    <a:pos x="828" y="365"/>
                  </a:cxn>
                  <a:cxn ang="0">
                    <a:pos x="816" y="373"/>
                  </a:cxn>
                  <a:cxn ang="0">
                    <a:pos x="824" y="385"/>
                  </a:cxn>
                  <a:cxn ang="0">
                    <a:pos x="832" y="425"/>
                  </a:cxn>
                  <a:cxn ang="0">
                    <a:pos x="828" y="505"/>
                  </a:cxn>
                  <a:cxn ang="0">
                    <a:pos x="778" y="489"/>
                  </a:cxn>
                  <a:cxn ang="0">
                    <a:pos x="749" y="498"/>
                  </a:cxn>
                  <a:cxn ang="0">
                    <a:pos x="688" y="621"/>
                  </a:cxn>
                  <a:cxn ang="0">
                    <a:pos x="652" y="577"/>
                  </a:cxn>
                  <a:cxn ang="0">
                    <a:pos x="528" y="665"/>
                  </a:cxn>
                  <a:cxn ang="0">
                    <a:pos x="420" y="721"/>
                  </a:cxn>
                  <a:cxn ang="0">
                    <a:pos x="376" y="733"/>
                  </a:cxn>
                  <a:cxn ang="0">
                    <a:pos x="364" y="705"/>
                  </a:cxn>
                  <a:cxn ang="0">
                    <a:pos x="207" y="762"/>
                  </a:cxn>
                  <a:cxn ang="0">
                    <a:pos x="118" y="981"/>
                  </a:cxn>
                  <a:cxn ang="0">
                    <a:pos x="141" y="1137"/>
                  </a:cxn>
                  <a:cxn ang="0">
                    <a:pos x="175" y="1257"/>
                  </a:cxn>
                  <a:cxn ang="0">
                    <a:pos x="198" y="1369"/>
                  </a:cxn>
                  <a:cxn ang="0">
                    <a:pos x="164" y="1489"/>
                  </a:cxn>
                  <a:cxn ang="0">
                    <a:pos x="37" y="1692"/>
                  </a:cxn>
                  <a:cxn ang="0">
                    <a:pos x="24" y="1913"/>
                  </a:cxn>
                  <a:cxn ang="0">
                    <a:pos x="68" y="2061"/>
                  </a:cxn>
                  <a:cxn ang="0">
                    <a:pos x="114" y="2213"/>
                  </a:cxn>
                  <a:cxn ang="0">
                    <a:pos x="284" y="2347"/>
                  </a:cxn>
                  <a:cxn ang="0">
                    <a:pos x="540" y="2315"/>
                  </a:cxn>
                  <a:cxn ang="0">
                    <a:pos x="722" y="2165"/>
                  </a:cxn>
                  <a:cxn ang="0">
                    <a:pos x="815" y="1861"/>
                  </a:cxn>
                  <a:cxn ang="0">
                    <a:pos x="923" y="1537"/>
                  </a:cxn>
                  <a:cxn ang="0">
                    <a:pos x="1046" y="1193"/>
                  </a:cxn>
                  <a:cxn ang="0">
                    <a:pos x="1144" y="869"/>
                  </a:cxn>
                  <a:cxn ang="0">
                    <a:pos x="1155" y="758"/>
                  </a:cxn>
                  <a:cxn ang="0">
                    <a:pos x="1140" y="701"/>
                  </a:cxn>
                  <a:cxn ang="0">
                    <a:pos x="1156" y="633"/>
                  </a:cxn>
                  <a:cxn ang="0">
                    <a:pos x="1224" y="717"/>
                  </a:cxn>
                  <a:cxn ang="0">
                    <a:pos x="1272" y="593"/>
                  </a:cxn>
                  <a:cxn ang="0">
                    <a:pos x="1212" y="441"/>
                  </a:cxn>
                  <a:cxn ang="0">
                    <a:pos x="1208" y="405"/>
                  </a:cxn>
                  <a:cxn ang="0">
                    <a:pos x="1172" y="257"/>
                  </a:cxn>
                  <a:cxn ang="0">
                    <a:pos x="1108" y="133"/>
                  </a:cxn>
                  <a:cxn ang="0">
                    <a:pos x="1072" y="65"/>
                  </a:cxn>
                </a:cxnLst>
                <a:rect l="0" t="0" r="r" b="b"/>
                <a:pathLst>
                  <a:path w="1274" h="2400">
                    <a:moveTo>
                      <a:pt x="1020" y="45"/>
                    </a:moveTo>
                    <a:cubicBezTo>
                      <a:pt x="1032" y="49"/>
                      <a:pt x="1032" y="49"/>
                      <a:pt x="1032" y="49"/>
                    </a:cubicBezTo>
                    <a:cubicBezTo>
                      <a:pt x="992" y="105"/>
                      <a:pt x="992" y="105"/>
                      <a:pt x="992" y="105"/>
                    </a:cubicBezTo>
                    <a:cubicBezTo>
                      <a:pt x="952" y="97"/>
                      <a:pt x="952" y="97"/>
                      <a:pt x="952" y="97"/>
                    </a:cubicBezTo>
                    <a:cubicBezTo>
                      <a:pt x="963" y="121"/>
                      <a:pt x="984" y="133"/>
                      <a:pt x="989" y="161"/>
                    </a:cubicBezTo>
                    <a:cubicBezTo>
                      <a:pt x="992" y="180"/>
                      <a:pt x="979" y="192"/>
                      <a:pt x="973" y="209"/>
                    </a:cubicBezTo>
                    <a:cubicBezTo>
                      <a:pt x="956" y="251"/>
                      <a:pt x="968" y="273"/>
                      <a:pt x="912" y="273"/>
                    </a:cubicBezTo>
                    <a:cubicBezTo>
                      <a:pt x="912" y="289"/>
                      <a:pt x="912" y="289"/>
                      <a:pt x="912" y="289"/>
                    </a:cubicBezTo>
                    <a:cubicBezTo>
                      <a:pt x="884" y="289"/>
                      <a:pt x="884" y="289"/>
                      <a:pt x="884" y="289"/>
                    </a:cubicBezTo>
                    <a:cubicBezTo>
                      <a:pt x="886" y="309"/>
                      <a:pt x="885" y="320"/>
                      <a:pt x="872" y="337"/>
                    </a:cubicBezTo>
                    <a:cubicBezTo>
                      <a:pt x="844" y="285"/>
                      <a:pt x="844" y="285"/>
                      <a:pt x="844" y="285"/>
                    </a:cubicBezTo>
                    <a:cubicBezTo>
                      <a:pt x="810" y="296"/>
                      <a:pt x="782" y="348"/>
                      <a:pt x="828" y="365"/>
                    </a:cubicBezTo>
                    <a:cubicBezTo>
                      <a:pt x="828" y="369"/>
                      <a:pt x="828" y="369"/>
                      <a:pt x="828" y="369"/>
                    </a:cubicBezTo>
                    <a:cubicBezTo>
                      <a:pt x="816" y="373"/>
                      <a:pt x="816" y="373"/>
                      <a:pt x="816" y="373"/>
                    </a:cubicBezTo>
                    <a:cubicBezTo>
                      <a:pt x="824" y="381"/>
                      <a:pt x="824" y="381"/>
                      <a:pt x="824" y="381"/>
                    </a:cubicBezTo>
                    <a:cubicBezTo>
                      <a:pt x="824" y="385"/>
                      <a:pt x="824" y="385"/>
                      <a:pt x="824" y="385"/>
                    </a:cubicBezTo>
                    <a:cubicBezTo>
                      <a:pt x="808" y="389"/>
                      <a:pt x="808" y="389"/>
                      <a:pt x="808" y="389"/>
                    </a:cubicBezTo>
                    <a:cubicBezTo>
                      <a:pt x="832" y="425"/>
                      <a:pt x="832" y="425"/>
                      <a:pt x="832" y="425"/>
                    </a:cubicBezTo>
                    <a:cubicBezTo>
                      <a:pt x="804" y="414"/>
                      <a:pt x="744" y="425"/>
                      <a:pt x="780" y="467"/>
                    </a:cubicBezTo>
                    <a:cubicBezTo>
                      <a:pt x="797" y="487"/>
                      <a:pt x="825" y="468"/>
                      <a:pt x="828" y="505"/>
                    </a:cubicBezTo>
                    <a:cubicBezTo>
                      <a:pt x="824" y="505"/>
                      <a:pt x="824" y="505"/>
                      <a:pt x="824" y="505"/>
                    </a:cubicBezTo>
                    <a:cubicBezTo>
                      <a:pt x="820" y="485"/>
                      <a:pt x="795" y="475"/>
                      <a:pt x="778" y="489"/>
                    </a:cubicBezTo>
                    <a:cubicBezTo>
                      <a:pt x="758" y="504"/>
                      <a:pt x="752" y="537"/>
                      <a:pt x="736" y="557"/>
                    </a:cubicBezTo>
                    <a:cubicBezTo>
                      <a:pt x="738" y="539"/>
                      <a:pt x="758" y="517"/>
                      <a:pt x="749" y="498"/>
                    </a:cubicBezTo>
                    <a:cubicBezTo>
                      <a:pt x="740" y="480"/>
                      <a:pt x="717" y="499"/>
                      <a:pt x="711" y="509"/>
                    </a:cubicBezTo>
                    <a:cubicBezTo>
                      <a:pt x="683" y="552"/>
                      <a:pt x="656" y="572"/>
                      <a:pt x="688" y="621"/>
                    </a:cubicBezTo>
                    <a:cubicBezTo>
                      <a:pt x="656" y="633"/>
                      <a:pt x="656" y="633"/>
                      <a:pt x="656" y="633"/>
                    </a:cubicBezTo>
                    <a:cubicBezTo>
                      <a:pt x="667" y="608"/>
                      <a:pt x="659" y="602"/>
                      <a:pt x="652" y="577"/>
                    </a:cubicBezTo>
                    <a:cubicBezTo>
                      <a:pt x="593" y="595"/>
                      <a:pt x="503" y="653"/>
                      <a:pt x="564" y="713"/>
                    </a:cubicBezTo>
                    <a:cubicBezTo>
                      <a:pt x="537" y="711"/>
                      <a:pt x="529" y="689"/>
                      <a:pt x="528" y="665"/>
                    </a:cubicBezTo>
                    <a:cubicBezTo>
                      <a:pt x="508" y="665"/>
                      <a:pt x="497" y="668"/>
                      <a:pt x="496" y="689"/>
                    </a:cubicBezTo>
                    <a:cubicBezTo>
                      <a:pt x="463" y="680"/>
                      <a:pt x="415" y="671"/>
                      <a:pt x="420" y="721"/>
                    </a:cubicBezTo>
                    <a:cubicBezTo>
                      <a:pt x="376" y="709"/>
                      <a:pt x="376" y="709"/>
                      <a:pt x="376" y="709"/>
                    </a:cubicBezTo>
                    <a:cubicBezTo>
                      <a:pt x="376" y="733"/>
                      <a:pt x="376" y="733"/>
                      <a:pt x="376" y="733"/>
                    </a:cubicBezTo>
                    <a:cubicBezTo>
                      <a:pt x="368" y="733"/>
                      <a:pt x="368" y="733"/>
                      <a:pt x="368" y="733"/>
                    </a:cubicBezTo>
                    <a:cubicBezTo>
                      <a:pt x="364" y="705"/>
                      <a:pt x="364" y="705"/>
                      <a:pt x="364" y="705"/>
                    </a:cubicBezTo>
                    <a:cubicBezTo>
                      <a:pt x="333" y="712"/>
                      <a:pt x="320" y="741"/>
                      <a:pt x="292" y="748"/>
                    </a:cubicBezTo>
                    <a:cubicBezTo>
                      <a:pt x="268" y="755"/>
                      <a:pt x="221" y="736"/>
                      <a:pt x="207" y="762"/>
                    </a:cubicBezTo>
                    <a:cubicBezTo>
                      <a:pt x="190" y="790"/>
                      <a:pt x="216" y="820"/>
                      <a:pt x="195" y="853"/>
                    </a:cubicBezTo>
                    <a:cubicBezTo>
                      <a:pt x="175" y="884"/>
                      <a:pt x="118" y="945"/>
                      <a:pt x="118" y="981"/>
                    </a:cubicBezTo>
                    <a:cubicBezTo>
                      <a:pt x="118" y="1000"/>
                      <a:pt x="132" y="1012"/>
                      <a:pt x="135" y="1029"/>
                    </a:cubicBezTo>
                    <a:cubicBezTo>
                      <a:pt x="141" y="1063"/>
                      <a:pt x="133" y="1102"/>
                      <a:pt x="141" y="1137"/>
                    </a:cubicBezTo>
                    <a:cubicBezTo>
                      <a:pt x="146" y="1159"/>
                      <a:pt x="165" y="1175"/>
                      <a:pt x="172" y="1197"/>
                    </a:cubicBezTo>
                    <a:cubicBezTo>
                      <a:pt x="178" y="1217"/>
                      <a:pt x="168" y="1237"/>
                      <a:pt x="175" y="1257"/>
                    </a:cubicBezTo>
                    <a:cubicBezTo>
                      <a:pt x="182" y="1280"/>
                      <a:pt x="205" y="1294"/>
                      <a:pt x="212" y="1317"/>
                    </a:cubicBezTo>
                    <a:cubicBezTo>
                      <a:pt x="216" y="1333"/>
                      <a:pt x="198" y="1351"/>
                      <a:pt x="198" y="1369"/>
                    </a:cubicBezTo>
                    <a:cubicBezTo>
                      <a:pt x="198" y="1384"/>
                      <a:pt x="212" y="1396"/>
                      <a:pt x="220" y="1409"/>
                    </a:cubicBezTo>
                    <a:cubicBezTo>
                      <a:pt x="193" y="1426"/>
                      <a:pt x="179" y="1462"/>
                      <a:pt x="164" y="1489"/>
                    </a:cubicBezTo>
                    <a:cubicBezTo>
                      <a:pt x="137" y="1538"/>
                      <a:pt x="109" y="1572"/>
                      <a:pt x="100" y="1629"/>
                    </a:cubicBezTo>
                    <a:cubicBezTo>
                      <a:pt x="44" y="1629"/>
                      <a:pt x="54" y="1652"/>
                      <a:pt x="37" y="1692"/>
                    </a:cubicBezTo>
                    <a:cubicBezTo>
                      <a:pt x="20" y="1736"/>
                      <a:pt x="0" y="1758"/>
                      <a:pt x="2" y="1809"/>
                    </a:cubicBezTo>
                    <a:cubicBezTo>
                      <a:pt x="3" y="1837"/>
                      <a:pt x="12" y="1888"/>
                      <a:pt x="24" y="1913"/>
                    </a:cubicBezTo>
                    <a:cubicBezTo>
                      <a:pt x="43" y="1949"/>
                      <a:pt x="76" y="1977"/>
                      <a:pt x="86" y="2017"/>
                    </a:cubicBezTo>
                    <a:cubicBezTo>
                      <a:pt x="90" y="2033"/>
                      <a:pt x="67" y="2043"/>
                      <a:pt x="68" y="2061"/>
                    </a:cubicBezTo>
                    <a:cubicBezTo>
                      <a:pt x="71" y="2092"/>
                      <a:pt x="68" y="2145"/>
                      <a:pt x="80" y="2173"/>
                    </a:cubicBezTo>
                    <a:cubicBezTo>
                      <a:pt x="87" y="2190"/>
                      <a:pt x="107" y="2196"/>
                      <a:pt x="114" y="2213"/>
                    </a:cubicBezTo>
                    <a:cubicBezTo>
                      <a:pt x="136" y="2262"/>
                      <a:pt x="134" y="2284"/>
                      <a:pt x="188" y="2305"/>
                    </a:cubicBezTo>
                    <a:cubicBezTo>
                      <a:pt x="188" y="2345"/>
                      <a:pt x="257" y="2333"/>
                      <a:pt x="284" y="2347"/>
                    </a:cubicBezTo>
                    <a:cubicBezTo>
                      <a:pt x="304" y="2357"/>
                      <a:pt x="322" y="2378"/>
                      <a:pt x="344" y="2383"/>
                    </a:cubicBezTo>
                    <a:cubicBezTo>
                      <a:pt x="417" y="2400"/>
                      <a:pt x="472" y="2333"/>
                      <a:pt x="540" y="2315"/>
                    </a:cubicBezTo>
                    <a:cubicBezTo>
                      <a:pt x="586" y="2304"/>
                      <a:pt x="642" y="2319"/>
                      <a:pt x="680" y="2275"/>
                    </a:cubicBezTo>
                    <a:cubicBezTo>
                      <a:pt x="702" y="2249"/>
                      <a:pt x="710" y="2196"/>
                      <a:pt x="722" y="2165"/>
                    </a:cubicBezTo>
                    <a:cubicBezTo>
                      <a:pt x="733" y="2138"/>
                      <a:pt x="751" y="2113"/>
                      <a:pt x="760" y="2085"/>
                    </a:cubicBezTo>
                    <a:cubicBezTo>
                      <a:pt x="785" y="2013"/>
                      <a:pt x="797" y="1934"/>
                      <a:pt x="815" y="1861"/>
                    </a:cubicBezTo>
                    <a:cubicBezTo>
                      <a:pt x="835" y="1781"/>
                      <a:pt x="881" y="1708"/>
                      <a:pt x="905" y="1629"/>
                    </a:cubicBezTo>
                    <a:cubicBezTo>
                      <a:pt x="914" y="1599"/>
                      <a:pt x="915" y="1567"/>
                      <a:pt x="923" y="1537"/>
                    </a:cubicBezTo>
                    <a:cubicBezTo>
                      <a:pt x="935" y="1495"/>
                      <a:pt x="958" y="1458"/>
                      <a:pt x="972" y="1417"/>
                    </a:cubicBezTo>
                    <a:cubicBezTo>
                      <a:pt x="999" y="1343"/>
                      <a:pt x="1016" y="1266"/>
                      <a:pt x="1046" y="1193"/>
                    </a:cubicBezTo>
                    <a:cubicBezTo>
                      <a:pt x="1067" y="1142"/>
                      <a:pt x="1095" y="1076"/>
                      <a:pt x="1098" y="1021"/>
                    </a:cubicBezTo>
                    <a:cubicBezTo>
                      <a:pt x="1101" y="969"/>
                      <a:pt x="1067" y="887"/>
                      <a:pt x="1144" y="869"/>
                    </a:cubicBezTo>
                    <a:cubicBezTo>
                      <a:pt x="1138" y="842"/>
                      <a:pt x="1157" y="830"/>
                      <a:pt x="1159" y="805"/>
                    </a:cubicBezTo>
                    <a:cubicBezTo>
                      <a:pt x="1160" y="793"/>
                      <a:pt x="1160" y="768"/>
                      <a:pt x="1155" y="758"/>
                    </a:cubicBezTo>
                    <a:cubicBezTo>
                      <a:pt x="1143" y="733"/>
                      <a:pt x="1120" y="736"/>
                      <a:pt x="1140" y="705"/>
                    </a:cubicBezTo>
                    <a:cubicBezTo>
                      <a:pt x="1140" y="701"/>
                      <a:pt x="1140" y="701"/>
                      <a:pt x="1140" y="701"/>
                    </a:cubicBezTo>
                    <a:cubicBezTo>
                      <a:pt x="1125" y="683"/>
                      <a:pt x="1103" y="642"/>
                      <a:pt x="1136" y="625"/>
                    </a:cubicBezTo>
                    <a:cubicBezTo>
                      <a:pt x="1143" y="622"/>
                      <a:pt x="1152" y="627"/>
                      <a:pt x="1156" y="633"/>
                    </a:cubicBezTo>
                    <a:cubicBezTo>
                      <a:pt x="1170" y="659"/>
                      <a:pt x="1165" y="689"/>
                      <a:pt x="1192" y="709"/>
                    </a:cubicBezTo>
                    <a:cubicBezTo>
                      <a:pt x="1201" y="716"/>
                      <a:pt x="1212" y="730"/>
                      <a:pt x="1224" y="717"/>
                    </a:cubicBezTo>
                    <a:cubicBezTo>
                      <a:pt x="1244" y="695"/>
                      <a:pt x="1252" y="654"/>
                      <a:pt x="1260" y="625"/>
                    </a:cubicBezTo>
                    <a:cubicBezTo>
                      <a:pt x="1262" y="615"/>
                      <a:pt x="1274" y="604"/>
                      <a:pt x="1272" y="593"/>
                    </a:cubicBezTo>
                    <a:cubicBezTo>
                      <a:pt x="1264" y="563"/>
                      <a:pt x="1227" y="542"/>
                      <a:pt x="1216" y="509"/>
                    </a:cubicBezTo>
                    <a:cubicBezTo>
                      <a:pt x="1211" y="496"/>
                      <a:pt x="1210" y="448"/>
                      <a:pt x="1212" y="441"/>
                    </a:cubicBezTo>
                    <a:cubicBezTo>
                      <a:pt x="1212" y="439"/>
                      <a:pt x="1226" y="433"/>
                      <a:pt x="1224" y="425"/>
                    </a:cubicBezTo>
                    <a:cubicBezTo>
                      <a:pt x="1221" y="418"/>
                      <a:pt x="1208" y="413"/>
                      <a:pt x="1208" y="405"/>
                    </a:cubicBezTo>
                    <a:cubicBezTo>
                      <a:pt x="1206" y="387"/>
                      <a:pt x="1217" y="362"/>
                      <a:pt x="1212" y="341"/>
                    </a:cubicBezTo>
                    <a:cubicBezTo>
                      <a:pt x="1204" y="310"/>
                      <a:pt x="1184" y="286"/>
                      <a:pt x="1172" y="257"/>
                    </a:cubicBezTo>
                    <a:cubicBezTo>
                      <a:pt x="1164" y="239"/>
                      <a:pt x="1178" y="223"/>
                      <a:pt x="1172" y="205"/>
                    </a:cubicBezTo>
                    <a:cubicBezTo>
                      <a:pt x="1164" y="183"/>
                      <a:pt x="1117" y="135"/>
                      <a:pt x="1108" y="133"/>
                    </a:cubicBezTo>
                    <a:cubicBezTo>
                      <a:pt x="1126" y="80"/>
                      <a:pt x="1055" y="87"/>
                      <a:pt x="1052" y="57"/>
                    </a:cubicBezTo>
                    <a:cubicBezTo>
                      <a:pt x="1072" y="65"/>
                      <a:pt x="1072" y="65"/>
                      <a:pt x="1072" y="65"/>
                    </a:cubicBezTo>
                    <a:cubicBezTo>
                      <a:pt x="1065" y="22"/>
                      <a:pt x="1049" y="0"/>
                      <a:pt x="1020" y="45"/>
                    </a:cubicBezTo>
                  </a:path>
                </a:pathLst>
              </a:custGeom>
              <a:solidFill>
                <a:srgbClr val="0070C0"/>
              </a:solidFill>
              <a:ln w="3175">
                <a:solidFill>
                  <a:schemeClr val="bg1"/>
                </a:solidFill>
                <a:round/>
                <a:headEnd/>
                <a:tailEnd/>
              </a:ln>
            </p:spPr>
            <p:txBody>
              <a:bodyPr vert="horz" wrap="square" lIns="121920" tIns="60960" rIns="121920" bIns="60960" numCol="1" anchor="t" anchorCtr="0" compatLnSpc="1">
                <a:prstTxWarp prst="textNoShape">
                  <a:avLst/>
                </a:prstTxWarp>
              </a:bodyPr>
              <a:lstStyle/>
              <a:p>
                <a:endParaRPr lang="de-DE"/>
              </a:p>
            </p:txBody>
          </p:sp>
          <p:sp>
            <p:nvSpPr>
              <p:cNvPr id="305" name="Freeform 40">
                <a:extLst>
                  <a:ext uri="{FF2B5EF4-FFF2-40B4-BE49-F238E27FC236}">
                    <a16:creationId xmlns:a16="http://schemas.microsoft.com/office/drawing/2014/main" id="{752CBC90-72F1-B12B-B387-78FBB32ADD88}"/>
                  </a:ext>
                </a:extLst>
              </p:cNvPr>
              <p:cNvSpPr>
                <a:spLocks/>
              </p:cNvSpPr>
              <p:nvPr/>
            </p:nvSpPr>
            <p:spPr bwMode="auto">
              <a:xfrm>
                <a:off x="3432651" y="3212964"/>
                <a:ext cx="14288" cy="15875"/>
              </a:xfrm>
              <a:custGeom>
                <a:avLst/>
                <a:gdLst/>
                <a:ahLst/>
                <a:cxnLst>
                  <a:cxn ang="0">
                    <a:pos x="51" y="44"/>
                  </a:cxn>
                  <a:cxn ang="0">
                    <a:pos x="39" y="0"/>
                  </a:cxn>
                  <a:cxn ang="0">
                    <a:pos x="51" y="44"/>
                  </a:cxn>
                </a:cxnLst>
                <a:rect l="0" t="0" r="r" b="b"/>
                <a:pathLst>
                  <a:path w="51" h="56">
                    <a:moveTo>
                      <a:pt x="51" y="44"/>
                    </a:moveTo>
                    <a:cubicBezTo>
                      <a:pt x="39" y="0"/>
                      <a:pt x="39" y="0"/>
                      <a:pt x="39" y="0"/>
                    </a:cubicBezTo>
                    <a:cubicBezTo>
                      <a:pt x="0" y="13"/>
                      <a:pt x="9" y="56"/>
                      <a:pt x="51" y="44"/>
                    </a:cubicBezTo>
                    <a:close/>
                  </a:path>
                </a:pathLst>
              </a:custGeom>
              <a:grpFill/>
              <a:ln w="3175">
                <a:noFill/>
                <a:round/>
                <a:headEnd/>
                <a:tailEnd/>
              </a:ln>
            </p:spPr>
            <p:txBody>
              <a:bodyPr vert="horz" wrap="square" lIns="121920" tIns="60960" rIns="121920" bIns="60960" numCol="1" anchor="t" anchorCtr="0" compatLnSpc="1">
                <a:prstTxWarp prst="textNoShape">
                  <a:avLst/>
                </a:prstTxWarp>
              </a:bodyPr>
              <a:lstStyle/>
              <a:p>
                <a:endParaRPr lang="de-DE"/>
              </a:p>
            </p:txBody>
          </p:sp>
          <p:sp>
            <p:nvSpPr>
              <p:cNvPr id="306" name="Freeform 41">
                <a:extLst>
                  <a:ext uri="{FF2B5EF4-FFF2-40B4-BE49-F238E27FC236}">
                    <a16:creationId xmlns:a16="http://schemas.microsoft.com/office/drawing/2014/main" id="{351118A0-B9F2-0203-015C-857FF9016E20}"/>
                  </a:ext>
                </a:extLst>
              </p:cNvPr>
              <p:cNvSpPr>
                <a:spLocks/>
              </p:cNvSpPr>
              <p:nvPr/>
            </p:nvSpPr>
            <p:spPr bwMode="auto">
              <a:xfrm>
                <a:off x="3515201" y="3387589"/>
                <a:ext cx="12700" cy="20638"/>
              </a:xfrm>
              <a:custGeom>
                <a:avLst/>
                <a:gdLst/>
                <a:ahLst/>
                <a:cxnLst>
                  <a:cxn ang="0">
                    <a:pos x="6" y="68"/>
                  </a:cxn>
                  <a:cxn ang="0">
                    <a:pos x="46" y="0"/>
                  </a:cxn>
                  <a:cxn ang="0">
                    <a:pos x="6" y="68"/>
                  </a:cxn>
                </a:cxnLst>
                <a:rect l="0" t="0" r="r" b="b"/>
                <a:pathLst>
                  <a:path w="46" h="68">
                    <a:moveTo>
                      <a:pt x="6" y="68"/>
                    </a:moveTo>
                    <a:cubicBezTo>
                      <a:pt x="30" y="56"/>
                      <a:pt x="39" y="24"/>
                      <a:pt x="46" y="0"/>
                    </a:cubicBezTo>
                    <a:cubicBezTo>
                      <a:pt x="19" y="10"/>
                      <a:pt x="0" y="39"/>
                      <a:pt x="6" y="68"/>
                    </a:cubicBezTo>
                  </a:path>
                </a:pathLst>
              </a:custGeom>
              <a:grpFill/>
              <a:ln w="3175">
                <a:noFill/>
                <a:round/>
                <a:headEnd/>
                <a:tailEnd/>
              </a:ln>
            </p:spPr>
            <p:txBody>
              <a:bodyPr vert="horz" wrap="square" lIns="121920" tIns="60960" rIns="121920" bIns="60960" numCol="1" anchor="t" anchorCtr="0" compatLnSpc="1">
                <a:prstTxWarp prst="textNoShape">
                  <a:avLst/>
                </a:prstTxWarp>
              </a:bodyPr>
              <a:lstStyle/>
              <a:p>
                <a:endParaRPr lang="de-DE"/>
              </a:p>
            </p:txBody>
          </p:sp>
          <p:sp>
            <p:nvSpPr>
              <p:cNvPr id="307" name="Freeform 42">
                <a:extLst>
                  <a:ext uri="{FF2B5EF4-FFF2-40B4-BE49-F238E27FC236}">
                    <a16:creationId xmlns:a16="http://schemas.microsoft.com/office/drawing/2014/main" id="{1447F5BC-CAB8-33A9-82A3-25529A99384B}"/>
                  </a:ext>
                </a:extLst>
              </p:cNvPr>
              <p:cNvSpPr>
                <a:spLocks/>
              </p:cNvSpPr>
              <p:nvPr/>
            </p:nvSpPr>
            <p:spPr bwMode="auto">
              <a:xfrm>
                <a:off x="1646713" y="2773226"/>
                <a:ext cx="57150" cy="79375"/>
              </a:xfrm>
              <a:custGeom>
                <a:avLst/>
                <a:gdLst/>
                <a:ahLst/>
                <a:cxnLst>
                  <a:cxn ang="0">
                    <a:pos x="108" y="66"/>
                  </a:cxn>
                  <a:cxn ang="0">
                    <a:pos x="60" y="74"/>
                  </a:cxn>
                  <a:cxn ang="0">
                    <a:pos x="32" y="98"/>
                  </a:cxn>
                  <a:cxn ang="0">
                    <a:pos x="1" y="154"/>
                  </a:cxn>
                  <a:cxn ang="0">
                    <a:pos x="29" y="218"/>
                  </a:cxn>
                  <a:cxn ang="0">
                    <a:pos x="29" y="271"/>
                  </a:cxn>
                  <a:cxn ang="0">
                    <a:pos x="92" y="274"/>
                  </a:cxn>
                  <a:cxn ang="0">
                    <a:pos x="96" y="154"/>
                  </a:cxn>
                  <a:cxn ang="0">
                    <a:pos x="145" y="105"/>
                  </a:cxn>
                  <a:cxn ang="0">
                    <a:pos x="190" y="86"/>
                  </a:cxn>
                  <a:cxn ang="0">
                    <a:pos x="196" y="66"/>
                  </a:cxn>
                  <a:cxn ang="0">
                    <a:pos x="108" y="66"/>
                  </a:cxn>
                </a:cxnLst>
                <a:rect l="0" t="0" r="r" b="b"/>
                <a:pathLst>
                  <a:path w="196" h="282">
                    <a:moveTo>
                      <a:pt x="108" y="66"/>
                    </a:moveTo>
                    <a:cubicBezTo>
                      <a:pt x="60" y="74"/>
                      <a:pt x="60" y="74"/>
                      <a:pt x="60" y="74"/>
                    </a:cubicBezTo>
                    <a:cubicBezTo>
                      <a:pt x="60" y="94"/>
                      <a:pt x="52" y="100"/>
                      <a:pt x="32" y="98"/>
                    </a:cubicBezTo>
                    <a:cubicBezTo>
                      <a:pt x="25" y="113"/>
                      <a:pt x="0" y="139"/>
                      <a:pt x="1" y="154"/>
                    </a:cubicBezTo>
                    <a:cubicBezTo>
                      <a:pt x="2" y="177"/>
                      <a:pt x="27" y="194"/>
                      <a:pt x="29" y="218"/>
                    </a:cubicBezTo>
                    <a:cubicBezTo>
                      <a:pt x="31" y="235"/>
                      <a:pt x="10" y="256"/>
                      <a:pt x="29" y="271"/>
                    </a:cubicBezTo>
                    <a:cubicBezTo>
                      <a:pt x="43" y="282"/>
                      <a:pt x="76" y="274"/>
                      <a:pt x="92" y="274"/>
                    </a:cubicBezTo>
                    <a:cubicBezTo>
                      <a:pt x="96" y="154"/>
                      <a:pt x="96" y="154"/>
                      <a:pt x="96" y="154"/>
                    </a:cubicBezTo>
                    <a:cubicBezTo>
                      <a:pt x="145" y="105"/>
                      <a:pt x="145" y="105"/>
                      <a:pt x="145" y="105"/>
                    </a:cubicBezTo>
                    <a:cubicBezTo>
                      <a:pt x="190" y="86"/>
                      <a:pt x="190" y="86"/>
                      <a:pt x="190" y="86"/>
                    </a:cubicBezTo>
                    <a:cubicBezTo>
                      <a:pt x="196" y="66"/>
                      <a:pt x="196" y="66"/>
                      <a:pt x="196" y="66"/>
                    </a:cubicBezTo>
                    <a:cubicBezTo>
                      <a:pt x="165" y="65"/>
                      <a:pt x="127" y="0"/>
                      <a:pt x="108" y="66"/>
                    </a:cubicBezTo>
                    <a:close/>
                  </a:path>
                </a:pathLst>
              </a:custGeom>
              <a:grpFill/>
              <a:ln w="3175">
                <a:noFill/>
                <a:round/>
                <a:headEnd/>
                <a:tailEnd/>
              </a:ln>
            </p:spPr>
            <p:txBody>
              <a:bodyPr vert="horz" wrap="square" lIns="121920" tIns="60960" rIns="121920" bIns="60960" numCol="1" anchor="t" anchorCtr="0" compatLnSpc="1">
                <a:prstTxWarp prst="textNoShape">
                  <a:avLst/>
                </a:prstTxWarp>
              </a:bodyPr>
              <a:lstStyle/>
              <a:p>
                <a:endParaRPr lang="de-DE"/>
              </a:p>
            </p:txBody>
          </p:sp>
          <p:sp>
            <p:nvSpPr>
              <p:cNvPr id="308" name="Freeform 43">
                <a:extLst>
                  <a:ext uri="{FF2B5EF4-FFF2-40B4-BE49-F238E27FC236}">
                    <a16:creationId xmlns:a16="http://schemas.microsoft.com/office/drawing/2014/main" id="{259C5106-EDF0-0502-5B42-3A50FEB349C7}"/>
                  </a:ext>
                </a:extLst>
              </p:cNvPr>
              <p:cNvSpPr>
                <a:spLocks noEditPoints="1"/>
              </p:cNvSpPr>
              <p:nvPr/>
            </p:nvSpPr>
            <p:spPr bwMode="auto">
              <a:xfrm>
                <a:off x="1591151" y="2374764"/>
                <a:ext cx="388938" cy="460375"/>
              </a:xfrm>
              <a:custGeom>
                <a:avLst/>
                <a:gdLst/>
                <a:ahLst/>
                <a:cxnLst>
                  <a:cxn ang="0">
                    <a:pos x="860" y="332"/>
                  </a:cxn>
                  <a:cxn ang="0">
                    <a:pos x="740" y="318"/>
                  </a:cxn>
                  <a:cxn ang="0">
                    <a:pos x="508" y="286"/>
                  </a:cxn>
                  <a:cxn ang="0">
                    <a:pos x="416" y="434"/>
                  </a:cxn>
                  <a:cxn ang="0">
                    <a:pos x="589" y="436"/>
                  </a:cxn>
                  <a:cxn ang="0">
                    <a:pos x="623" y="522"/>
                  </a:cxn>
                  <a:cxn ang="0">
                    <a:pos x="533" y="666"/>
                  </a:cxn>
                  <a:cxn ang="0">
                    <a:pos x="582" y="741"/>
                  </a:cxn>
                  <a:cxn ang="0">
                    <a:pos x="619" y="834"/>
                  </a:cxn>
                  <a:cxn ang="0">
                    <a:pos x="620" y="994"/>
                  </a:cxn>
                  <a:cxn ang="0">
                    <a:pos x="511" y="1030"/>
                  </a:cxn>
                  <a:cxn ang="0">
                    <a:pos x="367" y="1033"/>
                  </a:cxn>
                  <a:cxn ang="0">
                    <a:pos x="272" y="990"/>
                  </a:cxn>
                  <a:cxn ang="0">
                    <a:pos x="244" y="1072"/>
                  </a:cxn>
                  <a:cxn ang="0">
                    <a:pos x="134" y="1118"/>
                  </a:cxn>
                  <a:cxn ang="0">
                    <a:pos x="160" y="1190"/>
                  </a:cxn>
                  <a:cxn ang="0">
                    <a:pos x="192" y="1234"/>
                  </a:cxn>
                  <a:cxn ang="0">
                    <a:pos x="184" y="1290"/>
                  </a:cxn>
                  <a:cxn ang="0">
                    <a:pos x="112" y="1271"/>
                  </a:cxn>
                  <a:cxn ang="0">
                    <a:pos x="151" y="1450"/>
                  </a:cxn>
                  <a:cxn ang="0">
                    <a:pos x="200" y="1542"/>
                  </a:cxn>
                  <a:cxn ang="0">
                    <a:pos x="356" y="1426"/>
                  </a:cxn>
                  <a:cxn ang="0">
                    <a:pos x="400" y="1470"/>
                  </a:cxn>
                  <a:cxn ang="0">
                    <a:pos x="508" y="1434"/>
                  </a:cxn>
                  <a:cxn ang="0">
                    <a:pos x="620" y="1423"/>
                  </a:cxn>
                  <a:cxn ang="0">
                    <a:pos x="620" y="1514"/>
                  </a:cxn>
                  <a:cxn ang="0">
                    <a:pos x="760" y="1438"/>
                  </a:cxn>
                  <a:cxn ang="0">
                    <a:pos x="836" y="1364"/>
                  </a:cxn>
                  <a:cxn ang="0">
                    <a:pos x="940" y="1242"/>
                  </a:cxn>
                  <a:cxn ang="0">
                    <a:pos x="948" y="1102"/>
                  </a:cxn>
                  <a:cxn ang="0">
                    <a:pos x="1006" y="962"/>
                  </a:cxn>
                  <a:cxn ang="0">
                    <a:pos x="1130" y="840"/>
                  </a:cxn>
                  <a:cxn ang="0">
                    <a:pos x="1201" y="690"/>
                  </a:cxn>
                  <a:cxn ang="0">
                    <a:pos x="1230" y="486"/>
                  </a:cxn>
                  <a:cxn ang="0">
                    <a:pos x="1269" y="274"/>
                  </a:cxn>
                  <a:cxn ang="0">
                    <a:pos x="1359" y="98"/>
                  </a:cxn>
                  <a:cxn ang="0">
                    <a:pos x="1232" y="43"/>
                  </a:cxn>
                  <a:cxn ang="0">
                    <a:pos x="1080" y="44"/>
                  </a:cxn>
                  <a:cxn ang="0">
                    <a:pos x="968" y="190"/>
                  </a:cxn>
                  <a:cxn ang="0">
                    <a:pos x="236" y="1610"/>
                  </a:cxn>
                  <a:cxn ang="0">
                    <a:pos x="236" y="1610"/>
                  </a:cxn>
                </a:cxnLst>
                <a:rect l="0" t="0" r="r" b="b"/>
                <a:pathLst>
                  <a:path w="1364" h="1614">
                    <a:moveTo>
                      <a:pt x="920" y="366"/>
                    </a:moveTo>
                    <a:cubicBezTo>
                      <a:pt x="896" y="364"/>
                      <a:pt x="881" y="342"/>
                      <a:pt x="860" y="332"/>
                    </a:cubicBezTo>
                    <a:cubicBezTo>
                      <a:pt x="838" y="322"/>
                      <a:pt x="811" y="321"/>
                      <a:pt x="788" y="317"/>
                    </a:cubicBezTo>
                    <a:cubicBezTo>
                      <a:pt x="770" y="315"/>
                      <a:pt x="753" y="298"/>
                      <a:pt x="740" y="318"/>
                    </a:cubicBezTo>
                    <a:cubicBezTo>
                      <a:pt x="713" y="311"/>
                      <a:pt x="687" y="292"/>
                      <a:pt x="660" y="287"/>
                    </a:cubicBezTo>
                    <a:cubicBezTo>
                      <a:pt x="613" y="279"/>
                      <a:pt x="556" y="286"/>
                      <a:pt x="508" y="286"/>
                    </a:cubicBezTo>
                    <a:cubicBezTo>
                      <a:pt x="488" y="286"/>
                      <a:pt x="442" y="277"/>
                      <a:pt x="426" y="290"/>
                    </a:cubicBezTo>
                    <a:cubicBezTo>
                      <a:pt x="379" y="329"/>
                      <a:pt x="404" y="390"/>
                      <a:pt x="416" y="434"/>
                    </a:cubicBezTo>
                    <a:cubicBezTo>
                      <a:pt x="384" y="452"/>
                      <a:pt x="422" y="455"/>
                      <a:pt x="440" y="450"/>
                    </a:cubicBezTo>
                    <a:cubicBezTo>
                      <a:pt x="477" y="439"/>
                      <a:pt x="555" y="398"/>
                      <a:pt x="589" y="436"/>
                    </a:cubicBezTo>
                    <a:cubicBezTo>
                      <a:pt x="599" y="447"/>
                      <a:pt x="597" y="465"/>
                      <a:pt x="604" y="478"/>
                    </a:cubicBezTo>
                    <a:cubicBezTo>
                      <a:pt x="611" y="492"/>
                      <a:pt x="628" y="504"/>
                      <a:pt x="623" y="522"/>
                    </a:cubicBezTo>
                    <a:cubicBezTo>
                      <a:pt x="612" y="560"/>
                      <a:pt x="582" y="553"/>
                      <a:pt x="558" y="573"/>
                    </a:cubicBezTo>
                    <a:cubicBezTo>
                      <a:pt x="522" y="604"/>
                      <a:pt x="539" y="629"/>
                      <a:pt x="533" y="666"/>
                    </a:cubicBezTo>
                    <a:cubicBezTo>
                      <a:pt x="529" y="687"/>
                      <a:pt x="518" y="691"/>
                      <a:pt x="528" y="714"/>
                    </a:cubicBezTo>
                    <a:cubicBezTo>
                      <a:pt x="564" y="709"/>
                      <a:pt x="556" y="726"/>
                      <a:pt x="582" y="741"/>
                    </a:cubicBezTo>
                    <a:cubicBezTo>
                      <a:pt x="597" y="751"/>
                      <a:pt x="614" y="744"/>
                      <a:pt x="626" y="762"/>
                    </a:cubicBezTo>
                    <a:cubicBezTo>
                      <a:pt x="640" y="783"/>
                      <a:pt x="619" y="812"/>
                      <a:pt x="619" y="834"/>
                    </a:cubicBezTo>
                    <a:cubicBezTo>
                      <a:pt x="618" y="859"/>
                      <a:pt x="630" y="883"/>
                      <a:pt x="628" y="910"/>
                    </a:cubicBezTo>
                    <a:cubicBezTo>
                      <a:pt x="625" y="940"/>
                      <a:pt x="610" y="962"/>
                      <a:pt x="620" y="994"/>
                    </a:cubicBezTo>
                    <a:cubicBezTo>
                      <a:pt x="565" y="1000"/>
                      <a:pt x="605" y="1092"/>
                      <a:pt x="532" y="1094"/>
                    </a:cubicBezTo>
                    <a:cubicBezTo>
                      <a:pt x="531" y="1079"/>
                      <a:pt x="531" y="1033"/>
                      <a:pt x="511" y="1030"/>
                    </a:cubicBezTo>
                    <a:cubicBezTo>
                      <a:pt x="486" y="1025"/>
                      <a:pt x="473" y="1086"/>
                      <a:pt x="440" y="1079"/>
                    </a:cubicBezTo>
                    <a:cubicBezTo>
                      <a:pt x="408" y="1072"/>
                      <a:pt x="387" y="1059"/>
                      <a:pt x="367" y="1033"/>
                    </a:cubicBezTo>
                    <a:cubicBezTo>
                      <a:pt x="351" y="1011"/>
                      <a:pt x="349" y="981"/>
                      <a:pt x="316" y="976"/>
                    </a:cubicBezTo>
                    <a:cubicBezTo>
                      <a:pt x="301" y="974"/>
                      <a:pt x="286" y="987"/>
                      <a:pt x="272" y="990"/>
                    </a:cubicBezTo>
                    <a:cubicBezTo>
                      <a:pt x="275" y="1006"/>
                      <a:pt x="287" y="1030"/>
                      <a:pt x="284" y="1046"/>
                    </a:cubicBezTo>
                    <a:cubicBezTo>
                      <a:pt x="281" y="1064"/>
                      <a:pt x="259" y="1068"/>
                      <a:pt x="244" y="1072"/>
                    </a:cubicBezTo>
                    <a:cubicBezTo>
                      <a:pt x="206" y="1080"/>
                      <a:pt x="163" y="1062"/>
                      <a:pt x="124" y="1070"/>
                    </a:cubicBezTo>
                    <a:cubicBezTo>
                      <a:pt x="134" y="1118"/>
                      <a:pt x="134" y="1118"/>
                      <a:pt x="134" y="1118"/>
                    </a:cubicBezTo>
                    <a:cubicBezTo>
                      <a:pt x="124" y="1166"/>
                      <a:pt x="124" y="1166"/>
                      <a:pt x="124" y="1166"/>
                    </a:cubicBezTo>
                    <a:cubicBezTo>
                      <a:pt x="145" y="1162"/>
                      <a:pt x="152" y="1170"/>
                      <a:pt x="160" y="1190"/>
                    </a:cubicBezTo>
                    <a:cubicBezTo>
                      <a:pt x="144" y="1214"/>
                      <a:pt x="144" y="1214"/>
                      <a:pt x="144" y="1214"/>
                    </a:cubicBezTo>
                    <a:cubicBezTo>
                      <a:pt x="192" y="1234"/>
                      <a:pt x="192" y="1234"/>
                      <a:pt x="192" y="1234"/>
                    </a:cubicBezTo>
                    <a:cubicBezTo>
                      <a:pt x="172" y="1286"/>
                      <a:pt x="172" y="1286"/>
                      <a:pt x="172" y="1286"/>
                    </a:cubicBezTo>
                    <a:cubicBezTo>
                      <a:pt x="184" y="1290"/>
                      <a:pt x="184" y="1290"/>
                      <a:pt x="184" y="1290"/>
                    </a:cubicBezTo>
                    <a:cubicBezTo>
                      <a:pt x="184" y="1298"/>
                      <a:pt x="184" y="1298"/>
                      <a:pt x="184" y="1298"/>
                    </a:cubicBezTo>
                    <a:cubicBezTo>
                      <a:pt x="153" y="1304"/>
                      <a:pt x="138" y="1263"/>
                      <a:pt x="112" y="1271"/>
                    </a:cubicBezTo>
                    <a:cubicBezTo>
                      <a:pt x="102" y="1274"/>
                      <a:pt x="93" y="1281"/>
                      <a:pt x="84" y="1287"/>
                    </a:cubicBezTo>
                    <a:cubicBezTo>
                      <a:pt x="0" y="1341"/>
                      <a:pt x="116" y="1405"/>
                      <a:pt x="151" y="1450"/>
                    </a:cubicBezTo>
                    <a:cubicBezTo>
                      <a:pt x="162" y="1463"/>
                      <a:pt x="159" y="1479"/>
                      <a:pt x="166" y="1494"/>
                    </a:cubicBezTo>
                    <a:cubicBezTo>
                      <a:pt x="173" y="1512"/>
                      <a:pt x="189" y="1526"/>
                      <a:pt x="200" y="1542"/>
                    </a:cubicBezTo>
                    <a:cubicBezTo>
                      <a:pt x="226" y="1531"/>
                      <a:pt x="276" y="1491"/>
                      <a:pt x="276" y="1462"/>
                    </a:cubicBezTo>
                    <a:cubicBezTo>
                      <a:pt x="356" y="1426"/>
                      <a:pt x="356" y="1426"/>
                      <a:pt x="356" y="1426"/>
                    </a:cubicBezTo>
                    <a:cubicBezTo>
                      <a:pt x="380" y="1478"/>
                      <a:pt x="380" y="1478"/>
                      <a:pt x="380" y="1478"/>
                    </a:cubicBezTo>
                    <a:cubicBezTo>
                      <a:pt x="400" y="1470"/>
                      <a:pt x="400" y="1470"/>
                      <a:pt x="400" y="1470"/>
                    </a:cubicBezTo>
                    <a:cubicBezTo>
                      <a:pt x="411" y="1483"/>
                      <a:pt x="426" y="1504"/>
                      <a:pt x="444" y="1509"/>
                    </a:cubicBezTo>
                    <a:cubicBezTo>
                      <a:pt x="482" y="1518"/>
                      <a:pt x="513" y="1465"/>
                      <a:pt x="508" y="1434"/>
                    </a:cubicBezTo>
                    <a:cubicBezTo>
                      <a:pt x="519" y="1438"/>
                      <a:pt x="531" y="1446"/>
                      <a:pt x="544" y="1444"/>
                    </a:cubicBezTo>
                    <a:cubicBezTo>
                      <a:pt x="562" y="1441"/>
                      <a:pt x="603" y="1397"/>
                      <a:pt x="620" y="1423"/>
                    </a:cubicBezTo>
                    <a:cubicBezTo>
                      <a:pt x="628" y="1435"/>
                      <a:pt x="613" y="1444"/>
                      <a:pt x="611" y="1454"/>
                    </a:cubicBezTo>
                    <a:cubicBezTo>
                      <a:pt x="608" y="1469"/>
                      <a:pt x="616" y="1499"/>
                      <a:pt x="620" y="1514"/>
                    </a:cubicBezTo>
                    <a:cubicBezTo>
                      <a:pt x="684" y="1510"/>
                      <a:pt x="684" y="1510"/>
                      <a:pt x="684" y="1510"/>
                    </a:cubicBezTo>
                    <a:cubicBezTo>
                      <a:pt x="760" y="1438"/>
                      <a:pt x="760" y="1438"/>
                      <a:pt x="760" y="1438"/>
                    </a:cubicBezTo>
                    <a:cubicBezTo>
                      <a:pt x="768" y="1409"/>
                      <a:pt x="789" y="1422"/>
                      <a:pt x="806" y="1405"/>
                    </a:cubicBezTo>
                    <a:cubicBezTo>
                      <a:pt x="819" y="1391"/>
                      <a:pt x="817" y="1373"/>
                      <a:pt x="836" y="1364"/>
                    </a:cubicBezTo>
                    <a:cubicBezTo>
                      <a:pt x="850" y="1357"/>
                      <a:pt x="869" y="1361"/>
                      <a:pt x="881" y="1348"/>
                    </a:cubicBezTo>
                    <a:cubicBezTo>
                      <a:pt x="901" y="1327"/>
                      <a:pt x="936" y="1271"/>
                      <a:pt x="940" y="1242"/>
                    </a:cubicBezTo>
                    <a:cubicBezTo>
                      <a:pt x="944" y="1216"/>
                      <a:pt x="934" y="1185"/>
                      <a:pt x="936" y="1158"/>
                    </a:cubicBezTo>
                    <a:cubicBezTo>
                      <a:pt x="938" y="1139"/>
                      <a:pt x="947" y="1121"/>
                      <a:pt x="948" y="1102"/>
                    </a:cubicBezTo>
                    <a:cubicBezTo>
                      <a:pt x="930" y="1091"/>
                      <a:pt x="936" y="1076"/>
                      <a:pt x="939" y="1058"/>
                    </a:cubicBezTo>
                    <a:cubicBezTo>
                      <a:pt x="945" y="1023"/>
                      <a:pt x="986" y="992"/>
                      <a:pt x="1006" y="962"/>
                    </a:cubicBezTo>
                    <a:cubicBezTo>
                      <a:pt x="1022" y="937"/>
                      <a:pt x="1028" y="907"/>
                      <a:pt x="1049" y="886"/>
                    </a:cubicBezTo>
                    <a:cubicBezTo>
                      <a:pt x="1072" y="862"/>
                      <a:pt x="1105" y="859"/>
                      <a:pt x="1130" y="840"/>
                    </a:cubicBezTo>
                    <a:cubicBezTo>
                      <a:pt x="1163" y="816"/>
                      <a:pt x="1197" y="779"/>
                      <a:pt x="1202" y="738"/>
                    </a:cubicBezTo>
                    <a:cubicBezTo>
                      <a:pt x="1205" y="722"/>
                      <a:pt x="1199" y="706"/>
                      <a:pt x="1201" y="690"/>
                    </a:cubicBezTo>
                    <a:cubicBezTo>
                      <a:pt x="1204" y="669"/>
                      <a:pt x="1214" y="651"/>
                      <a:pt x="1212" y="630"/>
                    </a:cubicBezTo>
                    <a:cubicBezTo>
                      <a:pt x="1264" y="600"/>
                      <a:pt x="1223" y="536"/>
                      <a:pt x="1230" y="486"/>
                    </a:cubicBezTo>
                    <a:cubicBezTo>
                      <a:pt x="1234" y="455"/>
                      <a:pt x="1257" y="425"/>
                      <a:pt x="1263" y="394"/>
                    </a:cubicBezTo>
                    <a:cubicBezTo>
                      <a:pt x="1271" y="353"/>
                      <a:pt x="1251" y="316"/>
                      <a:pt x="1269" y="274"/>
                    </a:cubicBezTo>
                    <a:cubicBezTo>
                      <a:pt x="1286" y="233"/>
                      <a:pt x="1311" y="190"/>
                      <a:pt x="1332" y="150"/>
                    </a:cubicBezTo>
                    <a:cubicBezTo>
                      <a:pt x="1341" y="131"/>
                      <a:pt x="1357" y="120"/>
                      <a:pt x="1359" y="98"/>
                    </a:cubicBezTo>
                    <a:cubicBezTo>
                      <a:pt x="1364" y="54"/>
                      <a:pt x="1302" y="0"/>
                      <a:pt x="1280" y="54"/>
                    </a:cubicBezTo>
                    <a:cubicBezTo>
                      <a:pt x="1262" y="41"/>
                      <a:pt x="1251" y="48"/>
                      <a:pt x="1232" y="43"/>
                    </a:cubicBezTo>
                    <a:cubicBezTo>
                      <a:pt x="1208" y="38"/>
                      <a:pt x="1173" y="14"/>
                      <a:pt x="1148" y="20"/>
                    </a:cubicBezTo>
                    <a:cubicBezTo>
                      <a:pt x="1124" y="25"/>
                      <a:pt x="1107" y="41"/>
                      <a:pt x="1080" y="44"/>
                    </a:cubicBezTo>
                    <a:cubicBezTo>
                      <a:pt x="1055" y="46"/>
                      <a:pt x="1013" y="36"/>
                      <a:pt x="995" y="60"/>
                    </a:cubicBezTo>
                    <a:cubicBezTo>
                      <a:pt x="967" y="98"/>
                      <a:pt x="985" y="151"/>
                      <a:pt x="968" y="190"/>
                    </a:cubicBezTo>
                    <a:cubicBezTo>
                      <a:pt x="940" y="253"/>
                      <a:pt x="880" y="296"/>
                      <a:pt x="920" y="366"/>
                    </a:cubicBezTo>
                    <a:moveTo>
                      <a:pt x="236" y="1610"/>
                    </a:moveTo>
                    <a:cubicBezTo>
                      <a:pt x="240" y="1614"/>
                      <a:pt x="240" y="1614"/>
                      <a:pt x="240" y="1614"/>
                    </a:cubicBezTo>
                    <a:lnTo>
                      <a:pt x="236" y="1610"/>
                    </a:lnTo>
                    <a:close/>
                  </a:path>
                </a:pathLst>
              </a:custGeom>
              <a:grpFill/>
              <a:ln w="3175">
                <a:noFill/>
                <a:round/>
                <a:headEnd/>
                <a:tailEnd/>
              </a:ln>
            </p:spPr>
            <p:txBody>
              <a:bodyPr vert="horz" wrap="square" lIns="121920" tIns="60960" rIns="121920" bIns="60960" numCol="1" anchor="t" anchorCtr="0" compatLnSpc="1">
                <a:prstTxWarp prst="textNoShape">
                  <a:avLst/>
                </a:prstTxWarp>
              </a:bodyPr>
              <a:lstStyle/>
              <a:p>
                <a:endParaRPr lang="de-DE"/>
              </a:p>
            </p:txBody>
          </p:sp>
          <p:sp>
            <p:nvSpPr>
              <p:cNvPr id="309" name="Freeform 44">
                <a:extLst>
                  <a:ext uri="{FF2B5EF4-FFF2-40B4-BE49-F238E27FC236}">
                    <a16:creationId xmlns:a16="http://schemas.microsoft.com/office/drawing/2014/main" id="{F001A4BC-53C1-BE8D-EF47-B67D5C991AC0}"/>
                  </a:ext>
                </a:extLst>
              </p:cNvPr>
              <p:cNvSpPr>
                <a:spLocks/>
              </p:cNvSpPr>
              <p:nvPr/>
            </p:nvSpPr>
            <p:spPr bwMode="auto">
              <a:xfrm>
                <a:off x="1484788" y="2446201"/>
                <a:ext cx="293688" cy="315913"/>
              </a:xfrm>
              <a:custGeom>
                <a:avLst/>
                <a:gdLst/>
                <a:ahLst/>
                <a:cxnLst>
                  <a:cxn ang="0">
                    <a:pos x="280" y="243"/>
                  </a:cxn>
                  <a:cxn ang="0">
                    <a:pos x="208" y="231"/>
                  </a:cxn>
                  <a:cxn ang="0">
                    <a:pos x="160" y="235"/>
                  </a:cxn>
                  <a:cxn ang="0">
                    <a:pos x="176" y="239"/>
                  </a:cxn>
                  <a:cxn ang="0">
                    <a:pos x="156" y="315"/>
                  </a:cxn>
                  <a:cxn ang="0">
                    <a:pos x="156" y="299"/>
                  </a:cxn>
                  <a:cxn ang="0">
                    <a:pos x="140" y="375"/>
                  </a:cxn>
                  <a:cxn ang="0">
                    <a:pos x="137" y="383"/>
                  </a:cxn>
                  <a:cxn ang="0">
                    <a:pos x="103" y="483"/>
                  </a:cxn>
                  <a:cxn ang="0">
                    <a:pos x="0" y="519"/>
                  </a:cxn>
                  <a:cxn ang="0">
                    <a:pos x="76" y="659"/>
                  </a:cxn>
                  <a:cxn ang="0">
                    <a:pos x="80" y="695"/>
                  </a:cxn>
                  <a:cxn ang="0">
                    <a:pos x="96" y="713"/>
                  </a:cxn>
                  <a:cxn ang="0">
                    <a:pos x="160" y="775"/>
                  </a:cxn>
                  <a:cxn ang="0">
                    <a:pos x="148" y="803"/>
                  </a:cxn>
                  <a:cxn ang="0">
                    <a:pos x="216" y="855"/>
                  </a:cxn>
                  <a:cxn ang="0">
                    <a:pos x="188" y="859"/>
                  </a:cxn>
                  <a:cxn ang="0">
                    <a:pos x="390" y="1059"/>
                  </a:cxn>
                  <a:cxn ang="0">
                    <a:pos x="491" y="1037"/>
                  </a:cxn>
                  <a:cxn ang="0">
                    <a:pos x="576" y="996"/>
                  </a:cxn>
                  <a:cxn ang="0">
                    <a:pos x="524" y="907"/>
                  </a:cxn>
                  <a:cxn ang="0">
                    <a:pos x="508" y="831"/>
                  </a:cxn>
                  <a:cxn ang="0">
                    <a:pos x="666" y="817"/>
                  </a:cxn>
                  <a:cxn ang="0">
                    <a:pos x="690" y="744"/>
                  </a:cxn>
                  <a:cxn ang="0">
                    <a:pos x="832" y="845"/>
                  </a:cxn>
                  <a:cxn ang="0">
                    <a:pos x="880" y="791"/>
                  </a:cxn>
                  <a:cxn ang="0">
                    <a:pos x="976" y="763"/>
                  </a:cxn>
                  <a:cxn ang="0">
                    <a:pos x="1000" y="695"/>
                  </a:cxn>
                  <a:cxn ang="0">
                    <a:pos x="1018" y="529"/>
                  </a:cxn>
                  <a:cxn ang="0">
                    <a:pos x="908" y="463"/>
                  </a:cxn>
                  <a:cxn ang="0">
                    <a:pos x="932" y="347"/>
                  </a:cxn>
                  <a:cxn ang="0">
                    <a:pos x="988" y="231"/>
                  </a:cxn>
                  <a:cxn ang="0">
                    <a:pos x="788" y="207"/>
                  </a:cxn>
                  <a:cxn ang="0">
                    <a:pos x="811" y="40"/>
                  </a:cxn>
                  <a:cxn ang="0">
                    <a:pos x="600" y="23"/>
                  </a:cxn>
                  <a:cxn ang="0">
                    <a:pos x="460" y="83"/>
                  </a:cxn>
                </a:cxnLst>
                <a:rect l="0" t="0" r="r" b="b"/>
                <a:pathLst>
                  <a:path w="1031" h="1107">
                    <a:moveTo>
                      <a:pt x="464" y="243"/>
                    </a:moveTo>
                    <a:cubicBezTo>
                      <a:pt x="280" y="243"/>
                      <a:pt x="280" y="243"/>
                      <a:pt x="280" y="243"/>
                    </a:cubicBezTo>
                    <a:cubicBezTo>
                      <a:pt x="263" y="243"/>
                      <a:pt x="224" y="235"/>
                      <a:pt x="220" y="255"/>
                    </a:cubicBezTo>
                    <a:cubicBezTo>
                      <a:pt x="208" y="231"/>
                      <a:pt x="208" y="231"/>
                      <a:pt x="208" y="231"/>
                    </a:cubicBezTo>
                    <a:cubicBezTo>
                      <a:pt x="160" y="231"/>
                      <a:pt x="160" y="231"/>
                      <a:pt x="160" y="231"/>
                    </a:cubicBezTo>
                    <a:cubicBezTo>
                      <a:pt x="160" y="235"/>
                      <a:pt x="160" y="235"/>
                      <a:pt x="160" y="235"/>
                    </a:cubicBezTo>
                    <a:cubicBezTo>
                      <a:pt x="176" y="235"/>
                      <a:pt x="176" y="235"/>
                      <a:pt x="176" y="235"/>
                    </a:cubicBezTo>
                    <a:cubicBezTo>
                      <a:pt x="176" y="239"/>
                      <a:pt x="176" y="239"/>
                      <a:pt x="176" y="239"/>
                    </a:cubicBezTo>
                    <a:cubicBezTo>
                      <a:pt x="140" y="245"/>
                      <a:pt x="160" y="290"/>
                      <a:pt x="168" y="315"/>
                    </a:cubicBezTo>
                    <a:cubicBezTo>
                      <a:pt x="156" y="315"/>
                      <a:pt x="156" y="315"/>
                      <a:pt x="156" y="315"/>
                    </a:cubicBezTo>
                    <a:cubicBezTo>
                      <a:pt x="156" y="311"/>
                      <a:pt x="156" y="311"/>
                      <a:pt x="156" y="311"/>
                    </a:cubicBezTo>
                    <a:cubicBezTo>
                      <a:pt x="156" y="299"/>
                      <a:pt x="156" y="299"/>
                      <a:pt x="156" y="299"/>
                    </a:cubicBezTo>
                    <a:cubicBezTo>
                      <a:pt x="108" y="307"/>
                      <a:pt x="108" y="307"/>
                      <a:pt x="108" y="307"/>
                    </a:cubicBezTo>
                    <a:cubicBezTo>
                      <a:pt x="140" y="375"/>
                      <a:pt x="140" y="375"/>
                      <a:pt x="140" y="375"/>
                    </a:cubicBezTo>
                    <a:cubicBezTo>
                      <a:pt x="188" y="399"/>
                      <a:pt x="188" y="399"/>
                      <a:pt x="188" y="399"/>
                    </a:cubicBezTo>
                    <a:cubicBezTo>
                      <a:pt x="137" y="383"/>
                      <a:pt x="137" y="383"/>
                      <a:pt x="137" y="383"/>
                    </a:cubicBezTo>
                    <a:cubicBezTo>
                      <a:pt x="108" y="359"/>
                      <a:pt x="108" y="359"/>
                      <a:pt x="108" y="359"/>
                    </a:cubicBezTo>
                    <a:cubicBezTo>
                      <a:pt x="108" y="399"/>
                      <a:pt x="120" y="444"/>
                      <a:pt x="103" y="483"/>
                    </a:cubicBezTo>
                    <a:cubicBezTo>
                      <a:pt x="91" y="509"/>
                      <a:pt x="44" y="522"/>
                      <a:pt x="48" y="547"/>
                    </a:cubicBezTo>
                    <a:cubicBezTo>
                      <a:pt x="0" y="519"/>
                      <a:pt x="0" y="519"/>
                      <a:pt x="0" y="519"/>
                    </a:cubicBezTo>
                    <a:cubicBezTo>
                      <a:pt x="2" y="548"/>
                      <a:pt x="47" y="650"/>
                      <a:pt x="76" y="655"/>
                    </a:cubicBezTo>
                    <a:cubicBezTo>
                      <a:pt x="76" y="659"/>
                      <a:pt x="76" y="659"/>
                      <a:pt x="76" y="659"/>
                    </a:cubicBezTo>
                    <a:cubicBezTo>
                      <a:pt x="64" y="659"/>
                      <a:pt x="64" y="659"/>
                      <a:pt x="64" y="659"/>
                    </a:cubicBezTo>
                    <a:cubicBezTo>
                      <a:pt x="80" y="695"/>
                      <a:pt x="80" y="695"/>
                      <a:pt x="80" y="695"/>
                    </a:cubicBezTo>
                    <a:cubicBezTo>
                      <a:pt x="136" y="691"/>
                      <a:pt x="136" y="691"/>
                      <a:pt x="136" y="691"/>
                    </a:cubicBezTo>
                    <a:cubicBezTo>
                      <a:pt x="126" y="701"/>
                      <a:pt x="103" y="702"/>
                      <a:pt x="96" y="713"/>
                    </a:cubicBezTo>
                    <a:cubicBezTo>
                      <a:pt x="78" y="742"/>
                      <a:pt x="144" y="755"/>
                      <a:pt x="160" y="759"/>
                    </a:cubicBezTo>
                    <a:cubicBezTo>
                      <a:pt x="160" y="775"/>
                      <a:pt x="160" y="775"/>
                      <a:pt x="160" y="775"/>
                    </a:cubicBezTo>
                    <a:cubicBezTo>
                      <a:pt x="116" y="759"/>
                      <a:pt x="116" y="759"/>
                      <a:pt x="116" y="759"/>
                    </a:cubicBezTo>
                    <a:cubicBezTo>
                      <a:pt x="123" y="778"/>
                      <a:pt x="137" y="787"/>
                      <a:pt x="148" y="803"/>
                    </a:cubicBezTo>
                    <a:cubicBezTo>
                      <a:pt x="173" y="840"/>
                      <a:pt x="173" y="862"/>
                      <a:pt x="220" y="831"/>
                    </a:cubicBezTo>
                    <a:cubicBezTo>
                      <a:pt x="216" y="855"/>
                      <a:pt x="216" y="855"/>
                      <a:pt x="216" y="855"/>
                    </a:cubicBezTo>
                    <a:cubicBezTo>
                      <a:pt x="256" y="859"/>
                      <a:pt x="256" y="859"/>
                      <a:pt x="256" y="859"/>
                    </a:cubicBezTo>
                    <a:cubicBezTo>
                      <a:pt x="242" y="888"/>
                      <a:pt x="211" y="864"/>
                      <a:pt x="188" y="859"/>
                    </a:cubicBezTo>
                    <a:cubicBezTo>
                      <a:pt x="204" y="898"/>
                      <a:pt x="261" y="924"/>
                      <a:pt x="292" y="951"/>
                    </a:cubicBezTo>
                    <a:cubicBezTo>
                      <a:pt x="326" y="982"/>
                      <a:pt x="362" y="1023"/>
                      <a:pt x="390" y="1059"/>
                    </a:cubicBezTo>
                    <a:cubicBezTo>
                      <a:pt x="404" y="1076"/>
                      <a:pt x="409" y="1094"/>
                      <a:pt x="428" y="1107"/>
                    </a:cubicBezTo>
                    <a:cubicBezTo>
                      <a:pt x="440" y="1081"/>
                      <a:pt x="457" y="1040"/>
                      <a:pt x="491" y="1037"/>
                    </a:cubicBezTo>
                    <a:cubicBezTo>
                      <a:pt x="515" y="1035"/>
                      <a:pt x="553" y="1097"/>
                      <a:pt x="572" y="1047"/>
                    </a:cubicBezTo>
                    <a:cubicBezTo>
                      <a:pt x="547" y="1023"/>
                      <a:pt x="580" y="1019"/>
                      <a:pt x="576" y="996"/>
                    </a:cubicBezTo>
                    <a:cubicBezTo>
                      <a:pt x="574" y="981"/>
                      <a:pt x="540" y="971"/>
                      <a:pt x="528" y="967"/>
                    </a:cubicBezTo>
                    <a:cubicBezTo>
                      <a:pt x="550" y="942"/>
                      <a:pt x="538" y="932"/>
                      <a:pt x="524" y="907"/>
                    </a:cubicBezTo>
                    <a:cubicBezTo>
                      <a:pt x="504" y="907"/>
                      <a:pt x="504" y="907"/>
                      <a:pt x="504" y="907"/>
                    </a:cubicBezTo>
                    <a:cubicBezTo>
                      <a:pt x="528" y="878"/>
                      <a:pt x="515" y="863"/>
                      <a:pt x="508" y="831"/>
                    </a:cubicBezTo>
                    <a:cubicBezTo>
                      <a:pt x="530" y="842"/>
                      <a:pt x="537" y="833"/>
                      <a:pt x="560" y="833"/>
                    </a:cubicBezTo>
                    <a:cubicBezTo>
                      <a:pt x="587" y="833"/>
                      <a:pt x="647" y="849"/>
                      <a:pt x="666" y="817"/>
                    </a:cubicBezTo>
                    <a:cubicBezTo>
                      <a:pt x="677" y="799"/>
                      <a:pt x="664" y="777"/>
                      <a:pt x="660" y="759"/>
                    </a:cubicBezTo>
                    <a:cubicBezTo>
                      <a:pt x="670" y="756"/>
                      <a:pt x="680" y="743"/>
                      <a:pt x="690" y="744"/>
                    </a:cubicBezTo>
                    <a:cubicBezTo>
                      <a:pt x="721" y="746"/>
                      <a:pt x="744" y="809"/>
                      <a:pt x="752" y="835"/>
                    </a:cubicBezTo>
                    <a:cubicBezTo>
                      <a:pt x="832" y="845"/>
                      <a:pt x="832" y="845"/>
                      <a:pt x="832" y="845"/>
                    </a:cubicBezTo>
                    <a:cubicBezTo>
                      <a:pt x="864" y="819"/>
                      <a:pt x="864" y="819"/>
                      <a:pt x="864" y="819"/>
                    </a:cubicBezTo>
                    <a:cubicBezTo>
                      <a:pt x="880" y="791"/>
                      <a:pt x="880" y="791"/>
                      <a:pt x="880" y="791"/>
                    </a:cubicBezTo>
                    <a:cubicBezTo>
                      <a:pt x="900" y="808"/>
                      <a:pt x="888" y="842"/>
                      <a:pt x="906" y="854"/>
                    </a:cubicBezTo>
                    <a:cubicBezTo>
                      <a:pt x="957" y="890"/>
                      <a:pt x="977" y="794"/>
                      <a:pt x="976" y="763"/>
                    </a:cubicBezTo>
                    <a:cubicBezTo>
                      <a:pt x="1008" y="751"/>
                      <a:pt x="1008" y="751"/>
                      <a:pt x="1008" y="751"/>
                    </a:cubicBezTo>
                    <a:cubicBezTo>
                      <a:pt x="1000" y="695"/>
                      <a:pt x="1000" y="695"/>
                      <a:pt x="1000" y="695"/>
                    </a:cubicBezTo>
                    <a:cubicBezTo>
                      <a:pt x="1031" y="669"/>
                      <a:pt x="1007" y="630"/>
                      <a:pt x="1004" y="599"/>
                    </a:cubicBezTo>
                    <a:cubicBezTo>
                      <a:pt x="1001" y="574"/>
                      <a:pt x="1022" y="552"/>
                      <a:pt x="1018" y="529"/>
                    </a:cubicBezTo>
                    <a:cubicBezTo>
                      <a:pt x="1014" y="501"/>
                      <a:pt x="988" y="500"/>
                      <a:pt x="969" y="490"/>
                    </a:cubicBezTo>
                    <a:cubicBezTo>
                      <a:pt x="944" y="476"/>
                      <a:pt x="943" y="453"/>
                      <a:pt x="908" y="463"/>
                    </a:cubicBezTo>
                    <a:cubicBezTo>
                      <a:pt x="904" y="459"/>
                      <a:pt x="904" y="459"/>
                      <a:pt x="904" y="459"/>
                    </a:cubicBezTo>
                    <a:cubicBezTo>
                      <a:pt x="925" y="417"/>
                      <a:pt x="903" y="386"/>
                      <a:pt x="932" y="347"/>
                    </a:cubicBezTo>
                    <a:cubicBezTo>
                      <a:pt x="955" y="315"/>
                      <a:pt x="1004" y="324"/>
                      <a:pt x="1013" y="271"/>
                    </a:cubicBezTo>
                    <a:cubicBezTo>
                      <a:pt x="1016" y="255"/>
                      <a:pt x="996" y="243"/>
                      <a:pt x="988" y="231"/>
                    </a:cubicBezTo>
                    <a:cubicBezTo>
                      <a:pt x="981" y="218"/>
                      <a:pt x="981" y="201"/>
                      <a:pt x="980" y="187"/>
                    </a:cubicBezTo>
                    <a:cubicBezTo>
                      <a:pt x="923" y="152"/>
                      <a:pt x="844" y="182"/>
                      <a:pt x="788" y="207"/>
                    </a:cubicBezTo>
                    <a:cubicBezTo>
                      <a:pt x="811" y="177"/>
                      <a:pt x="785" y="170"/>
                      <a:pt x="786" y="139"/>
                    </a:cubicBezTo>
                    <a:cubicBezTo>
                      <a:pt x="787" y="112"/>
                      <a:pt x="820" y="61"/>
                      <a:pt x="811" y="40"/>
                    </a:cubicBezTo>
                    <a:cubicBezTo>
                      <a:pt x="801" y="17"/>
                      <a:pt x="775" y="25"/>
                      <a:pt x="756" y="26"/>
                    </a:cubicBezTo>
                    <a:cubicBezTo>
                      <a:pt x="702" y="30"/>
                      <a:pt x="653" y="20"/>
                      <a:pt x="600" y="23"/>
                    </a:cubicBezTo>
                    <a:cubicBezTo>
                      <a:pt x="570" y="24"/>
                      <a:pt x="485" y="0"/>
                      <a:pt x="464" y="26"/>
                    </a:cubicBezTo>
                    <a:cubicBezTo>
                      <a:pt x="454" y="38"/>
                      <a:pt x="460" y="68"/>
                      <a:pt x="460" y="83"/>
                    </a:cubicBezTo>
                    <a:cubicBezTo>
                      <a:pt x="460" y="136"/>
                      <a:pt x="464" y="189"/>
                      <a:pt x="464" y="243"/>
                    </a:cubicBezTo>
                    <a:close/>
                  </a:path>
                </a:pathLst>
              </a:custGeom>
              <a:grpFill/>
              <a:ln w="3175">
                <a:noFill/>
                <a:round/>
                <a:headEnd/>
                <a:tailEnd/>
              </a:ln>
            </p:spPr>
            <p:txBody>
              <a:bodyPr vert="horz" wrap="square" lIns="121920" tIns="60960" rIns="121920" bIns="60960" numCol="1" anchor="t" anchorCtr="0" compatLnSpc="1">
                <a:prstTxWarp prst="textNoShape">
                  <a:avLst/>
                </a:prstTxWarp>
              </a:bodyPr>
              <a:lstStyle/>
              <a:p>
                <a:endParaRPr lang="de-DE"/>
              </a:p>
            </p:txBody>
          </p:sp>
          <p:sp>
            <p:nvSpPr>
              <p:cNvPr id="310" name="Freeform 45">
                <a:extLst>
                  <a:ext uri="{FF2B5EF4-FFF2-40B4-BE49-F238E27FC236}">
                    <a16:creationId xmlns:a16="http://schemas.microsoft.com/office/drawing/2014/main" id="{2C615A77-3E7B-6F5E-613A-01B8587D2A33}"/>
                  </a:ext>
                </a:extLst>
              </p:cNvPr>
              <p:cNvSpPr>
                <a:spLocks/>
              </p:cNvSpPr>
              <p:nvPr/>
            </p:nvSpPr>
            <p:spPr bwMode="auto">
              <a:xfrm>
                <a:off x="1095851" y="1950901"/>
                <a:ext cx="153988" cy="304800"/>
              </a:xfrm>
              <a:custGeom>
                <a:avLst/>
                <a:gdLst/>
                <a:ahLst/>
                <a:cxnLst>
                  <a:cxn ang="0">
                    <a:pos x="100" y="192"/>
                  </a:cxn>
                  <a:cxn ang="0">
                    <a:pos x="0" y="356"/>
                  </a:cxn>
                  <a:cxn ang="0">
                    <a:pos x="101" y="440"/>
                  </a:cxn>
                  <a:cxn ang="0">
                    <a:pos x="109" y="528"/>
                  </a:cxn>
                  <a:cxn ang="0">
                    <a:pos x="146" y="584"/>
                  </a:cxn>
                  <a:cxn ang="0">
                    <a:pos x="148" y="704"/>
                  </a:cxn>
                  <a:cxn ang="0">
                    <a:pos x="152" y="932"/>
                  </a:cxn>
                  <a:cxn ang="0">
                    <a:pos x="142" y="968"/>
                  </a:cxn>
                  <a:cxn ang="0">
                    <a:pos x="180" y="1068"/>
                  </a:cxn>
                  <a:cxn ang="0">
                    <a:pos x="344" y="1052"/>
                  </a:cxn>
                  <a:cxn ang="0">
                    <a:pos x="372" y="1020"/>
                  </a:cxn>
                  <a:cxn ang="0">
                    <a:pos x="352" y="812"/>
                  </a:cxn>
                  <a:cxn ang="0">
                    <a:pos x="356" y="728"/>
                  </a:cxn>
                  <a:cxn ang="0">
                    <a:pos x="356" y="724"/>
                  </a:cxn>
                  <a:cxn ang="0">
                    <a:pos x="362" y="586"/>
                  </a:cxn>
                  <a:cxn ang="0">
                    <a:pos x="412" y="580"/>
                  </a:cxn>
                  <a:cxn ang="0">
                    <a:pos x="460" y="454"/>
                  </a:cxn>
                  <a:cxn ang="0">
                    <a:pos x="505" y="420"/>
                  </a:cxn>
                  <a:cxn ang="0">
                    <a:pos x="500" y="360"/>
                  </a:cxn>
                  <a:cxn ang="0">
                    <a:pos x="532" y="352"/>
                  </a:cxn>
                  <a:cxn ang="0">
                    <a:pos x="544" y="292"/>
                  </a:cxn>
                  <a:cxn ang="0">
                    <a:pos x="520" y="224"/>
                  </a:cxn>
                  <a:cxn ang="0">
                    <a:pos x="480" y="164"/>
                  </a:cxn>
                  <a:cxn ang="0">
                    <a:pos x="500" y="116"/>
                  </a:cxn>
                  <a:cxn ang="0">
                    <a:pos x="448" y="88"/>
                  </a:cxn>
                  <a:cxn ang="0">
                    <a:pos x="360" y="1"/>
                  </a:cxn>
                  <a:cxn ang="0">
                    <a:pos x="320" y="14"/>
                  </a:cxn>
                  <a:cxn ang="0">
                    <a:pos x="282" y="27"/>
                  </a:cxn>
                  <a:cxn ang="0">
                    <a:pos x="281" y="80"/>
                  </a:cxn>
                  <a:cxn ang="0">
                    <a:pos x="232" y="151"/>
                  </a:cxn>
                  <a:cxn ang="0">
                    <a:pos x="100" y="192"/>
                  </a:cxn>
                </a:cxnLst>
                <a:rect l="0" t="0" r="r" b="b"/>
                <a:pathLst>
                  <a:path w="544" h="1068">
                    <a:moveTo>
                      <a:pt x="100" y="192"/>
                    </a:moveTo>
                    <a:cubicBezTo>
                      <a:pt x="19" y="207"/>
                      <a:pt x="12" y="290"/>
                      <a:pt x="0" y="356"/>
                    </a:cubicBezTo>
                    <a:cubicBezTo>
                      <a:pt x="33" y="374"/>
                      <a:pt x="90" y="402"/>
                      <a:pt x="101" y="440"/>
                    </a:cubicBezTo>
                    <a:cubicBezTo>
                      <a:pt x="110" y="470"/>
                      <a:pt x="97" y="497"/>
                      <a:pt x="109" y="528"/>
                    </a:cubicBezTo>
                    <a:cubicBezTo>
                      <a:pt x="117" y="550"/>
                      <a:pt x="140" y="561"/>
                      <a:pt x="146" y="584"/>
                    </a:cubicBezTo>
                    <a:cubicBezTo>
                      <a:pt x="156" y="619"/>
                      <a:pt x="148" y="667"/>
                      <a:pt x="148" y="704"/>
                    </a:cubicBezTo>
                    <a:cubicBezTo>
                      <a:pt x="148" y="780"/>
                      <a:pt x="152" y="856"/>
                      <a:pt x="152" y="932"/>
                    </a:cubicBezTo>
                    <a:cubicBezTo>
                      <a:pt x="132" y="939"/>
                      <a:pt x="141" y="951"/>
                      <a:pt x="142" y="968"/>
                    </a:cubicBezTo>
                    <a:cubicBezTo>
                      <a:pt x="145" y="1008"/>
                      <a:pt x="167" y="1030"/>
                      <a:pt x="180" y="1068"/>
                    </a:cubicBezTo>
                    <a:cubicBezTo>
                      <a:pt x="344" y="1052"/>
                      <a:pt x="344" y="1052"/>
                      <a:pt x="344" y="1052"/>
                    </a:cubicBezTo>
                    <a:cubicBezTo>
                      <a:pt x="372" y="1020"/>
                      <a:pt x="372" y="1020"/>
                      <a:pt x="372" y="1020"/>
                    </a:cubicBezTo>
                    <a:cubicBezTo>
                      <a:pt x="341" y="957"/>
                      <a:pt x="352" y="880"/>
                      <a:pt x="352" y="812"/>
                    </a:cubicBezTo>
                    <a:cubicBezTo>
                      <a:pt x="351" y="779"/>
                      <a:pt x="338" y="761"/>
                      <a:pt x="356" y="728"/>
                    </a:cubicBezTo>
                    <a:cubicBezTo>
                      <a:pt x="356" y="724"/>
                      <a:pt x="356" y="724"/>
                      <a:pt x="356" y="724"/>
                    </a:cubicBezTo>
                    <a:cubicBezTo>
                      <a:pt x="345" y="706"/>
                      <a:pt x="344" y="601"/>
                      <a:pt x="362" y="586"/>
                    </a:cubicBezTo>
                    <a:cubicBezTo>
                      <a:pt x="373" y="577"/>
                      <a:pt x="398" y="582"/>
                      <a:pt x="412" y="580"/>
                    </a:cubicBezTo>
                    <a:cubicBezTo>
                      <a:pt x="416" y="535"/>
                      <a:pt x="435" y="489"/>
                      <a:pt x="460" y="454"/>
                    </a:cubicBezTo>
                    <a:cubicBezTo>
                      <a:pt x="472" y="438"/>
                      <a:pt x="494" y="442"/>
                      <a:pt x="505" y="420"/>
                    </a:cubicBezTo>
                    <a:cubicBezTo>
                      <a:pt x="520" y="391"/>
                      <a:pt x="494" y="383"/>
                      <a:pt x="500" y="360"/>
                    </a:cubicBezTo>
                    <a:cubicBezTo>
                      <a:pt x="504" y="344"/>
                      <a:pt x="521" y="349"/>
                      <a:pt x="532" y="352"/>
                    </a:cubicBezTo>
                    <a:cubicBezTo>
                      <a:pt x="544" y="292"/>
                      <a:pt x="544" y="292"/>
                      <a:pt x="544" y="292"/>
                    </a:cubicBezTo>
                    <a:cubicBezTo>
                      <a:pt x="520" y="224"/>
                      <a:pt x="520" y="224"/>
                      <a:pt x="520" y="224"/>
                    </a:cubicBezTo>
                    <a:cubicBezTo>
                      <a:pt x="480" y="164"/>
                      <a:pt x="480" y="164"/>
                      <a:pt x="480" y="164"/>
                    </a:cubicBezTo>
                    <a:cubicBezTo>
                      <a:pt x="500" y="116"/>
                      <a:pt x="500" y="116"/>
                      <a:pt x="500" y="116"/>
                    </a:cubicBezTo>
                    <a:cubicBezTo>
                      <a:pt x="483" y="102"/>
                      <a:pt x="472" y="85"/>
                      <a:pt x="448" y="88"/>
                    </a:cubicBezTo>
                    <a:cubicBezTo>
                      <a:pt x="438" y="58"/>
                      <a:pt x="394" y="3"/>
                      <a:pt x="360" y="1"/>
                    </a:cubicBezTo>
                    <a:cubicBezTo>
                      <a:pt x="345" y="0"/>
                      <a:pt x="333" y="10"/>
                      <a:pt x="320" y="14"/>
                    </a:cubicBezTo>
                    <a:cubicBezTo>
                      <a:pt x="309" y="18"/>
                      <a:pt x="291" y="18"/>
                      <a:pt x="282" y="27"/>
                    </a:cubicBezTo>
                    <a:cubicBezTo>
                      <a:pt x="272" y="38"/>
                      <a:pt x="284" y="65"/>
                      <a:pt x="281" y="80"/>
                    </a:cubicBezTo>
                    <a:cubicBezTo>
                      <a:pt x="276" y="112"/>
                      <a:pt x="256" y="131"/>
                      <a:pt x="232" y="151"/>
                    </a:cubicBezTo>
                    <a:cubicBezTo>
                      <a:pt x="199" y="178"/>
                      <a:pt x="98" y="140"/>
                      <a:pt x="100" y="192"/>
                    </a:cubicBezTo>
                    <a:close/>
                  </a:path>
                </a:pathLst>
              </a:custGeom>
              <a:grpFill/>
              <a:ln w="3175">
                <a:noFill/>
                <a:round/>
                <a:headEnd/>
                <a:tailEnd/>
              </a:ln>
            </p:spPr>
            <p:txBody>
              <a:bodyPr vert="horz" wrap="square" lIns="121920" tIns="60960" rIns="121920" bIns="60960" numCol="1" anchor="t" anchorCtr="0" compatLnSpc="1">
                <a:prstTxWarp prst="textNoShape">
                  <a:avLst/>
                </a:prstTxWarp>
              </a:bodyPr>
              <a:lstStyle/>
              <a:p>
                <a:endParaRPr lang="de-DE"/>
              </a:p>
            </p:txBody>
          </p:sp>
          <p:sp>
            <p:nvSpPr>
              <p:cNvPr id="311" name="Freeform 46">
                <a:extLst>
                  <a:ext uri="{FF2B5EF4-FFF2-40B4-BE49-F238E27FC236}">
                    <a16:creationId xmlns:a16="http://schemas.microsoft.com/office/drawing/2014/main" id="{8F778FB2-6F9C-4433-C56F-57B41CA87994}"/>
                  </a:ext>
                </a:extLst>
              </p:cNvPr>
              <p:cNvSpPr>
                <a:spLocks/>
              </p:cNvSpPr>
              <p:nvPr/>
            </p:nvSpPr>
            <p:spPr bwMode="auto">
              <a:xfrm>
                <a:off x="1051401" y="2014401"/>
                <a:ext cx="100013" cy="249238"/>
              </a:xfrm>
              <a:custGeom>
                <a:avLst/>
                <a:gdLst/>
                <a:ahLst/>
                <a:cxnLst>
                  <a:cxn ang="0">
                    <a:pos x="24" y="0"/>
                  </a:cxn>
                  <a:cxn ang="0">
                    <a:pos x="11" y="80"/>
                  </a:cxn>
                  <a:cxn ang="0">
                    <a:pos x="75" y="131"/>
                  </a:cxn>
                  <a:cxn ang="0">
                    <a:pos x="96" y="200"/>
                  </a:cxn>
                  <a:cxn ang="0">
                    <a:pos x="63" y="287"/>
                  </a:cxn>
                  <a:cxn ang="0">
                    <a:pos x="110" y="294"/>
                  </a:cxn>
                  <a:cxn ang="0">
                    <a:pos x="102" y="360"/>
                  </a:cxn>
                  <a:cxn ang="0">
                    <a:pos x="108" y="392"/>
                  </a:cxn>
                  <a:cxn ang="0">
                    <a:pos x="88" y="404"/>
                  </a:cxn>
                  <a:cxn ang="0">
                    <a:pos x="143" y="476"/>
                  </a:cxn>
                  <a:cxn ang="0">
                    <a:pos x="127" y="512"/>
                  </a:cxn>
                  <a:cxn ang="0">
                    <a:pos x="130" y="556"/>
                  </a:cxn>
                  <a:cxn ang="0">
                    <a:pos x="136" y="648"/>
                  </a:cxn>
                  <a:cxn ang="0">
                    <a:pos x="112" y="716"/>
                  </a:cxn>
                  <a:cxn ang="0">
                    <a:pos x="152" y="788"/>
                  </a:cxn>
                  <a:cxn ang="0">
                    <a:pos x="212" y="864"/>
                  </a:cxn>
                  <a:cxn ang="0">
                    <a:pos x="348" y="840"/>
                  </a:cxn>
                  <a:cxn ang="0">
                    <a:pos x="310" y="772"/>
                  </a:cxn>
                  <a:cxn ang="0">
                    <a:pos x="304" y="716"/>
                  </a:cxn>
                  <a:cxn ang="0">
                    <a:pos x="320" y="620"/>
                  </a:cxn>
                  <a:cxn ang="0">
                    <a:pos x="316" y="404"/>
                  </a:cxn>
                  <a:cxn ang="0">
                    <a:pos x="280" y="320"/>
                  </a:cxn>
                  <a:cxn ang="0">
                    <a:pos x="276" y="280"/>
                  </a:cxn>
                  <a:cxn ang="0">
                    <a:pos x="260" y="276"/>
                  </a:cxn>
                  <a:cxn ang="0">
                    <a:pos x="266" y="240"/>
                  </a:cxn>
                  <a:cxn ang="0">
                    <a:pos x="264" y="194"/>
                  </a:cxn>
                  <a:cxn ang="0">
                    <a:pos x="169" y="124"/>
                  </a:cxn>
                  <a:cxn ang="0">
                    <a:pos x="188" y="16"/>
                  </a:cxn>
                  <a:cxn ang="0">
                    <a:pos x="24" y="0"/>
                  </a:cxn>
                </a:cxnLst>
                <a:rect l="0" t="0" r="r" b="b"/>
                <a:pathLst>
                  <a:path w="348" h="871">
                    <a:moveTo>
                      <a:pt x="24" y="0"/>
                    </a:moveTo>
                    <a:cubicBezTo>
                      <a:pt x="29" y="28"/>
                      <a:pt x="0" y="54"/>
                      <a:pt x="11" y="80"/>
                    </a:cubicBezTo>
                    <a:cubicBezTo>
                      <a:pt x="19" y="101"/>
                      <a:pt x="58" y="115"/>
                      <a:pt x="75" y="131"/>
                    </a:cubicBezTo>
                    <a:cubicBezTo>
                      <a:pt x="86" y="142"/>
                      <a:pt x="93" y="184"/>
                      <a:pt x="96" y="200"/>
                    </a:cubicBezTo>
                    <a:cubicBezTo>
                      <a:pt x="103" y="231"/>
                      <a:pt x="45" y="251"/>
                      <a:pt x="63" y="287"/>
                    </a:cubicBezTo>
                    <a:cubicBezTo>
                      <a:pt x="72" y="306"/>
                      <a:pt x="97" y="279"/>
                      <a:pt x="110" y="294"/>
                    </a:cubicBezTo>
                    <a:cubicBezTo>
                      <a:pt x="129" y="314"/>
                      <a:pt x="101" y="339"/>
                      <a:pt x="102" y="360"/>
                    </a:cubicBezTo>
                    <a:cubicBezTo>
                      <a:pt x="103" y="371"/>
                      <a:pt x="112" y="381"/>
                      <a:pt x="108" y="392"/>
                    </a:cubicBezTo>
                    <a:cubicBezTo>
                      <a:pt x="104" y="400"/>
                      <a:pt x="96" y="402"/>
                      <a:pt x="88" y="404"/>
                    </a:cubicBezTo>
                    <a:cubicBezTo>
                      <a:pt x="95" y="438"/>
                      <a:pt x="137" y="446"/>
                      <a:pt x="143" y="476"/>
                    </a:cubicBezTo>
                    <a:cubicBezTo>
                      <a:pt x="145" y="490"/>
                      <a:pt x="131" y="500"/>
                      <a:pt x="127" y="512"/>
                    </a:cubicBezTo>
                    <a:cubicBezTo>
                      <a:pt x="124" y="527"/>
                      <a:pt x="131" y="541"/>
                      <a:pt x="130" y="556"/>
                    </a:cubicBezTo>
                    <a:cubicBezTo>
                      <a:pt x="128" y="584"/>
                      <a:pt x="90" y="641"/>
                      <a:pt x="136" y="648"/>
                    </a:cubicBezTo>
                    <a:cubicBezTo>
                      <a:pt x="135" y="673"/>
                      <a:pt x="136" y="704"/>
                      <a:pt x="112" y="716"/>
                    </a:cubicBezTo>
                    <a:cubicBezTo>
                      <a:pt x="118" y="739"/>
                      <a:pt x="129" y="781"/>
                      <a:pt x="152" y="788"/>
                    </a:cubicBezTo>
                    <a:cubicBezTo>
                      <a:pt x="145" y="826"/>
                      <a:pt x="201" y="831"/>
                      <a:pt x="212" y="864"/>
                    </a:cubicBezTo>
                    <a:cubicBezTo>
                      <a:pt x="264" y="871"/>
                      <a:pt x="299" y="851"/>
                      <a:pt x="348" y="840"/>
                    </a:cubicBezTo>
                    <a:cubicBezTo>
                      <a:pt x="310" y="772"/>
                      <a:pt x="310" y="772"/>
                      <a:pt x="310" y="772"/>
                    </a:cubicBezTo>
                    <a:cubicBezTo>
                      <a:pt x="304" y="716"/>
                      <a:pt x="304" y="716"/>
                      <a:pt x="304" y="716"/>
                    </a:cubicBezTo>
                    <a:cubicBezTo>
                      <a:pt x="332" y="707"/>
                      <a:pt x="320" y="645"/>
                      <a:pt x="320" y="620"/>
                    </a:cubicBezTo>
                    <a:cubicBezTo>
                      <a:pt x="320" y="548"/>
                      <a:pt x="316" y="476"/>
                      <a:pt x="316" y="404"/>
                    </a:cubicBezTo>
                    <a:cubicBezTo>
                      <a:pt x="316" y="369"/>
                      <a:pt x="316" y="337"/>
                      <a:pt x="280" y="320"/>
                    </a:cubicBezTo>
                    <a:cubicBezTo>
                      <a:pt x="276" y="280"/>
                      <a:pt x="276" y="280"/>
                      <a:pt x="276" y="280"/>
                    </a:cubicBezTo>
                    <a:cubicBezTo>
                      <a:pt x="260" y="276"/>
                      <a:pt x="260" y="276"/>
                      <a:pt x="260" y="276"/>
                    </a:cubicBezTo>
                    <a:cubicBezTo>
                      <a:pt x="266" y="240"/>
                      <a:pt x="266" y="240"/>
                      <a:pt x="266" y="240"/>
                    </a:cubicBezTo>
                    <a:cubicBezTo>
                      <a:pt x="264" y="194"/>
                      <a:pt x="264" y="194"/>
                      <a:pt x="264" y="194"/>
                    </a:cubicBezTo>
                    <a:cubicBezTo>
                      <a:pt x="169" y="124"/>
                      <a:pt x="169" y="124"/>
                      <a:pt x="169" y="124"/>
                    </a:cubicBezTo>
                    <a:cubicBezTo>
                      <a:pt x="188" y="16"/>
                      <a:pt x="188" y="16"/>
                      <a:pt x="188" y="16"/>
                    </a:cubicBezTo>
                    <a:lnTo>
                      <a:pt x="24" y="0"/>
                    </a:lnTo>
                    <a:close/>
                  </a:path>
                </a:pathLst>
              </a:custGeom>
              <a:grpFill/>
              <a:ln w="3175">
                <a:noFill/>
                <a:round/>
                <a:headEnd/>
                <a:tailEnd/>
              </a:ln>
            </p:spPr>
            <p:txBody>
              <a:bodyPr vert="horz" wrap="square" lIns="121920" tIns="60960" rIns="121920" bIns="60960" numCol="1" anchor="t" anchorCtr="0" compatLnSpc="1">
                <a:prstTxWarp prst="textNoShape">
                  <a:avLst/>
                </a:prstTxWarp>
              </a:bodyPr>
              <a:lstStyle/>
              <a:p>
                <a:endParaRPr lang="de-DE"/>
              </a:p>
            </p:txBody>
          </p:sp>
          <p:sp>
            <p:nvSpPr>
              <p:cNvPr id="315" name="Freeform 47">
                <a:extLst>
                  <a:ext uri="{FF2B5EF4-FFF2-40B4-BE49-F238E27FC236}">
                    <a16:creationId xmlns:a16="http://schemas.microsoft.com/office/drawing/2014/main" id="{7F0401AA-7645-B32E-538A-FC201A503FF1}"/>
                  </a:ext>
                </a:extLst>
              </p:cNvPr>
              <p:cNvSpPr>
                <a:spLocks/>
              </p:cNvSpPr>
              <p:nvPr/>
            </p:nvSpPr>
            <p:spPr bwMode="auto">
              <a:xfrm>
                <a:off x="392588" y="2068376"/>
                <a:ext cx="157163" cy="158750"/>
              </a:xfrm>
              <a:custGeom>
                <a:avLst/>
                <a:gdLst/>
                <a:ahLst/>
                <a:cxnLst>
                  <a:cxn ang="0">
                    <a:pos x="260" y="24"/>
                  </a:cxn>
                  <a:cxn ang="0">
                    <a:pos x="165" y="32"/>
                  </a:cxn>
                  <a:cxn ang="0">
                    <a:pos x="121" y="111"/>
                  </a:cxn>
                  <a:cxn ang="0">
                    <a:pos x="80" y="139"/>
                  </a:cxn>
                  <a:cxn ang="0">
                    <a:pos x="60" y="168"/>
                  </a:cxn>
                  <a:cxn ang="0">
                    <a:pos x="16" y="176"/>
                  </a:cxn>
                  <a:cxn ang="0">
                    <a:pos x="44" y="204"/>
                  </a:cxn>
                  <a:cxn ang="0">
                    <a:pos x="44" y="208"/>
                  </a:cxn>
                  <a:cxn ang="0">
                    <a:pos x="34" y="255"/>
                  </a:cxn>
                  <a:cxn ang="0">
                    <a:pos x="80" y="248"/>
                  </a:cxn>
                  <a:cxn ang="0">
                    <a:pos x="84" y="260"/>
                  </a:cxn>
                  <a:cxn ang="0">
                    <a:pos x="52" y="264"/>
                  </a:cxn>
                  <a:cxn ang="0">
                    <a:pos x="52" y="276"/>
                  </a:cxn>
                  <a:cxn ang="0">
                    <a:pos x="0" y="264"/>
                  </a:cxn>
                  <a:cxn ang="0">
                    <a:pos x="40" y="328"/>
                  </a:cxn>
                  <a:cxn ang="0">
                    <a:pos x="76" y="372"/>
                  </a:cxn>
                  <a:cxn ang="0">
                    <a:pos x="104" y="396"/>
                  </a:cxn>
                  <a:cxn ang="0">
                    <a:pos x="136" y="416"/>
                  </a:cxn>
                  <a:cxn ang="0">
                    <a:pos x="136" y="420"/>
                  </a:cxn>
                  <a:cxn ang="0">
                    <a:pos x="76" y="440"/>
                  </a:cxn>
                  <a:cxn ang="0">
                    <a:pos x="160" y="460"/>
                  </a:cxn>
                  <a:cxn ang="0">
                    <a:pos x="256" y="506"/>
                  </a:cxn>
                  <a:cxn ang="0">
                    <a:pos x="344" y="548"/>
                  </a:cxn>
                  <a:cxn ang="0">
                    <a:pos x="377" y="498"/>
                  </a:cxn>
                  <a:cxn ang="0">
                    <a:pos x="493" y="399"/>
                  </a:cxn>
                  <a:cxn ang="0">
                    <a:pos x="499" y="353"/>
                  </a:cxn>
                  <a:cxn ang="0">
                    <a:pos x="540" y="335"/>
                  </a:cxn>
                  <a:cxn ang="0">
                    <a:pos x="552" y="272"/>
                  </a:cxn>
                  <a:cxn ang="0">
                    <a:pos x="516" y="292"/>
                  </a:cxn>
                  <a:cxn ang="0">
                    <a:pos x="512" y="236"/>
                  </a:cxn>
                  <a:cxn ang="0">
                    <a:pos x="512" y="232"/>
                  </a:cxn>
                  <a:cxn ang="0">
                    <a:pos x="500" y="180"/>
                  </a:cxn>
                  <a:cxn ang="0">
                    <a:pos x="500" y="176"/>
                  </a:cxn>
                  <a:cxn ang="0">
                    <a:pos x="468" y="168"/>
                  </a:cxn>
                  <a:cxn ang="0">
                    <a:pos x="488" y="132"/>
                  </a:cxn>
                  <a:cxn ang="0">
                    <a:pos x="388" y="12"/>
                  </a:cxn>
                  <a:cxn ang="0">
                    <a:pos x="324" y="8"/>
                  </a:cxn>
                  <a:cxn ang="0">
                    <a:pos x="260" y="24"/>
                  </a:cxn>
                </a:cxnLst>
                <a:rect l="0" t="0" r="r" b="b"/>
                <a:pathLst>
                  <a:path w="552" h="554">
                    <a:moveTo>
                      <a:pt x="260" y="24"/>
                    </a:moveTo>
                    <a:cubicBezTo>
                      <a:pt x="165" y="32"/>
                      <a:pt x="165" y="32"/>
                      <a:pt x="165" y="32"/>
                    </a:cubicBezTo>
                    <a:cubicBezTo>
                      <a:pt x="121" y="111"/>
                      <a:pt x="121" y="111"/>
                      <a:pt x="121" y="111"/>
                    </a:cubicBezTo>
                    <a:cubicBezTo>
                      <a:pt x="80" y="139"/>
                      <a:pt x="80" y="139"/>
                      <a:pt x="80" y="139"/>
                    </a:cubicBezTo>
                    <a:cubicBezTo>
                      <a:pt x="60" y="168"/>
                      <a:pt x="60" y="168"/>
                      <a:pt x="60" y="168"/>
                    </a:cubicBezTo>
                    <a:cubicBezTo>
                      <a:pt x="16" y="176"/>
                      <a:pt x="16" y="176"/>
                      <a:pt x="16" y="176"/>
                    </a:cubicBezTo>
                    <a:cubicBezTo>
                      <a:pt x="21" y="193"/>
                      <a:pt x="28" y="200"/>
                      <a:pt x="44" y="204"/>
                    </a:cubicBezTo>
                    <a:cubicBezTo>
                      <a:pt x="44" y="208"/>
                      <a:pt x="44" y="208"/>
                      <a:pt x="44" y="208"/>
                    </a:cubicBezTo>
                    <a:cubicBezTo>
                      <a:pt x="30" y="214"/>
                      <a:pt x="15" y="245"/>
                      <a:pt x="34" y="255"/>
                    </a:cubicBezTo>
                    <a:cubicBezTo>
                      <a:pt x="47" y="262"/>
                      <a:pt x="68" y="254"/>
                      <a:pt x="80" y="248"/>
                    </a:cubicBezTo>
                    <a:cubicBezTo>
                      <a:pt x="84" y="260"/>
                      <a:pt x="84" y="260"/>
                      <a:pt x="84" y="260"/>
                    </a:cubicBezTo>
                    <a:cubicBezTo>
                      <a:pt x="52" y="264"/>
                      <a:pt x="52" y="264"/>
                      <a:pt x="52" y="264"/>
                    </a:cubicBezTo>
                    <a:cubicBezTo>
                      <a:pt x="52" y="276"/>
                      <a:pt x="52" y="276"/>
                      <a:pt x="52" y="276"/>
                    </a:cubicBezTo>
                    <a:cubicBezTo>
                      <a:pt x="0" y="264"/>
                      <a:pt x="0" y="264"/>
                      <a:pt x="0" y="264"/>
                    </a:cubicBezTo>
                    <a:cubicBezTo>
                      <a:pt x="40" y="328"/>
                      <a:pt x="40" y="328"/>
                      <a:pt x="40" y="328"/>
                    </a:cubicBezTo>
                    <a:cubicBezTo>
                      <a:pt x="64" y="326"/>
                      <a:pt x="110" y="350"/>
                      <a:pt x="76" y="372"/>
                    </a:cubicBezTo>
                    <a:cubicBezTo>
                      <a:pt x="104" y="396"/>
                      <a:pt x="104" y="396"/>
                      <a:pt x="104" y="396"/>
                    </a:cubicBezTo>
                    <a:cubicBezTo>
                      <a:pt x="108" y="411"/>
                      <a:pt x="122" y="414"/>
                      <a:pt x="136" y="416"/>
                    </a:cubicBezTo>
                    <a:cubicBezTo>
                      <a:pt x="136" y="420"/>
                      <a:pt x="136" y="420"/>
                      <a:pt x="136" y="420"/>
                    </a:cubicBezTo>
                    <a:cubicBezTo>
                      <a:pt x="115" y="423"/>
                      <a:pt x="89" y="421"/>
                      <a:pt x="76" y="440"/>
                    </a:cubicBezTo>
                    <a:cubicBezTo>
                      <a:pt x="160" y="460"/>
                      <a:pt x="160" y="460"/>
                      <a:pt x="160" y="460"/>
                    </a:cubicBezTo>
                    <a:cubicBezTo>
                      <a:pt x="165" y="484"/>
                      <a:pt x="235" y="494"/>
                      <a:pt x="256" y="506"/>
                    </a:cubicBezTo>
                    <a:cubicBezTo>
                      <a:pt x="280" y="519"/>
                      <a:pt x="316" y="554"/>
                      <a:pt x="344" y="548"/>
                    </a:cubicBezTo>
                    <a:cubicBezTo>
                      <a:pt x="366" y="543"/>
                      <a:pt x="361" y="509"/>
                      <a:pt x="377" y="498"/>
                    </a:cubicBezTo>
                    <a:cubicBezTo>
                      <a:pt x="412" y="473"/>
                      <a:pt x="469" y="436"/>
                      <a:pt x="493" y="399"/>
                    </a:cubicBezTo>
                    <a:cubicBezTo>
                      <a:pt x="502" y="385"/>
                      <a:pt x="491" y="367"/>
                      <a:pt x="499" y="353"/>
                    </a:cubicBezTo>
                    <a:cubicBezTo>
                      <a:pt x="509" y="336"/>
                      <a:pt x="528" y="346"/>
                      <a:pt x="540" y="335"/>
                    </a:cubicBezTo>
                    <a:cubicBezTo>
                      <a:pt x="550" y="326"/>
                      <a:pt x="551" y="287"/>
                      <a:pt x="552" y="272"/>
                    </a:cubicBezTo>
                    <a:cubicBezTo>
                      <a:pt x="533" y="269"/>
                      <a:pt x="519" y="270"/>
                      <a:pt x="516" y="292"/>
                    </a:cubicBezTo>
                    <a:cubicBezTo>
                      <a:pt x="457" y="314"/>
                      <a:pt x="494" y="265"/>
                      <a:pt x="512" y="236"/>
                    </a:cubicBezTo>
                    <a:cubicBezTo>
                      <a:pt x="512" y="232"/>
                      <a:pt x="512" y="232"/>
                      <a:pt x="512" y="232"/>
                    </a:cubicBezTo>
                    <a:cubicBezTo>
                      <a:pt x="499" y="217"/>
                      <a:pt x="492" y="200"/>
                      <a:pt x="500" y="180"/>
                    </a:cubicBezTo>
                    <a:cubicBezTo>
                      <a:pt x="500" y="176"/>
                      <a:pt x="500" y="176"/>
                      <a:pt x="500" y="176"/>
                    </a:cubicBezTo>
                    <a:cubicBezTo>
                      <a:pt x="468" y="168"/>
                      <a:pt x="468" y="168"/>
                      <a:pt x="468" y="168"/>
                    </a:cubicBezTo>
                    <a:cubicBezTo>
                      <a:pt x="488" y="132"/>
                      <a:pt x="488" y="132"/>
                      <a:pt x="488" y="132"/>
                    </a:cubicBezTo>
                    <a:cubicBezTo>
                      <a:pt x="448" y="101"/>
                      <a:pt x="431" y="38"/>
                      <a:pt x="388" y="12"/>
                    </a:cubicBezTo>
                    <a:cubicBezTo>
                      <a:pt x="371" y="3"/>
                      <a:pt x="343" y="8"/>
                      <a:pt x="324" y="8"/>
                    </a:cubicBezTo>
                    <a:cubicBezTo>
                      <a:pt x="303" y="8"/>
                      <a:pt x="268" y="0"/>
                      <a:pt x="260" y="24"/>
                    </a:cubicBezTo>
                    <a:close/>
                  </a:path>
                </a:pathLst>
              </a:custGeom>
              <a:grpFill/>
              <a:ln w="3175">
                <a:noFill/>
                <a:round/>
                <a:headEnd/>
                <a:tailEnd/>
              </a:ln>
            </p:spPr>
            <p:txBody>
              <a:bodyPr vert="horz" wrap="square" lIns="121920" tIns="60960" rIns="121920" bIns="60960" numCol="1" anchor="t" anchorCtr="0" compatLnSpc="1">
                <a:prstTxWarp prst="textNoShape">
                  <a:avLst/>
                </a:prstTxWarp>
              </a:bodyPr>
              <a:lstStyle/>
              <a:p>
                <a:endParaRPr lang="de-DE"/>
              </a:p>
            </p:txBody>
          </p:sp>
          <p:sp>
            <p:nvSpPr>
              <p:cNvPr id="316" name="Freeform 48">
                <a:extLst>
                  <a:ext uri="{FF2B5EF4-FFF2-40B4-BE49-F238E27FC236}">
                    <a16:creationId xmlns:a16="http://schemas.microsoft.com/office/drawing/2014/main" id="{9EB42E44-0C97-4988-27EB-F496F9CB3212}"/>
                  </a:ext>
                </a:extLst>
              </p:cNvPr>
              <p:cNvSpPr>
                <a:spLocks/>
              </p:cNvSpPr>
              <p:nvPr/>
            </p:nvSpPr>
            <p:spPr bwMode="auto">
              <a:xfrm>
                <a:off x="895826" y="2009639"/>
                <a:ext cx="222250" cy="320675"/>
              </a:xfrm>
              <a:custGeom>
                <a:avLst/>
                <a:gdLst/>
                <a:ahLst/>
                <a:cxnLst>
                  <a:cxn ang="0">
                    <a:pos x="463" y="47"/>
                  </a:cxn>
                  <a:cxn ang="0">
                    <a:pos x="455" y="47"/>
                  </a:cxn>
                  <a:cxn ang="0">
                    <a:pos x="391" y="32"/>
                  </a:cxn>
                  <a:cxn ang="0">
                    <a:pos x="203" y="35"/>
                  </a:cxn>
                  <a:cxn ang="0">
                    <a:pos x="131" y="43"/>
                  </a:cxn>
                  <a:cxn ang="0">
                    <a:pos x="127" y="43"/>
                  </a:cxn>
                  <a:cxn ang="0">
                    <a:pos x="63" y="73"/>
                  </a:cxn>
                  <a:cxn ang="0">
                    <a:pos x="76" y="163"/>
                  </a:cxn>
                  <a:cxn ang="0">
                    <a:pos x="83" y="203"/>
                  </a:cxn>
                  <a:cxn ang="0">
                    <a:pos x="81" y="279"/>
                  </a:cxn>
                  <a:cxn ang="0">
                    <a:pos x="98" y="323"/>
                  </a:cxn>
                  <a:cxn ang="0">
                    <a:pos x="107" y="387"/>
                  </a:cxn>
                  <a:cxn ang="0">
                    <a:pos x="128" y="515"/>
                  </a:cxn>
                  <a:cxn ang="0">
                    <a:pos x="81" y="569"/>
                  </a:cxn>
                  <a:cxn ang="0">
                    <a:pos x="44" y="695"/>
                  </a:cxn>
                  <a:cxn ang="0">
                    <a:pos x="0" y="800"/>
                  </a:cxn>
                  <a:cxn ang="0">
                    <a:pos x="26" y="891"/>
                  </a:cxn>
                  <a:cxn ang="0">
                    <a:pos x="45" y="966"/>
                  </a:cxn>
                  <a:cxn ang="0">
                    <a:pos x="83" y="988"/>
                  </a:cxn>
                  <a:cxn ang="0">
                    <a:pos x="87" y="1055"/>
                  </a:cxn>
                  <a:cxn ang="0">
                    <a:pos x="47" y="1075"/>
                  </a:cxn>
                  <a:cxn ang="0">
                    <a:pos x="159" y="1099"/>
                  </a:cxn>
                  <a:cxn ang="0">
                    <a:pos x="223" y="1122"/>
                  </a:cxn>
                  <a:cxn ang="0">
                    <a:pos x="291" y="1082"/>
                  </a:cxn>
                  <a:cxn ang="0">
                    <a:pos x="431" y="1043"/>
                  </a:cxn>
                  <a:cxn ang="0">
                    <a:pos x="675" y="951"/>
                  </a:cxn>
                  <a:cxn ang="0">
                    <a:pos x="603" y="887"/>
                  </a:cxn>
                  <a:cxn ang="0">
                    <a:pos x="687" y="951"/>
                  </a:cxn>
                  <a:cxn ang="0">
                    <a:pos x="738" y="940"/>
                  </a:cxn>
                  <a:cxn ang="0">
                    <a:pos x="775" y="903"/>
                  </a:cxn>
                  <a:cxn ang="0">
                    <a:pos x="747" y="847"/>
                  </a:cxn>
                  <a:cxn ang="0">
                    <a:pos x="695" y="823"/>
                  </a:cxn>
                  <a:cxn ang="0">
                    <a:pos x="703" y="803"/>
                  </a:cxn>
                  <a:cxn ang="0">
                    <a:pos x="683" y="799"/>
                  </a:cxn>
                  <a:cxn ang="0">
                    <a:pos x="659" y="739"/>
                  </a:cxn>
                  <a:cxn ang="0">
                    <a:pos x="659" y="655"/>
                  </a:cxn>
                  <a:cxn ang="0">
                    <a:pos x="699" y="507"/>
                  </a:cxn>
                  <a:cxn ang="0">
                    <a:pos x="699" y="503"/>
                  </a:cxn>
                  <a:cxn ang="0">
                    <a:pos x="635" y="431"/>
                  </a:cxn>
                  <a:cxn ang="0">
                    <a:pos x="651" y="373"/>
                  </a:cxn>
                  <a:cxn ang="0">
                    <a:pos x="667" y="311"/>
                  </a:cxn>
                  <a:cxn ang="0">
                    <a:pos x="611" y="307"/>
                  </a:cxn>
                  <a:cxn ang="0">
                    <a:pos x="645" y="227"/>
                  </a:cxn>
                  <a:cxn ang="0">
                    <a:pos x="559" y="103"/>
                  </a:cxn>
                  <a:cxn ang="0">
                    <a:pos x="583" y="23"/>
                  </a:cxn>
                  <a:cxn ang="0">
                    <a:pos x="463" y="47"/>
                  </a:cxn>
                </a:cxnLst>
                <a:rect l="0" t="0" r="r" b="b"/>
                <a:pathLst>
                  <a:path w="775" h="1128">
                    <a:moveTo>
                      <a:pt x="463" y="47"/>
                    </a:moveTo>
                    <a:cubicBezTo>
                      <a:pt x="455" y="47"/>
                      <a:pt x="455" y="47"/>
                      <a:pt x="455" y="47"/>
                    </a:cubicBezTo>
                    <a:cubicBezTo>
                      <a:pt x="443" y="30"/>
                      <a:pt x="411" y="33"/>
                      <a:pt x="391" y="32"/>
                    </a:cubicBezTo>
                    <a:cubicBezTo>
                      <a:pt x="329" y="29"/>
                      <a:pt x="266" y="35"/>
                      <a:pt x="203" y="35"/>
                    </a:cubicBezTo>
                    <a:cubicBezTo>
                      <a:pt x="184" y="35"/>
                      <a:pt x="145" y="28"/>
                      <a:pt x="131" y="43"/>
                    </a:cubicBezTo>
                    <a:cubicBezTo>
                      <a:pt x="127" y="43"/>
                      <a:pt x="127" y="43"/>
                      <a:pt x="127" y="43"/>
                    </a:cubicBezTo>
                    <a:cubicBezTo>
                      <a:pt x="100" y="12"/>
                      <a:pt x="72" y="49"/>
                      <a:pt x="63" y="73"/>
                    </a:cubicBezTo>
                    <a:cubicBezTo>
                      <a:pt x="47" y="113"/>
                      <a:pt x="68" y="127"/>
                      <a:pt x="76" y="163"/>
                    </a:cubicBezTo>
                    <a:cubicBezTo>
                      <a:pt x="80" y="178"/>
                      <a:pt x="71" y="193"/>
                      <a:pt x="83" y="203"/>
                    </a:cubicBezTo>
                    <a:cubicBezTo>
                      <a:pt x="80" y="225"/>
                      <a:pt x="75" y="258"/>
                      <a:pt x="81" y="279"/>
                    </a:cubicBezTo>
                    <a:cubicBezTo>
                      <a:pt x="85" y="295"/>
                      <a:pt x="97" y="307"/>
                      <a:pt x="98" y="323"/>
                    </a:cubicBezTo>
                    <a:cubicBezTo>
                      <a:pt x="100" y="349"/>
                      <a:pt x="64" y="382"/>
                      <a:pt x="107" y="387"/>
                    </a:cubicBezTo>
                    <a:cubicBezTo>
                      <a:pt x="128" y="515"/>
                      <a:pt x="128" y="515"/>
                      <a:pt x="128" y="515"/>
                    </a:cubicBezTo>
                    <a:cubicBezTo>
                      <a:pt x="81" y="569"/>
                      <a:pt x="81" y="569"/>
                      <a:pt x="81" y="569"/>
                    </a:cubicBezTo>
                    <a:cubicBezTo>
                      <a:pt x="44" y="695"/>
                      <a:pt x="44" y="695"/>
                      <a:pt x="44" y="695"/>
                    </a:cubicBezTo>
                    <a:cubicBezTo>
                      <a:pt x="0" y="800"/>
                      <a:pt x="0" y="800"/>
                      <a:pt x="0" y="800"/>
                    </a:cubicBezTo>
                    <a:cubicBezTo>
                      <a:pt x="26" y="891"/>
                      <a:pt x="26" y="891"/>
                      <a:pt x="26" y="891"/>
                    </a:cubicBezTo>
                    <a:cubicBezTo>
                      <a:pt x="45" y="966"/>
                      <a:pt x="45" y="966"/>
                      <a:pt x="45" y="966"/>
                    </a:cubicBezTo>
                    <a:cubicBezTo>
                      <a:pt x="83" y="988"/>
                      <a:pt x="83" y="988"/>
                      <a:pt x="83" y="988"/>
                    </a:cubicBezTo>
                    <a:cubicBezTo>
                      <a:pt x="87" y="1055"/>
                      <a:pt x="87" y="1055"/>
                      <a:pt x="87" y="1055"/>
                    </a:cubicBezTo>
                    <a:cubicBezTo>
                      <a:pt x="70" y="1059"/>
                      <a:pt x="53" y="1057"/>
                      <a:pt x="47" y="1075"/>
                    </a:cubicBezTo>
                    <a:cubicBezTo>
                      <a:pt x="83" y="1080"/>
                      <a:pt x="126" y="1086"/>
                      <a:pt x="159" y="1099"/>
                    </a:cubicBezTo>
                    <a:cubicBezTo>
                      <a:pt x="183" y="1109"/>
                      <a:pt x="195" y="1128"/>
                      <a:pt x="223" y="1122"/>
                    </a:cubicBezTo>
                    <a:cubicBezTo>
                      <a:pt x="250" y="1117"/>
                      <a:pt x="267" y="1091"/>
                      <a:pt x="291" y="1082"/>
                    </a:cubicBezTo>
                    <a:cubicBezTo>
                      <a:pt x="335" y="1064"/>
                      <a:pt x="390" y="1063"/>
                      <a:pt x="431" y="1043"/>
                    </a:cubicBezTo>
                    <a:cubicBezTo>
                      <a:pt x="513" y="1005"/>
                      <a:pt x="584" y="951"/>
                      <a:pt x="675" y="951"/>
                    </a:cubicBezTo>
                    <a:cubicBezTo>
                      <a:pt x="675" y="900"/>
                      <a:pt x="635" y="912"/>
                      <a:pt x="603" y="887"/>
                    </a:cubicBezTo>
                    <a:cubicBezTo>
                      <a:pt x="647" y="891"/>
                      <a:pt x="687" y="900"/>
                      <a:pt x="687" y="951"/>
                    </a:cubicBezTo>
                    <a:cubicBezTo>
                      <a:pt x="738" y="940"/>
                      <a:pt x="738" y="940"/>
                      <a:pt x="738" y="940"/>
                    </a:cubicBezTo>
                    <a:cubicBezTo>
                      <a:pt x="775" y="903"/>
                      <a:pt x="775" y="903"/>
                      <a:pt x="775" y="903"/>
                    </a:cubicBezTo>
                    <a:cubicBezTo>
                      <a:pt x="747" y="847"/>
                      <a:pt x="747" y="847"/>
                      <a:pt x="747" y="847"/>
                    </a:cubicBezTo>
                    <a:cubicBezTo>
                      <a:pt x="695" y="823"/>
                      <a:pt x="695" y="823"/>
                      <a:pt x="695" y="823"/>
                    </a:cubicBezTo>
                    <a:cubicBezTo>
                      <a:pt x="703" y="803"/>
                      <a:pt x="703" y="803"/>
                      <a:pt x="703" y="803"/>
                    </a:cubicBezTo>
                    <a:cubicBezTo>
                      <a:pt x="683" y="799"/>
                      <a:pt x="683" y="799"/>
                      <a:pt x="683" y="799"/>
                    </a:cubicBezTo>
                    <a:cubicBezTo>
                      <a:pt x="659" y="739"/>
                      <a:pt x="659" y="739"/>
                      <a:pt x="659" y="739"/>
                    </a:cubicBezTo>
                    <a:cubicBezTo>
                      <a:pt x="691" y="730"/>
                      <a:pt x="694" y="665"/>
                      <a:pt x="659" y="655"/>
                    </a:cubicBezTo>
                    <a:cubicBezTo>
                      <a:pt x="673" y="607"/>
                      <a:pt x="662" y="539"/>
                      <a:pt x="699" y="507"/>
                    </a:cubicBezTo>
                    <a:cubicBezTo>
                      <a:pt x="699" y="503"/>
                      <a:pt x="699" y="503"/>
                      <a:pt x="699" y="503"/>
                    </a:cubicBezTo>
                    <a:cubicBezTo>
                      <a:pt x="635" y="431"/>
                      <a:pt x="635" y="431"/>
                      <a:pt x="635" y="431"/>
                    </a:cubicBezTo>
                    <a:cubicBezTo>
                      <a:pt x="674" y="416"/>
                      <a:pt x="647" y="400"/>
                      <a:pt x="651" y="373"/>
                    </a:cubicBezTo>
                    <a:cubicBezTo>
                      <a:pt x="655" y="352"/>
                      <a:pt x="663" y="332"/>
                      <a:pt x="667" y="311"/>
                    </a:cubicBezTo>
                    <a:cubicBezTo>
                      <a:pt x="646" y="296"/>
                      <a:pt x="635" y="294"/>
                      <a:pt x="611" y="307"/>
                    </a:cubicBezTo>
                    <a:cubicBezTo>
                      <a:pt x="612" y="274"/>
                      <a:pt x="637" y="257"/>
                      <a:pt x="645" y="227"/>
                    </a:cubicBezTo>
                    <a:cubicBezTo>
                      <a:pt x="659" y="180"/>
                      <a:pt x="605" y="111"/>
                      <a:pt x="559" y="103"/>
                    </a:cubicBezTo>
                    <a:cubicBezTo>
                      <a:pt x="583" y="23"/>
                      <a:pt x="583" y="23"/>
                      <a:pt x="583" y="23"/>
                    </a:cubicBezTo>
                    <a:cubicBezTo>
                      <a:pt x="544" y="8"/>
                      <a:pt x="484" y="0"/>
                      <a:pt x="463" y="47"/>
                    </a:cubicBezTo>
                  </a:path>
                </a:pathLst>
              </a:custGeom>
              <a:grpFill/>
              <a:ln w="3175">
                <a:noFill/>
                <a:round/>
                <a:headEnd/>
                <a:tailEnd/>
              </a:ln>
            </p:spPr>
            <p:txBody>
              <a:bodyPr vert="horz" wrap="square" lIns="121920" tIns="60960" rIns="121920" bIns="60960" numCol="1" anchor="t" anchorCtr="0" compatLnSpc="1">
                <a:prstTxWarp prst="textNoShape">
                  <a:avLst/>
                </a:prstTxWarp>
              </a:bodyPr>
              <a:lstStyle/>
              <a:p>
                <a:endParaRPr lang="de-DE"/>
              </a:p>
            </p:txBody>
          </p:sp>
          <p:sp>
            <p:nvSpPr>
              <p:cNvPr id="317" name="Freeform 53">
                <a:extLst>
                  <a:ext uri="{FF2B5EF4-FFF2-40B4-BE49-F238E27FC236}">
                    <a16:creationId xmlns:a16="http://schemas.microsoft.com/office/drawing/2014/main" id="{173E227D-5E3F-3549-57C9-5D41EBDA29B3}"/>
                  </a:ext>
                </a:extLst>
              </p:cNvPr>
              <p:cNvSpPr>
                <a:spLocks/>
              </p:cNvSpPr>
              <p:nvPr/>
            </p:nvSpPr>
            <p:spPr bwMode="auto">
              <a:xfrm>
                <a:off x="783113" y="1817551"/>
                <a:ext cx="398463" cy="284163"/>
              </a:xfrm>
              <a:custGeom>
                <a:avLst/>
                <a:gdLst/>
                <a:ahLst/>
                <a:cxnLst>
                  <a:cxn ang="0">
                    <a:pos x="614" y="160"/>
                  </a:cxn>
                  <a:cxn ang="0">
                    <a:pos x="538" y="139"/>
                  </a:cxn>
                  <a:cxn ang="0">
                    <a:pos x="458" y="252"/>
                  </a:cxn>
                  <a:cxn ang="0">
                    <a:pos x="394" y="240"/>
                  </a:cxn>
                  <a:cxn ang="0">
                    <a:pos x="398" y="312"/>
                  </a:cxn>
                  <a:cxn ang="0">
                    <a:pos x="362" y="316"/>
                  </a:cxn>
                  <a:cxn ang="0">
                    <a:pos x="366" y="332"/>
                  </a:cxn>
                  <a:cxn ang="0">
                    <a:pos x="278" y="280"/>
                  </a:cxn>
                  <a:cxn ang="0">
                    <a:pos x="254" y="299"/>
                  </a:cxn>
                  <a:cxn ang="0">
                    <a:pos x="213" y="340"/>
                  </a:cxn>
                  <a:cxn ang="0">
                    <a:pos x="206" y="411"/>
                  </a:cxn>
                  <a:cxn ang="0">
                    <a:pos x="186" y="412"/>
                  </a:cxn>
                  <a:cxn ang="0">
                    <a:pos x="145" y="525"/>
                  </a:cxn>
                  <a:cxn ang="0">
                    <a:pos x="49" y="562"/>
                  </a:cxn>
                  <a:cxn ang="0">
                    <a:pos x="54" y="648"/>
                  </a:cxn>
                  <a:cxn ang="0">
                    <a:pos x="12" y="701"/>
                  </a:cxn>
                  <a:cxn ang="0">
                    <a:pos x="18" y="742"/>
                  </a:cxn>
                  <a:cxn ang="0">
                    <a:pos x="3" y="808"/>
                  </a:cxn>
                  <a:cxn ang="0">
                    <a:pos x="72" y="839"/>
                  </a:cxn>
                  <a:cxn ang="0">
                    <a:pos x="107" y="898"/>
                  </a:cxn>
                  <a:cxn ang="0">
                    <a:pos x="226" y="956"/>
                  </a:cxn>
                  <a:cxn ang="0">
                    <a:pos x="226" y="932"/>
                  </a:cxn>
                  <a:cxn ang="0">
                    <a:pos x="406" y="908"/>
                  </a:cxn>
                  <a:cxn ang="0">
                    <a:pos x="465" y="976"/>
                  </a:cxn>
                  <a:cxn ang="0">
                    <a:pos x="494" y="984"/>
                  </a:cxn>
                  <a:cxn ang="0">
                    <a:pos x="510" y="988"/>
                  </a:cxn>
                  <a:cxn ang="0">
                    <a:pos x="482" y="932"/>
                  </a:cxn>
                  <a:cxn ang="0">
                    <a:pos x="482" y="928"/>
                  </a:cxn>
                  <a:cxn ang="0">
                    <a:pos x="467" y="784"/>
                  </a:cxn>
                  <a:cxn ang="0">
                    <a:pos x="482" y="716"/>
                  </a:cxn>
                  <a:cxn ang="0">
                    <a:pos x="790" y="713"/>
                  </a:cxn>
                  <a:cxn ang="0">
                    <a:pos x="858" y="727"/>
                  </a:cxn>
                  <a:cxn ang="0">
                    <a:pos x="919" y="693"/>
                  </a:cxn>
                  <a:cxn ang="0">
                    <a:pos x="1050" y="728"/>
                  </a:cxn>
                  <a:cxn ang="0">
                    <a:pos x="1170" y="668"/>
                  </a:cxn>
                  <a:cxn ang="0">
                    <a:pos x="1206" y="660"/>
                  </a:cxn>
                  <a:cxn ang="0">
                    <a:pos x="1198" y="652"/>
                  </a:cxn>
                  <a:cxn ang="0">
                    <a:pos x="1198" y="648"/>
                  </a:cxn>
                  <a:cxn ang="0">
                    <a:pos x="1313" y="641"/>
                  </a:cxn>
                  <a:cxn ang="0">
                    <a:pos x="1341" y="620"/>
                  </a:cxn>
                  <a:cxn ang="0">
                    <a:pos x="1326" y="480"/>
                  </a:cxn>
                  <a:cxn ang="0">
                    <a:pos x="1326" y="476"/>
                  </a:cxn>
                  <a:cxn ang="0">
                    <a:pos x="1362" y="464"/>
                  </a:cxn>
                  <a:cxn ang="0">
                    <a:pos x="1351" y="432"/>
                  </a:cxn>
                  <a:cxn ang="0">
                    <a:pos x="1242" y="423"/>
                  </a:cxn>
                  <a:cxn ang="0">
                    <a:pos x="1142" y="360"/>
                  </a:cxn>
                  <a:cxn ang="0">
                    <a:pos x="1142" y="304"/>
                  </a:cxn>
                  <a:cxn ang="0">
                    <a:pos x="1190" y="308"/>
                  </a:cxn>
                  <a:cxn ang="0">
                    <a:pos x="1071" y="235"/>
                  </a:cxn>
                  <a:cxn ang="0">
                    <a:pos x="998" y="108"/>
                  </a:cxn>
                  <a:cxn ang="0">
                    <a:pos x="1002" y="52"/>
                  </a:cxn>
                  <a:cxn ang="0">
                    <a:pos x="1002" y="48"/>
                  </a:cxn>
                  <a:cxn ang="0">
                    <a:pos x="1006" y="16"/>
                  </a:cxn>
                  <a:cxn ang="0">
                    <a:pos x="854" y="0"/>
                  </a:cxn>
                  <a:cxn ang="0">
                    <a:pos x="778" y="47"/>
                  </a:cxn>
                  <a:cxn ang="0">
                    <a:pos x="730" y="63"/>
                  </a:cxn>
                  <a:cxn ang="0">
                    <a:pos x="678" y="95"/>
                  </a:cxn>
                  <a:cxn ang="0">
                    <a:pos x="621" y="110"/>
                  </a:cxn>
                  <a:cxn ang="0">
                    <a:pos x="614" y="160"/>
                  </a:cxn>
                </a:cxnLst>
                <a:rect l="0" t="0" r="r" b="b"/>
                <a:pathLst>
                  <a:path w="1398" h="995">
                    <a:moveTo>
                      <a:pt x="614" y="160"/>
                    </a:moveTo>
                    <a:cubicBezTo>
                      <a:pt x="588" y="157"/>
                      <a:pt x="564" y="138"/>
                      <a:pt x="538" y="139"/>
                    </a:cubicBezTo>
                    <a:cubicBezTo>
                      <a:pt x="482" y="141"/>
                      <a:pt x="458" y="207"/>
                      <a:pt x="458" y="252"/>
                    </a:cubicBezTo>
                    <a:cubicBezTo>
                      <a:pt x="394" y="240"/>
                      <a:pt x="394" y="240"/>
                      <a:pt x="394" y="240"/>
                    </a:cubicBezTo>
                    <a:cubicBezTo>
                      <a:pt x="398" y="312"/>
                      <a:pt x="398" y="312"/>
                      <a:pt x="398" y="312"/>
                    </a:cubicBezTo>
                    <a:cubicBezTo>
                      <a:pt x="362" y="316"/>
                      <a:pt x="362" y="316"/>
                      <a:pt x="362" y="316"/>
                    </a:cubicBezTo>
                    <a:cubicBezTo>
                      <a:pt x="366" y="332"/>
                      <a:pt x="366" y="332"/>
                      <a:pt x="366" y="332"/>
                    </a:cubicBezTo>
                    <a:cubicBezTo>
                      <a:pt x="344" y="324"/>
                      <a:pt x="297" y="277"/>
                      <a:pt x="278" y="280"/>
                    </a:cubicBezTo>
                    <a:cubicBezTo>
                      <a:pt x="268" y="281"/>
                      <a:pt x="261" y="293"/>
                      <a:pt x="254" y="299"/>
                    </a:cubicBezTo>
                    <a:cubicBezTo>
                      <a:pt x="241" y="311"/>
                      <a:pt x="217" y="322"/>
                      <a:pt x="213" y="340"/>
                    </a:cubicBezTo>
                    <a:cubicBezTo>
                      <a:pt x="208" y="364"/>
                      <a:pt x="258" y="405"/>
                      <a:pt x="206" y="411"/>
                    </a:cubicBezTo>
                    <a:cubicBezTo>
                      <a:pt x="199" y="412"/>
                      <a:pt x="192" y="412"/>
                      <a:pt x="186" y="412"/>
                    </a:cubicBezTo>
                    <a:cubicBezTo>
                      <a:pt x="192" y="455"/>
                      <a:pt x="195" y="502"/>
                      <a:pt x="145" y="525"/>
                    </a:cubicBezTo>
                    <a:cubicBezTo>
                      <a:pt x="115" y="539"/>
                      <a:pt x="69" y="528"/>
                      <a:pt x="49" y="562"/>
                    </a:cubicBezTo>
                    <a:cubicBezTo>
                      <a:pt x="33" y="588"/>
                      <a:pt x="62" y="619"/>
                      <a:pt x="54" y="648"/>
                    </a:cubicBezTo>
                    <a:cubicBezTo>
                      <a:pt x="47" y="677"/>
                      <a:pt x="21" y="681"/>
                      <a:pt x="12" y="701"/>
                    </a:cubicBezTo>
                    <a:cubicBezTo>
                      <a:pt x="7" y="714"/>
                      <a:pt x="18" y="728"/>
                      <a:pt x="18" y="742"/>
                    </a:cubicBezTo>
                    <a:cubicBezTo>
                      <a:pt x="17" y="763"/>
                      <a:pt x="0" y="787"/>
                      <a:pt x="3" y="808"/>
                    </a:cubicBezTo>
                    <a:cubicBezTo>
                      <a:pt x="10" y="855"/>
                      <a:pt x="50" y="823"/>
                      <a:pt x="72" y="839"/>
                    </a:cubicBezTo>
                    <a:cubicBezTo>
                      <a:pt x="89" y="851"/>
                      <a:pt x="95" y="881"/>
                      <a:pt x="107" y="898"/>
                    </a:cubicBezTo>
                    <a:cubicBezTo>
                      <a:pt x="132" y="934"/>
                      <a:pt x="181" y="956"/>
                      <a:pt x="226" y="956"/>
                    </a:cubicBezTo>
                    <a:cubicBezTo>
                      <a:pt x="226" y="932"/>
                      <a:pt x="226" y="932"/>
                      <a:pt x="226" y="932"/>
                    </a:cubicBezTo>
                    <a:cubicBezTo>
                      <a:pt x="280" y="910"/>
                      <a:pt x="347" y="882"/>
                      <a:pt x="406" y="908"/>
                    </a:cubicBezTo>
                    <a:cubicBezTo>
                      <a:pt x="438" y="921"/>
                      <a:pt x="445" y="951"/>
                      <a:pt x="465" y="976"/>
                    </a:cubicBezTo>
                    <a:cubicBezTo>
                      <a:pt x="473" y="986"/>
                      <a:pt x="484" y="995"/>
                      <a:pt x="494" y="984"/>
                    </a:cubicBezTo>
                    <a:cubicBezTo>
                      <a:pt x="510" y="988"/>
                      <a:pt x="510" y="988"/>
                      <a:pt x="510" y="988"/>
                    </a:cubicBezTo>
                    <a:cubicBezTo>
                      <a:pt x="482" y="932"/>
                      <a:pt x="482" y="932"/>
                      <a:pt x="482" y="932"/>
                    </a:cubicBezTo>
                    <a:cubicBezTo>
                      <a:pt x="482" y="928"/>
                      <a:pt x="482" y="928"/>
                      <a:pt x="482" y="928"/>
                    </a:cubicBezTo>
                    <a:cubicBezTo>
                      <a:pt x="509" y="885"/>
                      <a:pt x="472" y="826"/>
                      <a:pt x="467" y="784"/>
                    </a:cubicBezTo>
                    <a:cubicBezTo>
                      <a:pt x="463" y="758"/>
                      <a:pt x="479" y="740"/>
                      <a:pt x="482" y="716"/>
                    </a:cubicBezTo>
                    <a:cubicBezTo>
                      <a:pt x="585" y="716"/>
                      <a:pt x="688" y="713"/>
                      <a:pt x="790" y="713"/>
                    </a:cubicBezTo>
                    <a:cubicBezTo>
                      <a:pt x="813" y="713"/>
                      <a:pt x="837" y="727"/>
                      <a:pt x="858" y="727"/>
                    </a:cubicBezTo>
                    <a:cubicBezTo>
                      <a:pt x="879" y="727"/>
                      <a:pt x="897" y="698"/>
                      <a:pt x="919" y="693"/>
                    </a:cubicBezTo>
                    <a:cubicBezTo>
                      <a:pt x="948" y="687"/>
                      <a:pt x="1035" y="700"/>
                      <a:pt x="1050" y="728"/>
                    </a:cubicBezTo>
                    <a:cubicBezTo>
                      <a:pt x="1095" y="713"/>
                      <a:pt x="1149" y="720"/>
                      <a:pt x="1170" y="668"/>
                    </a:cubicBezTo>
                    <a:cubicBezTo>
                      <a:pt x="1206" y="660"/>
                      <a:pt x="1206" y="660"/>
                      <a:pt x="1206" y="660"/>
                    </a:cubicBezTo>
                    <a:cubicBezTo>
                      <a:pt x="1198" y="652"/>
                      <a:pt x="1198" y="652"/>
                      <a:pt x="1198" y="652"/>
                    </a:cubicBezTo>
                    <a:cubicBezTo>
                      <a:pt x="1198" y="648"/>
                      <a:pt x="1198" y="648"/>
                      <a:pt x="1198" y="648"/>
                    </a:cubicBezTo>
                    <a:cubicBezTo>
                      <a:pt x="1232" y="631"/>
                      <a:pt x="1275" y="652"/>
                      <a:pt x="1313" y="641"/>
                    </a:cubicBezTo>
                    <a:cubicBezTo>
                      <a:pt x="1324" y="638"/>
                      <a:pt x="1332" y="627"/>
                      <a:pt x="1341" y="620"/>
                    </a:cubicBezTo>
                    <a:cubicBezTo>
                      <a:pt x="1398" y="574"/>
                      <a:pt x="1374" y="524"/>
                      <a:pt x="1326" y="480"/>
                    </a:cubicBezTo>
                    <a:cubicBezTo>
                      <a:pt x="1326" y="476"/>
                      <a:pt x="1326" y="476"/>
                      <a:pt x="1326" y="476"/>
                    </a:cubicBezTo>
                    <a:cubicBezTo>
                      <a:pt x="1362" y="464"/>
                      <a:pt x="1362" y="464"/>
                      <a:pt x="1362" y="464"/>
                    </a:cubicBezTo>
                    <a:cubicBezTo>
                      <a:pt x="1359" y="453"/>
                      <a:pt x="1356" y="442"/>
                      <a:pt x="1351" y="432"/>
                    </a:cubicBezTo>
                    <a:cubicBezTo>
                      <a:pt x="1328" y="384"/>
                      <a:pt x="1277" y="440"/>
                      <a:pt x="1242" y="423"/>
                    </a:cubicBezTo>
                    <a:cubicBezTo>
                      <a:pt x="1206" y="406"/>
                      <a:pt x="1184" y="363"/>
                      <a:pt x="1142" y="360"/>
                    </a:cubicBezTo>
                    <a:cubicBezTo>
                      <a:pt x="1142" y="304"/>
                      <a:pt x="1142" y="304"/>
                      <a:pt x="1142" y="304"/>
                    </a:cubicBezTo>
                    <a:cubicBezTo>
                      <a:pt x="1160" y="314"/>
                      <a:pt x="1171" y="314"/>
                      <a:pt x="1190" y="308"/>
                    </a:cubicBezTo>
                    <a:cubicBezTo>
                      <a:pt x="1173" y="266"/>
                      <a:pt x="1100" y="262"/>
                      <a:pt x="1071" y="235"/>
                    </a:cubicBezTo>
                    <a:cubicBezTo>
                      <a:pt x="1028" y="194"/>
                      <a:pt x="1051" y="137"/>
                      <a:pt x="998" y="108"/>
                    </a:cubicBezTo>
                    <a:cubicBezTo>
                      <a:pt x="1002" y="52"/>
                      <a:pt x="1002" y="52"/>
                      <a:pt x="1002" y="52"/>
                    </a:cubicBezTo>
                    <a:cubicBezTo>
                      <a:pt x="1002" y="48"/>
                      <a:pt x="1002" y="48"/>
                      <a:pt x="1002" y="48"/>
                    </a:cubicBezTo>
                    <a:cubicBezTo>
                      <a:pt x="1013" y="37"/>
                      <a:pt x="1011" y="30"/>
                      <a:pt x="1006" y="16"/>
                    </a:cubicBezTo>
                    <a:cubicBezTo>
                      <a:pt x="854" y="0"/>
                      <a:pt x="854" y="0"/>
                      <a:pt x="854" y="0"/>
                    </a:cubicBezTo>
                    <a:cubicBezTo>
                      <a:pt x="778" y="47"/>
                      <a:pt x="778" y="47"/>
                      <a:pt x="778" y="47"/>
                    </a:cubicBezTo>
                    <a:cubicBezTo>
                      <a:pt x="730" y="63"/>
                      <a:pt x="730" y="63"/>
                      <a:pt x="730" y="63"/>
                    </a:cubicBezTo>
                    <a:cubicBezTo>
                      <a:pt x="678" y="95"/>
                      <a:pt x="678" y="95"/>
                      <a:pt x="678" y="95"/>
                    </a:cubicBezTo>
                    <a:cubicBezTo>
                      <a:pt x="621" y="110"/>
                      <a:pt x="621" y="110"/>
                      <a:pt x="621" y="110"/>
                    </a:cubicBezTo>
                    <a:lnTo>
                      <a:pt x="614" y="160"/>
                    </a:lnTo>
                    <a:close/>
                  </a:path>
                </a:pathLst>
              </a:custGeom>
              <a:grpFill/>
              <a:ln w="3175">
                <a:noFill/>
                <a:round/>
                <a:headEnd/>
                <a:tailEnd/>
              </a:ln>
            </p:spPr>
            <p:txBody>
              <a:bodyPr vert="horz" wrap="square" lIns="121920" tIns="60960" rIns="121920" bIns="60960" numCol="1" anchor="t" anchorCtr="0" compatLnSpc="1">
                <a:prstTxWarp prst="textNoShape">
                  <a:avLst/>
                </a:prstTxWarp>
              </a:bodyPr>
              <a:lstStyle/>
              <a:p>
                <a:endParaRPr lang="de-DE"/>
              </a:p>
            </p:txBody>
          </p:sp>
          <p:sp>
            <p:nvSpPr>
              <p:cNvPr id="318" name="Freeform 54">
                <a:extLst>
                  <a:ext uri="{FF2B5EF4-FFF2-40B4-BE49-F238E27FC236}">
                    <a16:creationId xmlns:a16="http://schemas.microsoft.com/office/drawing/2014/main" id="{D4D24C0D-2D3F-EC0A-B306-1B23A56B8E52}"/>
                  </a:ext>
                </a:extLst>
              </p:cNvPr>
              <p:cNvSpPr>
                <a:spLocks/>
              </p:cNvSpPr>
              <p:nvPr/>
            </p:nvSpPr>
            <p:spPr bwMode="auto">
              <a:xfrm>
                <a:off x="630713" y="2035039"/>
                <a:ext cx="304800" cy="317500"/>
              </a:xfrm>
              <a:custGeom>
                <a:avLst/>
                <a:gdLst/>
                <a:ahLst/>
                <a:cxnLst>
                  <a:cxn ang="0">
                    <a:pos x="380" y="28"/>
                  </a:cxn>
                  <a:cxn ang="0">
                    <a:pos x="340" y="8"/>
                  </a:cxn>
                  <a:cxn ang="0">
                    <a:pos x="340" y="60"/>
                  </a:cxn>
                  <a:cxn ang="0">
                    <a:pos x="284" y="100"/>
                  </a:cxn>
                  <a:cxn ang="0">
                    <a:pos x="164" y="52"/>
                  </a:cxn>
                  <a:cxn ang="0">
                    <a:pos x="112" y="92"/>
                  </a:cxn>
                  <a:cxn ang="0">
                    <a:pos x="80" y="124"/>
                  </a:cxn>
                  <a:cxn ang="0">
                    <a:pos x="82" y="164"/>
                  </a:cxn>
                  <a:cxn ang="0">
                    <a:pos x="124" y="240"/>
                  </a:cxn>
                  <a:cxn ang="0">
                    <a:pos x="148" y="284"/>
                  </a:cxn>
                  <a:cxn ang="0">
                    <a:pos x="148" y="288"/>
                  </a:cxn>
                  <a:cxn ang="0">
                    <a:pos x="118" y="341"/>
                  </a:cxn>
                  <a:cxn ang="0">
                    <a:pos x="154" y="364"/>
                  </a:cxn>
                  <a:cxn ang="0">
                    <a:pos x="160" y="408"/>
                  </a:cxn>
                  <a:cxn ang="0">
                    <a:pos x="66" y="393"/>
                  </a:cxn>
                  <a:cxn ang="0">
                    <a:pos x="104" y="448"/>
                  </a:cxn>
                  <a:cxn ang="0">
                    <a:pos x="112" y="468"/>
                  </a:cxn>
                  <a:cxn ang="0">
                    <a:pos x="72" y="548"/>
                  </a:cxn>
                  <a:cxn ang="0">
                    <a:pos x="20" y="544"/>
                  </a:cxn>
                  <a:cxn ang="0">
                    <a:pos x="43" y="680"/>
                  </a:cxn>
                  <a:cxn ang="0">
                    <a:pos x="0" y="736"/>
                  </a:cxn>
                  <a:cxn ang="0">
                    <a:pos x="68" y="776"/>
                  </a:cxn>
                  <a:cxn ang="0">
                    <a:pos x="123" y="783"/>
                  </a:cxn>
                  <a:cxn ang="0">
                    <a:pos x="149" y="836"/>
                  </a:cxn>
                  <a:cxn ang="0">
                    <a:pos x="196" y="857"/>
                  </a:cxn>
                  <a:cxn ang="0">
                    <a:pos x="212" y="936"/>
                  </a:cxn>
                  <a:cxn ang="0">
                    <a:pos x="212" y="940"/>
                  </a:cxn>
                  <a:cxn ang="0">
                    <a:pos x="176" y="1112"/>
                  </a:cxn>
                  <a:cxn ang="0">
                    <a:pos x="352" y="1048"/>
                  </a:cxn>
                  <a:cxn ang="0">
                    <a:pos x="380" y="1029"/>
                  </a:cxn>
                  <a:cxn ang="0">
                    <a:pos x="482" y="994"/>
                  </a:cxn>
                  <a:cxn ang="0">
                    <a:pos x="616" y="980"/>
                  </a:cxn>
                  <a:cxn ang="0">
                    <a:pos x="804" y="960"/>
                  </a:cxn>
                  <a:cxn ang="0">
                    <a:pos x="892" y="975"/>
                  </a:cxn>
                  <a:cxn ang="0">
                    <a:pos x="927" y="978"/>
                  </a:cxn>
                  <a:cxn ang="0">
                    <a:pos x="940" y="936"/>
                  </a:cxn>
                  <a:cxn ang="0">
                    <a:pos x="944" y="984"/>
                  </a:cxn>
                  <a:cxn ang="0">
                    <a:pos x="1021" y="976"/>
                  </a:cxn>
                  <a:cxn ang="0">
                    <a:pos x="1017" y="896"/>
                  </a:cxn>
                  <a:cxn ang="0">
                    <a:pos x="981" y="876"/>
                  </a:cxn>
                  <a:cxn ang="0">
                    <a:pos x="964" y="828"/>
                  </a:cxn>
                  <a:cxn ang="0">
                    <a:pos x="947" y="764"/>
                  </a:cxn>
                  <a:cxn ang="0">
                    <a:pos x="945" y="674"/>
                  </a:cxn>
                  <a:cxn ang="0">
                    <a:pos x="979" y="616"/>
                  </a:cxn>
                  <a:cxn ang="0">
                    <a:pos x="1009" y="510"/>
                  </a:cxn>
                  <a:cxn ang="0">
                    <a:pos x="1064" y="436"/>
                  </a:cxn>
                  <a:cxn ang="0">
                    <a:pos x="1051" y="332"/>
                  </a:cxn>
                  <a:cxn ang="0">
                    <a:pos x="1025" y="280"/>
                  </a:cxn>
                  <a:cxn ang="0">
                    <a:pos x="1040" y="228"/>
                  </a:cxn>
                  <a:cxn ang="0">
                    <a:pos x="956" y="153"/>
                  </a:cxn>
                  <a:cxn ang="0">
                    <a:pos x="800" y="154"/>
                  </a:cxn>
                  <a:cxn ang="0">
                    <a:pos x="748" y="192"/>
                  </a:cxn>
                  <a:cxn ang="0">
                    <a:pos x="668" y="172"/>
                  </a:cxn>
                  <a:cxn ang="0">
                    <a:pos x="642" y="131"/>
                  </a:cxn>
                  <a:cxn ang="0">
                    <a:pos x="609" y="76"/>
                  </a:cxn>
                  <a:cxn ang="0">
                    <a:pos x="540" y="60"/>
                  </a:cxn>
                  <a:cxn ang="0">
                    <a:pos x="544" y="52"/>
                  </a:cxn>
                  <a:cxn ang="0">
                    <a:pos x="472" y="62"/>
                  </a:cxn>
                  <a:cxn ang="0">
                    <a:pos x="433" y="87"/>
                  </a:cxn>
                  <a:cxn ang="0">
                    <a:pos x="420" y="0"/>
                  </a:cxn>
                  <a:cxn ang="0">
                    <a:pos x="380" y="28"/>
                  </a:cxn>
                </a:cxnLst>
                <a:rect l="0" t="0" r="r" b="b"/>
                <a:pathLst>
                  <a:path w="1066" h="1112">
                    <a:moveTo>
                      <a:pt x="380" y="28"/>
                    </a:moveTo>
                    <a:cubicBezTo>
                      <a:pt x="340" y="8"/>
                      <a:pt x="340" y="8"/>
                      <a:pt x="340" y="8"/>
                    </a:cubicBezTo>
                    <a:cubicBezTo>
                      <a:pt x="330" y="27"/>
                      <a:pt x="331" y="41"/>
                      <a:pt x="340" y="60"/>
                    </a:cubicBezTo>
                    <a:cubicBezTo>
                      <a:pt x="309" y="67"/>
                      <a:pt x="278" y="58"/>
                      <a:pt x="284" y="100"/>
                    </a:cubicBezTo>
                    <a:cubicBezTo>
                      <a:pt x="260" y="82"/>
                      <a:pt x="194" y="41"/>
                      <a:pt x="164" y="52"/>
                    </a:cubicBezTo>
                    <a:cubicBezTo>
                      <a:pt x="139" y="62"/>
                      <a:pt x="143" y="94"/>
                      <a:pt x="112" y="92"/>
                    </a:cubicBezTo>
                    <a:cubicBezTo>
                      <a:pt x="101" y="103"/>
                      <a:pt x="86" y="110"/>
                      <a:pt x="80" y="124"/>
                    </a:cubicBezTo>
                    <a:cubicBezTo>
                      <a:pt x="74" y="138"/>
                      <a:pt x="81" y="149"/>
                      <a:pt x="82" y="164"/>
                    </a:cubicBezTo>
                    <a:cubicBezTo>
                      <a:pt x="84" y="200"/>
                      <a:pt x="71" y="238"/>
                      <a:pt x="124" y="240"/>
                    </a:cubicBezTo>
                    <a:cubicBezTo>
                      <a:pt x="114" y="266"/>
                      <a:pt x="121" y="276"/>
                      <a:pt x="148" y="284"/>
                    </a:cubicBezTo>
                    <a:cubicBezTo>
                      <a:pt x="148" y="288"/>
                      <a:pt x="148" y="288"/>
                      <a:pt x="148" y="288"/>
                    </a:cubicBezTo>
                    <a:cubicBezTo>
                      <a:pt x="128" y="291"/>
                      <a:pt x="96" y="319"/>
                      <a:pt x="118" y="341"/>
                    </a:cubicBezTo>
                    <a:cubicBezTo>
                      <a:pt x="129" y="351"/>
                      <a:pt x="144" y="350"/>
                      <a:pt x="154" y="364"/>
                    </a:cubicBezTo>
                    <a:cubicBezTo>
                      <a:pt x="162" y="377"/>
                      <a:pt x="160" y="393"/>
                      <a:pt x="160" y="408"/>
                    </a:cubicBezTo>
                    <a:cubicBezTo>
                      <a:pt x="143" y="390"/>
                      <a:pt x="87" y="366"/>
                      <a:pt x="66" y="393"/>
                    </a:cubicBezTo>
                    <a:cubicBezTo>
                      <a:pt x="46" y="420"/>
                      <a:pt x="77" y="451"/>
                      <a:pt x="104" y="448"/>
                    </a:cubicBezTo>
                    <a:cubicBezTo>
                      <a:pt x="112" y="468"/>
                      <a:pt x="112" y="468"/>
                      <a:pt x="112" y="468"/>
                    </a:cubicBezTo>
                    <a:cubicBezTo>
                      <a:pt x="83" y="473"/>
                      <a:pt x="76" y="523"/>
                      <a:pt x="72" y="548"/>
                    </a:cubicBezTo>
                    <a:cubicBezTo>
                      <a:pt x="20" y="544"/>
                      <a:pt x="20" y="544"/>
                      <a:pt x="20" y="544"/>
                    </a:cubicBezTo>
                    <a:cubicBezTo>
                      <a:pt x="31" y="589"/>
                      <a:pt x="66" y="633"/>
                      <a:pt x="43" y="680"/>
                    </a:cubicBezTo>
                    <a:cubicBezTo>
                      <a:pt x="33" y="702"/>
                      <a:pt x="11" y="714"/>
                      <a:pt x="0" y="736"/>
                    </a:cubicBezTo>
                    <a:cubicBezTo>
                      <a:pt x="68" y="776"/>
                      <a:pt x="68" y="776"/>
                      <a:pt x="68" y="776"/>
                    </a:cubicBezTo>
                    <a:cubicBezTo>
                      <a:pt x="123" y="783"/>
                      <a:pt x="123" y="783"/>
                      <a:pt x="123" y="783"/>
                    </a:cubicBezTo>
                    <a:cubicBezTo>
                      <a:pt x="149" y="836"/>
                      <a:pt x="149" y="836"/>
                      <a:pt x="149" y="836"/>
                    </a:cubicBezTo>
                    <a:cubicBezTo>
                      <a:pt x="196" y="857"/>
                      <a:pt x="196" y="857"/>
                      <a:pt x="196" y="857"/>
                    </a:cubicBezTo>
                    <a:cubicBezTo>
                      <a:pt x="212" y="936"/>
                      <a:pt x="212" y="936"/>
                      <a:pt x="212" y="936"/>
                    </a:cubicBezTo>
                    <a:cubicBezTo>
                      <a:pt x="212" y="940"/>
                      <a:pt x="212" y="940"/>
                      <a:pt x="212" y="940"/>
                    </a:cubicBezTo>
                    <a:cubicBezTo>
                      <a:pt x="161" y="988"/>
                      <a:pt x="187" y="1050"/>
                      <a:pt x="176" y="1112"/>
                    </a:cubicBezTo>
                    <a:cubicBezTo>
                      <a:pt x="352" y="1048"/>
                      <a:pt x="352" y="1048"/>
                      <a:pt x="352" y="1048"/>
                    </a:cubicBezTo>
                    <a:cubicBezTo>
                      <a:pt x="380" y="1029"/>
                      <a:pt x="380" y="1029"/>
                      <a:pt x="380" y="1029"/>
                    </a:cubicBezTo>
                    <a:cubicBezTo>
                      <a:pt x="482" y="994"/>
                      <a:pt x="482" y="994"/>
                      <a:pt x="482" y="994"/>
                    </a:cubicBezTo>
                    <a:cubicBezTo>
                      <a:pt x="616" y="980"/>
                      <a:pt x="616" y="980"/>
                      <a:pt x="616" y="980"/>
                    </a:cubicBezTo>
                    <a:cubicBezTo>
                      <a:pt x="804" y="960"/>
                      <a:pt x="804" y="960"/>
                      <a:pt x="804" y="960"/>
                    </a:cubicBezTo>
                    <a:cubicBezTo>
                      <a:pt x="892" y="975"/>
                      <a:pt x="892" y="975"/>
                      <a:pt x="892" y="975"/>
                    </a:cubicBezTo>
                    <a:cubicBezTo>
                      <a:pt x="927" y="978"/>
                      <a:pt x="927" y="978"/>
                      <a:pt x="927" y="978"/>
                    </a:cubicBezTo>
                    <a:cubicBezTo>
                      <a:pt x="940" y="936"/>
                      <a:pt x="940" y="936"/>
                      <a:pt x="940" y="936"/>
                    </a:cubicBezTo>
                    <a:cubicBezTo>
                      <a:pt x="944" y="984"/>
                      <a:pt x="944" y="984"/>
                      <a:pt x="944" y="984"/>
                    </a:cubicBezTo>
                    <a:cubicBezTo>
                      <a:pt x="963" y="987"/>
                      <a:pt x="1005" y="990"/>
                      <a:pt x="1021" y="976"/>
                    </a:cubicBezTo>
                    <a:cubicBezTo>
                      <a:pt x="1028" y="970"/>
                      <a:pt x="1022" y="906"/>
                      <a:pt x="1017" y="896"/>
                    </a:cubicBezTo>
                    <a:cubicBezTo>
                      <a:pt x="1010" y="881"/>
                      <a:pt x="989" y="889"/>
                      <a:pt x="981" y="876"/>
                    </a:cubicBezTo>
                    <a:cubicBezTo>
                      <a:pt x="972" y="860"/>
                      <a:pt x="981" y="841"/>
                      <a:pt x="964" y="828"/>
                    </a:cubicBezTo>
                    <a:cubicBezTo>
                      <a:pt x="970" y="803"/>
                      <a:pt x="954" y="786"/>
                      <a:pt x="947" y="764"/>
                    </a:cubicBezTo>
                    <a:cubicBezTo>
                      <a:pt x="938" y="738"/>
                      <a:pt x="937" y="700"/>
                      <a:pt x="945" y="674"/>
                    </a:cubicBezTo>
                    <a:cubicBezTo>
                      <a:pt x="951" y="652"/>
                      <a:pt x="971" y="638"/>
                      <a:pt x="979" y="616"/>
                    </a:cubicBezTo>
                    <a:cubicBezTo>
                      <a:pt x="991" y="580"/>
                      <a:pt x="989" y="545"/>
                      <a:pt x="1009" y="510"/>
                    </a:cubicBezTo>
                    <a:cubicBezTo>
                      <a:pt x="1021" y="489"/>
                      <a:pt x="1063" y="460"/>
                      <a:pt x="1064" y="436"/>
                    </a:cubicBezTo>
                    <a:cubicBezTo>
                      <a:pt x="1066" y="407"/>
                      <a:pt x="1060" y="359"/>
                      <a:pt x="1051" y="332"/>
                    </a:cubicBezTo>
                    <a:cubicBezTo>
                      <a:pt x="1045" y="316"/>
                      <a:pt x="1027" y="296"/>
                      <a:pt x="1025" y="280"/>
                    </a:cubicBezTo>
                    <a:cubicBezTo>
                      <a:pt x="1024" y="265"/>
                      <a:pt x="1035" y="242"/>
                      <a:pt x="1040" y="228"/>
                    </a:cubicBezTo>
                    <a:cubicBezTo>
                      <a:pt x="996" y="220"/>
                      <a:pt x="989" y="179"/>
                      <a:pt x="956" y="153"/>
                    </a:cubicBezTo>
                    <a:cubicBezTo>
                      <a:pt x="915" y="122"/>
                      <a:pt x="842" y="135"/>
                      <a:pt x="800" y="154"/>
                    </a:cubicBezTo>
                    <a:cubicBezTo>
                      <a:pt x="775" y="166"/>
                      <a:pt x="753" y="159"/>
                      <a:pt x="748" y="192"/>
                    </a:cubicBezTo>
                    <a:cubicBezTo>
                      <a:pt x="668" y="172"/>
                      <a:pt x="668" y="172"/>
                      <a:pt x="668" y="172"/>
                    </a:cubicBezTo>
                    <a:cubicBezTo>
                      <a:pt x="671" y="151"/>
                      <a:pt x="653" y="146"/>
                      <a:pt x="642" y="131"/>
                    </a:cubicBezTo>
                    <a:cubicBezTo>
                      <a:pt x="630" y="116"/>
                      <a:pt x="625" y="88"/>
                      <a:pt x="609" y="76"/>
                    </a:cubicBezTo>
                    <a:cubicBezTo>
                      <a:pt x="592" y="64"/>
                      <a:pt x="560" y="68"/>
                      <a:pt x="540" y="60"/>
                    </a:cubicBezTo>
                    <a:cubicBezTo>
                      <a:pt x="544" y="52"/>
                      <a:pt x="544" y="52"/>
                      <a:pt x="544" y="52"/>
                    </a:cubicBezTo>
                    <a:cubicBezTo>
                      <a:pt x="523" y="43"/>
                      <a:pt x="491" y="48"/>
                      <a:pt x="472" y="62"/>
                    </a:cubicBezTo>
                    <a:cubicBezTo>
                      <a:pt x="462" y="71"/>
                      <a:pt x="450" y="97"/>
                      <a:pt x="433" y="87"/>
                    </a:cubicBezTo>
                    <a:cubicBezTo>
                      <a:pt x="422" y="80"/>
                      <a:pt x="424" y="16"/>
                      <a:pt x="420" y="0"/>
                    </a:cubicBezTo>
                    <a:cubicBezTo>
                      <a:pt x="399" y="0"/>
                      <a:pt x="374" y="1"/>
                      <a:pt x="380" y="28"/>
                    </a:cubicBezTo>
                    <a:close/>
                  </a:path>
                </a:pathLst>
              </a:custGeom>
              <a:grpFill/>
              <a:ln w="3175">
                <a:noFill/>
                <a:round/>
                <a:headEnd/>
                <a:tailEnd/>
              </a:ln>
            </p:spPr>
            <p:txBody>
              <a:bodyPr vert="horz" wrap="square" lIns="121920" tIns="60960" rIns="121920" bIns="60960" numCol="1" anchor="t" anchorCtr="0" compatLnSpc="1">
                <a:prstTxWarp prst="textNoShape">
                  <a:avLst/>
                </a:prstTxWarp>
              </a:bodyPr>
              <a:lstStyle/>
              <a:p>
                <a:endParaRPr lang="de-DE"/>
              </a:p>
            </p:txBody>
          </p:sp>
          <p:sp>
            <p:nvSpPr>
              <p:cNvPr id="319" name="Freeform 55">
                <a:extLst>
                  <a:ext uri="{FF2B5EF4-FFF2-40B4-BE49-F238E27FC236}">
                    <a16:creationId xmlns:a16="http://schemas.microsoft.com/office/drawing/2014/main" id="{601C3F8E-325E-D215-7BE1-4C8D123763E2}"/>
                  </a:ext>
                </a:extLst>
              </p:cNvPr>
              <p:cNvSpPr>
                <a:spLocks noEditPoints="1"/>
              </p:cNvSpPr>
              <p:nvPr/>
            </p:nvSpPr>
            <p:spPr bwMode="auto">
              <a:xfrm>
                <a:off x="489426" y="2142989"/>
                <a:ext cx="206375" cy="212725"/>
              </a:xfrm>
              <a:custGeom>
                <a:avLst/>
                <a:gdLst/>
                <a:ahLst/>
                <a:cxnLst>
                  <a:cxn ang="0">
                    <a:pos x="0" y="283"/>
                  </a:cxn>
                  <a:cxn ang="0">
                    <a:pos x="108" y="371"/>
                  </a:cxn>
                  <a:cxn ang="0">
                    <a:pos x="176" y="423"/>
                  </a:cxn>
                  <a:cxn ang="0">
                    <a:pos x="232" y="464"/>
                  </a:cxn>
                  <a:cxn ang="0">
                    <a:pos x="384" y="605"/>
                  </a:cxn>
                  <a:cxn ang="0">
                    <a:pos x="536" y="685"/>
                  </a:cxn>
                  <a:cxn ang="0">
                    <a:pos x="613" y="715"/>
                  </a:cxn>
                  <a:cxn ang="0">
                    <a:pos x="675" y="738"/>
                  </a:cxn>
                  <a:cxn ang="0">
                    <a:pos x="684" y="624"/>
                  </a:cxn>
                  <a:cxn ang="0">
                    <a:pos x="720" y="559"/>
                  </a:cxn>
                  <a:cxn ang="0">
                    <a:pos x="704" y="551"/>
                  </a:cxn>
                  <a:cxn ang="0">
                    <a:pos x="712" y="475"/>
                  </a:cxn>
                  <a:cxn ang="0">
                    <a:pos x="648" y="459"/>
                  </a:cxn>
                  <a:cxn ang="0">
                    <a:pos x="522" y="367"/>
                  </a:cxn>
                  <a:cxn ang="0">
                    <a:pos x="545" y="322"/>
                  </a:cxn>
                  <a:cxn ang="0">
                    <a:pos x="559" y="251"/>
                  </a:cxn>
                  <a:cxn ang="0">
                    <a:pos x="510" y="156"/>
                  </a:cxn>
                  <a:cxn ang="0">
                    <a:pos x="480" y="187"/>
                  </a:cxn>
                  <a:cxn ang="0">
                    <a:pos x="425" y="231"/>
                  </a:cxn>
                  <a:cxn ang="0">
                    <a:pos x="360" y="199"/>
                  </a:cxn>
                  <a:cxn ang="0">
                    <a:pos x="360" y="183"/>
                  </a:cxn>
                  <a:cxn ang="0">
                    <a:pos x="368" y="99"/>
                  </a:cxn>
                  <a:cxn ang="0">
                    <a:pos x="338" y="26"/>
                  </a:cxn>
                  <a:cxn ang="0">
                    <a:pos x="214" y="16"/>
                  </a:cxn>
                  <a:cxn ang="0">
                    <a:pos x="197" y="66"/>
                  </a:cxn>
                  <a:cxn ang="0">
                    <a:pos x="154" y="89"/>
                  </a:cxn>
                  <a:cxn ang="0">
                    <a:pos x="142" y="138"/>
                  </a:cxn>
                  <a:cxn ang="0">
                    <a:pos x="30" y="238"/>
                  </a:cxn>
                  <a:cxn ang="0">
                    <a:pos x="0" y="283"/>
                  </a:cxn>
                  <a:cxn ang="0">
                    <a:pos x="568" y="11"/>
                  </a:cxn>
                  <a:cxn ang="0">
                    <a:pos x="572" y="15"/>
                  </a:cxn>
                  <a:cxn ang="0">
                    <a:pos x="568" y="11"/>
                  </a:cxn>
                </a:cxnLst>
                <a:rect l="0" t="0" r="r" b="b"/>
                <a:pathLst>
                  <a:path w="720" h="745">
                    <a:moveTo>
                      <a:pt x="0" y="283"/>
                    </a:moveTo>
                    <a:cubicBezTo>
                      <a:pt x="15" y="342"/>
                      <a:pt x="56" y="351"/>
                      <a:pt x="108" y="371"/>
                    </a:cubicBezTo>
                    <a:cubicBezTo>
                      <a:pt x="97" y="414"/>
                      <a:pt x="149" y="410"/>
                      <a:pt x="176" y="423"/>
                    </a:cubicBezTo>
                    <a:cubicBezTo>
                      <a:pt x="195" y="432"/>
                      <a:pt x="216" y="449"/>
                      <a:pt x="232" y="464"/>
                    </a:cubicBezTo>
                    <a:cubicBezTo>
                      <a:pt x="281" y="509"/>
                      <a:pt x="329" y="567"/>
                      <a:pt x="384" y="605"/>
                    </a:cubicBezTo>
                    <a:cubicBezTo>
                      <a:pt x="431" y="637"/>
                      <a:pt x="487" y="656"/>
                      <a:pt x="536" y="685"/>
                    </a:cubicBezTo>
                    <a:cubicBezTo>
                      <a:pt x="561" y="700"/>
                      <a:pt x="588" y="702"/>
                      <a:pt x="613" y="715"/>
                    </a:cubicBezTo>
                    <a:cubicBezTo>
                      <a:pt x="632" y="725"/>
                      <a:pt x="652" y="745"/>
                      <a:pt x="675" y="738"/>
                    </a:cubicBezTo>
                    <a:cubicBezTo>
                      <a:pt x="708" y="729"/>
                      <a:pt x="676" y="647"/>
                      <a:pt x="684" y="624"/>
                    </a:cubicBezTo>
                    <a:cubicBezTo>
                      <a:pt x="691" y="601"/>
                      <a:pt x="711" y="582"/>
                      <a:pt x="720" y="559"/>
                    </a:cubicBezTo>
                    <a:cubicBezTo>
                      <a:pt x="704" y="551"/>
                      <a:pt x="704" y="551"/>
                      <a:pt x="704" y="551"/>
                    </a:cubicBezTo>
                    <a:cubicBezTo>
                      <a:pt x="712" y="475"/>
                      <a:pt x="712" y="475"/>
                      <a:pt x="712" y="475"/>
                    </a:cubicBezTo>
                    <a:cubicBezTo>
                      <a:pt x="648" y="459"/>
                      <a:pt x="648" y="459"/>
                      <a:pt x="648" y="459"/>
                    </a:cubicBezTo>
                    <a:cubicBezTo>
                      <a:pt x="645" y="364"/>
                      <a:pt x="557" y="429"/>
                      <a:pt x="522" y="367"/>
                    </a:cubicBezTo>
                    <a:cubicBezTo>
                      <a:pt x="513" y="351"/>
                      <a:pt x="538" y="334"/>
                      <a:pt x="545" y="322"/>
                    </a:cubicBezTo>
                    <a:cubicBezTo>
                      <a:pt x="555" y="307"/>
                      <a:pt x="562" y="269"/>
                      <a:pt x="559" y="251"/>
                    </a:cubicBezTo>
                    <a:cubicBezTo>
                      <a:pt x="553" y="226"/>
                      <a:pt x="532" y="171"/>
                      <a:pt x="510" y="156"/>
                    </a:cubicBezTo>
                    <a:cubicBezTo>
                      <a:pt x="487" y="140"/>
                      <a:pt x="472" y="169"/>
                      <a:pt x="480" y="187"/>
                    </a:cubicBezTo>
                    <a:cubicBezTo>
                      <a:pt x="425" y="231"/>
                      <a:pt x="425" y="231"/>
                      <a:pt x="425" y="231"/>
                    </a:cubicBezTo>
                    <a:cubicBezTo>
                      <a:pt x="360" y="199"/>
                      <a:pt x="360" y="199"/>
                      <a:pt x="360" y="199"/>
                    </a:cubicBezTo>
                    <a:cubicBezTo>
                      <a:pt x="360" y="183"/>
                      <a:pt x="360" y="183"/>
                      <a:pt x="360" y="183"/>
                    </a:cubicBezTo>
                    <a:cubicBezTo>
                      <a:pt x="387" y="164"/>
                      <a:pt x="356" y="126"/>
                      <a:pt x="368" y="99"/>
                    </a:cubicBezTo>
                    <a:cubicBezTo>
                      <a:pt x="354" y="75"/>
                      <a:pt x="360" y="45"/>
                      <a:pt x="338" y="26"/>
                    </a:cubicBezTo>
                    <a:cubicBezTo>
                      <a:pt x="319" y="9"/>
                      <a:pt x="235" y="0"/>
                      <a:pt x="214" y="16"/>
                    </a:cubicBezTo>
                    <a:cubicBezTo>
                      <a:pt x="201" y="27"/>
                      <a:pt x="208" y="53"/>
                      <a:pt x="197" y="66"/>
                    </a:cubicBezTo>
                    <a:cubicBezTo>
                      <a:pt x="186" y="79"/>
                      <a:pt x="165" y="75"/>
                      <a:pt x="154" y="89"/>
                    </a:cubicBezTo>
                    <a:cubicBezTo>
                      <a:pt x="143" y="103"/>
                      <a:pt x="152" y="123"/>
                      <a:pt x="142" y="138"/>
                    </a:cubicBezTo>
                    <a:cubicBezTo>
                      <a:pt x="113" y="179"/>
                      <a:pt x="65" y="203"/>
                      <a:pt x="30" y="238"/>
                    </a:cubicBezTo>
                    <a:cubicBezTo>
                      <a:pt x="16" y="252"/>
                      <a:pt x="17" y="273"/>
                      <a:pt x="0" y="283"/>
                    </a:cubicBezTo>
                    <a:moveTo>
                      <a:pt x="568" y="11"/>
                    </a:moveTo>
                    <a:cubicBezTo>
                      <a:pt x="572" y="15"/>
                      <a:pt x="572" y="15"/>
                      <a:pt x="572" y="15"/>
                    </a:cubicBezTo>
                    <a:lnTo>
                      <a:pt x="568" y="11"/>
                    </a:lnTo>
                    <a:close/>
                  </a:path>
                </a:pathLst>
              </a:custGeom>
              <a:grpFill/>
              <a:ln w="3175">
                <a:noFill/>
                <a:round/>
                <a:headEnd/>
                <a:tailEnd/>
              </a:ln>
            </p:spPr>
            <p:txBody>
              <a:bodyPr vert="horz" wrap="square" lIns="121920" tIns="60960" rIns="121920" bIns="60960" numCol="1" anchor="t" anchorCtr="0" compatLnSpc="1">
                <a:prstTxWarp prst="textNoShape">
                  <a:avLst/>
                </a:prstTxWarp>
              </a:bodyPr>
              <a:lstStyle/>
              <a:p>
                <a:endParaRPr lang="de-DE"/>
              </a:p>
            </p:txBody>
          </p:sp>
          <p:sp>
            <p:nvSpPr>
              <p:cNvPr id="192" name="Freeform 56">
                <a:extLst>
                  <a:ext uri="{FF2B5EF4-FFF2-40B4-BE49-F238E27FC236}">
                    <a16:creationId xmlns:a16="http://schemas.microsoft.com/office/drawing/2014/main" id="{8D0226EA-60B6-CE7F-7956-82A9B2F39269}"/>
                  </a:ext>
                </a:extLst>
              </p:cNvPr>
              <p:cNvSpPr>
                <a:spLocks/>
              </p:cNvSpPr>
              <p:nvPr/>
            </p:nvSpPr>
            <p:spPr bwMode="auto">
              <a:xfrm>
                <a:off x="311626" y="1936614"/>
                <a:ext cx="371475" cy="274638"/>
              </a:xfrm>
              <a:custGeom>
                <a:avLst/>
                <a:gdLst/>
                <a:ahLst/>
                <a:cxnLst>
                  <a:cxn ang="0">
                    <a:pos x="241" y="65"/>
                  </a:cxn>
                  <a:cxn ang="0">
                    <a:pos x="228" y="132"/>
                  </a:cxn>
                  <a:cxn ang="0">
                    <a:pos x="145" y="183"/>
                  </a:cxn>
                  <a:cxn ang="0">
                    <a:pos x="56" y="220"/>
                  </a:cxn>
                  <a:cxn ang="0">
                    <a:pos x="3" y="314"/>
                  </a:cxn>
                  <a:cxn ang="0">
                    <a:pos x="81" y="294"/>
                  </a:cxn>
                  <a:cxn ang="0">
                    <a:pos x="61" y="366"/>
                  </a:cxn>
                  <a:cxn ang="0">
                    <a:pos x="89" y="398"/>
                  </a:cxn>
                  <a:cxn ang="0">
                    <a:pos x="241" y="490"/>
                  </a:cxn>
                  <a:cxn ang="0">
                    <a:pos x="249" y="562"/>
                  </a:cxn>
                  <a:cxn ang="0">
                    <a:pos x="314" y="643"/>
                  </a:cxn>
                  <a:cxn ang="0">
                    <a:pos x="421" y="574"/>
                  </a:cxn>
                  <a:cxn ang="0">
                    <a:pos x="517" y="498"/>
                  </a:cxn>
                  <a:cxn ang="0">
                    <a:pos x="765" y="594"/>
                  </a:cxn>
                  <a:cxn ang="0">
                    <a:pos x="777" y="638"/>
                  </a:cxn>
                  <a:cxn ang="0">
                    <a:pos x="764" y="770"/>
                  </a:cxn>
                  <a:cxn ang="0">
                    <a:pos x="961" y="746"/>
                  </a:cxn>
                  <a:cxn ang="0">
                    <a:pos x="1033" y="962"/>
                  </a:cxn>
                  <a:cxn ang="0">
                    <a:pos x="1129" y="878"/>
                  </a:cxn>
                  <a:cxn ang="0">
                    <a:pos x="1141" y="902"/>
                  </a:cxn>
                  <a:cxn ang="0">
                    <a:pos x="1197" y="900"/>
                  </a:cxn>
                  <a:cxn ang="0">
                    <a:pos x="1213" y="834"/>
                  </a:cxn>
                  <a:cxn ang="0">
                    <a:pos x="1245" y="818"/>
                  </a:cxn>
                  <a:cxn ang="0">
                    <a:pos x="1193" y="738"/>
                  </a:cxn>
                  <a:cxn ang="0">
                    <a:pos x="1287" y="758"/>
                  </a:cxn>
                  <a:cxn ang="0">
                    <a:pos x="1281" y="634"/>
                  </a:cxn>
                  <a:cxn ang="0">
                    <a:pos x="1253" y="582"/>
                  </a:cxn>
                  <a:cxn ang="0">
                    <a:pos x="1241" y="450"/>
                  </a:cxn>
                  <a:cxn ang="0">
                    <a:pos x="1245" y="430"/>
                  </a:cxn>
                  <a:cxn ang="0">
                    <a:pos x="1176" y="293"/>
                  </a:cxn>
                  <a:cxn ang="0">
                    <a:pos x="1170" y="239"/>
                  </a:cxn>
                  <a:cxn ang="0">
                    <a:pos x="1113" y="202"/>
                  </a:cxn>
                  <a:cxn ang="0">
                    <a:pos x="1089" y="182"/>
                  </a:cxn>
                  <a:cxn ang="0">
                    <a:pos x="981" y="54"/>
                  </a:cxn>
                  <a:cxn ang="0">
                    <a:pos x="937" y="114"/>
                  </a:cxn>
                  <a:cxn ang="0">
                    <a:pos x="761" y="142"/>
                  </a:cxn>
                  <a:cxn ang="0">
                    <a:pos x="668" y="120"/>
                  </a:cxn>
                  <a:cxn ang="0">
                    <a:pos x="653" y="58"/>
                  </a:cxn>
                  <a:cxn ang="0">
                    <a:pos x="453" y="35"/>
                  </a:cxn>
                  <a:cxn ang="0">
                    <a:pos x="233" y="6"/>
                  </a:cxn>
                </a:cxnLst>
                <a:rect l="0" t="0" r="r" b="b"/>
                <a:pathLst>
                  <a:path w="1304" h="962">
                    <a:moveTo>
                      <a:pt x="233" y="6"/>
                    </a:moveTo>
                    <a:cubicBezTo>
                      <a:pt x="233" y="23"/>
                      <a:pt x="250" y="51"/>
                      <a:pt x="241" y="65"/>
                    </a:cubicBezTo>
                    <a:cubicBezTo>
                      <a:pt x="232" y="80"/>
                      <a:pt x="190" y="71"/>
                      <a:pt x="193" y="97"/>
                    </a:cubicBezTo>
                    <a:cubicBezTo>
                      <a:pt x="194" y="111"/>
                      <a:pt x="219" y="122"/>
                      <a:pt x="228" y="132"/>
                    </a:cubicBezTo>
                    <a:cubicBezTo>
                      <a:pt x="239" y="145"/>
                      <a:pt x="237" y="162"/>
                      <a:pt x="237" y="178"/>
                    </a:cubicBezTo>
                    <a:cubicBezTo>
                      <a:pt x="208" y="182"/>
                      <a:pt x="173" y="177"/>
                      <a:pt x="145" y="183"/>
                    </a:cubicBezTo>
                    <a:cubicBezTo>
                      <a:pt x="129" y="187"/>
                      <a:pt x="117" y="200"/>
                      <a:pt x="101" y="205"/>
                    </a:cubicBezTo>
                    <a:cubicBezTo>
                      <a:pt x="85" y="210"/>
                      <a:pt x="68" y="207"/>
                      <a:pt x="56" y="220"/>
                    </a:cubicBezTo>
                    <a:cubicBezTo>
                      <a:pt x="40" y="236"/>
                      <a:pt x="40" y="260"/>
                      <a:pt x="29" y="278"/>
                    </a:cubicBezTo>
                    <a:cubicBezTo>
                      <a:pt x="21" y="290"/>
                      <a:pt x="8" y="299"/>
                      <a:pt x="3" y="314"/>
                    </a:cubicBezTo>
                    <a:cubicBezTo>
                      <a:pt x="0" y="326"/>
                      <a:pt x="3" y="343"/>
                      <a:pt x="17" y="344"/>
                    </a:cubicBezTo>
                    <a:cubicBezTo>
                      <a:pt x="38" y="346"/>
                      <a:pt x="55" y="298"/>
                      <a:pt x="81" y="294"/>
                    </a:cubicBezTo>
                    <a:cubicBezTo>
                      <a:pt x="81" y="298"/>
                      <a:pt x="81" y="298"/>
                      <a:pt x="81" y="298"/>
                    </a:cubicBezTo>
                    <a:cubicBezTo>
                      <a:pt x="43" y="316"/>
                      <a:pt x="59" y="334"/>
                      <a:pt x="61" y="366"/>
                    </a:cubicBezTo>
                    <a:cubicBezTo>
                      <a:pt x="89" y="346"/>
                      <a:pt x="89" y="346"/>
                      <a:pt x="89" y="346"/>
                    </a:cubicBezTo>
                    <a:cubicBezTo>
                      <a:pt x="78" y="363"/>
                      <a:pt x="59" y="393"/>
                      <a:pt x="89" y="398"/>
                    </a:cubicBezTo>
                    <a:cubicBezTo>
                      <a:pt x="105" y="453"/>
                      <a:pt x="181" y="466"/>
                      <a:pt x="213" y="510"/>
                    </a:cubicBezTo>
                    <a:cubicBezTo>
                      <a:pt x="241" y="490"/>
                      <a:pt x="241" y="490"/>
                      <a:pt x="241" y="490"/>
                    </a:cubicBezTo>
                    <a:cubicBezTo>
                      <a:pt x="231" y="507"/>
                      <a:pt x="227" y="528"/>
                      <a:pt x="253" y="518"/>
                    </a:cubicBezTo>
                    <a:cubicBezTo>
                      <a:pt x="249" y="562"/>
                      <a:pt x="249" y="562"/>
                      <a:pt x="249" y="562"/>
                    </a:cubicBezTo>
                    <a:cubicBezTo>
                      <a:pt x="269" y="572"/>
                      <a:pt x="288" y="595"/>
                      <a:pt x="299" y="614"/>
                    </a:cubicBezTo>
                    <a:cubicBezTo>
                      <a:pt x="305" y="624"/>
                      <a:pt x="300" y="641"/>
                      <a:pt x="314" y="643"/>
                    </a:cubicBezTo>
                    <a:cubicBezTo>
                      <a:pt x="354" y="648"/>
                      <a:pt x="353" y="630"/>
                      <a:pt x="378" y="608"/>
                    </a:cubicBezTo>
                    <a:cubicBezTo>
                      <a:pt x="394" y="595"/>
                      <a:pt x="409" y="594"/>
                      <a:pt x="421" y="574"/>
                    </a:cubicBezTo>
                    <a:cubicBezTo>
                      <a:pt x="432" y="553"/>
                      <a:pt x="437" y="524"/>
                      <a:pt x="454" y="507"/>
                    </a:cubicBezTo>
                    <a:cubicBezTo>
                      <a:pt x="476" y="486"/>
                      <a:pt x="493" y="501"/>
                      <a:pt x="517" y="498"/>
                    </a:cubicBezTo>
                    <a:cubicBezTo>
                      <a:pt x="566" y="493"/>
                      <a:pt x="609" y="466"/>
                      <a:pt x="661" y="479"/>
                    </a:cubicBezTo>
                    <a:cubicBezTo>
                      <a:pt x="708" y="492"/>
                      <a:pt x="721" y="573"/>
                      <a:pt x="765" y="594"/>
                    </a:cubicBezTo>
                    <a:cubicBezTo>
                      <a:pt x="749" y="634"/>
                      <a:pt x="749" y="634"/>
                      <a:pt x="749" y="634"/>
                    </a:cubicBezTo>
                    <a:cubicBezTo>
                      <a:pt x="777" y="638"/>
                      <a:pt x="777" y="638"/>
                      <a:pt x="777" y="638"/>
                    </a:cubicBezTo>
                    <a:cubicBezTo>
                      <a:pt x="771" y="663"/>
                      <a:pt x="789" y="680"/>
                      <a:pt x="786" y="702"/>
                    </a:cubicBezTo>
                    <a:cubicBezTo>
                      <a:pt x="783" y="718"/>
                      <a:pt x="743" y="753"/>
                      <a:pt x="764" y="770"/>
                    </a:cubicBezTo>
                    <a:cubicBezTo>
                      <a:pt x="787" y="790"/>
                      <a:pt x="807" y="747"/>
                      <a:pt x="825" y="742"/>
                    </a:cubicBezTo>
                    <a:cubicBezTo>
                      <a:pt x="867" y="730"/>
                      <a:pt x="920" y="741"/>
                      <a:pt x="961" y="746"/>
                    </a:cubicBezTo>
                    <a:cubicBezTo>
                      <a:pt x="968" y="816"/>
                      <a:pt x="995" y="861"/>
                      <a:pt x="965" y="930"/>
                    </a:cubicBezTo>
                    <a:cubicBezTo>
                      <a:pt x="996" y="933"/>
                      <a:pt x="1017" y="927"/>
                      <a:pt x="1033" y="962"/>
                    </a:cubicBezTo>
                    <a:cubicBezTo>
                      <a:pt x="1070" y="957"/>
                      <a:pt x="1124" y="936"/>
                      <a:pt x="1105" y="886"/>
                    </a:cubicBezTo>
                    <a:cubicBezTo>
                      <a:pt x="1129" y="878"/>
                      <a:pt x="1129" y="878"/>
                      <a:pt x="1129" y="878"/>
                    </a:cubicBezTo>
                    <a:cubicBezTo>
                      <a:pt x="1129" y="894"/>
                      <a:pt x="1129" y="894"/>
                      <a:pt x="1129" y="894"/>
                    </a:cubicBezTo>
                    <a:cubicBezTo>
                      <a:pt x="1141" y="902"/>
                      <a:pt x="1141" y="902"/>
                      <a:pt x="1141" y="902"/>
                    </a:cubicBezTo>
                    <a:cubicBezTo>
                      <a:pt x="1164" y="893"/>
                      <a:pt x="1164" y="893"/>
                      <a:pt x="1164" y="893"/>
                    </a:cubicBezTo>
                    <a:cubicBezTo>
                      <a:pt x="1197" y="900"/>
                      <a:pt x="1197" y="900"/>
                      <a:pt x="1197" y="900"/>
                    </a:cubicBezTo>
                    <a:cubicBezTo>
                      <a:pt x="1221" y="858"/>
                      <a:pt x="1221" y="858"/>
                      <a:pt x="1221" y="858"/>
                    </a:cubicBezTo>
                    <a:cubicBezTo>
                      <a:pt x="1213" y="834"/>
                      <a:pt x="1213" y="834"/>
                      <a:pt x="1213" y="834"/>
                    </a:cubicBezTo>
                    <a:cubicBezTo>
                      <a:pt x="1221" y="822"/>
                      <a:pt x="1221" y="822"/>
                      <a:pt x="1221" y="822"/>
                    </a:cubicBezTo>
                    <a:cubicBezTo>
                      <a:pt x="1245" y="818"/>
                      <a:pt x="1245" y="818"/>
                      <a:pt x="1245" y="818"/>
                    </a:cubicBezTo>
                    <a:cubicBezTo>
                      <a:pt x="1233" y="790"/>
                      <a:pt x="1233" y="790"/>
                      <a:pt x="1233" y="790"/>
                    </a:cubicBezTo>
                    <a:cubicBezTo>
                      <a:pt x="1203" y="787"/>
                      <a:pt x="1194" y="767"/>
                      <a:pt x="1193" y="738"/>
                    </a:cubicBezTo>
                    <a:cubicBezTo>
                      <a:pt x="1211" y="738"/>
                      <a:pt x="1236" y="734"/>
                      <a:pt x="1253" y="742"/>
                    </a:cubicBezTo>
                    <a:cubicBezTo>
                      <a:pt x="1262" y="747"/>
                      <a:pt x="1275" y="766"/>
                      <a:pt x="1287" y="758"/>
                    </a:cubicBezTo>
                    <a:cubicBezTo>
                      <a:pt x="1304" y="746"/>
                      <a:pt x="1289" y="710"/>
                      <a:pt x="1279" y="699"/>
                    </a:cubicBezTo>
                    <a:cubicBezTo>
                      <a:pt x="1251" y="668"/>
                      <a:pt x="1231" y="661"/>
                      <a:pt x="1281" y="634"/>
                    </a:cubicBezTo>
                    <a:cubicBezTo>
                      <a:pt x="1281" y="630"/>
                      <a:pt x="1281" y="630"/>
                      <a:pt x="1281" y="630"/>
                    </a:cubicBezTo>
                    <a:cubicBezTo>
                      <a:pt x="1259" y="617"/>
                      <a:pt x="1247" y="609"/>
                      <a:pt x="1253" y="582"/>
                    </a:cubicBezTo>
                    <a:cubicBezTo>
                      <a:pt x="1192" y="567"/>
                      <a:pt x="1219" y="512"/>
                      <a:pt x="1205" y="466"/>
                    </a:cubicBezTo>
                    <a:cubicBezTo>
                      <a:pt x="1241" y="450"/>
                      <a:pt x="1241" y="450"/>
                      <a:pt x="1241" y="450"/>
                    </a:cubicBezTo>
                    <a:cubicBezTo>
                      <a:pt x="1245" y="434"/>
                      <a:pt x="1245" y="434"/>
                      <a:pt x="1245" y="434"/>
                    </a:cubicBezTo>
                    <a:cubicBezTo>
                      <a:pt x="1245" y="430"/>
                      <a:pt x="1245" y="430"/>
                      <a:pt x="1245" y="430"/>
                    </a:cubicBezTo>
                    <a:cubicBezTo>
                      <a:pt x="1230" y="411"/>
                      <a:pt x="1213" y="398"/>
                      <a:pt x="1189" y="394"/>
                    </a:cubicBezTo>
                    <a:cubicBezTo>
                      <a:pt x="1187" y="376"/>
                      <a:pt x="1189" y="302"/>
                      <a:pt x="1176" y="293"/>
                    </a:cubicBezTo>
                    <a:cubicBezTo>
                      <a:pt x="1159" y="280"/>
                      <a:pt x="1133" y="296"/>
                      <a:pt x="1117" y="302"/>
                    </a:cubicBezTo>
                    <a:cubicBezTo>
                      <a:pt x="1170" y="239"/>
                      <a:pt x="1170" y="239"/>
                      <a:pt x="1170" y="239"/>
                    </a:cubicBezTo>
                    <a:cubicBezTo>
                      <a:pt x="1145" y="214"/>
                      <a:pt x="1145" y="214"/>
                      <a:pt x="1145" y="214"/>
                    </a:cubicBezTo>
                    <a:cubicBezTo>
                      <a:pt x="1113" y="202"/>
                      <a:pt x="1113" y="202"/>
                      <a:pt x="1113" y="202"/>
                    </a:cubicBezTo>
                    <a:cubicBezTo>
                      <a:pt x="1117" y="190"/>
                      <a:pt x="1117" y="190"/>
                      <a:pt x="1117" y="190"/>
                    </a:cubicBezTo>
                    <a:cubicBezTo>
                      <a:pt x="1089" y="182"/>
                      <a:pt x="1089" y="182"/>
                      <a:pt x="1089" y="182"/>
                    </a:cubicBezTo>
                    <a:cubicBezTo>
                      <a:pt x="1092" y="124"/>
                      <a:pt x="1069" y="4"/>
                      <a:pt x="981" y="46"/>
                    </a:cubicBezTo>
                    <a:cubicBezTo>
                      <a:pt x="981" y="54"/>
                      <a:pt x="981" y="54"/>
                      <a:pt x="981" y="54"/>
                    </a:cubicBezTo>
                    <a:cubicBezTo>
                      <a:pt x="997" y="82"/>
                      <a:pt x="997" y="82"/>
                      <a:pt x="997" y="82"/>
                    </a:cubicBezTo>
                    <a:cubicBezTo>
                      <a:pt x="974" y="83"/>
                      <a:pt x="940" y="86"/>
                      <a:pt x="937" y="114"/>
                    </a:cubicBezTo>
                    <a:cubicBezTo>
                      <a:pt x="910" y="118"/>
                      <a:pt x="894" y="101"/>
                      <a:pt x="869" y="95"/>
                    </a:cubicBezTo>
                    <a:cubicBezTo>
                      <a:pt x="819" y="82"/>
                      <a:pt x="794" y="108"/>
                      <a:pt x="761" y="142"/>
                    </a:cubicBezTo>
                    <a:cubicBezTo>
                      <a:pt x="753" y="119"/>
                      <a:pt x="733" y="74"/>
                      <a:pt x="701" y="90"/>
                    </a:cubicBezTo>
                    <a:cubicBezTo>
                      <a:pt x="689" y="97"/>
                      <a:pt x="682" y="117"/>
                      <a:pt x="668" y="120"/>
                    </a:cubicBezTo>
                    <a:cubicBezTo>
                      <a:pt x="657" y="122"/>
                      <a:pt x="642" y="105"/>
                      <a:pt x="629" y="102"/>
                    </a:cubicBezTo>
                    <a:cubicBezTo>
                      <a:pt x="653" y="58"/>
                      <a:pt x="653" y="58"/>
                      <a:pt x="653" y="58"/>
                    </a:cubicBezTo>
                    <a:cubicBezTo>
                      <a:pt x="637" y="41"/>
                      <a:pt x="549" y="47"/>
                      <a:pt x="525" y="52"/>
                    </a:cubicBezTo>
                    <a:cubicBezTo>
                      <a:pt x="511" y="55"/>
                      <a:pt x="468" y="37"/>
                      <a:pt x="453" y="35"/>
                    </a:cubicBezTo>
                    <a:cubicBezTo>
                      <a:pt x="408" y="30"/>
                      <a:pt x="399" y="26"/>
                      <a:pt x="353" y="38"/>
                    </a:cubicBezTo>
                    <a:cubicBezTo>
                      <a:pt x="371" y="0"/>
                      <a:pt x="258" y="6"/>
                      <a:pt x="233" y="6"/>
                    </a:cubicBezTo>
                    <a:close/>
                  </a:path>
                </a:pathLst>
              </a:custGeom>
              <a:grpFill/>
              <a:ln w="3175">
                <a:noFill/>
                <a:round/>
                <a:headEnd/>
                <a:tailEnd/>
              </a:ln>
            </p:spPr>
            <p:txBody>
              <a:bodyPr vert="horz" wrap="square" lIns="121920" tIns="60960" rIns="121920" bIns="60960" numCol="1" anchor="t" anchorCtr="0" compatLnSpc="1">
                <a:prstTxWarp prst="textNoShape">
                  <a:avLst/>
                </a:prstTxWarp>
              </a:bodyPr>
              <a:lstStyle/>
              <a:p>
                <a:endParaRPr lang="de-DE"/>
              </a:p>
            </p:txBody>
          </p:sp>
          <p:sp>
            <p:nvSpPr>
              <p:cNvPr id="193" name="Freeform 57">
                <a:extLst>
                  <a:ext uri="{FF2B5EF4-FFF2-40B4-BE49-F238E27FC236}">
                    <a16:creationId xmlns:a16="http://schemas.microsoft.com/office/drawing/2014/main" id="{F328EC43-F389-A8D8-C476-868ED4C242F3}"/>
                  </a:ext>
                </a:extLst>
              </p:cNvPr>
              <p:cNvSpPr>
                <a:spLocks/>
              </p:cNvSpPr>
              <p:nvPr/>
            </p:nvSpPr>
            <p:spPr bwMode="auto">
              <a:xfrm>
                <a:off x="232251" y="1935026"/>
                <a:ext cx="158750" cy="93663"/>
              </a:xfrm>
              <a:custGeom>
                <a:avLst/>
                <a:gdLst/>
                <a:ahLst/>
                <a:cxnLst>
                  <a:cxn ang="0">
                    <a:pos x="0" y="69"/>
                  </a:cxn>
                  <a:cxn ang="0">
                    <a:pos x="52" y="105"/>
                  </a:cxn>
                  <a:cxn ang="0">
                    <a:pos x="80" y="165"/>
                  </a:cxn>
                  <a:cxn ang="0">
                    <a:pos x="104" y="181"/>
                  </a:cxn>
                  <a:cxn ang="0">
                    <a:pos x="116" y="165"/>
                  </a:cxn>
                  <a:cxn ang="0">
                    <a:pos x="116" y="185"/>
                  </a:cxn>
                  <a:cxn ang="0">
                    <a:pos x="216" y="145"/>
                  </a:cxn>
                  <a:cxn ang="0">
                    <a:pos x="284" y="141"/>
                  </a:cxn>
                  <a:cxn ang="0">
                    <a:pos x="284" y="165"/>
                  </a:cxn>
                  <a:cxn ang="0">
                    <a:pos x="188" y="185"/>
                  </a:cxn>
                  <a:cxn ang="0">
                    <a:pos x="280" y="197"/>
                  </a:cxn>
                  <a:cxn ang="0">
                    <a:pos x="192" y="257"/>
                  </a:cxn>
                  <a:cxn ang="0">
                    <a:pos x="224" y="241"/>
                  </a:cxn>
                  <a:cxn ang="0">
                    <a:pos x="236" y="285"/>
                  </a:cxn>
                  <a:cxn ang="0">
                    <a:pos x="260" y="301"/>
                  </a:cxn>
                  <a:cxn ang="0">
                    <a:pos x="264" y="301"/>
                  </a:cxn>
                  <a:cxn ang="0">
                    <a:pos x="268" y="333"/>
                  </a:cxn>
                  <a:cxn ang="0">
                    <a:pos x="340" y="231"/>
                  </a:cxn>
                  <a:cxn ang="0">
                    <a:pos x="420" y="197"/>
                  </a:cxn>
                  <a:cxn ang="0">
                    <a:pos x="507" y="190"/>
                  </a:cxn>
                  <a:cxn ang="0">
                    <a:pos x="472" y="105"/>
                  </a:cxn>
                  <a:cxn ang="0">
                    <a:pos x="516" y="83"/>
                  </a:cxn>
                  <a:cxn ang="0">
                    <a:pos x="507" y="16"/>
                  </a:cxn>
                  <a:cxn ang="0">
                    <a:pos x="376" y="13"/>
                  </a:cxn>
                  <a:cxn ang="0">
                    <a:pos x="252" y="15"/>
                  </a:cxn>
                  <a:cxn ang="0">
                    <a:pos x="168" y="54"/>
                  </a:cxn>
                  <a:cxn ang="0">
                    <a:pos x="96" y="51"/>
                  </a:cxn>
                  <a:cxn ang="0">
                    <a:pos x="0" y="69"/>
                  </a:cxn>
                </a:cxnLst>
                <a:rect l="0" t="0" r="r" b="b"/>
                <a:pathLst>
                  <a:path w="555" h="333">
                    <a:moveTo>
                      <a:pt x="0" y="69"/>
                    </a:moveTo>
                    <a:cubicBezTo>
                      <a:pt x="9" y="92"/>
                      <a:pt x="25" y="112"/>
                      <a:pt x="52" y="105"/>
                    </a:cubicBezTo>
                    <a:cubicBezTo>
                      <a:pt x="47" y="128"/>
                      <a:pt x="48" y="170"/>
                      <a:pt x="80" y="165"/>
                    </a:cubicBezTo>
                    <a:cubicBezTo>
                      <a:pt x="104" y="181"/>
                      <a:pt x="104" y="181"/>
                      <a:pt x="104" y="181"/>
                    </a:cubicBezTo>
                    <a:cubicBezTo>
                      <a:pt x="116" y="165"/>
                      <a:pt x="116" y="165"/>
                      <a:pt x="116" y="165"/>
                    </a:cubicBezTo>
                    <a:cubicBezTo>
                      <a:pt x="116" y="185"/>
                      <a:pt x="116" y="185"/>
                      <a:pt x="116" y="185"/>
                    </a:cubicBezTo>
                    <a:cubicBezTo>
                      <a:pt x="216" y="145"/>
                      <a:pt x="216" y="145"/>
                      <a:pt x="216" y="145"/>
                    </a:cubicBezTo>
                    <a:cubicBezTo>
                      <a:pt x="284" y="141"/>
                      <a:pt x="284" y="141"/>
                      <a:pt x="284" y="141"/>
                    </a:cubicBezTo>
                    <a:cubicBezTo>
                      <a:pt x="284" y="165"/>
                      <a:pt x="284" y="165"/>
                      <a:pt x="284" y="165"/>
                    </a:cubicBezTo>
                    <a:cubicBezTo>
                      <a:pt x="265" y="157"/>
                      <a:pt x="181" y="142"/>
                      <a:pt x="188" y="185"/>
                    </a:cubicBezTo>
                    <a:cubicBezTo>
                      <a:pt x="191" y="206"/>
                      <a:pt x="264" y="201"/>
                      <a:pt x="280" y="197"/>
                    </a:cubicBezTo>
                    <a:cubicBezTo>
                      <a:pt x="259" y="229"/>
                      <a:pt x="198" y="196"/>
                      <a:pt x="192" y="257"/>
                    </a:cubicBezTo>
                    <a:cubicBezTo>
                      <a:pt x="224" y="241"/>
                      <a:pt x="224" y="241"/>
                      <a:pt x="224" y="241"/>
                    </a:cubicBezTo>
                    <a:cubicBezTo>
                      <a:pt x="214" y="259"/>
                      <a:pt x="203" y="293"/>
                      <a:pt x="236" y="285"/>
                    </a:cubicBezTo>
                    <a:cubicBezTo>
                      <a:pt x="236" y="302"/>
                      <a:pt x="245" y="322"/>
                      <a:pt x="260" y="301"/>
                    </a:cubicBezTo>
                    <a:cubicBezTo>
                      <a:pt x="264" y="301"/>
                      <a:pt x="264" y="301"/>
                      <a:pt x="264" y="301"/>
                    </a:cubicBezTo>
                    <a:cubicBezTo>
                      <a:pt x="268" y="333"/>
                      <a:pt x="268" y="333"/>
                      <a:pt x="268" y="333"/>
                    </a:cubicBezTo>
                    <a:cubicBezTo>
                      <a:pt x="310" y="312"/>
                      <a:pt x="306" y="257"/>
                      <a:pt x="340" y="231"/>
                    </a:cubicBezTo>
                    <a:cubicBezTo>
                      <a:pt x="353" y="222"/>
                      <a:pt x="404" y="200"/>
                      <a:pt x="420" y="197"/>
                    </a:cubicBezTo>
                    <a:cubicBezTo>
                      <a:pt x="449" y="193"/>
                      <a:pt x="478" y="203"/>
                      <a:pt x="507" y="190"/>
                    </a:cubicBezTo>
                    <a:cubicBezTo>
                      <a:pt x="555" y="167"/>
                      <a:pt x="492" y="116"/>
                      <a:pt x="472" y="105"/>
                    </a:cubicBezTo>
                    <a:cubicBezTo>
                      <a:pt x="484" y="92"/>
                      <a:pt x="505" y="98"/>
                      <a:pt x="516" y="83"/>
                    </a:cubicBezTo>
                    <a:cubicBezTo>
                      <a:pt x="527" y="68"/>
                      <a:pt x="527" y="25"/>
                      <a:pt x="507" y="16"/>
                    </a:cubicBezTo>
                    <a:cubicBezTo>
                      <a:pt x="476" y="0"/>
                      <a:pt x="410" y="13"/>
                      <a:pt x="376" y="13"/>
                    </a:cubicBezTo>
                    <a:cubicBezTo>
                      <a:pt x="337" y="13"/>
                      <a:pt x="290" y="6"/>
                      <a:pt x="252" y="15"/>
                    </a:cubicBezTo>
                    <a:cubicBezTo>
                      <a:pt x="222" y="21"/>
                      <a:pt x="198" y="46"/>
                      <a:pt x="168" y="54"/>
                    </a:cubicBezTo>
                    <a:cubicBezTo>
                      <a:pt x="144" y="60"/>
                      <a:pt x="119" y="50"/>
                      <a:pt x="96" y="51"/>
                    </a:cubicBezTo>
                    <a:cubicBezTo>
                      <a:pt x="62" y="53"/>
                      <a:pt x="34" y="69"/>
                      <a:pt x="0" y="69"/>
                    </a:cubicBezTo>
                  </a:path>
                </a:pathLst>
              </a:custGeom>
              <a:grpFill/>
              <a:ln w="3175">
                <a:noFill/>
                <a:round/>
                <a:headEnd/>
                <a:tailEnd/>
              </a:ln>
            </p:spPr>
            <p:txBody>
              <a:bodyPr vert="horz" wrap="square" lIns="121920" tIns="60960" rIns="121920" bIns="60960" numCol="1" anchor="t" anchorCtr="0" compatLnSpc="1">
                <a:prstTxWarp prst="textNoShape">
                  <a:avLst/>
                </a:prstTxWarp>
              </a:bodyPr>
              <a:lstStyle/>
              <a:p>
                <a:endParaRPr lang="de-DE"/>
              </a:p>
            </p:txBody>
          </p:sp>
          <p:sp>
            <p:nvSpPr>
              <p:cNvPr id="194" name="Freeform 58">
                <a:extLst>
                  <a:ext uri="{FF2B5EF4-FFF2-40B4-BE49-F238E27FC236}">
                    <a16:creationId xmlns:a16="http://schemas.microsoft.com/office/drawing/2014/main" id="{D1DA53AA-F608-3399-3484-A958B9D8F25E}"/>
                  </a:ext>
                </a:extLst>
              </p:cNvPr>
              <p:cNvSpPr>
                <a:spLocks/>
              </p:cNvSpPr>
              <p:nvPr/>
            </p:nvSpPr>
            <p:spPr bwMode="auto">
              <a:xfrm>
                <a:off x="232251" y="1935026"/>
                <a:ext cx="158750" cy="93663"/>
              </a:xfrm>
              <a:custGeom>
                <a:avLst/>
                <a:gdLst/>
                <a:ahLst/>
                <a:cxnLst>
                  <a:cxn ang="0">
                    <a:pos x="0" y="69"/>
                  </a:cxn>
                  <a:cxn ang="0">
                    <a:pos x="52" y="105"/>
                  </a:cxn>
                  <a:cxn ang="0">
                    <a:pos x="80" y="165"/>
                  </a:cxn>
                  <a:cxn ang="0">
                    <a:pos x="104" y="181"/>
                  </a:cxn>
                  <a:cxn ang="0">
                    <a:pos x="116" y="165"/>
                  </a:cxn>
                  <a:cxn ang="0">
                    <a:pos x="116" y="185"/>
                  </a:cxn>
                  <a:cxn ang="0">
                    <a:pos x="216" y="145"/>
                  </a:cxn>
                  <a:cxn ang="0">
                    <a:pos x="284" y="141"/>
                  </a:cxn>
                  <a:cxn ang="0">
                    <a:pos x="284" y="165"/>
                  </a:cxn>
                  <a:cxn ang="0">
                    <a:pos x="188" y="185"/>
                  </a:cxn>
                  <a:cxn ang="0">
                    <a:pos x="280" y="197"/>
                  </a:cxn>
                  <a:cxn ang="0">
                    <a:pos x="192" y="257"/>
                  </a:cxn>
                  <a:cxn ang="0">
                    <a:pos x="224" y="241"/>
                  </a:cxn>
                  <a:cxn ang="0">
                    <a:pos x="236" y="285"/>
                  </a:cxn>
                  <a:cxn ang="0">
                    <a:pos x="260" y="301"/>
                  </a:cxn>
                  <a:cxn ang="0">
                    <a:pos x="264" y="301"/>
                  </a:cxn>
                  <a:cxn ang="0">
                    <a:pos x="268" y="333"/>
                  </a:cxn>
                  <a:cxn ang="0">
                    <a:pos x="340" y="231"/>
                  </a:cxn>
                  <a:cxn ang="0">
                    <a:pos x="420" y="197"/>
                  </a:cxn>
                  <a:cxn ang="0">
                    <a:pos x="507" y="190"/>
                  </a:cxn>
                  <a:cxn ang="0">
                    <a:pos x="472" y="105"/>
                  </a:cxn>
                  <a:cxn ang="0">
                    <a:pos x="516" y="83"/>
                  </a:cxn>
                  <a:cxn ang="0">
                    <a:pos x="507" y="16"/>
                  </a:cxn>
                  <a:cxn ang="0">
                    <a:pos x="376" y="13"/>
                  </a:cxn>
                  <a:cxn ang="0">
                    <a:pos x="252" y="15"/>
                  </a:cxn>
                  <a:cxn ang="0">
                    <a:pos x="168" y="54"/>
                  </a:cxn>
                  <a:cxn ang="0">
                    <a:pos x="96" y="51"/>
                  </a:cxn>
                  <a:cxn ang="0">
                    <a:pos x="0" y="69"/>
                  </a:cxn>
                </a:cxnLst>
                <a:rect l="0" t="0" r="r" b="b"/>
                <a:pathLst>
                  <a:path w="555" h="333">
                    <a:moveTo>
                      <a:pt x="0" y="69"/>
                    </a:moveTo>
                    <a:cubicBezTo>
                      <a:pt x="9" y="92"/>
                      <a:pt x="25" y="112"/>
                      <a:pt x="52" y="105"/>
                    </a:cubicBezTo>
                    <a:cubicBezTo>
                      <a:pt x="47" y="128"/>
                      <a:pt x="48" y="170"/>
                      <a:pt x="80" y="165"/>
                    </a:cubicBezTo>
                    <a:cubicBezTo>
                      <a:pt x="104" y="181"/>
                      <a:pt x="104" y="181"/>
                      <a:pt x="104" y="181"/>
                    </a:cubicBezTo>
                    <a:cubicBezTo>
                      <a:pt x="116" y="165"/>
                      <a:pt x="116" y="165"/>
                      <a:pt x="116" y="165"/>
                    </a:cubicBezTo>
                    <a:cubicBezTo>
                      <a:pt x="116" y="185"/>
                      <a:pt x="116" y="185"/>
                      <a:pt x="116" y="185"/>
                    </a:cubicBezTo>
                    <a:cubicBezTo>
                      <a:pt x="216" y="145"/>
                      <a:pt x="216" y="145"/>
                      <a:pt x="216" y="145"/>
                    </a:cubicBezTo>
                    <a:cubicBezTo>
                      <a:pt x="284" y="141"/>
                      <a:pt x="284" y="141"/>
                      <a:pt x="284" y="141"/>
                    </a:cubicBezTo>
                    <a:cubicBezTo>
                      <a:pt x="284" y="165"/>
                      <a:pt x="284" y="165"/>
                      <a:pt x="284" y="165"/>
                    </a:cubicBezTo>
                    <a:cubicBezTo>
                      <a:pt x="265" y="157"/>
                      <a:pt x="181" y="142"/>
                      <a:pt x="188" y="185"/>
                    </a:cubicBezTo>
                    <a:cubicBezTo>
                      <a:pt x="191" y="206"/>
                      <a:pt x="264" y="201"/>
                      <a:pt x="280" y="197"/>
                    </a:cubicBezTo>
                    <a:cubicBezTo>
                      <a:pt x="259" y="229"/>
                      <a:pt x="198" y="196"/>
                      <a:pt x="192" y="257"/>
                    </a:cubicBezTo>
                    <a:cubicBezTo>
                      <a:pt x="224" y="241"/>
                      <a:pt x="224" y="241"/>
                      <a:pt x="224" y="241"/>
                    </a:cubicBezTo>
                    <a:cubicBezTo>
                      <a:pt x="214" y="259"/>
                      <a:pt x="203" y="293"/>
                      <a:pt x="236" y="285"/>
                    </a:cubicBezTo>
                    <a:cubicBezTo>
                      <a:pt x="236" y="302"/>
                      <a:pt x="245" y="322"/>
                      <a:pt x="260" y="301"/>
                    </a:cubicBezTo>
                    <a:cubicBezTo>
                      <a:pt x="264" y="301"/>
                      <a:pt x="264" y="301"/>
                      <a:pt x="264" y="301"/>
                    </a:cubicBezTo>
                    <a:cubicBezTo>
                      <a:pt x="268" y="333"/>
                      <a:pt x="268" y="333"/>
                      <a:pt x="268" y="333"/>
                    </a:cubicBezTo>
                    <a:cubicBezTo>
                      <a:pt x="310" y="312"/>
                      <a:pt x="306" y="257"/>
                      <a:pt x="340" y="231"/>
                    </a:cubicBezTo>
                    <a:cubicBezTo>
                      <a:pt x="353" y="222"/>
                      <a:pt x="404" y="200"/>
                      <a:pt x="420" y="197"/>
                    </a:cubicBezTo>
                    <a:cubicBezTo>
                      <a:pt x="449" y="193"/>
                      <a:pt x="478" y="203"/>
                      <a:pt x="507" y="190"/>
                    </a:cubicBezTo>
                    <a:cubicBezTo>
                      <a:pt x="555" y="167"/>
                      <a:pt x="492" y="116"/>
                      <a:pt x="472" y="105"/>
                    </a:cubicBezTo>
                    <a:cubicBezTo>
                      <a:pt x="484" y="92"/>
                      <a:pt x="505" y="98"/>
                      <a:pt x="516" y="83"/>
                    </a:cubicBezTo>
                    <a:cubicBezTo>
                      <a:pt x="527" y="68"/>
                      <a:pt x="527" y="25"/>
                      <a:pt x="507" y="16"/>
                    </a:cubicBezTo>
                    <a:cubicBezTo>
                      <a:pt x="476" y="0"/>
                      <a:pt x="410" y="13"/>
                      <a:pt x="376" y="13"/>
                    </a:cubicBezTo>
                    <a:cubicBezTo>
                      <a:pt x="337" y="13"/>
                      <a:pt x="290" y="6"/>
                      <a:pt x="252" y="15"/>
                    </a:cubicBezTo>
                    <a:cubicBezTo>
                      <a:pt x="222" y="21"/>
                      <a:pt x="198" y="46"/>
                      <a:pt x="168" y="54"/>
                    </a:cubicBezTo>
                    <a:cubicBezTo>
                      <a:pt x="144" y="60"/>
                      <a:pt x="119" y="50"/>
                      <a:pt x="96" y="51"/>
                    </a:cubicBezTo>
                    <a:cubicBezTo>
                      <a:pt x="62" y="53"/>
                      <a:pt x="34" y="69"/>
                      <a:pt x="0" y="69"/>
                    </a:cubicBezTo>
                  </a:path>
                </a:pathLst>
              </a:custGeom>
              <a:grpFill/>
              <a:ln w="3175">
                <a:noFill/>
                <a:round/>
                <a:headEnd/>
                <a:tailEnd/>
              </a:ln>
            </p:spPr>
            <p:txBody>
              <a:bodyPr vert="horz" wrap="square" lIns="121920" tIns="60960" rIns="121920" bIns="60960" numCol="1" anchor="t" anchorCtr="0" compatLnSpc="1">
                <a:prstTxWarp prst="textNoShape">
                  <a:avLst/>
                </a:prstTxWarp>
              </a:bodyPr>
              <a:lstStyle/>
              <a:p>
                <a:endParaRPr lang="de-DE"/>
              </a:p>
            </p:txBody>
          </p:sp>
          <p:sp>
            <p:nvSpPr>
              <p:cNvPr id="195" name="Freeform 59">
                <a:extLst>
                  <a:ext uri="{FF2B5EF4-FFF2-40B4-BE49-F238E27FC236}">
                    <a16:creationId xmlns:a16="http://schemas.microsoft.com/office/drawing/2014/main" id="{F0F36911-F98D-10F6-D277-E8933A2A1C74}"/>
                  </a:ext>
                </a:extLst>
              </p:cNvPr>
              <p:cNvSpPr>
                <a:spLocks/>
              </p:cNvSpPr>
              <p:nvPr/>
            </p:nvSpPr>
            <p:spPr bwMode="auto">
              <a:xfrm>
                <a:off x="224313" y="1874701"/>
                <a:ext cx="153988" cy="38100"/>
              </a:xfrm>
              <a:custGeom>
                <a:avLst/>
                <a:gdLst/>
                <a:ahLst/>
                <a:cxnLst>
                  <a:cxn ang="0">
                    <a:pos x="235" y="56"/>
                  </a:cxn>
                  <a:cxn ang="0">
                    <a:pos x="31" y="52"/>
                  </a:cxn>
                  <a:cxn ang="0">
                    <a:pos x="203" y="80"/>
                  </a:cxn>
                  <a:cxn ang="0">
                    <a:pos x="203" y="84"/>
                  </a:cxn>
                  <a:cxn ang="0">
                    <a:pos x="47" y="104"/>
                  </a:cxn>
                  <a:cxn ang="0">
                    <a:pos x="7" y="90"/>
                  </a:cxn>
                  <a:cxn ang="0">
                    <a:pos x="7" y="136"/>
                  </a:cxn>
                  <a:cxn ang="0">
                    <a:pos x="131" y="136"/>
                  </a:cxn>
                  <a:cxn ang="0">
                    <a:pos x="180" y="132"/>
                  </a:cxn>
                  <a:cxn ang="0">
                    <a:pos x="187" y="100"/>
                  </a:cxn>
                  <a:cxn ang="0">
                    <a:pos x="295" y="64"/>
                  </a:cxn>
                  <a:cxn ang="0">
                    <a:pos x="483" y="116"/>
                  </a:cxn>
                  <a:cxn ang="0">
                    <a:pos x="534" y="92"/>
                  </a:cxn>
                  <a:cxn ang="0">
                    <a:pos x="435" y="73"/>
                  </a:cxn>
                  <a:cxn ang="0">
                    <a:pos x="367" y="52"/>
                  </a:cxn>
                  <a:cxn ang="0">
                    <a:pos x="235" y="56"/>
                  </a:cxn>
                </a:cxnLst>
                <a:rect l="0" t="0" r="r" b="b"/>
                <a:pathLst>
                  <a:path w="538" h="138">
                    <a:moveTo>
                      <a:pt x="235" y="56"/>
                    </a:moveTo>
                    <a:cubicBezTo>
                      <a:pt x="31" y="52"/>
                      <a:pt x="31" y="52"/>
                      <a:pt x="31" y="52"/>
                    </a:cubicBezTo>
                    <a:cubicBezTo>
                      <a:pt x="72" y="124"/>
                      <a:pt x="140" y="63"/>
                      <a:pt x="203" y="80"/>
                    </a:cubicBezTo>
                    <a:cubicBezTo>
                      <a:pt x="203" y="84"/>
                      <a:pt x="203" y="84"/>
                      <a:pt x="203" y="84"/>
                    </a:cubicBezTo>
                    <a:cubicBezTo>
                      <a:pt x="47" y="104"/>
                      <a:pt x="47" y="104"/>
                      <a:pt x="47" y="104"/>
                    </a:cubicBezTo>
                    <a:cubicBezTo>
                      <a:pt x="45" y="81"/>
                      <a:pt x="22" y="62"/>
                      <a:pt x="7" y="90"/>
                    </a:cubicBezTo>
                    <a:cubicBezTo>
                      <a:pt x="0" y="104"/>
                      <a:pt x="5" y="121"/>
                      <a:pt x="7" y="136"/>
                    </a:cubicBezTo>
                    <a:cubicBezTo>
                      <a:pt x="131" y="136"/>
                      <a:pt x="131" y="136"/>
                      <a:pt x="131" y="136"/>
                    </a:cubicBezTo>
                    <a:cubicBezTo>
                      <a:pt x="180" y="132"/>
                      <a:pt x="180" y="132"/>
                      <a:pt x="180" y="132"/>
                    </a:cubicBezTo>
                    <a:cubicBezTo>
                      <a:pt x="187" y="100"/>
                      <a:pt x="187" y="100"/>
                      <a:pt x="187" y="100"/>
                    </a:cubicBezTo>
                    <a:cubicBezTo>
                      <a:pt x="225" y="100"/>
                      <a:pt x="289" y="115"/>
                      <a:pt x="295" y="64"/>
                    </a:cubicBezTo>
                    <a:cubicBezTo>
                      <a:pt x="347" y="94"/>
                      <a:pt x="422" y="138"/>
                      <a:pt x="483" y="116"/>
                    </a:cubicBezTo>
                    <a:cubicBezTo>
                      <a:pt x="496" y="111"/>
                      <a:pt x="532" y="111"/>
                      <a:pt x="534" y="92"/>
                    </a:cubicBezTo>
                    <a:cubicBezTo>
                      <a:pt x="538" y="30"/>
                      <a:pt x="456" y="78"/>
                      <a:pt x="435" y="73"/>
                    </a:cubicBezTo>
                    <a:cubicBezTo>
                      <a:pt x="404" y="65"/>
                      <a:pt x="405" y="27"/>
                      <a:pt x="367" y="52"/>
                    </a:cubicBezTo>
                    <a:cubicBezTo>
                      <a:pt x="349" y="3"/>
                      <a:pt x="242" y="0"/>
                      <a:pt x="235" y="56"/>
                    </a:cubicBezTo>
                    <a:close/>
                  </a:path>
                </a:pathLst>
              </a:custGeom>
              <a:grpFill/>
              <a:ln w="3175">
                <a:noFill/>
                <a:round/>
                <a:headEnd/>
                <a:tailEnd/>
              </a:ln>
            </p:spPr>
            <p:txBody>
              <a:bodyPr vert="horz" wrap="square" lIns="121920" tIns="60960" rIns="121920" bIns="60960" numCol="1" anchor="t" anchorCtr="0" compatLnSpc="1">
                <a:prstTxWarp prst="textNoShape">
                  <a:avLst/>
                </a:prstTxWarp>
              </a:bodyPr>
              <a:lstStyle/>
              <a:p>
                <a:endParaRPr lang="de-DE"/>
              </a:p>
            </p:txBody>
          </p:sp>
          <p:sp>
            <p:nvSpPr>
              <p:cNvPr id="196" name="Freeform 60">
                <a:extLst>
                  <a:ext uri="{FF2B5EF4-FFF2-40B4-BE49-F238E27FC236}">
                    <a16:creationId xmlns:a16="http://schemas.microsoft.com/office/drawing/2014/main" id="{06092891-FE78-49D3-244F-243332A74651}"/>
                  </a:ext>
                </a:extLst>
              </p:cNvPr>
              <p:cNvSpPr>
                <a:spLocks/>
              </p:cNvSpPr>
              <p:nvPr/>
            </p:nvSpPr>
            <p:spPr bwMode="auto">
              <a:xfrm>
                <a:off x="190976" y="1736589"/>
                <a:ext cx="306388" cy="222250"/>
              </a:xfrm>
              <a:custGeom>
                <a:avLst/>
                <a:gdLst/>
                <a:ahLst/>
                <a:cxnLst>
                  <a:cxn ang="0">
                    <a:pos x="0" y="348"/>
                  </a:cxn>
                  <a:cxn ang="0">
                    <a:pos x="124" y="480"/>
                  </a:cxn>
                  <a:cxn ang="0">
                    <a:pos x="168" y="468"/>
                  </a:cxn>
                  <a:cxn ang="0">
                    <a:pos x="132" y="520"/>
                  </a:cxn>
                  <a:cxn ang="0">
                    <a:pos x="164" y="500"/>
                  </a:cxn>
                  <a:cxn ang="0">
                    <a:pos x="168" y="543"/>
                  </a:cxn>
                  <a:cxn ang="0">
                    <a:pos x="344" y="544"/>
                  </a:cxn>
                  <a:cxn ang="0">
                    <a:pos x="378" y="517"/>
                  </a:cxn>
                  <a:cxn ang="0">
                    <a:pos x="440" y="506"/>
                  </a:cxn>
                  <a:cxn ang="0">
                    <a:pos x="481" y="538"/>
                  </a:cxn>
                  <a:cxn ang="0">
                    <a:pos x="512" y="538"/>
                  </a:cxn>
                  <a:cxn ang="0">
                    <a:pos x="540" y="563"/>
                  </a:cxn>
                  <a:cxn ang="0">
                    <a:pos x="600" y="560"/>
                  </a:cxn>
                  <a:cxn ang="0">
                    <a:pos x="600" y="548"/>
                  </a:cxn>
                  <a:cxn ang="0">
                    <a:pos x="634" y="582"/>
                  </a:cxn>
                  <a:cxn ang="0">
                    <a:pos x="564" y="600"/>
                  </a:cxn>
                  <a:cxn ang="0">
                    <a:pos x="420" y="543"/>
                  </a:cxn>
                  <a:cxn ang="0">
                    <a:pos x="368" y="577"/>
                  </a:cxn>
                  <a:cxn ang="0">
                    <a:pos x="292" y="612"/>
                  </a:cxn>
                  <a:cxn ang="0">
                    <a:pos x="150" y="615"/>
                  </a:cxn>
                  <a:cxn ang="0">
                    <a:pos x="132" y="728"/>
                  </a:cxn>
                  <a:cxn ang="0">
                    <a:pos x="136" y="768"/>
                  </a:cxn>
                  <a:cxn ang="0">
                    <a:pos x="308" y="747"/>
                  </a:cxn>
                  <a:cxn ang="0">
                    <a:pos x="367" y="721"/>
                  </a:cxn>
                  <a:cxn ang="0">
                    <a:pos x="432" y="704"/>
                  </a:cxn>
                  <a:cxn ang="0">
                    <a:pos x="772" y="708"/>
                  </a:cxn>
                  <a:cxn ang="0">
                    <a:pos x="856" y="760"/>
                  </a:cxn>
                  <a:cxn ang="0">
                    <a:pos x="860" y="760"/>
                  </a:cxn>
                  <a:cxn ang="0">
                    <a:pos x="868" y="748"/>
                  </a:cxn>
                  <a:cxn ang="0">
                    <a:pos x="872" y="748"/>
                  </a:cxn>
                  <a:cxn ang="0">
                    <a:pos x="956" y="753"/>
                  </a:cxn>
                  <a:cxn ang="0">
                    <a:pos x="1076" y="748"/>
                  </a:cxn>
                  <a:cxn ang="0">
                    <a:pos x="1076" y="648"/>
                  </a:cxn>
                  <a:cxn ang="0">
                    <a:pos x="984" y="584"/>
                  </a:cxn>
                  <a:cxn ang="0">
                    <a:pos x="959" y="532"/>
                  </a:cxn>
                  <a:cxn ang="0">
                    <a:pos x="974" y="496"/>
                  </a:cxn>
                  <a:cxn ang="0">
                    <a:pos x="960" y="420"/>
                  </a:cxn>
                  <a:cxn ang="0">
                    <a:pos x="928" y="392"/>
                  </a:cxn>
                  <a:cxn ang="0">
                    <a:pos x="924" y="348"/>
                  </a:cxn>
                  <a:cxn ang="0">
                    <a:pos x="928" y="340"/>
                  </a:cxn>
                  <a:cxn ang="0">
                    <a:pos x="874" y="292"/>
                  </a:cxn>
                  <a:cxn ang="0">
                    <a:pos x="796" y="208"/>
                  </a:cxn>
                  <a:cxn ang="0">
                    <a:pos x="668" y="100"/>
                  </a:cxn>
                  <a:cxn ang="0">
                    <a:pos x="668" y="88"/>
                  </a:cxn>
                  <a:cxn ang="0">
                    <a:pos x="552" y="11"/>
                  </a:cxn>
                  <a:cxn ang="0">
                    <a:pos x="448" y="0"/>
                  </a:cxn>
                  <a:cxn ang="0">
                    <a:pos x="356" y="22"/>
                  </a:cxn>
                  <a:cxn ang="0">
                    <a:pos x="316" y="35"/>
                  </a:cxn>
                  <a:cxn ang="0">
                    <a:pos x="217" y="33"/>
                  </a:cxn>
                  <a:cxn ang="0">
                    <a:pos x="197" y="72"/>
                  </a:cxn>
                  <a:cxn ang="0">
                    <a:pos x="167" y="112"/>
                  </a:cxn>
                  <a:cxn ang="0">
                    <a:pos x="163" y="166"/>
                  </a:cxn>
                  <a:cxn ang="0">
                    <a:pos x="102" y="264"/>
                  </a:cxn>
                  <a:cxn ang="0">
                    <a:pos x="52" y="315"/>
                  </a:cxn>
                  <a:cxn ang="0">
                    <a:pos x="0" y="348"/>
                  </a:cxn>
                </a:cxnLst>
                <a:rect l="0" t="0" r="r" b="b"/>
                <a:pathLst>
                  <a:path w="1076" h="777">
                    <a:moveTo>
                      <a:pt x="0" y="348"/>
                    </a:moveTo>
                    <a:cubicBezTo>
                      <a:pt x="53" y="348"/>
                      <a:pt x="128" y="424"/>
                      <a:pt x="124" y="480"/>
                    </a:cubicBezTo>
                    <a:cubicBezTo>
                      <a:pt x="168" y="468"/>
                      <a:pt x="168" y="468"/>
                      <a:pt x="168" y="468"/>
                    </a:cubicBezTo>
                    <a:cubicBezTo>
                      <a:pt x="149" y="483"/>
                      <a:pt x="125" y="492"/>
                      <a:pt x="132" y="520"/>
                    </a:cubicBezTo>
                    <a:cubicBezTo>
                      <a:pt x="164" y="500"/>
                      <a:pt x="164" y="500"/>
                      <a:pt x="164" y="500"/>
                    </a:cubicBezTo>
                    <a:cubicBezTo>
                      <a:pt x="153" y="513"/>
                      <a:pt x="146" y="537"/>
                      <a:pt x="168" y="543"/>
                    </a:cubicBezTo>
                    <a:cubicBezTo>
                      <a:pt x="213" y="555"/>
                      <a:pt x="298" y="551"/>
                      <a:pt x="344" y="544"/>
                    </a:cubicBezTo>
                    <a:cubicBezTo>
                      <a:pt x="361" y="541"/>
                      <a:pt x="363" y="523"/>
                      <a:pt x="378" y="517"/>
                    </a:cubicBezTo>
                    <a:cubicBezTo>
                      <a:pt x="390" y="512"/>
                      <a:pt x="427" y="504"/>
                      <a:pt x="440" y="506"/>
                    </a:cubicBezTo>
                    <a:cubicBezTo>
                      <a:pt x="461" y="510"/>
                      <a:pt x="464" y="531"/>
                      <a:pt x="481" y="538"/>
                    </a:cubicBezTo>
                    <a:cubicBezTo>
                      <a:pt x="491" y="542"/>
                      <a:pt x="501" y="535"/>
                      <a:pt x="512" y="538"/>
                    </a:cubicBezTo>
                    <a:cubicBezTo>
                      <a:pt x="524" y="542"/>
                      <a:pt x="529" y="558"/>
                      <a:pt x="540" y="563"/>
                    </a:cubicBezTo>
                    <a:cubicBezTo>
                      <a:pt x="557" y="571"/>
                      <a:pt x="582" y="561"/>
                      <a:pt x="600" y="560"/>
                    </a:cubicBezTo>
                    <a:cubicBezTo>
                      <a:pt x="600" y="548"/>
                      <a:pt x="600" y="548"/>
                      <a:pt x="600" y="548"/>
                    </a:cubicBezTo>
                    <a:cubicBezTo>
                      <a:pt x="612" y="549"/>
                      <a:pt x="654" y="565"/>
                      <a:pt x="634" y="582"/>
                    </a:cubicBezTo>
                    <a:cubicBezTo>
                      <a:pt x="622" y="592"/>
                      <a:pt x="580" y="600"/>
                      <a:pt x="564" y="600"/>
                    </a:cubicBezTo>
                    <a:cubicBezTo>
                      <a:pt x="512" y="598"/>
                      <a:pt x="470" y="548"/>
                      <a:pt x="420" y="543"/>
                    </a:cubicBezTo>
                    <a:cubicBezTo>
                      <a:pt x="401" y="541"/>
                      <a:pt x="391" y="573"/>
                      <a:pt x="368" y="577"/>
                    </a:cubicBezTo>
                    <a:cubicBezTo>
                      <a:pt x="335" y="583"/>
                      <a:pt x="293" y="567"/>
                      <a:pt x="292" y="612"/>
                    </a:cubicBezTo>
                    <a:cubicBezTo>
                      <a:pt x="254" y="612"/>
                      <a:pt x="185" y="599"/>
                      <a:pt x="150" y="615"/>
                    </a:cubicBezTo>
                    <a:cubicBezTo>
                      <a:pt x="118" y="629"/>
                      <a:pt x="119" y="703"/>
                      <a:pt x="132" y="728"/>
                    </a:cubicBezTo>
                    <a:cubicBezTo>
                      <a:pt x="116" y="739"/>
                      <a:pt x="128" y="754"/>
                      <a:pt x="136" y="768"/>
                    </a:cubicBezTo>
                    <a:cubicBezTo>
                      <a:pt x="197" y="753"/>
                      <a:pt x="246" y="748"/>
                      <a:pt x="308" y="747"/>
                    </a:cubicBezTo>
                    <a:cubicBezTo>
                      <a:pt x="323" y="747"/>
                      <a:pt x="365" y="736"/>
                      <a:pt x="367" y="721"/>
                    </a:cubicBezTo>
                    <a:cubicBezTo>
                      <a:pt x="432" y="704"/>
                      <a:pt x="432" y="704"/>
                      <a:pt x="432" y="704"/>
                    </a:cubicBezTo>
                    <a:cubicBezTo>
                      <a:pt x="772" y="708"/>
                      <a:pt x="772" y="708"/>
                      <a:pt x="772" y="708"/>
                    </a:cubicBezTo>
                    <a:cubicBezTo>
                      <a:pt x="757" y="751"/>
                      <a:pt x="830" y="733"/>
                      <a:pt x="856" y="760"/>
                    </a:cubicBezTo>
                    <a:cubicBezTo>
                      <a:pt x="860" y="760"/>
                      <a:pt x="860" y="760"/>
                      <a:pt x="860" y="760"/>
                    </a:cubicBezTo>
                    <a:cubicBezTo>
                      <a:pt x="868" y="748"/>
                      <a:pt x="868" y="748"/>
                      <a:pt x="868" y="748"/>
                    </a:cubicBezTo>
                    <a:cubicBezTo>
                      <a:pt x="872" y="748"/>
                      <a:pt x="872" y="748"/>
                      <a:pt x="872" y="748"/>
                    </a:cubicBezTo>
                    <a:cubicBezTo>
                      <a:pt x="902" y="777"/>
                      <a:pt x="922" y="756"/>
                      <a:pt x="956" y="753"/>
                    </a:cubicBezTo>
                    <a:cubicBezTo>
                      <a:pt x="995" y="749"/>
                      <a:pt x="1037" y="757"/>
                      <a:pt x="1076" y="748"/>
                    </a:cubicBezTo>
                    <a:cubicBezTo>
                      <a:pt x="1062" y="708"/>
                      <a:pt x="1063" y="689"/>
                      <a:pt x="1076" y="648"/>
                    </a:cubicBezTo>
                    <a:cubicBezTo>
                      <a:pt x="1039" y="618"/>
                      <a:pt x="1040" y="556"/>
                      <a:pt x="984" y="584"/>
                    </a:cubicBezTo>
                    <a:cubicBezTo>
                      <a:pt x="959" y="532"/>
                      <a:pt x="959" y="532"/>
                      <a:pt x="959" y="532"/>
                    </a:cubicBezTo>
                    <a:cubicBezTo>
                      <a:pt x="974" y="496"/>
                      <a:pt x="974" y="496"/>
                      <a:pt x="974" y="496"/>
                    </a:cubicBezTo>
                    <a:cubicBezTo>
                      <a:pt x="960" y="420"/>
                      <a:pt x="960" y="420"/>
                      <a:pt x="960" y="420"/>
                    </a:cubicBezTo>
                    <a:cubicBezTo>
                      <a:pt x="928" y="392"/>
                      <a:pt x="928" y="392"/>
                      <a:pt x="928" y="392"/>
                    </a:cubicBezTo>
                    <a:cubicBezTo>
                      <a:pt x="924" y="348"/>
                      <a:pt x="924" y="348"/>
                      <a:pt x="924" y="348"/>
                    </a:cubicBezTo>
                    <a:cubicBezTo>
                      <a:pt x="928" y="340"/>
                      <a:pt x="928" y="340"/>
                      <a:pt x="928" y="340"/>
                    </a:cubicBezTo>
                    <a:cubicBezTo>
                      <a:pt x="904" y="326"/>
                      <a:pt x="894" y="310"/>
                      <a:pt x="874" y="292"/>
                    </a:cubicBezTo>
                    <a:cubicBezTo>
                      <a:pt x="842" y="264"/>
                      <a:pt x="808" y="256"/>
                      <a:pt x="796" y="208"/>
                    </a:cubicBezTo>
                    <a:cubicBezTo>
                      <a:pt x="726" y="197"/>
                      <a:pt x="747" y="90"/>
                      <a:pt x="668" y="100"/>
                    </a:cubicBezTo>
                    <a:cubicBezTo>
                      <a:pt x="668" y="88"/>
                      <a:pt x="668" y="88"/>
                      <a:pt x="668" y="88"/>
                    </a:cubicBezTo>
                    <a:cubicBezTo>
                      <a:pt x="609" y="101"/>
                      <a:pt x="605" y="25"/>
                      <a:pt x="552" y="11"/>
                    </a:cubicBezTo>
                    <a:cubicBezTo>
                      <a:pt x="521" y="2"/>
                      <a:pt x="474" y="24"/>
                      <a:pt x="448" y="0"/>
                    </a:cubicBezTo>
                    <a:cubicBezTo>
                      <a:pt x="356" y="22"/>
                      <a:pt x="356" y="22"/>
                      <a:pt x="356" y="22"/>
                    </a:cubicBezTo>
                    <a:cubicBezTo>
                      <a:pt x="316" y="35"/>
                      <a:pt x="316" y="35"/>
                      <a:pt x="316" y="35"/>
                    </a:cubicBezTo>
                    <a:cubicBezTo>
                      <a:pt x="217" y="33"/>
                      <a:pt x="217" y="33"/>
                      <a:pt x="217" y="33"/>
                    </a:cubicBezTo>
                    <a:cubicBezTo>
                      <a:pt x="197" y="72"/>
                      <a:pt x="197" y="72"/>
                      <a:pt x="197" y="72"/>
                    </a:cubicBezTo>
                    <a:cubicBezTo>
                      <a:pt x="167" y="112"/>
                      <a:pt x="167" y="112"/>
                      <a:pt x="167" y="112"/>
                    </a:cubicBezTo>
                    <a:cubicBezTo>
                      <a:pt x="163" y="166"/>
                      <a:pt x="163" y="166"/>
                      <a:pt x="163" y="166"/>
                    </a:cubicBezTo>
                    <a:cubicBezTo>
                      <a:pt x="102" y="264"/>
                      <a:pt x="102" y="264"/>
                      <a:pt x="102" y="264"/>
                    </a:cubicBezTo>
                    <a:cubicBezTo>
                      <a:pt x="52" y="315"/>
                      <a:pt x="52" y="315"/>
                      <a:pt x="52" y="315"/>
                    </a:cubicBezTo>
                    <a:lnTo>
                      <a:pt x="0" y="348"/>
                    </a:lnTo>
                    <a:close/>
                  </a:path>
                </a:pathLst>
              </a:custGeom>
              <a:grpFill/>
              <a:ln w="3175">
                <a:noFill/>
                <a:round/>
                <a:headEnd/>
                <a:tailEnd/>
              </a:ln>
            </p:spPr>
            <p:txBody>
              <a:bodyPr vert="horz" wrap="square" lIns="121920" tIns="60960" rIns="121920" bIns="60960" numCol="1" anchor="t" anchorCtr="0" compatLnSpc="1">
                <a:prstTxWarp prst="textNoShape">
                  <a:avLst/>
                </a:prstTxWarp>
              </a:bodyPr>
              <a:lstStyle/>
              <a:p>
                <a:endParaRPr lang="de-DE"/>
              </a:p>
            </p:txBody>
          </p:sp>
          <p:sp>
            <p:nvSpPr>
              <p:cNvPr id="197" name="Freeform 61">
                <a:extLst>
                  <a:ext uri="{FF2B5EF4-FFF2-40B4-BE49-F238E27FC236}">
                    <a16:creationId xmlns:a16="http://schemas.microsoft.com/office/drawing/2014/main" id="{B2726E18-1B65-A7A8-D39C-340E2346EC50}"/>
                  </a:ext>
                </a:extLst>
              </p:cNvPr>
              <p:cNvSpPr>
                <a:spLocks/>
              </p:cNvSpPr>
              <p:nvPr/>
            </p:nvSpPr>
            <p:spPr bwMode="auto">
              <a:xfrm>
                <a:off x="2299176" y="3328851"/>
                <a:ext cx="392113" cy="347663"/>
              </a:xfrm>
              <a:custGeom>
                <a:avLst/>
                <a:gdLst/>
                <a:ahLst/>
                <a:cxnLst>
                  <a:cxn ang="0">
                    <a:pos x="16" y="382"/>
                  </a:cxn>
                  <a:cxn ang="0">
                    <a:pos x="0" y="382"/>
                  </a:cxn>
                  <a:cxn ang="0">
                    <a:pos x="129" y="601"/>
                  </a:cxn>
                  <a:cxn ang="0">
                    <a:pos x="173" y="708"/>
                  </a:cxn>
                  <a:cxn ang="0">
                    <a:pos x="273" y="777"/>
                  </a:cxn>
                  <a:cxn ang="0">
                    <a:pos x="353" y="813"/>
                  </a:cxn>
                  <a:cxn ang="0">
                    <a:pos x="360" y="873"/>
                  </a:cxn>
                  <a:cxn ang="0">
                    <a:pos x="436" y="873"/>
                  </a:cxn>
                  <a:cxn ang="0">
                    <a:pos x="431" y="974"/>
                  </a:cxn>
                  <a:cxn ang="0">
                    <a:pos x="497" y="1064"/>
                  </a:cxn>
                  <a:cxn ang="0">
                    <a:pos x="596" y="1079"/>
                  </a:cxn>
                  <a:cxn ang="0">
                    <a:pos x="668" y="1100"/>
                  </a:cxn>
                  <a:cxn ang="0">
                    <a:pos x="674" y="1146"/>
                  </a:cxn>
                  <a:cxn ang="0">
                    <a:pos x="712" y="1173"/>
                  </a:cxn>
                  <a:cxn ang="0">
                    <a:pos x="788" y="1166"/>
                  </a:cxn>
                  <a:cxn ang="0">
                    <a:pos x="888" y="1200"/>
                  </a:cxn>
                  <a:cxn ang="0">
                    <a:pos x="984" y="1191"/>
                  </a:cxn>
                  <a:cxn ang="0">
                    <a:pos x="1068" y="1207"/>
                  </a:cxn>
                  <a:cxn ang="0">
                    <a:pos x="1272" y="1019"/>
                  </a:cxn>
                  <a:cxn ang="0">
                    <a:pos x="1273" y="946"/>
                  </a:cxn>
                  <a:cxn ang="0">
                    <a:pos x="1273" y="898"/>
                  </a:cxn>
                  <a:cxn ang="0">
                    <a:pos x="1308" y="872"/>
                  </a:cxn>
                  <a:cxn ang="0">
                    <a:pos x="1368" y="735"/>
                  </a:cxn>
                  <a:cxn ang="0">
                    <a:pos x="1336" y="723"/>
                  </a:cxn>
                  <a:cxn ang="0">
                    <a:pos x="1344" y="625"/>
                  </a:cxn>
                  <a:cxn ang="0">
                    <a:pos x="1332" y="609"/>
                  </a:cxn>
                  <a:cxn ang="0">
                    <a:pos x="1304" y="605"/>
                  </a:cxn>
                  <a:cxn ang="0">
                    <a:pos x="1348" y="573"/>
                  </a:cxn>
                  <a:cxn ang="0">
                    <a:pos x="1376" y="491"/>
                  </a:cxn>
                  <a:cxn ang="0">
                    <a:pos x="1364" y="467"/>
                  </a:cxn>
                  <a:cxn ang="0">
                    <a:pos x="1364" y="463"/>
                  </a:cxn>
                  <a:cxn ang="0">
                    <a:pos x="1365" y="366"/>
                  </a:cxn>
                  <a:cxn ang="0">
                    <a:pos x="1368" y="321"/>
                  </a:cxn>
                  <a:cxn ang="0">
                    <a:pos x="1368" y="317"/>
                  </a:cxn>
                  <a:cxn ang="0">
                    <a:pos x="1341" y="252"/>
                  </a:cxn>
                  <a:cxn ang="0">
                    <a:pos x="1352" y="207"/>
                  </a:cxn>
                  <a:cxn ang="0">
                    <a:pos x="1308" y="199"/>
                  </a:cxn>
                  <a:cxn ang="0">
                    <a:pos x="1312" y="187"/>
                  </a:cxn>
                  <a:cxn ang="0">
                    <a:pos x="1172" y="155"/>
                  </a:cxn>
                  <a:cxn ang="0">
                    <a:pos x="1092" y="108"/>
                  </a:cxn>
                  <a:cxn ang="0">
                    <a:pos x="1056" y="83"/>
                  </a:cxn>
                  <a:cxn ang="0">
                    <a:pos x="916" y="78"/>
                  </a:cxn>
                  <a:cxn ang="0">
                    <a:pos x="916" y="17"/>
                  </a:cxn>
                  <a:cxn ang="0">
                    <a:pos x="639" y="81"/>
                  </a:cxn>
                  <a:cxn ang="0">
                    <a:pos x="615" y="173"/>
                  </a:cxn>
                  <a:cxn ang="0">
                    <a:pos x="569" y="185"/>
                  </a:cxn>
                  <a:cxn ang="0">
                    <a:pos x="496" y="230"/>
                  </a:cxn>
                  <a:cxn ang="0">
                    <a:pos x="451" y="250"/>
                  </a:cxn>
                  <a:cxn ang="0">
                    <a:pos x="414" y="313"/>
                  </a:cxn>
                  <a:cxn ang="0">
                    <a:pos x="316" y="419"/>
                  </a:cxn>
                  <a:cxn ang="0">
                    <a:pos x="180" y="413"/>
                  </a:cxn>
                  <a:cxn ang="0">
                    <a:pos x="133" y="427"/>
                  </a:cxn>
                  <a:cxn ang="0">
                    <a:pos x="92" y="398"/>
                  </a:cxn>
                  <a:cxn ang="0">
                    <a:pos x="16" y="382"/>
                  </a:cxn>
                </a:cxnLst>
                <a:rect l="0" t="0" r="r" b="b"/>
                <a:pathLst>
                  <a:path w="1376" h="1215">
                    <a:moveTo>
                      <a:pt x="16" y="382"/>
                    </a:moveTo>
                    <a:cubicBezTo>
                      <a:pt x="0" y="382"/>
                      <a:pt x="0" y="382"/>
                      <a:pt x="0" y="382"/>
                    </a:cubicBezTo>
                    <a:cubicBezTo>
                      <a:pt x="0" y="466"/>
                      <a:pt x="91" y="531"/>
                      <a:pt x="129" y="601"/>
                    </a:cubicBezTo>
                    <a:cubicBezTo>
                      <a:pt x="146" y="633"/>
                      <a:pt x="143" y="683"/>
                      <a:pt x="173" y="708"/>
                    </a:cubicBezTo>
                    <a:cubicBezTo>
                      <a:pt x="200" y="731"/>
                      <a:pt x="240" y="763"/>
                      <a:pt x="273" y="777"/>
                    </a:cubicBezTo>
                    <a:cubicBezTo>
                      <a:pt x="298" y="788"/>
                      <a:pt x="337" y="789"/>
                      <a:pt x="353" y="813"/>
                    </a:cubicBezTo>
                    <a:cubicBezTo>
                      <a:pt x="364" y="829"/>
                      <a:pt x="360" y="854"/>
                      <a:pt x="360" y="873"/>
                    </a:cubicBezTo>
                    <a:cubicBezTo>
                      <a:pt x="436" y="873"/>
                      <a:pt x="436" y="873"/>
                      <a:pt x="436" y="873"/>
                    </a:cubicBezTo>
                    <a:cubicBezTo>
                      <a:pt x="431" y="974"/>
                      <a:pt x="431" y="974"/>
                      <a:pt x="431" y="974"/>
                    </a:cubicBezTo>
                    <a:cubicBezTo>
                      <a:pt x="497" y="1064"/>
                      <a:pt x="497" y="1064"/>
                      <a:pt x="497" y="1064"/>
                    </a:cubicBezTo>
                    <a:cubicBezTo>
                      <a:pt x="596" y="1079"/>
                      <a:pt x="596" y="1079"/>
                      <a:pt x="596" y="1079"/>
                    </a:cubicBezTo>
                    <a:cubicBezTo>
                      <a:pt x="668" y="1100"/>
                      <a:pt x="668" y="1100"/>
                      <a:pt x="668" y="1100"/>
                    </a:cubicBezTo>
                    <a:cubicBezTo>
                      <a:pt x="665" y="1115"/>
                      <a:pt x="661" y="1134"/>
                      <a:pt x="674" y="1146"/>
                    </a:cubicBezTo>
                    <a:cubicBezTo>
                      <a:pt x="688" y="1159"/>
                      <a:pt x="709" y="1149"/>
                      <a:pt x="712" y="1173"/>
                    </a:cubicBezTo>
                    <a:cubicBezTo>
                      <a:pt x="738" y="1171"/>
                      <a:pt x="762" y="1161"/>
                      <a:pt x="788" y="1166"/>
                    </a:cubicBezTo>
                    <a:cubicBezTo>
                      <a:pt x="822" y="1173"/>
                      <a:pt x="855" y="1197"/>
                      <a:pt x="888" y="1200"/>
                    </a:cubicBezTo>
                    <a:cubicBezTo>
                      <a:pt x="920" y="1203"/>
                      <a:pt x="953" y="1190"/>
                      <a:pt x="984" y="1191"/>
                    </a:cubicBezTo>
                    <a:cubicBezTo>
                      <a:pt x="1007" y="1192"/>
                      <a:pt x="1049" y="1215"/>
                      <a:pt x="1068" y="1207"/>
                    </a:cubicBezTo>
                    <a:cubicBezTo>
                      <a:pt x="1153" y="1173"/>
                      <a:pt x="1184" y="1046"/>
                      <a:pt x="1272" y="1019"/>
                    </a:cubicBezTo>
                    <a:cubicBezTo>
                      <a:pt x="1247" y="980"/>
                      <a:pt x="1265" y="985"/>
                      <a:pt x="1273" y="946"/>
                    </a:cubicBezTo>
                    <a:cubicBezTo>
                      <a:pt x="1277" y="929"/>
                      <a:pt x="1264" y="914"/>
                      <a:pt x="1273" y="898"/>
                    </a:cubicBezTo>
                    <a:cubicBezTo>
                      <a:pt x="1280" y="885"/>
                      <a:pt x="1298" y="883"/>
                      <a:pt x="1308" y="872"/>
                    </a:cubicBezTo>
                    <a:cubicBezTo>
                      <a:pt x="1339" y="838"/>
                      <a:pt x="1368" y="782"/>
                      <a:pt x="1368" y="735"/>
                    </a:cubicBezTo>
                    <a:cubicBezTo>
                      <a:pt x="1336" y="723"/>
                      <a:pt x="1336" y="723"/>
                      <a:pt x="1336" y="723"/>
                    </a:cubicBezTo>
                    <a:cubicBezTo>
                      <a:pt x="1336" y="685"/>
                      <a:pt x="1327" y="663"/>
                      <a:pt x="1344" y="625"/>
                    </a:cubicBezTo>
                    <a:cubicBezTo>
                      <a:pt x="1332" y="609"/>
                      <a:pt x="1332" y="609"/>
                      <a:pt x="1332" y="609"/>
                    </a:cubicBezTo>
                    <a:cubicBezTo>
                      <a:pt x="1304" y="605"/>
                      <a:pt x="1304" y="605"/>
                      <a:pt x="1304" y="605"/>
                    </a:cubicBezTo>
                    <a:cubicBezTo>
                      <a:pt x="1311" y="578"/>
                      <a:pt x="1324" y="579"/>
                      <a:pt x="1348" y="573"/>
                    </a:cubicBezTo>
                    <a:cubicBezTo>
                      <a:pt x="1343" y="534"/>
                      <a:pt x="1359" y="524"/>
                      <a:pt x="1376" y="491"/>
                    </a:cubicBezTo>
                    <a:cubicBezTo>
                      <a:pt x="1364" y="484"/>
                      <a:pt x="1360" y="481"/>
                      <a:pt x="1364" y="467"/>
                    </a:cubicBezTo>
                    <a:cubicBezTo>
                      <a:pt x="1364" y="463"/>
                      <a:pt x="1364" y="463"/>
                      <a:pt x="1364" y="463"/>
                    </a:cubicBezTo>
                    <a:cubicBezTo>
                      <a:pt x="1344" y="425"/>
                      <a:pt x="1365" y="404"/>
                      <a:pt x="1365" y="366"/>
                    </a:cubicBezTo>
                    <a:cubicBezTo>
                      <a:pt x="1365" y="345"/>
                      <a:pt x="1354" y="342"/>
                      <a:pt x="1368" y="321"/>
                    </a:cubicBezTo>
                    <a:cubicBezTo>
                      <a:pt x="1368" y="317"/>
                      <a:pt x="1368" y="317"/>
                      <a:pt x="1368" y="317"/>
                    </a:cubicBezTo>
                    <a:cubicBezTo>
                      <a:pt x="1341" y="252"/>
                      <a:pt x="1341" y="252"/>
                      <a:pt x="1341" y="252"/>
                    </a:cubicBezTo>
                    <a:cubicBezTo>
                      <a:pt x="1352" y="207"/>
                      <a:pt x="1352" y="207"/>
                      <a:pt x="1352" y="207"/>
                    </a:cubicBezTo>
                    <a:cubicBezTo>
                      <a:pt x="1308" y="199"/>
                      <a:pt x="1308" y="199"/>
                      <a:pt x="1308" y="199"/>
                    </a:cubicBezTo>
                    <a:cubicBezTo>
                      <a:pt x="1312" y="187"/>
                      <a:pt x="1312" y="187"/>
                      <a:pt x="1312" y="187"/>
                    </a:cubicBezTo>
                    <a:cubicBezTo>
                      <a:pt x="1265" y="162"/>
                      <a:pt x="1224" y="155"/>
                      <a:pt x="1172" y="155"/>
                    </a:cubicBezTo>
                    <a:cubicBezTo>
                      <a:pt x="1160" y="114"/>
                      <a:pt x="1123" y="120"/>
                      <a:pt x="1092" y="108"/>
                    </a:cubicBezTo>
                    <a:cubicBezTo>
                      <a:pt x="1078" y="102"/>
                      <a:pt x="1071" y="88"/>
                      <a:pt x="1056" y="83"/>
                    </a:cubicBezTo>
                    <a:cubicBezTo>
                      <a:pt x="1014" y="69"/>
                      <a:pt x="960" y="78"/>
                      <a:pt x="916" y="78"/>
                    </a:cubicBezTo>
                    <a:cubicBezTo>
                      <a:pt x="916" y="17"/>
                      <a:pt x="916" y="17"/>
                      <a:pt x="916" y="17"/>
                    </a:cubicBezTo>
                    <a:cubicBezTo>
                      <a:pt x="825" y="16"/>
                      <a:pt x="707" y="0"/>
                      <a:pt x="639" y="81"/>
                    </a:cubicBezTo>
                    <a:cubicBezTo>
                      <a:pt x="618" y="105"/>
                      <a:pt x="645" y="151"/>
                      <a:pt x="615" y="173"/>
                    </a:cubicBezTo>
                    <a:cubicBezTo>
                      <a:pt x="603" y="182"/>
                      <a:pt x="584" y="179"/>
                      <a:pt x="569" y="185"/>
                    </a:cubicBezTo>
                    <a:cubicBezTo>
                      <a:pt x="542" y="196"/>
                      <a:pt x="522" y="217"/>
                      <a:pt x="496" y="230"/>
                    </a:cubicBezTo>
                    <a:cubicBezTo>
                      <a:pt x="482" y="237"/>
                      <a:pt x="463" y="238"/>
                      <a:pt x="451" y="250"/>
                    </a:cubicBezTo>
                    <a:cubicBezTo>
                      <a:pt x="433" y="267"/>
                      <a:pt x="427" y="293"/>
                      <a:pt x="414" y="313"/>
                    </a:cubicBezTo>
                    <a:cubicBezTo>
                      <a:pt x="393" y="343"/>
                      <a:pt x="347" y="400"/>
                      <a:pt x="316" y="419"/>
                    </a:cubicBezTo>
                    <a:cubicBezTo>
                      <a:pt x="261" y="452"/>
                      <a:pt x="235" y="412"/>
                      <a:pt x="180" y="413"/>
                    </a:cubicBezTo>
                    <a:cubicBezTo>
                      <a:pt x="163" y="413"/>
                      <a:pt x="150" y="431"/>
                      <a:pt x="133" y="427"/>
                    </a:cubicBezTo>
                    <a:cubicBezTo>
                      <a:pt x="117" y="423"/>
                      <a:pt x="108" y="403"/>
                      <a:pt x="92" y="398"/>
                    </a:cubicBezTo>
                    <a:cubicBezTo>
                      <a:pt x="64" y="390"/>
                      <a:pt x="35" y="421"/>
                      <a:pt x="16" y="382"/>
                    </a:cubicBezTo>
                    <a:close/>
                  </a:path>
                </a:pathLst>
              </a:custGeom>
              <a:solidFill>
                <a:srgbClr val="CCCCCC"/>
              </a:solidFill>
              <a:ln w="3175">
                <a:noFill/>
                <a:round/>
                <a:headEnd/>
                <a:tailEnd/>
              </a:ln>
            </p:spPr>
            <p:txBody>
              <a:bodyPr vert="horz" wrap="square" lIns="121920" tIns="60960" rIns="121920" bIns="60960" numCol="1" anchor="t" anchorCtr="0" compatLnSpc="1">
                <a:prstTxWarp prst="textNoShape">
                  <a:avLst/>
                </a:prstTxWarp>
              </a:bodyPr>
              <a:lstStyle/>
              <a:p>
                <a:endParaRPr lang="de-DE"/>
              </a:p>
            </p:txBody>
          </p:sp>
          <p:sp>
            <p:nvSpPr>
              <p:cNvPr id="198" name="Freeform 62">
                <a:extLst>
                  <a:ext uri="{FF2B5EF4-FFF2-40B4-BE49-F238E27FC236}">
                    <a16:creationId xmlns:a16="http://schemas.microsoft.com/office/drawing/2014/main" id="{1150225D-EEE9-E5C1-5463-F88E2EC9B617}"/>
                  </a:ext>
                </a:extLst>
              </p:cNvPr>
              <p:cNvSpPr>
                <a:spLocks noEditPoints="1"/>
              </p:cNvSpPr>
              <p:nvPr/>
            </p:nvSpPr>
            <p:spPr bwMode="auto">
              <a:xfrm>
                <a:off x="2642076" y="3016114"/>
                <a:ext cx="190500" cy="395288"/>
              </a:xfrm>
              <a:custGeom>
                <a:avLst/>
                <a:gdLst/>
                <a:ahLst/>
                <a:cxnLst>
                  <a:cxn ang="0">
                    <a:pos x="172" y="70"/>
                  </a:cxn>
                  <a:cxn ang="0">
                    <a:pos x="212" y="134"/>
                  </a:cxn>
                  <a:cxn ang="0">
                    <a:pos x="210" y="155"/>
                  </a:cxn>
                  <a:cxn ang="0">
                    <a:pos x="264" y="242"/>
                  </a:cxn>
                  <a:cxn ang="0">
                    <a:pos x="191" y="295"/>
                  </a:cxn>
                  <a:cxn ang="0">
                    <a:pos x="211" y="342"/>
                  </a:cxn>
                  <a:cxn ang="0">
                    <a:pos x="191" y="386"/>
                  </a:cxn>
                  <a:cxn ang="0">
                    <a:pos x="203" y="434"/>
                  </a:cxn>
                  <a:cxn ang="0">
                    <a:pos x="240" y="542"/>
                  </a:cxn>
                  <a:cxn ang="0">
                    <a:pos x="240" y="546"/>
                  </a:cxn>
                  <a:cxn ang="0">
                    <a:pos x="208" y="574"/>
                  </a:cxn>
                  <a:cxn ang="0">
                    <a:pos x="143" y="610"/>
                  </a:cxn>
                  <a:cxn ang="0">
                    <a:pos x="139" y="702"/>
                  </a:cxn>
                  <a:cxn ang="0">
                    <a:pos x="95" y="759"/>
                  </a:cxn>
                  <a:cxn ang="0">
                    <a:pos x="113" y="783"/>
                  </a:cxn>
                  <a:cxn ang="0">
                    <a:pos x="180" y="822"/>
                  </a:cxn>
                  <a:cxn ang="0">
                    <a:pos x="256" y="930"/>
                  </a:cxn>
                  <a:cxn ang="0">
                    <a:pos x="392" y="902"/>
                  </a:cxn>
                  <a:cxn ang="0">
                    <a:pos x="413" y="946"/>
                  </a:cxn>
                  <a:cxn ang="0">
                    <a:pos x="418" y="1046"/>
                  </a:cxn>
                  <a:cxn ang="0">
                    <a:pos x="366" y="1147"/>
                  </a:cxn>
                  <a:cxn ang="0">
                    <a:pos x="385" y="1186"/>
                  </a:cxn>
                  <a:cxn ang="0">
                    <a:pos x="425" y="1247"/>
                  </a:cxn>
                  <a:cxn ang="0">
                    <a:pos x="520" y="1322"/>
                  </a:cxn>
                  <a:cxn ang="0">
                    <a:pos x="500" y="1354"/>
                  </a:cxn>
                  <a:cxn ang="0">
                    <a:pos x="500" y="1358"/>
                  </a:cxn>
                  <a:cxn ang="0">
                    <a:pos x="508" y="1378"/>
                  </a:cxn>
                  <a:cxn ang="0">
                    <a:pos x="551" y="1372"/>
                  </a:cxn>
                  <a:cxn ang="0">
                    <a:pos x="520" y="1282"/>
                  </a:cxn>
                  <a:cxn ang="0">
                    <a:pos x="520" y="1278"/>
                  </a:cxn>
                  <a:cxn ang="0">
                    <a:pos x="558" y="1215"/>
                  </a:cxn>
                  <a:cxn ang="0">
                    <a:pos x="635" y="1192"/>
                  </a:cxn>
                  <a:cxn ang="0">
                    <a:pos x="644" y="1138"/>
                  </a:cxn>
                  <a:cxn ang="0">
                    <a:pos x="652" y="1079"/>
                  </a:cxn>
                  <a:cxn ang="0">
                    <a:pos x="643" y="1038"/>
                  </a:cxn>
                  <a:cxn ang="0">
                    <a:pos x="649" y="938"/>
                  </a:cxn>
                  <a:cxn ang="0">
                    <a:pos x="505" y="764"/>
                  </a:cxn>
                  <a:cxn ang="0">
                    <a:pos x="431" y="722"/>
                  </a:cxn>
                  <a:cxn ang="0">
                    <a:pos x="422" y="611"/>
                  </a:cxn>
                  <a:cxn ang="0">
                    <a:pos x="396" y="514"/>
                  </a:cxn>
                  <a:cxn ang="0">
                    <a:pos x="440" y="414"/>
                  </a:cxn>
                  <a:cxn ang="0">
                    <a:pos x="504" y="414"/>
                  </a:cxn>
                  <a:cxn ang="0">
                    <a:pos x="438" y="322"/>
                  </a:cxn>
                  <a:cxn ang="0">
                    <a:pos x="444" y="267"/>
                  </a:cxn>
                  <a:cxn ang="0">
                    <a:pos x="432" y="226"/>
                  </a:cxn>
                  <a:cxn ang="0">
                    <a:pos x="414" y="130"/>
                  </a:cxn>
                  <a:cxn ang="0">
                    <a:pos x="312" y="78"/>
                  </a:cxn>
                  <a:cxn ang="0">
                    <a:pos x="180" y="46"/>
                  </a:cxn>
                  <a:cxn ang="0">
                    <a:pos x="140" y="33"/>
                  </a:cxn>
                  <a:cxn ang="0">
                    <a:pos x="172" y="70"/>
                  </a:cxn>
                  <a:cxn ang="0">
                    <a:pos x="0" y="890"/>
                  </a:cxn>
                  <a:cxn ang="0">
                    <a:pos x="4" y="894"/>
                  </a:cxn>
                  <a:cxn ang="0">
                    <a:pos x="0" y="890"/>
                  </a:cxn>
                </a:cxnLst>
                <a:rect l="0" t="0" r="r" b="b"/>
                <a:pathLst>
                  <a:path w="671" h="1383">
                    <a:moveTo>
                      <a:pt x="172" y="70"/>
                    </a:moveTo>
                    <a:cubicBezTo>
                      <a:pt x="212" y="134"/>
                      <a:pt x="212" y="134"/>
                      <a:pt x="212" y="134"/>
                    </a:cubicBezTo>
                    <a:cubicBezTo>
                      <a:pt x="210" y="155"/>
                      <a:pt x="210" y="155"/>
                      <a:pt x="210" y="155"/>
                    </a:cubicBezTo>
                    <a:cubicBezTo>
                      <a:pt x="264" y="242"/>
                      <a:pt x="264" y="242"/>
                      <a:pt x="264" y="242"/>
                    </a:cubicBezTo>
                    <a:cubicBezTo>
                      <a:pt x="250" y="248"/>
                      <a:pt x="191" y="282"/>
                      <a:pt x="191" y="295"/>
                    </a:cubicBezTo>
                    <a:cubicBezTo>
                      <a:pt x="191" y="312"/>
                      <a:pt x="211" y="325"/>
                      <a:pt x="211" y="342"/>
                    </a:cubicBezTo>
                    <a:cubicBezTo>
                      <a:pt x="210" y="359"/>
                      <a:pt x="193" y="370"/>
                      <a:pt x="191" y="386"/>
                    </a:cubicBezTo>
                    <a:cubicBezTo>
                      <a:pt x="188" y="403"/>
                      <a:pt x="201" y="418"/>
                      <a:pt x="203" y="434"/>
                    </a:cubicBezTo>
                    <a:cubicBezTo>
                      <a:pt x="208" y="470"/>
                      <a:pt x="170" y="554"/>
                      <a:pt x="240" y="542"/>
                    </a:cubicBezTo>
                    <a:cubicBezTo>
                      <a:pt x="240" y="546"/>
                      <a:pt x="240" y="546"/>
                      <a:pt x="240" y="546"/>
                    </a:cubicBezTo>
                    <a:cubicBezTo>
                      <a:pt x="228" y="554"/>
                      <a:pt x="220" y="567"/>
                      <a:pt x="208" y="574"/>
                    </a:cubicBezTo>
                    <a:cubicBezTo>
                      <a:pt x="182" y="588"/>
                      <a:pt x="155" y="577"/>
                      <a:pt x="143" y="610"/>
                    </a:cubicBezTo>
                    <a:cubicBezTo>
                      <a:pt x="133" y="637"/>
                      <a:pt x="151" y="672"/>
                      <a:pt x="139" y="702"/>
                    </a:cubicBezTo>
                    <a:cubicBezTo>
                      <a:pt x="131" y="722"/>
                      <a:pt x="97" y="742"/>
                      <a:pt x="95" y="759"/>
                    </a:cubicBezTo>
                    <a:cubicBezTo>
                      <a:pt x="94" y="769"/>
                      <a:pt x="108" y="776"/>
                      <a:pt x="113" y="783"/>
                    </a:cubicBezTo>
                    <a:cubicBezTo>
                      <a:pt x="131" y="805"/>
                      <a:pt x="146" y="842"/>
                      <a:pt x="180" y="822"/>
                    </a:cubicBezTo>
                    <a:cubicBezTo>
                      <a:pt x="256" y="930"/>
                      <a:pt x="256" y="930"/>
                      <a:pt x="256" y="930"/>
                    </a:cubicBezTo>
                    <a:cubicBezTo>
                      <a:pt x="392" y="902"/>
                      <a:pt x="392" y="902"/>
                      <a:pt x="392" y="902"/>
                    </a:cubicBezTo>
                    <a:cubicBezTo>
                      <a:pt x="395" y="919"/>
                      <a:pt x="408" y="930"/>
                      <a:pt x="413" y="946"/>
                    </a:cubicBezTo>
                    <a:cubicBezTo>
                      <a:pt x="423" y="974"/>
                      <a:pt x="422" y="1017"/>
                      <a:pt x="418" y="1046"/>
                    </a:cubicBezTo>
                    <a:cubicBezTo>
                      <a:pt x="412" y="1082"/>
                      <a:pt x="372" y="1113"/>
                      <a:pt x="366" y="1147"/>
                    </a:cubicBezTo>
                    <a:cubicBezTo>
                      <a:pt x="362" y="1163"/>
                      <a:pt x="378" y="1173"/>
                      <a:pt x="385" y="1186"/>
                    </a:cubicBezTo>
                    <a:cubicBezTo>
                      <a:pt x="399" y="1213"/>
                      <a:pt x="404" y="1224"/>
                      <a:pt x="425" y="1247"/>
                    </a:cubicBezTo>
                    <a:cubicBezTo>
                      <a:pt x="448" y="1273"/>
                      <a:pt x="481" y="1327"/>
                      <a:pt x="520" y="1322"/>
                    </a:cubicBezTo>
                    <a:cubicBezTo>
                      <a:pt x="500" y="1354"/>
                      <a:pt x="500" y="1354"/>
                      <a:pt x="500" y="1354"/>
                    </a:cubicBezTo>
                    <a:cubicBezTo>
                      <a:pt x="500" y="1358"/>
                      <a:pt x="500" y="1358"/>
                      <a:pt x="500" y="1358"/>
                    </a:cubicBezTo>
                    <a:cubicBezTo>
                      <a:pt x="508" y="1378"/>
                      <a:pt x="508" y="1378"/>
                      <a:pt x="508" y="1378"/>
                    </a:cubicBezTo>
                    <a:cubicBezTo>
                      <a:pt x="519" y="1378"/>
                      <a:pt x="544" y="1383"/>
                      <a:pt x="551" y="1372"/>
                    </a:cubicBezTo>
                    <a:cubicBezTo>
                      <a:pt x="568" y="1348"/>
                      <a:pt x="548" y="1288"/>
                      <a:pt x="520" y="1282"/>
                    </a:cubicBezTo>
                    <a:cubicBezTo>
                      <a:pt x="520" y="1278"/>
                      <a:pt x="520" y="1278"/>
                      <a:pt x="520" y="1278"/>
                    </a:cubicBezTo>
                    <a:cubicBezTo>
                      <a:pt x="551" y="1263"/>
                      <a:pt x="537" y="1236"/>
                      <a:pt x="558" y="1215"/>
                    </a:cubicBezTo>
                    <a:cubicBezTo>
                      <a:pt x="576" y="1197"/>
                      <a:pt x="613" y="1212"/>
                      <a:pt x="635" y="1192"/>
                    </a:cubicBezTo>
                    <a:cubicBezTo>
                      <a:pt x="652" y="1177"/>
                      <a:pt x="644" y="1158"/>
                      <a:pt x="644" y="1138"/>
                    </a:cubicBezTo>
                    <a:cubicBezTo>
                      <a:pt x="644" y="1118"/>
                      <a:pt x="653" y="1099"/>
                      <a:pt x="652" y="1079"/>
                    </a:cubicBezTo>
                    <a:cubicBezTo>
                      <a:pt x="652" y="1065"/>
                      <a:pt x="643" y="1053"/>
                      <a:pt x="643" y="1038"/>
                    </a:cubicBezTo>
                    <a:cubicBezTo>
                      <a:pt x="643" y="1004"/>
                      <a:pt x="671" y="973"/>
                      <a:pt x="649" y="938"/>
                    </a:cubicBezTo>
                    <a:cubicBezTo>
                      <a:pt x="613" y="880"/>
                      <a:pt x="555" y="811"/>
                      <a:pt x="505" y="764"/>
                    </a:cubicBezTo>
                    <a:cubicBezTo>
                      <a:pt x="487" y="746"/>
                      <a:pt x="439" y="743"/>
                      <a:pt x="431" y="722"/>
                    </a:cubicBezTo>
                    <a:cubicBezTo>
                      <a:pt x="417" y="690"/>
                      <a:pt x="429" y="645"/>
                      <a:pt x="422" y="611"/>
                    </a:cubicBezTo>
                    <a:cubicBezTo>
                      <a:pt x="415" y="577"/>
                      <a:pt x="390" y="551"/>
                      <a:pt x="396" y="514"/>
                    </a:cubicBezTo>
                    <a:cubicBezTo>
                      <a:pt x="403" y="476"/>
                      <a:pt x="439" y="455"/>
                      <a:pt x="440" y="414"/>
                    </a:cubicBezTo>
                    <a:cubicBezTo>
                      <a:pt x="504" y="414"/>
                      <a:pt x="504" y="414"/>
                      <a:pt x="504" y="414"/>
                    </a:cubicBezTo>
                    <a:cubicBezTo>
                      <a:pt x="491" y="378"/>
                      <a:pt x="445" y="360"/>
                      <a:pt x="438" y="322"/>
                    </a:cubicBezTo>
                    <a:cubicBezTo>
                      <a:pt x="434" y="305"/>
                      <a:pt x="444" y="284"/>
                      <a:pt x="444" y="267"/>
                    </a:cubicBezTo>
                    <a:cubicBezTo>
                      <a:pt x="444" y="252"/>
                      <a:pt x="435" y="240"/>
                      <a:pt x="432" y="226"/>
                    </a:cubicBezTo>
                    <a:cubicBezTo>
                      <a:pt x="425" y="197"/>
                      <a:pt x="429" y="155"/>
                      <a:pt x="414" y="130"/>
                    </a:cubicBezTo>
                    <a:cubicBezTo>
                      <a:pt x="400" y="107"/>
                      <a:pt x="313" y="0"/>
                      <a:pt x="312" y="78"/>
                    </a:cubicBezTo>
                    <a:cubicBezTo>
                      <a:pt x="270" y="58"/>
                      <a:pt x="224" y="57"/>
                      <a:pt x="180" y="46"/>
                    </a:cubicBezTo>
                    <a:cubicBezTo>
                      <a:pt x="169" y="43"/>
                      <a:pt x="151" y="20"/>
                      <a:pt x="140" y="33"/>
                    </a:cubicBezTo>
                    <a:cubicBezTo>
                      <a:pt x="126" y="50"/>
                      <a:pt x="152" y="93"/>
                      <a:pt x="172" y="70"/>
                    </a:cubicBezTo>
                    <a:moveTo>
                      <a:pt x="0" y="890"/>
                    </a:moveTo>
                    <a:cubicBezTo>
                      <a:pt x="4" y="894"/>
                      <a:pt x="4" y="894"/>
                      <a:pt x="4" y="894"/>
                    </a:cubicBezTo>
                    <a:lnTo>
                      <a:pt x="0" y="890"/>
                    </a:lnTo>
                    <a:close/>
                  </a:path>
                </a:pathLst>
              </a:custGeom>
              <a:solidFill>
                <a:srgbClr val="1AA4E1"/>
              </a:solidFill>
              <a:ln w="3175">
                <a:solidFill>
                  <a:schemeClr val="bg1"/>
                </a:solidFill>
                <a:round/>
                <a:headEnd/>
                <a:tailEnd/>
              </a:ln>
            </p:spPr>
            <p:txBody>
              <a:bodyPr vert="horz" wrap="square" lIns="121920" tIns="60960" rIns="121920" bIns="60960" numCol="1" anchor="t" anchorCtr="0" compatLnSpc="1">
                <a:prstTxWarp prst="textNoShape">
                  <a:avLst/>
                </a:prstTxWarp>
              </a:bodyPr>
              <a:lstStyle/>
              <a:p>
                <a:endParaRPr lang="de-DE"/>
              </a:p>
            </p:txBody>
          </p:sp>
          <p:sp>
            <p:nvSpPr>
              <p:cNvPr id="199" name="Freeform 63">
                <a:extLst>
                  <a:ext uri="{FF2B5EF4-FFF2-40B4-BE49-F238E27FC236}">
                    <a16:creationId xmlns:a16="http://schemas.microsoft.com/office/drawing/2014/main" id="{72570C15-C81C-02D8-AAD8-2299F5D5CCE6}"/>
                  </a:ext>
                </a:extLst>
              </p:cNvPr>
              <p:cNvSpPr>
                <a:spLocks/>
              </p:cNvSpPr>
              <p:nvPr/>
            </p:nvSpPr>
            <p:spPr bwMode="auto">
              <a:xfrm>
                <a:off x="2142013" y="2970076"/>
                <a:ext cx="584200" cy="493713"/>
              </a:xfrm>
              <a:custGeom>
                <a:avLst/>
                <a:gdLst/>
                <a:ahLst/>
                <a:cxnLst>
                  <a:cxn ang="0">
                    <a:pos x="1110" y="181"/>
                  </a:cxn>
                  <a:cxn ang="0">
                    <a:pos x="1150" y="391"/>
                  </a:cxn>
                  <a:cxn ang="0">
                    <a:pos x="1143" y="463"/>
                  </a:cxn>
                  <a:cxn ang="0">
                    <a:pos x="1108" y="588"/>
                  </a:cxn>
                  <a:cxn ang="0">
                    <a:pos x="1228" y="733"/>
                  </a:cxn>
                  <a:cxn ang="0">
                    <a:pos x="1322" y="733"/>
                  </a:cxn>
                  <a:cxn ang="0">
                    <a:pos x="1358" y="697"/>
                  </a:cxn>
                  <a:cxn ang="0">
                    <a:pos x="1334" y="902"/>
                  </a:cxn>
                  <a:cxn ang="0">
                    <a:pos x="1218" y="866"/>
                  </a:cxn>
                  <a:cxn ang="0">
                    <a:pos x="1146" y="818"/>
                  </a:cxn>
                  <a:cxn ang="0">
                    <a:pos x="1034" y="710"/>
                  </a:cxn>
                  <a:cxn ang="0">
                    <a:pos x="962" y="661"/>
                  </a:cxn>
                  <a:cxn ang="0">
                    <a:pos x="878" y="592"/>
                  </a:cxn>
                  <a:cxn ang="0">
                    <a:pos x="782" y="649"/>
                  </a:cxn>
                  <a:cxn ang="0">
                    <a:pos x="591" y="528"/>
                  </a:cxn>
                  <a:cxn ang="0">
                    <a:pos x="482" y="547"/>
                  </a:cxn>
                  <a:cxn ang="0">
                    <a:pos x="438" y="532"/>
                  </a:cxn>
                  <a:cxn ang="0">
                    <a:pos x="386" y="475"/>
                  </a:cxn>
                  <a:cxn ang="0">
                    <a:pos x="362" y="560"/>
                  </a:cxn>
                  <a:cxn ang="0">
                    <a:pos x="357" y="729"/>
                  </a:cxn>
                  <a:cxn ang="0">
                    <a:pos x="102" y="838"/>
                  </a:cxn>
                  <a:cxn ang="0">
                    <a:pos x="6" y="894"/>
                  </a:cxn>
                  <a:cxn ang="0">
                    <a:pos x="6" y="1277"/>
                  </a:cxn>
                  <a:cxn ang="0">
                    <a:pos x="86" y="1498"/>
                  </a:cxn>
                  <a:cxn ang="0">
                    <a:pos x="394" y="1628"/>
                  </a:cxn>
                  <a:cxn ang="0">
                    <a:pos x="558" y="1675"/>
                  </a:cxn>
                  <a:cxn ang="0">
                    <a:pos x="690" y="1717"/>
                  </a:cxn>
                  <a:cxn ang="0">
                    <a:pos x="818" y="1729"/>
                  </a:cxn>
                  <a:cxn ang="0">
                    <a:pos x="918" y="1667"/>
                  </a:cxn>
                  <a:cxn ang="0">
                    <a:pos x="1018" y="1543"/>
                  </a:cxn>
                  <a:cxn ang="0">
                    <a:pos x="1138" y="1466"/>
                  </a:cxn>
                  <a:cxn ang="0">
                    <a:pos x="1210" y="1374"/>
                  </a:cxn>
                  <a:cxn ang="0">
                    <a:pos x="1398" y="1301"/>
                  </a:cxn>
                  <a:cxn ang="0">
                    <a:pos x="1442" y="1188"/>
                  </a:cxn>
                  <a:cxn ang="0">
                    <a:pos x="1954" y="1023"/>
                  </a:cxn>
                  <a:cxn ang="0">
                    <a:pos x="1870" y="951"/>
                  </a:cxn>
                  <a:cxn ang="0">
                    <a:pos x="1922" y="789"/>
                  </a:cxn>
                  <a:cxn ang="0">
                    <a:pos x="2018" y="725"/>
                  </a:cxn>
                  <a:cxn ang="0">
                    <a:pos x="1982" y="616"/>
                  </a:cxn>
                  <a:cxn ang="0">
                    <a:pos x="1989" y="524"/>
                  </a:cxn>
                  <a:cxn ang="0">
                    <a:pos x="2002" y="459"/>
                  </a:cxn>
                  <a:cxn ang="0">
                    <a:pos x="2022" y="355"/>
                  </a:cxn>
                  <a:cxn ang="0">
                    <a:pos x="1918" y="250"/>
                  </a:cxn>
                  <a:cxn ang="0">
                    <a:pos x="1838" y="185"/>
                  </a:cxn>
                  <a:cxn ang="0">
                    <a:pos x="1687" y="118"/>
                  </a:cxn>
                  <a:cxn ang="0">
                    <a:pos x="1582" y="66"/>
                  </a:cxn>
                  <a:cxn ang="0">
                    <a:pos x="1286" y="38"/>
                  </a:cxn>
                </a:cxnLst>
                <a:rect l="0" t="0" r="r" b="b"/>
                <a:pathLst>
                  <a:path w="2046" h="1732">
                    <a:moveTo>
                      <a:pt x="1202" y="52"/>
                    </a:moveTo>
                    <a:cubicBezTo>
                      <a:pt x="1222" y="108"/>
                      <a:pt x="1156" y="162"/>
                      <a:pt x="1110" y="181"/>
                    </a:cubicBezTo>
                    <a:cubicBezTo>
                      <a:pt x="1118" y="211"/>
                      <a:pt x="1147" y="237"/>
                      <a:pt x="1158" y="270"/>
                    </a:cubicBezTo>
                    <a:cubicBezTo>
                      <a:pt x="1168" y="301"/>
                      <a:pt x="1148" y="356"/>
                      <a:pt x="1150" y="391"/>
                    </a:cubicBezTo>
                    <a:cubicBezTo>
                      <a:pt x="1150" y="404"/>
                      <a:pt x="1164" y="419"/>
                      <a:pt x="1162" y="431"/>
                    </a:cubicBezTo>
                    <a:cubicBezTo>
                      <a:pt x="1160" y="442"/>
                      <a:pt x="1147" y="452"/>
                      <a:pt x="1143" y="463"/>
                    </a:cubicBezTo>
                    <a:cubicBezTo>
                      <a:pt x="1135" y="488"/>
                      <a:pt x="1133" y="515"/>
                      <a:pt x="1124" y="540"/>
                    </a:cubicBezTo>
                    <a:cubicBezTo>
                      <a:pt x="1117" y="556"/>
                      <a:pt x="1104" y="570"/>
                      <a:pt x="1108" y="588"/>
                    </a:cubicBezTo>
                    <a:cubicBezTo>
                      <a:pt x="1121" y="639"/>
                      <a:pt x="1146" y="650"/>
                      <a:pt x="1182" y="681"/>
                    </a:cubicBezTo>
                    <a:cubicBezTo>
                      <a:pt x="1198" y="695"/>
                      <a:pt x="1211" y="722"/>
                      <a:pt x="1228" y="733"/>
                    </a:cubicBezTo>
                    <a:cubicBezTo>
                      <a:pt x="1243" y="743"/>
                      <a:pt x="1304" y="746"/>
                      <a:pt x="1322" y="741"/>
                    </a:cubicBezTo>
                    <a:cubicBezTo>
                      <a:pt x="1322" y="733"/>
                      <a:pt x="1322" y="733"/>
                      <a:pt x="1322" y="733"/>
                    </a:cubicBezTo>
                    <a:cubicBezTo>
                      <a:pt x="1306" y="729"/>
                      <a:pt x="1306" y="729"/>
                      <a:pt x="1306" y="729"/>
                    </a:cubicBezTo>
                    <a:cubicBezTo>
                      <a:pt x="1316" y="707"/>
                      <a:pt x="1334" y="700"/>
                      <a:pt x="1358" y="697"/>
                    </a:cubicBezTo>
                    <a:cubicBezTo>
                      <a:pt x="1358" y="918"/>
                      <a:pt x="1358" y="918"/>
                      <a:pt x="1358" y="918"/>
                    </a:cubicBezTo>
                    <a:cubicBezTo>
                      <a:pt x="1334" y="902"/>
                      <a:pt x="1334" y="902"/>
                      <a:pt x="1334" y="902"/>
                    </a:cubicBezTo>
                    <a:cubicBezTo>
                      <a:pt x="1350" y="886"/>
                      <a:pt x="1350" y="886"/>
                      <a:pt x="1350" y="886"/>
                    </a:cubicBezTo>
                    <a:cubicBezTo>
                      <a:pt x="1312" y="868"/>
                      <a:pt x="1215" y="954"/>
                      <a:pt x="1218" y="866"/>
                    </a:cubicBezTo>
                    <a:cubicBezTo>
                      <a:pt x="1186" y="822"/>
                      <a:pt x="1186" y="822"/>
                      <a:pt x="1186" y="822"/>
                    </a:cubicBezTo>
                    <a:cubicBezTo>
                      <a:pt x="1171" y="813"/>
                      <a:pt x="1162" y="811"/>
                      <a:pt x="1146" y="818"/>
                    </a:cubicBezTo>
                    <a:cubicBezTo>
                      <a:pt x="1144" y="805"/>
                      <a:pt x="1148" y="790"/>
                      <a:pt x="1143" y="777"/>
                    </a:cubicBezTo>
                    <a:cubicBezTo>
                      <a:pt x="1129" y="741"/>
                      <a:pt x="1069" y="721"/>
                      <a:pt x="1034" y="710"/>
                    </a:cubicBezTo>
                    <a:cubicBezTo>
                      <a:pt x="1020" y="706"/>
                      <a:pt x="1009" y="717"/>
                      <a:pt x="996" y="711"/>
                    </a:cubicBezTo>
                    <a:cubicBezTo>
                      <a:pt x="972" y="700"/>
                      <a:pt x="974" y="680"/>
                      <a:pt x="962" y="661"/>
                    </a:cubicBezTo>
                    <a:cubicBezTo>
                      <a:pt x="943" y="631"/>
                      <a:pt x="928" y="624"/>
                      <a:pt x="918" y="588"/>
                    </a:cubicBezTo>
                    <a:cubicBezTo>
                      <a:pt x="878" y="592"/>
                      <a:pt x="878" y="592"/>
                      <a:pt x="878" y="592"/>
                    </a:cubicBezTo>
                    <a:cubicBezTo>
                      <a:pt x="875" y="610"/>
                      <a:pt x="873" y="642"/>
                      <a:pt x="857" y="654"/>
                    </a:cubicBezTo>
                    <a:cubicBezTo>
                      <a:pt x="834" y="671"/>
                      <a:pt x="806" y="653"/>
                      <a:pt x="782" y="649"/>
                    </a:cubicBezTo>
                    <a:cubicBezTo>
                      <a:pt x="712" y="639"/>
                      <a:pt x="656" y="624"/>
                      <a:pt x="590" y="600"/>
                    </a:cubicBezTo>
                    <a:cubicBezTo>
                      <a:pt x="590" y="590"/>
                      <a:pt x="595" y="531"/>
                      <a:pt x="591" y="528"/>
                    </a:cubicBezTo>
                    <a:cubicBezTo>
                      <a:pt x="582" y="520"/>
                      <a:pt x="564" y="531"/>
                      <a:pt x="554" y="534"/>
                    </a:cubicBezTo>
                    <a:cubicBezTo>
                      <a:pt x="530" y="539"/>
                      <a:pt x="505" y="537"/>
                      <a:pt x="482" y="547"/>
                    </a:cubicBezTo>
                    <a:cubicBezTo>
                      <a:pt x="469" y="552"/>
                      <a:pt x="457" y="566"/>
                      <a:pt x="442" y="566"/>
                    </a:cubicBezTo>
                    <a:cubicBezTo>
                      <a:pt x="420" y="565"/>
                      <a:pt x="431" y="542"/>
                      <a:pt x="438" y="532"/>
                    </a:cubicBezTo>
                    <a:cubicBezTo>
                      <a:pt x="438" y="528"/>
                      <a:pt x="438" y="528"/>
                      <a:pt x="438" y="528"/>
                    </a:cubicBezTo>
                    <a:cubicBezTo>
                      <a:pt x="386" y="475"/>
                      <a:pt x="386" y="475"/>
                      <a:pt x="386" y="475"/>
                    </a:cubicBezTo>
                    <a:cubicBezTo>
                      <a:pt x="353" y="462"/>
                      <a:pt x="352" y="488"/>
                      <a:pt x="355" y="516"/>
                    </a:cubicBezTo>
                    <a:cubicBezTo>
                      <a:pt x="356" y="530"/>
                      <a:pt x="363" y="545"/>
                      <a:pt x="362" y="560"/>
                    </a:cubicBezTo>
                    <a:cubicBezTo>
                      <a:pt x="360" y="576"/>
                      <a:pt x="349" y="591"/>
                      <a:pt x="349" y="608"/>
                    </a:cubicBezTo>
                    <a:cubicBezTo>
                      <a:pt x="348" y="647"/>
                      <a:pt x="359" y="692"/>
                      <a:pt x="357" y="729"/>
                    </a:cubicBezTo>
                    <a:cubicBezTo>
                      <a:pt x="354" y="775"/>
                      <a:pt x="319" y="793"/>
                      <a:pt x="354" y="838"/>
                    </a:cubicBezTo>
                    <a:cubicBezTo>
                      <a:pt x="102" y="838"/>
                      <a:pt x="102" y="838"/>
                      <a:pt x="102" y="838"/>
                    </a:cubicBezTo>
                    <a:cubicBezTo>
                      <a:pt x="81" y="838"/>
                      <a:pt x="29" y="828"/>
                      <a:pt x="12" y="842"/>
                    </a:cubicBezTo>
                    <a:cubicBezTo>
                      <a:pt x="0" y="851"/>
                      <a:pt x="6" y="881"/>
                      <a:pt x="6" y="894"/>
                    </a:cubicBezTo>
                    <a:cubicBezTo>
                      <a:pt x="6" y="1051"/>
                      <a:pt x="6" y="1051"/>
                      <a:pt x="6" y="1051"/>
                    </a:cubicBezTo>
                    <a:cubicBezTo>
                      <a:pt x="6" y="1277"/>
                      <a:pt x="6" y="1277"/>
                      <a:pt x="6" y="1277"/>
                    </a:cubicBezTo>
                    <a:cubicBezTo>
                      <a:pt x="6" y="1338"/>
                      <a:pt x="2" y="1394"/>
                      <a:pt x="30" y="1450"/>
                    </a:cubicBezTo>
                    <a:cubicBezTo>
                      <a:pt x="40" y="1470"/>
                      <a:pt x="70" y="1482"/>
                      <a:pt x="86" y="1498"/>
                    </a:cubicBezTo>
                    <a:cubicBezTo>
                      <a:pt x="128" y="1540"/>
                      <a:pt x="166" y="1587"/>
                      <a:pt x="212" y="1625"/>
                    </a:cubicBezTo>
                    <a:cubicBezTo>
                      <a:pt x="266" y="1671"/>
                      <a:pt x="333" y="1634"/>
                      <a:pt x="394" y="1628"/>
                    </a:cubicBezTo>
                    <a:cubicBezTo>
                      <a:pt x="416" y="1625"/>
                      <a:pt x="436" y="1634"/>
                      <a:pt x="458" y="1634"/>
                    </a:cubicBezTo>
                    <a:cubicBezTo>
                      <a:pt x="489" y="1633"/>
                      <a:pt x="547" y="1639"/>
                      <a:pt x="558" y="1675"/>
                    </a:cubicBezTo>
                    <a:cubicBezTo>
                      <a:pt x="592" y="1700"/>
                      <a:pt x="614" y="1682"/>
                      <a:pt x="650" y="1689"/>
                    </a:cubicBezTo>
                    <a:cubicBezTo>
                      <a:pt x="667" y="1692"/>
                      <a:pt x="673" y="1713"/>
                      <a:pt x="690" y="1717"/>
                    </a:cubicBezTo>
                    <a:cubicBezTo>
                      <a:pt x="710" y="1722"/>
                      <a:pt x="726" y="1702"/>
                      <a:pt x="746" y="1702"/>
                    </a:cubicBezTo>
                    <a:cubicBezTo>
                      <a:pt x="774" y="1703"/>
                      <a:pt x="793" y="1726"/>
                      <a:pt x="818" y="1729"/>
                    </a:cubicBezTo>
                    <a:cubicBezTo>
                      <a:pt x="833" y="1732"/>
                      <a:pt x="877" y="1714"/>
                      <a:pt x="890" y="1706"/>
                    </a:cubicBezTo>
                    <a:cubicBezTo>
                      <a:pt x="905" y="1696"/>
                      <a:pt x="907" y="1679"/>
                      <a:pt x="918" y="1667"/>
                    </a:cubicBezTo>
                    <a:cubicBezTo>
                      <a:pt x="938" y="1647"/>
                      <a:pt x="967" y="1635"/>
                      <a:pt x="983" y="1611"/>
                    </a:cubicBezTo>
                    <a:cubicBezTo>
                      <a:pt x="996" y="1590"/>
                      <a:pt x="1002" y="1561"/>
                      <a:pt x="1018" y="1543"/>
                    </a:cubicBezTo>
                    <a:cubicBezTo>
                      <a:pt x="1039" y="1521"/>
                      <a:pt x="1080" y="1506"/>
                      <a:pt x="1106" y="1490"/>
                    </a:cubicBezTo>
                    <a:cubicBezTo>
                      <a:pt x="1117" y="1483"/>
                      <a:pt x="1136" y="1479"/>
                      <a:pt x="1138" y="1466"/>
                    </a:cubicBezTo>
                    <a:cubicBezTo>
                      <a:pt x="1150" y="1466"/>
                      <a:pt x="1165" y="1468"/>
                      <a:pt x="1177" y="1465"/>
                    </a:cubicBezTo>
                    <a:cubicBezTo>
                      <a:pt x="1215" y="1454"/>
                      <a:pt x="1194" y="1400"/>
                      <a:pt x="1210" y="1374"/>
                    </a:cubicBezTo>
                    <a:cubicBezTo>
                      <a:pt x="1219" y="1358"/>
                      <a:pt x="1246" y="1343"/>
                      <a:pt x="1262" y="1334"/>
                    </a:cubicBezTo>
                    <a:cubicBezTo>
                      <a:pt x="1301" y="1313"/>
                      <a:pt x="1353" y="1301"/>
                      <a:pt x="1398" y="1301"/>
                    </a:cubicBezTo>
                    <a:cubicBezTo>
                      <a:pt x="1425" y="1301"/>
                      <a:pt x="1451" y="1313"/>
                      <a:pt x="1478" y="1305"/>
                    </a:cubicBezTo>
                    <a:cubicBezTo>
                      <a:pt x="1461" y="1272"/>
                      <a:pt x="1440" y="1225"/>
                      <a:pt x="1442" y="1188"/>
                    </a:cubicBezTo>
                    <a:cubicBezTo>
                      <a:pt x="1550" y="1152"/>
                      <a:pt x="1550" y="1152"/>
                      <a:pt x="1550" y="1152"/>
                    </a:cubicBezTo>
                    <a:cubicBezTo>
                      <a:pt x="1954" y="1023"/>
                      <a:pt x="1954" y="1023"/>
                      <a:pt x="1954" y="1023"/>
                    </a:cubicBezTo>
                    <a:cubicBezTo>
                      <a:pt x="1950" y="1000"/>
                      <a:pt x="1934" y="1009"/>
                      <a:pt x="1918" y="997"/>
                    </a:cubicBezTo>
                    <a:cubicBezTo>
                      <a:pt x="1898" y="983"/>
                      <a:pt x="1895" y="955"/>
                      <a:pt x="1870" y="951"/>
                    </a:cubicBezTo>
                    <a:cubicBezTo>
                      <a:pt x="1921" y="874"/>
                      <a:pt x="1921" y="874"/>
                      <a:pt x="1921" y="874"/>
                    </a:cubicBezTo>
                    <a:cubicBezTo>
                      <a:pt x="1922" y="789"/>
                      <a:pt x="1922" y="789"/>
                      <a:pt x="1922" y="789"/>
                    </a:cubicBezTo>
                    <a:cubicBezTo>
                      <a:pt x="1974" y="768"/>
                      <a:pt x="1974" y="768"/>
                      <a:pt x="1974" y="768"/>
                    </a:cubicBezTo>
                    <a:cubicBezTo>
                      <a:pt x="2018" y="725"/>
                      <a:pt x="2018" y="725"/>
                      <a:pt x="2018" y="725"/>
                    </a:cubicBezTo>
                    <a:cubicBezTo>
                      <a:pt x="2007" y="720"/>
                      <a:pt x="1992" y="721"/>
                      <a:pt x="1983" y="714"/>
                    </a:cubicBezTo>
                    <a:cubicBezTo>
                      <a:pt x="1956" y="695"/>
                      <a:pt x="1983" y="643"/>
                      <a:pt x="1982" y="616"/>
                    </a:cubicBezTo>
                    <a:cubicBezTo>
                      <a:pt x="1981" y="599"/>
                      <a:pt x="1965" y="584"/>
                      <a:pt x="1967" y="568"/>
                    </a:cubicBezTo>
                    <a:cubicBezTo>
                      <a:pt x="1969" y="551"/>
                      <a:pt x="1989" y="541"/>
                      <a:pt x="1989" y="524"/>
                    </a:cubicBezTo>
                    <a:cubicBezTo>
                      <a:pt x="1990" y="506"/>
                      <a:pt x="1962" y="492"/>
                      <a:pt x="1968" y="474"/>
                    </a:cubicBezTo>
                    <a:cubicBezTo>
                      <a:pt x="1973" y="461"/>
                      <a:pt x="1991" y="464"/>
                      <a:pt x="2002" y="459"/>
                    </a:cubicBezTo>
                    <a:cubicBezTo>
                      <a:pt x="2017" y="451"/>
                      <a:pt x="2035" y="429"/>
                      <a:pt x="2046" y="415"/>
                    </a:cubicBezTo>
                    <a:cubicBezTo>
                      <a:pt x="2024" y="396"/>
                      <a:pt x="2016" y="383"/>
                      <a:pt x="2022" y="355"/>
                    </a:cubicBezTo>
                    <a:cubicBezTo>
                      <a:pt x="2010" y="348"/>
                      <a:pt x="1993" y="341"/>
                      <a:pt x="1986" y="329"/>
                    </a:cubicBezTo>
                    <a:cubicBezTo>
                      <a:pt x="1962" y="290"/>
                      <a:pt x="1981" y="242"/>
                      <a:pt x="1918" y="250"/>
                    </a:cubicBezTo>
                    <a:cubicBezTo>
                      <a:pt x="1906" y="206"/>
                      <a:pt x="1906" y="206"/>
                      <a:pt x="1906" y="206"/>
                    </a:cubicBezTo>
                    <a:cubicBezTo>
                      <a:pt x="1838" y="185"/>
                      <a:pt x="1838" y="185"/>
                      <a:pt x="1838" y="185"/>
                    </a:cubicBezTo>
                    <a:cubicBezTo>
                      <a:pt x="1829" y="157"/>
                      <a:pt x="1765" y="145"/>
                      <a:pt x="1738" y="149"/>
                    </a:cubicBezTo>
                    <a:cubicBezTo>
                      <a:pt x="1735" y="114"/>
                      <a:pt x="1708" y="131"/>
                      <a:pt x="1687" y="118"/>
                    </a:cubicBezTo>
                    <a:cubicBezTo>
                      <a:pt x="1672" y="109"/>
                      <a:pt x="1667" y="91"/>
                      <a:pt x="1653" y="82"/>
                    </a:cubicBezTo>
                    <a:cubicBezTo>
                      <a:pt x="1630" y="69"/>
                      <a:pt x="1604" y="74"/>
                      <a:pt x="1582" y="66"/>
                    </a:cubicBezTo>
                    <a:cubicBezTo>
                      <a:pt x="1559" y="57"/>
                      <a:pt x="1541" y="22"/>
                      <a:pt x="1534" y="0"/>
                    </a:cubicBezTo>
                    <a:cubicBezTo>
                      <a:pt x="1286" y="38"/>
                      <a:pt x="1286" y="38"/>
                      <a:pt x="1286" y="38"/>
                    </a:cubicBezTo>
                    <a:lnTo>
                      <a:pt x="1202" y="52"/>
                    </a:lnTo>
                    <a:close/>
                  </a:path>
                </a:pathLst>
              </a:custGeom>
              <a:solidFill>
                <a:srgbClr val="1AA4E1"/>
              </a:solidFill>
              <a:ln w="3175">
                <a:solidFill>
                  <a:schemeClr val="bg1"/>
                </a:solidFill>
                <a:round/>
                <a:headEnd/>
                <a:tailEnd/>
              </a:ln>
            </p:spPr>
            <p:txBody>
              <a:bodyPr vert="horz" wrap="square" lIns="121920" tIns="60960" rIns="121920" bIns="60960" numCol="1" anchor="t" anchorCtr="0" compatLnSpc="1">
                <a:prstTxWarp prst="textNoShape">
                  <a:avLst/>
                </a:prstTxWarp>
              </a:bodyPr>
              <a:lstStyle/>
              <a:p>
                <a:endParaRPr lang="de-DE"/>
              </a:p>
            </p:txBody>
          </p:sp>
          <p:sp>
            <p:nvSpPr>
              <p:cNvPr id="200" name="Freeform 64">
                <a:extLst>
                  <a:ext uri="{FF2B5EF4-FFF2-40B4-BE49-F238E27FC236}">
                    <a16:creationId xmlns:a16="http://schemas.microsoft.com/office/drawing/2014/main" id="{B036F437-658B-0A11-201F-5D1F53381549}"/>
                  </a:ext>
                </a:extLst>
              </p:cNvPr>
              <p:cNvSpPr>
                <a:spLocks/>
              </p:cNvSpPr>
              <p:nvPr/>
            </p:nvSpPr>
            <p:spPr bwMode="auto">
              <a:xfrm>
                <a:off x="2388076" y="3982901"/>
                <a:ext cx="125413" cy="104775"/>
              </a:xfrm>
              <a:custGeom>
                <a:avLst/>
                <a:gdLst/>
                <a:ahLst/>
                <a:cxnLst>
                  <a:cxn ang="0">
                    <a:pos x="241" y="287"/>
                  </a:cxn>
                  <a:cxn ang="0">
                    <a:pos x="313" y="267"/>
                  </a:cxn>
                  <a:cxn ang="0">
                    <a:pos x="383" y="232"/>
                  </a:cxn>
                  <a:cxn ang="0">
                    <a:pos x="386" y="191"/>
                  </a:cxn>
                  <a:cxn ang="0">
                    <a:pos x="429" y="116"/>
                  </a:cxn>
                  <a:cxn ang="0">
                    <a:pos x="354" y="47"/>
                  </a:cxn>
                  <a:cxn ang="0">
                    <a:pos x="279" y="0"/>
                  </a:cxn>
                  <a:cxn ang="0">
                    <a:pos x="105" y="81"/>
                  </a:cxn>
                  <a:cxn ang="0">
                    <a:pos x="76" y="134"/>
                  </a:cxn>
                  <a:cxn ang="0">
                    <a:pos x="18" y="180"/>
                  </a:cxn>
                  <a:cxn ang="0">
                    <a:pos x="154" y="357"/>
                  </a:cxn>
                  <a:cxn ang="0">
                    <a:pos x="241" y="287"/>
                  </a:cxn>
                </a:cxnLst>
                <a:rect l="0" t="0" r="r" b="b"/>
                <a:pathLst>
                  <a:path w="441" h="368">
                    <a:moveTo>
                      <a:pt x="241" y="287"/>
                    </a:moveTo>
                    <a:cubicBezTo>
                      <a:pt x="241" y="287"/>
                      <a:pt x="281" y="270"/>
                      <a:pt x="313" y="267"/>
                    </a:cubicBezTo>
                    <a:cubicBezTo>
                      <a:pt x="345" y="264"/>
                      <a:pt x="377" y="244"/>
                      <a:pt x="383" y="232"/>
                    </a:cubicBezTo>
                    <a:cubicBezTo>
                      <a:pt x="389" y="220"/>
                      <a:pt x="365" y="212"/>
                      <a:pt x="386" y="191"/>
                    </a:cubicBezTo>
                    <a:cubicBezTo>
                      <a:pt x="406" y="171"/>
                      <a:pt x="441" y="151"/>
                      <a:pt x="429" y="116"/>
                    </a:cubicBezTo>
                    <a:cubicBezTo>
                      <a:pt x="418" y="81"/>
                      <a:pt x="360" y="70"/>
                      <a:pt x="354" y="47"/>
                    </a:cubicBezTo>
                    <a:cubicBezTo>
                      <a:pt x="348" y="23"/>
                      <a:pt x="310" y="0"/>
                      <a:pt x="279" y="0"/>
                    </a:cubicBezTo>
                    <a:cubicBezTo>
                      <a:pt x="247" y="0"/>
                      <a:pt x="119" y="64"/>
                      <a:pt x="105" y="81"/>
                    </a:cubicBezTo>
                    <a:cubicBezTo>
                      <a:pt x="90" y="99"/>
                      <a:pt x="93" y="136"/>
                      <a:pt x="76" y="134"/>
                    </a:cubicBezTo>
                    <a:cubicBezTo>
                      <a:pt x="58" y="145"/>
                      <a:pt x="41" y="174"/>
                      <a:pt x="18" y="180"/>
                    </a:cubicBezTo>
                    <a:cubicBezTo>
                      <a:pt x="0" y="180"/>
                      <a:pt x="131" y="362"/>
                      <a:pt x="154" y="357"/>
                    </a:cubicBezTo>
                    <a:cubicBezTo>
                      <a:pt x="189" y="368"/>
                      <a:pt x="235" y="354"/>
                      <a:pt x="241" y="287"/>
                    </a:cubicBezTo>
                    <a:close/>
                  </a:path>
                </a:pathLst>
              </a:custGeom>
              <a:solidFill>
                <a:srgbClr val="0070C0"/>
              </a:solidFill>
              <a:ln w="3175">
                <a:solidFill>
                  <a:schemeClr val="bg1"/>
                </a:solidFill>
                <a:round/>
                <a:headEnd/>
                <a:tailEnd/>
              </a:ln>
            </p:spPr>
            <p:txBody>
              <a:bodyPr vert="horz" wrap="square" lIns="121920" tIns="60960" rIns="121920" bIns="60960" numCol="1" anchor="t" anchorCtr="0" compatLnSpc="1">
                <a:prstTxWarp prst="textNoShape">
                  <a:avLst/>
                </a:prstTxWarp>
              </a:bodyPr>
              <a:lstStyle/>
              <a:p>
                <a:endParaRPr lang="de-DE"/>
              </a:p>
            </p:txBody>
          </p:sp>
          <p:sp>
            <p:nvSpPr>
              <p:cNvPr id="201" name="Freeform 65">
                <a:extLst>
                  <a:ext uri="{FF2B5EF4-FFF2-40B4-BE49-F238E27FC236}">
                    <a16:creationId xmlns:a16="http://schemas.microsoft.com/office/drawing/2014/main" id="{91FD82CB-77E7-A1D6-D09D-3AC9AE059480}"/>
                  </a:ext>
                </a:extLst>
              </p:cNvPr>
              <p:cNvSpPr>
                <a:spLocks/>
              </p:cNvSpPr>
              <p:nvPr/>
            </p:nvSpPr>
            <p:spPr bwMode="auto">
              <a:xfrm>
                <a:off x="2578576" y="3841614"/>
                <a:ext cx="63500" cy="77788"/>
              </a:xfrm>
              <a:custGeom>
                <a:avLst/>
                <a:gdLst/>
                <a:ahLst/>
                <a:cxnLst>
                  <a:cxn ang="0">
                    <a:pos x="199" y="269"/>
                  </a:cxn>
                  <a:cxn ang="0">
                    <a:pos x="209" y="191"/>
                  </a:cxn>
                  <a:cxn ang="0">
                    <a:pos x="209" y="121"/>
                  </a:cxn>
                  <a:cxn ang="0">
                    <a:pos x="207" y="52"/>
                  </a:cxn>
                  <a:cxn ang="0">
                    <a:pos x="132" y="17"/>
                  </a:cxn>
                  <a:cxn ang="0">
                    <a:pos x="54" y="48"/>
                  </a:cxn>
                  <a:cxn ang="0">
                    <a:pos x="15" y="105"/>
                  </a:cxn>
                  <a:cxn ang="0">
                    <a:pos x="19" y="183"/>
                  </a:cxn>
                  <a:cxn ang="0">
                    <a:pos x="41" y="228"/>
                  </a:cxn>
                  <a:cxn ang="0">
                    <a:pos x="199" y="269"/>
                  </a:cxn>
                </a:cxnLst>
                <a:rect l="0" t="0" r="r" b="b"/>
                <a:pathLst>
                  <a:path w="222" h="275">
                    <a:moveTo>
                      <a:pt x="199" y="269"/>
                    </a:moveTo>
                    <a:cubicBezTo>
                      <a:pt x="199" y="269"/>
                      <a:pt x="197" y="209"/>
                      <a:pt x="209" y="191"/>
                    </a:cubicBezTo>
                    <a:cubicBezTo>
                      <a:pt x="222" y="173"/>
                      <a:pt x="218" y="160"/>
                      <a:pt x="209" y="121"/>
                    </a:cubicBezTo>
                    <a:cubicBezTo>
                      <a:pt x="201" y="82"/>
                      <a:pt x="222" y="45"/>
                      <a:pt x="207" y="52"/>
                    </a:cubicBezTo>
                    <a:cubicBezTo>
                      <a:pt x="193" y="58"/>
                      <a:pt x="160" y="33"/>
                      <a:pt x="132" y="17"/>
                    </a:cubicBezTo>
                    <a:cubicBezTo>
                      <a:pt x="103" y="0"/>
                      <a:pt x="66" y="13"/>
                      <a:pt x="54" y="48"/>
                    </a:cubicBezTo>
                    <a:cubicBezTo>
                      <a:pt x="41" y="82"/>
                      <a:pt x="29" y="86"/>
                      <a:pt x="15" y="105"/>
                    </a:cubicBezTo>
                    <a:cubicBezTo>
                      <a:pt x="0" y="123"/>
                      <a:pt x="0" y="154"/>
                      <a:pt x="19" y="183"/>
                    </a:cubicBezTo>
                    <a:cubicBezTo>
                      <a:pt x="37" y="211"/>
                      <a:pt x="27" y="222"/>
                      <a:pt x="41" y="228"/>
                    </a:cubicBezTo>
                    <a:cubicBezTo>
                      <a:pt x="56" y="234"/>
                      <a:pt x="66" y="275"/>
                      <a:pt x="199" y="269"/>
                    </a:cubicBezTo>
                    <a:close/>
                  </a:path>
                </a:pathLst>
              </a:custGeom>
              <a:solidFill>
                <a:srgbClr val="1AA4E1"/>
              </a:solidFill>
              <a:ln w="3175">
                <a:solidFill>
                  <a:schemeClr val="bg1"/>
                </a:solidFill>
                <a:round/>
                <a:headEnd/>
                <a:tailEnd/>
              </a:ln>
            </p:spPr>
            <p:txBody>
              <a:bodyPr vert="horz" wrap="square" lIns="121920" tIns="60960" rIns="121920" bIns="60960" numCol="1" anchor="t" anchorCtr="0" compatLnSpc="1">
                <a:prstTxWarp prst="textNoShape">
                  <a:avLst/>
                </a:prstTxWarp>
              </a:bodyPr>
              <a:lstStyle/>
              <a:p>
                <a:endParaRPr lang="de-DE"/>
              </a:p>
            </p:txBody>
          </p:sp>
          <p:sp>
            <p:nvSpPr>
              <p:cNvPr id="202" name="Freeform 66">
                <a:extLst>
                  <a:ext uri="{FF2B5EF4-FFF2-40B4-BE49-F238E27FC236}">
                    <a16:creationId xmlns:a16="http://schemas.microsoft.com/office/drawing/2014/main" id="{020C5F4C-73D5-1096-243D-9E20347A5D7E}"/>
                  </a:ext>
                </a:extLst>
              </p:cNvPr>
              <p:cNvSpPr>
                <a:spLocks/>
              </p:cNvSpPr>
              <p:nvPr/>
            </p:nvSpPr>
            <p:spPr bwMode="auto">
              <a:xfrm>
                <a:off x="2851626" y="1671501"/>
                <a:ext cx="336550" cy="284163"/>
              </a:xfrm>
              <a:custGeom>
                <a:avLst/>
                <a:gdLst/>
                <a:ahLst/>
                <a:cxnLst>
                  <a:cxn ang="0">
                    <a:pos x="391" y="0"/>
                  </a:cxn>
                  <a:cxn ang="0">
                    <a:pos x="299" y="96"/>
                  </a:cxn>
                  <a:cxn ang="0">
                    <a:pos x="259" y="104"/>
                  </a:cxn>
                  <a:cxn ang="0">
                    <a:pos x="200" y="130"/>
                  </a:cxn>
                  <a:cxn ang="0">
                    <a:pos x="163" y="176"/>
                  </a:cxn>
                  <a:cxn ang="0">
                    <a:pos x="103" y="176"/>
                  </a:cxn>
                  <a:cxn ang="0">
                    <a:pos x="90" y="260"/>
                  </a:cxn>
                  <a:cxn ang="0">
                    <a:pos x="100" y="307"/>
                  </a:cxn>
                  <a:cxn ang="0">
                    <a:pos x="59" y="376"/>
                  </a:cxn>
                  <a:cxn ang="0">
                    <a:pos x="38" y="460"/>
                  </a:cxn>
                  <a:cxn ang="0">
                    <a:pos x="13" y="508"/>
                  </a:cxn>
                  <a:cxn ang="0">
                    <a:pos x="27" y="660"/>
                  </a:cxn>
                  <a:cxn ang="0">
                    <a:pos x="119" y="663"/>
                  </a:cxn>
                  <a:cxn ang="0">
                    <a:pos x="153" y="637"/>
                  </a:cxn>
                  <a:cxn ang="0">
                    <a:pos x="215" y="692"/>
                  </a:cxn>
                  <a:cxn ang="0">
                    <a:pos x="267" y="568"/>
                  </a:cxn>
                  <a:cxn ang="0">
                    <a:pos x="275" y="568"/>
                  </a:cxn>
                  <a:cxn ang="0">
                    <a:pos x="322" y="596"/>
                  </a:cxn>
                  <a:cxn ang="0">
                    <a:pos x="351" y="634"/>
                  </a:cxn>
                  <a:cxn ang="0">
                    <a:pos x="467" y="608"/>
                  </a:cxn>
                  <a:cxn ang="0">
                    <a:pos x="463" y="596"/>
                  </a:cxn>
                  <a:cxn ang="0">
                    <a:pos x="491" y="628"/>
                  </a:cxn>
                  <a:cxn ang="0">
                    <a:pos x="547" y="616"/>
                  </a:cxn>
                  <a:cxn ang="0">
                    <a:pos x="655" y="632"/>
                  </a:cxn>
                  <a:cxn ang="0">
                    <a:pos x="707" y="664"/>
                  </a:cxn>
                  <a:cxn ang="0">
                    <a:pos x="761" y="685"/>
                  </a:cxn>
                  <a:cxn ang="0">
                    <a:pos x="840" y="778"/>
                  </a:cxn>
                  <a:cxn ang="0">
                    <a:pos x="930" y="845"/>
                  </a:cxn>
                  <a:cxn ang="0">
                    <a:pos x="962" y="899"/>
                  </a:cxn>
                  <a:cxn ang="0">
                    <a:pos x="1006" y="929"/>
                  </a:cxn>
                  <a:cxn ang="0">
                    <a:pos x="1043" y="980"/>
                  </a:cxn>
                  <a:cxn ang="0">
                    <a:pos x="1047" y="980"/>
                  </a:cxn>
                  <a:cxn ang="0">
                    <a:pos x="1059" y="964"/>
                  </a:cxn>
                  <a:cxn ang="0">
                    <a:pos x="1063" y="964"/>
                  </a:cxn>
                  <a:cxn ang="0">
                    <a:pos x="1127" y="980"/>
                  </a:cxn>
                  <a:cxn ang="0">
                    <a:pos x="1123" y="964"/>
                  </a:cxn>
                  <a:cxn ang="0">
                    <a:pos x="1179" y="932"/>
                  </a:cxn>
                  <a:cxn ang="0">
                    <a:pos x="1143" y="912"/>
                  </a:cxn>
                  <a:cxn ang="0">
                    <a:pos x="1111" y="872"/>
                  </a:cxn>
                  <a:cxn ang="0">
                    <a:pos x="1051" y="844"/>
                  </a:cxn>
                  <a:cxn ang="0">
                    <a:pos x="1035" y="780"/>
                  </a:cxn>
                  <a:cxn ang="0">
                    <a:pos x="973" y="729"/>
                  </a:cxn>
                  <a:cxn ang="0">
                    <a:pos x="929" y="711"/>
                  </a:cxn>
                  <a:cxn ang="0">
                    <a:pos x="838" y="596"/>
                  </a:cxn>
                  <a:cxn ang="0">
                    <a:pos x="651" y="492"/>
                  </a:cxn>
                  <a:cxn ang="0">
                    <a:pos x="635" y="492"/>
                  </a:cxn>
                  <a:cxn ang="0">
                    <a:pos x="593" y="468"/>
                  </a:cxn>
                  <a:cxn ang="0">
                    <a:pos x="607" y="520"/>
                  </a:cxn>
                  <a:cxn ang="0">
                    <a:pos x="535" y="436"/>
                  </a:cxn>
                  <a:cxn ang="0">
                    <a:pos x="506" y="352"/>
                  </a:cxn>
                  <a:cxn ang="0">
                    <a:pos x="489" y="232"/>
                  </a:cxn>
                  <a:cxn ang="0">
                    <a:pos x="465" y="172"/>
                  </a:cxn>
                  <a:cxn ang="0">
                    <a:pos x="431" y="96"/>
                  </a:cxn>
                  <a:cxn ang="0">
                    <a:pos x="391" y="0"/>
                  </a:cxn>
                </a:cxnLst>
                <a:rect l="0" t="0" r="r" b="b"/>
                <a:pathLst>
                  <a:path w="1179" h="997">
                    <a:moveTo>
                      <a:pt x="391" y="0"/>
                    </a:moveTo>
                    <a:cubicBezTo>
                      <a:pt x="363" y="31"/>
                      <a:pt x="343" y="94"/>
                      <a:pt x="299" y="96"/>
                    </a:cubicBezTo>
                    <a:cubicBezTo>
                      <a:pt x="295" y="70"/>
                      <a:pt x="268" y="95"/>
                      <a:pt x="259" y="104"/>
                    </a:cubicBezTo>
                    <a:cubicBezTo>
                      <a:pt x="241" y="119"/>
                      <a:pt x="216" y="115"/>
                      <a:pt x="200" y="130"/>
                    </a:cubicBezTo>
                    <a:cubicBezTo>
                      <a:pt x="184" y="145"/>
                      <a:pt x="186" y="167"/>
                      <a:pt x="163" y="176"/>
                    </a:cubicBezTo>
                    <a:cubicBezTo>
                      <a:pt x="142" y="185"/>
                      <a:pt x="124" y="170"/>
                      <a:pt x="103" y="176"/>
                    </a:cubicBezTo>
                    <a:cubicBezTo>
                      <a:pt x="116" y="211"/>
                      <a:pt x="94" y="228"/>
                      <a:pt x="90" y="260"/>
                    </a:cubicBezTo>
                    <a:cubicBezTo>
                      <a:pt x="87" y="277"/>
                      <a:pt x="104" y="291"/>
                      <a:pt x="100" y="307"/>
                    </a:cubicBezTo>
                    <a:cubicBezTo>
                      <a:pt x="94" y="330"/>
                      <a:pt x="69" y="354"/>
                      <a:pt x="59" y="376"/>
                    </a:cubicBezTo>
                    <a:cubicBezTo>
                      <a:pt x="48" y="402"/>
                      <a:pt x="47" y="433"/>
                      <a:pt x="38" y="460"/>
                    </a:cubicBezTo>
                    <a:cubicBezTo>
                      <a:pt x="33" y="478"/>
                      <a:pt x="19" y="491"/>
                      <a:pt x="13" y="508"/>
                    </a:cubicBezTo>
                    <a:cubicBezTo>
                      <a:pt x="0" y="549"/>
                      <a:pt x="26" y="616"/>
                      <a:pt x="27" y="660"/>
                    </a:cubicBezTo>
                    <a:cubicBezTo>
                      <a:pt x="119" y="663"/>
                      <a:pt x="119" y="663"/>
                      <a:pt x="119" y="663"/>
                    </a:cubicBezTo>
                    <a:cubicBezTo>
                      <a:pt x="153" y="637"/>
                      <a:pt x="153" y="637"/>
                      <a:pt x="153" y="637"/>
                    </a:cubicBezTo>
                    <a:cubicBezTo>
                      <a:pt x="215" y="692"/>
                      <a:pt x="215" y="692"/>
                      <a:pt x="215" y="692"/>
                    </a:cubicBezTo>
                    <a:cubicBezTo>
                      <a:pt x="267" y="568"/>
                      <a:pt x="267" y="568"/>
                      <a:pt x="267" y="568"/>
                    </a:cubicBezTo>
                    <a:cubicBezTo>
                      <a:pt x="275" y="568"/>
                      <a:pt x="275" y="568"/>
                      <a:pt x="275" y="568"/>
                    </a:cubicBezTo>
                    <a:cubicBezTo>
                      <a:pt x="286" y="591"/>
                      <a:pt x="303" y="584"/>
                      <a:pt x="322" y="596"/>
                    </a:cubicBezTo>
                    <a:cubicBezTo>
                      <a:pt x="335" y="605"/>
                      <a:pt x="337" y="624"/>
                      <a:pt x="351" y="634"/>
                    </a:cubicBezTo>
                    <a:cubicBezTo>
                      <a:pt x="378" y="651"/>
                      <a:pt x="443" y="623"/>
                      <a:pt x="467" y="608"/>
                    </a:cubicBezTo>
                    <a:cubicBezTo>
                      <a:pt x="463" y="596"/>
                      <a:pt x="463" y="596"/>
                      <a:pt x="463" y="596"/>
                    </a:cubicBezTo>
                    <a:cubicBezTo>
                      <a:pt x="491" y="628"/>
                      <a:pt x="491" y="628"/>
                      <a:pt x="491" y="628"/>
                    </a:cubicBezTo>
                    <a:cubicBezTo>
                      <a:pt x="509" y="628"/>
                      <a:pt x="534" y="631"/>
                      <a:pt x="547" y="616"/>
                    </a:cubicBezTo>
                    <a:cubicBezTo>
                      <a:pt x="655" y="632"/>
                      <a:pt x="655" y="632"/>
                      <a:pt x="655" y="632"/>
                    </a:cubicBezTo>
                    <a:cubicBezTo>
                      <a:pt x="707" y="664"/>
                      <a:pt x="707" y="664"/>
                      <a:pt x="707" y="664"/>
                    </a:cubicBezTo>
                    <a:cubicBezTo>
                      <a:pt x="761" y="685"/>
                      <a:pt x="761" y="685"/>
                      <a:pt x="761" y="685"/>
                    </a:cubicBezTo>
                    <a:cubicBezTo>
                      <a:pt x="840" y="778"/>
                      <a:pt x="840" y="778"/>
                      <a:pt x="840" y="778"/>
                    </a:cubicBezTo>
                    <a:cubicBezTo>
                      <a:pt x="930" y="845"/>
                      <a:pt x="930" y="845"/>
                      <a:pt x="930" y="845"/>
                    </a:cubicBezTo>
                    <a:cubicBezTo>
                      <a:pt x="962" y="899"/>
                      <a:pt x="962" y="899"/>
                      <a:pt x="962" y="899"/>
                    </a:cubicBezTo>
                    <a:cubicBezTo>
                      <a:pt x="1006" y="929"/>
                      <a:pt x="1006" y="929"/>
                      <a:pt x="1006" y="929"/>
                    </a:cubicBezTo>
                    <a:cubicBezTo>
                      <a:pt x="1043" y="980"/>
                      <a:pt x="1043" y="980"/>
                      <a:pt x="1043" y="980"/>
                    </a:cubicBezTo>
                    <a:cubicBezTo>
                      <a:pt x="1047" y="980"/>
                      <a:pt x="1047" y="980"/>
                      <a:pt x="1047" y="980"/>
                    </a:cubicBezTo>
                    <a:cubicBezTo>
                      <a:pt x="1059" y="964"/>
                      <a:pt x="1059" y="964"/>
                      <a:pt x="1059" y="964"/>
                    </a:cubicBezTo>
                    <a:cubicBezTo>
                      <a:pt x="1063" y="964"/>
                      <a:pt x="1063" y="964"/>
                      <a:pt x="1063" y="964"/>
                    </a:cubicBezTo>
                    <a:cubicBezTo>
                      <a:pt x="1082" y="989"/>
                      <a:pt x="1099" y="997"/>
                      <a:pt x="1127" y="980"/>
                    </a:cubicBezTo>
                    <a:cubicBezTo>
                      <a:pt x="1123" y="964"/>
                      <a:pt x="1123" y="964"/>
                      <a:pt x="1123" y="964"/>
                    </a:cubicBezTo>
                    <a:cubicBezTo>
                      <a:pt x="1179" y="932"/>
                      <a:pt x="1179" y="932"/>
                      <a:pt x="1179" y="932"/>
                    </a:cubicBezTo>
                    <a:cubicBezTo>
                      <a:pt x="1173" y="915"/>
                      <a:pt x="1158" y="886"/>
                      <a:pt x="1143" y="912"/>
                    </a:cubicBezTo>
                    <a:cubicBezTo>
                      <a:pt x="1123" y="905"/>
                      <a:pt x="1113" y="893"/>
                      <a:pt x="1111" y="872"/>
                    </a:cubicBezTo>
                    <a:cubicBezTo>
                      <a:pt x="1092" y="859"/>
                      <a:pt x="1075" y="839"/>
                      <a:pt x="1051" y="844"/>
                    </a:cubicBezTo>
                    <a:cubicBezTo>
                      <a:pt x="1035" y="780"/>
                      <a:pt x="1035" y="780"/>
                      <a:pt x="1035" y="780"/>
                    </a:cubicBezTo>
                    <a:cubicBezTo>
                      <a:pt x="1015" y="765"/>
                      <a:pt x="993" y="742"/>
                      <a:pt x="973" y="729"/>
                    </a:cubicBezTo>
                    <a:cubicBezTo>
                      <a:pt x="959" y="720"/>
                      <a:pt x="942" y="724"/>
                      <a:pt x="929" y="711"/>
                    </a:cubicBezTo>
                    <a:cubicBezTo>
                      <a:pt x="895" y="679"/>
                      <a:pt x="877" y="620"/>
                      <a:pt x="838" y="596"/>
                    </a:cubicBezTo>
                    <a:cubicBezTo>
                      <a:pt x="784" y="563"/>
                      <a:pt x="661" y="584"/>
                      <a:pt x="651" y="492"/>
                    </a:cubicBezTo>
                    <a:cubicBezTo>
                      <a:pt x="635" y="492"/>
                      <a:pt x="635" y="492"/>
                      <a:pt x="635" y="492"/>
                    </a:cubicBezTo>
                    <a:cubicBezTo>
                      <a:pt x="634" y="470"/>
                      <a:pt x="604" y="428"/>
                      <a:pt x="593" y="468"/>
                    </a:cubicBezTo>
                    <a:cubicBezTo>
                      <a:pt x="588" y="487"/>
                      <a:pt x="603" y="503"/>
                      <a:pt x="607" y="520"/>
                    </a:cubicBezTo>
                    <a:cubicBezTo>
                      <a:pt x="564" y="504"/>
                      <a:pt x="592" y="441"/>
                      <a:pt x="535" y="436"/>
                    </a:cubicBezTo>
                    <a:cubicBezTo>
                      <a:pt x="548" y="403"/>
                      <a:pt x="514" y="382"/>
                      <a:pt x="506" y="352"/>
                    </a:cubicBezTo>
                    <a:cubicBezTo>
                      <a:pt x="495" y="313"/>
                      <a:pt x="496" y="271"/>
                      <a:pt x="489" y="232"/>
                    </a:cubicBezTo>
                    <a:cubicBezTo>
                      <a:pt x="485" y="211"/>
                      <a:pt x="471" y="193"/>
                      <a:pt x="465" y="172"/>
                    </a:cubicBezTo>
                    <a:cubicBezTo>
                      <a:pt x="458" y="148"/>
                      <a:pt x="452" y="111"/>
                      <a:pt x="431" y="96"/>
                    </a:cubicBezTo>
                    <a:cubicBezTo>
                      <a:pt x="391" y="0"/>
                      <a:pt x="391" y="0"/>
                      <a:pt x="391" y="0"/>
                    </a:cubicBezTo>
                  </a:path>
                </a:pathLst>
              </a:custGeom>
              <a:solidFill>
                <a:srgbClr val="CCCCCC"/>
              </a:solidFill>
              <a:ln w="3175">
                <a:noFill/>
                <a:round/>
                <a:headEnd/>
                <a:tailEnd/>
              </a:ln>
            </p:spPr>
            <p:txBody>
              <a:bodyPr vert="horz" wrap="square" lIns="121920" tIns="60960" rIns="121920" bIns="60960" numCol="1" anchor="t" anchorCtr="0" compatLnSpc="1">
                <a:prstTxWarp prst="textNoShape">
                  <a:avLst/>
                </a:prstTxWarp>
              </a:bodyPr>
              <a:lstStyle/>
              <a:p>
                <a:endParaRPr lang="de-DE"/>
              </a:p>
            </p:txBody>
          </p:sp>
          <p:sp>
            <p:nvSpPr>
              <p:cNvPr id="203" name="Freeform 67">
                <a:extLst>
                  <a:ext uri="{FF2B5EF4-FFF2-40B4-BE49-F238E27FC236}">
                    <a16:creationId xmlns:a16="http://schemas.microsoft.com/office/drawing/2014/main" id="{6FAB2E49-7214-30B3-FD0B-3A6297040A27}"/>
                  </a:ext>
                </a:extLst>
              </p:cNvPr>
              <p:cNvSpPr>
                <a:spLocks/>
              </p:cNvSpPr>
              <p:nvPr/>
            </p:nvSpPr>
            <p:spPr bwMode="auto">
              <a:xfrm>
                <a:off x="3029426" y="1768339"/>
                <a:ext cx="7938" cy="7938"/>
              </a:xfrm>
              <a:custGeom>
                <a:avLst/>
                <a:gdLst/>
                <a:ahLst/>
                <a:cxnLst>
                  <a:cxn ang="0">
                    <a:pos x="0" y="7"/>
                  </a:cxn>
                  <a:cxn ang="0">
                    <a:pos x="0" y="19"/>
                  </a:cxn>
                  <a:cxn ang="0">
                    <a:pos x="32" y="27"/>
                  </a:cxn>
                  <a:cxn ang="0">
                    <a:pos x="0" y="7"/>
                  </a:cxn>
                </a:cxnLst>
                <a:rect l="0" t="0" r="r" b="b"/>
                <a:pathLst>
                  <a:path w="32" h="27">
                    <a:moveTo>
                      <a:pt x="0" y="7"/>
                    </a:moveTo>
                    <a:cubicBezTo>
                      <a:pt x="0" y="19"/>
                      <a:pt x="0" y="19"/>
                      <a:pt x="0" y="19"/>
                    </a:cubicBezTo>
                    <a:cubicBezTo>
                      <a:pt x="32" y="27"/>
                      <a:pt x="32" y="27"/>
                      <a:pt x="32" y="27"/>
                    </a:cubicBezTo>
                    <a:cubicBezTo>
                      <a:pt x="30" y="6"/>
                      <a:pt x="20" y="0"/>
                      <a:pt x="0" y="7"/>
                    </a:cubicBezTo>
                  </a:path>
                </a:pathLst>
              </a:custGeom>
              <a:grpFill/>
              <a:ln w="3175">
                <a:noFill/>
                <a:round/>
                <a:headEnd/>
                <a:tailEnd/>
              </a:ln>
            </p:spPr>
            <p:txBody>
              <a:bodyPr vert="horz" wrap="square" lIns="121920" tIns="60960" rIns="121920" bIns="60960" numCol="1" anchor="t" anchorCtr="0" compatLnSpc="1">
                <a:prstTxWarp prst="textNoShape">
                  <a:avLst/>
                </a:prstTxWarp>
              </a:bodyPr>
              <a:lstStyle/>
              <a:p>
                <a:endParaRPr lang="de-DE"/>
              </a:p>
            </p:txBody>
          </p:sp>
          <p:sp>
            <p:nvSpPr>
              <p:cNvPr id="204" name="Freeform 68">
                <a:extLst>
                  <a:ext uri="{FF2B5EF4-FFF2-40B4-BE49-F238E27FC236}">
                    <a16:creationId xmlns:a16="http://schemas.microsoft.com/office/drawing/2014/main" id="{AAFB558F-4FB6-1841-CEB4-B6635BB79962}"/>
                  </a:ext>
                </a:extLst>
              </p:cNvPr>
              <p:cNvSpPr>
                <a:spLocks/>
              </p:cNvSpPr>
              <p:nvPr/>
            </p:nvSpPr>
            <p:spPr bwMode="auto">
              <a:xfrm>
                <a:off x="3026251" y="1777864"/>
                <a:ext cx="15875" cy="17463"/>
              </a:xfrm>
              <a:custGeom>
                <a:avLst/>
                <a:gdLst/>
                <a:ahLst/>
                <a:cxnLst>
                  <a:cxn ang="0">
                    <a:pos x="20" y="0"/>
                  </a:cxn>
                  <a:cxn ang="0">
                    <a:pos x="20" y="16"/>
                  </a:cxn>
                  <a:cxn ang="0">
                    <a:pos x="0" y="28"/>
                  </a:cxn>
                  <a:cxn ang="0">
                    <a:pos x="24" y="32"/>
                  </a:cxn>
                  <a:cxn ang="0">
                    <a:pos x="24" y="40"/>
                  </a:cxn>
                  <a:cxn ang="0">
                    <a:pos x="8" y="40"/>
                  </a:cxn>
                  <a:cxn ang="0">
                    <a:pos x="12" y="56"/>
                  </a:cxn>
                  <a:cxn ang="0">
                    <a:pos x="20" y="0"/>
                  </a:cxn>
                </a:cxnLst>
                <a:rect l="0" t="0" r="r" b="b"/>
                <a:pathLst>
                  <a:path w="59" h="60">
                    <a:moveTo>
                      <a:pt x="20" y="0"/>
                    </a:moveTo>
                    <a:cubicBezTo>
                      <a:pt x="20" y="16"/>
                      <a:pt x="20" y="16"/>
                      <a:pt x="20" y="16"/>
                    </a:cubicBezTo>
                    <a:cubicBezTo>
                      <a:pt x="0" y="28"/>
                      <a:pt x="0" y="28"/>
                      <a:pt x="0" y="28"/>
                    </a:cubicBezTo>
                    <a:cubicBezTo>
                      <a:pt x="24" y="32"/>
                      <a:pt x="24" y="32"/>
                      <a:pt x="24" y="32"/>
                    </a:cubicBezTo>
                    <a:cubicBezTo>
                      <a:pt x="24" y="40"/>
                      <a:pt x="24" y="40"/>
                      <a:pt x="24" y="40"/>
                    </a:cubicBezTo>
                    <a:cubicBezTo>
                      <a:pt x="8" y="40"/>
                      <a:pt x="8" y="40"/>
                      <a:pt x="8" y="40"/>
                    </a:cubicBezTo>
                    <a:cubicBezTo>
                      <a:pt x="12" y="56"/>
                      <a:pt x="12" y="56"/>
                      <a:pt x="12" y="56"/>
                    </a:cubicBezTo>
                    <a:cubicBezTo>
                      <a:pt x="59" y="60"/>
                      <a:pt x="59" y="18"/>
                      <a:pt x="20" y="0"/>
                    </a:cubicBezTo>
                  </a:path>
                </a:pathLst>
              </a:custGeom>
              <a:grpFill/>
              <a:ln w="3175">
                <a:noFill/>
                <a:round/>
                <a:headEnd/>
                <a:tailEnd/>
              </a:ln>
            </p:spPr>
            <p:txBody>
              <a:bodyPr vert="horz" wrap="square" lIns="121920" tIns="60960" rIns="121920" bIns="60960" numCol="1" anchor="t" anchorCtr="0" compatLnSpc="1">
                <a:prstTxWarp prst="textNoShape">
                  <a:avLst/>
                </a:prstTxWarp>
              </a:bodyPr>
              <a:lstStyle/>
              <a:p>
                <a:endParaRPr lang="de-DE"/>
              </a:p>
            </p:txBody>
          </p:sp>
          <p:sp>
            <p:nvSpPr>
              <p:cNvPr id="205" name="Freeform 69">
                <a:extLst>
                  <a:ext uri="{FF2B5EF4-FFF2-40B4-BE49-F238E27FC236}">
                    <a16:creationId xmlns:a16="http://schemas.microsoft.com/office/drawing/2014/main" id="{9E6978B9-3DF8-B442-5DE9-046AB5E9662B}"/>
                  </a:ext>
                </a:extLst>
              </p:cNvPr>
              <p:cNvSpPr>
                <a:spLocks/>
              </p:cNvSpPr>
              <p:nvPr/>
            </p:nvSpPr>
            <p:spPr bwMode="auto">
              <a:xfrm>
                <a:off x="3042126" y="1787389"/>
                <a:ext cx="12700" cy="7938"/>
              </a:xfrm>
              <a:custGeom>
                <a:avLst/>
                <a:gdLst/>
                <a:ahLst/>
                <a:cxnLst>
                  <a:cxn ang="0">
                    <a:pos x="0" y="5"/>
                  </a:cxn>
                  <a:cxn ang="0">
                    <a:pos x="8" y="5"/>
                  </a:cxn>
                  <a:cxn ang="0">
                    <a:pos x="3" y="0"/>
                  </a:cxn>
                  <a:cxn ang="0">
                    <a:pos x="0" y="5"/>
                  </a:cxn>
                </a:cxnLst>
                <a:rect l="0" t="0" r="r" b="b"/>
                <a:pathLst>
                  <a:path w="8" h="5">
                    <a:moveTo>
                      <a:pt x="0" y="5"/>
                    </a:moveTo>
                    <a:lnTo>
                      <a:pt x="8" y="5"/>
                    </a:lnTo>
                    <a:lnTo>
                      <a:pt x="3" y="0"/>
                    </a:lnTo>
                    <a:lnTo>
                      <a:pt x="0" y="5"/>
                    </a:lnTo>
                    <a:close/>
                  </a:path>
                </a:pathLst>
              </a:custGeom>
              <a:grpFill/>
              <a:ln w="3175">
                <a:noFill/>
                <a:round/>
                <a:headEnd/>
                <a:tailEnd/>
              </a:ln>
            </p:spPr>
            <p:txBody>
              <a:bodyPr vert="horz" wrap="square" lIns="121920" tIns="60960" rIns="121920" bIns="60960" numCol="1" anchor="t" anchorCtr="0" compatLnSpc="1">
                <a:prstTxWarp prst="textNoShape">
                  <a:avLst/>
                </a:prstTxWarp>
              </a:bodyPr>
              <a:lstStyle/>
              <a:p>
                <a:endParaRPr lang="de-DE"/>
              </a:p>
            </p:txBody>
          </p:sp>
          <p:sp>
            <p:nvSpPr>
              <p:cNvPr id="207" name="Freeform 70">
                <a:extLst>
                  <a:ext uri="{FF2B5EF4-FFF2-40B4-BE49-F238E27FC236}">
                    <a16:creationId xmlns:a16="http://schemas.microsoft.com/office/drawing/2014/main" id="{64D495AC-1061-21A6-51C1-EA36BF17F39F}"/>
                  </a:ext>
                </a:extLst>
              </p:cNvPr>
              <p:cNvSpPr>
                <a:spLocks/>
              </p:cNvSpPr>
              <p:nvPr/>
            </p:nvSpPr>
            <p:spPr bwMode="auto">
              <a:xfrm>
                <a:off x="3042126" y="1787389"/>
                <a:ext cx="12700" cy="7938"/>
              </a:xfrm>
              <a:custGeom>
                <a:avLst/>
                <a:gdLst/>
                <a:ahLst/>
                <a:cxnLst>
                  <a:cxn ang="0">
                    <a:pos x="0" y="5"/>
                  </a:cxn>
                  <a:cxn ang="0">
                    <a:pos x="8" y="5"/>
                  </a:cxn>
                  <a:cxn ang="0">
                    <a:pos x="3" y="0"/>
                  </a:cxn>
                  <a:cxn ang="0">
                    <a:pos x="0" y="5"/>
                  </a:cxn>
                </a:cxnLst>
                <a:rect l="0" t="0" r="r" b="b"/>
                <a:pathLst>
                  <a:path w="8" h="5">
                    <a:moveTo>
                      <a:pt x="0" y="5"/>
                    </a:moveTo>
                    <a:lnTo>
                      <a:pt x="8" y="5"/>
                    </a:lnTo>
                    <a:lnTo>
                      <a:pt x="3" y="0"/>
                    </a:lnTo>
                    <a:lnTo>
                      <a:pt x="0" y="5"/>
                    </a:lnTo>
                  </a:path>
                </a:pathLst>
              </a:custGeom>
              <a:grpFill/>
              <a:ln w="3175">
                <a:noFill/>
                <a:round/>
                <a:headEnd/>
                <a:tailEnd/>
              </a:ln>
            </p:spPr>
            <p:txBody>
              <a:bodyPr vert="horz" wrap="square" lIns="121920" tIns="60960" rIns="121920" bIns="60960" numCol="1" anchor="t" anchorCtr="0" compatLnSpc="1">
                <a:prstTxWarp prst="textNoShape">
                  <a:avLst/>
                </a:prstTxWarp>
              </a:bodyPr>
              <a:lstStyle/>
              <a:p>
                <a:endParaRPr lang="de-DE"/>
              </a:p>
            </p:txBody>
          </p:sp>
          <p:sp>
            <p:nvSpPr>
              <p:cNvPr id="208" name="Freeform 71">
                <a:extLst>
                  <a:ext uri="{FF2B5EF4-FFF2-40B4-BE49-F238E27FC236}">
                    <a16:creationId xmlns:a16="http://schemas.microsoft.com/office/drawing/2014/main" id="{07BA31EC-0532-5968-E04F-2B73DC854984}"/>
                  </a:ext>
                </a:extLst>
              </p:cNvPr>
              <p:cNvSpPr>
                <a:spLocks/>
              </p:cNvSpPr>
              <p:nvPr/>
            </p:nvSpPr>
            <p:spPr bwMode="auto">
              <a:xfrm>
                <a:off x="3162776" y="1868351"/>
                <a:ext cx="7938" cy="11113"/>
              </a:xfrm>
              <a:custGeom>
                <a:avLst/>
                <a:gdLst/>
                <a:ahLst/>
                <a:cxnLst>
                  <a:cxn ang="0">
                    <a:pos x="0" y="2"/>
                  </a:cxn>
                  <a:cxn ang="0">
                    <a:pos x="5" y="7"/>
                  </a:cxn>
                  <a:cxn ang="0">
                    <a:pos x="5" y="0"/>
                  </a:cxn>
                  <a:cxn ang="0">
                    <a:pos x="0" y="2"/>
                  </a:cxn>
                </a:cxnLst>
                <a:rect l="0" t="0" r="r" b="b"/>
                <a:pathLst>
                  <a:path w="5" h="7">
                    <a:moveTo>
                      <a:pt x="0" y="2"/>
                    </a:moveTo>
                    <a:lnTo>
                      <a:pt x="5" y="7"/>
                    </a:lnTo>
                    <a:lnTo>
                      <a:pt x="5" y="0"/>
                    </a:lnTo>
                    <a:lnTo>
                      <a:pt x="0" y="2"/>
                    </a:lnTo>
                    <a:close/>
                  </a:path>
                </a:pathLst>
              </a:custGeom>
              <a:grpFill/>
              <a:ln w="3175">
                <a:noFill/>
                <a:round/>
                <a:headEnd/>
                <a:tailEnd/>
              </a:ln>
            </p:spPr>
            <p:txBody>
              <a:bodyPr vert="horz" wrap="square" lIns="121920" tIns="60960" rIns="121920" bIns="60960" numCol="1" anchor="t" anchorCtr="0" compatLnSpc="1">
                <a:prstTxWarp prst="textNoShape">
                  <a:avLst/>
                </a:prstTxWarp>
              </a:bodyPr>
              <a:lstStyle/>
              <a:p>
                <a:endParaRPr lang="de-DE"/>
              </a:p>
            </p:txBody>
          </p:sp>
          <p:sp>
            <p:nvSpPr>
              <p:cNvPr id="209" name="Freeform 72">
                <a:extLst>
                  <a:ext uri="{FF2B5EF4-FFF2-40B4-BE49-F238E27FC236}">
                    <a16:creationId xmlns:a16="http://schemas.microsoft.com/office/drawing/2014/main" id="{870626E1-A6AD-C2EA-CDF2-11391D1231AB}"/>
                  </a:ext>
                </a:extLst>
              </p:cNvPr>
              <p:cNvSpPr>
                <a:spLocks/>
              </p:cNvSpPr>
              <p:nvPr/>
            </p:nvSpPr>
            <p:spPr bwMode="auto">
              <a:xfrm>
                <a:off x="3162776" y="1868351"/>
                <a:ext cx="7938" cy="11113"/>
              </a:xfrm>
              <a:custGeom>
                <a:avLst/>
                <a:gdLst/>
                <a:ahLst/>
                <a:cxnLst>
                  <a:cxn ang="0">
                    <a:pos x="0" y="2"/>
                  </a:cxn>
                  <a:cxn ang="0">
                    <a:pos x="5" y="7"/>
                  </a:cxn>
                  <a:cxn ang="0">
                    <a:pos x="5" y="0"/>
                  </a:cxn>
                  <a:cxn ang="0">
                    <a:pos x="0" y="2"/>
                  </a:cxn>
                </a:cxnLst>
                <a:rect l="0" t="0" r="r" b="b"/>
                <a:pathLst>
                  <a:path w="5" h="7">
                    <a:moveTo>
                      <a:pt x="0" y="2"/>
                    </a:moveTo>
                    <a:lnTo>
                      <a:pt x="5" y="7"/>
                    </a:lnTo>
                    <a:lnTo>
                      <a:pt x="5" y="0"/>
                    </a:lnTo>
                    <a:lnTo>
                      <a:pt x="0" y="2"/>
                    </a:lnTo>
                  </a:path>
                </a:pathLst>
              </a:custGeom>
              <a:grpFill/>
              <a:ln w="3175">
                <a:noFill/>
                <a:round/>
                <a:headEnd/>
                <a:tailEnd/>
              </a:ln>
            </p:spPr>
            <p:txBody>
              <a:bodyPr vert="horz" wrap="square" lIns="121920" tIns="60960" rIns="121920" bIns="60960" numCol="1" anchor="t" anchorCtr="0" compatLnSpc="1">
                <a:prstTxWarp prst="textNoShape">
                  <a:avLst/>
                </a:prstTxWarp>
              </a:bodyPr>
              <a:lstStyle/>
              <a:p>
                <a:endParaRPr lang="de-DE"/>
              </a:p>
            </p:txBody>
          </p:sp>
          <p:sp>
            <p:nvSpPr>
              <p:cNvPr id="210" name="Freeform 73">
                <a:extLst>
                  <a:ext uri="{FF2B5EF4-FFF2-40B4-BE49-F238E27FC236}">
                    <a16:creationId xmlns:a16="http://schemas.microsoft.com/office/drawing/2014/main" id="{B0C5EF77-B8D9-2A8F-AEB9-78AE7CAE8D43}"/>
                  </a:ext>
                </a:extLst>
              </p:cNvPr>
              <p:cNvSpPr>
                <a:spLocks/>
              </p:cNvSpPr>
              <p:nvPr/>
            </p:nvSpPr>
            <p:spPr bwMode="auto">
              <a:xfrm>
                <a:off x="3161188" y="1884226"/>
                <a:ext cx="11113" cy="6350"/>
              </a:xfrm>
              <a:custGeom>
                <a:avLst/>
                <a:gdLst/>
                <a:ahLst/>
                <a:cxnLst>
                  <a:cxn ang="0">
                    <a:pos x="0" y="12"/>
                  </a:cxn>
                  <a:cxn ang="0">
                    <a:pos x="0" y="24"/>
                  </a:cxn>
                  <a:cxn ang="0">
                    <a:pos x="36" y="0"/>
                  </a:cxn>
                  <a:cxn ang="0">
                    <a:pos x="0" y="12"/>
                  </a:cxn>
                </a:cxnLst>
                <a:rect l="0" t="0" r="r" b="b"/>
                <a:pathLst>
                  <a:path w="36" h="25">
                    <a:moveTo>
                      <a:pt x="0" y="12"/>
                    </a:moveTo>
                    <a:cubicBezTo>
                      <a:pt x="0" y="24"/>
                      <a:pt x="0" y="24"/>
                      <a:pt x="0" y="24"/>
                    </a:cubicBezTo>
                    <a:cubicBezTo>
                      <a:pt x="18" y="25"/>
                      <a:pt x="28" y="17"/>
                      <a:pt x="36" y="0"/>
                    </a:cubicBezTo>
                    <a:lnTo>
                      <a:pt x="0" y="12"/>
                    </a:lnTo>
                    <a:close/>
                  </a:path>
                </a:pathLst>
              </a:custGeom>
              <a:grpFill/>
              <a:ln w="3175">
                <a:noFill/>
                <a:round/>
                <a:headEnd/>
                <a:tailEnd/>
              </a:ln>
            </p:spPr>
            <p:txBody>
              <a:bodyPr vert="horz" wrap="square" lIns="121920" tIns="60960" rIns="121920" bIns="60960" numCol="1" anchor="t" anchorCtr="0" compatLnSpc="1">
                <a:prstTxWarp prst="textNoShape">
                  <a:avLst/>
                </a:prstTxWarp>
              </a:bodyPr>
              <a:lstStyle/>
              <a:p>
                <a:endParaRPr lang="de-DE"/>
              </a:p>
            </p:txBody>
          </p:sp>
        </p:grpSp>
        <p:sp>
          <p:nvSpPr>
            <p:cNvPr id="266" name="Freeform 21">
              <a:extLst>
                <a:ext uri="{FF2B5EF4-FFF2-40B4-BE49-F238E27FC236}">
                  <a16:creationId xmlns:a16="http://schemas.microsoft.com/office/drawing/2014/main" id="{A3B396A0-9EDC-D0A7-5112-97CCDC4F937A}"/>
                </a:ext>
              </a:extLst>
            </p:cNvPr>
            <p:cNvSpPr>
              <a:spLocks/>
            </p:cNvSpPr>
            <p:nvPr/>
          </p:nvSpPr>
          <p:spPr bwMode="auto">
            <a:xfrm>
              <a:off x="2077911" y="1871747"/>
              <a:ext cx="581605" cy="407756"/>
            </a:xfrm>
            <a:custGeom>
              <a:avLst/>
              <a:gdLst>
                <a:gd name="T0" fmla="*/ 1171873450 w 552"/>
                <a:gd name="T1" fmla="*/ 231854564 h 387"/>
                <a:gd name="T2" fmla="*/ 1081147825 w 552"/>
                <a:gd name="T3" fmla="*/ 55443483 h 387"/>
                <a:gd name="T4" fmla="*/ 1033264063 w 552"/>
                <a:gd name="T5" fmla="*/ 0 h 387"/>
                <a:gd name="T6" fmla="*/ 967740000 w 552"/>
                <a:gd name="T7" fmla="*/ 30241900 h 387"/>
                <a:gd name="T8" fmla="*/ 1008062500 w 552"/>
                <a:gd name="T9" fmla="*/ 133569184 h 387"/>
                <a:gd name="T10" fmla="*/ 882054688 w 552"/>
                <a:gd name="T11" fmla="*/ 267136780 h 387"/>
                <a:gd name="T12" fmla="*/ 730845313 w 552"/>
                <a:gd name="T13" fmla="*/ 219254566 h 387"/>
                <a:gd name="T14" fmla="*/ 675401875 w 552"/>
                <a:gd name="T15" fmla="*/ 279738365 h 387"/>
                <a:gd name="T16" fmla="*/ 584676250 w 552"/>
                <a:gd name="T17" fmla="*/ 322580263 h 387"/>
                <a:gd name="T18" fmla="*/ 501511888 w 552"/>
                <a:gd name="T19" fmla="*/ 292338363 h 387"/>
                <a:gd name="T20" fmla="*/ 332660625 w 552"/>
                <a:gd name="T21" fmla="*/ 302418996 h 387"/>
                <a:gd name="T22" fmla="*/ 277217188 w 552"/>
                <a:gd name="T23" fmla="*/ 206652981 h 387"/>
                <a:gd name="T24" fmla="*/ 181451250 w 552"/>
                <a:gd name="T25" fmla="*/ 249496466 h 387"/>
                <a:gd name="T26" fmla="*/ 60483750 w 552"/>
                <a:gd name="T27" fmla="*/ 284778682 h 387"/>
                <a:gd name="T28" fmla="*/ 30241875 w 552"/>
                <a:gd name="T29" fmla="*/ 332660896 h 387"/>
                <a:gd name="T30" fmla="*/ 22682200 w 552"/>
                <a:gd name="T31" fmla="*/ 362902795 h 387"/>
                <a:gd name="T32" fmla="*/ 95765938 w 552"/>
                <a:gd name="T33" fmla="*/ 393144695 h 387"/>
                <a:gd name="T34" fmla="*/ 78125638 w 552"/>
                <a:gd name="T35" fmla="*/ 430947863 h 387"/>
                <a:gd name="T36" fmla="*/ 163810950 w 552"/>
                <a:gd name="T37" fmla="*/ 453628494 h 387"/>
                <a:gd name="T38" fmla="*/ 199093138 w 552"/>
                <a:gd name="T39" fmla="*/ 534273560 h 387"/>
                <a:gd name="T40" fmla="*/ 302418750 w 552"/>
                <a:gd name="T41" fmla="*/ 612399261 h 387"/>
                <a:gd name="T42" fmla="*/ 320060638 w 552"/>
                <a:gd name="T43" fmla="*/ 647681477 h 387"/>
                <a:gd name="T44" fmla="*/ 337700938 w 552"/>
                <a:gd name="T45" fmla="*/ 690523374 h 387"/>
                <a:gd name="T46" fmla="*/ 453628125 w 552"/>
                <a:gd name="T47" fmla="*/ 811490973 h 387"/>
                <a:gd name="T48" fmla="*/ 488910313 w 552"/>
                <a:gd name="T49" fmla="*/ 859374774 h 387"/>
                <a:gd name="T50" fmla="*/ 597277825 w 552"/>
                <a:gd name="T51" fmla="*/ 859374774 h 387"/>
                <a:gd name="T52" fmla="*/ 665321250 w 552"/>
                <a:gd name="T53" fmla="*/ 871974772 h 387"/>
                <a:gd name="T54" fmla="*/ 713205013 w 552"/>
                <a:gd name="T55" fmla="*/ 859374774 h 387"/>
                <a:gd name="T56" fmla="*/ 756046875 w 552"/>
                <a:gd name="T57" fmla="*/ 907256988 h 387"/>
                <a:gd name="T58" fmla="*/ 791329063 w 552"/>
                <a:gd name="T59" fmla="*/ 937498888 h 387"/>
                <a:gd name="T60" fmla="*/ 821570938 w 552"/>
                <a:gd name="T61" fmla="*/ 957660154 h 387"/>
                <a:gd name="T62" fmla="*/ 856853125 w 552"/>
                <a:gd name="T63" fmla="*/ 945060157 h 387"/>
                <a:gd name="T64" fmla="*/ 929938450 w 552"/>
                <a:gd name="T65" fmla="*/ 945060157 h 387"/>
                <a:gd name="T66" fmla="*/ 977820625 w 552"/>
                <a:gd name="T67" fmla="*/ 975302056 h 387"/>
                <a:gd name="T68" fmla="*/ 1058465625 w 552"/>
                <a:gd name="T69" fmla="*/ 932458571 h 387"/>
                <a:gd name="T70" fmla="*/ 1179433125 w 552"/>
                <a:gd name="T71" fmla="*/ 889616674 h 387"/>
                <a:gd name="T72" fmla="*/ 1275199063 w 552"/>
                <a:gd name="T73" fmla="*/ 829132875 h 387"/>
                <a:gd name="T74" fmla="*/ 1330642500 w 552"/>
                <a:gd name="T75" fmla="*/ 816531290 h 387"/>
                <a:gd name="T76" fmla="*/ 1353324700 w 552"/>
                <a:gd name="T77" fmla="*/ 846773189 h 387"/>
                <a:gd name="T78" fmla="*/ 1378526263 w 552"/>
                <a:gd name="T79" fmla="*/ 829132875 h 387"/>
                <a:gd name="T80" fmla="*/ 1383566575 w 552"/>
                <a:gd name="T81" fmla="*/ 768649076 h 387"/>
                <a:gd name="T82" fmla="*/ 1287800638 w 552"/>
                <a:gd name="T83" fmla="*/ 703124960 h 387"/>
                <a:gd name="T84" fmla="*/ 1227316888 w 552"/>
                <a:gd name="T85" fmla="*/ 594757359 h 387"/>
                <a:gd name="T86" fmla="*/ 1159271875 w 552"/>
                <a:gd name="T87" fmla="*/ 521673562 h 387"/>
                <a:gd name="T88" fmla="*/ 1081147825 w 552"/>
                <a:gd name="T89" fmla="*/ 461189763 h 387"/>
                <a:gd name="T90" fmla="*/ 1129030000 w 552"/>
                <a:gd name="T91" fmla="*/ 423386595 h 387"/>
                <a:gd name="T92" fmla="*/ 1189513750 w 552"/>
                <a:gd name="T93" fmla="*/ 413305961 h 387"/>
                <a:gd name="T94" fmla="*/ 1159271875 w 552"/>
                <a:gd name="T95" fmla="*/ 302418996 h 387"/>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552" h="387">
                  <a:moveTo>
                    <a:pt x="465" y="101"/>
                  </a:moveTo>
                  <a:lnTo>
                    <a:pt x="465" y="92"/>
                  </a:lnTo>
                  <a:lnTo>
                    <a:pt x="434" y="65"/>
                  </a:lnTo>
                  <a:lnTo>
                    <a:pt x="429" y="22"/>
                  </a:lnTo>
                  <a:lnTo>
                    <a:pt x="436" y="0"/>
                  </a:lnTo>
                  <a:lnTo>
                    <a:pt x="410" y="0"/>
                  </a:lnTo>
                  <a:lnTo>
                    <a:pt x="410" y="12"/>
                  </a:lnTo>
                  <a:lnTo>
                    <a:pt x="384" y="12"/>
                  </a:lnTo>
                  <a:lnTo>
                    <a:pt x="396" y="22"/>
                  </a:lnTo>
                  <a:lnTo>
                    <a:pt x="400" y="53"/>
                  </a:lnTo>
                  <a:lnTo>
                    <a:pt x="379" y="68"/>
                  </a:lnTo>
                  <a:lnTo>
                    <a:pt x="350" y="106"/>
                  </a:lnTo>
                  <a:lnTo>
                    <a:pt x="328" y="113"/>
                  </a:lnTo>
                  <a:lnTo>
                    <a:pt x="290" y="87"/>
                  </a:lnTo>
                  <a:lnTo>
                    <a:pt x="271" y="94"/>
                  </a:lnTo>
                  <a:lnTo>
                    <a:pt x="268" y="111"/>
                  </a:lnTo>
                  <a:lnTo>
                    <a:pt x="247" y="113"/>
                  </a:lnTo>
                  <a:lnTo>
                    <a:pt x="232" y="128"/>
                  </a:lnTo>
                  <a:lnTo>
                    <a:pt x="204" y="128"/>
                  </a:lnTo>
                  <a:lnTo>
                    <a:pt x="199" y="116"/>
                  </a:lnTo>
                  <a:lnTo>
                    <a:pt x="156" y="120"/>
                  </a:lnTo>
                  <a:lnTo>
                    <a:pt x="132" y="120"/>
                  </a:lnTo>
                  <a:lnTo>
                    <a:pt x="110" y="92"/>
                  </a:lnTo>
                  <a:lnTo>
                    <a:pt x="110" y="82"/>
                  </a:lnTo>
                  <a:lnTo>
                    <a:pt x="74" y="84"/>
                  </a:lnTo>
                  <a:lnTo>
                    <a:pt x="72" y="99"/>
                  </a:lnTo>
                  <a:lnTo>
                    <a:pt x="62" y="108"/>
                  </a:lnTo>
                  <a:lnTo>
                    <a:pt x="24" y="113"/>
                  </a:lnTo>
                  <a:lnTo>
                    <a:pt x="12" y="111"/>
                  </a:lnTo>
                  <a:lnTo>
                    <a:pt x="12" y="132"/>
                  </a:lnTo>
                  <a:lnTo>
                    <a:pt x="0" y="142"/>
                  </a:lnTo>
                  <a:lnTo>
                    <a:pt x="9" y="144"/>
                  </a:lnTo>
                  <a:lnTo>
                    <a:pt x="5" y="156"/>
                  </a:lnTo>
                  <a:lnTo>
                    <a:pt x="38" y="156"/>
                  </a:lnTo>
                  <a:lnTo>
                    <a:pt x="36" y="161"/>
                  </a:lnTo>
                  <a:lnTo>
                    <a:pt x="31" y="171"/>
                  </a:lnTo>
                  <a:lnTo>
                    <a:pt x="38" y="178"/>
                  </a:lnTo>
                  <a:lnTo>
                    <a:pt x="65" y="180"/>
                  </a:lnTo>
                  <a:lnTo>
                    <a:pt x="84" y="197"/>
                  </a:lnTo>
                  <a:lnTo>
                    <a:pt x="79" y="212"/>
                  </a:lnTo>
                  <a:lnTo>
                    <a:pt x="117" y="233"/>
                  </a:lnTo>
                  <a:lnTo>
                    <a:pt x="120" y="243"/>
                  </a:lnTo>
                  <a:lnTo>
                    <a:pt x="132" y="248"/>
                  </a:lnTo>
                  <a:lnTo>
                    <a:pt x="127" y="257"/>
                  </a:lnTo>
                  <a:lnTo>
                    <a:pt x="139" y="269"/>
                  </a:lnTo>
                  <a:lnTo>
                    <a:pt x="134" y="274"/>
                  </a:lnTo>
                  <a:lnTo>
                    <a:pt x="165" y="288"/>
                  </a:lnTo>
                  <a:lnTo>
                    <a:pt x="180" y="322"/>
                  </a:lnTo>
                  <a:lnTo>
                    <a:pt x="194" y="332"/>
                  </a:lnTo>
                  <a:lnTo>
                    <a:pt x="194" y="341"/>
                  </a:lnTo>
                  <a:lnTo>
                    <a:pt x="218" y="353"/>
                  </a:lnTo>
                  <a:lnTo>
                    <a:pt x="237" y="341"/>
                  </a:lnTo>
                  <a:lnTo>
                    <a:pt x="256" y="351"/>
                  </a:lnTo>
                  <a:lnTo>
                    <a:pt x="264" y="346"/>
                  </a:lnTo>
                  <a:lnTo>
                    <a:pt x="268" y="334"/>
                  </a:lnTo>
                  <a:lnTo>
                    <a:pt x="283" y="341"/>
                  </a:lnTo>
                  <a:lnTo>
                    <a:pt x="283" y="348"/>
                  </a:lnTo>
                  <a:lnTo>
                    <a:pt x="300" y="360"/>
                  </a:lnTo>
                  <a:lnTo>
                    <a:pt x="300" y="368"/>
                  </a:lnTo>
                  <a:lnTo>
                    <a:pt x="314" y="372"/>
                  </a:lnTo>
                  <a:lnTo>
                    <a:pt x="316" y="382"/>
                  </a:lnTo>
                  <a:lnTo>
                    <a:pt x="326" y="380"/>
                  </a:lnTo>
                  <a:lnTo>
                    <a:pt x="328" y="387"/>
                  </a:lnTo>
                  <a:lnTo>
                    <a:pt x="340" y="375"/>
                  </a:lnTo>
                  <a:lnTo>
                    <a:pt x="360" y="382"/>
                  </a:lnTo>
                  <a:lnTo>
                    <a:pt x="369" y="375"/>
                  </a:lnTo>
                  <a:lnTo>
                    <a:pt x="376" y="384"/>
                  </a:lnTo>
                  <a:lnTo>
                    <a:pt x="388" y="387"/>
                  </a:lnTo>
                  <a:lnTo>
                    <a:pt x="396" y="375"/>
                  </a:lnTo>
                  <a:lnTo>
                    <a:pt x="420" y="370"/>
                  </a:lnTo>
                  <a:lnTo>
                    <a:pt x="446" y="377"/>
                  </a:lnTo>
                  <a:lnTo>
                    <a:pt x="468" y="353"/>
                  </a:lnTo>
                  <a:lnTo>
                    <a:pt x="489" y="336"/>
                  </a:lnTo>
                  <a:lnTo>
                    <a:pt x="506" y="329"/>
                  </a:lnTo>
                  <a:lnTo>
                    <a:pt x="528" y="320"/>
                  </a:lnTo>
                  <a:lnTo>
                    <a:pt x="528" y="324"/>
                  </a:lnTo>
                  <a:lnTo>
                    <a:pt x="532" y="327"/>
                  </a:lnTo>
                  <a:lnTo>
                    <a:pt x="537" y="336"/>
                  </a:lnTo>
                  <a:lnTo>
                    <a:pt x="552" y="336"/>
                  </a:lnTo>
                  <a:lnTo>
                    <a:pt x="547" y="329"/>
                  </a:lnTo>
                  <a:lnTo>
                    <a:pt x="549" y="322"/>
                  </a:lnTo>
                  <a:lnTo>
                    <a:pt x="549" y="305"/>
                  </a:lnTo>
                  <a:lnTo>
                    <a:pt x="525" y="305"/>
                  </a:lnTo>
                  <a:lnTo>
                    <a:pt x="511" y="279"/>
                  </a:lnTo>
                  <a:lnTo>
                    <a:pt x="511" y="257"/>
                  </a:lnTo>
                  <a:lnTo>
                    <a:pt x="487" y="236"/>
                  </a:lnTo>
                  <a:lnTo>
                    <a:pt x="477" y="231"/>
                  </a:lnTo>
                  <a:lnTo>
                    <a:pt x="460" y="207"/>
                  </a:lnTo>
                  <a:lnTo>
                    <a:pt x="422" y="195"/>
                  </a:lnTo>
                  <a:lnTo>
                    <a:pt x="429" y="183"/>
                  </a:lnTo>
                  <a:lnTo>
                    <a:pt x="429" y="171"/>
                  </a:lnTo>
                  <a:lnTo>
                    <a:pt x="448" y="168"/>
                  </a:lnTo>
                  <a:lnTo>
                    <a:pt x="458" y="173"/>
                  </a:lnTo>
                  <a:lnTo>
                    <a:pt x="472" y="164"/>
                  </a:lnTo>
                  <a:lnTo>
                    <a:pt x="472" y="123"/>
                  </a:lnTo>
                  <a:lnTo>
                    <a:pt x="460" y="120"/>
                  </a:lnTo>
                  <a:lnTo>
                    <a:pt x="465" y="101"/>
                  </a:lnTo>
                  <a:close/>
                </a:path>
              </a:pathLst>
            </a:custGeom>
            <a:solidFill>
              <a:srgbClr val="0070C0"/>
            </a:solidFill>
            <a:ln w="3175">
              <a:solidFill>
                <a:schemeClr val="bg1"/>
              </a:solidFill>
              <a:round/>
              <a:headEnd/>
              <a:tailEnd/>
            </a:ln>
          </p:spPr>
          <p:txBody>
            <a:bodyPr vert="horz" wrap="square" lIns="121920" tIns="60960" rIns="121920" bIns="60960" numCol="1" anchor="t" anchorCtr="0" compatLnSpc="1">
              <a:prstTxWarp prst="textNoShape">
                <a:avLst/>
              </a:prstTxWarp>
            </a:bodyPr>
            <a:lstStyle/>
            <a:p>
              <a:endParaRPr lang="de-DE"/>
            </a:p>
          </p:txBody>
        </p:sp>
      </p:grpSp>
      <p:sp>
        <p:nvSpPr>
          <p:cNvPr id="211" name="Rectangle 210">
            <a:extLst>
              <a:ext uri="{FF2B5EF4-FFF2-40B4-BE49-F238E27FC236}">
                <a16:creationId xmlns:a16="http://schemas.microsoft.com/office/drawing/2014/main" id="{3B8489DC-403C-21AA-EAF6-4121BE7FB0AE}"/>
              </a:ext>
            </a:extLst>
          </p:cNvPr>
          <p:cNvSpPr/>
          <p:nvPr/>
        </p:nvSpPr>
        <p:spPr>
          <a:xfrm>
            <a:off x="7835719" y="2726828"/>
            <a:ext cx="49475" cy="45719"/>
          </a:xfrm>
          <a:prstGeom prst="rect">
            <a:avLst/>
          </a:prstGeom>
          <a:solidFill>
            <a:srgbClr val="9597A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12" name="TextBox 211">
            <a:extLst>
              <a:ext uri="{FF2B5EF4-FFF2-40B4-BE49-F238E27FC236}">
                <a16:creationId xmlns:a16="http://schemas.microsoft.com/office/drawing/2014/main" id="{11B0ED35-C772-9A9B-3CEC-78F8216BC239}"/>
              </a:ext>
            </a:extLst>
          </p:cNvPr>
          <p:cNvSpPr txBox="1"/>
          <p:nvPr/>
        </p:nvSpPr>
        <p:spPr>
          <a:xfrm>
            <a:off x="3981423" y="2240028"/>
            <a:ext cx="1245253" cy="10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114300" indent="-114300">
              <a:lnSpc>
                <a:spcPct val="107000"/>
              </a:lnSpc>
              <a:buFont typeface="Arial"/>
              <a:buChar char="•"/>
            </a:pPr>
            <a:r>
              <a:rPr lang="en-US" sz="1500">
                <a:solidFill>
                  <a:srgbClr val="002060"/>
                </a:solidFill>
                <a:latin typeface="Calibri"/>
                <a:ea typeface="Calibri"/>
                <a:cs typeface="Calibri"/>
              </a:rPr>
              <a:t>Somalia​</a:t>
            </a:r>
          </a:p>
          <a:p>
            <a:pPr marL="114300" indent="-114300">
              <a:lnSpc>
                <a:spcPct val="107000"/>
              </a:lnSpc>
              <a:buFont typeface="Arial"/>
              <a:buChar char="•"/>
            </a:pPr>
            <a:r>
              <a:rPr lang="en-US" sz="1500">
                <a:solidFill>
                  <a:srgbClr val="002060"/>
                </a:solidFill>
                <a:latin typeface="Calibri"/>
                <a:ea typeface="Calibri"/>
                <a:cs typeface="Calibri"/>
              </a:rPr>
              <a:t>Sudan</a:t>
            </a:r>
          </a:p>
          <a:p>
            <a:pPr marL="114300" indent="-114300">
              <a:lnSpc>
                <a:spcPct val="107000"/>
              </a:lnSpc>
              <a:buFont typeface="Arial"/>
              <a:buChar char="•"/>
            </a:pPr>
            <a:r>
              <a:rPr lang="en-US" sz="1500">
                <a:solidFill>
                  <a:srgbClr val="002060"/>
                </a:solidFill>
                <a:latin typeface="Calibri"/>
                <a:ea typeface="Calibri"/>
                <a:cs typeface="Calibri"/>
              </a:rPr>
              <a:t>Tanzania</a:t>
            </a:r>
            <a:r>
              <a:rPr lang="de-DE" sz="1500">
                <a:solidFill>
                  <a:srgbClr val="002060"/>
                </a:solidFill>
                <a:latin typeface="Calibri"/>
                <a:ea typeface="Calibri"/>
                <a:cs typeface="Calibri"/>
              </a:rPr>
              <a:t>​</a:t>
            </a:r>
          </a:p>
          <a:p>
            <a:pPr marL="114300" indent="-114300">
              <a:lnSpc>
                <a:spcPct val="107000"/>
              </a:lnSpc>
              <a:buFont typeface="Arial"/>
              <a:buChar char="•"/>
            </a:pPr>
            <a:r>
              <a:rPr lang="en-US" sz="1500">
                <a:solidFill>
                  <a:srgbClr val="002060"/>
                </a:solidFill>
                <a:latin typeface="Calibri"/>
                <a:ea typeface="Calibri"/>
                <a:cs typeface="Calibri"/>
              </a:rPr>
              <a:t>Zambia​</a:t>
            </a:r>
          </a:p>
        </p:txBody>
      </p:sp>
    </p:spTree>
    <p:extLst>
      <p:ext uri="{BB962C8B-B14F-4D97-AF65-F5344CB8AC3E}">
        <p14:creationId xmlns:p14="http://schemas.microsoft.com/office/powerpoint/2010/main" val="40298832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12C9E6-7368-0A6C-1B81-30405AD331C2}"/>
            </a:ext>
          </a:extLst>
        </p:cNvPr>
        <p:cNvGrpSpPr/>
        <p:nvPr/>
      </p:nvGrpSpPr>
      <p:grpSpPr>
        <a:xfrm>
          <a:off x="0" y="0"/>
          <a:ext cx="0" cy="0"/>
          <a:chOff x="0" y="0"/>
          <a:chExt cx="0" cy="0"/>
        </a:xfrm>
      </p:grpSpPr>
      <p:sp>
        <p:nvSpPr>
          <p:cNvPr id="19" name="Slide Number Placeholder 18">
            <a:extLst>
              <a:ext uri="{FF2B5EF4-FFF2-40B4-BE49-F238E27FC236}">
                <a16:creationId xmlns:a16="http://schemas.microsoft.com/office/drawing/2014/main" id="{4A0CAF59-8D5B-F4F2-6E0C-301C4A4A285C}"/>
              </a:ext>
            </a:extLst>
          </p:cNvPr>
          <p:cNvSpPr>
            <a:spLocks noGrp="1"/>
          </p:cNvSpPr>
          <p:nvPr>
            <p:ph type="sldNum" sz="quarter" idx="12"/>
          </p:nvPr>
        </p:nvSpPr>
        <p:spPr/>
        <p:txBody>
          <a:bodyPr/>
          <a:lstStyle/>
          <a:p>
            <a:fld id="{F162F9FE-68D5-4A70-8536-0881718DD170}" type="slidenum">
              <a:rPr lang="de-DE" smtClean="0"/>
              <a:t>5</a:t>
            </a:fld>
            <a:endParaRPr lang="de-DE"/>
          </a:p>
        </p:txBody>
      </p:sp>
      <p:pic>
        <p:nvPicPr>
          <p:cNvPr id="2" name="Grafik 30">
            <a:extLst>
              <a:ext uri="{FF2B5EF4-FFF2-40B4-BE49-F238E27FC236}">
                <a16:creationId xmlns:a16="http://schemas.microsoft.com/office/drawing/2014/main" id="{4C7A9E35-C35A-43ED-4965-B5223DB6BEE7}"/>
              </a:ext>
            </a:extLst>
          </p:cNvPr>
          <p:cNvPicPr>
            <a:picLocks noChangeAspect="1"/>
          </p:cNvPicPr>
          <p:nvPr/>
        </p:nvPicPr>
        <p:blipFill>
          <a:blip r:embed="rId2"/>
          <a:stretch>
            <a:fillRect/>
          </a:stretch>
        </p:blipFill>
        <p:spPr>
          <a:xfrm>
            <a:off x="10915968" y="222739"/>
            <a:ext cx="1105404" cy="240640"/>
          </a:xfrm>
          <a:prstGeom prst="rect">
            <a:avLst/>
          </a:prstGeom>
        </p:spPr>
      </p:pic>
      <p:sp>
        <p:nvSpPr>
          <p:cNvPr id="3" name="TextBox 2">
            <a:extLst>
              <a:ext uri="{FF2B5EF4-FFF2-40B4-BE49-F238E27FC236}">
                <a16:creationId xmlns:a16="http://schemas.microsoft.com/office/drawing/2014/main" id="{E9ACA112-FD9D-A875-E8C2-A88BA8668315}"/>
              </a:ext>
            </a:extLst>
          </p:cNvPr>
          <p:cNvSpPr txBox="1"/>
          <p:nvPr/>
        </p:nvSpPr>
        <p:spPr>
          <a:xfrm>
            <a:off x="170628" y="286410"/>
            <a:ext cx="10510179" cy="738664"/>
          </a:xfrm>
          <a:prstGeom prst="rect">
            <a:avLst/>
          </a:prstGeom>
          <a:noFill/>
        </p:spPr>
        <p:txBody>
          <a:bodyPr wrap="square">
            <a:spAutoFit/>
          </a:bodyPr>
          <a:lstStyle/>
          <a:p>
            <a:r>
              <a:rPr lang="en-US" sz="2100" b="1">
                <a:latin typeface="Arial" panose="020B0604020202020204" pitchFamily="34" charset="0"/>
                <a:ea typeface="Calibri" panose="020F0502020204030204" pitchFamily="34" charset="0"/>
                <a:cs typeface="Arial" panose="020B0604020202020204" pitchFamily="34" charset="0"/>
              </a:rPr>
              <a:t>The ASCENT toolbox for mobilizing public and private sector: </a:t>
            </a:r>
          </a:p>
          <a:p>
            <a:r>
              <a:rPr lang="en-US" sz="2100" b="1">
                <a:latin typeface="Arial" panose="020B0604020202020204" pitchFamily="34" charset="0"/>
                <a:ea typeface="Calibri" panose="020F0502020204030204" pitchFamily="34" charset="0"/>
                <a:cs typeface="Arial" panose="020B0604020202020204" pitchFamily="34" charset="0"/>
              </a:rPr>
              <a:t>Regional facilities working hand-in-hand with country projects </a:t>
            </a:r>
          </a:p>
        </p:txBody>
      </p:sp>
      <p:sp>
        <p:nvSpPr>
          <p:cNvPr id="12" name="Rechteck: abgerundete Ecken 20">
            <a:extLst>
              <a:ext uri="{FF2B5EF4-FFF2-40B4-BE49-F238E27FC236}">
                <a16:creationId xmlns:a16="http://schemas.microsoft.com/office/drawing/2014/main" id="{5892C78C-A41D-65C8-B35E-A4546D927266}"/>
              </a:ext>
            </a:extLst>
          </p:cNvPr>
          <p:cNvSpPr/>
          <p:nvPr/>
        </p:nvSpPr>
        <p:spPr>
          <a:xfrm>
            <a:off x="213172" y="1092034"/>
            <a:ext cx="2019889" cy="62063"/>
          </a:xfrm>
          <a:prstGeom prst="roundRect">
            <a:avLst/>
          </a:prstGeom>
          <a:solidFill>
            <a:srgbClr val="1AA4E1"/>
          </a:solid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3" name="Hexagon 12">
            <a:extLst>
              <a:ext uri="{FF2B5EF4-FFF2-40B4-BE49-F238E27FC236}">
                <a16:creationId xmlns:a16="http://schemas.microsoft.com/office/drawing/2014/main" id="{EBA8918B-A16A-F46C-337A-9AABE6B568AE}"/>
              </a:ext>
            </a:extLst>
          </p:cNvPr>
          <p:cNvSpPr/>
          <p:nvPr/>
        </p:nvSpPr>
        <p:spPr>
          <a:xfrm>
            <a:off x="4979533" y="2482811"/>
            <a:ext cx="668622" cy="576107"/>
          </a:xfrm>
          <a:prstGeom prst="hexagon">
            <a:avLst>
              <a:gd name="adj" fmla="val 28900"/>
              <a:gd name="vf" fmla="val 115470"/>
            </a:avLst>
          </a:prstGeom>
        </p:spPr>
        <p:style>
          <a:lnRef idx="0">
            <a:schemeClr val="dk2">
              <a:hueOff val="0"/>
              <a:satOff val="0"/>
              <a:lumOff val="0"/>
              <a:alphaOff val="0"/>
            </a:schemeClr>
          </a:lnRef>
          <a:fillRef idx="1">
            <a:schemeClr val="dk2">
              <a:tint val="40000"/>
              <a:hueOff val="0"/>
              <a:satOff val="0"/>
              <a:lumOff val="0"/>
              <a:alphaOff val="0"/>
            </a:schemeClr>
          </a:fillRef>
          <a:effectRef idx="0">
            <a:schemeClr val="dk2">
              <a:tint val="40000"/>
              <a:hueOff val="0"/>
              <a:satOff val="0"/>
              <a:lumOff val="0"/>
              <a:alphaOff val="0"/>
            </a:schemeClr>
          </a:effectRef>
          <a:fontRef idx="minor">
            <a:schemeClr val="dk1">
              <a:hueOff val="0"/>
              <a:satOff val="0"/>
              <a:lumOff val="0"/>
              <a:alphaOff val="0"/>
            </a:schemeClr>
          </a:fontRef>
        </p:style>
        <p:txBody>
          <a:bodyPr/>
          <a:lstStyle/>
          <a:p>
            <a:endParaRPr lang="de-DE"/>
          </a:p>
        </p:txBody>
      </p:sp>
      <p:graphicFrame>
        <p:nvGraphicFramePr>
          <p:cNvPr id="36" name="Diagram 35">
            <a:extLst>
              <a:ext uri="{FF2B5EF4-FFF2-40B4-BE49-F238E27FC236}">
                <a16:creationId xmlns:a16="http://schemas.microsoft.com/office/drawing/2014/main" id="{D6738F5A-6C50-145F-DD8E-6A91802327B2}"/>
              </a:ext>
            </a:extLst>
          </p:cNvPr>
          <p:cNvGraphicFramePr/>
          <p:nvPr/>
        </p:nvGraphicFramePr>
        <p:xfrm>
          <a:off x="3124629" y="1666823"/>
          <a:ext cx="5942741" cy="432188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8" name="TextBox 37">
            <a:extLst>
              <a:ext uri="{FF2B5EF4-FFF2-40B4-BE49-F238E27FC236}">
                <a16:creationId xmlns:a16="http://schemas.microsoft.com/office/drawing/2014/main" id="{9C15116A-EE15-1C4F-AA4D-4545AC5449BF}"/>
              </a:ext>
            </a:extLst>
          </p:cNvPr>
          <p:cNvSpPr txBox="1"/>
          <p:nvPr/>
        </p:nvSpPr>
        <p:spPr>
          <a:xfrm>
            <a:off x="5473138" y="1966010"/>
            <a:ext cx="1266094"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200" b="1">
                <a:solidFill>
                  <a:srgbClr val="FFFFFF"/>
                </a:solidFill>
                <a:latin typeface="Arial" panose="020B0604020202020204" pitchFamily="34" charset="0"/>
                <a:ea typeface="Calibri"/>
                <a:cs typeface="Arial" panose="020B0604020202020204" pitchFamily="34" charset="0"/>
              </a:rPr>
              <a:t>Risk Mitigation </a:t>
            </a:r>
            <a:r>
              <a:rPr lang="en-US" sz="1200" b="1" i="1">
                <a:solidFill>
                  <a:srgbClr val="FFFFFF"/>
                </a:solidFill>
                <a:latin typeface="Arial" panose="020B0604020202020204" pitchFamily="34" charset="0"/>
                <a:ea typeface="Calibri"/>
                <a:cs typeface="Arial" panose="020B0604020202020204" pitchFamily="34" charset="0"/>
              </a:rPr>
              <a:t>(proposed)</a:t>
            </a:r>
          </a:p>
        </p:txBody>
      </p:sp>
      <p:sp>
        <p:nvSpPr>
          <p:cNvPr id="39" name="TextBox 38">
            <a:extLst>
              <a:ext uri="{FF2B5EF4-FFF2-40B4-BE49-F238E27FC236}">
                <a16:creationId xmlns:a16="http://schemas.microsoft.com/office/drawing/2014/main" id="{7EF83C99-9BE3-A2F7-66F2-BD2D123AA0DD}"/>
              </a:ext>
            </a:extLst>
          </p:cNvPr>
          <p:cNvSpPr txBox="1"/>
          <p:nvPr/>
        </p:nvSpPr>
        <p:spPr>
          <a:xfrm>
            <a:off x="6809568" y="2920418"/>
            <a:ext cx="1254371"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200" b="1">
                <a:solidFill>
                  <a:srgbClr val="FFFFFF"/>
                </a:solidFill>
                <a:latin typeface="Arial" panose="020B0604020202020204" pitchFamily="34" charset="0"/>
                <a:ea typeface="Calibri"/>
                <a:cs typeface="Arial" panose="020B0604020202020204" pitchFamily="34" charset="0"/>
              </a:rPr>
              <a:t>Equity</a:t>
            </a:r>
          </a:p>
        </p:txBody>
      </p:sp>
      <p:sp>
        <p:nvSpPr>
          <p:cNvPr id="40" name="TextBox 39">
            <a:extLst>
              <a:ext uri="{FF2B5EF4-FFF2-40B4-BE49-F238E27FC236}">
                <a16:creationId xmlns:a16="http://schemas.microsoft.com/office/drawing/2014/main" id="{874A93F6-A4FE-EAE5-C04E-D905AEB15A61}"/>
              </a:ext>
            </a:extLst>
          </p:cNvPr>
          <p:cNvSpPr txBox="1"/>
          <p:nvPr/>
        </p:nvSpPr>
        <p:spPr>
          <a:xfrm>
            <a:off x="6786121" y="4449324"/>
            <a:ext cx="132470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200" b="1">
                <a:solidFill>
                  <a:srgbClr val="FFFFFF"/>
                </a:solidFill>
                <a:latin typeface="Arial" panose="020B0604020202020204" pitchFamily="34" charset="0"/>
                <a:ea typeface="Calibri"/>
                <a:cs typeface="Arial" panose="020B0604020202020204" pitchFamily="34" charset="0"/>
              </a:rPr>
              <a:t>Debt / Credit</a:t>
            </a:r>
          </a:p>
        </p:txBody>
      </p:sp>
      <p:sp>
        <p:nvSpPr>
          <p:cNvPr id="41" name="TextBox 40">
            <a:extLst>
              <a:ext uri="{FF2B5EF4-FFF2-40B4-BE49-F238E27FC236}">
                <a16:creationId xmlns:a16="http://schemas.microsoft.com/office/drawing/2014/main" id="{E75399E7-6EAE-4134-1F00-834BEF392949}"/>
              </a:ext>
            </a:extLst>
          </p:cNvPr>
          <p:cNvSpPr txBox="1"/>
          <p:nvPr/>
        </p:nvSpPr>
        <p:spPr>
          <a:xfrm>
            <a:off x="5496583" y="5236525"/>
            <a:ext cx="1219202"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200" b="1">
                <a:solidFill>
                  <a:srgbClr val="FFFFFF"/>
                </a:solidFill>
                <a:latin typeface="Arial" panose="020B0604020202020204" pitchFamily="34" charset="0"/>
                <a:ea typeface="Calibri"/>
                <a:cs typeface="Arial" panose="020B0604020202020204" pitchFamily="34" charset="0"/>
              </a:rPr>
              <a:t>Grants</a:t>
            </a:r>
          </a:p>
        </p:txBody>
      </p:sp>
      <p:sp>
        <p:nvSpPr>
          <p:cNvPr id="42" name="TextBox 41">
            <a:extLst>
              <a:ext uri="{FF2B5EF4-FFF2-40B4-BE49-F238E27FC236}">
                <a16:creationId xmlns:a16="http://schemas.microsoft.com/office/drawing/2014/main" id="{2DD542E3-E55F-132A-3669-963F45D4F633}"/>
              </a:ext>
            </a:extLst>
          </p:cNvPr>
          <p:cNvSpPr txBox="1"/>
          <p:nvPr/>
        </p:nvSpPr>
        <p:spPr>
          <a:xfrm>
            <a:off x="4148426" y="4356990"/>
            <a:ext cx="1219203"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200" b="1">
                <a:solidFill>
                  <a:srgbClr val="FFFFFF"/>
                </a:solidFill>
                <a:latin typeface="Arial" panose="020B0604020202020204" pitchFamily="34" charset="0"/>
                <a:ea typeface="Calibri"/>
                <a:cs typeface="Arial" panose="020B0604020202020204" pitchFamily="34" charset="0"/>
              </a:rPr>
              <a:t>Mobilizing Carbon Finance</a:t>
            </a:r>
            <a:endParaRPr lang="en-US" sz="1200" b="1">
              <a:latin typeface="Arial" panose="020B0604020202020204" pitchFamily="34" charset="0"/>
              <a:cs typeface="Arial" panose="020B0604020202020204" pitchFamily="34" charset="0"/>
            </a:endParaRPr>
          </a:p>
        </p:txBody>
      </p:sp>
      <p:sp>
        <p:nvSpPr>
          <p:cNvPr id="43" name="TextBox 42">
            <a:extLst>
              <a:ext uri="{FF2B5EF4-FFF2-40B4-BE49-F238E27FC236}">
                <a16:creationId xmlns:a16="http://schemas.microsoft.com/office/drawing/2014/main" id="{7F4E4955-E787-9B01-7CDB-1F93E006A6FB}"/>
              </a:ext>
            </a:extLst>
          </p:cNvPr>
          <p:cNvSpPr txBox="1"/>
          <p:nvPr/>
        </p:nvSpPr>
        <p:spPr>
          <a:xfrm>
            <a:off x="4148425" y="2812681"/>
            <a:ext cx="1219203"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200" b="1">
                <a:solidFill>
                  <a:srgbClr val="FFFFFF"/>
                </a:solidFill>
                <a:latin typeface="Arial" panose="020B0604020202020204" pitchFamily="34" charset="0"/>
                <a:ea typeface="Calibri"/>
                <a:cs typeface="Arial" panose="020B0604020202020204" pitchFamily="34" charset="0"/>
              </a:rPr>
              <a:t>Enabling Environment / TA</a:t>
            </a:r>
            <a:endParaRPr lang="en-US" sz="1200" b="1">
              <a:latin typeface="Arial" panose="020B0604020202020204" pitchFamily="34" charset="0"/>
              <a:cs typeface="Arial" panose="020B0604020202020204" pitchFamily="34" charset="0"/>
            </a:endParaRPr>
          </a:p>
        </p:txBody>
      </p:sp>
      <p:sp>
        <p:nvSpPr>
          <p:cNvPr id="44" name="TextBox 43">
            <a:extLst>
              <a:ext uri="{FF2B5EF4-FFF2-40B4-BE49-F238E27FC236}">
                <a16:creationId xmlns:a16="http://schemas.microsoft.com/office/drawing/2014/main" id="{0E576001-D78D-01EC-0FFD-AC9FAD1ADEE7}"/>
              </a:ext>
            </a:extLst>
          </p:cNvPr>
          <p:cNvSpPr txBox="1"/>
          <p:nvPr/>
        </p:nvSpPr>
        <p:spPr>
          <a:xfrm>
            <a:off x="5473137" y="3563814"/>
            <a:ext cx="1266094"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400" b="1">
                <a:solidFill>
                  <a:srgbClr val="FFFFFF"/>
                </a:solidFill>
                <a:latin typeface="Arial" panose="020B0604020202020204" pitchFamily="34" charset="0"/>
                <a:ea typeface="Calibri"/>
                <a:cs typeface="Arial" panose="020B0604020202020204" pitchFamily="34" charset="0"/>
              </a:rPr>
              <a:t>ASCENT Toolbox</a:t>
            </a:r>
            <a:endParaRPr lang="en-US" b="1">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70F9468B-15A0-1B09-01BE-306A2FFFC404}"/>
              </a:ext>
            </a:extLst>
          </p:cNvPr>
          <p:cNvSpPr txBox="1"/>
          <p:nvPr/>
        </p:nvSpPr>
        <p:spPr>
          <a:xfrm>
            <a:off x="7397887" y="1846209"/>
            <a:ext cx="4326176" cy="338554"/>
          </a:xfrm>
          <a:prstGeom prst="rect">
            <a:avLst/>
          </a:prstGeom>
        </p:spPr>
        <p:style>
          <a:lnRef idx="2">
            <a:schemeClr val="accent6"/>
          </a:lnRef>
          <a:fillRef idx="1">
            <a:schemeClr val="lt1"/>
          </a:fillRef>
          <a:effectRef idx="0">
            <a:schemeClr val="accent6"/>
          </a:effectRef>
          <a:fontRef idx="minor">
            <a:schemeClr val="dk1"/>
          </a:fontRef>
        </p:style>
        <p:txBody>
          <a:bodyPr wrap="square" lIns="91440" tIns="45720" rIns="91440" bIns="4572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r>
              <a:rPr lang="en-US" sz="1600" b="1">
                <a:solidFill>
                  <a:schemeClr val="accent6">
                    <a:lumMod val="50000"/>
                  </a:schemeClr>
                </a:solidFill>
                <a:latin typeface="Arial" panose="020B0604020202020204" pitchFamily="34" charset="0"/>
                <a:cs typeface="Arial" panose="020B0604020202020204" pitchFamily="34" charset="0"/>
              </a:rPr>
              <a:t>2. ASCENT Regional Financing Facilities </a:t>
            </a:r>
          </a:p>
        </p:txBody>
      </p:sp>
      <p:sp>
        <p:nvSpPr>
          <p:cNvPr id="5" name="TextBox 4">
            <a:extLst>
              <a:ext uri="{FF2B5EF4-FFF2-40B4-BE49-F238E27FC236}">
                <a16:creationId xmlns:a16="http://schemas.microsoft.com/office/drawing/2014/main" id="{585910D9-2429-999E-A57F-287442B96299}"/>
              </a:ext>
            </a:extLst>
          </p:cNvPr>
          <p:cNvSpPr txBox="1"/>
          <p:nvPr/>
        </p:nvSpPr>
        <p:spPr>
          <a:xfrm>
            <a:off x="7407079" y="5535425"/>
            <a:ext cx="4019079" cy="830997"/>
          </a:xfrm>
          <a:prstGeom prst="rect">
            <a:avLst/>
          </a:prstGeom>
        </p:spPr>
        <p:style>
          <a:lnRef idx="2">
            <a:schemeClr val="accent5"/>
          </a:lnRef>
          <a:fillRef idx="1">
            <a:schemeClr val="lt1"/>
          </a:fillRef>
          <a:effectRef idx="0">
            <a:schemeClr val="accent5"/>
          </a:effectRef>
          <a:fontRef idx="minor">
            <a:schemeClr val="dk1"/>
          </a:fontRef>
        </p:style>
        <p:txBody>
          <a:bodyPr wrap="square" lIns="91440" tIns="45720" rIns="91440" bIns="4572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r>
              <a:rPr lang="en-US" sz="1600" b="1">
                <a:solidFill>
                  <a:srgbClr val="1F769A"/>
                </a:solidFill>
                <a:latin typeface="Arial" panose="020B0604020202020204" pitchFamily="34" charset="0"/>
                <a:cs typeface="Arial" panose="020B0604020202020204" pitchFamily="34" charset="0"/>
              </a:rPr>
              <a:t>3. Country programs: </a:t>
            </a:r>
            <a:r>
              <a:rPr lang="en-US" sz="1600">
                <a:solidFill>
                  <a:srgbClr val="1F769A"/>
                </a:solidFill>
                <a:latin typeface="Arial" panose="020B0604020202020204" pitchFamily="34" charset="0"/>
                <a:cs typeface="Arial" panose="020B0604020202020204" pitchFamily="34" charset="0"/>
              </a:rPr>
              <a:t>IDA loans, credits or grants for grid and off-grid investment and related capacity strengthening</a:t>
            </a:r>
            <a:endParaRPr lang="en-US" sz="1600">
              <a:solidFill>
                <a:srgbClr val="1F769A"/>
              </a:solidFill>
              <a:latin typeface="Arial" panose="020B0604020202020204" pitchFamily="34" charset="0"/>
              <a:ea typeface="Calibri"/>
              <a:cs typeface="Arial" panose="020B0604020202020204" pitchFamily="34" charset="0"/>
            </a:endParaRPr>
          </a:p>
        </p:txBody>
      </p:sp>
      <p:sp>
        <p:nvSpPr>
          <p:cNvPr id="6" name="TextBox 5">
            <a:extLst>
              <a:ext uri="{FF2B5EF4-FFF2-40B4-BE49-F238E27FC236}">
                <a16:creationId xmlns:a16="http://schemas.microsoft.com/office/drawing/2014/main" id="{06763FD9-19CF-5221-59D8-5D8CCCC5DFCF}"/>
              </a:ext>
            </a:extLst>
          </p:cNvPr>
          <p:cNvSpPr txBox="1"/>
          <p:nvPr/>
        </p:nvSpPr>
        <p:spPr>
          <a:xfrm>
            <a:off x="213173" y="3374734"/>
            <a:ext cx="3887126" cy="584775"/>
          </a:xfrm>
          <a:prstGeom prst="rect">
            <a:avLst/>
          </a:prstGeom>
        </p:spPr>
        <p:style>
          <a:lnRef idx="2">
            <a:schemeClr val="accent5"/>
          </a:lnRef>
          <a:fillRef idx="1">
            <a:schemeClr val="lt1"/>
          </a:fillRef>
          <a:effectRef idx="0">
            <a:schemeClr val="accent5"/>
          </a:effectRef>
          <a:fontRef idx="minor">
            <a:schemeClr val="dk1"/>
          </a:fontRef>
        </p:style>
        <p:txBody>
          <a:bodyPr wrap="square" lIns="91440" tIns="45720" rIns="91440" bIns="4572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r>
              <a:rPr lang="en-US" sz="1600" b="1">
                <a:solidFill>
                  <a:srgbClr val="1F769A"/>
                </a:solidFill>
                <a:latin typeface="Arial" panose="020B0604020202020204" pitchFamily="34" charset="0"/>
                <a:ea typeface="Calibri" panose="020F0502020204030204"/>
                <a:cs typeface="Arial" panose="020B0604020202020204" pitchFamily="34" charset="0"/>
              </a:rPr>
              <a:t>1. ASCENT COMESA: Regional Energy Access Acceleration Platform</a:t>
            </a:r>
          </a:p>
        </p:txBody>
      </p:sp>
      <p:pic>
        <p:nvPicPr>
          <p:cNvPr id="7" name="Picture 2" descr="Join Forces to Support Growth-Stage Companies- PFG">
            <a:extLst>
              <a:ext uri="{FF2B5EF4-FFF2-40B4-BE49-F238E27FC236}">
                <a16:creationId xmlns:a16="http://schemas.microsoft.com/office/drawing/2014/main" id="{D91CECEE-58D7-2969-4360-3AE8C8C44C1B}"/>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0208112" y="2368666"/>
            <a:ext cx="632949" cy="595716"/>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descr="Multilateral Investment Guarantee Agency (MIGA) Vector Logo ...">
            <a:extLst>
              <a:ext uri="{FF2B5EF4-FFF2-40B4-BE49-F238E27FC236}">
                <a16:creationId xmlns:a16="http://schemas.microsoft.com/office/drawing/2014/main" id="{7F1604D6-6A64-742D-DD08-4B8A3E18662C}"/>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0961486" y="2310973"/>
            <a:ext cx="642302" cy="602609"/>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69B428BF-F6A4-6366-60F4-452061BE107E}"/>
              </a:ext>
            </a:extLst>
          </p:cNvPr>
          <p:cNvSpPr txBox="1"/>
          <p:nvPr/>
        </p:nvSpPr>
        <p:spPr>
          <a:xfrm>
            <a:off x="8398259" y="2461410"/>
            <a:ext cx="1817537" cy="307777"/>
          </a:xfrm>
          <a:prstGeom prst="rect">
            <a:avLst/>
          </a:prstGeom>
          <a:noFill/>
        </p:spPr>
        <p:txBody>
          <a:bodyPr wrap="square">
            <a:spAutoFit/>
          </a:bodyPr>
          <a:lstStyle/>
          <a:p>
            <a:pPr algn="r"/>
            <a:r>
              <a:rPr lang="en-US" sz="1400">
                <a:solidFill>
                  <a:schemeClr val="tx1"/>
                </a:solidFill>
                <a:latin typeface="Arial" panose="020B0604020202020204" pitchFamily="34" charset="0"/>
                <a:cs typeface="Arial" panose="020B0604020202020204" pitchFamily="34" charset="0"/>
              </a:rPr>
              <a:t>collaboration with:</a:t>
            </a:r>
          </a:p>
        </p:txBody>
      </p:sp>
    </p:spTree>
    <p:extLst>
      <p:ext uri="{BB962C8B-B14F-4D97-AF65-F5344CB8AC3E}">
        <p14:creationId xmlns:p14="http://schemas.microsoft.com/office/powerpoint/2010/main" val="18669487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6351A3-FA1C-F216-8D80-BF33A9FAFD1A}"/>
            </a:ext>
          </a:extLst>
        </p:cNvPr>
        <p:cNvGrpSpPr/>
        <p:nvPr/>
      </p:nvGrpSpPr>
      <p:grpSpPr>
        <a:xfrm>
          <a:off x="0" y="0"/>
          <a:ext cx="0" cy="0"/>
          <a:chOff x="0" y="0"/>
          <a:chExt cx="0" cy="0"/>
        </a:xfrm>
      </p:grpSpPr>
      <p:sp>
        <p:nvSpPr>
          <p:cNvPr id="10" name="Rechteck: abgerundete Ecken 9">
            <a:extLst>
              <a:ext uri="{FF2B5EF4-FFF2-40B4-BE49-F238E27FC236}">
                <a16:creationId xmlns:a16="http://schemas.microsoft.com/office/drawing/2014/main" id="{6639A838-AA9E-B9BC-C384-68800F5F8822}"/>
              </a:ext>
            </a:extLst>
          </p:cNvPr>
          <p:cNvSpPr/>
          <p:nvPr/>
        </p:nvSpPr>
        <p:spPr>
          <a:xfrm>
            <a:off x="8221205" y="1324732"/>
            <a:ext cx="3367271" cy="4707745"/>
          </a:xfrm>
          <a:prstGeom prst="roundRect">
            <a:avLst>
              <a:gd name="adj" fmla="val 10077"/>
            </a:avLst>
          </a:prstGeom>
          <a:solidFill>
            <a:schemeClr val="bg1">
              <a:lumMod val="95000"/>
              <a:alpha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US" sz="1800">
              <a:solidFill>
                <a:schemeClr val="tx1"/>
              </a:solidFill>
              <a:latin typeface="Arial" panose="020B0604020202020204" pitchFamily="34" charset="0"/>
              <a:cs typeface="Arial" panose="020B0604020202020204" pitchFamily="34" charset="0"/>
            </a:endParaRPr>
          </a:p>
        </p:txBody>
      </p:sp>
      <p:sp>
        <p:nvSpPr>
          <p:cNvPr id="9" name="Rechteck: abgerundete Ecken 8">
            <a:extLst>
              <a:ext uri="{FF2B5EF4-FFF2-40B4-BE49-F238E27FC236}">
                <a16:creationId xmlns:a16="http://schemas.microsoft.com/office/drawing/2014/main" id="{E8FD021B-E8D0-B50E-7C63-3439F81E2749}"/>
              </a:ext>
            </a:extLst>
          </p:cNvPr>
          <p:cNvSpPr/>
          <p:nvPr/>
        </p:nvSpPr>
        <p:spPr>
          <a:xfrm>
            <a:off x="4338546" y="1324733"/>
            <a:ext cx="3367271" cy="4707745"/>
          </a:xfrm>
          <a:prstGeom prst="roundRect">
            <a:avLst>
              <a:gd name="adj" fmla="val 10077"/>
            </a:avLst>
          </a:prstGeom>
          <a:solidFill>
            <a:schemeClr val="bg1">
              <a:lumMod val="95000"/>
              <a:alpha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US" sz="1800">
              <a:solidFill>
                <a:schemeClr val="tx1"/>
              </a:solidFill>
              <a:latin typeface="Arial" panose="020B0604020202020204" pitchFamily="34" charset="0"/>
              <a:cs typeface="Arial" panose="020B0604020202020204" pitchFamily="34" charset="0"/>
            </a:endParaRPr>
          </a:p>
        </p:txBody>
      </p:sp>
      <p:sp>
        <p:nvSpPr>
          <p:cNvPr id="8" name="Rechteck: abgerundete Ecken 7">
            <a:extLst>
              <a:ext uri="{FF2B5EF4-FFF2-40B4-BE49-F238E27FC236}">
                <a16:creationId xmlns:a16="http://schemas.microsoft.com/office/drawing/2014/main" id="{EE068861-E2A1-D390-CAA1-2F7CB65CBB0B}"/>
              </a:ext>
            </a:extLst>
          </p:cNvPr>
          <p:cNvSpPr/>
          <p:nvPr/>
        </p:nvSpPr>
        <p:spPr>
          <a:xfrm>
            <a:off x="546357" y="1312320"/>
            <a:ext cx="3458513" cy="4707745"/>
          </a:xfrm>
          <a:prstGeom prst="roundRect">
            <a:avLst>
              <a:gd name="adj" fmla="val 10077"/>
            </a:avLst>
          </a:prstGeom>
          <a:solidFill>
            <a:schemeClr val="bg1">
              <a:lumMod val="95000"/>
              <a:alpha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US" sz="1800">
              <a:solidFill>
                <a:schemeClr val="tx1"/>
              </a:solidFill>
              <a:latin typeface="Arial" panose="020B0604020202020204" pitchFamily="34" charset="0"/>
              <a:cs typeface="Arial" panose="020B0604020202020204" pitchFamily="34" charset="0"/>
            </a:endParaRPr>
          </a:p>
        </p:txBody>
      </p:sp>
      <p:sp>
        <p:nvSpPr>
          <p:cNvPr id="22" name="TextBox 21">
            <a:extLst>
              <a:ext uri="{FF2B5EF4-FFF2-40B4-BE49-F238E27FC236}">
                <a16:creationId xmlns:a16="http://schemas.microsoft.com/office/drawing/2014/main" id="{D1D0E18F-D8FF-FAC4-8E72-786CB390F5D4}"/>
              </a:ext>
            </a:extLst>
          </p:cNvPr>
          <p:cNvSpPr txBox="1"/>
          <p:nvPr/>
        </p:nvSpPr>
        <p:spPr>
          <a:xfrm>
            <a:off x="8318580" y="2686229"/>
            <a:ext cx="2900432" cy="830997"/>
          </a:xfrm>
          <a:prstGeom prst="rect">
            <a:avLst/>
          </a:prstGeom>
          <a:noFill/>
        </p:spPr>
        <p:txBody>
          <a:bodyPr wrap="square" lIns="91440" tIns="45720" rIns="91440" bIns="45720" anchor="t">
            <a:spAutoFit/>
          </a:bodyPr>
          <a:lstStyle/>
          <a:p>
            <a:pPr lvl="0" algn="ctr"/>
            <a:r>
              <a:rPr lang="en-US" sz="1600" b="1">
                <a:latin typeface="Arial" panose="020B0604020202020204" pitchFamily="34" charset="0"/>
                <a:ea typeface="Calibri" panose="020F0502020204030204" pitchFamily="34" charset="0"/>
                <a:cs typeface="Arial" panose="020B0604020202020204" pitchFamily="34" charset="0"/>
              </a:rPr>
              <a:t>Scaling Distributed Renewables and Clean Cooking</a:t>
            </a:r>
          </a:p>
        </p:txBody>
      </p:sp>
      <p:sp>
        <p:nvSpPr>
          <p:cNvPr id="26" name="TextBox 25">
            <a:extLst>
              <a:ext uri="{FF2B5EF4-FFF2-40B4-BE49-F238E27FC236}">
                <a16:creationId xmlns:a16="http://schemas.microsoft.com/office/drawing/2014/main" id="{8B12703B-1077-4E8D-15C1-64573FDD7F6D}"/>
              </a:ext>
            </a:extLst>
          </p:cNvPr>
          <p:cNvSpPr txBox="1"/>
          <p:nvPr/>
        </p:nvSpPr>
        <p:spPr>
          <a:xfrm>
            <a:off x="679668" y="2680510"/>
            <a:ext cx="3173750" cy="830997"/>
          </a:xfrm>
          <a:prstGeom prst="rect">
            <a:avLst/>
          </a:prstGeom>
          <a:noFill/>
        </p:spPr>
        <p:txBody>
          <a:bodyPr wrap="square">
            <a:spAutoFit/>
          </a:bodyPr>
          <a:lstStyle/>
          <a:p>
            <a:pPr algn="ctr"/>
            <a:r>
              <a:rPr lang="en-US" sz="1600" b="1">
                <a:effectLst/>
                <a:latin typeface="Arial" panose="020B0604020202020204" pitchFamily="34" charset="0"/>
                <a:ea typeface="Calibri" panose="020F0502020204030204" pitchFamily="34" charset="0"/>
                <a:cs typeface="Arial" panose="020B0604020202020204" pitchFamily="34" charset="0"/>
              </a:rPr>
              <a:t>Regional and National Platforms to Accelerate Energy Access</a:t>
            </a:r>
            <a:endParaRPr lang="es-419" sz="1600" b="1">
              <a:effectLst/>
              <a:latin typeface="Arial" panose="020B0604020202020204" pitchFamily="34" charset="0"/>
              <a:ea typeface="Calibri" panose="020F0502020204030204" pitchFamily="34" charset="0"/>
              <a:cs typeface="Arial" panose="020B0604020202020204" pitchFamily="34" charset="0"/>
            </a:endParaRPr>
          </a:p>
        </p:txBody>
      </p:sp>
      <p:sp>
        <p:nvSpPr>
          <p:cNvPr id="27" name="TextBox 26">
            <a:extLst>
              <a:ext uri="{FF2B5EF4-FFF2-40B4-BE49-F238E27FC236}">
                <a16:creationId xmlns:a16="http://schemas.microsoft.com/office/drawing/2014/main" id="{7E27489F-DDFB-B3D0-9E44-DD0808BD5B85}"/>
              </a:ext>
            </a:extLst>
          </p:cNvPr>
          <p:cNvSpPr txBox="1"/>
          <p:nvPr/>
        </p:nvSpPr>
        <p:spPr>
          <a:xfrm>
            <a:off x="4660960" y="2686229"/>
            <a:ext cx="2559729" cy="584775"/>
          </a:xfrm>
          <a:prstGeom prst="rect">
            <a:avLst/>
          </a:prstGeom>
          <a:noFill/>
        </p:spPr>
        <p:txBody>
          <a:bodyPr wrap="square" lIns="91440" tIns="45720" rIns="91440" bIns="45720" anchor="t">
            <a:spAutoFit/>
          </a:bodyPr>
          <a:lstStyle>
            <a:defPPr>
              <a:defRPr lang="en-US"/>
            </a:defPPr>
            <a:lvl1pPr>
              <a:defRPr sz="1700">
                <a:solidFill>
                  <a:schemeClr val="bg1"/>
                </a:solidFill>
                <a:latin typeface="Franklin Gothic Book" panose="020B0503020102020204" pitchFamily="34" charset="0"/>
                <a:ea typeface="HGGothicE" panose="020B0909000000000000" pitchFamily="49" charset="-128"/>
                <a:cs typeface="Tahoma" panose="020B0604030504040204" pitchFamily="34" charset="0"/>
              </a:defRPr>
            </a:lvl1pPr>
          </a:lstStyle>
          <a:p>
            <a:pPr lvl="0" algn="ctr"/>
            <a:r>
              <a:rPr lang="en-US" sz="1600" b="1">
                <a:solidFill>
                  <a:schemeClr val="tx1"/>
                </a:solidFill>
                <a:latin typeface="Arial" panose="020B0604020202020204" pitchFamily="34" charset="0"/>
                <a:ea typeface="Calibri" panose="020F0502020204030204" pitchFamily="34" charset="0"/>
                <a:cs typeface="Arial" panose="020B0604020202020204" pitchFamily="34" charset="0"/>
              </a:rPr>
              <a:t>Expanding Grid Electrification</a:t>
            </a:r>
          </a:p>
        </p:txBody>
      </p:sp>
      <p:sp>
        <p:nvSpPr>
          <p:cNvPr id="31" name="TextBox 30">
            <a:extLst>
              <a:ext uri="{FF2B5EF4-FFF2-40B4-BE49-F238E27FC236}">
                <a16:creationId xmlns:a16="http://schemas.microsoft.com/office/drawing/2014/main" id="{B2D464DB-60A1-2227-98C4-BE5460CFB52D}"/>
              </a:ext>
            </a:extLst>
          </p:cNvPr>
          <p:cNvSpPr txBox="1"/>
          <p:nvPr/>
        </p:nvSpPr>
        <p:spPr>
          <a:xfrm>
            <a:off x="8253531" y="3534383"/>
            <a:ext cx="3030530" cy="2323713"/>
          </a:xfrm>
          <a:prstGeom prst="rect">
            <a:avLst/>
          </a:prstGeom>
          <a:noFill/>
        </p:spPr>
        <p:txBody>
          <a:bodyPr wrap="square" lIns="91440" tIns="45720" rIns="91440" bIns="45720" anchor="t">
            <a:spAutoFit/>
          </a:bodyPr>
          <a:lstStyle/>
          <a:p>
            <a:pPr marL="285750" lvl="0" indent="-144000">
              <a:spcBef>
                <a:spcPts val="600"/>
              </a:spcBef>
              <a:buFont typeface="Arial" panose="020B0604020202020204" pitchFamily="34" charset="0"/>
              <a:buChar char="•"/>
            </a:pPr>
            <a:r>
              <a:rPr lang="en-US" sz="1400">
                <a:latin typeface="Arial" panose="020B0604020202020204" pitchFamily="34" charset="0"/>
                <a:ea typeface="Calibri" panose="020F0502020204030204" pitchFamily="34" charset="0"/>
                <a:cs typeface="Arial" panose="020B0604020202020204" pitchFamily="34" charset="0"/>
              </a:rPr>
              <a:t>Expand energy access with </a:t>
            </a:r>
            <a:r>
              <a:rPr lang="en-US" sz="1400" b="1">
                <a:latin typeface="Arial" panose="020B0604020202020204" pitchFamily="34" charset="0"/>
                <a:ea typeface="Calibri" panose="020F0502020204030204" pitchFamily="34" charset="0"/>
                <a:cs typeface="Arial" panose="020B0604020202020204" pitchFamily="34" charset="0"/>
              </a:rPr>
              <a:t>DREs and clean cooking technologies</a:t>
            </a:r>
            <a:r>
              <a:rPr lang="en-US" sz="1400">
                <a:latin typeface="Arial" panose="020B0604020202020204" pitchFamily="34" charset="0"/>
                <a:ea typeface="Calibri" panose="020F0502020204030204" pitchFamily="34" charset="0"/>
                <a:cs typeface="Arial" panose="020B0604020202020204" pitchFamily="34" charset="0"/>
              </a:rPr>
              <a:t>, including health care facilities and schools </a:t>
            </a:r>
            <a:r>
              <a:rPr lang="en-US" sz="1400" b="1">
                <a:latin typeface="Arial" panose="020B0604020202020204" pitchFamily="34" charset="0"/>
                <a:ea typeface="Calibri" panose="020F0502020204030204" pitchFamily="34" charset="0"/>
                <a:cs typeface="Arial" panose="020B0604020202020204" pitchFamily="34" charset="0"/>
              </a:rPr>
              <a:t>(DRE least cost technology </a:t>
            </a:r>
            <a:r>
              <a:rPr lang="en-US" sz="1400">
                <a:latin typeface="Arial" panose="020B0604020202020204" pitchFamily="34" charset="0"/>
                <a:ea typeface="Calibri" panose="020F0502020204030204" pitchFamily="34" charset="0"/>
                <a:cs typeface="Arial" panose="020B0604020202020204" pitchFamily="34" charset="0"/>
              </a:rPr>
              <a:t>for 50% of households)</a:t>
            </a:r>
          </a:p>
          <a:p>
            <a:pPr marL="285750" lvl="0" indent="-144000">
              <a:spcBef>
                <a:spcPts val="600"/>
              </a:spcBef>
              <a:buFont typeface="Arial" panose="020B0604020202020204" pitchFamily="34" charset="0"/>
              <a:buChar char="•"/>
            </a:pPr>
            <a:r>
              <a:rPr lang="en-US" sz="1400">
                <a:latin typeface="Arial" panose="020B0604020202020204" pitchFamily="34" charset="0"/>
                <a:ea typeface="Calibri" panose="020F0502020204030204" pitchFamily="34" charset="0"/>
                <a:cs typeface="Arial" panose="020B0604020202020204" pitchFamily="34" charset="0"/>
              </a:rPr>
              <a:t>Developing </a:t>
            </a:r>
            <a:r>
              <a:rPr lang="en-US" sz="1400" b="1">
                <a:latin typeface="Arial" panose="020B0604020202020204" pitchFamily="34" charset="0"/>
                <a:ea typeface="Calibri" panose="020F0502020204030204" pitchFamily="34" charset="0"/>
                <a:cs typeface="Arial" panose="020B0604020202020204" pitchFamily="34" charset="0"/>
              </a:rPr>
              <a:t>financing solutions for scale  </a:t>
            </a:r>
            <a:r>
              <a:rPr lang="en-US" sz="1400">
                <a:latin typeface="Arial" panose="020B0604020202020204" pitchFamily="34" charset="0"/>
                <a:ea typeface="Calibri" panose="020F0502020204030204" pitchFamily="34" charset="0"/>
                <a:cs typeface="Arial" panose="020B0604020202020204" pitchFamily="34" charset="0"/>
              </a:rPr>
              <a:t>and to support home-grown innovation and  mobilize private capital</a:t>
            </a:r>
          </a:p>
        </p:txBody>
      </p:sp>
      <p:sp>
        <p:nvSpPr>
          <p:cNvPr id="32" name="TextBox 31">
            <a:extLst>
              <a:ext uri="{FF2B5EF4-FFF2-40B4-BE49-F238E27FC236}">
                <a16:creationId xmlns:a16="http://schemas.microsoft.com/office/drawing/2014/main" id="{5AE2BB83-9A36-6B34-7764-E9F6CF68CDB8}"/>
              </a:ext>
            </a:extLst>
          </p:cNvPr>
          <p:cNvSpPr txBox="1"/>
          <p:nvPr/>
        </p:nvSpPr>
        <p:spPr>
          <a:xfrm>
            <a:off x="4552285" y="3534383"/>
            <a:ext cx="2924682" cy="2262158"/>
          </a:xfrm>
          <a:prstGeom prst="rect">
            <a:avLst/>
          </a:prstGeom>
          <a:noFill/>
        </p:spPr>
        <p:txBody>
          <a:bodyPr wrap="square" lIns="91440" tIns="45720" rIns="91440" bIns="45720" anchor="t">
            <a:spAutoFit/>
          </a:bodyPr>
          <a:lstStyle/>
          <a:p>
            <a:pPr marL="285750" lvl="0" indent="-144000">
              <a:spcBef>
                <a:spcPts val="600"/>
              </a:spcBef>
              <a:buFont typeface="Arial" panose="020B0604020202020204" pitchFamily="34" charset="0"/>
              <a:buChar char="•"/>
            </a:pPr>
            <a:r>
              <a:rPr lang="en-US" sz="1400" b="1">
                <a:latin typeface="Arial" panose="020B0604020202020204" pitchFamily="34" charset="0"/>
                <a:ea typeface="Calibri" panose="020F0502020204030204" pitchFamily="34" charset="0"/>
                <a:cs typeface="Arial" panose="020B0604020202020204" pitchFamily="34" charset="0"/>
              </a:rPr>
              <a:t>Grid densification and</a:t>
            </a:r>
            <a:r>
              <a:rPr lang="en-US" sz="1400">
                <a:latin typeface="Arial" panose="020B0604020202020204" pitchFamily="34" charset="0"/>
                <a:ea typeface="Calibri" panose="020F0502020204030204" pitchFamily="34" charset="0"/>
                <a:cs typeface="Arial" panose="020B0604020202020204" pitchFamily="34" charset="0"/>
              </a:rPr>
              <a:t> </a:t>
            </a:r>
            <a:r>
              <a:rPr lang="en-US" sz="1400" b="1">
                <a:latin typeface="Arial" panose="020B0604020202020204" pitchFamily="34" charset="0"/>
                <a:ea typeface="Calibri" panose="020F0502020204030204" pitchFamily="34" charset="0"/>
                <a:cs typeface="Arial" panose="020B0604020202020204" pitchFamily="34" charset="0"/>
              </a:rPr>
              <a:t>expansion</a:t>
            </a:r>
            <a:r>
              <a:rPr lang="en-US" sz="1400">
                <a:latin typeface="Arial" panose="020B0604020202020204" pitchFamily="34" charset="0"/>
                <a:ea typeface="Calibri" panose="020F0502020204030204" pitchFamily="34" charset="0"/>
                <a:cs typeface="Arial" panose="020B0604020202020204" pitchFamily="34" charset="0"/>
              </a:rPr>
              <a:t>, grid strengthening and VRE integration investments</a:t>
            </a:r>
          </a:p>
          <a:p>
            <a:pPr marL="285750" indent="-144000">
              <a:spcBef>
                <a:spcPts val="600"/>
              </a:spcBef>
              <a:buFont typeface="Arial" panose="020B0604020202020204" pitchFamily="34" charset="0"/>
              <a:buChar char="•"/>
            </a:pPr>
            <a:r>
              <a:rPr lang="en-US" sz="1400" b="1">
                <a:latin typeface="Arial" panose="020B0604020202020204" pitchFamily="34" charset="0"/>
                <a:ea typeface="Calibri" panose="020F0502020204030204" pitchFamily="34" charset="0"/>
                <a:cs typeface="Arial" panose="020B0604020202020204" pitchFamily="34" charset="0"/>
              </a:rPr>
              <a:t>Cross-border electrification </a:t>
            </a:r>
            <a:r>
              <a:rPr lang="en-US" sz="1400">
                <a:latin typeface="Arial" panose="020B0604020202020204" pitchFamily="34" charset="0"/>
                <a:ea typeface="Calibri" panose="020F0502020204030204" pitchFamily="34" charset="0"/>
                <a:cs typeface="Arial" panose="020B0604020202020204" pitchFamily="34" charset="0"/>
              </a:rPr>
              <a:t>in remote, border areas</a:t>
            </a:r>
          </a:p>
          <a:p>
            <a:pPr marL="285750" lvl="0" indent="-144000">
              <a:spcBef>
                <a:spcPts val="600"/>
              </a:spcBef>
              <a:buFont typeface="Arial" panose="020B0604020202020204" pitchFamily="34" charset="0"/>
              <a:buChar char="•"/>
            </a:pPr>
            <a:r>
              <a:rPr lang="en-US" sz="1400">
                <a:latin typeface="Arial" panose="020B0604020202020204" pitchFamily="34" charset="0"/>
                <a:ea typeface="Calibri" panose="020F0502020204030204" pitchFamily="34" charset="0"/>
                <a:cs typeface="Arial" panose="020B0604020202020204" pitchFamily="34" charset="0"/>
              </a:rPr>
              <a:t>Utility strengthening, including </a:t>
            </a:r>
            <a:r>
              <a:rPr lang="en-US" sz="1400" b="1">
                <a:latin typeface="Arial" panose="020B0604020202020204" pitchFamily="34" charset="0"/>
                <a:ea typeface="Calibri" panose="020F0502020204030204" pitchFamily="34" charset="0"/>
                <a:cs typeface="Arial" panose="020B0604020202020204" pitchFamily="34" charset="0"/>
              </a:rPr>
              <a:t>digitization and improved climate resilience</a:t>
            </a:r>
          </a:p>
        </p:txBody>
      </p:sp>
      <p:sp>
        <p:nvSpPr>
          <p:cNvPr id="33" name="TextBox 32">
            <a:extLst>
              <a:ext uri="{FF2B5EF4-FFF2-40B4-BE49-F238E27FC236}">
                <a16:creationId xmlns:a16="http://schemas.microsoft.com/office/drawing/2014/main" id="{23F8F292-176F-1219-FD71-5A746660F701}"/>
              </a:ext>
            </a:extLst>
          </p:cNvPr>
          <p:cNvSpPr txBox="1"/>
          <p:nvPr/>
        </p:nvSpPr>
        <p:spPr>
          <a:xfrm>
            <a:off x="773353" y="3534383"/>
            <a:ext cx="2962463" cy="2400657"/>
          </a:xfrm>
          <a:prstGeom prst="rect">
            <a:avLst/>
          </a:prstGeom>
          <a:noFill/>
        </p:spPr>
        <p:txBody>
          <a:bodyPr wrap="square" lIns="91440" tIns="45720" rIns="91440" bIns="45720" anchor="t">
            <a:spAutoFit/>
          </a:bodyPr>
          <a:lstStyle/>
          <a:p>
            <a:pPr marL="285750" lvl="0" indent="-144000">
              <a:spcBef>
                <a:spcPts val="600"/>
              </a:spcBef>
              <a:buFont typeface="Arial" panose="020B0604020202020204" pitchFamily="34" charset="0"/>
              <a:buChar char="•"/>
            </a:pPr>
            <a:r>
              <a:rPr lang="en-US" sz="1400" b="1">
                <a:latin typeface="Arial" panose="020B0604020202020204" pitchFamily="34" charset="0"/>
                <a:ea typeface="Calibri" panose="020F0502020204030204" pitchFamily="34" charset="0"/>
                <a:cs typeface="Arial" panose="020B0604020202020204" pitchFamily="34" charset="0"/>
              </a:rPr>
              <a:t>Regional implementation alignment and support </a:t>
            </a:r>
            <a:r>
              <a:rPr lang="en-US" sz="1400">
                <a:latin typeface="Arial" panose="020B0604020202020204" pitchFamily="34" charset="0"/>
                <a:ea typeface="Calibri" panose="020F0502020204030204" pitchFamily="34" charset="0"/>
                <a:cs typeface="Arial" panose="020B0604020202020204" pitchFamily="34" charset="0"/>
              </a:rPr>
              <a:t>for enabling economies of scale</a:t>
            </a:r>
          </a:p>
          <a:p>
            <a:pPr marL="285750" lvl="0" indent="-144000">
              <a:spcBef>
                <a:spcPts val="600"/>
              </a:spcBef>
              <a:buFont typeface="Arial" panose="020B0604020202020204" pitchFamily="34" charset="0"/>
              <a:buChar char="•"/>
            </a:pPr>
            <a:r>
              <a:rPr lang="en-US" sz="1400" b="1">
                <a:latin typeface="Arial" panose="020B0604020202020204" pitchFamily="34" charset="0"/>
                <a:ea typeface="Calibri" panose="020F0502020204030204" pitchFamily="34" charset="0"/>
                <a:cs typeface="Arial" panose="020B0604020202020204" pitchFamily="34" charset="0"/>
              </a:rPr>
              <a:t>Harmonization of policy and regulatory frameworks </a:t>
            </a:r>
            <a:r>
              <a:rPr lang="en-US" sz="1400">
                <a:latin typeface="Arial" panose="020B0604020202020204" pitchFamily="34" charset="0"/>
                <a:ea typeface="Calibri" panose="020F0502020204030204" pitchFamily="34" charset="0"/>
                <a:cs typeface="Arial" panose="020B0604020202020204" pitchFamily="34" charset="0"/>
              </a:rPr>
              <a:t>by adopting best practices </a:t>
            </a:r>
          </a:p>
          <a:p>
            <a:pPr marL="285750" lvl="0" indent="-144000">
              <a:spcBef>
                <a:spcPts val="600"/>
              </a:spcBef>
              <a:buFont typeface="Arial" panose="020B0604020202020204" pitchFamily="34" charset="0"/>
              <a:buChar char="•"/>
            </a:pPr>
            <a:r>
              <a:rPr lang="en-US" sz="1400" b="1">
                <a:latin typeface="Arial" panose="020B0604020202020204" pitchFamily="34" charset="0"/>
                <a:ea typeface="Calibri" panose="020F0502020204030204" pitchFamily="34" charset="0"/>
                <a:cs typeface="Arial" panose="020B0604020202020204" pitchFamily="34" charset="0"/>
              </a:rPr>
              <a:t>Digitalization</a:t>
            </a:r>
            <a:r>
              <a:rPr lang="en-US" sz="1400">
                <a:latin typeface="Arial" panose="020B0604020202020204" pitchFamily="34" charset="0"/>
                <a:ea typeface="Calibri" panose="020F0502020204030204" pitchFamily="34" charset="0"/>
                <a:cs typeface="Arial" panose="020B0604020202020204" pitchFamily="34" charset="0"/>
              </a:rPr>
              <a:t> of planning, processes and MRV and </a:t>
            </a:r>
            <a:r>
              <a:rPr lang="en-US" sz="1400" b="1">
                <a:latin typeface="Arial" panose="020B0604020202020204" pitchFamily="34" charset="0"/>
                <a:ea typeface="Calibri" panose="020F0502020204030204" pitchFamily="34" charset="0"/>
                <a:cs typeface="Arial" panose="020B0604020202020204" pitchFamily="34" charset="0"/>
              </a:rPr>
              <a:t>mobilizing financing at regional scale</a:t>
            </a:r>
            <a:endParaRPr lang="en-US" sz="1400">
              <a:latin typeface="Arial" panose="020B0604020202020204" pitchFamily="34" charset="0"/>
              <a:ea typeface="Calibri" panose="020F0502020204030204" pitchFamily="34" charset="0"/>
              <a:cs typeface="Arial" panose="020B0604020202020204" pitchFamily="34" charset="0"/>
            </a:endParaRPr>
          </a:p>
        </p:txBody>
      </p:sp>
      <p:sp>
        <p:nvSpPr>
          <p:cNvPr id="3" name="Right Brace 16">
            <a:extLst>
              <a:ext uri="{FF2B5EF4-FFF2-40B4-BE49-F238E27FC236}">
                <a16:creationId xmlns:a16="http://schemas.microsoft.com/office/drawing/2014/main" id="{4E0A48E1-2F88-417E-BDDB-68A5A8CECFFC}"/>
              </a:ext>
            </a:extLst>
          </p:cNvPr>
          <p:cNvSpPr/>
          <p:nvPr/>
        </p:nvSpPr>
        <p:spPr>
          <a:xfrm rot="5400000">
            <a:off x="5839745" y="722932"/>
            <a:ext cx="394103" cy="10980880"/>
          </a:xfrm>
          <a:prstGeom prst="rightBrace">
            <a:avLst>
              <a:gd name="adj1" fmla="val 62658"/>
              <a:gd name="adj2" fmla="val 48619"/>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latin typeface="Arial" panose="020B0604020202020204" pitchFamily="34" charset="0"/>
              <a:ea typeface="Calibri" panose="020F0502020204030204" pitchFamily="34" charset="0"/>
              <a:cs typeface="Arial" panose="020B0604020202020204" pitchFamily="34" charset="0"/>
            </a:endParaRPr>
          </a:p>
        </p:txBody>
      </p:sp>
      <p:sp>
        <p:nvSpPr>
          <p:cNvPr id="4" name="TextBox 9">
            <a:extLst>
              <a:ext uri="{FF2B5EF4-FFF2-40B4-BE49-F238E27FC236}">
                <a16:creationId xmlns:a16="http://schemas.microsoft.com/office/drawing/2014/main" id="{16A3C7A8-4661-87E7-264F-E8F3B09142C4}"/>
              </a:ext>
            </a:extLst>
          </p:cNvPr>
          <p:cNvSpPr txBox="1"/>
          <p:nvPr/>
        </p:nvSpPr>
        <p:spPr>
          <a:xfrm>
            <a:off x="1792531" y="6410422"/>
            <a:ext cx="8444190" cy="338554"/>
          </a:xfrm>
          <a:prstGeom prst="rect">
            <a:avLst/>
          </a:prstGeom>
          <a:noFill/>
        </p:spPr>
        <p:txBody>
          <a:bodyPr wrap="square">
            <a:spAutoFit/>
          </a:bodyPr>
          <a:lstStyle/>
          <a:p>
            <a:r>
              <a:rPr lang="en-US" sz="1600" b="1">
                <a:solidFill>
                  <a:srgbClr val="316886"/>
                </a:solidFill>
                <a:latin typeface="Arial" panose="020B0604020202020204" pitchFamily="34" charset="0"/>
                <a:cs typeface="Arial" panose="020B0604020202020204" pitchFamily="34" charset="0"/>
              </a:rPr>
              <a:t>Implementation via country programs + regional platforms</a:t>
            </a:r>
            <a:r>
              <a:rPr lang="en-US" sz="1600">
                <a:solidFill>
                  <a:srgbClr val="316886"/>
                </a:solidFill>
                <a:latin typeface="Arial" panose="020B0604020202020204" pitchFamily="34" charset="0"/>
                <a:cs typeface="Arial" panose="020B0604020202020204" pitchFamily="34" charset="0"/>
              </a:rPr>
              <a:t>, reinforcing each other</a:t>
            </a:r>
            <a:endParaRPr lang="de-DE" sz="1600">
              <a:solidFill>
                <a:srgbClr val="316886"/>
              </a:solidFill>
              <a:latin typeface="Arial" panose="020B0604020202020204" pitchFamily="34" charset="0"/>
              <a:cs typeface="Arial" panose="020B0604020202020204" pitchFamily="34" charset="0"/>
            </a:endParaRPr>
          </a:p>
        </p:txBody>
      </p:sp>
      <p:pic>
        <p:nvPicPr>
          <p:cNvPr id="14" name="Grafik 13" descr="Ein Bild, das Himmel, Mast, draußen, Turm enthält.&#10;&#10;Automatisch generierte Beschreibung">
            <a:extLst>
              <a:ext uri="{FF2B5EF4-FFF2-40B4-BE49-F238E27FC236}">
                <a16:creationId xmlns:a16="http://schemas.microsoft.com/office/drawing/2014/main" id="{5DF06516-7756-B494-3A20-3238F552136E}"/>
              </a:ext>
            </a:extLst>
          </p:cNvPr>
          <p:cNvPicPr>
            <a:picLocks noChangeAspect="1"/>
          </p:cNvPicPr>
          <p:nvPr/>
        </p:nvPicPr>
        <p:blipFill rotWithShape="1">
          <a:blip r:embed="rId2">
            <a:extLst>
              <a:ext uri="{28A0092B-C50C-407E-A947-70E740481C1C}">
                <a14:useLocalDpi xmlns:a14="http://schemas.microsoft.com/office/drawing/2010/main" val="0"/>
              </a:ext>
            </a:extLst>
          </a:blip>
          <a:srcRect l="-743" t="28324" r="743" b="10079"/>
          <a:stretch/>
        </p:blipFill>
        <p:spPr>
          <a:xfrm>
            <a:off x="4414031" y="1376931"/>
            <a:ext cx="3201190" cy="1309298"/>
          </a:xfrm>
          <a:prstGeom prst="roundRect">
            <a:avLst/>
          </a:prstGeom>
        </p:spPr>
      </p:pic>
      <p:sp>
        <p:nvSpPr>
          <p:cNvPr id="35" name="Oval 34">
            <a:extLst>
              <a:ext uri="{FF2B5EF4-FFF2-40B4-BE49-F238E27FC236}">
                <a16:creationId xmlns:a16="http://schemas.microsoft.com/office/drawing/2014/main" id="{4355BB4A-A15A-A169-FA8B-1C774700CD46}"/>
              </a:ext>
            </a:extLst>
          </p:cNvPr>
          <p:cNvSpPr/>
          <p:nvPr/>
        </p:nvSpPr>
        <p:spPr>
          <a:xfrm>
            <a:off x="4195997" y="1227273"/>
            <a:ext cx="537680" cy="537680"/>
          </a:xfrm>
          <a:prstGeom prst="ellipse">
            <a:avLst/>
          </a:prstGeom>
          <a:solidFill>
            <a:srgbClr val="1AA4E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sz="2000">
                <a:solidFill>
                  <a:prstClr val="white"/>
                </a:solidFill>
                <a:latin typeface="Arial" panose="020B0604020202020204" pitchFamily="34" charset="0"/>
                <a:ea typeface="Calibri" panose="020F0502020204030204" pitchFamily="34" charset="0"/>
                <a:cs typeface="Arial" panose="020B0604020202020204" pitchFamily="34" charset="0"/>
              </a:rPr>
              <a:t>2</a:t>
            </a:r>
            <a:endParaRPr kumimoji="0" lang="en-US" sz="2000" b="0" i="0" u="none" strike="noStrike" kern="1200" cap="none" spc="0" normalizeH="0" baseline="0" noProof="0">
              <a:ln>
                <a:noFill/>
              </a:ln>
              <a:solidFill>
                <a:prstClr val="white"/>
              </a:solidFill>
              <a:effectLst/>
              <a:uLnTx/>
              <a:uFillTx/>
              <a:latin typeface="Arial" panose="020B0604020202020204" pitchFamily="34" charset="0"/>
              <a:ea typeface="Calibri" panose="020F0502020204030204" pitchFamily="34" charset="0"/>
              <a:cs typeface="Arial" panose="020B0604020202020204" pitchFamily="34" charset="0"/>
            </a:endParaRPr>
          </a:p>
        </p:txBody>
      </p:sp>
      <p:pic>
        <p:nvPicPr>
          <p:cNvPr id="17" name="Grafik 16" descr="Ein Bild, das Pflanze enthält.&#10;&#10;Automatisch generierte Beschreibung">
            <a:extLst>
              <a:ext uri="{FF2B5EF4-FFF2-40B4-BE49-F238E27FC236}">
                <a16:creationId xmlns:a16="http://schemas.microsoft.com/office/drawing/2014/main" id="{EC0F94A2-3F35-5DD8-15F0-76F5922401AA}"/>
              </a:ext>
            </a:extLst>
          </p:cNvPr>
          <p:cNvPicPr>
            <a:picLocks noChangeAspect="1"/>
          </p:cNvPicPr>
          <p:nvPr/>
        </p:nvPicPr>
        <p:blipFill rotWithShape="1">
          <a:blip r:embed="rId3">
            <a:extLst>
              <a:ext uri="{28A0092B-C50C-407E-A947-70E740481C1C}">
                <a14:useLocalDpi xmlns:a14="http://schemas.microsoft.com/office/drawing/2010/main" val="0"/>
              </a:ext>
            </a:extLst>
          </a:blip>
          <a:srcRect t="27131" b="11252"/>
          <a:stretch/>
        </p:blipFill>
        <p:spPr>
          <a:xfrm>
            <a:off x="740907" y="1376931"/>
            <a:ext cx="3183353" cy="1309298"/>
          </a:xfrm>
          <a:prstGeom prst="roundRect">
            <a:avLst/>
          </a:prstGeom>
        </p:spPr>
      </p:pic>
      <p:sp>
        <p:nvSpPr>
          <p:cNvPr id="34" name="Oval 33">
            <a:extLst>
              <a:ext uri="{FF2B5EF4-FFF2-40B4-BE49-F238E27FC236}">
                <a16:creationId xmlns:a16="http://schemas.microsoft.com/office/drawing/2014/main" id="{F707EA23-FDC4-8FE2-D93B-B535E0916654}"/>
              </a:ext>
            </a:extLst>
          </p:cNvPr>
          <p:cNvSpPr/>
          <p:nvPr/>
        </p:nvSpPr>
        <p:spPr>
          <a:xfrm>
            <a:off x="363726" y="1227273"/>
            <a:ext cx="537680" cy="537680"/>
          </a:xfrm>
          <a:prstGeom prst="ellipse">
            <a:avLst/>
          </a:prstGeom>
          <a:solidFill>
            <a:srgbClr val="1AA4E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2000" b="0" i="0" u="none" strike="noStrike" kern="1200" cap="none" spc="0" normalizeH="0" baseline="0" noProof="0">
                <a:ln>
                  <a:noFill/>
                </a:ln>
                <a:solidFill>
                  <a:prstClr val="white"/>
                </a:solidFill>
                <a:effectLst/>
                <a:uLnTx/>
                <a:uFillTx/>
                <a:latin typeface="Arial" panose="020B0604020202020204" pitchFamily="34" charset="0"/>
                <a:ea typeface="Calibri" panose="020F0502020204030204" pitchFamily="34" charset="0"/>
                <a:cs typeface="Arial" panose="020B0604020202020204" pitchFamily="34" charset="0"/>
              </a:rPr>
              <a:t>1</a:t>
            </a:r>
            <a:endParaRPr kumimoji="0" lang="en-US" sz="2000" b="0" i="0" u="none" strike="noStrike" kern="1200" cap="none" spc="0" normalizeH="0" baseline="0" noProof="0">
              <a:ln>
                <a:noFill/>
              </a:ln>
              <a:solidFill>
                <a:prstClr val="white"/>
              </a:solidFill>
              <a:effectLst/>
              <a:uLnTx/>
              <a:uFillTx/>
              <a:latin typeface="Arial" panose="020B0604020202020204" pitchFamily="34" charset="0"/>
              <a:ea typeface="Calibri" panose="020F0502020204030204" pitchFamily="34" charset="0"/>
              <a:cs typeface="Arial" panose="020B0604020202020204" pitchFamily="34" charset="0"/>
            </a:endParaRPr>
          </a:p>
        </p:txBody>
      </p:sp>
      <p:sp>
        <p:nvSpPr>
          <p:cNvPr id="6" name="Rechteck: abgerundete Ecken 5">
            <a:extLst>
              <a:ext uri="{FF2B5EF4-FFF2-40B4-BE49-F238E27FC236}">
                <a16:creationId xmlns:a16="http://schemas.microsoft.com/office/drawing/2014/main" id="{BFC24FF4-B96B-0F70-0C1D-F790672A1DE2}"/>
              </a:ext>
            </a:extLst>
          </p:cNvPr>
          <p:cNvSpPr/>
          <p:nvPr/>
        </p:nvSpPr>
        <p:spPr>
          <a:xfrm>
            <a:off x="213172" y="1092034"/>
            <a:ext cx="2019889" cy="62063"/>
          </a:xfrm>
          <a:prstGeom prst="roundRect">
            <a:avLst/>
          </a:prstGeom>
          <a:solidFill>
            <a:srgbClr val="1AA4E1"/>
          </a:solid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11" name="Picture 10" descr="A group of people working on solar panels&#10;&#10;Description automatically generated">
            <a:extLst>
              <a:ext uri="{FF2B5EF4-FFF2-40B4-BE49-F238E27FC236}">
                <a16:creationId xmlns:a16="http://schemas.microsoft.com/office/drawing/2014/main" id="{43B0BE70-F38E-102D-EEB2-9C93E0E88AC0}"/>
              </a:ext>
            </a:extLst>
          </p:cNvPr>
          <p:cNvPicPr>
            <a:picLocks noChangeAspect="1"/>
          </p:cNvPicPr>
          <p:nvPr/>
        </p:nvPicPr>
        <p:blipFill rotWithShape="1">
          <a:blip r:embed="rId4">
            <a:extLst>
              <a:ext uri="{28A0092B-C50C-407E-A947-70E740481C1C}">
                <a14:useLocalDpi xmlns:a14="http://schemas.microsoft.com/office/drawing/2010/main" val="0"/>
              </a:ext>
            </a:extLst>
          </a:blip>
          <a:srcRect b="39241"/>
          <a:stretch/>
        </p:blipFill>
        <p:spPr>
          <a:xfrm>
            <a:off x="8311142" y="1412451"/>
            <a:ext cx="3201190" cy="1298384"/>
          </a:xfrm>
          <a:prstGeom prst="roundRect">
            <a:avLst/>
          </a:prstGeom>
        </p:spPr>
      </p:pic>
      <p:sp>
        <p:nvSpPr>
          <p:cNvPr id="36" name="Oval 35">
            <a:extLst>
              <a:ext uri="{FF2B5EF4-FFF2-40B4-BE49-F238E27FC236}">
                <a16:creationId xmlns:a16="http://schemas.microsoft.com/office/drawing/2014/main" id="{9BC950F0-4582-CCB3-C8D3-DE58B2CAE66F}"/>
              </a:ext>
            </a:extLst>
          </p:cNvPr>
          <p:cNvSpPr/>
          <p:nvPr/>
        </p:nvSpPr>
        <p:spPr>
          <a:xfrm>
            <a:off x="8024382" y="1227273"/>
            <a:ext cx="537680" cy="537680"/>
          </a:xfrm>
          <a:prstGeom prst="ellipse">
            <a:avLst/>
          </a:prstGeom>
          <a:solidFill>
            <a:srgbClr val="1AA4E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sz="2000">
                <a:solidFill>
                  <a:prstClr val="white"/>
                </a:solidFill>
                <a:latin typeface="Arial" panose="020B0604020202020204" pitchFamily="34" charset="0"/>
                <a:ea typeface="Calibri" panose="020F0502020204030204" pitchFamily="34" charset="0"/>
                <a:cs typeface="Arial" panose="020B0604020202020204" pitchFamily="34" charset="0"/>
              </a:rPr>
              <a:t>3</a:t>
            </a:r>
            <a:endParaRPr kumimoji="0" lang="en-US" sz="2000" b="0" i="0" u="none" strike="noStrike" kern="1200" cap="none" spc="0" normalizeH="0" baseline="0" noProof="0">
              <a:ln>
                <a:noFill/>
              </a:ln>
              <a:solidFill>
                <a:prstClr val="white"/>
              </a:solidFill>
              <a:effectLst/>
              <a:uLnTx/>
              <a:uFillTx/>
              <a:latin typeface="Arial" panose="020B0604020202020204" pitchFamily="34" charset="0"/>
              <a:ea typeface="Calibri" panose="020F0502020204030204" pitchFamily="34" charset="0"/>
              <a:cs typeface="Arial" panose="020B0604020202020204" pitchFamily="34" charset="0"/>
            </a:endParaRPr>
          </a:p>
        </p:txBody>
      </p:sp>
      <p:sp>
        <p:nvSpPr>
          <p:cNvPr id="5" name="Slide Number Placeholder 4">
            <a:extLst>
              <a:ext uri="{FF2B5EF4-FFF2-40B4-BE49-F238E27FC236}">
                <a16:creationId xmlns:a16="http://schemas.microsoft.com/office/drawing/2014/main" id="{AFBB1024-0C04-3FEB-6951-1AC92A2D425F}"/>
              </a:ext>
            </a:extLst>
          </p:cNvPr>
          <p:cNvSpPr>
            <a:spLocks noGrp="1"/>
          </p:cNvSpPr>
          <p:nvPr>
            <p:ph type="sldNum" sz="quarter" idx="12"/>
          </p:nvPr>
        </p:nvSpPr>
        <p:spPr/>
        <p:txBody>
          <a:bodyPr/>
          <a:lstStyle/>
          <a:p>
            <a:fld id="{F162F9FE-68D5-4A70-8536-0881718DD170}" type="slidenum">
              <a:rPr lang="de-DE" smtClean="0"/>
              <a:t>6</a:t>
            </a:fld>
            <a:endParaRPr lang="de-DE"/>
          </a:p>
        </p:txBody>
      </p:sp>
      <p:sp>
        <p:nvSpPr>
          <p:cNvPr id="12" name="TextBox 11">
            <a:extLst>
              <a:ext uri="{FF2B5EF4-FFF2-40B4-BE49-F238E27FC236}">
                <a16:creationId xmlns:a16="http://schemas.microsoft.com/office/drawing/2014/main" id="{19BD6E76-7C96-AC9D-A302-378E71FA188D}"/>
              </a:ext>
            </a:extLst>
          </p:cNvPr>
          <p:cNvSpPr txBox="1"/>
          <p:nvPr/>
        </p:nvSpPr>
        <p:spPr>
          <a:xfrm>
            <a:off x="136799" y="175700"/>
            <a:ext cx="10008098" cy="738664"/>
          </a:xfrm>
          <a:prstGeom prst="rect">
            <a:avLst/>
          </a:prstGeom>
          <a:noFill/>
        </p:spPr>
        <p:txBody>
          <a:bodyPr wrap="square">
            <a:spAutoFit/>
          </a:bodyPr>
          <a:lstStyle/>
          <a:p>
            <a:endParaRPr lang="en-US" sz="2100" b="1">
              <a:latin typeface="Arial" panose="020B0604020202020204" pitchFamily="34" charset="0"/>
              <a:ea typeface="Calibri" panose="020F0502020204030204" pitchFamily="34" charset="0"/>
              <a:cs typeface="Arial" panose="020B0604020202020204" pitchFamily="34" charset="0"/>
            </a:endParaRPr>
          </a:p>
          <a:p>
            <a:r>
              <a:rPr lang="en-US" sz="2100" b="1">
                <a:latin typeface="Arial" panose="020B0604020202020204" pitchFamily="34" charset="0"/>
                <a:ea typeface="Calibri" panose="020F0502020204030204" pitchFamily="34" charset="0"/>
                <a:cs typeface="Arial" panose="020B0604020202020204" pitchFamily="34" charset="0"/>
              </a:rPr>
              <a:t>ASCENT is organized around three pillars of work</a:t>
            </a:r>
          </a:p>
        </p:txBody>
      </p:sp>
      <p:pic>
        <p:nvPicPr>
          <p:cNvPr id="2" name="Grafik 30">
            <a:extLst>
              <a:ext uri="{FF2B5EF4-FFF2-40B4-BE49-F238E27FC236}">
                <a16:creationId xmlns:a16="http://schemas.microsoft.com/office/drawing/2014/main" id="{D849339B-5192-ED25-8AC1-CB3287C70A6A}"/>
              </a:ext>
            </a:extLst>
          </p:cNvPr>
          <p:cNvPicPr>
            <a:picLocks noChangeAspect="1"/>
          </p:cNvPicPr>
          <p:nvPr/>
        </p:nvPicPr>
        <p:blipFill>
          <a:blip r:embed="rId5"/>
          <a:stretch>
            <a:fillRect/>
          </a:stretch>
        </p:blipFill>
        <p:spPr>
          <a:xfrm>
            <a:off x="10915968" y="222739"/>
            <a:ext cx="1105404" cy="240640"/>
          </a:xfrm>
          <a:prstGeom prst="rect">
            <a:avLst/>
          </a:prstGeom>
        </p:spPr>
      </p:pic>
    </p:spTree>
    <p:extLst>
      <p:ext uri="{BB962C8B-B14F-4D97-AF65-F5344CB8AC3E}">
        <p14:creationId xmlns:p14="http://schemas.microsoft.com/office/powerpoint/2010/main" val="10689301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6" grpId="0"/>
      <p:bldP spid="27" grpId="0"/>
      <p:bldP spid="31" grpId="0"/>
      <p:bldP spid="32" grpId="0"/>
      <p:bldP spid="33"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B0E2A616-9F7C-CCDC-39FB-C86C150426A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52EF4D6-5DD9-956D-8D60-8A93363C89BA}"/>
              </a:ext>
            </a:extLst>
          </p:cNvPr>
          <p:cNvSpPr>
            <a:spLocks noGrp="1"/>
          </p:cNvSpPr>
          <p:nvPr>
            <p:ph type="title"/>
          </p:nvPr>
        </p:nvSpPr>
        <p:spPr>
          <a:xfrm>
            <a:off x="6390968" y="365125"/>
            <a:ext cx="4962832" cy="4914798"/>
          </a:xfrm>
        </p:spPr>
        <p:txBody>
          <a:bodyPr/>
          <a:lstStyle/>
          <a:p>
            <a:r>
              <a:rPr lang="en-US" sz="6000" dirty="0">
                <a:solidFill>
                  <a:srgbClr val="002060"/>
                </a:solidFill>
              </a:rPr>
              <a:t>ASCENT </a:t>
            </a:r>
            <a:r>
              <a:rPr lang="en-US" sz="6000" i="1" dirty="0">
                <a:solidFill>
                  <a:srgbClr val="002060"/>
                </a:solidFill>
              </a:rPr>
              <a:t>Carbon</a:t>
            </a:r>
            <a:endParaRPr lang="en-US" i="1" dirty="0">
              <a:solidFill>
                <a:srgbClr val="002060"/>
              </a:solidFill>
            </a:endParaRPr>
          </a:p>
        </p:txBody>
      </p:sp>
      <p:sp>
        <p:nvSpPr>
          <p:cNvPr id="3" name="TextBox 2">
            <a:extLst>
              <a:ext uri="{FF2B5EF4-FFF2-40B4-BE49-F238E27FC236}">
                <a16:creationId xmlns:a16="http://schemas.microsoft.com/office/drawing/2014/main" id="{4B509485-4633-BE97-8A7B-75BE62534DD4}"/>
              </a:ext>
            </a:extLst>
          </p:cNvPr>
          <p:cNvSpPr txBox="1"/>
          <p:nvPr/>
        </p:nvSpPr>
        <p:spPr>
          <a:xfrm>
            <a:off x="6233644" y="6142365"/>
            <a:ext cx="4903839" cy="400110"/>
          </a:xfrm>
          <a:prstGeom prst="rect">
            <a:avLst/>
          </a:prstGeom>
          <a:noFill/>
        </p:spPr>
        <p:txBody>
          <a:bodyPr wrap="square">
            <a:spAutoFit/>
          </a:bodyPr>
          <a:lstStyle/>
          <a:p>
            <a:pPr algn="r"/>
            <a:r>
              <a:rPr lang="en-US" sz="2000" b="1" i="1">
                <a:solidFill>
                  <a:schemeClr val="tx2"/>
                </a:solidFill>
                <a:latin typeface="Aptos SemiBold" panose="020B0004020202020204" pitchFamily="34" charset="0"/>
                <a:cs typeface="Aptos Serif" panose="020B0502040204020203" pitchFamily="18" charset="0"/>
              </a:rPr>
              <a:t>Achieving Results Faster, Together</a:t>
            </a:r>
          </a:p>
        </p:txBody>
      </p:sp>
      <p:sp>
        <p:nvSpPr>
          <p:cNvPr id="6" name="Rectangle 5">
            <a:extLst>
              <a:ext uri="{FF2B5EF4-FFF2-40B4-BE49-F238E27FC236}">
                <a16:creationId xmlns:a16="http://schemas.microsoft.com/office/drawing/2014/main" id="{8F9F6EFD-1132-D8C8-F49E-D5348CA35736}"/>
              </a:ext>
            </a:extLst>
          </p:cNvPr>
          <p:cNvSpPr/>
          <p:nvPr/>
        </p:nvSpPr>
        <p:spPr>
          <a:xfrm>
            <a:off x="11137483" y="6142365"/>
            <a:ext cx="843846" cy="40011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blue and white sign with white text&#10;&#10;AI-generated content may be incorrect.">
            <a:extLst>
              <a:ext uri="{FF2B5EF4-FFF2-40B4-BE49-F238E27FC236}">
                <a16:creationId xmlns:a16="http://schemas.microsoft.com/office/drawing/2014/main" id="{1F780076-5C0C-245F-5DFD-BDAB3D57C2B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97471" y="315525"/>
            <a:ext cx="1280023" cy="551330"/>
          </a:xfrm>
          <a:prstGeom prst="rect">
            <a:avLst/>
          </a:prstGeom>
        </p:spPr>
      </p:pic>
    </p:spTree>
    <p:extLst>
      <p:ext uri="{BB962C8B-B14F-4D97-AF65-F5344CB8AC3E}">
        <p14:creationId xmlns:p14="http://schemas.microsoft.com/office/powerpoint/2010/main" val="36678844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FFAC31-FF21-AD85-8FCC-D505CF8B8E07}"/>
              </a:ext>
            </a:extLst>
          </p:cNvPr>
          <p:cNvSpPr>
            <a:spLocks noGrp="1"/>
          </p:cNvSpPr>
          <p:nvPr>
            <p:ph type="title"/>
          </p:nvPr>
        </p:nvSpPr>
        <p:spPr/>
        <p:txBody>
          <a:bodyPr/>
          <a:lstStyle/>
          <a:p>
            <a:r>
              <a:rPr lang="en-US" b="1">
                <a:solidFill>
                  <a:srgbClr val="002060"/>
                </a:solidFill>
              </a:rPr>
              <a:t>ASCENT </a:t>
            </a:r>
            <a:r>
              <a:rPr lang="en-US" b="1" i="1">
                <a:solidFill>
                  <a:srgbClr val="002060"/>
                </a:solidFill>
              </a:rPr>
              <a:t>Carbon</a:t>
            </a:r>
            <a:r>
              <a:rPr lang="en-US" b="1">
                <a:solidFill>
                  <a:srgbClr val="002060"/>
                </a:solidFill>
              </a:rPr>
              <a:t> Program</a:t>
            </a:r>
          </a:p>
        </p:txBody>
      </p:sp>
      <p:sp>
        <p:nvSpPr>
          <p:cNvPr id="5" name="TextBox 4">
            <a:extLst>
              <a:ext uri="{FF2B5EF4-FFF2-40B4-BE49-F238E27FC236}">
                <a16:creationId xmlns:a16="http://schemas.microsoft.com/office/drawing/2014/main" id="{6713225C-1CE6-6AF9-35DA-6B4085012698}"/>
              </a:ext>
            </a:extLst>
          </p:cNvPr>
          <p:cNvSpPr txBox="1"/>
          <p:nvPr/>
        </p:nvSpPr>
        <p:spPr>
          <a:xfrm>
            <a:off x="4296696" y="6172336"/>
            <a:ext cx="7649497" cy="400110"/>
          </a:xfrm>
          <a:prstGeom prst="rect">
            <a:avLst/>
          </a:prstGeom>
          <a:noFill/>
        </p:spPr>
        <p:txBody>
          <a:bodyPr wrap="square">
            <a:spAutoFit/>
          </a:bodyPr>
          <a:lstStyle/>
          <a:p>
            <a:r>
              <a:rPr lang="en-US" sz="2000" b="1" i="1">
                <a:solidFill>
                  <a:schemeClr val="tx2"/>
                </a:solidFill>
                <a:latin typeface="Aptos SemiBold" panose="020B0004020202020204" pitchFamily="34" charset="0"/>
                <a:cs typeface="Aptos Serif" panose="020B0502040204020203" pitchFamily="18" charset="0"/>
              </a:rPr>
              <a:t>Achieving Results Faster, Together</a:t>
            </a:r>
          </a:p>
        </p:txBody>
      </p:sp>
      <p:sp>
        <p:nvSpPr>
          <p:cNvPr id="4" name="Rectangle 3">
            <a:extLst>
              <a:ext uri="{FF2B5EF4-FFF2-40B4-BE49-F238E27FC236}">
                <a16:creationId xmlns:a16="http://schemas.microsoft.com/office/drawing/2014/main" id="{EEB29B57-0CEE-0A3A-5308-5C1BCCD5BFB0}"/>
              </a:ext>
            </a:extLst>
          </p:cNvPr>
          <p:cNvSpPr/>
          <p:nvPr/>
        </p:nvSpPr>
        <p:spPr>
          <a:xfrm>
            <a:off x="11201400" y="6172336"/>
            <a:ext cx="744793" cy="40011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blue and white sign with white text&#10;&#10;AI-generated content may be incorrect.">
            <a:extLst>
              <a:ext uri="{FF2B5EF4-FFF2-40B4-BE49-F238E27FC236}">
                <a16:creationId xmlns:a16="http://schemas.microsoft.com/office/drawing/2014/main" id="{35B65DC6-06BE-261D-65D7-B06C8BADFB5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97471" y="315525"/>
            <a:ext cx="1280023" cy="551330"/>
          </a:xfrm>
          <a:prstGeom prst="rect">
            <a:avLst/>
          </a:prstGeom>
        </p:spPr>
      </p:pic>
      <p:pic>
        <p:nvPicPr>
          <p:cNvPr id="7" name="Picture 6">
            <a:extLst>
              <a:ext uri="{FF2B5EF4-FFF2-40B4-BE49-F238E27FC236}">
                <a16:creationId xmlns:a16="http://schemas.microsoft.com/office/drawing/2014/main" id="{F2999BE0-F8C3-4FE4-380D-C3BEEAFFB899}"/>
              </a:ext>
            </a:extLst>
          </p:cNvPr>
          <p:cNvPicPr>
            <a:picLocks noChangeAspect="1"/>
          </p:cNvPicPr>
          <p:nvPr/>
        </p:nvPicPr>
        <p:blipFill>
          <a:blip r:embed="rId4"/>
          <a:srcRect l="18335" t="13081" r="15461" b="15560"/>
          <a:stretch>
            <a:fillRect/>
          </a:stretch>
        </p:blipFill>
        <p:spPr>
          <a:xfrm>
            <a:off x="591065" y="1621882"/>
            <a:ext cx="1062361" cy="1145059"/>
          </a:xfrm>
          <a:prstGeom prst="rect">
            <a:avLst/>
          </a:prstGeom>
        </p:spPr>
      </p:pic>
      <p:sp>
        <p:nvSpPr>
          <p:cNvPr id="9" name="Content Placeholder 2">
            <a:extLst>
              <a:ext uri="{FF2B5EF4-FFF2-40B4-BE49-F238E27FC236}">
                <a16:creationId xmlns:a16="http://schemas.microsoft.com/office/drawing/2014/main" id="{7D7F7F07-024D-69A0-9DE3-962285F40080}"/>
              </a:ext>
            </a:extLst>
          </p:cNvPr>
          <p:cNvSpPr txBox="1">
            <a:spLocks/>
          </p:cNvSpPr>
          <p:nvPr>
            <p:extLst>
              <p:ext uri="{E7BDC344-281C-4309-B0C6-D0EE65EED2A8}">
                <p202:designPr xmlns:p202="http://schemas.microsoft.com/office/powerpoint/2020/02/main">
                  <p202:designTagLst/>
                </p202:designPr>
              </p:ext>
            </p:extLst>
          </p:nvPr>
        </p:nvSpPr>
        <p:spPr>
          <a:xfrm>
            <a:off x="1736872" y="1884538"/>
            <a:ext cx="9132834" cy="927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b="1" dirty="0"/>
              <a:t>OBJECTIVE:</a:t>
            </a:r>
            <a:r>
              <a:rPr lang="en-US" b="1" i="1" dirty="0"/>
              <a:t> Leveraging Carbon Finance for Energy Access </a:t>
            </a:r>
          </a:p>
        </p:txBody>
      </p:sp>
      <p:pic>
        <p:nvPicPr>
          <p:cNvPr id="12" name="Picture 11">
            <a:extLst>
              <a:ext uri="{FF2B5EF4-FFF2-40B4-BE49-F238E27FC236}">
                <a16:creationId xmlns:a16="http://schemas.microsoft.com/office/drawing/2014/main" id="{F2E501BF-B6AB-8989-E949-825381ECBE70}"/>
              </a:ext>
            </a:extLst>
          </p:cNvPr>
          <p:cNvPicPr>
            <a:picLocks noChangeAspect="1"/>
          </p:cNvPicPr>
          <p:nvPr/>
        </p:nvPicPr>
        <p:blipFill>
          <a:blip r:embed="rId5"/>
          <a:stretch>
            <a:fillRect/>
          </a:stretch>
        </p:blipFill>
        <p:spPr>
          <a:xfrm>
            <a:off x="194001" y="2916491"/>
            <a:ext cx="2439468" cy="3390255"/>
          </a:xfrm>
          <a:prstGeom prst="rect">
            <a:avLst/>
          </a:prstGeom>
        </p:spPr>
      </p:pic>
      <p:pic>
        <p:nvPicPr>
          <p:cNvPr id="13" name="Picture 12">
            <a:extLst>
              <a:ext uri="{FF2B5EF4-FFF2-40B4-BE49-F238E27FC236}">
                <a16:creationId xmlns:a16="http://schemas.microsoft.com/office/drawing/2014/main" id="{57CBCAB7-6E2F-A177-2A8F-7801409A5B5E}"/>
              </a:ext>
            </a:extLst>
          </p:cNvPr>
          <p:cNvPicPr>
            <a:picLocks noChangeAspect="1"/>
          </p:cNvPicPr>
          <p:nvPr/>
        </p:nvPicPr>
        <p:blipFill>
          <a:blip r:embed="rId6"/>
          <a:stretch>
            <a:fillRect/>
          </a:stretch>
        </p:blipFill>
        <p:spPr>
          <a:xfrm>
            <a:off x="8173250" y="3363661"/>
            <a:ext cx="3824749" cy="2545247"/>
          </a:xfrm>
          <a:prstGeom prst="rect">
            <a:avLst/>
          </a:prstGeom>
        </p:spPr>
      </p:pic>
      <p:pic>
        <p:nvPicPr>
          <p:cNvPr id="15" name="Picture 14">
            <a:extLst>
              <a:ext uri="{FF2B5EF4-FFF2-40B4-BE49-F238E27FC236}">
                <a16:creationId xmlns:a16="http://schemas.microsoft.com/office/drawing/2014/main" id="{A1AD3B29-AE61-D3C8-312A-5710CA95866C}"/>
              </a:ext>
            </a:extLst>
          </p:cNvPr>
          <p:cNvPicPr>
            <a:picLocks noChangeAspect="1"/>
          </p:cNvPicPr>
          <p:nvPr/>
        </p:nvPicPr>
        <p:blipFill>
          <a:blip r:embed="rId7"/>
          <a:stretch>
            <a:fillRect/>
          </a:stretch>
        </p:blipFill>
        <p:spPr>
          <a:xfrm>
            <a:off x="2821737" y="3478669"/>
            <a:ext cx="5215066" cy="2287310"/>
          </a:xfrm>
          <a:prstGeom prst="rect">
            <a:avLst/>
          </a:prstGeom>
        </p:spPr>
      </p:pic>
    </p:spTree>
    <p:extLst>
      <p:ext uri="{BB962C8B-B14F-4D97-AF65-F5344CB8AC3E}">
        <p14:creationId xmlns:p14="http://schemas.microsoft.com/office/powerpoint/2010/main" val="12932615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5260DEBD-2844-B70E-C049-BEF6D99DBE61}"/>
              </a:ext>
            </a:extLst>
          </p:cNvPr>
          <p:cNvSpPr txBox="1"/>
          <p:nvPr/>
        </p:nvSpPr>
        <p:spPr>
          <a:xfrm>
            <a:off x="3850648" y="6376775"/>
            <a:ext cx="5329084" cy="400110"/>
          </a:xfrm>
          <a:prstGeom prst="rect">
            <a:avLst/>
          </a:prstGeom>
          <a:noFill/>
        </p:spPr>
        <p:txBody>
          <a:bodyPr wrap="square">
            <a:spAutoFit/>
          </a:bodyPr>
          <a:lstStyle/>
          <a:p>
            <a:r>
              <a:rPr lang="en-US" sz="2000" b="1" i="1">
                <a:solidFill>
                  <a:schemeClr val="tx2"/>
                </a:solidFill>
                <a:latin typeface="Aptos SemiBold" panose="020B0004020202020204" pitchFamily="34" charset="0"/>
                <a:cs typeface="Aptos Serif" panose="020B0502040204020203" pitchFamily="18" charset="0"/>
              </a:rPr>
              <a:t>Achieving Results Faster, Together</a:t>
            </a:r>
          </a:p>
        </p:txBody>
      </p:sp>
      <p:sp>
        <p:nvSpPr>
          <p:cNvPr id="4" name="Rectangle 3">
            <a:extLst>
              <a:ext uri="{FF2B5EF4-FFF2-40B4-BE49-F238E27FC236}">
                <a16:creationId xmlns:a16="http://schemas.microsoft.com/office/drawing/2014/main" id="{09308A82-1D3C-2A52-9DA1-0A659805BB7B}"/>
              </a:ext>
            </a:extLst>
          </p:cNvPr>
          <p:cNvSpPr/>
          <p:nvPr/>
        </p:nvSpPr>
        <p:spPr>
          <a:xfrm>
            <a:off x="11255188" y="6172336"/>
            <a:ext cx="658906" cy="40011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blue and white sign with white text&#10;&#10;AI-generated content may be incorrect.">
            <a:extLst>
              <a:ext uri="{FF2B5EF4-FFF2-40B4-BE49-F238E27FC236}">
                <a16:creationId xmlns:a16="http://schemas.microsoft.com/office/drawing/2014/main" id="{2B709343-67B6-BFCD-9777-7D816EDA24C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497471" y="315525"/>
            <a:ext cx="1280023" cy="551330"/>
          </a:xfrm>
          <a:prstGeom prst="rect">
            <a:avLst/>
          </a:prstGeom>
        </p:spPr>
      </p:pic>
      <p:grpSp>
        <p:nvGrpSpPr>
          <p:cNvPr id="28" name="Group 27">
            <a:extLst>
              <a:ext uri="{FF2B5EF4-FFF2-40B4-BE49-F238E27FC236}">
                <a16:creationId xmlns:a16="http://schemas.microsoft.com/office/drawing/2014/main" id="{E0D48C15-4B0C-9EF4-3615-E0117EFA4661}"/>
              </a:ext>
            </a:extLst>
          </p:cNvPr>
          <p:cNvGrpSpPr/>
          <p:nvPr/>
        </p:nvGrpSpPr>
        <p:grpSpPr>
          <a:xfrm>
            <a:off x="527872" y="1309940"/>
            <a:ext cx="6659451" cy="4838088"/>
            <a:chOff x="527872" y="1309940"/>
            <a:chExt cx="6659451" cy="4838088"/>
          </a:xfrm>
        </p:grpSpPr>
        <p:pic>
          <p:nvPicPr>
            <p:cNvPr id="6" name="Picture 5">
              <a:extLst>
                <a:ext uri="{FF2B5EF4-FFF2-40B4-BE49-F238E27FC236}">
                  <a16:creationId xmlns:a16="http://schemas.microsoft.com/office/drawing/2014/main" id="{801D004D-4B08-43B0-E635-1779ADC9E2F7}"/>
                </a:ext>
              </a:extLst>
            </p:cNvPr>
            <p:cNvPicPr>
              <a:picLocks noChangeAspect="1"/>
            </p:cNvPicPr>
            <p:nvPr/>
          </p:nvPicPr>
          <p:blipFill>
            <a:blip r:embed="rId5"/>
            <a:stretch>
              <a:fillRect/>
            </a:stretch>
          </p:blipFill>
          <p:spPr>
            <a:xfrm>
              <a:off x="576801" y="1696140"/>
              <a:ext cx="421225" cy="421225"/>
            </a:xfrm>
            <a:prstGeom prst="rect">
              <a:avLst/>
            </a:prstGeom>
          </p:spPr>
        </p:pic>
        <p:pic>
          <p:nvPicPr>
            <p:cNvPr id="8" name="Picture 7">
              <a:extLst>
                <a:ext uri="{FF2B5EF4-FFF2-40B4-BE49-F238E27FC236}">
                  <a16:creationId xmlns:a16="http://schemas.microsoft.com/office/drawing/2014/main" id="{D402F5C2-4A30-84C3-1A1D-66E6E50654BA}"/>
                </a:ext>
              </a:extLst>
            </p:cNvPr>
            <p:cNvPicPr>
              <a:picLocks noChangeAspect="1"/>
            </p:cNvPicPr>
            <p:nvPr/>
          </p:nvPicPr>
          <p:blipFill>
            <a:blip r:embed="rId6"/>
            <a:stretch>
              <a:fillRect/>
            </a:stretch>
          </p:blipFill>
          <p:spPr>
            <a:xfrm>
              <a:off x="577714" y="2396215"/>
              <a:ext cx="421225" cy="421225"/>
            </a:xfrm>
            <a:prstGeom prst="rect">
              <a:avLst/>
            </a:prstGeom>
          </p:spPr>
        </p:pic>
        <p:pic>
          <p:nvPicPr>
            <p:cNvPr id="9" name="Picture 8">
              <a:extLst>
                <a:ext uri="{FF2B5EF4-FFF2-40B4-BE49-F238E27FC236}">
                  <a16:creationId xmlns:a16="http://schemas.microsoft.com/office/drawing/2014/main" id="{9A74CB42-5C34-D244-71EF-40DD8CFD5517}"/>
                </a:ext>
              </a:extLst>
            </p:cNvPr>
            <p:cNvPicPr>
              <a:picLocks noChangeAspect="1"/>
            </p:cNvPicPr>
            <p:nvPr/>
          </p:nvPicPr>
          <p:blipFill>
            <a:blip r:embed="rId7"/>
            <a:stretch>
              <a:fillRect/>
            </a:stretch>
          </p:blipFill>
          <p:spPr>
            <a:xfrm>
              <a:off x="623247" y="4996355"/>
              <a:ext cx="420097" cy="420097"/>
            </a:xfrm>
            <a:prstGeom prst="rect">
              <a:avLst/>
            </a:prstGeom>
          </p:spPr>
        </p:pic>
        <p:pic>
          <p:nvPicPr>
            <p:cNvPr id="10" name="Picture 9">
              <a:extLst>
                <a:ext uri="{FF2B5EF4-FFF2-40B4-BE49-F238E27FC236}">
                  <a16:creationId xmlns:a16="http://schemas.microsoft.com/office/drawing/2014/main" id="{B47C2ACA-DC93-0383-5193-19BA550E3802}"/>
                </a:ext>
              </a:extLst>
            </p:cNvPr>
            <p:cNvPicPr>
              <a:picLocks noChangeAspect="1"/>
            </p:cNvPicPr>
            <p:nvPr/>
          </p:nvPicPr>
          <p:blipFill>
            <a:blip r:embed="rId8"/>
            <a:stretch>
              <a:fillRect/>
            </a:stretch>
          </p:blipFill>
          <p:spPr>
            <a:xfrm>
              <a:off x="632609" y="3223704"/>
              <a:ext cx="420097" cy="420097"/>
            </a:xfrm>
            <a:prstGeom prst="rect">
              <a:avLst/>
            </a:prstGeom>
          </p:spPr>
        </p:pic>
        <p:pic>
          <p:nvPicPr>
            <p:cNvPr id="11" name="Picture 10">
              <a:extLst>
                <a:ext uri="{FF2B5EF4-FFF2-40B4-BE49-F238E27FC236}">
                  <a16:creationId xmlns:a16="http://schemas.microsoft.com/office/drawing/2014/main" id="{13DCD3D2-AC40-4DF4-0D8F-9BB288424B25}"/>
                </a:ext>
              </a:extLst>
            </p:cNvPr>
            <p:cNvPicPr>
              <a:picLocks noChangeAspect="1"/>
            </p:cNvPicPr>
            <p:nvPr/>
          </p:nvPicPr>
          <p:blipFill>
            <a:blip r:embed="rId9"/>
            <a:stretch>
              <a:fillRect/>
            </a:stretch>
          </p:blipFill>
          <p:spPr>
            <a:xfrm>
              <a:off x="527872" y="4132535"/>
              <a:ext cx="420097" cy="420097"/>
            </a:xfrm>
            <a:prstGeom prst="rect">
              <a:avLst/>
            </a:prstGeom>
          </p:spPr>
        </p:pic>
        <p:pic>
          <p:nvPicPr>
            <p:cNvPr id="12" name="Picture 11">
              <a:extLst>
                <a:ext uri="{FF2B5EF4-FFF2-40B4-BE49-F238E27FC236}">
                  <a16:creationId xmlns:a16="http://schemas.microsoft.com/office/drawing/2014/main" id="{E82AE052-3FCB-8B77-4062-DA445069FACD}"/>
                </a:ext>
              </a:extLst>
            </p:cNvPr>
            <p:cNvPicPr>
              <a:picLocks noChangeAspect="1"/>
            </p:cNvPicPr>
            <p:nvPr/>
          </p:nvPicPr>
          <p:blipFill>
            <a:blip r:embed="rId10"/>
            <a:stretch>
              <a:fillRect/>
            </a:stretch>
          </p:blipFill>
          <p:spPr>
            <a:xfrm>
              <a:off x="577715" y="5682793"/>
              <a:ext cx="420097" cy="420097"/>
            </a:xfrm>
            <a:prstGeom prst="rect">
              <a:avLst/>
            </a:prstGeom>
          </p:spPr>
        </p:pic>
        <p:sp>
          <p:nvSpPr>
            <p:cNvPr id="13" name="Rectangle: Rounded Corners 12">
              <a:extLst>
                <a:ext uri="{FF2B5EF4-FFF2-40B4-BE49-F238E27FC236}">
                  <a16:creationId xmlns:a16="http://schemas.microsoft.com/office/drawing/2014/main" id="{CD2C3CF7-CBC8-174A-F1D3-0E80F8699967}"/>
                </a:ext>
              </a:extLst>
            </p:cNvPr>
            <p:cNvSpPr/>
            <p:nvPr/>
          </p:nvSpPr>
          <p:spPr>
            <a:xfrm>
              <a:off x="1350839" y="1697268"/>
              <a:ext cx="5783189" cy="405582"/>
            </a:xfrm>
            <a:prstGeom prst="roundRect">
              <a:avLst/>
            </a:prstGeom>
            <a:solidFill>
              <a:srgbClr val="049A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400">
                  <a:latin typeface="Arial" panose="020B0604020202020204" pitchFamily="34" charset="0"/>
                  <a:cs typeface="Arial" panose="020B0604020202020204" pitchFamily="34" charset="0"/>
                </a:rPr>
                <a:t>Insufficient volume/scale</a:t>
              </a:r>
            </a:p>
          </p:txBody>
        </p:sp>
        <p:sp>
          <p:nvSpPr>
            <p:cNvPr id="14" name="Rectangle: Rounded Corners 13">
              <a:extLst>
                <a:ext uri="{FF2B5EF4-FFF2-40B4-BE49-F238E27FC236}">
                  <a16:creationId xmlns:a16="http://schemas.microsoft.com/office/drawing/2014/main" id="{8CA54CCA-1CE9-DCB1-E76B-144002479BB6}"/>
                </a:ext>
              </a:extLst>
            </p:cNvPr>
            <p:cNvSpPr/>
            <p:nvPr/>
          </p:nvSpPr>
          <p:spPr>
            <a:xfrm>
              <a:off x="1333562" y="2252902"/>
              <a:ext cx="5800466" cy="693775"/>
            </a:xfrm>
            <a:prstGeom prst="roundRect">
              <a:avLst/>
            </a:prstGeom>
            <a:solidFill>
              <a:srgbClr val="049A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400" dirty="0">
                  <a:latin typeface="Arial" panose="020B0604020202020204" pitchFamily="34" charset="0"/>
                  <a:cs typeface="Arial" panose="020B0604020202020204" pitchFamily="34" charset="0"/>
                </a:rPr>
                <a:t>High transaction costs associated with measuring emission reductions and rigorous carbon validation &amp; verification</a:t>
              </a:r>
            </a:p>
          </p:txBody>
        </p:sp>
        <p:sp>
          <p:nvSpPr>
            <p:cNvPr id="15" name="Rectangle: Rounded Corners 14">
              <a:extLst>
                <a:ext uri="{FF2B5EF4-FFF2-40B4-BE49-F238E27FC236}">
                  <a16:creationId xmlns:a16="http://schemas.microsoft.com/office/drawing/2014/main" id="{A1DD3475-3B68-759D-4CA8-FF6722056E11}"/>
                </a:ext>
              </a:extLst>
            </p:cNvPr>
            <p:cNvSpPr/>
            <p:nvPr/>
          </p:nvSpPr>
          <p:spPr>
            <a:xfrm>
              <a:off x="1309059" y="4811623"/>
              <a:ext cx="5863995" cy="698501"/>
            </a:xfrm>
            <a:prstGeom prst="roundRect">
              <a:avLst/>
            </a:prstGeom>
            <a:solidFill>
              <a:srgbClr val="049A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400">
                  <a:latin typeface="Arial" panose="020B0604020202020204" pitchFamily="34" charset="0"/>
                  <a:cs typeface="Arial" panose="020B0604020202020204" pitchFamily="34" charset="0"/>
                </a:rPr>
                <a:t>Lack of technical capacity and experience (as Africa generally overlooked in 1</a:t>
              </a:r>
              <a:r>
                <a:rPr lang="en-US" sz="1400" baseline="30000">
                  <a:latin typeface="Arial" panose="020B0604020202020204" pitchFamily="34" charset="0"/>
                  <a:cs typeface="Arial" panose="020B0604020202020204" pitchFamily="34" charset="0"/>
                </a:rPr>
                <a:t>st</a:t>
              </a:r>
              <a:r>
                <a:rPr lang="en-US" sz="1400">
                  <a:latin typeface="Arial" panose="020B0604020202020204" pitchFamily="34" charset="0"/>
                  <a:cs typeface="Arial" panose="020B0604020202020204" pitchFamily="34" charset="0"/>
                </a:rPr>
                <a:t> phase of carbon markets under CDM)</a:t>
              </a:r>
            </a:p>
          </p:txBody>
        </p:sp>
        <p:sp>
          <p:nvSpPr>
            <p:cNvPr id="16" name="Rectangle: Rounded Corners 15">
              <a:extLst>
                <a:ext uri="{FF2B5EF4-FFF2-40B4-BE49-F238E27FC236}">
                  <a16:creationId xmlns:a16="http://schemas.microsoft.com/office/drawing/2014/main" id="{CC2B15D6-DA1C-61A8-70F1-6D4F91EF2A4C}"/>
                </a:ext>
              </a:extLst>
            </p:cNvPr>
            <p:cNvSpPr/>
            <p:nvPr/>
          </p:nvSpPr>
          <p:spPr>
            <a:xfrm>
              <a:off x="1291784" y="5664590"/>
              <a:ext cx="5895539" cy="483438"/>
            </a:xfrm>
            <a:prstGeom prst="roundRect">
              <a:avLst/>
            </a:prstGeom>
            <a:solidFill>
              <a:srgbClr val="049A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400">
                  <a:latin typeface="Arial" panose="020B0604020202020204" pitchFamily="34" charset="0"/>
                  <a:cs typeface="Arial" panose="020B0604020202020204" pitchFamily="34" charset="0"/>
                </a:rPr>
                <a:t>Regulatory uncertainty</a:t>
              </a:r>
            </a:p>
          </p:txBody>
        </p:sp>
        <p:sp>
          <p:nvSpPr>
            <p:cNvPr id="17" name="Rectangle: Rounded Corners 16">
              <a:extLst>
                <a:ext uri="{FF2B5EF4-FFF2-40B4-BE49-F238E27FC236}">
                  <a16:creationId xmlns:a16="http://schemas.microsoft.com/office/drawing/2014/main" id="{6FF50CAB-A174-2E1C-1089-A3E4F51E9B10}"/>
                </a:ext>
              </a:extLst>
            </p:cNvPr>
            <p:cNvSpPr/>
            <p:nvPr/>
          </p:nvSpPr>
          <p:spPr>
            <a:xfrm>
              <a:off x="1333562" y="3958655"/>
              <a:ext cx="5811984" cy="698502"/>
            </a:xfrm>
            <a:prstGeom prst="roundRect">
              <a:avLst/>
            </a:prstGeom>
            <a:solidFill>
              <a:srgbClr val="049A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400">
                  <a:latin typeface="Arial" panose="020B0604020202020204" pitchFamily="34" charset="0"/>
                  <a:cs typeface="Arial" panose="020B0604020202020204" pitchFamily="34" charset="0"/>
                </a:rPr>
                <a:t>High perceived risks from potential buyers (including linked to integrity and financial management). Reputational risks.</a:t>
              </a:r>
            </a:p>
          </p:txBody>
        </p:sp>
        <p:sp>
          <p:nvSpPr>
            <p:cNvPr id="18" name="Rectangle: Rounded Corners 17">
              <a:extLst>
                <a:ext uri="{FF2B5EF4-FFF2-40B4-BE49-F238E27FC236}">
                  <a16:creationId xmlns:a16="http://schemas.microsoft.com/office/drawing/2014/main" id="{8666C866-3538-39AD-9777-C2F4D5EC6CC7}"/>
                </a:ext>
              </a:extLst>
            </p:cNvPr>
            <p:cNvSpPr/>
            <p:nvPr/>
          </p:nvSpPr>
          <p:spPr>
            <a:xfrm>
              <a:off x="1333562" y="3105779"/>
              <a:ext cx="5806271" cy="693774"/>
            </a:xfrm>
            <a:prstGeom prst="roundRect">
              <a:avLst/>
            </a:prstGeom>
            <a:solidFill>
              <a:srgbClr val="049A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r>
                <a:rPr lang="en-US" sz="1400">
                  <a:latin typeface="Arial" panose="020B0604020202020204" pitchFamily="34" charset="0"/>
                  <a:cs typeface="Arial" panose="020B0604020202020204" pitchFamily="34" charset="0"/>
                </a:rPr>
                <a:t>Complexity of carbon generation and carbon market participation: Process and Monetization uncertainty</a:t>
              </a:r>
              <a:r>
                <a:rPr lang="en-US" sz="1400">
                  <a:latin typeface="Arial" panose="020B0604020202020204" pitchFamily="34" charset="0"/>
                  <a:cs typeface="Arial" panose="020B0604020202020204" pitchFamily="34" charset="0"/>
                  <a:sym typeface="Wingdings" panose="05000000000000000000" pitchFamily="2" charset="2"/>
                </a:rPr>
                <a:t> price, quantities &amp; timing </a:t>
              </a:r>
              <a:r>
                <a:rPr lang="en-US" sz="1400">
                  <a:latin typeface="Arial" panose="020B0604020202020204" pitchFamily="34" charset="0"/>
                  <a:cs typeface="Arial" panose="020B0604020202020204" pitchFamily="34" charset="0"/>
                </a:rPr>
                <a:t> </a:t>
              </a:r>
            </a:p>
          </p:txBody>
        </p:sp>
        <p:sp>
          <p:nvSpPr>
            <p:cNvPr id="19" name="TextBox 18">
              <a:extLst>
                <a:ext uri="{FF2B5EF4-FFF2-40B4-BE49-F238E27FC236}">
                  <a16:creationId xmlns:a16="http://schemas.microsoft.com/office/drawing/2014/main" id="{656D86CF-6C55-8034-56BC-FD2C21148A3D}"/>
                </a:ext>
              </a:extLst>
            </p:cNvPr>
            <p:cNvSpPr txBox="1"/>
            <p:nvPr/>
          </p:nvSpPr>
          <p:spPr>
            <a:xfrm>
              <a:off x="1309059" y="1309940"/>
              <a:ext cx="3514883" cy="307777"/>
            </a:xfrm>
            <a:prstGeom prst="rect">
              <a:avLst/>
            </a:prstGeom>
            <a:noFill/>
          </p:spPr>
          <p:txBody>
            <a:bodyPr wrap="square" rtlCol="0">
              <a:spAutoFit/>
            </a:bodyPr>
            <a:lstStyle/>
            <a:p>
              <a:r>
                <a:rPr lang="en-US" sz="1400">
                  <a:solidFill>
                    <a:schemeClr val="bg1">
                      <a:lumMod val="50000"/>
                    </a:schemeClr>
                  </a:solidFill>
                  <a:latin typeface="Arial" panose="020B0604020202020204" pitchFamily="34" charset="0"/>
                  <a:cs typeface="Arial" panose="020B0604020202020204" pitchFamily="34" charset="0"/>
                </a:rPr>
                <a:t>Key Challenges</a:t>
              </a:r>
            </a:p>
          </p:txBody>
        </p:sp>
      </p:grpSp>
      <p:grpSp>
        <p:nvGrpSpPr>
          <p:cNvPr id="30" name="Group 29">
            <a:extLst>
              <a:ext uri="{FF2B5EF4-FFF2-40B4-BE49-F238E27FC236}">
                <a16:creationId xmlns:a16="http://schemas.microsoft.com/office/drawing/2014/main" id="{30A7BAA6-F3D5-FAAA-DFC1-6E4A879DB69E}"/>
              </a:ext>
            </a:extLst>
          </p:cNvPr>
          <p:cNvGrpSpPr/>
          <p:nvPr/>
        </p:nvGrpSpPr>
        <p:grpSpPr>
          <a:xfrm>
            <a:off x="7393560" y="1201773"/>
            <a:ext cx="4424104" cy="5059489"/>
            <a:chOff x="7393560" y="1201773"/>
            <a:chExt cx="4424104" cy="5059489"/>
          </a:xfrm>
        </p:grpSpPr>
        <p:sp>
          <p:nvSpPr>
            <p:cNvPr id="24" name="Rectangle: Rounded Corners 23">
              <a:extLst>
                <a:ext uri="{FF2B5EF4-FFF2-40B4-BE49-F238E27FC236}">
                  <a16:creationId xmlns:a16="http://schemas.microsoft.com/office/drawing/2014/main" id="{9EA22AC7-C09F-90E1-5914-114092649591}"/>
                </a:ext>
              </a:extLst>
            </p:cNvPr>
            <p:cNvSpPr/>
            <p:nvPr/>
          </p:nvSpPr>
          <p:spPr>
            <a:xfrm>
              <a:off x="7393560" y="5672695"/>
              <a:ext cx="3744212" cy="588567"/>
            </a:xfrm>
            <a:prstGeom prst="roundRect">
              <a:avLst/>
            </a:prstGeom>
            <a:noFill/>
            <a:ln w="19050">
              <a:solidFill>
                <a:srgbClr val="1AA4E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400" dirty="0">
                  <a:solidFill>
                    <a:schemeClr val="tx1"/>
                  </a:solidFill>
                  <a:latin typeface="Arial" panose="020B0604020202020204" pitchFamily="34" charset="0"/>
                  <a:cs typeface="Arial" panose="020B0604020202020204" pitchFamily="34" charset="0"/>
                </a:rPr>
                <a:t>Country carbon market strategy, policy framework, and technical assistance</a:t>
              </a:r>
            </a:p>
          </p:txBody>
        </p:sp>
        <p:grpSp>
          <p:nvGrpSpPr>
            <p:cNvPr id="29" name="Group 28">
              <a:extLst>
                <a:ext uri="{FF2B5EF4-FFF2-40B4-BE49-F238E27FC236}">
                  <a16:creationId xmlns:a16="http://schemas.microsoft.com/office/drawing/2014/main" id="{775ABF97-B703-8932-AE50-C29757E44FBE}"/>
                </a:ext>
              </a:extLst>
            </p:cNvPr>
            <p:cNvGrpSpPr/>
            <p:nvPr/>
          </p:nvGrpSpPr>
          <p:grpSpPr>
            <a:xfrm>
              <a:off x="7404656" y="1201773"/>
              <a:ext cx="4413008" cy="4389726"/>
              <a:chOff x="7404656" y="1201773"/>
              <a:chExt cx="4413008" cy="4389726"/>
            </a:xfrm>
          </p:grpSpPr>
          <p:sp>
            <p:nvSpPr>
              <p:cNvPr id="20" name="Rectangle: Rounded Corners 19">
                <a:extLst>
                  <a:ext uri="{FF2B5EF4-FFF2-40B4-BE49-F238E27FC236}">
                    <a16:creationId xmlns:a16="http://schemas.microsoft.com/office/drawing/2014/main" id="{074DD19C-1FC9-2638-A677-9FAD57061E6A}"/>
                  </a:ext>
                </a:extLst>
              </p:cNvPr>
              <p:cNvSpPr/>
              <p:nvPr/>
            </p:nvSpPr>
            <p:spPr>
              <a:xfrm>
                <a:off x="7431787" y="1697268"/>
                <a:ext cx="3705985" cy="405582"/>
              </a:xfrm>
              <a:prstGeom prst="roundRect">
                <a:avLst/>
              </a:prstGeom>
              <a:noFill/>
              <a:ln w="19050">
                <a:solidFill>
                  <a:srgbClr val="1AA4E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400">
                    <a:solidFill>
                      <a:schemeClr val="tx1"/>
                    </a:solidFill>
                    <a:latin typeface="Arial" panose="020B0604020202020204" pitchFamily="34" charset="0"/>
                    <a:cs typeface="Arial" panose="020B0604020202020204" pitchFamily="34" charset="0"/>
                  </a:rPr>
                  <a:t>Aggregation</a:t>
                </a:r>
              </a:p>
            </p:txBody>
          </p:sp>
          <p:sp>
            <p:nvSpPr>
              <p:cNvPr id="21" name="Rectangle: Rounded Corners 20">
                <a:extLst>
                  <a:ext uri="{FF2B5EF4-FFF2-40B4-BE49-F238E27FC236}">
                    <a16:creationId xmlns:a16="http://schemas.microsoft.com/office/drawing/2014/main" id="{C357E011-55BA-27CA-4280-D577F22872B4}"/>
                  </a:ext>
                </a:extLst>
              </p:cNvPr>
              <p:cNvSpPr/>
              <p:nvPr/>
            </p:nvSpPr>
            <p:spPr>
              <a:xfrm>
                <a:off x="7420689" y="2204691"/>
                <a:ext cx="3728179" cy="615108"/>
              </a:xfrm>
              <a:prstGeom prst="roundRect">
                <a:avLst/>
              </a:prstGeom>
              <a:noFill/>
              <a:ln w="19050">
                <a:solidFill>
                  <a:srgbClr val="1AA4E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400" dirty="0">
                    <a:solidFill>
                      <a:schemeClr val="tx1"/>
                    </a:solidFill>
                    <a:latin typeface="Arial" panose="020B0604020202020204" pitchFamily="34" charset="0"/>
                    <a:cs typeface="Arial" panose="020B0604020202020204" pitchFamily="34" charset="0"/>
                  </a:rPr>
                  <a:t>Digitalization of carbon market ecosystem and capacity building </a:t>
                </a:r>
              </a:p>
            </p:txBody>
          </p:sp>
          <p:sp>
            <p:nvSpPr>
              <p:cNvPr id="22" name="Rectangle: Rounded Corners 21">
                <a:extLst>
                  <a:ext uri="{FF2B5EF4-FFF2-40B4-BE49-F238E27FC236}">
                    <a16:creationId xmlns:a16="http://schemas.microsoft.com/office/drawing/2014/main" id="{818C9188-D095-7BB2-C1E6-32659C6A8474}"/>
                  </a:ext>
                </a:extLst>
              </p:cNvPr>
              <p:cNvSpPr/>
              <p:nvPr/>
            </p:nvSpPr>
            <p:spPr>
              <a:xfrm>
                <a:off x="7431787" y="3722994"/>
                <a:ext cx="3728180" cy="561243"/>
              </a:xfrm>
              <a:prstGeom prst="roundRect">
                <a:avLst/>
              </a:prstGeom>
              <a:noFill/>
              <a:ln w="19050">
                <a:solidFill>
                  <a:srgbClr val="1AA4E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400">
                    <a:solidFill>
                      <a:schemeClr val="tx1"/>
                    </a:solidFill>
                    <a:latin typeface="Arial" panose="020B0604020202020204" pitchFamily="34" charset="0"/>
                    <a:cs typeface="Arial" panose="020B0604020202020204" pitchFamily="34" charset="0"/>
                  </a:rPr>
                  <a:t>Transparency</a:t>
                </a:r>
              </a:p>
            </p:txBody>
          </p:sp>
          <p:sp>
            <p:nvSpPr>
              <p:cNvPr id="23" name="Rectangle: Rounded Corners 22">
                <a:extLst>
                  <a:ext uri="{FF2B5EF4-FFF2-40B4-BE49-F238E27FC236}">
                    <a16:creationId xmlns:a16="http://schemas.microsoft.com/office/drawing/2014/main" id="{E936A93C-0F9F-0A17-0FA7-2DFCBFDE7F3B}"/>
                  </a:ext>
                </a:extLst>
              </p:cNvPr>
              <p:cNvSpPr/>
              <p:nvPr/>
            </p:nvSpPr>
            <p:spPr>
              <a:xfrm>
                <a:off x="7412672" y="5002932"/>
                <a:ext cx="3744212" cy="588567"/>
              </a:xfrm>
              <a:prstGeom prst="roundRect">
                <a:avLst/>
              </a:prstGeom>
              <a:noFill/>
              <a:ln w="19050">
                <a:solidFill>
                  <a:srgbClr val="1AA4E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400">
                    <a:solidFill>
                      <a:schemeClr val="tx1"/>
                    </a:solidFill>
                    <a:latin typeface="Arial" panose="020B0604020202020204" pitchFamily="34" charset="0"/>
                    <a:cs typeface="Arial" panose="020B0604020202020204" pitchFamily="34" charset="0"/>
                  </a:rPr>
                  <a:t>Environmental and social safeguards</a:t>
                </a:r>
              </a:p>
            </p:txBody>
          </p:sp>
          <p:sp>
            <p:nvSpPr>
              <p:cNvPr id="25" name="Rectangle: Rounded Corners 24">
                <a:extLst>
                  <a:ext uri="{FF2B5EF4-FFF2-40B4-BE49-F238E27FC236}">
                    <a16:creationId xmlns:a16="http://schemas.microsoft.com/office/drawing/2014/main" id="{648A961E-04E7-56B4-84C4-26FA020A6A9F}"/>
                  </a:ext>
                </a:extLst>
              </p:cNvPr>
              <p:cNvSpPr/>
              <p:nvPr/>
            </p:nvSpPr>
            <p:spPr>
              <a:xfrm>
                <a:off x="7404656" y="4390377"/>
                <a:ext cx="3744212" cy="534123"/>
              </a:xfrm>
              <a:prstGeom prst="roundRect">
                <a:avLst/>
              </a:prstGeom>
              <a:noFill/>
              <a:ln w="19050">
                <a:solidFill>
                  <a:srgbClr val="1AA4E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400">
                    <a:solidFill>
                      <a:schemeClr val="tx1"/>
                    </a:solidFill>
                    <a:latin typeface="Arial" panose="020B0604020202020204" pitchFamily="34" charset="0"/>
                    <a:cs typeface="Arial" panose="020B0604020202020204" pitchFamily="34" charset="0"/>
                  </a:rPr>
                  <a:t>Procurement and financial management good practices</a:t>
                </a:r>
              </a:p>
            </p:txBody>
          </p:sp>
          <p:sp>
            <p:nvSpPr>
              <p:cNvPr id="26" name="Rectangle: Rounded Corners 25">
                <a:extLst>
                  <a:ext uri="{FF2B5EF4-FFF2-40B4-BE49-F238E27FC236}">
                    <a16:creationId xmlns:a16="http://schemas.microsoft.com/office/drawing/2014/main" id="{46A566E5-1872-775B-50E3-4DBDCF6EB2BC}"/>
                  </a:ext>
                </a:extLst>
              </p:cNvPr>
              <p:cNvSpPr/>
              <p:nvPr/>
            </p:nvSpPr>
            <p:spPr>
              <a:xfrm>
                <a:off x="7420688" y="2922320"/>
                <a:ext cx="3728180" cy="693774"/>
              </a:xfrm>
              <a:prstGeom prst="roundRect">
                <a:avLst/>
              </a:prstGeom>
              <a:noFill/>
              <a:ln w="19050">
                <a:solidFill>
                  <a:srgbClr val="1AA4E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400">
                    <a:solidFill>
                      <a:schemeClr val="tx1"/>
                    </a:solidFill>
                    <a:latin typeface="Arial" panose="020B0604020202020204" pitchFamily="34" charset="0"/>
                    <a:cs typeface="Arial" panose="020B0604020202020204" pitchFamily="34" charset="0"/>
                  </a:rPr>
                  <a:t>Conservative baselines, rigorous methodologies and robust MRV</a:t>
                </a:r>
              </a:p>
            </p:txBody>
          </p:sp>
          <p:sp>
            <p:nvSpPr>
              <p:cNvPr id="27" name="TextBox 26">
                <a:extLst>
                  <a:ext uri="{FF2B5EF4-FFF2-40B4-BE49-F238E27FC236}">
                    <a16:creationId xmlns:a16="http://schemas.microsoft.com/office/drawing/2014/main" id="{F57202C4-056B-AABA-FB5B-6F3023634E25}"/>
                  </a:ext>
                </a:extLst>
              </p:cNvPr>
              <p:cNvSpPr txBox="1"/>
              <p:nvPr/>
            </p:nvSpPr>
            <p:spPr>
              <a:xfrm>
                <a:off x="8302781" y="1201773"/>
                <a:ext cx="3514883" cy="307777"/>
              </a:xfrm>
              <a:prstGeom prst="rect">
                <a:avLst/>
              </a:prstGeom>
              <a:noFill/>
            </p:spPr>
            <p:txBody>
              <a:bodyPr wrap="square" rtlCol="0">
                <a:spAutoFit/>
              </a:bodyPr>
              <a:lstStyle/>
              <a:p>
                <a:r>
                  <a:rPr lang="en-US" sz="1400" dirty="0">
                    <a:solidFill>
                      <a:schemeClr val="bg1">
                        <a:lumMod val="50000"/>
                      </a:schemeClr>
                    </a:solidFill>
                    <a:latin typeface="Arial" panose="020B0604020202020204" pitchFamily="34" charset="0"/>
                    <a:cs typeface="Arial" panose="020B0604020202020204" pitchFamily="34" charset="0"/>
                  </a:rPr>
                  <a:t>Potential solution</a:t>
                </a:r>
              </a:p>
            </p:txBody>
          </p:sp>
        </p:grpSp>
      </p:grpSp>
      <p:sp>
        <p:nvSpPr>
          <p:cNvPr id="34" name="Title 33">
            <a:extLst>
              <a:ext uri="{FF2B5EF4-FFF2-40B4-BE49-F238E27FC236}">
                <a16:creationId xmlns:a16="http://schemas.microsoft.com/office/drawing/2014/main" id="{1924D137-E2AD-B4E6-A6E7-DF65A842BB81}"/>
              </a:ext>
            </a:extLst>
          </p:cNvPr>
          <p:cNvSpPr>
            <a:spLocks noGrp="1"/>
          </p:cNvSpPr>
          <p:nvPr>
            <p:ph type="title"/>
          </p:nvPr>
        </p:nvSpPr>
        <p:spPr>
          <a:xfrm>
            <a:off x="414506" y="195561"/>
            <a:ext cx="9983759" cy="1325563"/>
          </a:xfrm>
        </p:spPr>
        <p:txBody>
          <a:bodyPr>
            <a:normAutofit fontScale="90000"/>
          </a:bodyPr>
          <a:lstStyle/>
          <a:p>
            <a:r>
              <a:rPr lang="en-US" sz="3600" b="1" dirty="0">
                <a:latin typeface="Andes" panose="02000000000000000000" pitchFamily="50" charset="0"/>
                <a:ea typeface="Calibri" panose="020F0502020204030204" pitchFamily="34" charset="0"/>
                <a:cs typeface="Calibri" panose="020F0502020204030204" pitchFamily="34" charset="0"/>
              </a:rPr>
              <a:t>Understanding the avenues to enable carbon finance in ASCENT countries</a:t>
            </a:r>
            <a:br>
              <a:rPr lang="en-US" b="1" dirty="0">
                <a:solidFill>
                  <a:schemeClr val="accent1">
                    <a:lumMod val="50000"/>
                  </a:schemeClr>
                </a:solidFill>
                <a:latin typeface="Calibri (Headings)"/>
              </a:rPr>
            </a:br>
            <a:endParaRPr lang="en-US" dirty="0"/>
          </a:p>
        </p:txBody>
      </p:sp>
    </p:spTree>
    <p:extLst>
      <p:ext uri="{BB962C8B-B14F-4D97-AF65-F5344CB8AC3E}">
        <p14:creationId xmlns:p14="http://schemas.microsoft.com/office/powerpoint/2010/main" val="39917071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500"/>
                                        <p:tgtEl>
                                          <p:spTgt spid="28"/>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30"/>
                                        </p:tgtEl>
                                        <p:attrNameLst>
                                          <p:attrName>style.visibility</p:attrName>
                                        </p:attrNameLst>
                                      </p:cBhvr>
                                      <p:to>
                                        <p:strVal val="visible"/>
                                      </p:to>
                                    </p:set>
                                    <p:animEffect transition="in" filter="fade">
                                      <p:cBhvr>
                                        <p:cTn id="12" dur="1000"/>
                                        <p:tgtEl>
                                          <p:spTgt spid="30"/>
                                        </p:tgtEl>
                                      </p:cBhvr>
                                    </p:animEffect>
                                    <p:anim calcmode="lin" valueType="num">
                                      <p:cBhvr>
                                        <p:cTn id="13" dur="1000" fill="hold"/>
                                        <p:tgtEl>
                                          <p:spTgt spid="30"/>
                                        </p:tgtEl>
                                        <p:attrNameLst>
                                          <p:attrName>ppt_x</p:attrName>
                                        </p:attrNameLst>
                                      </p:cBhvr>
                                      <p:tavLst>
                                        <p:tav tm="0">
                                          <p:val>
                                            <p:strVal val="#ppt_x"/>
                                          </p:val>
                                        </p:tav>
                                        <p:tav tm="100000">
                                          <p:val>
                                            <p:strVal val="#ppt_x"/>
                                          </p:val>
                                        </p:tav>
                                      </p:tavLst>
                                    </p:anim>
                                    <p:anim calcmode="lin" valueType="num">
                                      <p:cBhvr>
                                        <p:cTn id="14" dur="1000" fill="hold"/>
                                        <p:tgtEl>
                                          <p:spTgt spid="3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12C9E6-7368-0A6C-1B81-30405AD331C2}"/>
            </a:ext>
          </a:extLst>
        </p:cNvPr>
        <p:cNvGrpSpPr/>
        <p:nvPr/>
      </p:nvGrpSpPr>
      <p:grpSpPr>
        <a:xfrm>
          <a:off x="0" y="0"/>
          <a:ext cx="0" cy="0"/>
          <a:chOff x="0" y="0"/>
          <a:chExt cx="0" cy="0"/>
        </a:xfrm>
      </p:grpSpPr>
      <p:sp>
        <p:nvSpPr>
          <p:cNvPr id="19" name="Slide Number Placeholder 18">
            <a:extLst>
              <a:ext uri="{FF2B5EF4-FFF2-40B4-BE49-F238E27FC236}">
                <a16:creationId xmlns:a16="http://schemas.microsoft.com/office/drawing/2014/main" id="{4A0CAF59-8D5B-F4F2-6E0C-301C4A4A285C}"/>
              </a:ext>
            </a:extLst>
          </p:cNvPr>
          <p:cNvSpPr>
            <a:spLocks noGrp="1"/>
          </p:cNvSpPr>
          <p:nvPr>
            <p:ph type="sldNum" sz="quarter" idx="12"/>
          </p:nvPr>
        </p:nvSpPr>
        <p:spPr>
          <a:xfrm>
            <a:off x="9389072" y="6452699"/>
            <a:ext cx="2743200" cy="365125"/>
          </a:xfrm>
        </p:spPr>
        <p:txBody>
          <a:bodyPr/>
          <a:lstStyle/>
          <a:p>
            <a:fld id="{F162F9FE-68D5-4A70-8536-0881718DD170}" type="slidenum">
              <a:rPr lang="de-DE" smtClean="0"/>
              <a:t>10</a:t>
            </a:fld>
            <a:endParaRPr lang="de-DE"/>
          </a:p>
        </p:txBody>
      </p:sp>
      <p:sp>
        <p:nvSpPr>
          <p:cNvPr id="12" name="Rechteck: abgerundete Ecken 7">
            <a:extLst>
              <a:ext uri="{FF2B5EF4-FFF2-40B4-BE49-F238E27FC236}">
                <a16:creationId xmlns:a16="http://schemas.microsoft.com/office/drawing/2014/main" id="{57F0D225-5392-CA6C-A871-9EE0DBF38E43}"/>
              </a:ext>
            </a:extLst>
          </p:cNvPr>
          <p:cNvSpPr/>
          <p:nvPr/>
        </p:nvSpPr>
        <p:spPr>
          <a:xfrm>
            <a:off x="136799" y="1187084"/>
            <a:ext cx="11869272" cy="5117675"/>
          </a:xfrm>
          <a:prstGeom prst="roundRect">
            <a:avLst>
              <a:gd name="adj" fmla="val 10077"/>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US" sz="1800">
              <a:solidFill>
                <a:schemeClr val="tx1"/>
              </a:solidFill>
              <a:latin typeface="Arial" panose="020B0604020202020204" pitchFamily="34" charset="0"/>
              <a:cs typeface="Arial" panose="020B0604020202020204" pitchFamily="34" charset="0"/>
            </a:endParaRPr>
          </a:p>
          <a:p>
            <a:endParaRPr lang="en-US" sz="1800">
              <a:solidFill>
                <a:schemeClr val="tx1"/>
              </a:solidFill>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4211459E-68D7-4C93-30FA-F3213EB94C7A}"/>
              </a:ext>
            </a:extLst>
          </p:cNvPr>
          <p:cNvSpPr txBox="1"/>
          <p:nvPr/>
        </p:nvSpPr>
        <p:spPr>
          <a:xfrm>
            <a:off x="2187580" y="1542345"/>
            <a:ext cx="2373302" cy="307777"/>
          </a:xfrm>
          <a:prstGeom prst="rect">
            <a:avLst/>
          </a:prstGeom>
          <a:noFill/>
        </p:spPr>
        <p:txBody>
          <a:bodyPr wrap="square" rtlCol="0">
            <a:spAutoFit/>
          </a:bodyPr>
          <a:lstStyle/>
          <a:p>
            <a:r>
              <a:rPr lang="en-US" sz="1400">
                <a:solidFill>
                  <a:schemeClr val="tx2">
                    <a:lumMod val="50000"/>
                    <a:lumOff val="50000"/>
                  </a:schemeClr>
                </a:solidFill>
                <a:latin typeface="Arial" panose="020B0604020202020204" pitchFamily="34" charset="0"/>
                <a:cs typeface="Arial" panose="020B0604020202020204" pitchFamily="34" charset="0"/>
              </a:rPr>
              <a:t>Features</a:t>
            </a:r>
            <a:endParaRPr lang="en-US" sz="1200">
              <a:solidFill>
                <a:schemeClr val="tx2">
                  <a:lumMod val="50000"/>
                  <a:lumOff val="50000"/>
                </a:schemeClr>
              </a:solidFill>
              <a:latin typeface="Arial" panose="020B06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35794B63-EA4F-48BE-9546-B8C4559F0B9D}"/>
              </a:ext>
            </a:extLst>
          </p:cNvPr>
          <p:cNvSpPr txBox="1"/>
          <p:nvPr/>
        </p:nvSpPr>
        <p:spPr>
          <a:xfrm>
            <a:off x="6249402" y="1511503"/>
            <a:ext cx="2763436" cy="369332"/>
          </a:xfrm>
          <a:prstGeom prst="rect">
            <a:avLst/>
          </a:prstGeom>
          <a:noFill/>
        </p:spPr>
        <p:txBody>
          <a:bodyPr wrap="square" rtlCol="0">
            <a:spAutoFit/>
          </a:bodyPr>
          <a:lstStyle/>
          <a:p>
            <a:r>
              <a:rPr lang="en-US" sz="1400">
                <a:solidFill>
                  <a:schemeClr val="tx2">
                    <a:lumMod val="50000"/>
                    <a:lumOff val="50000"/>
                  </a:schemeClr>
                </a:solidFill>
                <a:latin typeface="Arial" panose="020B0604020202020204" pitchFamily="34" charset="0"/>
                <a:cs typeface="Arial" panose="020B0604020202020204" pitchFamily="34" charset="0"/>
              </a:rPr>
              <a:t>Opportunities</a:t>
            </a:r>
            <a:r>
              <a:rPr lang="en-US" b="1">
                <a:solidFill>
                  <a:schemeClr val="tx2">
                    <a:lumMod val="50000"/>
                    <a:lumOff val="50000"/>
                  </a:schemeClr>
                </a:solidFill>
              </a:rPr>
              <a:t> </a:t>
            </a:r>
          </a:p>
        </p:txBody>
      </p:sp>
      <p:pic>
        <p:nvPicPr>
          <p:cNvPr id="6" name="Picture 5">
            <a:extLst>
              <a:ext uri="{FF2B5EF4-FFF2-40B4-BE49-F238E27FC236}">
                <a16:creationId xmlns:a16="http://schemas.microsoft.com/office/drawing/2014/main" id="{E8C32814-DB52-7786-E343-A006B3541F97}"/>
              </a:ext>
            </a:extLst>
          </p:cNvPr>
          <p:cNvPicPr>
            <a:picLocks noChangeAspect="1"/>
          </p:cNvPicPr>
          <p:nvPr/>
        </p:nvPicPr>
        <p:blipFill>
          <a:blip r:embed="rId2"/>
          <a:stretch>
            <a:fillRect/>
          </a:stretch>
        </p:blipFill>
        <p:spPr>
          <a:xfrm>
            <a:off x="1093590" y="1949170"/>
            <a:ext cx="746112" cy="746112"/>
          </a:xfrm>
          <a:prstGeom prst="rect">
            <a:avLst/>
          </a:prstGeom>
        </p:spPr>
      </p:pic>
      <p:pic>
        <p:nvPicPr>
          <p:cNvPr id="7" name="Picture 6">
            <a:extLst>
              <a:ext uri="{FF2B5EF4-FFF2-40B4-BE49-F238E27FC236}">
                <a16:creationId xmlns:a16="http://schemas.microsoft.com/office/drawing/2014/main" id="{C61EE6A0-D461-888B-FD28-F92BD5037E9E}"/>
              </a:ext>
            </a:extLst>
          </p:cNvPr>
          <p:cNvPicPr>
            <a:picLocks noChangeAspect="1"/>
          </p:cNvPicPr>
          <p:nvPr/>
        </p:nvPicPr>
        <p:blipFill>
          <a:blip r:embed="rId3"/>
          <a:stretch>
            <a:fillRect/>
          </a:stretch>
        </p:blipFill>
        <p:spPr>
          <a:xfrm>
            <a:off x="1057395" y="3023775"/>
            <a:ext cx="746112" cy="746112"/>
          </a:xfrm>
          <a:prstGeom prst="rect">
            <a:avLst/>
          </a:prstGeom>
        </p:spPr>
      </p:pic>
      <p:pic>
        <p:nvPicPr>
          <p:cNvPr id="8" name="Picture 7">
            <a:extLst>
              <a:ext uri="{FF2B5EF4-FFF2-40B4-BE49-F238E27FC236}">
                <a16:creationId xmlns:a16="http://schemas.microsoft.com/office/drawing/2014/main" id="{05593A62-59E9-EEF3-D2BD-68CD0097B8B4}"/>
              </a:ext>
            </a:extLst>
          </p:cNvPr>
          <p:cNvPicPr>
            <a:picLocks noChangeAspect="1"/>
          </p:cNvPicPr>
          <p:nvPr/>
        </p:nvPicPr>
        <p:blipFill>
          <a:blip r:embed="rId4"/>
          <a:stretch>
            <a:fillRect/>
          </a:stretch>
        </p:blipFill>
        <p:spPr>
          <a:xfrm>
            <a:off x="1183639" y="4292684"/>
            <a:ext cx="547363" cy="547363"/>
          </a:xfrm>
          <a:prstGeom prst="rect">
            <a:avLst/>
          </a:prstGeom>
        </p:spPr>
      </p:pic>
      <p:sp>
        <p:nvSpPr>
          <p:cNvPr id="9" name="Arrow: Pentagon 8">
            <a:extLst>
              <a:ext uri="{FF2B5EF4-FFF2-40B4-BE49-F238E27FC236}">
                <a16:creationId xmlns:a16="http://schemas.microsoft.com/office/drawing/2014/main" id="{D76942DD-9B82-CA9E-18F8-44651A2276F6}"/>
              </a:ext>
            </a:extLst>
          </p:cNvPr>
          <p:cNvSpPr/>
          <p:nvPr/>
        </p:nvSpPr>
        <p:spPr>
          <a:xfrm>
            <a:off x="2078178" y="1926333"/>
            <a:ext cx="4026781" cy="923286"/>
          </a:xfrm>
          <a:prstGeom prst="homePlate">
            <a:avLst/>
          </a:prstGeom>
          <a:solidFill>
            <a:srgbClr val="1AA4E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r>
              <a:rPr lang="en-US" sz="1400">
                <a:latin typeface="Arial" panose="020B0604020202020204" pitchFamily="34" charset="0"/>
                <a:cs typeface="Arial" panose="020B0604020202020204" pitchFamily="34" charset="0"/>
              </a:rPr>
              <a:t>Target to provide access to electricity to </a:t>
            </a:r>
            <a:r>
              <a:rPr lang="en-US" sz="1400" b="1">
                <a:latin typeface="Arial" panose="020B0604020202020204" pitchFamily="34" charset="0"/>
                <a:cs typeface="Arial" panose="020B0604020202020204" pitchFamily="34" charset="0"/>
              </a:rPr>
              <a:t>100 million people</a:t>
            </a:r>
            <a:r>
              <a:rPr lang="en-US" sz="1400">
                <a:latin typeface="Arial" panose="020B0604020202020204" pitchFamily="34" charset="0"/>
                <a:cs typeface="Arial" panose="020B0604020202020204" pitchFamily="34" charset="0"/>
              </a:rPr>
              <a:t> and clean cooking to </a:t>
            </a:r>
            <a:r>
              <a:rPr lang="en-US" sz="1400" b="1">
                <a:latin typeface="Arial" panose="020B0604020202020204" pitchFamily="34" charset="0"/>
                <a:cs typeface="Arial" panose="020B0604020202020204" pitchFamily="34" charset="0"/>
              </a:rPr>
              <a:t>20 million people</a:t>
            </a:r>
          </a:p>
        </p:txBody>
      </p:sp>
      <p:sp>
        <p:nvSpPr>
          <p:cNvPr id="10" name="Arrow: Chevron 9">
            <a:extLst>
              <a:ext uri="{FF2B5EF4-FFF2-40B4-BE49-F238E27FC236}">
                <a16:creationId xmlns:a16="http://schemas.microsoft.com/office/drawing/2014/main" id="{3BDAB46D-B757-0CC8-A2F5-5978742569F4}"/>
              </a:ext>
            </a:extLst>
          </p:cNvPr>
          <p:cNvSpPr/>
          <p:nvPr/>
        </p:nvSpPr>
        <p:spPr>
          <a:xfrm>
            <a:off x="5901480" y="1930394"/>
            <a:ext cx="5108265" cy="923286"/>
          </a:xfrm>
          <a:prstGeom prst="chevron">
            <a:avLst/>
          </a:prstGeom>
          <a:solidFill>
            <a:schemeClr val="bg1"/>
          </a:solidFill>
          <a:ln>
            <a:solidFill>
              <a:srgbClr val="1AA4E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l"/>
            <a:r>
              <a:rPr lang="en-US" sz="1200" b="1">
                <a:solidFill>
                  <a:srgbClr val="002060"/>
                </a:solidFill>
                <a:latin typeface="Arial" panose="020B0604020202020204" pitchFamily="34" charset="0"/>
                <a:cs typeface="Arial" panose="020B0604020202020204" pitchFamily="34" charset="0"/>
              </a:rPr>
              <a:t>Development benefits </a:t>
            </a:r>
            <a:r>
              <a:rPr lang="en-US" sz="1200" b="1">
                <a:solidFill>
                  <a:srgbClr val="002060"/>
                </a:solidFill>
                <a:latin typeface="Arial" panose="020B0604020202020204" pitchFamily="34" charset="0"/>
                <a:cs typeface="Arial" panose="020B0604020202020204" pitchFamily="34" charset="0"/>
                <a:sym typeface="Wingdings" panose="05000000000000000000" pitchFamily="2" charset="2"/>
              </a:rPr>
              <a:t> can fetch premium</a:t>
            </a:r>
            <a:endParaRPr lang="en-US" sz="1200" b="1">
              <a:solidFill>
                <a:srgbClr val="002060"/>
              </a:solidFill>
              <a:latin typeface="Arial" panose="020B0604020202020204" pitchFamily="34" charset="0"/>
              <a:cs typeface="Arial" panose="020B0604020202020204" pitchFamily="34" charset="0"/>
            </a:endParaRPr>
          </a:p>
          <a:p>
            <a:pPr marL="285750" lvl="0" indent="-285750" algn="l">
              <a:buFont typeface="Arial" panose="020B0604020202020204" pitchFamily="34" charset="0"/>
              <a:buChar char="•"/>
            </a:pPr>
            <a:r>
              <a:rPr lang="en-US" sz="1100">
                <a:solidFill>
                  <a:srgbClr val="002060"/>
                </a:solidFill>
                <a:latin typeface="Arial" panose="020B0604020202020204" pitchFamily="34" charset="0"/>
                <a:cs typeface="Arial" panose="020B0604020202020204" pitchFamily="34" charset="0"/>
              </a:rPr>
              <a:t>E.g., Market putting higher value on carbon assets consisting of clean cookstoves and household devices</a:t>
            </a:r>
          </a:p>
        </p:txBody>
      </p:sp>
      <p:sp>
        <p:nvSpPr>
          <p:cNvPr id="11" name="Arrow: Pentagon 10">
            <a:extLst>
              <a:ext uri="{FF2B5EF4-FFF2-40B4-BE49-F238E27FC236}">
                <a16:creationId xmlns:a16="http://schemas.microsoft.com/office/drawing/2014/main" id="{47FC18DE-0D97-73F8-5927-88231C63C230}"/>
              </a:ext>
            </a:extLst>
          </p:cNvPr>
          <p:cNvSpPr/>
          <p:nvPr/>
        </p:nvSpPr>
        <p:spPr>
          <a:xfrm>
            <a:off x="2078178" y="3002040"/>
            <a:ext cx="4035614" cy="923286"/>
          </a:xfrm>
          <a:prstGeom prst="homePlate">
            <a:avLst/>
          </a:prstGeom>
          <a:solidFill>
            <a:srgbClr val="1AA4E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r>
              <a:rPr lang="en-US" sz="1400">
                <a:latin typeface="Arial" panose="020B0604020202020204" pitchFamily="34" charset="0"/>
                <a:cs typeface="Arial" panose="020B0604020202020204" pitchFamily="34" charset="0"/>
              </a:rPr>
              <a:t>Leveraging </a:t>
            </a:r>
            <a:r>
              <a:rPr lang="en-US" sz="1400" b="1">
                <a:latin typeface="Arial" panose="020B0604020202020204" pitchFamily="34" charset="0"/>
                <a:cs typeface="Arial" panose="020B0604020202020204" pitchFamily="34" charset="0"/>
              </a:rPr>
              <a:t>emerging innovations &amp; technological know how for energy access</a:t>
            </a:r>
            <a:r>
              <a:rPr lang="en-US" sz="1400">
                <a:latin typeface="Arial" panose="020B0604020202020204" pitchFamily="34" charset="0"/>
                <a:cs typeface="Arial" panose="020B0604020202020204" pitchFamily="34" charset="0"/>
              </a:rPr>
              <a:t> digital platform; data, tools, smart digital devices  </a:t>
            </a:r>
          </a:p>
        </p:txBody>
      </p:sp>
      <p:sp>
        <p:nvSpPr>
          <p:cNvPr id="13" name="Arrow: Pentagon 12">
            <a:extLst>
              <a:ext uri="{FF2B5EF4-FFF2-40B4-BE49-F238E27FC236}">
                <a16:creationId xmlns:a16="http://schemas.microsoft.com/office/drawing/2014/main" id="{4F7B60C5-7546-E4C4-7FAD-151BE06213CA}"/>
              </a:ext>
            </a:extLst>
          </p:cNvPr>
          <p:cNvSpPr/>
          <p:nvPr/>
        </p:nvSpPr>
        <p:spPr>
          <a:xfrm>
            <a:off x="2078178" y="4054517"/>
            <a:ext cx="4026782" cy="923286"/>
          </a:xfrm>
          <a:prstGeom prst="homePlate">
            <a:avLst/>
          </a:prstGeom>
          <a:solidFill>
            <a:srgbClr val="1AA4E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r>
              <a:rPr lang="en-US" sz="1600" b="1"/>
              <a:t>Regional</a:t>
            </a:r>
            <a:r>
              <a:rPr lang="en-US" sz="1600"/>
              <a:t> approach</a:t>
            </a:r>
          </a:p>
        </p:txBody>
      </p:sp>
      <p:sp>
        <p:nvSpPr>
          <p:cNvPr id="14" name="Arrow: Pentagon 13">
            <a:extLst>
              <a:ext uri="{FF2B5EF4-FFF2-40B4-BE49-F238E27FC236}">
                <a16:creationId xmlns:a16="http://schemas.microsoft.com/office/drawing/2014/main" id="{662398CE-2ECB-44AE-A3E9-FA6B6AACB7B8}"/>
              </a:ext>
            </a:extLst>
          </p:cNvPr>
          <p:cNvSpPr/>
          <p:nvPr/>
        </p:nvSpPr>
        <p:spPr>
          <a:xfrm>
            <a:off x="2043876" y="5089852"/>
            <a:ext cx="4026782" cy="923286"/>
          </a:xfrm>
          <a:prstGeom prst="homePlate">
            <a:avLst/>
          </a:prstGeom>
          <a:solidFill>
            <a:srgbClr val="1AA4E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600"/>
              <a:t>Subject to WB due diligence, operational policies, procedures and supervision </a:t>
            </a:r>
          </a:p>
        </p:txBody>
      </p:sp>
      <p:sp>
        <p:nvSpPr>
          <p:cNvPr id="15" name="Arrow: Chevron 14">
            <a:extLst>
              <a:ext uri="{FF2B5EF4-FFF2-40B4-BE49-F238E27FC236}">
                <a16:creationId xmlns:a16="http://schemas.microsoft.com/office/drawing/2014/main" id="{9F50B9CC-5E50-4D7F-20D0-A78D54CCEE82}"/>
              </a:ext>
            </a:extLst>
          </p:cNvPr>
          <p:cNvSpPr/>
          <p:nvPr/>
        </p:nvSpPr>
        <p:spPr>
          <a:xfrm>
            <a:off x="5895090" y="2998361"/>
            <a:ext cx="5129954" cy="923286"/>
          </a:xfrm>
          <a:prstGeom prst="chevron">
            <a:avLst/>
          </a:prstGeom>
          <a:solidFill>
            <a:schemeClr val="bg1"/>
          </a:solidFill>
          <a:ln>
            <a:solidFill>
              <a:srgbClr val="1AA4E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l"/>
            <a:r>
              <a:rPr lang="en-US" sz="1200" b="1">
                <a:solidFill>
                  <a:srgbClr val="002060"/>
                </a:solidFill>
                <a:latin typeface="Arial" panose="020B0604020202020204" pitchFamily="34" charset="0"/>
                <a:cs typeface="Arial" panose="020B0604020202020204" pitchFamily="34" charset="0"/>
              </a:rPr>
              <a:t>Integrity, Transparency and Credibility are key </a:t>
            </a:r>
            <a:r>
              <a:rPr lang="en-US" sz="1200" b="1">
                <a:solidFill>
                  <a:srgbClr val="002060"/>
                </a:solidFill>
                <a:latin typeface="Arial" panose="020B0604020202020204" pitchFamily="34" charset="0"/>
                <a:cs typeface="Arial" panose="020B0604020202020204" pitchFamily="34" charset="0"/>
                <a:sym typeface="Wingdings" panose="05000000000000000000" pitchFamily="2" charset="2"/>
              </a:rPr>
              <a:t> </a:t>
            </a:r>
            <a:r>
              <a:rPr lang="en-US" sz="1200" b="1">
                <a:solidFill>
                  <a:srgbClr val="002060"/>
                </a:solidFill>
                <a:latin typeface="Arial" panose="020B0604020202020204" pitchFamily="34" charset="0"/>
                <a:cs typeface="Arial" panose="020B0604020202020204" pitchFamily="34" charset="0"/>
              </a:rPr>
              <a:t> Opportunity to leverage ASCENT Digital MRV system </a:t>
            </a:r>
          </a:p>
          <a:p>
            <a:pPr marL="285750" lvl="0" indent="-285750" algn="l">
              <a:buFont typeface="Arial" panose="020B0604020202020204" pitchFamily="34" charset="0"/>
              <a:buChar char="•"/>
            </a:pPr>
            <a:r>
              <a:rPr lang="en-US" sz="1100">
                <a:solidFill>
                  <a:srgbClr val="002060"/>
                </a:solidFill>
                <a:latin typeface="Arial" panose="020B0604020202020204" pitchFamily="34" charset="0"/>
                <a:cs typeface="Arial" panose="020B0604020202020204" pitchFamily="34" charset="0"/>
              </a:rPr>
              <a:t>Opportunity to lower carbon market-related transaction costs</a:t>
            </a:r>
          </a:p>
        </p:txBody>
      </p:sp>
      <p:sp>
        <p:nvSpPr>
          <p:cNvPr id="16" name="Arrow: Chevron 15">
            <a:extLst>
              <a:ext uri="{FF2B5EF4-FFF2-40B4-BE49-F238E27FC236}">
                <a16:creationId xmlns:a16="http://schemas.microsoft.com/office/drawing/2014/main" id="{CC12D798-724E-5209-D2A4-692029E38FE0}"/>
              </a:ext>
            </a:extLst>
          </p:cNvPr>
          <p:cNvSpPr/>
          <p:nvPr/>
        </p:nvSpPr>
        <p:spPr>
          <a:xfrm>
            <a:off x="5847739" y="5089278"/>
            <a:ext cx="5129953" cy="923286"/>
          </a:xfrm>
          <a:prstGeom prst="chevron">
            <a:avLst/>
          </a:prstGeom>
          <a:solidFill>
            <a:schemeClr val="bg1"/>
          </a:solidFill>
          <a:ln>
            <a:solidFill>
              <a:srgbClr val="1AA4E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200" b="1">
                <a:solidFill>
                  <a:srgbClr val="002060"/>
                </a:solidFill>
                <a:latin typeface="Arial" panose="020B0604020202020204" pitchFamily="34" charset="0"/>
                <a:cs typeface="Arial" panose="020B0604020202020204" pitchFamily="34" charset="0"/>
              </a:rPr>
              <a:t>World Bank “label” considered valuable </a:t>
            </a:r>
            <a:r>
              <a:rPr lang="en-US" sz="1200" b="1">
                <a:solidFill>
                  <a:srgbClr val="002060"/>
                </a:solidFill>
                <a:latin typeface="Arial" panose="020B0604020202020204" pitchFamily="34" charset="0"/>
                <a:cs typeface="Arial" panose="020B0604020202020204" pitchFamily="34" charset="0"/>
                <a:sym typeface="Wingdings" panose="05000000000000000000" pitchFamily="2" charset="2"/>
              </a:rPr>
              <a:t> Opportunity to engage </a:t>
            </a:r>
            <a:r>
              <a:rPr lang="en-US" sz="1200" b="1">
                <a:solidFill>
                  <a:srgbClr val="002060"/>
                </a:solidFill>
                <a:latin typeface="Arial" panose="020B0604020202020204" pitchFamily="34" charset="0"/>
                <a:cs typeface="Arial" panose="020B0604020202020204" pitchFamily="34" charset="0"/>
              </a:rPr>
              <a:t>actors seeking high integrity carbon credits</a:t>
            </a:r>
          </a:p>
          <a:p>
            <a:pPr marL="285750" indent="-285750">
              <a:buFont typeface="Arial" panose="020B0604020202020204" pitchFamily="34" charset="0"/>
              <a:buChar char="•"/>
            </a:pPr>
            <a:r>
              <a:rPr lang="en-US" sz="1100">
                <a:solidFill>
                  <a:srgbClr val="002060"/>
                </a:solidFill>
                <a:latin typeface="Arial" panose="020B0604020202020204" pitchFamily="34" charset="0"/>
                <a:cs typeface="Arial" panose="020B0604020202020204" pitchFamily="34" charset="0"/>
              </a:rPr>
              <a:t>Market values WB due diligence; Env. &amp; social framework; procurement; financial management </a:t>
            </a:r>
          </a:p>
        </p:txBody>
      </p:sp>
      <p:sp>
        <p:nvSpPr>
          <p:cNvPr id="17" name="Arrow: Chevron 16">
            <a:extLst>
              <a:ext uri="{FF2B5EF4-FFF2-40B4-BE49-F238E27FC236}">
                <a16:creationId xmlns:a16="http://schemas.microsoft.com/office/drawing/2014/main" id="{13891275-A734-E9D0-4509-AC38C28235AC}"/>
              </a:ext>
            </a:extLst>
          </p:cNvPr>
          <p:cNvSpPr/>
          <p:nvPr/>
        </p:nvSpPr>
        <p:spPr>
          <a:xfrm>
            <a:off x="5878407" y="4111091"/>
            <a:ext cx="5129954" cy="923286"/>
          </a:xfrm>
          <a:prstGeom prst="chevron">
            <a:avLst/>
          </a:prstGeom>
          <a:solidFill>
            <a:schemeClr val="bg1"/>
          </a:solidFill>
          <a:ln>
            <a:solidFill>
              <a:srgbClr val="1AA4E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l"/>
            <a:r>
              <a:rPr lang="en-US" sz="1200" b="1">
                <a:solidFill>
                  <a:srgbClr val="002060"/>
                </a:solidFill>
                <a:latin typeface="Arial" panose="020B0604020202020204" pitchFamily="34" charset="0"/>
                <a:cs typeface="Arial" panose="020B0604020202020204" pitchFamily="34" charset="0"/>
              </a:rPr>
              <a:t>Regional platforms key to harmonization, aggregation of assets and capacity development efforts</a:t>
            </a:r>
          </a:p>
          <a:p>
            <a:pPr marL="285750" lvl="0" indent="-285750" algn="l">
              <a:buFont typeface="Arial" panose="020B0604020202020204" pitchFamily="34" charset="0"/>
              <a:buChar char="•"/>
            </a:pPr>
            <a:r>
              <a:rPr lang="en-US" sz="1100">
                <a:solidFill>
                  <a:srgbClr val="002060"/>
                </a:solidFill>
                <a:latin typeface="Arial" panose="020B0604020202020204" pitchFamily="34" charset="0"/>
                <a:cs typeface="Arial" panose="020B0604020202020204" pitchFamily="34" charset="0"/>
                <a:sym typeface="Wingdings" panose="05000000000000000000" pitchFamily="2" charset="2"/>
              </a:rPr>
              <a:t>Critical to enable smaller countries, smaller projects and small volumes </a:t>
            </a:r>
            <a:r>
              <a:rPr lang="en-US" sz="1100">
                <a:solidFill>
                  <a:srgbClr val="002060"/>
                </a:solidFill>
                <a:latin typeface="Arial" panose="020B0604020202020204" pitchFamily="34" charset="0"/>
                <a:cs typeface="Arial" panose="020B0604020202020204" pitchFamily="34" charset="0"/>
              </a:rPr>
              <a:t>access carbon monetization options</a:t>
            </a:r>
          </a:p>
        </p:txBody>
      </p:sp>
      <p:pic>
        <p:nvPicPr>
          <p:cNvPr id="18" name="Picture 17">
            <a:extLst>
              <a:ext uri="{FF2B5EF4-FFF2-40B4-BE49-F238E27FC236}">
                <a16:creationId xmlns:a16="http://schemas.microsoft.com/office/drawing/2014/main" id="{1BB62D56-5588-82BD-CAAA-D969A52B8C30}"/>
              </a:ext>
            </a:extLst>
          </p:cNvPr>
          <p:cNvPicPr>
            <a:picLocks noChangeAspect="1"/>
          </p:cNvPicPr>
          <p:nvPr/>
        </p:nvPicPr>
        <p:blipFill>
          <a:blip r:embed="rId5"/>
          <a:stretch>
            <a:fillRect/>
          </a:stretch>
        </p:blipFill>
        <p:spPr>
          <a:xfrm>
            <a:off x="1076575" y="5296539"/>
            <a:ext cx="763127" cy="582506"/>
          </a:xfrm>
          <a:prstGeom prst="rect">
            <a:avLst/>
          </a:prstGeom>
        </p:spPr>
      </p:pic>
      <p:sp>
        <p:nvSpPr>
          <p:cNvPr id="2" name="Title 1">
            <a:extLst>
              <a:ext uri="{FF2B5EF4-FFF2-40B4-BE49-F238E27FC236}">
                <a16:creationId xmlns:a16="http://schemas.microsoft.com/office/drawing/2014/main" id="{36B26F67-C07E-EAC5-06ED-840713CD6DED}"/>
              </a:ext>
            </a:extLst>
          </p:cNvPr>
          <p:cNvSpPr>
            <a:spLocks noGrp="1"/>
          </p:cNvSpPr>
          <p:nvPr>
            <p:ph type="title"/>
          </p:nvPr>
        </p:nvSpPr>
        <p:spPr>
          <a:xfrm>
            <a:off x="585720" y="196469"/>
            <a:ext cx="11327363" cy="889320"/>
          </a:xfrm>
        </p:spPr>
        <p:txBody>
          <a:bodyPr>
            <a:normAutofit fontScale="90000"/>
          </a:bodyPr>
          <a:lstStyle/>
          <a:p>
            <a:pPr>
              <a:spcAft>
                <a:spcPts val="600"/>
              </a:spcAft>
            </a:pPr>
            <a:r>
              <a:rPr lang="en-US" sz="3100" b="1" dirty="0">
                <a:latin typeface="Andes" panose="02000000000000000000" pitchFamily="50" charset="0"/>
                <a:ea typeface="Calibri" panose="020F0502020204030204" pitchFamily="34" charset="0"/>
                <a:cs typeface="Calibri" panose="020F0502020204030204" pitchFamily="34" charset="0"/>
              </a:rPr>
              <a:t>ASCENT CARBON opportunity: generating high-quality carbon credits for carbon finance mobilization</a:t>
            </a:r>
            <a:br>
              <a:rPr lang="en-US" sz="3100" dirty="0">
                <a:latin typeface="Andes" panose="02000000000000000000" pitchFamily="50" charset="0"/>
              </a:rPr>
            </a:br>
            <a:r>
              <a:rPr lang="en-US" sz="2700" dirty="0">
                <a:solidFill>
                  <a:srgbClr val="000000">
                    <a:lumMod val="50000"/>
                    <a:lumOff val="50000"/>
                  </a:srgbClr>
                </a:solidFill>
                <a:latin typeface="Andes" panose="02000000000000000000" pitchFamily="50" charset="0"/>
                <a:ea typeface="Calibri" panose="020F0502020204030204" pitchFamily="34" charset="0"/>
                <a:cs typeface="Calibri" panose="020F0502020204030204" pitchFamily="34" charset="0"/>
              </a:rPr>
              <a:t>Benefits from digitalization, aggregation, standardization and capacity building</a:t>
            </a:r>
          </a:p>
        </p:txBody>
      </p:sp>
    </p:spTree>
    <p:extLst>
      <p:ext uri="{BB962C8B-B14F-4D97-AF65-F5344CB8AC3E}">
        <p14:creationId xmlns:p14="http://schemas.microsoft.com/office/powerpoint/2010/main" val="21009603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26E1D61D-4B09-3B0B-445B-9026797ADB93}"/>
              </a:ext>
            </a:extLst>
          </p:cNvPr>
          <p:cNvGraphicFramePr>
            <a:graphicFrameLocks noGrp="1"/>
          </p:cNvGraphicFramePr>
          <p:nvPr/>
        </p:nvGraphicFramePr>
        <p:xfrm>
          <a:off x="285579" y="2658298"/>
          <a:ext cx="2594840" cy="3054288"/>
        </p:xfrm>
        <a:graphic>
          <a:graphicData uri="http://schemas.openxmlformats.org/drawingml/2006/table">
            <a:tbl>
              <a:tblPr>
                <a:tableStyleId>{5C22544A-7EE6-4342-B048-85BDC9FD1C3A}</a:tableStyleId>
              </a:tblPr>
              <a:tblGrid>
                <a:gridCol w="1178025">
                  <a:extLst>
                    <a:ext uri="{9D8B030D-6E8A-4147-A177-3AD203B41FA5}">
                      <a16:colId xmlns:a16="http://schemas.microsoft.com/office/drawing/2014/main" val="3494588216"/>
                    </a:ext>
                  </a:extLst>
                </a:gridCol>
                <a:gridCol w="1416815">
                  <a:extLst>
                    <a:ext uri="{9D8B030D-6E8A-4147-A177-3AD203B41FA5}">
                      <a16:colId xmlns:a16="http://schemas.microsoft.com/office/drawing/2014/main" val="2734050579"/>
                    </a:ext>
                  </a:extLst>
                </a:gridCol>
              </a:tblGrid>
              <a:tr h="466042">
                <a:tc>
                  <a:txBody>
                    <a:bodyPr/>
                    <a:lstStyle/>
                    <a:p>
                      <a:pPr algn="ctr" fontAlgn="ctr"/>
                      <a:r>
                        <a:rPr lang="de-DE" sz="1200" b="0" i="1" u="none" strike="noStrike">
                          <a:solidFill>
                            <a:schemeClr val="bg1"/>
                          </a:solidFill>
                          <a:effectLst/>
                          <a:latin typeface="Arial" panose="020B0604020202020204" pitchFamily="34" charset="0"/>
                          <a:cs typeface="Arial" panose="020B0604020202020204" pitchFamily="34" charset="0"/>
                        </a:rPr>
                        <a:t>Energy Access Technology</a:t>
                      </a:r>
                    </a:p>
                  </a:txBody>
                  <a:tcPr marL="9525" marR="9525" marT="9525" marB="0" anchor="ctr">
                    <a:solidFill>
                      <a:schemeClr val="accent1">
                        <a:lumMod val="60000"/>
                        <a:lumOff val="40000"/>
                      </a:schemeClr>
                    </a:solidFill>
                  </a:tcPr>
                </a:tc>
                <a:tc>
                  <a:txBody>
                    <a:bodyPr/>
                    <a:lstStyle/>
                    <a:p>
                      <a:pPr algn="ctr" fontAlgn="b"/>
                      <a:r>
                        <a:rPr lang="de-DE" sz="1200" b="0" i="1" u="none" strike="noStrike" err="1">
                          <a:solidFill>
                            <a:schemeClr val="bg1"/>
                          </a:solidFill>
                          <a:effectLst/>
                          <a:latin typeface="Arial" panose="020B0604020202020204" pitchFamily="34" charset="0"/>
                          <a:cs typeface="Arial" panose="020B0604020202020204" pitchFamily="34" charset="0"/>
                        </a:rPr>
                        <a:t>Number</a:t>
                      </a:r>
                      <a:r>
                        <a:rPr lang="de-DE" sz="1200" b="0" i="1" u="none" strike="noStrike">
                          <a:solidFill>
                            <a:schemeClr val="bg1"/>
                          </a:solidFill>
                          <a:effectLst/>
                          <a:latin typeface="Arial" panose="020B0604020202020204" pitchFamily="34" charset="0"/>
                          <a:cs typeface="Arial" panose="020B0604020202020204" pitchFamily="34" charset="0"/>
                        </a:rPr>
                        <a:t> </a:t>
                      </a:r>
                      <a:r>
                        <a:rPr lang="de-DE" sz="1200" b="0" i="1" u="none" strike="noStrike" err="1">
                          <a:solidFill>
                            <a:schemeClr val="bg1"/>
                          </a:solidFill>
                          <a:effectLst/>
                          <a:latin typeface="Arial" panose="020B0604020202020204" pitchFamily="34" charset="0"/>
                          <a:cs typeface="Arial" panose="020B0604020202020204" pitchFamily="34" charset="0"/>
                        </a:rPr>
                        <a:t>of</a:t>
                      </a:r>
                      <a:r>
                        <a:rPr lang="de-DE" sz="1200" b="0" i="1" u="none" strike="noStrike">
                          <a:solidFill>
                            <a:schemeClr val="bg1"/>
                          </a:solidFill>
                          <a:effectLst/>
                          <a:latin typeface="Arial" panose="020B0604020202020204" pitchFamily="34" charset="0"/>
                          <a:cs typeface="Arial" panose="020B0604020202020204" pitchFamily="34" charset="0"/>
                        </a:rPr>
                        <a:t> Unique Connections</a:t>
                      </a:r>
                    </a:p>
                  </a:txBody>
                  <a:tcPr marL="9525" marR="9525" marT="9525" marB="0" anchor="ctr">
                    <a:solidFill>
                      <a:schemeClr val="accent1">
                        <a:lumMod val="60000"/>
                        <a:lumOff val="40000"/>
                      </a:schemeClr>
                    </a:solidFill>
                  </a:tcPr>
                </a:tc>
                <a:extLst>
                  <a:ext uri="{0D108BD9-81ED-4DB2-BD59-A6C34878D82A}">
                    <a16:rowId xmlns:a16="http://schemas.microsoft.com/office/drawing/2014/main" val="2289477045"/>
                  </a:ext>
                </a:extLst>
              </a:tr>
              <a:tr h="379201">
                <a:tc>
                  <a:txBody>
                    <a:bodyPr/>
                    <a:lstStyle/>
                    <a:p>
                      <a:pPr algn="ctr" fontAlgn="ctr"/>
                      <a:r>
                        <a:rPr lang="de-DE" sz="1200" u="none" strike="noStrike">
                          <a:solidFill>
                            <a:schemeClr val="tx1"/>
                          </a:solidFill>
                          <a:effectLst/>
                          <a:latin typeface="Arial" panose="020B0604020202020204" pitchFamily="34" charset="0"/>
                          <a:cs typeface="Arial" panose="020B0604020202020204" pitchFamily="34" charset="0"/>
                        </a:rPr>
                        <a:t>Mini-</a:t>
                      </a:r>
                      <a:r>
                        <a:rPr lang="de-DE" sz="1200" u="none" strike="noStrike" err="1">
                          <a:solidFill>
                            <a:schemeClr val="tx1"/>
                          </a:solidFill>
                          <a:effectLst/>
                          <a:latin typeface="Arial" panose="020B0604020202020204" pitchFamily="34" charset="0"/>
                          <a:cs typeface="Arial" panose="020B0604020202020204" pitchFamily="34" charset="0"/>
                        </a:rPr>
                        <a:t>Grid</a:t>
                      </a:r>
                      <a:endParaRPr lang="de-DE" sz="1200" b="0" i="0" u="none" strike="noStrike">
                        <a:solidFill>
                          <a:schemeClr val="tx1"/>
                        </a:solidFill>
                        <a:effectLst/>
                        <a:latin typeface="Arial" panose="020B0604020202020204" pitchFamily="34" charset="0"/>
                        <a:cs typeface="Arial" panose="020B0604020202020204" pitchFamily="34" charset="0"/>
                      </a:endParaRPr>
                    </a:p>
                  </a:txBody>
                  <a:tcPr marL="9525" marR="9525" marT="9525" marB="0" anchor="ctr">
                    <a:solidFill>
                      <a:schemeClr val="bg1">
                        <a:lumMod val="95000"/>
                      </a:schemeClr>
                    </a:solidFill>
                  </a:tcPr>
                </a:tc>
                <a:tc>
                  <a:txBody>
                    <a:bodyPr/>
                    <a:lstStyle/>
                    <a:p>
                      <a:pPr algn="ctr" fontAlgn="b"/>
                      <a:r>
                        <a:rPr lang="de-DE" sz="1200" u="none" strike="noStrike">
                          <a:solidFill>
                            <a:schemeClr val="tx1"/>
                          </a:solidFill>
                          <a:effectLst/>
                          <a:latin typeface="Arial" panose="020B0604020202020204" pitchFamily="34" charset="0"/>
                          <a:cs typeface="Arial" panose="020B0604020202020204" pitchFamily="34" charset="0"/>
                        </a:rPr>
                        <a:t>1.600.000</a:t>
                      </a:r>
                      <a:endParaRPr lang="de-DE" sz="1200" b="0" i="0" u="none" strike="noStrike">
                        <a:solidFill>
                          <a:schemeClr val="tx1"/>
                        </a:solidFill>
                        <a:effectLst/>
                        <a:latin typeface="Arial" panose="020B0604020202020204" pitchFamily="34" charset="0"/>
                        <a:cs typeface="Arial" panose="020B0604020202020204" pitchFamily="34" charset="0"/>
                      </a:endParaRPr>
                    </a:p>
                  </a:txBody>
                  <a:tcPr marL="9525" marR="9525" marT="9525" marB="0" anchor="ctr">
                    <a:solidFill>
                      <a:schemeClr val="bg1">
                        <a:lumMod val="95000"/>
                      </a:schemeClr>
                    </a:solidFill>
                  </a:tcPr>
                </a:tc>
                <a:extLst>
                  <a:ext uri="{0D108BD9-81ED-4DB2-BD59-A6C34878D82A}">
                    <a16:rowId xmlns:a16="http://schemas.microsoft.com/office/drawing/2014/main" val="3119977041"/>
                  </a:ext>
                </a:extLst>
              </a:tr>
              <a:tr h="580154">
                <a:tc>
                  <a:txBody>
                    <a:bodyPr/>
                    <a:lstStyle/>
                    <a:p>
                      <a:pPr algn="ctr" fontAlgn="ctr"/>
                      <a:r>
                        <a:rPr lang="de-DE" sz="1200" u="none" strike="noStrike">
                          <a:solidFill>
                            <a:schemeClr val="tx1"/>
                          </a:solidFill>
                          <a:effectLst/>
                          <a:latin typeface="Arial"/>
                          <a:cs typeface="Arial"/>
                        </a:rPr>
                        <a:t>Solar home systems (SHS)</a:t>
                      </a:r>
                      <a:endParaRPr lang="de-DE" sz="1200" b="0" i="0" u="none" strike="noStrike">
                        <a:solidFill>
                          <a:schemeClr val="tx1"/>
                        </a:solidFill>
                        <a:effectLst/>
                        <a:latin typeface="Arial" panose="020B0604020202020204" pitchFamily="34" charset="0"/>
                        <a:cs typeface="Arial" panose="020B0604020202020204" pitchFamily="34" charset="0"/>
                      </a:endParaRPr>
                    </a:p>
                  </a:txBody>
                  <a:tcPr marL="9525" marR="9525" marT="9525" marB="0" anchor="ctr">
                    <a:solidFill>
                      <a:schemeClr val="bg1">
                        <a:lumMod val="95000"/>
                      </a:schemeClr>
                    </a:solidFill>
                  </a:tcPr>
                </a:tc>
                <a:tc>
                  <a:txBody>
                    <a:bodyPr/>
                    <a:lstStyle/>
                    <a:p>
                      <a:pPr algn="ctr" fontAlgn="b"/>
                      <a:r>
                        <a:rPr lang="de-DE" sz="1200" u="none" strike="noStrike">
                          <a:solidFill>
                            <a:schemeClr val="tx1"/>
                          </a:solidFill>
                          <a:effectLst/>
                          <a:latin typeface="Arial" panose="020B0604020202020204" pitchFamily="34" charset="0"/>
                          <a:cs typeface="Arial" panose="020B0604020202020204" pitchFamily="34" charset="0"/>
                        </a:rPr>
                        <a:t>4.000.000</a:t>
                      </a:r>
                      <a:endParaRPr lang="de-DE" sz="1200" b="0" i="0" u="none" strike="noStrike">
                        <a:solidFill>
                          <a:schemeClr val="tx1"/>
                        </a:solidFill>
                        <a:effectLst/>
                        <a:latin typeface="Arial" panose="020B0604020202020204" pitchFamily="34" charset="0"/>
                        <a:cs typeface="Arial" panose="020B0604020202020204" pitchFamily="34" charset="0"/>
                      </a:endParaRPr>
                    </a:p>
                  </a:txBody>
                  <a:tcPr marL="9525" marR="9525" marT="9525" marB="0" anchor="ctr">
                    <a:solidFill>
                      <a:schemeClr val="bg1">
                        <a:lumMod val="95000"/>
                      </a:schemeClr>
                    </a:solidFill>
                  </a:tcPr>
                </a:tc>
                <a:extLst>
                  <a:ext uri="{0D108BD9-81ED-4DB2-BD59-A6C34878D82A}">
                    <a16:rowId xmlns:a16="http://schemas.microsoft.com/office/drawing/2014/main" val="497425993"/>
                  </a:ext>
                </a:extLst>
              </a:tr>
              <a:tr h="535526">
                <a:tc>
                  <a:txBody>
                    <a:bodyPr/>
                    <a:lstStyle/>
                    <a:p>
                      <a:pPr algn="ctr" fontAlgn="ctr"/>
                      <a:r>
                        <a:rPr lang="de-DE" sz="1200" u="none" strike="noStrike">
                          <a:solidFill>
                            <a:schemeClr val="tx1"/>
                          </a:solidFill>
                          <a:effectLst/>
                          <a:latin typeface="Arial"/>
                          <a:cs typeface="Arial"/>
                        </a:rPr>
                        <a:t>Pico Solar</a:t>
                      </a:r>
                      <a:endParaRPr lang="de-DE" sz="1200" b="0" i="0" u="none" strike="noStrike">
                        <a:solidFill>
                          <a:schemeClr val="tx1"/>
                        </a:solidFill>
                        <a:effectLst/>
                        <a:latin typeface="Arial"/>
                        <a:cs typeface="Arial"/>
                      </a:endParaRPr>
                    </a:p>
                  </a:txBody>
                  <a:tcPr marL="9525" marR="9525" marT="9525" marB="0" anchor="ctr">
                    <a:solidFill>
                      <a:schemeClr val="bg1">
                        <a:lumMod val="95000"/>
                      </a:schemeClr>
                    </a:solidFill>
                  </a:tcPr>
                </a:tc>
                <a:tc>
                  <a:txBody>
                    <a:bodyPr/>
                    <a:lstStyle/>
                    <a:p>
                      <a:pPr algn="ctr" fontAlgn="b"/>
                      <a:r>
                        <a:rPr lang="de-DE" sz="1200" u="none" strike="noStrike">
                          <a:solidFill>
                            <a:schemeClr val="tx1"/>
                          </a:solidFill>
                          <a:effectLst/>
                          <a:latin typeface="Arial" panose="020B0604020202020204" pitchFamily="34" charset="0"/>
                          <a:cs typeface="Arial" panose="020B0604020202020204" pitchFamily="34" charset="0"/>
                        </a:rPr>
                        <a:t>2.400.000</a:t>
                      </a:r>
                      <a:endParaRPr lang="de-DE" sz="1200" b="0" i="0" u="none" strike="noStrike">
                        <a:solidFill>
                          <a:schemeClr val="tx1"/>
                        </a:solidFill>
                        <a:effectLst/>
                        <a:latin typeface="Arial" panose="020B0604020202020204" pitchFamily="34" charset="0"/>
                        <a:cs typeface="Arial" panose="020B0604020202020204" pitchFamily="34" charset="0"/>
                      </a:endParaRPr>
                    </a:p>
                  </a:txBody>
                  <a:tcPr marL="9525" marR="9525" marT="9525" marB="0" anchor="ctr">
                    <a:solidFill>
                      <a:schemeClr val="bg1">
                        <a:lumMod val="95000"/>
                      </a:schemeClr>
                    </a:solidFill>
                  </a:tcPr>
                </a:tc>
                <a:extLst>
                  <a:ext uri="{0D108BD9-81ED-4DB2-BD59-A6C34878D82A}">
                    <a16:rowId xmlns:a16="http://schemas.microsoft.com/office/drawing/2014/main" val="3344170812"/>
                  </a:ext>
                </a:extLst>
              </a:tr>
              <a:tr h="535526">
                <a:tc>
                  <a:txBody>
                    <a:bodyPr/>
                    <a:lstStyle/>
                    <a:p>
                      <a:pPr algn="ctr" fontAlgn="ctr"/>
                      <a:r>
                        <a:rPr lang="de-DE" sz="1200" u="none" strike="noStrike">
                          <a:solidFill>
                            <a:schemeClr val="tx1"/>
                          </a:solidFill>
                          <a:effectLst/>
                          <a:latin typeface="Arial"/>
                          <a:cs typeface="Arial"/>
                        </a:rPr>
                        <a:t>On-Grid (grid extensions)</a:t>
                      </a:r>
                      <a:endParaRPr lang="de-DE" sz="1200" b="0" i="0" u="none" strike="noStrike">
                        <a:solidFill>
                          <a:schemeClr val="tx1"/>
                        </a:solidFill>
                        <a:effectLst/>
                        <a:latin typeface="Arial" panose="020B0604020202020204" pitchFamily="34" charset="0"/>
                        <a:cs typeface="Arial" panose="020B0604020202020204" pitchFamily="34" charset="0"/>
                      </a:endParaRPr>
                    </a:p>
                  </a:txBody>
                  <a:tcPr marL="9525" marR="9525" marT="9525" marB="0" anchor="ctr">
                    <a:solidFill>
                      <a:schemeClr val="bg1">
                        <a:lumMod val="95000"/>
                      </a:schemeClr>
                    </a:solidFill>
                  </a:tcPr>
                </a:tc>
                <a:tc>
                  <a:txBody>
                    <a:bodyPr/>
                    <a:lstStyle/>
                    <a:p>
                      <a:pPr algn="ctr" fontAlgn="b"/>
                      <a:r>
                        <a:rPr lang="de-DE" sz="1200" u="none" strike="noStrike">
                          <a:solidFill>
                            <a:schemeClr val="tx1"/>
                          </a:solidFill>
                          <a:effectLst/>
                          <a:latin typeface="Arial" panose="020B0604020202020204" pitchFamily="34" charset="0"/>
                          <a:cs typeface="Arial" panose="020B0604020202020204" pitchFamily="34" charset="0"/>
                        </a:rPr>
                        <a:t>12.000.000</a:t>
                      </a:r>
                      <a:endParaRPr lang="de-DE" sz="1200" b="0" i="0" u="none" strike="noStrike">
                        <a:solidFill>
                          <a:schemeClr val="tx1"/>
                        </a:solidFill>
                        <a:effectLst/>
                        <a:latin typeface="Arial" panose="020B0604020202020204" pitchFamily="34" charset="0"/>
                        <a:cs typeface="Arial" panose="020B0604020202020204" pitchFamily="34" charset="0"/>
                      </a:endParaRPr>
                    </a:p>
                  </a:txBody>
                  <a:tcPr marL="9525" marR="9525" marT="9525" marB="0" anchor="ctr">
                    <a:solidFill>
                      <a:schemeClr val="bg1">
                        <a:lumMod val="95000"/>
                      </a:schemeClr>
                    </a:solidFill>
                  </a:tcPr>
                </a:tc>
                <a:extLst>
                  <a:ext uri="{0D108BD9-81ED-4DB2-BD59-A6C34878D82A}">
                    <a16:rowId xmlns:a16="http://schemas.microsoft.com/office/drawing/2014/main" val="2350978766"/>
                  </a:ext>
                </a:extLst>
              </a:tr>
              <a:tr h="557839">
                <a:tc>
                  <a:txBody>
                    <a:bodyPr/>
                    <a:lstStyle/>
                    <a:p>
                      <a:pPr algn="ctr" fontAlgn="ctr"/>
                      <a:r>
                        <a:rPr lang="de-DE" sz="1200" u="none" strike="noStrike" err="1">
                          <a:solidFill>
                            <a:schemeClr val="tx1"/>
                          </a:solidFill>
                          <a:effectLst/>
                          <a:latin typeface="Arial"/>
                          <a:cs typeface="Arial"/>
                        </a:rPr>
                        <a:t>Cookstoves</a:t>
                      </a:r>
                      <a:endParaRPr lang="de-DE" sz="1200" b="0" i="0" u="none" strike="noStrike" err="1">
                        <a:solidFill>
                          <a:schemeClr val="tx1"/>
                        </a:solidFill>
                        <a:effectLst/>
                        <a:latin typeface="Arial"/>
                        <a:cs typeface="Arial"/>
                      </a:endParaRPr>
                    </a:p>
                  </a:txBody>
                  <a:tcPr marL="9525" marR="9525" marT="9525" marB="0" anchor="ctr">
                    <a:solidFill>
                      <a:schemeClr val="bg1">
                        <a:lumMod val="95000"/>
                      </a:schemeClr>
                    </a:solidFill>
                  </a:tcPr>
                </a:tc>
                <a:tc>
                  <a:txBody>
                    <a:bodyPr/>
                    <a:lstStyle/>
                    <a:p>
                      <a:pPr algn="ctr" fontAlgn="b"/>
                      <a:r>
                        <a:rPr lang="de-DE" sz="1200" u="none" strike="noStrike">
                          <a:solidFill>
                            <a:schemeClr val="tx1"/>
                          </a:solidFill>
                          <a:effectLst/>
                          <a:latin typeface="Arial" panose="020B0604020202020204" pitchFamily="34" charset="0"/>
                          <a:cs typeface="Arial" panose="020B0604020202020204" pitchFamily="34" charset="0"/>
                        </a:rPr>
                        <a:t>4.000.000</a:t>
                      </a:r>
                      <a:endParaRPr lang="de-DE" sz="1200" b="0" i="0" u="none" strike="noStrike">
                        <a:solidFill>
                          <a:schemeClr val="tx1"/>
                        </a:solidFill>
                        <a:effectLst/>
                        <a:latin typeface="Arial" panose="020B0604020202020204" pitchFamily="34" charset="0"/>
                        <a:cs typeface="Arial" panose="020B0604020202020204" pitchFamily="34" charset="0"/>
                      </a:endParaRPr>
                    </a:p>
                  </a:txBody>
                  <a:tcPr marL="9525" marR="9525" marT="9525" marB="0" anchor="ctr">
                    <a:solidFill>
                      <a:schemeClr val="bg1">
                        <a:lumMod val="95000"/>
                      </a:schemeClr>
                    </a:solidFill>
                  </a:tcPr>
                </a:tc>
                <a:extLst>
                  <a:ext uri="{0D108BD9-81ED-4DB2-BD59-A6C34878D82A}">
                    <a16:rowId xmlns:a16="http://schemas.microsoft.com/office/drawing/2014/main" val="2402246844"/>
                  </a:ext>
                </a:extLst>
              </a:tr>
            </a:tbl>
          </a:graphicData>
        </a:graphic>
      </p:graphicFrame>
      <p:sp>
        <p:nvSpPr>
          <p:cNvPr id="3" name="Rechteck: abgerundete Ecken 4">
            <a:extLst>
              <a:ext uri="{FF2B5EF4-FFF2-40B4-BE49-F238E27FC236}">
                <a16:creationId xmlns:a16="http://schemas.microsoft.com/office/drawing/2014/main" id="{D0CBB79A-7BE8-9012-832F-D72CF842D20F}"/>
              </a:ext>
            </a:extLst>
          </p:cNvPr>
          <p:cNvSpPr/>
          <p:nvPr/>
        </p:nvSpPr>
        <p:spPr>
          <a:xfrm>
            <a:off x="213172" y="1092034"/>
            <a:ext cx="2019889" cy="62063"/>
          </a:xfrm>
          <a:prstGeom prst="roundRect">
            <a:avLst/>
          </a:prstGeom>
          <a:solidFill>
            <a:srgbClr val="1AA4E1"/>
          </a:solid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 name="TextBox 6">
            <a:extLst>
              <a:ext uri="{FF2B5EF4-FFF2-40B4-BE49-F238E27FC236}">
                <a16:creationId xmlns:a16="http://schemas.microsoft.com/office/drawing/2014/main" id="{F340D2FB-7B5B-534E-A2BC-42C4849EC9B0}"/>
              </a:ext>
            </a:extLst>
          </p:cNvPr>
          <p:cNvSpPr txBox="1"/>
          <p:nvPr/>
        </p:nvSpPr>
        <p:spPr>
          <a:xfrm>
            <a:off x="104749" y="350702"/>
            <a:ext cx="11982501" cy="830997"/>
          </a:xfrm>
          <a:prstGeom prst="rect">
            <a:avLst/>
          </a:prstGeom>
          <a:noFill/>
        </p:spPr>
        <p:txBody>
          <a:bodyPr wrap="square" lIns="91440" tIns="45720" rIns="91440" bIns="45720" anchor="t">
            <a:spAutoFit/>
          </a:bodyPr>
          <a:lstStyle/>
          <a:p>
            <a:r>
              <a:rPr lang="en-US" sz="2400" b="1">
                <a:latin typeface="Andes" panose="02000000000000000000" pitchFamily="50" charset="0"/>
                <a:ea typeface="Calibri" panose="020F0502020204030204" pitchFamily="34" charset="0"/>
                <a:cs typeface="Calibri" panose="020F0502020204030204" pitchFamily="34" charset="0"/>
              </a:rPr>
              <a:t>ASCENT</a:t>
            </a:r>
            <a:r>
              <a:rPr lang="en-US" sz="2400" b="1" dirty="0">
                <a:latin typeface="Andes" panose="02000000000000000000" pitchFamily="50" charset="0"/>
                <a:ea typeface="Calibri" panose="020F0502020204030204" pitchFamily="34" charset="0"/>
                <a:cs typeface="Calibri" panose="020F0502020204030204" pitchFamily="34" charset="0"/>
              </a:rPr>
              <a:t> Carbon</a:t>
            </a:r>
            <a:r>
              <a:rPr lang="en-US" sz="2400" b="1">
                <a:latin typeface="Andes" panose="02000000000000000000" pitchFamily="50" charset="0"/>
                <a:ea typeface="Calibri" panose="020F0502020204030204" pitchFamily="34" charset="0"/>
                <a:cs typeface="Calibri" panose="020F0502020204030204" pitchFamily="34" charset="0"/>
              </a:rPr>
              <a:t>: </a:t>
            </a:r>
            <a:r>
              <a:rPr lang="en-US" sz="2400" b="1" dirty="0">
                <a:latin typeface="Andes" panose="02000000000000000000" pitchFamily="50" charset="0"/>
                <a:ea typeface="Calibri" panose="020F0502020204030204" pitchFamily="34" charset="0"/>
                <a:cs typeface="Calibri" panose="020F0502020204030204" pitchFamily="34" charset="0"/>
              </a:rPr>
              <a:t>From </a:t>
            </a:r>
            <a:r>
              <a:rPr lang="en-US" sz="2400" b="1">
                <a:latin typeface="Andes" panose="02000000000000000000" pitchFamily="50" charset="0"/>
                <a:ea typeface="Calibri" panose="020F0502020204030204" pitchFamily="34" charset="0"/>
                <a:cs typeface="Calibri" panose="020F0502020204030204" pitchFamily="34" charset="0"/>
              </a:rPr>
              <a:t>Energy Access Targets </a:t>
            </a:r>
            <a:r>
              <a:rPr lang="en-US" sz="2400" b="1" dirty="0">
                <a:latin typeface="Andes" panose="02000000000000000000" pitchFamily="50" charset="0"/>
                <a:ea typeface="Calibri" panose="020F0502020204030204" pitchFamily="34" charset="0"/>
                <a:cs typeface="Calibri" panose="020F0502020204030204" pitchFamily="34" charset="0"/>
              </a:rPr>
              <a:t>to estimates of </a:t>
            </a:r>
            <a:r>
              <a:rPr lang="en-US" sz="2400" b="1">
                <a:latin typeface="Andes" panose="02000000000000000000" pitchFamily="50" charset="0"/>
                <a:ea typeface="Calibri" panose="020F0502020204030204" pitchFamily="34" charset="0"/>
                <a:cs typeface="Calibri" panose="020F0502020204030204" pitchFamily="34" charset="0"/>
              </a:rPr>
              <a:t>indicative Emission Reduction Credits (ERCs) and indicative carbon revenue potential </a:t>
            </a:r>
            <a:r>
              <a:rPr lang="en-US" sz="2400" b="1" dirty="0">
                <a:latin typeface="Andes" panose="02000000000000000000" pitchFamily="50" charset="0"/>
                <a:ea typeface="Calibri" panose="020F0502020204030204" pitchFamily="34" charset="0"/>
                <a:cs typeface="Calibri" panose="020F0502020204030204" pitchFamily="34" charset="0"/>
              </a:rPr>
              <a:t>for energy access</a:t>
            </a:r>
            <a:endParaRPr lang="en-US" sz="2400" b="1">
              <a:latin typeface="Andes" panose="02000000000000000000" pitchFamily="50" charset="0"/>
              <a:ea typeface="Calibri" panose="020F0502020204030204" pitchFamily="34" charset="0"/>
              <a:cs typeface="Calibri" panose="020F0502020204030204" pitchFamily="34" charset="0"/>
            </a:endParaRPr>
          </a:p>
        </p:txBody>
      </p:sp>
      <p:sp>
        <p:nvSpPr>
          <p:cNvPr id="6" name="Isosceles Triangle 5">
            <a:extLst>
              <a:ext uri="{FF2B5EF4-FFF2-40B4-BE49-F238E27FC236}">
                <a16:creationId xmlns:a16="http://schemas.microsoft.com/office/drawing/2014/main" id="{B42A609D-6655-9AFB-A71A-FEF40208F371}"/>
              </a:ext>
            </a:extLst>
          </p:cNvPr>
          <p:cNvSpPr/>
          <p:nvPr/>
        </p:nvSpPr>
        <p:spPr>
          <a:xfrm rot="5400000">
            <a:off x="1615575" y="3760638"/>
            <a:ext cx="3498742" cy="306833"/>
          </a:xfrm>
          <a:prstGeom prst="triangle">
            <a:avLst>
              <a:gd name="adj" fmla="val 47591"/>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atin typeface="Arial" panose="020B0604020202020204" pitchFamily="34" charset="0"/>
              <a:cs typeface="Arial" panose="020B0604020202020204" pitchFamily="34" charset="0"/>
            </a:endParaRPr>
          </a:p>
        </p:txBody>
      </p:sp>
      <p:sp>
        <p:nvSpPr>
          <p:cNvPr id="8" name="Rechteck: abgerundete Ecken 6">
            <a:extLst>
              <a:ext uri="{FF2B5EF4-FFF2-40B4-BE49-F238E27FC236}">
                <a16:creationId xmlns:a16="http://schemas.microsoft.com/office/drawing/2014/main" id="{2CCB681E-9A48-7CB5-D6A2-EE9793BF6BF7}"/>
              </a:ext>
            </a:extLst>
          </p:cNvPr>
          <p:cNvSpPr/>
          <p:nvPr/>
        </p:nvSpPr>
        <p:spPr>
          <a:xfrm>
            <a:off x="206996" y="1299865"/>
            <a:ext cx="2880851" cy="478518"/>
          </a:xfrm>
          <a:prstGeom prst="roundRect">
            <a:avLst>
              <a:gd name="adj" fmla="val 17051"/>
            </a:avLst>
          </a:prstGeom>
          <a:solidFill>
            <a:srgbClr val="1AA4E1"/>
          </a:solidFill>
          <a:ln w="57150">
            <a:solidFill>
              <a:schemeClr val="bg1">
                <a:lumMod val="95000"/>
              </a:schemeClr>
            </a:solidFill>
          </a:ln>
        </p:spPr>
        <p:style>
          <a:lnRef idx="2">
            <a:schemeClr val="accent1">
              <a:shade val="15000"/>
            </a:schemeClr>
          </a:lnRef>
          <a:fillRef idx="1">
            <a:schemeClr val="accent1"/>
          </a:fillRef>
          <a:effectRef idx="0">
            <a:schemeClr val="accent1"/>
          </a:effectRef>
          <a:fontRef idx="minor">
            <a:schemeClr val="lt1"/>
          </a:fontRef>
        </p:style>
        <p:txBody>
          <a:bodyPr lIns="36000" tIns="180000" rIns="36000" bIns="180000" rtlCol="0" anchor="ctr"/>
          <a:lstStyle/>
          <a:p>
            <a:pPr algn="ctr"/>
            <a:r>
              <a:rPr lang="en-US" sz="1600">
                <a:solidFill>
                  <a:schemeClr val="bg1"/>
                </a:solidFill>
                <a:latin typeface="Arial" panose="020B0604020202020204" pitchFamily="34" charset="0"/>
                <a:cs typeface="Arial" panose="020B0604020202020204" pitchFamily="34" charset="0"/>
              </a:rPr>
              <a:t>Targets</a:t>
            </a:r>
          </a:p>
        </p:txBody>
      </p:sp>
      <p:sp>
        <p:nvSpPr>
          <p:cNvPr id="10" name="Rechteck: abgerundete Ecken 6">
            <a:extLst>
              <a:ext uri="{FF2B5EF4-FFF2-40B4-BE49-F238E27FC236}">
                <a16:creationId xmlns:a16="http://schemas.microsoft.com/office/drawing/2014/main" id="{F1AB81D7-6989-A157-EC89-507F7F80DD1C}"/>
              </a:ext>
            </a:extLst>
          </p:cNvPr>
          <p:cNvSpPr/>
          <p:nvPr/>
        </p:nvSpPr>
        <p:spPr>
          <a:xfrm>
            <a:off x="3716595" y="1299865"/>
            <a:ext cx="8144764" cy="478518"/>
          </a:xfrm>
          <a:prstGeom prst="roundRect">
            <a:avLst>
              <a:gd name="adj" fmla="val 17051"/>
            </a:avLst>
          </a:prstGeom>
          <a:solidFill>
            <a:srgbClr val="1AA4E1"/>
          </a:solidFill>
          <a:ln w="57150">
            <a:solidFill>
              <a:schemeClr val="bg1">
                <a:lumMod val="95000"/>
              </a:schemeClr>
            </a:solidFill>
          </a:ln>
        </p:spPr>
        <p:style>
          <a:lnRef idx="2">
            <a:schemeClr val="accent1">
              <a:shade val="15000"/>
            </a:schemeClr>
          </a:lnRef>
          <a:fillRef idx="1">
            <a:schemeClr val="accent1"/>
          </a:fillRef>
          <a:effectRef idx="0">
            <a:schemeClr val="accent1"/>
          </a:effectRef>
          <a:fontRef idx="minor">
            <a:schemeClr val="lt1"/>
          </a:fontRef>
        </p:style>
        <p:txBody>
          <a:bodyPr lIns="36000" tIns="180000" rIns="36000" bIns="180000" rtlCol="0" anchor="ctr"/>
          <a:lstStyle/>
          <a:p>
            <a:pPr algn="ctr"/>
            <a:r>
              <a:rPr lang="en-US" sz="1600" i="1">
                <a:solidFill>
                  <a:schemeClr val="bg1"/>
                </a:solidFill>
                <a:latin typeface="Arial"/>
                <a:cs typeface="Arial"/>
              </a:rPr>
              <a:t>Indicative</a:t>
            </a:r>
            <a:r>
              <a:rPr lang="en-US" sz="1600">
                <a:solidFill>
                  <a:schemeClr val="bg1"/>
                </a:solidFill>
                <a:latin typeface="Arial"/>
                <a:cs typeface="Arial"/>
              </a:rPr>
              <a:t> Emission Reduction Credits*</a:t>
            </a:r>
          </a:p>
        </p:txBody>
      </p:sp>
      <p:sp>
        <p:nvSpPr>
          <p:cNvPr id="14" name="TextBox 13">
            <a:extLst>
              <a:ext uri="{FF2B5EF4-FFF2-40B4-BE49-F238E27FC236}">
                <a16:creationId xmlns:a16="http://schemas.microsoft.com/office/drawing/2014/main" id="{8DC27FB6-9A49-DD7B-2D0A-642A2490B496}"/>
              </a:ext>
            </a:extLst>
          </p:cNvPr>
          <p:cNvSpPr txBox="1"/>
          <p:nvPr/>
        </p:nvSpPr>
        <p:spPr>
          <a:xfrm>
            <a:off x="318290" y="1870474"/>
            <a:ext cx="2558055" cy="738664"/>
          </a:xfrm>
          <a:prstGeom prst="rect">
            <a:avLst/>
          </a:prstGeom>
          <a:noFill/>
        </p:spPr>
        <p:txBody>
          <a:bodyPr wrap="square" lIns="91440" tIns="45720" rIns="91440" bIns="45720" rtlCol="0" anchor="t">
            <a:spAutoFit/>
          </a:bodyPr>
          <a:lstStyle/>
          <a:p>
            <a:r>
              <a:rPr lang="de-DE" sz="1400"/>
              <a:t>The </a:t>
            </a:r>
            <a:r>
              <a:rPr lang="de-DE" sz="1400" err="1"/>
              <a:t>overall</a:t>
            </a:r>
            <a:r>
              <a:rPr lang="de-DE" sz="1400"/>
              <a:t> ASCENT </a:t>
            </a:r>
            <a:r>
              <a:rPr lang="de-DE" sz="1400" err="1"/>
              <a:t>program</a:t>
            </a:r>
            <a:r>
              <a:rPr lang="de-DE" sz="1400"/>
              <a:t> </a:t>
            </a:r>
            <a:r>
              <a:rPr lang="de-DE" sz="1400" err="1"/>
              <a:t>has</a:t>
            </a:r>
            <a:r>
              <a:rPr lang="de-DE" sz="1400"/>
              <a:t> </a:t>
            </a:r>
            <a:r>
              <a:rPr lang="de-DE" sz="1400" err="1"/>
              <a:t>set</a:t>
            </a:r>
            <a:r>
              <a:rPr lang="de-DE" sz="1400"/>
              <a:t> </a:t>
            </a:r>
            <a:r>
              <a:rPr lang="de-DE" sz="1400" err="1"/>
              <a:t>targets</a:t>
            </a:r>
            <a:r>
              <a:rPr lang="de-DE" sz="1400"/>
              <a:t> </a:t>
            </a:r>
            <a:r>
              <a:rPr lang="de-DE" sz="1400" err="1"/>
              <a:t>for</a:t>
            </a:r>
            <a:r>
              <a:rPr lang="de-DE" sz="1400"/>
              <a:t> </a:t>
            </a:r>
            <a:r>
              <a:rPr lang="de-DE" sz="1400" err="1"/>
              <a:t>the</a:t>
            </a:r>
            <a:r>
              <a:rPr lang="de-DE" sz="1400"/>
              <a:t> </a:t>
            </a:r>
            <a:r>
              <a:rPr lang="de-DE" sz="1400" err="1"/>
              <a:t>various</a:t>
            </a:r>
            <a:r>
              <a:rPr lang="de-DE" sz="1400"/>
              <a:t> </a:t>
            </a:r>
            <a:r>
              <a:rPr lang="de-DE" sz="1400" err="1"/>
              <a:t>energy</a:t>
            </a:r>
            <a:r>
              <a:rPr lang="de-DE" sz="1400"/>
              <a:t> </a:t>
            </a:r>
            <a:r>
              <a:rPr lang="de-DE" sz="1400" err="1"/>
              <a:t>access</a:t>
            </a:r>
            <a:r>
              <a:rPr lang="de-DE" sz="1400"/>
              <a:t> </a:t>
            </a:r>
            <a:r>
              <a:rPr lang="de-DE" sz="1400" err="1"/>
              <a:t>technologies</a:t>
            </a:r>
            <a:r>
              <a:rPr lang="de-DE" sz="1400"/>
              <a:t>…</a:t>
            </a:r>
          </a:p>
        </p:txBody>
      </p:sp>
      <p:sp>
        <p:nvSpPr>
          <p:cNvPr id="25" name="Rechteck: abgerundete Ecken 6">
            <a:extLst>
              <a:ext uri="{FF2B5EF4-FFF2-40B4-BE49-F238E27FC236}">
                <a16:creationId xmlns:a16="http://schemas.microsoft.com/office/drawing/2014/main" id="{615AF021-AD5B-DCF0-8A69-13A767585BE8}"/>
              </a:ext>
            </a:extLst>
          </p:cNvPr>
          <p:cNvSpPr/>
          <p:nvPr/>
        </p:nvSpPr>
        <p:spPr>
          <a:xfrm>
            <a:off x="256205" y="6021577"/>
            <a:ext cx="3614303" cy="415498"/>
          </a:xfrm>
          <a:prstGeom prst="roundRect">
            <a:avLst>
              <a:gd name="adj" fmla="val 17051"/>
            </a:avLst>
          </a:prstGeom>
          <a:solidFill>
            <a:srgbClr val="1AA4E1"/>
          </a:solidFill>
          <a:ln w="57150">
            <a:solidFill>
              <a:schemeClr val="bg1">
                <a:lumMod val="95000"/>
              </a:schemeClr>
            </a:solidFill>
          </a:ln>
        </p:spPr>
        <p:style>
          <a:lnRef idx="2">
            <a:schemeClr val="accent1">
              <a:shade val="15000"/>
            </a:schemeClr>
          </a:lnRef>
          <a:fillRef idx="1">
            <a:schemeClr val="accent1"/>
          </a:fillRef>
          <a:effectRef idx="0">
            <a:schemeClr val="accent1"/>
          </a:effectRef>
          <a:fontRef idx="minor">
            <a:schemeClr val="lt1"/>
          </a:fontRef>
        </p:style>
        <p:txBody>
          <a:bodyPr lIns="36000" tIns="180000" rIns="36000" bIns="180000" rtlCol="0" anchor="ctr"/>
          <a:lstStyle/>
          <a:p>
            <a:pPr algn="ctr"/>
            <a:r>
              <a:rPr lang="en-US" sz="1600" i="1">
                <a:solidFill>
                  <a:schemeClr val="bg1"/>
                </a:solidFill>
                <a:latin typeface="Arial"/>
                <a:cs typeface="Arial"/>
              </a:rPr>
              <a:t>Indicative</a:t>
            </a:r>
            <a:r>
              <a:rPr lang="en-US" sz="1600">
                <a:solidFill>
                  <a:schemeClr val="bg1"/>
                </a:solidFill>
                <a:latin typeface="Arial"/>
                <a:cs typeface="Arial"/>
              </a:rPr>
              <a:t> Carbon Revenue Potential:</a:t>
            </a:r>
          </a:p>
        </p:txBody>
      </p:sp>
      <p:sp>
        <p:nvSpPr>
          <p:cNvPr id="26" name="TextBox 25">
            <a:extLst>
              <a:ext uri="{FF2B5EF4-FFF2-40B4-BE49-F238E27FC236}">
                <a16:creationId xmlns:a16="http://schemas.microsoft.com/office/drawing/2014/main" id="{611EB532-3BD0-B9E1-78DB-13849011A641}"/>
              </a:ext>
            </a:extLst>
          </p:cNvPr>
          <p:cNvSpPr txBox="1"/>
          <p:nvPr/>
        </p:nvSpPr>
        <p:spPr>
          <a:xfrm>
            <a:off x="3948587" y="6074341"/>
            <a:ext cx="7918691" cy="338554"/>
          </a:xfrm>
          <a:prstGeom prst="rect">
            <a:avLst/>
          </a:prstGeom>
          <a:solidFill>
            <a:schemeClr val="bg1">
              <a:lumMod val="95000"/>
            </a:schemeClr>
          </a:solidFill>
        </p:spPr>
        <p:txBody>
          <a:bodyPr wrap="square" rtlCol="0">
            <a:spAutoFit/>
          </a:bodyPr>
          <a:lstStyle/>
          <a:p>
            <a:r>
              <a:rPr lang="en-US" sz="1600"/>
              <a:t>~$1.7 – $2.5 bn IF all indicative ASCENT Carbon ERCs volume sold @ $20-$30/tCO2</a:t>
            </a:r>
          </a:p>
        </p:txBody>
      </p:sp>
      <p:sp>
        <p:nvSpPr>
          <p:cNvPr id="27" name="Rectangle 26">
            <a:extLst>
              <a:ext uri="{FF2B5EF4-FFF2-40B4-BE49-F238E27FC236}">
                <a16:creationId xmlns:a16="http://schemas.microsoft.com/office/drawing/2014/main" id="{7CA8DB57-2FBF-70B5-5D21-FC937857E0EB}"/>
              </a:ext>
            </a:extLst>
          </p:cNvPr>
          <p:cNvSpPr/>
          <p:nvPr/>
        </p:nvSpPr>
        <p:spPr>
          <a:xfrm>
            <a:off x="3716594" y="2532258"/>
            <a:ext cx="8144764" cy="3054289"/>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8" name="TextBox 27">
            <a:extLst>
              <a:ext uri="{FF2B5EF4-FFF2-40B4-BE49-F238E27FC236}">
                <a16:creationId xmlns:a16="http://schemas.microsoft.com/office/drawing/2014/main" id="{70BFA93D-DBFF-488D-B1EA-1DC59C9DFA19}"/>
              </a:ext>
            </a:extLst>
          </p:cNvPr>
          <p:cNvSpPr txBox="1"/>
          <p:nvPr/>
        </p:nvSpPr>
        <p:spPr>
          <a:xfrm>
            <a:off x="3684105" y="1870474"/>
            <a:ext cx="8251686" cy="523220"/>
          </a:xfrm>
          <a:prstGeom prst="rect">
            <a:avLst/>
          </a:prstGeom>
          <a:noFill/>
        </p:spPr>
        <p:txBody>
          <a:bodyPr wrap="square" rtlCol="0">
            <a:spAutoFit/>
          </a:bodyPr>
          <a:lstStyle/>
          <a:p>
            <a:r>
              <a:rPr lang="de-DE" sz="1400"/>
              <a:t>Most emission reduction credits are expected to be generated by On-Grid, followed by Clean Cooking and Off-Grid.  ERC Delivery ramps up over time, following deployment and use of clean energy access technologies</a:t>
            </a:r>
          </a:p>
        </p:txBody>
      </p:sp>
      <p:graphicFrame>
        <p:nvGraphicFramePr>
          <p:cNvPr id="29" name="Chart 28">
            <a:extLst>
              <a:ext uri="{FF2B5EF4-FFF2-40B4-BE49-F238E27FC236}">
                <a16:creationId xmlns:a16="http://schemas.microsoft.com/office/drawing/2014/main" id="{18EC80BC-78FD-E3B7-9D2E-994012A64845}"/>
              </a:ext>
            </a:extLst>
          </p:cNvPr>
          <p:cNvGraphicFramePr/>
          <p:nvPr/>
        </p:nvGraphicFramePr>
        <p:xfrm>
          <a:off x="4264404" y="2806068"/>
          <a:ext cx="2623054" cy="2272776"/>
        </p:xfrm>
        <a:graphic>
          <a:graphicData uri="http://schemas.openxmlformats.org/drawingml/2006/chart">
            <c:chart xmlns:c="http://schemas.openxmlformats.org/drawingml/2006/chart" xmlns:r="http://schemas.openxmlformats.org/officeDocument/2006/relationships" r:id="rId3"/>
          </a:graphicData>
        </a:graphic>
      </p:graphicFrame>
      <p:sp>
        <p:nvSpPr>
          <p:cNvPr id="30" name="TextBox 29">
            <a:extLst>
              <a:ext uri="{FF2B5EF4-FFF2-40B4-BE49-F238E27FC236}">
                <a16:creationId xmlns:a16="http://schemas.microsoft.com/office/drawing/2014/main" id="{3D48088F-5834-5557-1BCB-A86F52DD0447}"/>
              </a:ext>
            </a:extLst>
          </p:cNvPr>
          <p:cNvSpPr txBox="1"/>
          <p:nvPr/>
        </p:nvSpPr>
        <p:spPr>
          <a:xfrm>
            <a:off x="5009929" y="3607381"/>
            <a:ext cx="1183027" cy="954107"/>
          </a:xfrm>
          <a:prstGeom prst="rect">
            <a:avLst/>
          </a:prstGeom>
          <a:noFill/>
        </p:spPr>
        <p:txBody>
          <a:bodyPr wrap="square" rtlCol="0">
            <a:spAutoFit/>
          </a:bodyPr>
          <a:lstStyle/>
          <a:p>
            <a:pPr algn="ctr"/>
            <a:r>
              <a:rPr lang="de-DE" sz="1400">
                <a:latin typeface="Arial" panose="020B0604020202020204" pitchFamily="34" charset="0"/>
                <a:cs typeface="Arial" panose="020B0604020202020204" pitchFamily="34" charset="0"/>
              </a:rPr>
              <a:t>~85 Million ERC (over  crediting period)</a:t>
            </a:r>
          </a:p>
        </p:txBody>
      </p:sp>
      <p:cxnSp>
        <p:nvCxnSpPr>
          <p:cNvPr id="31" name="Straight Connector 30">
            <a:extLst>
              <a:ext uri="{FF2B5EF4-FFF2-40B4-BE49-F238E27FC236}">
                <a16:creationId xmlns:a16="http://schemas.microsoft.com/office/drawing/2014/main" id="{38789B42-ADAC-4224-2EF4-895BBA518535}"/>
              </a:ext>
            </a:extLst>
          </p:cNvPr>
          <p:cNvCxnSpPr>
            <a:cxnSpLocks/>
          </p:cNvCxnSpPr>
          <p:nvPr/>
        </p:nvCxnSpPr>
        <p:spPr>
          <a:xfrm>
            <a:off x="4264404" y="3452399"/>
            <a:ext cx="351629" cy="211634"/>
          </a:xfrm>
          <a:prstGeom prst="line">
            <a:avLst/>
          </a:prstGeom>
        </p:spPr>
        <p:style>
          <a:lnRef idx="2">
            <a:schemeClr val="accent1"/>
          </a:lnRef>
          <a:fillRef idx="0">
            <a:schemeClr val="accent1"/>
          </a:fillRef>
          <a:effectRef idx="1">
            <a:schemeClr val="accent1"/>
          </a:effectRef>
          <a:fontRef idx="minor">
            <a:schemeClr val="tx1"/>
          </a:fontRef>
        </p:style>
      </p:cxnSp>
      <p:cxnSp>
        <p:nvCxnSpPr>
          <p:cNvPr id="32" name="Straight Connector 31">
            <a:extLst>
              <a:ext uri="{FF2B5EF4-FFF2-40B4-BE49-F238E27FC236}">
                <a16:creationId xmlns:a16="http://schemas.microsoft.com/office/drawing/2014/main" id="{EFF882D6-34BD-4766-D633-57639707312D}"/>
              </a:ext>
            </a:extLst>
          </p:cNvPr>
          <p:cNvCxnSpPr>
            <a:cxnSpLocks/>
          </p:cNvCxnSpPr>
          <p:nvPr/>
        </p:nvCxnSpPr>
        <p:spPr>
          <a:xfrm>
            <a:off x="6001447" y="4925279"/>
            <a:ext cx="115864" cy="209725"/>
          </a:xfrm>
          <a:prstGeom prst="line">
            <a:avLst/>
          </a:prstGeom>
        </p:spPr>
        <p:style>
          <a:lnRef idx="2">
            <a:schemeClr val="accent1"/>
          </a:lnRef>
          <a:fillRef idx="0">
            <a:schemeClr val="accent1"/>
          </a:fillRef>
          <a:effectRef idx="1">
            <a:schemeClr val="accent1"/>
          </a:effectRef>
          <a:fontRef idx="minor">
            <a:schemeClr val="tx1"/>
          </a:fontRef>
        </p:style>
      </p:cxnSp>
      <p:cxnSp>
        <p:nvCxnSpPr>
          <p:cNvPr id="33" name="Straight Connector 32">
            <a:extLst>
              <a:ext uri="{FF2B5EF4-FFF2-40B4-BE49-F238E27FC236}">
                <a16:creationId xmlns:a16="http://schemas.microsoft.com/office/drawing/2014/main" id="{2A5DB180-F1DB-18A3-5007-70709E823050}"/>
              </a:ext>
            </a:extLst>
          </p:cNvPr>
          <p:cNvCxnSpPr>
            <a:cxnSpLocks/>
          </p:cNvCxnSpPr>
          <p:nvPr/>
        </p:nvCxnSpPr>
        <p:spPr>
          <a:xfrm flipV="1">
            <a:off x="6440329" y="3387468"/>
            <a:ext cx="130922" cy="109691"/>
          </a:xfrm>
          <a:prstGeom prst="line">
            <a:avLst/>
          </a:prstGeom>
        </p:spPr>
        <p:style>
          <a:lnRef idx="2">
            <a:schemeClr val="accent1"/>
          </a:lnRef>
          <a:fillRef idx="0">
            <a:schemeClr val="accent1"/>
          </a:fillRef>
          <a:effectRef idx="1">
            <a:schemeClr val="accent1"/>
          </a:effectRef>
          <a:fontRef idx="minor">
            <a:schemeClr val="tx1"/>
          </a:fontRef>
        </p:style>
      </p:cxnSp>
      <p:sp>
        <p:nvSpPr>
          <p:cNvPr id="34" name="TextBox 33">
            <a:extLst>
              <a:ext uri="{FF2B5EF4-FFF2-40B4-BE49-F238E27FC236}">
                <a16:creationId xmlns:a16="http://schemas.microsoft.com/office/drawing/2014/main" id="{7E440148-A913-D877-8162-26DE2AE62878}"/>
              </a:ext>
            </a:extLst>
          </p:cNvPr>
          <p:cNvSpPr txBox="1"/>
          <p:nvPr/>
        </p:nvSpPr>
        <p:spPr>
          <a:xfrm>
            <a:off x="3870508" y="2768590"/>
            <a:ext cx="1614222" cy="646331"/>
          </a:xfrm>
          <a:prstGeom prst="rect">
            <a:avLst/>
          </a:prstGeom>
          <a:noFill/>
        </p:spPr>
        <p:txBody>
          <a:bodyPr wrap="square" rtlCol="0">
            <a:spAutoFit/>
          </a:bodyPr>
          <a:lstStyle/>
          <a:p>
            <a:r>
              <a:rPr lang="de-DE" sz="1200" b="1">
                <a:latin typeface="Arial" panose="020B0604020202020204" pitchFamily="34" charset="0"/>
                <a:cs typeface="Arial" panose="020B0604020202020204" pitchFamily="34" charset="0"/>
              </a:rPr>
              <a:t>On-</a:t>
            </a:r>
            <a:r>
              <a:rPr lang="de-DE" sz="1200" b="1" err="1">
                <a:latin typeface="Arial" panose="020B0604020202020204" pitchFamily="34" charset="0"/>
                <a:cs typeface="Arial" panose="020B0604020202020204" pitchFamily="34" charset="0"/>
              </a:rPr>
              <a:t>Grid</a:t>
            </a:r>
            <a:r>
              <a:rPr lang="de-DE" sz="1200" b="1">
                <a:latin typeface="Arial" panose="020B0604020202020204" pitchFamily="34" charset="0"/>
                <a:cs typeface="Arial" panose="020B0604020202020204" pitchFamily="34" charset="0"/>
              </a:rPr>
              <a:t>:</a:t>
            </a:r>
            <a:endParaRPr lang="de-DE" sz="1200">
              <a:latin typeface="Arial" panose="020B0604020202020204" pitchFamily="34" charset="0"/>
              <a:cs typeface="Arial" panose="020B0604020202020204" pitchFamily="34" charset="0"/>
            </a:endParaRPr>
          </a:p>
          <a:p>
            <a:r>
              <a:rPr lang="de-DE" sz="1200">
                <a:latin typeface="Arial" panose="020B0604020202020204" pitchFamily="34" charset="0"/>
                <a:cs typeface="Arial" panose="020B0604020202020204" pitchFamily="34" charset="0"/>
              </a:rPr>
              <a:t>40 Million ERC</a:t>
            </a:r>
          </a:p>
          <a:p>
            <a:r>
              <a:rPr lang="de-DE" sz="1200">
                <a:latin typeface="Arial" panose="020B0604020202020204" pitchFamily="34" charset="0"/>
                <a:cs typeface="Arial" panose="020B0604020202020204" pitchFamily="34" charset="0"/>
              </a:rPr>
              <a:t>47%</a:t>
            </a:r>
          </a:p>
        </p:txBody>
      </p:sp>
      <p:sp>
        <p:nvSpPr>
          <p:cNvPr id="35" name="TextBox 34">
            <a:extLst>
              <a:ext uri="{FF2B5EF4-FFF2-40B4-BE49-F238E27FC236}">
                <a16:creationId xmlns:a16="http://schemas.microsoft.com/office/drawing/2014/main" id="{3409D028-9182-B0A3-9F20-8075BC7F6F19}"/>
              </a:ext>
            </a:extLst>
          </p:cNvPr>
          <p:cNvSpPr txBox="1"/>
          <p:nvPr/>
        </p:nvSpPr>
        <p:spPr>
          <a:xfrm>
            <a:off x="6529958" y="2746324"/>
            <a:ext cx="1478100" cy="646331"/>
          </a:xfrm>
          <a:prstGeom prst="rect">
            <a:avLst/>
          </a:prstGeom>
          <a:noFill/>
        </p:spPr>
        <p:txBody>
          <a:bodyPr wrap="square" rtlCol="0">
            <a:spAutoFit/>
          </a:bodyPr>
          <a:lstStyle/>
          <a:p>
            <a:r>
              <a:rPr lang="de-DE" sz="1200" b="1">
                <a:latin typeface="Arial" panose="020B0604020202020204" pitchFamily="34" charset="0"/>
                <a:cs typeface="Arial" panose="020B0604020202020204" pitchFamily="34" charset="0"/>
              </a:rPr>
              <a:t>Off-</a:t>
            </a:r>
            <a:r>
              <a:rPr lang="de-DE" sz="1200" b="1" err="1">
                <a:latin typeface="Arial" panose="020B0604020202020204" pitchFamily="34" charset="0"/>
                <a:cs typeface="Arial" panose="020B0604020202020204" pitchFamily="34" charset="0"/>
              </a:rPr>
              <a:t>Grid</a:t>
            </a:r>
            <a:r>
              <a:rPr lang="de-DE" sz="1200" b="1">
                <a:latin typeface="Arial" panose="020B0604020202020204" pitchFamily="34" charset="0"/>
                <a:cs typeface="Arial" panose="020B0604020202020204" pitchFamily="34" charset="0"/>
              </a:rPr>
              <a:t>:</a:t>
            </a:r>
          </a:p>
          <a:p>
            <a:r>
              <a:rPr lang="de-DE" sz="1200">
                <a:latin typeface="Arial" panose="020B0604020202020204" pitchFamily="34" charset="0"/>
                <a:cs typeface="Arial" panose="020B0604020202020204" pitchFamily="34" charset="0"/>
              </a:rPr>
              <a:t>14 Million ERC </a:t>
            </a:r>
          </a:p>
          <a:p>
            <a:r>
              <a:rPr lang="de-DE" sz="1200">
                <a:latin typeface="Arial" panose="020B0604020202020204" pitchFamily="34" charset="0"/>
                <a:cs typeface="Arial" panose="020B0604020202020204" pitchFamily="34" charset="0"/>
              </a:rPr>
              <a:t>17%</a:t>
            </a:r>
          </a:p>
        </p:txBody>
      </p:sp>
      <p:sp>
        <p:nvSpPr>
          <p:cNvPr id="36" name="TextBox 35">
            <a:extLst>
              <a:ext uri="{FF2B5EF4-FFF2-40B4-BE49-F238E27FC236}">
                <a16:creationId xmlns:a16="http://schemas.microsoft.com/office/drawing/2014/main" id="{E2CBE027-E1F8-15AB-4144-C4E3DE11144F}"/>
              </a:ext>
            </a:extLst>
          </p:cNvPr>
          <p:cNvSpPr txBox="1"/>
          <p:nvPr/>
        </p:nvSpPr>
        <p:spPr>
          <a:xfrm>
            <a:off x="6156230" y="4855020"/>
            <a:ext cx="1432790" cy="646331"/>
          </a:xfrm>
          <a:prstGeom prst="rect">
            <a:avLst/>
          </a:prstGeom>
          <a:noFill/>
        </p:spPr>
        <p:txBody>
          <a:bodyPr wrap="square" rtlCol="0">
            <a:spAutoFit/>
          </a:bodyPr>
          <a:lstStyle/>
          <a:p>
            <a:r>
              <a:rPr lang="de-DE" sz="1200" b="1">
                <a:latin typeface="Arial" panose="020B0604020202020204" pitchFamily="34" charset="0"/>
                <a:cs typeface="Arial" panose="020B0604020202020204" pitchFamily="34" charset="0"/>
              </a:rPr>
              <a:t>Clean Cooking:</a:t>
            </a:r>
          </a:p>
          <a:p>
            <a:r>
              <a:rPr lang="de-DE" sz="1200">
                <a:latin typeface="Arial" panose="020B0604020202020204" pitchFamily="34" charset="0"/>
                <a:cs typeface="Arial" panose="020B0604020202020204" pitchFamily="34" charset="0"/>
              </a:rPr>
              <a:t>31 Million ERC </a:t>
            </a:r>
          </a:p>
          <a:p>
            <a:r>
              <a:rPr lang="de-DE" sz="1200">
                <a:latin typeface="Arial" panose="020B0604020202020204" pitchFamily="34" charset="0"/>
                <a:cs typeface="Arial" panose="020B0604020202020204" pitchFamily="34" charset="0"/>
              </a:rPr>
              <a:t>36%</a:t>
            </a:r>
          </a:p>
        </p:txBody>
      </p:sp>
      <p:graphicFrame>
        <p:nvGraphicFramePr>
          <p:cNvPr id="37" name="Chart 36">
            <a:extLst>
              <a:ext uri="{FF2B5EF4-FFF2-40B4-BE49-F238E27FC236}">
                <a16:creationId xmlns:a16="http://schemas.microsoft.com/office/drawing/2014/main" id="{B4BFC90A-823C-335C-0836-5DC0A8CD41A2}"/>
              </a:ext>
            </a:extLst>
          </p:cNvPr>
          <p:cNvGraphicFramePr/>
          <p:nvPr/>
        </p:nvGraphicFramePr>
        <p:xfrm>
          <a:off x="7907933" y="2457302"/>
          <a:ext cx="3848640" cy="3129244"/>
        </p:xfrm>
        <a:graphic>
          <a:graphicData uri="http://schemas.openxmlformats.org/drawingml/2006/chart">
            <c:chart xmlns:c="http://schemas.openxmlformats.org/drawingml/2006/chart" xmlns:r="http://schemas.openxmlformats.org/officeDocument/2006/relationships" r:id="rId4"/>
          </a:graphicData>
        </a:graphic>
      </p:graphicFrame>
      <p:sp>
        <p:nvSpPr>
          <p:cNvPr id="44" name="TextBox 43">
            <a:extLst>
              <a:ext uri="{FF2B5EF4-FFF2-40B4-BE49-F238E27FC236}">
                <a16:creationId xmlns:a16="http://schemas.microsoft.com/office/drawing/2014/main" id="{3E5BF4AB-6ECC-98AF-77FF-EBF30F12B37F}"/>
              </a:ext>
            </a:extLst>
          </p:cNvPr>
          <p:cNvSpPr txBox="1"/>
          <p:nvPr/>
        </p:nvSpPr>
        <p:spPr>
          <a:xfrm>
            <a:off x="237505" y="6412895"/>
            <a:ext cx="11698286" cy="415498"/>
          </a:xfrm>
          <a:prstGeom prst="rect">
            <a:avLst/>
          </a:prstGeom>
          <a:noFill/>
        </p:spPr>
        <p:txBody>
          <a:bodyPr wrap="square" lIns="91440" tIns="45720" rIns="91440" bIns="45720" anchor="t">
            <a:spAutoFit/>
          </a:bodyPr>
          <a:lstStyle/>
          <a:p>
            <a:r>
              <a:rPr lang="en-US" sz="1050" i="1"/>
              <a:t>* As of September 1</a:t>
            </a:r>
            <a:r>
              <a:rPr lang="en-US" sz="1050" i="1" baseline="30000"/>
              <a:t>st</a:t>
            </a:r>
            <a:r>
              <a:rPr lang="en-US" sz="1050" i="1"/>
              <a:t>, 2025 - Estimates are subject to ongoing revisions to account for any methodological updates, adjustments to crediting periods, evolving country-level assumptions and progress in the implementation of the underlying energy access projects</a:t>
            </a:r>
            <a:endParaRPr lang="en-US" sz="1050"/>
          </a:p>
        </p:txBody>
      </p:sp>
      <p:sp>
        <p:nvSpPr>
          <p:cNvPr id="7" name="TextBox 6">
            <a:extLst>
              <a:ext uri="{FF2B5EF4-FFF2-40B4-BE49-F238E27FC236}">
                <a16:creationId xmlns:a16="http://schemas.microsoft.com/office/drawing/2014/main" id="{591A9554-C416-DC69-1EEF-646F755DE5C9}"/>
              </a:ext>
            </a:extLst>
          </p:cNvPr>
          <p:cNvSpPr txBox="1"/>
          <p:nvPr/>
        </p:nvSpPr>
        <p:spPr>
          <a:xfrm>
            <a:off x="8188410" y="29607"/>
            <a:ext cx="3916451" cy="378502"/>
          </a:xfrm>
          <a:prstGeom prst="rect">
            <a:avLst/>
          </a:prstGeom>
          <a:solidFill>
            <a:srgbClr val="FF0000"/>
          </a:solidFill>
        </p:spPr>
        <p:txBody>
          <a:bodyPr wrap="square" rtlCol="0">
            <a:spAutoFit/>
          </a:bodyPr>
          <a:lstStyle/>
          <a:p>
            <a:r>
              <a:rPr lang="en-US">
                <a:solidFill>
                  <a:schemeClr val="bg1"/>
                </a:solidFill>
              </a:rPr>
              <a:t>ESTIMATES; FINAL FIGURES MAY VARY </a:t>
            </a:r>
          </a:p>
        </p:txBody>
      </p:sp>
    </p:spTree>
    <p:extLst>
      <p:ext uri="{BB962C8B-B14F-4D97-AF65-F5344CB8AC3E}">
        <p14:creationId xmlns:p14="http://schemas.microsoft.com/office/powerpoint/2010/main" val="28942970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D71331-3C83-FB53-35D7-02A010A8E6B3}"/>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C5FFA4CF-3551-5FB5-A35F-38FE97B91FB1}"/>
              </a:ext>
            </a:extLst>
          </p:cNvPr>
          <p:cNvSpPr txBox="1"/>
          <p:nvPr/>
        </p:nvSpPr>
        <p:spPr>
          <a:xfrm>
            <a:off x="4296697" y="6172336"/>
            <a:ext cx="5329084" cy="400110"/>
          </a:xfrm>
          <a:prstGeom prst="rect">
            <a:avLst/>
          </a:prstGeom>
          <a:noFill/>
        </p:spPr>
        <p:txBody>
          <a:bodyPr wrap="square">
            <a:spAutoFit/>
          </a:bodyPr>
          <a:lstStyle/>
          <a:p>
            <a:r>
              <a:rPr lang="en-US" sz="2000" b="1" i="1">
                <a:solidFill>
                  <a:schemeClr val="tx2"/>
                </a:solidFill>
                <a:latin typeface="Aptos SemiBold" panose="020B0004020202020204" pitchFamily="34" charset="0"/>
                <a:cs typeface="Aptos Serif" panose="020B0502040204020203" pitchFamily="18" charset="0"/>
              </a:rPr>
              <a:t>Achieving Results Faster, Together</a:t>
            </a:r>
          </a:p>
        </p:txBody>
      </p:sp>
      <p:sp>
        <p:nvSpPr>
          <p:cNvPr id="2" name="Rectangle 1">
            <a:extLst>
              <a:ext uri="{FF2B5EF4-FFF2-40B4-BE49-F238E27FC236}">
                <a16:creationId xmlns:a16="http://schemas.microsoft.com/office/drawing/2014/main" id="{932C19DE-53B3-9501-2929-4A98E3E337FE}"/>
              </a:ext>
            </a:extLst>
          </p:cNvPr>
          <p:cNvSpPr/>
          <p:nvPr/>
        </p:nvSpPr>
        <p:spPr>
          <a:xfrm>
            <a:off x="11282082" y="6199230"/>
            <a:ext cx="726141" cy="40011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blue and white sign with white text&#10;&#10;AI-generated content may be incorrect.">
            <a:extLst>
              <a:ext uri="{FF2B5EF4-FFF2-40B4-BE49-F238E27FC236}">
                <a16:creationId xmlns:a16="http://schemas.microsoft.com/office/drawing/2014/main" id="{F0D39574-32AF-0B84-102B-547B798D496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97471" y="315525"/>
            <a:ext cx="1280023" cy="551330"/>
          </a:xfrm>
          <a:prstGeom prst="rect">
            <a:avLst/>
          </a:prstGeom>
        </p:spPr>
      </p:pic>
      <p:sp>
        <p:nvSpPr>
          <p:cNvPr id="4" name="TextBox 6">
            <a:extLst>
              <a:ext uri="{FF2B5EF4-FFF2-40B4-BE49-F238E27FC236}">
                <a16:creationId xmlns:a16="http://schemas.microsoft.com/office/drawing/2014/main" id="{11A41ECF-C368-0D7D-33C2-46FF1AEAB38D}"/>
              </a:ext>
            </a:extLst>
          </p:cNvPr>
          <p:cNvSpPr txBox="1"/>
          <p:nvPr/>
        </p:nvSpPr>
        <p:spPr>
          <a:xfrm>
            <a:off x="414506" y="-21013"/>
            <a:ext cx="10082965" cy="954107"/>
          </a:xfrm>
          <a:prstGeom prst="rect">
            <a:avLst/>
          </a:prstGeom>
          <a:noFill/>
        </p:spPr>
        <p:txBody>
          <a:bodyPr wrap="square">
            <a:spAutoFit/>
          </a:bodyPr>
          <a:lstStyle/>
          <a:p>
            <a:r>
              <a:rPr lang="en-US" sz="2800" b="1" dirty="0">
                <a:latin typeface="Andes" panose="02000000000000000000" pitchFamily="50" charset="0"/>
                <a:ea typeface="Calibri" panose="020F0502020204030204" pitchFamily="34" charset="0"/>
                <a:cs typeface="Calibri" panose="020F0502020204030204" pitchFamily="34" charset="0"/>
              </a:rPr>
              <a:t>ASCENT Carbon: Technical assistance, capacity building and sharing knowledge &amp; good practices</a:t>
            </a:r>
          </a:p>
        </p:txBody>
      </p:sp>
      <p:graphicFrame>
        <p:nvGraphicFramePr>
          <p:cNvPr id="9" name="Diagram 8">
            <a:extLst>
              <a:ext uri="{FF2B5EF4-FFF2-40B4-BE49-F238E27FC236}">
                <a16:creationId xmlns:a16="http://schemas.microsoft.com/office/drawing/2014/main" id="{1229122B-CBD4-8ACB-FF13-FAFA31392348}"/>
              </a:ext>
            </a:extLst>
          </p:cNvPr>
          <p:cNvGraphicFramePr/>
          <p:nvPr>
            <p:extLst>
              <p:ext uri="{D42A27DB-BD31-4B8C-83A1-F6EECF244321}">
                <p14:modId xmlns:p14="http://schemas.microsoft.com/office/powerpoint/2010/main" val="1232635370"/>
              </p:ext>
            </p:extLst>
          </p:nvPr>
        </p:nvGraphicFramePr>
        <p:xfrm>
          <a:off x="2031999" y="719666"/>
          <a:ext cx="9601627" cy="587991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2" name="TextBox 11">
            <a:extLst>
              <a:ext uri="{FF2B5EF4-FFF2-40B4-BE49-F238E27FC236}">
                <a16:creationId xmlns:a16="http://schemas.microsoft.com/office/drawing/2014/main" id="{8FF5627B-722E-89FC-6C35-CEAB49D0EE5B}"/>
              </a:ext>
            </a:extLst>
          </p:cNvPr>
          <p:cNvSpPr txBox="1"/>
          <p:nvPr/>
        </p:nvSpPr>
        <p:spPr>
          <a:xfrm>
            <a:off x="183777" y="1848076"/>
            <a:ext cx="2331550" cy="4401205"/>
          </a:xfrm>
          <a:prstGeom prst="rect">
            <a:avLst/>
          </a:prstGeom>
          <a:noFill/>
        </p:spPr>
        <p:txBody>
          <a:bodyPr wrap="square" rtlCol="0">
            <a:spAutoFit/>
          </a:bodyPr>
          <a:lstStyle/>
          <a:p>
            <a:r>
              <a:rPr lang="en-US" sz="2000" i="1" dirty="0"/>
              <a:t>A World Bank Group program working closely with COMESA (through Regional ASCENT Energy Access Acceleration Facility)</a:t>
            </a:r>
          </a:p>
          <a:p>
            <a:endParaRPr lang="en-US" sz="2000" i="1" dirty="0"/>
          </a:p>
          <a:p>
            <a:r>
              <a:rPr lang="en-US" sz="2000" i="1" dirty="0"/>
              <a:t>Delivering with partners (Global Carbon Council (GCC), Access to Energy (A2EI) and Carbon Clear)</a:t>
            </a:r>
          </a:p>
        </p:txBody>
      </p:sp>
    </p:spTree>
    <p:extLst>
      <p:ext uri="{BB962C8B-B14F-4D97-AF65-F5344CB8AC3E}">
        <p14:creationId xmlns:p14="http://schemas.microsoft.com/office/powerpoint/2010/main" val="15450566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351D4F-53DF-6BF1-703C-F05EE445B49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A5713D4-717C-E841-9B35-9484D966B151}"/>
              </a:ext>
            </a:extLst>
          </p:cNvPr>
          <p:cNvSpPr>
            <a:spLocks noGrp="1"/>
          </p:cNvSpPr>
          <p:nvPr>
            <p:ph type="title"/>
          </p:nvPr>
        </p:nvSpPr>
        <p:spPr>
          <a:xfrm>
            <a:off x="621882" y="40450"/>
            <a:ext cx="10515600" cy="1325563"/>
          </a:xfrm>
        </p:spPr>
        <p:txBody>
          <a:bodyPr/>
          <a:lstStyle/>
          <a:p>
            <a:r>
              <a:rPr lang="en-US" b="1" dirty="0">
                <a:solidFill>
                  <a:srgbClr val="002060"/>
                </a:solidFill>
              </a:rPr>
              <a:t>ASCENT CARBON DAYS: Key objectives</a:t>
            </a:r>
          </a:p>
        </p:txBody>
      </p:sp>
      <p:sp>
        <p:nvSpPr>
          <p:cNvPr id="3" name="Content Placeholder 2">
            <a:extLst>
              <a:ext uri="{FF2B5EF4-FFF2-40B4-BE49-F238E27FC236}">
                <a16:creationId xmlns:a16="http://schemas.microsoft.com/office/drawing/2014/main" id="{ED143966-2006-6A4E-1F07-6B5D1AD30A48}"/>
              </a:ext>
            </a:extLst>
          </p:cNvPr>
          <p:cNvSpPr>
            <a:spLocks noGrp="1"/>
          </p:cNvSpPr>
          <p:nvPr>
            <p:ph idx="1"/>
          </p:nvPr>
        </p:nvSpPr>
        <p:spPr>
          <a:xfrm>
            <a:off x="613581" y="1138003"/>
            <a:ext cx="7590183" cy="4437341"/>
          </a:xfrm>
        </p:spPr>
        <p:txBody>
          <a:bodyPr/>
          <a:lstStyle/>
          <a:p>
            <a:r>
              <a:rPr lang="en-US" dirty="0"/>
              <a:t>Development of a common and updated understanding of ASCENT Carbon </a:t>
            </a:r>
          </a:p>
          <a:p>
            <a:pPr lvl="1"/>
            <a:r>
              <a:rPr lang="en-US" dirty="0"/>
              <a:t>What it takes to generate high quality emission reductions from ASCENT project to mobilize carbon finance that can help bridge part of each country’ energy access financing gap </a:t>
            </a:r>
          </a:p>
          <a:p>
            <a:r>
              <a:rPr lang="en-US" dirty="0"/>
              <a:t>Gain knowledge and share experience</a:t>
            </a:r>
          </a:p>
          <a:p>
            <a:r>
              <a:rPr lang="en-US" dirty="0"/>
              <a:t>Identify gaps and areas of needed support</a:t>
            </a:r>
          </a:p>
          <a:p>
            <a:r>
              <a:rPr lang="en-US" dirty="0"/>
              <a:t>Elaboration of Roadmap/Action plan by each ASCENT country </a:t>
            </a:r>
          </a:p>
          <a:p>
            <a:endParaRPr lang="en-US" dirty="0"/>
          </a:p>
          <a:p>
            <a:pPr lvl="1"/>
            <a:endParaRPr lang="en-US" dirty="0"/>
          </a:p>
        </p:txBody>
      </p:sp>
      <p:sp>
        <p:nvSpPr>
          <p:cNvPr id="4" name="Rectangle 3">
            <a:extLst>
              <a:ext uri="{FF2B5EF4-FFF2-40B4-BE49-F238E27FC236}">
                <a16:creationId xmlns:a16="http://schemas.microsoft.com/office/drawing/2014/main" id="{84B5379B-19CC-2FBD-9394-1C18FF63CB33}"/>
              </a:ext>
            </a:extLst>
          </p:cNvPr>
          <p:cNvSpPr/>
          <p:nvPr/>
        </p:nvSpPr>
        <p:spPr>
          <a:xfrm>
            <a:off x="11255188" y="6172336"/>
            <a:ext cx="658906" cy="40011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blue and white sign with white text&#10;&#10;AI-generated content may be incorrect.">
            <a:extLst>
              <a:ext uri="{FF2B5EF4-FFF2-40B4-BE49-F238E27FC236}">
                <a16:creationId xmlns:a16="http://schemas.microsoft.com/office/drawing/2014/main" id="{DE53D8F2-4C88-DB0B-6CF2-975C07BB594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497471" y="315525"/>
            <a:ext cx="1280023" cy="551330"/>
          </a:xfrm>
          <a:prstGeom prst="rect">
            <a:avLst/>
          </a:prstGeom>
        </p:spPr>
      </p:pic>
      <p:pic>
        <p:nvPicPr>
          <p:cNvPr id="6" name="Picture 5">
            <a:extLst>
              <a:ext uri="{FF2B5EF4-FFF2-40B4-BE49-F238E27FC236}">
                <a16:creationId xmlns:a16="http://schemas.microsoft.com/office/drawing/2014/main" id="{08DC22E2-AF0F-ABEB-CF55-EA80A9AE5EE2}"/>
              </a:ext>
            </a:extLst>
          </p:cNvPr>
          <p:cNvPicPr>
            <a:picLocks noChangeAspect="1"/>
          </p:cNvPicPr>
          <p:nvPr/>
        </p:nvPicPr>
        <p:blipFill>
          <a:blip r:embed="rId3"/>
          <a:stretch>
            <a:fillRect/>
          </a:stretch>
        </p:blipFill>
        <p:spPr>
          <a:xfrm>
            <a:off x="8605031" y="967150"/>
            <a:ext cx="2965088" cy="2220954"/>
          </a:xfrm>
          <a:prstGeom prst="rect">
            <a:avLst/>
          </a:prstGeom>
        </p:spPr>
      </p:pic>
      <p:pic>
        <p:nvPicPr>
          <p:cNvPr id="8" name="Picture 7">
            <a:extLst>
              <a:ext uri="{FF2B5EF4-FFF2-40B4-BE49-F238E27FC236}">
                <a16:creationId xmlns:a16="http://schemas.microsoft.com/office/drawing/2014/main" id="{334B7D10-C44E-8C3C-AB4A-D2E726DDB3D2}"/>
              </a:ext>
            </a:extLst>
          </p:cNvPr>
          <p:cNvPicPr>
            <a:picLocks noChangeAspect="1"/>
          </p:cNvPicPr>
          <p:nvPr/>
        </p:nvPicPr>
        <p:blipFill>
          <a:blip r:embed="rId4"/>
          <a:stretch>
            <a:fillRect/>
          </a:stretch>
        </p:blipFill>
        <p:spPr>
          <a:xfrm>
            <a:off x="8605031" y="3251256"/>
            <a:ext cx="3073820" cy="1727096"/>
          </a:xfrm>
          <a:prstGeom prst="rect">
            <a:avLst/>
          </a:prstGeom>
        </p:spPr>
      </p:pic>
      <p:pic>
        <p:nvPicPr>
          <p:cNvPr id="9" name="Picture 8">
            <a:extLst>
              <a:ext uri="{FF2B5EF4-FFF2-40B4-BE49-F238E27FC236}">
                <a16:creationId xmlns:a16="http://schemas.microsoft.com/office/drawing/2014/main" id="{BA89D3E0-7E27-630D-5B51-48D1CBFE9C77}"/>
              </a:ext>
            </a:extLst>
          </p:cNvPr>
          <p:cNvPicPr>
            <a:picLocks noChangeAspect="1"/>
          </p:cNvPicPr>
          <p:nvPr/>
        </p:nvPicPr>
        <p:blipFill>
          <a:blip r:embed="rId5"/>
          <a:stretch>
            <a:fillRect/>
          </a:stretch>
        </p:blipFill>
        <p:spPr>
          <a:xfrm>
            <a:off x="8605030" y="5062181"/>
            <a:ext cx="3073819" cy="1676400"/>
          </a:xfrm>
          <a:prstGeom prst="rect">
            <a:avLst/>
          </a:prstGeom>
        </p:spPr>
      </p:pic>
      <p:sp>
        <p:nvSpPr>
          <p:cNvPr id="11" name="TextBox 10">
            <a:extLst>
              <a:ext uri="{FF2B5EF4-FFF2-40B4-BE49-F238E27FC236}">
                <a16:creationId xmlns:a16="http://schemas.microsoft.com/office/drawing/2014/main" id="{8574E113-36F2-5616-E6F7-E14F9B3B349B}"/>
              </a:ext>
            </a:extLst>
          </p:cNvPr>
          <p:cNvSpPr txBox="1"/>
          <p:nvPr/>
        </p:nvSpPr>
        <p:spPr>
          <a:xfrm>
            <a:off x="2344932" y="5999916"/>
            <a:ext cx="6260098" cy="461665"/>
          </a:xfrm>
          <a:prstGeom prst="rect">
            <a:avLst/>
          </a:prstGeom>
          <a:noFill/>
        </p:spPr>
        <p:txBody>
          <a:bodyPr wrap="square">
            <a:spAutoFit/>
          </a:bodyPr>
          <a:lstStyle/>
          <a:p>
            <a:r>
              <a:rPr lang="en-US" sz="2400" b="1" i="1" dirty="0"/>
              <a:t>Leveraging Carbon Markets for Energy Access</a:t>
            </a:r>
          </a:p>
        </p:txBody>
      </p:sp>
      <p:pic>
        <p:nvPicPr>
          <p:cNvPr id="12" name="Picture 11">
            <a:extLst>
              <a:ext uri="{FF2B5EF4-FFF2-40B4-BE49-F238E27FC236}">
                <a16:creationId xmlns:a16="http://schemas.microsoft.com/office/drawing/2014/main" id="{7D70B7D9-C821-6AF0-E60D-945DD173D415}"/>
              </a:ext>
            </a:extLst>
          </p:cNvPr>
          <p:cNvPicPr>
            <a:picLocks noChangeAspect="1"/>
          </p:cNvPicPr>
          <p:nvPr/>
        </p:nvPicPr>
        <p:blipFill>
          <a:blip r:embed="rId6"/>
          <a:srcRect l="18335" t="13081" r="15461" b="15560"/>
          <a:stretch>
            <a:fillRect/>
          </a:stretch>
        </p:blipFill>
        <p:spPr>
          <a:xfrm>
            <a:off x="1047326" y="5672491"/>
            <a:ext cx="1062361" cy="1145059"/>
          </a:xfrm>
          <a:prstGeom prst="rect">
            <a:avLst/>
          </a:prstGeom>
        </p:spPr>
      </p:pic>
    </p:spTree>
    <p:extLst>
      <p:ext uri="{BB962C8B-B14F-4D97-AF65-F5344CB8AC3E}">
        <p14:creationId xmlns:p14="http://schemas.microsoft.com/office/powerpoint/2010/main" val="24865218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C82DD6-EA34-FFC0-BBB1-CCD3A219A73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7D25128-568E-907B-EBF5-8F7D2B338896}"/>
              </a:ext>
            </a:extLst>
          </p:cNvPr>
          <p:cNvSpPr>
            <a:spLocks noGrp="1"/>
          </p:cNvSpPr>
          <p:nvPr>
            <p:ph type="title"/>
          </p:nvPr>
        </p:nvSpPr>
        <p:spPr>
          <a:xfrm>
            <a:off x="4518212" y="649434"/>
            <a:ext cx="6858640" cy="4914798"/>
          </a:xfrm>
        </p:spPr>
        <p:txBody>
          <a:bodyPr/>
          <a:lstStyle/>
          <a:p>
            <a:r>
              <a:rPr lang="en-US" sz="6000">
                <a:solidFill>
                  <a:srgbClr val="002060"/>
                </a:solidFill>
              </a:rPr>
              <a:t>The Starting Point: Your ASCENT/Energy Access Projects</a:t>
            </a:r>
            <a:endParaRPr lang="en-US">
              <a:solidFill>
                <a:srgbClr val="002060"/>
              </a:solidFill>
            </a:endParaRPr>
          </a:p>
        </p:txBody>
      </p:sp>
      <p:sp>
        <p:nvSpPr>
          <p:cNvPr id="3" name="TextBox 2">
            <a:extLst>
              <a:ext uri="{FF2B5EF4-FFF2-40B4-BE49-F238E27FC236}">
                <a16:creationId xmlns:a16="http://schemas.microsoft.com/office/drawing/2014/main" id="{5F1A7628-EA59-C3D5-940E-9433C00CE629}"/>
              </a:ext>
            </a:extLst>
          </p:cNvPr>
          <p:cNvSpPr txBox="1"/>
          <p:nvPr/>
        </p:nvSpPr>
        <p:spPr>
          <a:xfrm>
            <a:off x="6233644" y="6142365"/>
            <a:ext cx="4903839" cy="400110"/>
          </a:xfrm>
          <a:prstGeom prst="rect">
            <a:avLst/>
          </a:prstGeom>
          <a:noFill/>
        </p:spPr>
        <p:txBody>
          <a:bodyPr wrap="square">
            <a:spAutoFit/>
          </a:bodyPr>
          <a:lstStyle/>
          <a:p>
            <a:pPr algn="r"/>
            <a:r>
              <a:rPr lang="en-US" sz="2000" b="1" i="1">
                <a:solidFill>
                  <a:schemeClr val="tx2"/>
                </a:solidFill>
                <a:latin typeface="Aptos SemiBold" panose="020B0004020202020204" pitchFamily="34" charset="0"/>
                <a:cs typeface="Aptos Serif" panose="020B0502040204020203" pitchFamily="18" charset="0"/>
              </a:rPr>
              <a:t>Achieving Results Faster, Together</a:t>
            </a:r>
          </a:p>
        </p:txBody>
      </p:sp>
      <p:sp>
        <p:nvSpPr>
          <p:cNvPr id="6" name="Rectangle 5">
            <a:extLst>
              <a:ext uri="{FF2B5EF4-FFF2-40B4-BE49-F238E27FC236}">
                <a16:creationId xmlns:a16="http://schemas.microsoft.com/office/drawing/2014/main" id="{A6F4E85E-BB1F-007B-FC13-69F8CE232EB8}"/>
              </a:ext>
            </a:extLst>
          </p:cNvPr>
          <p:cNvSpPr/>
          <p:nvPr/>
        </p:nvSpPr>
        <p:spPr>
          <a:xfrm>
            <a:off x="11137483" y="6142365"/>
            <a:ext cx="843846" cy="40011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blue and white sign with white text&#10;&#10;AI-generated content may be incorrect.">
            <a:extLst>
              <a:ext uri="{FF2B5EF4-FFF2-40B4-BE49-F238E27FC236}">
                <a16:creationId xmlns:a16="http://schemas.microsoft.com/office/drawing/2014/main" id="{270CAEE8-96E6-D9E3-7E51-045BFF01C5F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497471" y="315525"/>
            <a:ext cx="1280023" cy="551330"/>
          </a:xfrm>
          <a:prstGeom prst="rect">
            <a:avLst/>
          </a:prstGeom>
        </p:spPr>
      </p:pic>
    </p:spTree>
    <p:extLst>
      <p:ext uri="{BB962C8B-B14F-4D97-AF65-F5344CB8AC3E}">
        <p14:creationId xmlns:p14="http://schemas.microsoft.com/office/powerpoint/2010/main" val="31132276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489CA3-D8A9-2550-D5C5-97E410941A6A}"/>
            </a:ext>
          </a:extLst>
        </p:cNvPr>
        <p:cNvGrpSpPr/>
        <p:nvPr/>
      </p:nvGrpSpPr>
      <p:grpSpPr>
        <a:xfrm>
          <a:off x="0" y="0"/>
          <a:ext cx="0" cy="0"/>
          <a:chOff x="0" y="0"/>
          <a:chExt cx="0" cy="0"/>
        </a:xfrm>
      </p:grpSpPr>
      <p:sp>
        <p:nvSpPr>
          <p:cNvPr id="10" name="Rechteck: abgerundete Ecken 9">
            <a:extLst>
              <a:ext uri="{FF2B5EF4-FFF2-40B4-BE49-F238E27FC236}">
                <a16:creationId xmlns:a16="http://schemas.microsoft.com/office/drawing/2014/main" id="{21A3EEDB-5C66-5C91-27DE-17AD30B33C70}"/>
              </a:ext>
            </a:extLst>
          </p:cNvPr>
          <p:cNvSpPr/>
          <p:nvPr/>
        </p:nvSpPr>
        <p:spPr>
          <a:xfrm>
            <a:off x="8221205" y="1324732"/>
            <a:ext cx="3367271" cy="4707745"/>
          </a:xfrm>
          <a:prstGeom prst="roundRect">
            <a:avLst>
              <a:gd name="adj" fmla="val 10077"/>
            </a:avLst>
          </a:prstGeom>
          <a:solidFill>
            <a:schemeClr val="bg1">
              <a:lumMod val="95000"/>
              <a:alpha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US" sz="1800">
              <a:solidFill>
                <a:schemeClr val="tx1"/>
              </a:solidFill>
              <a:latin typeface="Arial" panose="020B0604020202020204" pitchFamily="34" charset="0"/>
              <a:cs typeface="Arial" panose="020B0604020202020204" pitchFamily="34" charset="0"/>
            </a:endParaRPr>
          </a:p>
        </p:txBody>
      </p:sp>
      <p:sp>
        <p:nvSpPr>
          <p:cNvPr id="9" name="Rechteck: abgerundete Ecken 8">
            <a:extLst>
              <a:ext uri="{FF2B5EF4-FFF2-40B4-BE49-F238E27FC236}">
                <a16:creationId xmlns:a16="http://schemas.microsoft.com/office/drawing/2014/main" id="{9F2667A9-2AC5-44B9-1DCC-EB9D2DFD2B8A}"/>
              </a:ext>
            </a:extLst>
          </p:cNvPr>
          <p:cNvSpPr/>
          <p:nvPr/>
        </p:nvSpPr>
        <p:spPr>
          <a:xfrm>
            <a:off x="4338546" y="1324733"/>
            <a:ext cx="3367271" cy="4707745"/>
          </a:xfrm>
          <a:prstGeom prst="roundRect">
            <a:avLst>
              <a:gd name="adj" fmla="val 10077"/>
            </a:avLst>
          </a:prstGeom>
          <a:solidFill>
            <a:schemeClr val="bg1">
              <a:lumMod val="95000"/>
              <a:alpha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US" sz="1800">
              <a:solidFill>
                <a:schemeClr val="tx1"/>
              </a:solidFill>
              <a:latin typeface="Arial" panose="020B0604020202020204" pitchFamily="34" charset="0"/>
              <a:cs typeface="Arial" panose="020B0604020202020204" pitchFamily="34" charset="0"/>
            </a:endParaRPr>
          </a:p>
        </p:txBody>
      </p:sp>
      <p:sp>
        <p:nvSpPr>
          <p:cNvPr id="8" name="Rechteck: abgerundete Ecken 7">
            <a:extLst>
              <a:ext uri="{FF2B5EF4-FFF2-40B4-BE49-F238E27FC236}">
                <a16:creationId xmlns:a16="http://schemas.microsoft.com/office/drawing/2014/main" id="{7146FFDD-72BB-C55A-FBD4-F5B96CB1E500}"/>
              </a:ext>
            </a:extLst>
          </p:cNvPr>
          <p:cNvSpPr/>
          <p:nvPr/>
        </p:nvSpPr>
        <p:spPr>
          <a:xfrm>
            <a:off x="546357" y="1312320"/>
            <a:ext cx="3458513" cy="4707745"/>
          </a:xfrm>
          <a:prstGeom prst="roundRect">
            <a:avLst>
              <a:gd name="adj" fmla="val 10077"/>
            </a:avLst>
          </a:prstGeom>
          <a:solidFill>
            <a:schemeClr val="bg1">
              <a:lumMod val="95000"/>
              <a:alpha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US" sz="1800">
              <a:solidFill>
                <a:schemeClr val="tx1"/>
              </a:solidFill>
              <a:latin typeface="Arial" panose="020B0604020202020204" pitchFamily="34" charset="0"/>
              <a:cs typeface="Arial" panose="020B0604020202020204" pitchFamily="34" charset="0"/>
            </a:endParaRPr>
          </a:p>
        </p:txBody>
      </p:sp>
      <p:sp>
        <p:nvSpPr>
          <p:cNvPr id="22" name="TextBox 21">
            <a:extLst>
              <a:ext uri="{FF2B5EF4-FFF2-40B4-BE49-F238E27FC236}">
                <a16:creationId xmlns:a16="http://schemas.microsoft.com/office/drawing/2014/main" id="{ED6E3583-77AD-5558-A05E-22AD76C1FEBA}"/>
              </a:ext>
            </a:extLst>
          </p:cNvPr>
          <p:cNvSpPr txBox="1"/>
          <p:nvPr/>
        </p:nvSpPr>
        <p:spPr>
          <a:xfrm>
            <a:off x="8318580" y="2686229"/>
            <a:ext cx="2900432" cy="830997"/>
          </a:xfrm>
          <a:prstGeom prst="rect">
            <a:avLst/>
          </a:prstGeom>
          <a:noFill/>
        </p:spPr>
        <p:txBody>
          <a:bodyPr wrap="square" lIns="91440" tIns="45720" rIns="91440" bIns="45720" anchor="t">
            <a:spAutoFit/>
          </a:bodyPr>
          <a:lstStyle/>
          <a:p>
            <a:pPr lvl="0" algn="ctr"/>
            <a:r>
              <a:rPr lang="en-US" sz="1600" b="1">
                <a:latin typeface="Arial" panose="020B0604020202020204" pitchFamily="34" charset="0"/>
                <a:ea typeface="Calibri" panose="020F0502020204030204" pitchFamily="34" charset="0"/>
                <a:cs typeface="Arial" panose="020B0604020202020204" pitchFamily="34" charset="0"/>
              </a:rPr>
              <a:t>Scaling Distributed Renewables and Clean Cooking</a:t>
            </a:r>
          </a:p>
        </p:txBody>
      </p:sp>
      <p:sp>
        <p:nvSpPr>
          <p:cNvPr id="26" name="TextBox 25">
            <a:extLst>
              <a:ext uri="{FF2B5EF4-FFF2-40B4-BE49-F238E27FC236}">
                <a16:creationId xmlns:a16="http://schemas.microsoft.com/office/drawing/2014/main" id="{73CB6A1C-51A8-8426-5E34-F3FAC551A3A2}"/>
              </a:ext>
            </a:extLst>
          </p:cNvPr>
          <p:cNvSpPr txBox="1"/>
          <p:nvPr/>
        </p:nvSpPr>
        <p:spPr>
          <a:xfrm>
            <a:off x="679668" y="2680510"/>
            <a:ext cx="3173750" cy="830997"/>
          </a:xfrm>
          <a:prstGeom prst="rect">
            <a:avLst/>
          </a:prstGeom>
          <a:noFill/>
        </p:spPr>
        <p:txBody>
          <a:bodyPr wrap="square">
            <a:spAutoFit/>
          </a:bodyPr>
          <a:lstStyle/>
          <a:p>
            <a:pPr algn="ctr"/>
            <a:r>
              <a:rPr lang="en-US" sz="1600" b="1">
                <a:effectLst/>
                <a:latin typeface="Arial" panose="020B0604020202020204" pitchFamily="34" charset="0"/>
                <a:ea typeface="Calibri" panose="020F0502020204030204" pitchFamily="34" charset="0"/>
                <a:cs typeface="Arial" panose="020B0604020202020204" pitchFamily="34" charset="0"/>
              </a:rPr>
              <a:t>Regional and National Platforms to Accelerate Energy Access</a:t>
            </a:r>
            <a:endParaRPr lang="es-419" sz="1600" b="1">
              <a:effectLst/>
              <a:latin typeface="Arial" panose="020B0604020202020204" pitchFamily="34" charset="0"/>
              <a:ea typeface="Calibri" panose="020F0502020204030204" pitchFamily="34" charset="0"/>
              <a:cs typeface="Arial" panose="020B0604020202020204" pitchFamily="34" charset="0"/>
            </a:endParaRPr>
          </a:p>
        </p:txBody>
      </p:sp>
      <p:sp>
        <p:nvSpPr>
          <p:cNvPr id="27" name="TextBox 26">
            <a:extLst>
              <a:ext uri="{FF2B5EF4-FFF2-40B4-BE49-F238E27FC236}">
                <a16:creationId xmlns:a16="http://schemas.microsoft.com/office/drawing/2014/main" id="{02841E36-7771-36D2-0784-456FBDD68628}"/>
              </a:ext>
            </a:extLst>
          </p:cNvPr>
          <p:cNvSpPr txBox="1"/>
          <p:nvPr/>
        </p:nvSpPr>
        <p:spPr>
          <a:xfrm>
            <a:off x="4660960" y="2686229"/>
            <a:ext cx="2559729" cy="584775"/>
          </a:xfrm>
          <a:prstGeom prst="rect">
            <a:avLst/>
          </a:prstGeom>
          <a:noFill/>
        </p:spPr>
        <p:txBody>
          <a:bodyPr wrap="square" lIns="91440" tIns="45720" rIns="91440" bIns="45720" anchor="t">
            <a:spAutoFit/>
          </a:bodyPr>
          <a:lstStyle>
            <a:defPPr>
              <a:defRPr lang="en-US"/>
            </a:defPPr>
            <a:lvl1pPr>
              <a:defRPr sz="1700">
                <a:solidFill>
                  <a:schemeClr val="bg1"/>
                </a:solidFill>
                <a:latin typeface="Franklin Gothic Book" panose="020B0503020102020204" pitchFamily="34" charset="0"/>
                <a:ea typeface="HGGothicE" panose="020B0909000000000000" pitchFamily="49" charset="-128"/>
                <a:cs typeface="Tahoma" panose="020B0604030504040204" pitchFamily="34" charset="0"/>
              </a:defRPr>
            </a:lvl1pPr>
          </a:lstStyle>
          <a:p>
            <a:pPr lvl="0" algn="ctr"/>
            <a:r>
              <a:rPr lang="en-US" sz="1600" b="1">
                <a:solidFill>
                  <a:schemeClr val="tx1"/>
                </a:solidFill>
                <a:latin typeface="Arial" panose="020B0604020202020204" pitchFamily="34" charset="0"/>
                <a:ea typeface="Calibri" panose="020F0502020204030204" pitchFamily="34" charset="0"/>
                <a:cs typeface="Arial" panose="020B0604020202020204" pitchFamily="34" charset="0"/>
              </a:rPr>
              <a:t>Expanding Grid Electrification</a:t>
            </a:r>
          </a:p>
        </p:txBody>
      </p:sp>
      <p:sp>
        <p:nvSpPr>
          <p:cNvPr id="31" name="TextBox 30">
            <a:extLst>
              <a:ext uri="{FF2B5EF4-FFF2-40B4-BE49-F238E27FC236}">
                <a16:creationId xmlns:a16="http://schemas.microsoft.com/office/drawing/2014/main" id="{2C3925BE-E36C-E953-C751-56153E93B9F9}"/>
              </a:ext>
            </a:extLst>
          </p:cNvPr>
          <p:cNvSpPr txBox="1"/>
          <p:nvPr/>
        </p:nvSpPr>
        <p:spPr>
          <a:xfrm>
            <a:off x="8253531" y="3534383"/>
            <a:ext cx="3030530" cy="2323713"/>
          </a:xfrm>
          <a:prstGeom prst="rect">
            <a:avLst/>
          </a:prstGeom>
          <a:noFill/>
        </p:spPr>
        <p:txBody>
          <a:bodyPr wrap="square" lIns="91440" tIns="45720" rIns="91440" bIns="45720" anchor="t">
            <a:spAutoFit/>
          </a:bodyPr>
          <a:lstStyle/>
          <a:p>
            <a:pPr marL="285750" lvl="0" indent="-144000">
              <a:spcBef>
                <a:spcPts val="600"/>
              </a:spcBef>
              <a:buFont typeface="Arial" panose="020B0604020202020204" pitchFamily="34" charset="0"/>
              <a:buChar char="•"/>
            </a:pPr>
            <a:r>
              <a:rPr lang="en-US" sz="1400">
                <a:latin typeface="Arial" panose="020B0604020202020204" pitchFamily="34" charset="0"/>
                <a:ea typeface="Calibri" panose="020F0502020204030204" pitchFamily="34" charset="0"/>
                <a:cs typeface="Arial" panose="020B0604020202020204" pitchFamily="34" charset="0"/>
              </a:rPr>
              <a:t>Expand energy access with </a:t>
            </a:r>
            <a:r>
              <a:rPr lang="en-US" sz="1400" b="1">
                <a:latin typeface="Arial" panose="020B0604020202020204" pitchFamily="34" charset="0"/>
                <a:ea typeface="Calibri" panose="020F0502020204030204" pitchFamily="34" charset="0"/>
                <a:cs typeface="Arial" panose="020B0604020202020204" pitchFamily="34" charset="0"/>
              </a:rPr>
              <a:t>DREs and clean cooking technologies</a:t>
            </a:r>
            <a:r>
              <a:rPr lang="en-US" sz="1400">
                <a:latin typeface="Arial" panose="020B0604020202020204" pitchFamily="34" charset="0"/>
                <a:ea typeface="Calibri" panose="020F0502020204030204" pitchFamily="34" charset="0"/>
                <a:cs typeface="Arial" panose="020B0604020202020204" pitchFamily="34" charset="0"/>
              </a:rPr>
              <a:t>, including health care facilities and schools </a:t>
            </a:r>
            <a:r>
              <a:rPr lang="en-US" sz="1400" b="1">
                <a:latin typeface="Arial" panose="020B0604020202020204" pitchFamily="34" charset="0"/>
                <a:ea typeface="Calibri" panose="020F0502020204030204" pitchFamily="34" charset="0"/>
                <a:cs typeface="Arial" panose="020B0604020202020204" pitchFamily="34" charset="0"/>
              </a:rPr>
              <a:t>(DRE least cost technology </a:t>
            </a:r>
            <a:r>
              <a:rPr lang="en-US" sz="1400">
                <a:latin typeface="Arial" panose="020B0604020202020204" pitchFamily="34" charset="0"/>
                <a:ea typeface="Calibri" panose="020F0502020204030204" pitchFamily="34" charset="0"/>
                <a:cs typeface="Arial" panose="020B0604020202020204" pitchFamily="34" charset="0"/>
              </a:rPr>
              <a:t>for 50% of households)</a:t>
            </a:r>
          </a:p>
          <a:p>
            <a:pPr marL="285750" lvl="0" indent="-144000">
              <a:spcBef>
                <a:spcPts val="600"/>
              </a:spcBef>
              <a:buFont typeface="Arial" panose="020B0604020202020204" pitchFamily="34" charset="0"/>
              <a:buChar char="•"/>
            </a:pPr>
            <a:r>
              <a:rPr lang="en-US" sz="1400">
                <a:latin typeface="Arial" panose="020B0604020202020204" pitchFamily="34" charset="0"/>
                <a:ea typeface="Calibri" panose="020F0502020204030204" pitchFamily="34" charset="0"/>
                <a:cs typeface="Arial" panose="020B0604020202020204" pitchFamily="34" charset="0"/>
              </a:rPr>
              <a:t>Developing </a:t>
            </a:r>
            <a:r>
              <a:rPr lang="en-US" sz="1400" b="1">
                <a:latin typeface="Arial" panose="020B0604020202020204" pitchFamily="34" charset="0"/>
                <a:ea typeface="Calibri" panose="020F0502020204030204" pitchFamily="34" charset="0"/>
                <a:cs typeface="Arial" panose="020B0604020202020204" pitchFamily="34" charset="0"/>
              </a:rPr>
              <a:t>financing solutions for scale  </a:t>
            </a:r>
            <a:r>
              <a:rPr lang="en-US" sz="1400">
                <a:latin typeface="Arial" panose="020B0604020202020204" pitchFamily="34" charset="0"/>
                <a:ea typeface="Calibri" panose="020F0502020204030204" pitchFamily="34" charset="0"/>
                <a:cs typeface="Arial" panose="020B0604020202020204" pitchFamily="34" charset="0"/>
              </a:rPr>
              <a:t>and to support home-grown innovation and  mobilize private capital</a:t>
            </a:r>
          </a:p>
        </p:txBody>
      </p:sp>
      <p:sp>
        <p:nvSpPr>
          <p:cNvPr id="32" name="TextBox 31">
            <a:extLst>
              <a:ext uri="{FF2B5EF4-FFF2-40B4-BE49-F238E27FC236}">
                <a16:creationId xmlns:a16="http://schemas.microsoft.com/office/drawing/2014/main" id="{AAF04BC8-7CC2-AB14-266F-CB713EE57764}"/>
              </a:ext>
            </a:extLst>
          </p:cNvPr>
          <p:cNvSpPr txBox="1"/>
          <p:nvPr/>
        </p:nvSpPr>
        <p:spPr>
          <a:xfrm>
            <a:off x="4552285" y="3534383"/>
            <a:ext cx="2924682" cy="2262158"/>
          </a:xfrm>
          <a:prstGeom prst="rect">
            <a:avLst/>
          </a:prstGeom>
          <a:noFill/>
        </p:spPr>
        <p:txBody>
          <a:bodyPr wrap="square" lIns="91440" tIns="45720" rIns="91440" bIns="45720" anchor="t">
            <a:spAutoFit/>
          </a:bodyPr>
          <a:lstStyle/>
          <a:p>
            <a:pPr marL="285750" lvl="0" indent="-144000">
              <a:spcBef>
                <a:spcPts val="600"/>
              </a:spcBef>
              <a:buFont typeface="Arial" panose="020B0604020202020204" pitchFamily="34" charset="0"/>
              <a:buChar char="•"/>
            </a:pPr>
            <a:r>
              <a:rPr lang="en-US" sz="1400" b="1">
                <a:latin typeface="Arial" panose="020B0604020202020204" pitchFamily="34" charset="0"/>
                <a:ea typeface="Calibri" panose="020F0502020204030204" pitchFamily="34" charset="0"/>
                <a:cs typeface="Arial" panose="020B0604020202020204" pitchFamily="34" charset="0"/>
              </a:rPr>
              <a:t>Grid densification and</a:t>
            </a:r>
            <a:r>
              <a:rPr lang="en-US" sz="1400">
                <a:latin typeface="Arial" panose="020B0604020202020204" pitchFamily="34" charset="0"/>
                <a:ea typeface="Calibri" panose="020F0502020204030204" pitchFamily="34" charset="0"/>
                <a:cs typeface="Arial" panose="020B0604020202020204" pitchFamily="34" charset="0"/>
              </a:rPr>
              <a:t> </a:t>
            </a:r>
            <a:r>
              <a:rPr lang="en-US" sz="1400" b="1">
                <a:latin typeface="Arial" panose="020B0604020202020204" pitchFamily="34" charset="0"/>
                <a:ea typeface="Calibri" panose="020F0502020204030204" pitchFamily="34" charset="0"/>
                <a:cs typeface="Arial" panose="020B0604020202020204" pitchFamily="34" charset="0"/>
              </a:rPr>
              <a:t>expansion</a:t>
            </a:r>
            <a:r>
              <a:rPr lang="en-US" sz="1400">
                <a:latin typeface="Arial" panose="020B0604020202020204" pitchFamily="34" charset="0"/>
                <a:ea typeface="Calibri" panose="020F0502020204030204" pitchFamily="34" charset="0"/>
                <a:cs typeface="Arial" panose="020B0604020202020204" pitchFamily="34" charset="0"/>
              </a:rPr>
              <a:t>, grid strengthening and VRE integration investments</a:t>
            </a:r>
          </a:p>
          <a:p>
            <a:pPr marL="285750" indent="-144000">
              <a:spcBef>
                <a:spcPts val="600"/>
              </a:spcBef>
              <a:buFont typeface="Arial" panose="020B0604020202020204" pitchFamily="34" charset="0"/>
              <a:buChar char="•"/>
            </a:pPr>
            <a:r>
              <a:rPr lang="en-US" sz="1400" b="1">
                <a:latin typeface="Arial" panose="020B0604020202020204" pitchFamily="34" charset="0"/>
                <a:ea typeface="Calibri" panose="020F0502020204030204" pitchFamily="34" charset="0"/>
                <a:cs typeface="Arial" panose="020B0604020202020204" pitchFamily="34" charset="0"/>
              </a:rPr>
              <a:t>Cross-border electrification </a:t>
            </a:r>
            <a:r>
              <a:rPr lang="en-US" sz="1400">
                <a:latin typeface="Arial" panose="020B0604020202020204" pitchFamily="34" charset="0"/>
                <a:ea typeface="Calibri" panose="020F0502020204030204" pitchFamily="34" charset="0"/>
                <a:cs typeface="Arial" panose="020B0604020202020204" pitchFamily="34" charset="0"/>
              </a:rPr>
              <a:t>in remote, border areas</a:t>
            </a:r>
          </a:p>
          <a:p>
            <a:pPr marL="285750" lvl="0" indent="-144000">
              <a:spcBef>
                <a:spcPts val="600"/>
              </a:spcBef>
              <a:buFont typeface="Arial" panose="020B0604020202020204" pitchFamily="34" charset="0"/>
              <a:buChar char="•"/>
            </a:pPr>
            <a:r>
              <a:rPr lang="en-US" sz="1400">
                <a:latin typeface="Arial" panose="020B0604020202020204" pitchFamily="34" charset="0"/>
                <a:ea typeface="Calibri" panose="020F0502020204030204" pitchFamily="34" charset="0"/>
                <a:cs typeface="Arial" panose="020B0604020202020204" pitchFamily="34" charset="0"/>
              </a:rPr>
              <a:t>Utility strengthening, including </a:t>
            </a:r>
            <a:r>
              <a:rPr lang="en-US" sz="1400" b="1">
                <a:latin typeface="Arial" panose="020B0604020202020204" pitchFamily="34" charset="0"/>
                <a:ea typeface="Calibri" panose="020F0502020204030204" pitchFamily="34" charset="0"/>
                <a:cs typeface="Arial" panose="020B0604020202020204" pitchFamily="34" charset="0"/>
              </a:rPr>
              <a:t>digitization and improved climate resilience</a:t>
            </a:r>
          </a:p>
        </p:txBody>
      </p:sp>
      <p:sp>
        <p:nvSpPr>
          <p:cNvPr id="33" name="TextBox 32">
            <a:extLst>
              <a:ext uri="{FF2B5EF4-FFF2-40B4-BE49-F238E27FC236}">
                <a16:creationId xmlns:a16="http://schemas.microsoft.com/office/drawing/2014/main" id="{89575BAE-1C6B-3BFC-4B92-B5220E2FF649}"/>
              </a:ext>
            </a:extLst>
          </p:cNvPr>
          <p:cNvSpPr txBox="1"/>
          <p:nvPr/>
        </p:nvSpPr>
        <p:spPr>
          <a:xfrm>
            <a:off x="773353" y="3534383"/>
            <a:ext cx="2962463" cy="2400657"/>
          </a:xfrm>
          <a:prstGeom prst="rect">
            <a:avLst/>
          </a:prstGeom>
          <a:noFill/>
        </p:spPr>
        <p:txBody>
          <a:bodyPr wrap="square" lIns="91440" tIns="45720" rIns="91440" bIns="45720" anchor="t">
            <a:spAutoFit/>
          </a:bodyPr>
          <a:lstStyle/>
          <a:p>
            <a:pPr marL="285750" lvl="0" indent="-144000">
              <a:spcBef>
                <a:spcPts val="600"/>
              </a:spcBef>
              <a:buFont typeface="Arial" panose="020B0604020202020204" pitchFamily="34" charset="0"/>
              <a:buChar char="•"/>
            </a:pPr>
            <a:r>
              <a:rPr lang="en-US" sz="1400" b="1">
                <a:latin typeface="Arial" panose="020B0604020202020204" pitchFamily="34" charset="0"/>
                <a:ea typeface="Calibri" panose="020F0502020204030204" pitchFamily="34" charset="0"/>
                <a:cs typeface="Arial" panose="020B0604020202020204" pitchFamily="34" charset="0"/>
              </a:rPr>
              <a:t>Regional implementation alignment and support </a:t>
            </a:r>
            <a:r>
              <a:rPr lang="en-US" sz="1400">
                <a:latin typeface="Arial" panose="020B0604020202020204" pitchFamily="34" charset="0"/>
                <a:ea typeface="Calibri" panose="020F0502020204030204" pitchFamily="34" charset="0"/>
                <a:cs typeface="Arial" panose="020B0604020202020204" pitchFamily="34" charset="0"/>
              </a:rPr>
              <a:t>for enabling economies of scale</a:t>
            </a:r>
          </a:p>
          <a:p>
            <a:pPr marL="285750" lvl="0" indent="-144000">
              <a:spcBef>
                <a:spcPts val="600"/>
              </a:spcBef>
              <a:buFont typeface="Arial" panose="020B0604020202020204" pitchFamily="34" charset="0"/>
              <a:buChar char="•"/>
            </a:pPr>
            <a:r>
              <a:rPr lang="en-US" sz="1400" b="1">
                <a:latin typeface="Arial" panose="020B0604020202020204" pitchFamily="34" charset="0"/>
                <a:ea typeface="Calibri" panose="020F0502020204030204" pitchFamily="34" charset="0"/>
                <a:cs typeface="Arial" panose="020B0604020202020204" pitchFamily="34" charset="0"/>
              </a:rPr>
              <a:t>Harmonization of policy and regulatory frameworks </a:t>
            </a:r>
            <a:r>
              <a:rPr lang="en-US" sz="1400">
                <a:latin typeface="Arial" panose="020B0604020202020204" pitchFamily="34" charset="0"/>
                <a:ea typeface="Calibri" panose="020F0502020204030204" pitchFamily="34" charset="0"/>
                <a:cs typeface="Arial" panose="020B0604020202020204" pitchFamily="34" charset="0"/>
              </a:rPr>
              <a:t>by adopting best practices </a:t>
            </a:r>
          </a:p>
          <a:p>
            <a:pPr marL="285750" lvl="0" indent="-144000">
              <a:spcBef>
                <a:spcPts val="600"/>
              </a:spcBef>
              <a:buFont typeface="Arial" panose="020B0604020202020204" pitchFamily="34" charset="0"/>
              <a:buChar char="•"/>
            </a:pPr>
            <a:r>
              <a:rPr lang="en-US" sz="1400" b="1">
                <a:latin typeface="Arial" panose="020B0604020202020204" pitchFamily="34" charset="0"/>
                <a:ea typeface="Calibri" panose="020F0502020204030204" pitchFamily="34" charset="0"/>
                <a:cs typeface="Arial" panose="020B0604020202020204" pitchFamily="34" charset="0"/>
              </a:rPr>
              <a:t>Digitalization</a:t>
            </a:r>
            <a:r>
              <a:rPr lang="en-US" sz="1400">
                <a:latin typeface="Arial" panose="020B0604020202020204" pitchFamily="34" charset="0"/>
                <a:ea typeface="Calibri" panose="020F0502020204030204" pitchFamily="34" charset="0"/>
                <a:cs typeface="Arial" panose="020B0604020202020204" pitchFamily="34" charset="0"/>
              </a:rPr>
              <a:t> of planning, processes and MRV and </a:t>
            </a:r>
            <a:r>
              <a:rPr lang="en-US" sz="1400" b="1">
                <a:latin typeface="Arial" panose="020B0604020202020204" pitchFamily="34" charset="0"/>
                <a:ea typeface="Calibri" panose="020F0502020204030204" pitchFamily="34" charset="0"/>
                <a:cs typeface="Arial" panose="020B0604020202020204" pitchFamily="34" charset="0"/>
              </a:rPr>
              <a:t>mobilizing financing at regional scale</a:t>
            </a:r>
            <a:endParaRPr lang="en-US" sz="1400">
              <a:latin typeface="Arial" panose="020B0604020202020204" pitchFamily="34" charset="0"/>
              <a:ea typeface="Calibri" panose="020F0502020204030204" pitchFamily="34" charset="0"/>
              <a:cs typeface="Arial" panose="020B0604020202020204" pitchFamily="34" charset="0"/>
            </a:endParaRPr>
          </a:p>
        </p:txBody>
      </p:sp>
      <p:sp>
        <p:nvSpPr>
          <p:cNvPr id="3" name="Right Brace 16">
            <a:extLst>
              <a:ext uri="{FF2B5EF4-FFF2-40B4-BE49-F238E27FC236}">
                <a16:creationId xmlns:a16="http://schemas.microsoft.com/office/drawing/2014/main" id="{E90329A2-8F7B-EE73-8172-8E7C0CDC28F8}"/>
              </a:ext>
            </a:extLst>
          </p:cNvPr>
          <p:cNvSpPr/>
          <p:nvPr/>
        </p:nvSpPr>
        <p:spPr>
          <a:xfrm rot="5400000">
            <a:off x="5839745" y="722932"/>
            <a:ext cx="394103" cy="10980880"/>
          </a:xfrm>
          <a:prstGeom prst="rightBrace">
            <a:avLst>
              <a:gd name="adj1" fmla="val 62658"/>
              <a:gd name="adj2" fmla="val 48619"/>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latin typeface="Arial" panose="020B0604020202020204" pitchFamily="34" charset="0"/>
              <a:ea typeface="Calibri" panose="020F0502020204030204" pitchFamily="34" charset="0"/>
              <a:cs typeface="Arial" panose="020B0604020202020204" pitchFamily="34" charset="0"/>
            </a:endParaRPr>
          </a:p>
        </p:txBody>
      </p:sp>
      <p:sp>
        <p:nvSpPr>
          <p:cNvPr id="4" name="TextBox 9">
            <a:extLst>
              <a:ext uri="{FF2B5EF4-FFF2-40B4-BE49-F238E27FC236}">
                <a16:creationId xmlns:a16="http://schemas.microsoft.com/office/drawing/2014/main" id="{7B4BAF19-EBBF-4728-583A-33EB852A8B17}"/>
              </a:ext>
            </a:extLst>
          </p:cNvPr>
          <p:cNvSpPr txBox="1"/>
          <p:nvPr/>
        </p:nvSpPr>
        <p:spPr>
          <a:xfrm>
            <a:off x="1792531" y="6410422"/>
            <a:ext cx="8444190" cy="338554"/>
          </a:xfrm>
          <a:prstGeom prst="rect">
            <a:avLst/>
          </a:prstGeom>
          <a:noFill/>
        </p:spPr>
        <p:txBody>
          <a:bodyPr wrap="square">
            <a:spAutoFit/>
          </a:bodyPr>
          <a:lstStyle/>
          <a:p>
            <a:r>
              <a:rPr lang="en-US" sz="1600" b="1">
                <a:solidFill>
                  <a:srgbClr val="316886"/>
                </a:solidFill>
                <a:latin typeface="Arial" panose="020B0604020202020204" pitchFamily="34" charset="0"/>
                <a:cs typeface="Arial" panose="020B0604020202020204" pitchFamily="34" charset="0"/>
              </a:rPr>
              <a:t>Implementation via country programs + regional platforms</a:t>
            </a:r>
            <a:r>
              <a:rPr lang="en-US" sz="1600">
                <a:solidFill>
                  <a:srgbClr val="316886"/>
                </a:solidFill>
                <a:latin typeface="Arial" panose="020B0604020202020204" pitchFamily="34" charset="0"/>
                <a:cs typeface="Arial" panose="020B0604020202020204" pitchFamily="34" charset="0"/>
              </a:rPr>
              <a:t>, reinforcing each other</a:t>
            </a:r>
            <a:endParaRPr lang="de-DE" sz="1600">
              <a:solidFill>
                <a:srgbClr val="316886"/>
              </a:solidFill>
              <a:latin typeface="Arial" panose="020B0604020202020204" pitchFamily="34" charset="0"/>
              <a:cs typeface="Arial" panose="020B0604020202020204" pitchFamily="34" charset="0"/>
            </a:endParaRPr>
          </a:p>
        </p:txBody>
      </p:sp>
      <p:pic>
        <p:nvPicPr>
          <p:cNvPr id="14" name="Grafik 13" descr="Ein Bild, das Himmel, Mast, draußen, Turm enthält.&#10;&#10;Automatisch generierte Beschreibung">
            <a:extLst>
              <a:ext uri="{FF2B5EF4-FFF2-40B4-BE49-F238E27FC236}">
                <a16:creationId xmlns:a16="http://schemas.microsoft.com/office/drawing/2014/main" id="{BB8C2435-D979-3949-10EE-1A96F8BA39F5}"/>
              </a:ext>
            </a:extLst>
          </p:cNvPr>
          <p:cNvPicPr>
            <a:picLocks noChangeAspect="1"/>
          </p:cNvPicPr>
          <p:nvPr/>
        </p:nvPicPr>
        <p:blipFill rotWithShape="1">
          <a:blip r:embed="rId2">
            <a:extLst>
              <a:ext uri="{28A0092B-C50C-407E-A947-70E740481C1C}">
                <a14:useLocalDpi xmlns:a14="http://schemas.microsoft.com/office/drawing/2010/main" val="0"/>
              </a:ext>
            </a:extLst>
          </a:blip>
          <a:srcRect l="-743" t="28324" r="743" b="10079"/>
          <a:stretch/>
        </p:blipFill>
        <p:spPr>
          <a:xfrm>
            <a:off x="4414031" y="1376931"/>
            <a:ext cx="3201190" cy="1309298"/>
          </a:xfrm>
          <a:prstGeom prst="roundRect">
            <a:avLst/>
          </a:prstGeom>
        </p:spPr>
      </p:pic>
      <p:sp>
        <p:nvSpPr>
          <p:cNvPr id="35" name="Oval 34">
            <a:extLst>
              <a:ext uri="{FF2B5EF4-FFF2-40B4-BE49-F238E27FC236}">
                <a16:creationId xmlns:a16="http://schemas.microsoft.com/office/drawing/2014/main" id="{EDF6EFCF-186F-502C-C480-3347071081C8}"/>
              </a:ext>
            </a:extLst>
          </p:cNvPr>
          <p:cNvSpPr/>
          <p:nvPr/>
        </p:nvSpPr>
        <p:spPr>
          <a:xfrm>
            <a:off x="4195997" y="1227273"/>
            <a:ext cx="537680" cy="537680"/>
          </a:xfrm>
          <a:prstGeom prst="ellipse">
            <a:avLst/>
          </a:prstGeom>
          <a:solidFill>
            <a:srgbClr val="1AA4E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sz="2000">
                <a:solidFill>
                  <a:prstClr val="white"/>
                </a:solidFill>
                <a:latin typeface="Arial" panose="020B0604020202020204" pitchFamily="34" charset="0"/>
                <a:ea typeface="Calibri" panose="020F0502020204030204" pitchFamily="34" charset="0"/>
                <a:cs typeface="Arial" panose="020B0604020202020204" pitchFamily="34" charset="0"/>
              </a:rPr>
              <a:t>2</a:t>
            </a:r>
            <a:endParaRPr kumimoji="0" lang="en-US" sz="2000" b="0" i="0" u="none" strike="noStrike" kern="1200" cap="none" spc="0" normalizeH="0" baseline="0" noProof="0">
              <a:ln>
                <a:noFill/>
              </a:ln>
              <a:solidFill>
                <a:prstClr val="white"/>
              </a:solidFill>
              <a:effectLst/>
              <a:uLnTx/>
              <a:uFillTx/>
              <a:latin typeface="Arial" panose="020B0604020202020204" pitchFamily="34" charset="0"/>
              <a:ea typeface="Calibri" panose="020F0502020204030204" pitchFamily="34" charset="0"/>
              <a:cs typeface="Arial" panose="020B0604020202020204" pitchFamily="34" charset="0"/>
            </a:endParaRPr>
          </a:p>
        </p:txBody>
      </p:sp>
      <p:pic>
        <p:nvPicPr>
          <p:cNvPr id="17" name="Grafik 16" descr="Ein Bild, das Pflanze enthält.&#10;&#10;Automatisch generierte Beschreibung">
            <a:extLst>
              <a:ext uri="{FF2B5EF4-FFF2-40B4-BE49-F238E27FC236}">
                <a16:creationId xmlns:a16="http://schemas.microsoft.com/office/drawing/2014/main" id="{58E25D92-C80E-F5CC-263B-049431B9638F}"/>
              </a:ext>
            </a:extLst>
          </p:cNvPr>
          <p:cNvPicPr>
            <a:picLocks noChangeAspect="1"/>
          </p:cNvPicPr>
          <p:nvPr/>
        </p:nvPicPr>
        <p:blipFill rotWithShape="1">
          <a:blip r:embed="rId3">
            <a:extLst>
              <a:ext uri="{28A0092B-C50C-407E-A947-70E740481C1C}">
                <a14:useLocalDpi xmlns:a14="http://schemas.microsoft.com/office/drawing/2010/main" val="0"/>
              </a:ext>
            </a:extLst>
          </a:blip>
          <a:srcRect t="27131" b="11252"/>
          <a:stretch/>
        </p:blipFill>
        <p:spPr>
          <a:xfrm>
            <a:off x="740907" y="1376931"/>
            <a:ext cx="3183353" cy="1309298"/>
          </a:xfrm>
          <a:prstGeom prst="roundRect">
            <a:avLst/>
          </a:prstGeom>
        </p:spPr>
      </p:pic>
      <p:sp>
        <p:nvSpPr>
          <p:cNvPr id="34" name="Oval 33">
            <a:extLst>
              <a:ext uri="{FF2B5EF4-FFF2-40B4-BE49-F238E27FC236}">
                <a16:creationId xmlns:a16="http://schemas.microsoft.com/office/drawing/2014/main" id="{67800599-B2BD-D5A1-31FE-729F97DD5906}"/>
              </a:ext>
            </a:extLst>
          </p:cNvPr>
          <p:cNvSpPr/>
          <p:nvPr/>
        </p:nvSpPr>
        <p:spPr>
          <a:xfrm>
            <a:off x="363726" y="1227273"/>
            <a:ext cx="537680" cy="537680"/>
          </a:xfrm>
          <a:prstGeom prst="ellipse">
            <a:avLst/>
          </a:prstGeom>
          <a:solidFill>
            <a:srgbClr val="1AA4E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2000" b="0" i="0" u="none" strike="noStrike" kern="1200" cap="none" spc="0" normalizeH="0" baseline="0" noProof="0">
                <a:ln>
                  <a:noFill/>
                </a:ln>
                <a:solidFill>
                  <a:prstClr val="white"/>
                </a:solidFill>
                <a:effectLst/>
                <a:uLnTx/>
                <a:uFillTx/>
                <a:latin typeface="Arial" panose="020B0604020202020204" pitchFamily="34" charset="0"/>
                <a:ea typeface="Calibri" panose="020F0502020204030204" pitchFamily="34" charset="0"/>
                <a:cs typeface="Arial" panose="020B0604020202020204" pitchFamily="34" charset="0"/>
              </a:rPr>
              <a:t>1</a:t>
            </a:r>
            <a:endParaRPr kumimoji="0" lang="en-US" sz="2000" b="0" i="0" u="none" strike="noStrike" kern="1200" cap="none" spc="0" normalizeH="0" baseline="0" noProof="0">
              <a:ln>
                <a:noFill/>
              </a:ln>
              <a:solidFill>
                <a:prstClr val="white"/>
              </a:solidFill>
              <a:effectLst/>
              <a:uLnTx/>
              <a:uFillTx/>
              <a:latin typeface="Arial" panose="020B0604020202020204" pitchFamily="34" charset="0"/>
              <a:ea typeface="Calibri" panose="020F0502020204030204" pitchFamily="34" charset="0"/>
              <a:cs typeface="Arial" panose="020B0604020202020204" pitchFamily="34" charset="0"/>
            </a:endParaRPr>
          </a:p>
        </p:txBody>
      </p:sp>
      <p:sp>
        <p:nvSpPr>
          <p:cNvPr id="6" name="Rechteck: abgerundete Ecken 5">
            <a:extLst>
              <a:ext uri="{FF2B5EF4-FFF2-40B4-BE49-F238E27FC236}">
                <a16:creationId xmlns:a16="http://schemas.microsoft.com/office/drawing/2014/main" id="{33EC8C4A-3E26-A3A1-289C-625634237937}"/>
              </a:ext>
            </a:extLst>
          </p:cNvPr>
          <p:cNvSpPr/>
          <p:nvPr/>
        </p:nvSpPr>
        <p:spPr>
          <a:xfrm>
            <a:off x="213172" y="1092034"/>
            <a:ext cx="2019889" cy="62063"/>
          </a:xfrm>
          <a:prstGeom prst="roundRect">
            <a:avLst/>
          </a:prstGeom>
          <a:solidFill>
            <a:srgbClr val="1AA4E1"/>
          </a:solid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11" name="Picture 10" descr="A group of people working on solar panels&#10;&#10;Description automatically generated">
            <a:extLst>
              <a:ext uri="{FF2B5EF4-FFF2-40B4-BE49-F238E27FC236}">
                <a16:creationId xmlns:a16="http://schemas.microsoft.com/office/drawing/2014/main" id="{D0822769-54E6-B7B5-F8AF-D9DBC98C2E39}"/>
              </a:ext>
            </a:extLst>
          </p:cNvPr>
          <p:cNvPicPr>
            <a:picLocks noChangeAspect="1"/>
          </p:cNvPicPr>
          <p:nvPr/>
        </p:nvPicPr>
        <p:blipFill rotWithShape="1">
          <a:blip r:embed="rId4">
            <a:extLst>
              <a:ext uri="{28A0092B-C50C-407E-A947-70E740481C1C}">
                <a14:useLocalDpi xmlns:a14="http://schemas.microsoft.com/office/drawing/2010/main" val="0"/>
              </a:ext>
            </a:extLst>
          </a:blip>
          <a:srcRect b="39241"/>
          <a:stretch/>
        </p:blipFill>
        <p:spPr>
          <a:xfrm>
            <a:off x="8311142" y="1412451"/>
            <a:ext cx="3201190" cy="1298384"/>
          </a:xfrm>
          <a:prstGeom prst="roundRect">
            <a:avLst/>
          </a:prstGeom>
        </p:spPr>
      </p:pic>
      <p:sp>
        <p:nvSpPr>
          <p:cNvPr id="36" name="Oval 35">
            <a:extLst>
              <a:ext uri="{FF2B5EF4-FFF2-40B4-BE49-F238E27FC236}">
                <a16:creationId xmlns:a16="http://schemas.microsoft.com/office/drawing/2014/main" id="{88A896E2-7C6E-079A-0AAF-B4C263C978A1}"/>
              </a:ext>
            </a:extLst>
          </p:cNvPr>
          <p:cNvSpPr/>
          <p:nvPr/>
        </p:nvSpPr>
        <p:spPr>
          <a:xfrm>
            <a:off x="8024382" y="1227273"/>
            <a:ext cx="537680" cy="537680"/>
          </a:xfrm>
          <a:prstGeom prst="ellipse">
            <a:avLst/>
          </a:prstGeom>
          <a:solidFill>
            <a:srgbClr val="1AA4E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sz="2000">
                <a:solidFill>
                  <a:prstClr val="white"/>
                </a:solidFill>
                <a:latin typeface="Arial" panose="020B0604020202020204" pitchFamily="34" charset="0"/>
                <a:ea typeface="Calibri" panose="020F0502020204030204" pitchFamily="34" charset="0"/>
                <a:cs typeface="Arial" panose="020B0604020202020204" pitchFamily="34" charset="0"/>
              </a:rPr>
              <a:t>3</a:t>
            </a:r>
            <a:endParaRPr kumimoji="0" lang="en-US" sz="2000" b="0" i="0" u="none" strike="noStrike" kern="1200" cap="none" spc="0" normalizeH="0" baseline="0" noProof="0">
              <a:ln>
                <a:noFill/>
              </a:ln>
              <a:solidFill>
                <a:prstClr val="white"/>
              </a:solidFill>
              <a:effectLst/>
              <a:uLnTx/>
              <a:uFillTx/>
              <a:latin typeface="Arial" panose="020B0604020202020204" pitchFamily="34" charset="0"/>
              <a:ea typeface="Calibri" panose="020F0502020204030204" pitchFamily="34" charset="0"/>
              <a:cs typeface="Arial" panose="020B0604020202020204" pitchFamily="34" charset="0"/>
            </a:endParaRPr>
          </a:p>
        </p:txBody>
      </p:sp>
      <p:sp>
        <p:nvSpPr>
          <p:cNvPr id="5" name="Slide Number Placeholder 4">
            <a:extLst>
              <a:ext uri="{FF2B5EF4-FFF2-40B4-BE49-F238E27FC236}">
                <a16:creationId xmlns:a16="http://schemas.microsoft.com/office/drawing/2014/main" id="{96EDC851-D82A-2874-4E8C-B8A16486D2A7}"/>
              </a:ext>
            </a:extLst>
          </p:cNvPr>
          <p:cNvSpPr>
            <a:spLocks noGrp="1"/>
          </p:cNvSpPr>
          <p:nvPr>
            <p:ph type="sldNum" sz="quarter" idx="12"/>
          </p:nvPr>
        </p:nvSpPr>
        <p:spPr/>
        <p:txBody>
          <a:bodyPr/>
          <a:lstStyle/>
          <a:p>
            <a:fld id="{F162F9FE-68D5-4A70-8536-0881718DD170}" type="slidenum">
              <a:rPr lang="de-DE" smtClean="0"/>
              <a:t>15</a:t>
            </a:fld>
            <a:endParaRPr lang="de-DE"/>
          </a:p>
        </p:txBody>
      </p:sp>
      <p:sp>
        <p:nvSpPr>
          <p:cNvPr id="12" name="TextBox 11">
            <a:extLst>
              <a:ext uri="{FF2B5EF4-FFF2-40B4-BE49-F238E27FC236}">
                <a16:creationId xmlns:a16="http://schemas.microsoft.com/office/drawing/2014/main" id="{EC495F4F-3F7D-FE63-BDF3-96391D7E9CBF}"/>
              </a:ext>
            </a:extLst>
          </p:cNvPr>
          <p:cNvSpPr txBox="1"/>
          <p:nvPr/>
        </p:nvSpPr>
        <p:spPr>
          <a:xfrm>
            <a:off x="136799" y="175700"/>
            <a:ext cx="10008098" cy="738664"/>
          </a:xfrm>
          <a:prstGeom prst="rect">
            <a:avLst/>
          </a:prstGeom>
          <a:noFill/>
        </p:spPr>
        <p:txBody>
          <a:bodyPr wrap="square">
            <a:spAutoFit/>
          </a:bodyPr>
          <a:lstStyle/>
          <a:p>
            <a:endParaRPr lang="en-US" sz="2100" b="1">
              <a:latin typeface="Arial" panose="020B0604020202020204" pitchFamily="34" charset="0"/>
              <a:ea typeface="Calibri" panose="020F0502020204030204" pitchFamily="34" charset="0"/>
              <a:cs typeface="Arial" panose="020B0604020202020204" pitchFamily="34" charset="0"/>
            </a:endParaRPr>
          </a:p>
          <a:p>
            <a:r>
              <a:rPr lang="en-US" sz="2100" b="1">
                <a:latin typeface="Arial" panose="020B0604020202020204" pitchFamily="34" charset="0"/>
                <a:ea typeface="Calibri" panose="020F0502020204030204" pitchFamily="34" charset="0"/>
                <a:cs typeface="Arial" panose="020B0604020202020204" pitchFamily="34" charset="0"/>
              </a:rPr>
              <a:t>ASCENT is organized around three pillars of work</a:t>
            </a:r>
          </a:p>
        </p:txBody>
      </p:sp>
      <p:pic>
        <p:nvPicPr>
          <p:cNvPr id="2" name="Grafik 30">
            <a:extLst>
              <a:ext uri="{FF2B5EF4-FFF2-40B4-BE49-F238E27FC236}">
                <a16:creationId xmlns:a16="http://schemas.microsoft.com/office/drawing/2014/main" id="{4203FD78-CA0D-412D-598B-EA1539905710}"/>
              </a:ext>
            </a:extLst>
          </p:cNvPr>
          <p:cNvPicPr>
            <a:picLocks noChangeAspect="1"/>
          </p:cNvPicPr>
          <p:nvPr/>
        </p:nvPicPr>
        <p:blipFill>
          <a:blip r:embed="rId5"/>
          <a:stretch>
            <a:fillRect/>
          </a:stretch>
        </p:blipFill>
        <p:spPr>
          <a:xfrm>
            <a:off x="10915968" y="222739"/>
            <a:ext cx="1105404" cy="240640"/>
          </a:xfrm>
          <a:prstGeom prst="rect">
            <a:avLst/>
          </a:prstGeom>
        </p:spPr>
      </p:pic>
    </p:spTree>
    <p:extLst>
      <p:ext uri="{BB962C8B-B14F-4D97-AF65-F5344CB8AC3E}">
        <p14:creationId xmlns:p14="http://schemas.microsoft.com/office/powerpoint/2010/main" val="18099095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6" grpId="0"/>
      <p:bldP spid="27" grpId="0"/>
      <p:bldP spid="31" grpId="0"/>
      <p:bldP spid="32" grpId="0"/>
      <p:bldP spid="3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12C9E6-7368-0A6C-1B81-30405AD331C2}"/>
            </a:ext>
          </a:extLst>
        </p:cNvPr>
        <p:cNvGrpSpPr/>
        <p:nvPr/>
      </p:nvGrpSpPr>
      <p:grpSpPr>
        <a:xfrm>
          <a:off x="0" y="0"/>
          <a:ext cx="0" cy="0"/>
          <a:chOff x="0" y="0"/>
          <a:chExt cx="0" cy="0"/>
        </a:xfrm>
      </p:grpSpPr>
      <p:sp>
        <p:nvSpPr>
          <p:cNvPr id="59" name="Rechteck: abgerundete Ecken 7">
            <a:extLst>
              <a:ext uri="{FF2B5EF4-FFF2-40B4-BE49-F238E27FC236}">
                <a16:creationId xmlns:a16="http://schemas.microsoft.com/office/drawing/2014/main" id="{C0DA3CCC-CA48-D594-2ABC-C3380087D556}"/>
              </a:ext>
            </a:extLst>
          </p:cNvPr>
          <p:cNvSpPr/>
          <p:nvPr/>
        </p:nvSpPr>
        <p:spPr>
          <a:xfrm>
            <a:off x="2184517" y="4668182"/>
            <a:ext cx="6559632" cy="1276980"/>
          </a:xfrm>
          <a:prstGeom prst="roundRect">
            <a:avLst>
              <a:gd name="adj" fmla="val 0"/>
            </a:avLst>
          </a:prstGeom>
          <a:solidFill>
            <a:schemeClr val="accent1">
              <a:lumMod val="20000"/>
              <a:lumOff val="80000"/>
              <a:alpha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US" b="1" u="sng">
                <a:solidFill>
                  <a:schemeClr val="tx1"/>
                </a:solidFill>
                <a:latin typeface="Aptos"/>
                <a:ea typeface="Calibri"/>
                <a:cs typeface="Arial"/>
              </a:rPr>
              <a:t>Component 3:</a:t>
            </a:r>
          </a:p>
          <a:p>
            <a:r>
              <a:rPr lang="en-US" b="1">
                <a:solidFill>
                  <a:schemeClr val="tx1"/>
                </a:solidFill>
                <a:latin typeface="Aptos"/>
                <a:ea typeface="Calibri"/>
                <a:cs typeface="Arial"/>
              </a:rPr>
              <a:t>Increasing Access to Off-Grid Electricity, Clean Cooking Solutions and Productive Uses of Energy (PUE)</a:t>
            </a:r>
          </a:p>
        </p:txBody>
      </p:sp>
      <p:sp>
        <p:nvSpPr>
          <p:cNvPr id="21" name="Rechteck: abgerundete Ecken 20">
            <a:extLst>
              <a:ext uri="{FF2B5EF4-FFF2-40B4-BE49-F238E27FC236}">
                <a16:creationId xmlns:a16="http://schemas.microsoft.com/office/drawing/2014/main" id="{52ABF2A2-D48D-DF73-2520-2080DD16586C}"/>
              </a:ext>
            </a:extLst>
          </p:cNvPr>
          <p:cNvSpPr/>
          <p:nvPr/>
        </p:nvSpPr>
        <p:spPr>
          <a:xfrm>
            <a:off x="213172" y="1092034"/>
            <a:ext cx="2019889" cy="62063"/>
          </a:xfrm>
          <a:prstGeom prst="roundRect">
            <a:avLst/>
          </a:prstGeom>
          <a:solidFill>
            <a:srgbClr val="1AA4E1"/>
          </a:solid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000">
              <a:latin typeface="Aptos"/>
            </a:endParaRPr>
          </a:p>
        </p:txBody>
      </p:sp>
      <p:pic>
        <p:nvPicPr>
          <p:cNvPr id="3" name="Grafik 30">
            <a:extLst>
              <a:ext uri="{FF2B5EF4-FFF2-40B4-BE49-F238E27FC236}">
                <a16:creationId xmlns:a16="http://schemas.microsoft.com/office/drawing/2014/main" id="{8D91A7E8-B651-BBAD-B776-7E30A53C128B}"/>
              </a:ext>
            </a:extLst>
          </p:cNvPr>
          <p:cNvPicPr>
            <a:picLocks noChangeAspect="1"/>
          </p:cNvPicPr>
          <p:nvPr/>
        </p:nvPicPr>
        <p:blipFill>
          <a:blip r:embed="rId3"/>
          <a:stretch>
            <a:fillRect/>
          </a:stretch>
        </p:blipFill>
        <p:spPr>
          <a:xfrm>
            <a:off x="10915968" y="222739"/>
            <a:ext cx="1105404" cy="240640"/>
          </a:xfrm>
          <a:prstGeom prst="rect">
            <a:avLst/>
          </a:prstGeom>
        </p:spPr>
      </p:pic>
      <p:sp>
        <p:nvSpPr>
          <p:cNvPr id="4" name="TextBox 3">
            <a:extLst>
              <a:ext uri="{FF2B5EF4-FFF2-40B4-BE49-F238E27FC236}">
                <a16:creationId xmlns:a16="http://schemas.microsoft.com/office/drawing/2014/main" id="{17B7B7B6-1ECC-5FA6-1268-01277CAA2596}"/>
              </a:ext>
            </a:extLst>
          </p:cNvPr>
          <p:cNvSpPr txBox="1"/>
          <p:nvPr/>
        </p:nvSpPr>
        <p:spPr>
          <a:xfrm>
            <a:off x="136799" y="164137"/>
            <a:ext cx="10008098" cy="830997"/>
          </a:xfrm>
          <a:prstGeom prst="rect">
            <a:avLst/>
          </a:prstGeom>
          <a:noFill/>
        </p:spPr>
        <p:txBody>
          <a:bodyPr wrap="square" lIns="91440" tIns="45720" rIns="91440" bIns="45720" anchor="t">
            <a:spAutoFit/>
          </a:bodyPr>
          <a:lstStyle/>
          <a:p>
            <a:endParaRPr lang="en-US" sz="2400" b="1">
              <a:latin typeface="Aptos"/>
              <a:ea typeface="Calibri" panose="020F0502020204030204" pitchFamily="34" charset="0"/>
              <a:cs typeface="Arial" panose="020B0604020202020204" pitchFamily="34" charset="0"/>
            </a:endParaRPr>
          </a:p>
          <a:p>
            <a:r>
              <a:rPr lang="en-US" sz="2400" b="1">
                <a:latin typeface="Aptos"/>
                <a:ea typeface="Calibri"/>
                <a:cs typeface="Arial"/>
              </a:rPr>
              <a:t>ASCENT Rwanda Components and Results</a:t>
            </a:r>
          </a:p>
        </p:txBody>
      </p:sp>
      <p:sp>
        <p:nvSpPr>
          <p:cNvPr id="29" name="Rechteck: abgerundete Ecken 7">
            <a:extLst>
              <a:ext uri="{FF2B5EF4-FFF2-40B4-BE49-F238E27FC236}">
                <a16:creationId xmlns:a16="http://schemas.microsoft.com/office/drawing/2014/main" id="{18A68324-A38B-EAC7-A190-A12791CF9F05}"/>
              </a:ext>
            </a:extLst>
          </p:cNvPr>
          <p:cNvSpPr/>
          <p:nvPr/>
        </p:nvSpPr>
        <p:spPr>
          <a:xfrm>
            <a:off x="461278" y="1411763"/>
            <a:ext cx="8281272" cy="335095"/>
          </a:xfrm>
          <a:prstGeom prst="roundRect">
            <a:avLst>
              <a:gd name="adj" fmla="val 0"/>
            </a:avLst>
          </a:prstGeom>
          <a:solidFill>
            <a:schemeClr val="accent1">
              <a:lumMod val="20000"/>
              <a:lumOff val="80000"/>
              <a:alpha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b="1">
                <a:solidFill>
                  <a:schemeClr val="tx1"/>
                </a:solidFill>
                <a:effectLst/>
                <a:latin typeface="Aptos"/>
                <a:ea typeface="Calibri" panose="020F0502020204030204" pitchFamily="34" charset="0"/>
                <a:cs typeface="Arial" panose="020B0604020202020204" pitchFamily="34" charset="0"/>
              </a:rPr>
              <a:t>Pillars and Components</a:t>
            </a:r>
          </a:p>
        </p:txBody>
      </p:sp>
      <p:sp>
        <p:nvSpPr>
          <p:cNvPr id="52" name="Rechteck: abgerundete Ecken 7">
            <a:extLst>
              <a:ext uri="{FF2B5EF4-FFF2-40B4-BE49-F238E27FC236}">
                <a16:creationId xmlns:a16="http://schemas.microsoft.com/office/drawing/2014/main" id="{F8AB5004-8C40-6937-A8C0-6EE38C860DCE}"/>
              </a:ext>
            </a:extLst>
          </p:cNvPr>
          <p:cNvSpPr/>
          <p:nvPr/>
        </p:nvSpPr>
        <p:spPr>
          <a:xfrm>
            <a:off x="8944343" y="1406060"/>
            <a:ext cx="2689272" cy="310095"/>
          </a:xfrm>
          <a:prstGeom prst="roundRect">
            <a:avLst>
              <a:gd name="adj" fmla="val 0"/>
            </a:avLst>
          </a:prstGeom>
          <a:solidFill>
            <a:schemeClr val="accent6">
              <a:lumMod val="20000"/>
              <a:lumOff val="80000"/>
              <a:alpha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b="1">
                <a:solidFill>
                  <a:schemeClr val="tx1"/>
                </a:solidFill>
                <a:effectLst/>
                <a:latin typeface="Aptos"/>
                <a:ea typeface="Calibri" panose="020F0502020204030204" pitchFamily="34" charset="0"/>
                <a:cs typeface="Arial" panose="020B0604020202020204" pitchFamily="34" charset="0"/>
              </a:rPr>
              <a:t>Outputs</a:t>
            </a:r>
          </a:p>
        </p:txBody>
      </p:sp>
      <p:sp>
        <p:nvSpPr>
          <p:cNvPr id="53" name="Rechteck: abgerundete Ecken 7">
            <a:extLst>
              <a:ext uri="{FF2B5EF4-FFF2-40B4-BE49-F238E27FC236}">
                <a16:creationId xmlns:a16="http://schemas.microsoft.com/office/drawing/2014/main" id="{5B04664E-7869-BB65-4D26-04277A6C4D7F}"/>
              </a:ext>
            </a:extLst>
          </p:cNvPr>
          <p:cNvSpPr/>
          <p:nvPr/>
        </p:nvSpPr>
        <p:spPr>
          <a:xfrm>
            <a:off x="465733" y="1865360"/>
            <a:ext cx="1729517" cy="1276980"/>
          </a:xfrm>
          <a:prstGeom prst="roundRect">
            <a:avLst>
              <a:gd name="adj" fmla="val 0"/>
            </a:avLst>
          </a:prstGeom>
          <a:solidFill>
            <a:schemeClr val="accent1">
              <a:lumMod val="60000"/>
              <a:lumOff val="40000"/>
              <a:alpha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b="1">
                <a:solidFill>
                  <a:schemeClr val="tx1"/>
                </a:solidFill>
                <a:latin typeface="Aptos"/>
                <a:ea typeface="Calibri" panose="020F0502020204030204" pitchFamily="34" charset="0"/>
                <a:cs typeface="Arial" panose="020B0604020202020204" pitchFamily="34" charset="0"/>
              </a:rPr>
              <a:t>Pillar 1:</a:t>
            </a:r>
          </a:p>
          <a:p>
            <a:pPr algn="ctr"/>
            <a:r>
              <a:rPr lang="en-US" sz="1600" b="1">
                <a:solidFill>
                  <a:schemeClr val="tx1"/>
                </a:solidFill>
                <a:latin typeface="Aptos"/>
                <a:ea typeface="Calibri" panose="020F0502020204030204" pitchFamily="34" charset="0"/>
                <a:cs typeface="Arial" panose="020B0604020202020204" pitchFamily="34" charset="0"/>
              </a:rPr>
              <a:t> Platform to Accelerate Energy Access </a:t>
            </a:r>
          </a:p>
        </p:txBody>
      </p:sp>
      <p:sp>
        <p:nvSpPr>
          <p:cNvPr id="54" name="Rechteck: abgerundete Ecken 7">
            <a:extLst>
              <a:ext uri="{FF2B5EF4-FFF2-40B4-BE49-F238E27FC236}">
                <a16:creationId xmlns:a16="http://schemas.microsoft.com/office/drawing/2014/main" id="{616D48DB-5CE0-F3EF-0816-DBAF6DC21B50}"/>
              </a:ext>
            </a:extLst>
          </p:cNvPr>
          <p:cNvSpPr/>
          <p:nvPr/>
        </p:nvSpPr>
        <p:spPr>
          <a:xfrm>
            <a:off x="475011" y="3258397"/>
            <a:ext cx="1729517" cy="1276980"/>
          </a:xfrm>
          <a:prstGeom prst="roundRect">
            <a:avLst>
              <a:gd name="adj" fmla="val 0"/>
            </a:avLst>
          </a:prstGeom>
          <a:solidFill>
            <a:schemeClr val="accent1">
              <a:lumMod val="60000"/>
              <a:lumOff val="40000"/>
              <a:alpha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b="1">
                <a:solidFill>
                  <a:schemeClr val="tx1"/>
                </a:solidFill>
                <a:latin typeface="Aptos"/>
                <a:ea typeface="Calibri" panose="020F0502020204030204" pitchFamily="34" charset="0"/>
                <a:cs typeface="Arial" panose="020B0604020202020204" pitchFamily="34" charset="0"/>
              </a:rPr>
              <a:t>Pillar 2: </a:t>
            </a:r>
          </a:p>
          <a:p>
            <a:pPr algn="ctr"/>
            <a:r>
              <a:rPr lang="en-US" sz="1600" b="1">
                <a:solidFill>
                  <a:schemeClr val="tx1"/>
                </a:solidFill>
                <a:latin typeface="Aptos"/>
                <a:ea typeface="Calibri" panose="020F0502020204030204" pitchFamily="34" charset="0"/>
                <a:cs typeface="Arial" panose="020B0604020202020204" pitchFamily="34" charset="0"/>
              </a:rPr>
              <a:t>Expanding Grid Electrification </a:t>
            </a:r>
          </a:p>
        </p:txBody>
      </p:sp>
      <p:sp>
        <p:nvSpPr>
          <p:cNvPr id="55" name="Rechteck: abgerundete Ecken 7">
            <a:extLst>
              <a:ext uri="{FF2B5EF4-FFF2-40B4-BE49-F238E27FC236}">
                <a16:creationId xmlns:a16="http://schemas.microsoft.com/office/drawing/2014/main" id="{7732F1E4-695A-E78C-4EBC-889B9CDFE5E5}"/>
              </a:ext>
            </a:extLst>
          </p:cNvPr>
          <p:cNvSpPr/>
          <p:nvPr/>
        </p:nvSpPr>
        <p:spPr>
          <a:xfrm>
            <a:off x="475011" y="4664075"/>
            <a:ext cx="1729517" cy="1276980"/>
          </a:xfrm>
          <a:prstGeom prst="roundRect">
            <a:avLst>
              <a:gd name="adj" fmla="val 0"/>
            </a:avLst>
          </a:prstGeom>
          <a:solidFill>
            <a:schemeClr val="accent1">
              <a:lumMod val="60000"/>
              <a:lumOff val="40000"/>
              <a:alpha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b="1">
                <a:solidFill>
                  <a:schemeClr val="tx1"/>
                </a:solidFill>
                <a:latin typeface="Aptos"/>
                <a:ea typeface="Calibri" panose="020F0502020204030204" pitchFamily="34" charset="0"/>
                <a:cs typeface="Arial" panose="020B0604020202020204" pitchFamily="34" charset="0"/>
              </a:rPr>
              <a:t>Pillar 3: </a:t>
            </a:r>
          </a:p>
          <a:p>
            <a:pPr algn="ctr"/>
            <a:r>
              <a:rPr lang="en-US" sz="1600" b="1">
                <a:solidFill>
                  <a:schemeClr val="tx1"/>
                </a:solidFill>
                <a:latin typeface="Aptos"/>
                <a:ea typeface="Calibri" panose="020F0502020204030204" pitchFamily="34" charset="0"/>
                <a:cs typeface="Arial" panose="020B0604020202020204" pitchFamily="34" charset="0"/>
              </a:rPr>
              <a:t>Scaling Distributed Renewables and Clean Cooking </a:t>
            </a:r>
          </a:p>
        </p:txBody>
      </p:sp>
      <p:sp>
        <p:nvSpPr>
          <p:cNvPr id="57" name="Rechteck: abgerundete Ecken 7">
            <a:extLst>
              <a:ext uri="{FF2B5EF4-FFF2-40B4-BE49-F238E27FC236}">
                <a16:creationId xmlns:a16="http://schemas.microsoft.com/office/drawing/2014/main" id="{42C41E27-DC73-2B0D-297C-44502A83EB63}"/>
              </a:ext>
            </a:extLst>
          </p:cNvPr>
          <p:cNvSpPr/>
          <p:nvPr/>
        </p:nvSpPr>
        <p:spPr>
          <a:xfrm>
            <a:off x="2184517" y="1865360"/>
            <a:ext cx="6559634" cy="1276980"/>
          </a:xfrm>
          <a:prstGeom prst="roundRect">
            <a:avLst>
              <a:gd name="adj" fmla="val 0"/>
            </a:avLst>
          </a:prstGeom>
          <a:solidFill>
            <a:schemeClr val="accent1">
              <a:lumMod val="20000"/>
              <a:lumOff val="80000"/>
              <a:alpha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US" sz="1600" u="sng">
                <a:solidFill>
                  <a:schemeClr val="tx1"/>
                </a:solidFill>
                <a:latin typeface="Aptos"/>
                <a:ea typeface="Calibri"/>
                <a:cs typeface="Arial"/>
              </a:rPr>
              <a:t>Component 4:</a:t>
            </a:r>
          </a:p>
          <a:p>
            <a:r>
              <a:rPr lang="en-US" sz="1600">
                <a:solidFill>
                  <a:schemeClr val="tx1"/>
                </a:solidFill>
                <a:latin typeface="Aptos"/>
                <a:ea typeface="Calibri"/>
                <a:cs typeface="Arial"/>
              </a:rPr>
              <a:t>Technical Assistance, Institutional Capacity Building and Implementation Support</a:t>
            </a:r>
          </a:p>
        </p:txBody>
      </p:sp>
      <p:sp>
        <p:nvSpPr>
          <p:cNvPr id="58" name="Rechteck: abgerundete Ecken 7">
            <a:extLst>
              <a:ext uri="{FF2B5EF4-FFF2-40B4-BE49-F238E27FC236}">
                <a16:creationId xmlns:a16="http://schemas.microsoft.com/office/drawing/2014/main" id="{1B727481-5032-F781-29EA-A5C6A1F72456}"/>
              </a:ext>
            </a:extLst>
          </p:cNvPr>
          <p:cNvSpPr/>
          <p:nvPr/>
        </p:nvSpPr>
        <p:spPr>
          <a:xfrm>
            <a:off x="2184518" y="3262505"/>
            <a:ext cx="6559633" cy="1276980"/>
          </a:xfrm>
          <a:prstGeom prst="roundRect">
            <a:avLst>
              <a:gd name="adj" fmla="val 0"/>
            </a:avLst>
          </a:prstGeom>
          <a:solidFill>
            <a:schemeClr val="accent1">
              <a:lumMod val="20000"/>
              <a:lumOff val="80000"/>
              <a:alpha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US" b="1" u="sng">
                <a:solidFill>
                  <a:schemeClr val="tx1"/>
                </a:solidFill>
                <a:latin typeface="Aptos"/>
                <a:ea typeface="Calibri"/>
                <a:cs typeface="Arial"/>
              </a:rPr>
              <a:t>Component 1:</a:t>
            </a:r>
          </a:p>
          <a:p>
            <a:r>
              <a:rPr lang="en-US" b="1">
                <a:solidFill>
                  <a:schemeClr val="tx1"/>
                </a:solidFill>
                <a:latin typeface="Aptos"/>
                <a:ea typeface="Calibri"/>
                <a:cs typeface="Arial"/>
              </a:rPr>
              <a:t>Increasing Access to Grid Electricity</a:t>
            </a:r>
          </a:p>
          <a:p>
            <a:endParaRPr lang="en-US" sz="1600">
              <a:solidFill>
                <a:schemeClr val="tx1"/>
              </a:solidFill>
              <a:latin typeface="Aptos"/>
              <a:ea typeface="Calibri" panose="020F0502020204030204" pitchFamily="34" charset="0"/>
              <a:cs typeface="Arial" panose="020B0604020202020204" pitchFamily="34" charset="0"/>
            </a:endParaRPr>
          </a:p>
          <a:p>
            <a:r>
              <a:rPr lang="en-US" sz="1600" u="sng">
                <a:solidFill>
                  <a:schemeClr val="tx1"/>
                </a:solidFill>
                <a:latin typeface="Aptos"/>
                <a:ea typeface="Calibri"/>
                <a:cs typeface="Arial"/>
              </a:rPr>
              <a:t>Component 2:</a:t>
            </a:r>
          </a:p>
          <a:p>
            <a:r>
              <a:rPr lang="en-US" sz="1600">
                <a:solidFill>
                  <a:schemeClr val="tx1"/>
                </a:solidFill>
                <a:latin typeface="Aptos"/>
                <a:ea typeface="Calibri"/>
                <a:cs typeface="Arial"/>
              </a:rPr>
              <a:t>Enhancing the Reliability of Electricity Service</a:t>
            </a:r>
          </a:p>
        </p:txBody>
      </p:sp>
      <p:sp>
        <p:nvSpPr>
          <p:cNvPr id="61" name="Isosceles Triangle 5">
            <a:extLst>
              <a:ext uri="{FF2B5EF4-FFF2-40B4-BE49-F238E27FC236}">
                <a16:creationId xmlns:a16="http://schemas.microsoft.com/office/drawing/2014/main" id="{12A44F25-AD58-36CC-4A0F-49C347492392}"/>
              </a:ext>
            </a:extLst>
          </p:cNvPr>
          <p:cNvSpPr/>
          <p:nvPr/>
        </p:nvSpPr>
        <p:spPr>
          <a:xfrm rot="5400000">
            <a:off x="8675850" y="1491021"/>
            <a:ext cx="331986" cy="183531"/>
          </a:xfrm>
          <a:prstGeom prst="triangle">
            <a:avLst>
              <a:gd name="adj" fmla="val 47591"/>
            </a:avLst>
          </a:prstGeom>
          <a:solidFill>
            <a:schemeClr val="bg1">
              <a:lumMod val="85000"/>
              <a:alpha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b="1">
              <a:solidFill>
                <a:schemeClr val="tx1"/>
              </a:solidFill>
              <a:latin typeface="Aptos"/>
              <a:ea typeface="Calibri" panose="020F0502020204030204" pitchFamily="34" charset="0"/>
              <a:cs typeface="Arial" panose="020B0604020202020204" pitchFamily="34" charset="0"/>
            </a:endParaRPr>
          </a:p>
        </p:txBody>
      </p:sp>
      <p:sp>
        <p:nvSpPr>
          <p:cNvPr id="65" name="Rechteck: abgerundete Ecken 7">
            <a:extLst>
              <a:ext uri="{FF2B5EF4-FFF2-40B4-BE49-F238E27FC236}">
                <a16:creationId xmlns:a16="http://schemas.microsoft.com/office/drawing/2014/main" id="{27BC0C21-4442-D4EF-CF3D-F0B5846F7007}"/>
              </a:ext>
            </a:extLst>
          </p:cNvPr>
          <p:cNvSpPr/>
          <p:nvPr/>
        </p:nvSpPr>
        <p:spPr>
          <a:xfrm>
            <a:off x="8944340" y="1865359"/>
            <a:ext cx="2689274" cy="4054230"/>
          </a:xfrm>
          <a:prstGeom prst="roundRect">
            <a:avLst>
              <a:gd name="adj" fmla="val 0"/>
            </a:avLst>
          </a:prstGeom>
          <a:solidFill>
            <a:schemeClr val="accent6">
              <a:lumMod val="20000"/>
              <a:lumOff val="80000"/>
              <a:alpha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US" sz="1600" b="1">
                <a:solidFill>
                  <a:schemeClr val="tx1"/>
                </a:solidFill>
                <a:latin typeface="Aptos"/>
                <a:ea typeface="Calibri"/>
                <a:cs typeface="Arial"/>
              </a:rPr>
              <a:t>At least 1,880,000 people provided with electricity </a:t>
            </a:r>
          </a:p>
          <a:p>
            <a:pPr marL="171450" indent="-171450">
              <a:buFont typeface="Arial" panose="020B0604020202020204" pitchFamily="34" charset="0"/>
              <a:buChar char="•"/>
            </a:pPr>
            <a:endParaRPr lang="en-US" sz="1600">
              <a:solidFill>
                <a:schemeClr val="tx1"/>
              </a:solidFill>
              <a:latin typeface="Aptos"/>
              <a:ea typeface="Calibri" panose="020F0502020204030204" pitchFamily="34" charset="0"/>
              <a:cs typeface="Arial" panose="020B0604020202020204" pitchFamily="34" charset="0"/>
            </a:endParaRPr>
          </a:p>
        </p:txBody>
      </p:sp>
      <p:sp>
        <p:nvSpPr>
          <p:cNvPr id="69" name="Isosceles Triangle 5">
            <a:extLst>
              <a:ext uri="{FF2B5EF4-FFF2-40B4-BE49-F238E27FC236}">
                <a16:creationId xmlns:a16="http://schemas.microsoft.com/office/drawing/2014/main" id="{C87D2377-CCBD-4356-D303-E93FFB9DE5FB}"/>
              </a:ext>
            </a:extLst>
          </p:cNvPr>
          <p:cNvSpPr/>
          <p:nvPr/>
        </p:nvSpPr>
        <p:spPr>
          <a:xfrm rot="5400000">
            <a:off x="8204093" y="2392020"/>
            <a:ext cx="1274179" cy="183530"/>
          </a:xfrm>
          <a:prstGeom prst="triangle">
            <a:avLst>
              <a:gd name="adj" fmla="val 47591"/>
            </a:avLst>
          </a:prstGeom>
          <a:solidFill>
            <a:schemeClr val="bg1">
              <a:lumMod val="85000"/>
              <a:alpha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b="1">
              <a:solidFill>
                <a:schemeClr val="tx1"/>
              </a:solidFill>
              <a:latin typeface="Aptos"/>
              <a:ea typeface="Calibri" panose="020F0502020204030204" pitchFamily="34" charset="0"/>
              <a:cs typeface="Arial" panose="020B0604020202020204" pitchFamily="34" charset="0"/>
            </a:endParaRPr>
          </a:p>
        </p:txBody>
      </p:sp>
      <p:sp>
        <p:nvSpPr>
          <p:cNvPr id="70" name="Isosceles Triangle 5">
            <a:extLst>
              <a:ext uri="{FF2B5EF4-FFF2-40B4-BE49-F238E27FC236}">
                <a16:creationId xmlns:a16="http://schemas.microsoft.com/office/drawing/2014/main" id="{8014EEC5-FACA-83A2-C554-DA007EFD9771}"/>
              </a:ext>
            </a:extLst>
          </p:cNvPr>
          <p:cNvSpPr/>
          <p:nvPr/>
        </p:nvSpPr>
        <p:spPr>
          <a:xfrm rot="5400000">
            <a:off x="8192788" y="3775397"/>
            <a:ext cx="1274179" cy="183530"/>
          </a:xfrm>
          <a:prstGeom prst="triangle">
            <a:avLst>
              <a:gd name="adj" fmla="val 47591"/>
            </a:avLst>
          </a:prstGeom>
          <a:solidFill>
            <a:schemeClr val="bg1">
              <a:lumMod val="85000"/>
              <a:alpha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b="1">
              <a:solidFill>
                <a:schemeClr val="tx1"/>
              </a:solidFill>
              <a:latin typeface="Aptos"/>
              <a:ea typeface="Calibri" panose="020F0502020204030204" pitchFamily="34" charset="0"/>
              <a:cs typeface="Arial" panose="020B0604020202020204" pitchFamily="34" charset="0"/>
            </a:endParaRPr>
          </a:p>
        </p:txBody>
      </p:sp>
      <p:sp>
        <p:nvSpPr>
          <p:cNvPr id="71" name="Isosceles Triangle 5">
            <a:extLst>
              <a:ext uri="{FF2B5EF4-FFF2-40B4-BE49-F238E27FC236}">
                <a16:creationId xmlns:a16="http://schemas.microsoft.com/office/drawing/2014/main" id="{99650240-DFE2-84C9-43BD-14A89CC14F98}"/>
              </a:ext>
            </a:extLst>
          </p:cNvPr>
          <p:cNvSpPr/>
          <p:nvPr/>
        </p:nvSpPr>
        <p:spPr>
          <a:xfrm rot="5400000">
            <a:off x="8192787" y="5190671"/>
            <a:ext cx="1274179" cy="183530"/>
          </a:xfrm>
          <a:prstGeom prst="triangle">
            <a:avLst>
              <a:gd name="adj" fmla="val 47591"/>
            </a:avLst>
          </a:prstGeom>
          <a:solidFill>
            <a:schemeClr val="bg1">
              <a:lumMod val="85000"/>
              <a:alpha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b="1">
              <a:solidFill>
                <a:schemeClr val="tx1"/>
              </a:solidFill>
              <a:latin typeface="Aptos"/>
              <a:ea typeface="Calibri" panose="020F0502020204030204" pitchFamily="34" charset="0"/>
              <a:cs typeface="Arial" panose="020B0604020202020204" pitchFamily="34" charset="0"/>
            </a:endParaRPr>
          </a:p>
        </p:txBody>
      </p:sp>
      <p:sp>
        <p:nvSpPr>
          <p:cNvPr id="2" name="TextBox 1">
            <a:extLst>
              <a:ext uri="{FF2B5EF4-FFF2-40B4-BE49-F238E27FC236}">
                <a16:creationId xmlns:a16="http://schemas.microsoft.com/office/drawing/2014/main" id="{3691DFE7-2C75-3C3A-4307-21F24E14A275}"/>
              </a:ext>
            </a:extLst>
          </p:cNvPr>
          <p:cNvSpPr txBox="1"/>
          <p:nvPr/>
        </p:nvSpPr>
        <p:spPr>
          <a:xfrm>
            <a:off x="11004227" y="502724"/>
            <a:ext cx="1050974" cy="338554"/>
          </a:xfrm>
          <a:prstGeom prst="rect">
            <a:avLst/>
          </a:prstGeom>
          <a:noFill/>
        </p:spPr>
        <p:txBody>
          <a:bodyPr wrap="square">
            <a:spAutoFit/>
          </a:bodyPr>
          <a:lstStyle/>
          <a:p>
            <a:r>
              <a:rPr lang="en-US" sz="1600" b="1">
                <a:solidFill>
                  <a:srgbClr val="33AFE1"/>
                </a:solidFill>
                <a:latin typeface="Aptos Narrow"/>
                <a:ea typeface="Calibri" panose="020F0502020204030204" pitchFamily="34" charset="0"/>
                <a:cs typeface="Arial" panose="020B0604020202020204" pitchFamily="34" charset="0"/>
              </a:rPr>
              <a:t>Approved</a:t>
            </a:r>
          </a:p>
        </p:txBody>
      </p:sp>
      <p:pic>
        <p:nvPicPr>
          <p:cNvPr id="1026" name="Picture 2" descr="Flag of Rwanda - Wikipedia">
            <a:extLst>
              <a:ext uri="{FF2B5EF4-FFF2-40B4-BE49-F238E27FC236}">
                <a16:creationId xmlns:a16="http://schemas.microsoft.com/office/drawing/2014/main" id="{BCA3B1C5-A552-7D45-D80D-A578CF18626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310100" y="159476"/>
            <a:ext cx="1398837" cy="9325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715624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A1D6B4-464E-4633-6406-B686940419EA}"/>
            </a:ext>
          </a:extLst>
        </p:cNvPr>
        <p:cNvGrpSpPr/>
        <p:nvPr/>
      </p:nvGrpSpPr>
      <p:grpSpPr>
        <a:xfrm>
          <a:off x="0" y="0"/>
          <a:ext cx="0" cy="0"/>
          <a:chOff x="0" y="0"/>
          <a:chExt cx="0" cy="0"/>
        </a:xfrm>
      </p:grpSpPr>
      <p:sp>
        <p:nvSpPr>
          <p:cNvPr id="59" name="Rechteck: abgerundete Ecken 7">
            <a:extLst>
              <a:ext uri="{FF2B5EF4-FFF2-40B4-BE49-F238E27FC236}">
                <a16:creationId xmlns:a16="http://schemas.microsoft.com/office/drawing/2014/main" id="{109626DE-C1B7-31E6-B5DB-CA59387B0613}"/>
              </a:ext>
            </a:extLst>
          </p:cNvPr>
          <p:cNvSpPr/>
          <p:nvPr/>
        </p:nvSpPr>
        <p:spPr>
          <a:xfrm>
            <a:off x="2184517" y="4668182"/>
            <a:ext cx="6559632" cy="1276980"/>
          </a:xfrm>
          <a:prstGeom prst="roundRect">
            <a:avLst>
              <a:gd name="adj" fmla="val 0"/>
            </a:avLst>
          </a:prstGeom>
          <a:solidFill>
            <a:schemeClr val="accent1">
              <a:lumMod val="20000"/>
              <a:lumOff val="80000"/>
              <a:alpha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US" b="1" u="sng">
                <a:solidFill>
                  <a:schemeClr val="tx1"/>
                </a:solidFill>
                <a:latin typeface="Aptos"/>
                <a:ea typeface="Calibri"/>
                <a:cs typeface="Arial"/>
              </a:rPr>
              <a:t>Component 2:</a:t>
            </a:r>
          </a:p>
          <a:p>
            <a:r>
              <a:rPr lang="en-US" b="1">
                <a:solidFill>
                  <a:schemeClr val="tx1"/>
                </a:solidFill>
                <a:latin typeface="Aptos"/>
                <a:ea typeface="Calibri"/>
                <a:cs typeface="Arial"/>
              </a:rPr>
              <a:t>Increasing Supply of Distributed Renewable Electricity in Rural Areas</a:t>
            </a:r>
          </a:p>
        </p:txBody>
      </p:sp>
      <p:sp>
        <p:nvSpPr>
          <p:cNvPr id="21" name="Rechteck: abgerundete Ecken 20">
            <a:extLst>
              <a:ext uri="{FF2B5EF4-FFF2-40B4-BE49-F238E27FC236}">
                <a16:creationId xmlns:a16="http://schemas.microsoft.com/office/drawing/2014/main" id="{C400337F-F85B-43D7-807E-687BDBD8FB60}"/>
              </a:ext>
            </a:extLst>
          </p:cNvPr>
          <p:cNvSpPr/>
          <p:nvPr/>
        </p:nvSpPr>
        <p:spPr>
          <a:xfrm>
            <a:off x="213172" y="1092034"/>
            <a:ext cx="2019889" cy="62063"/>
          </a:xfrm>
          <a:prstGeom prst="roundRect">
            <a:avLst/>
          </a:prstGeom>
          <a:solidFill>
            <a:srgbClr val="1AA4E1"/>
          </a:solid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000">
              <a:latin typeface="Aptos"/>
            </a:endParaRPr>
          </a:p>
        </p:txBody>
      </p:sp>
      <p:pic>
        <p:nvPicPr>
          <p:cNvPr id="3" name="Grafik 30">
            <a:extLst>
              <a:ext uri="{FF2B5EF4-FFF2-40B4-BE49-F238E27FC236}">
                <a16:creationId xmlns:a16="http://schemas.microsoft.com/office/drawing/2014/main" id="{D9DEF4BE-C968-B43A-A418-E42B92011358}"/>
              </a:ext>
            </a:extLst>
          </p:cNvPr>
          <p:cNvPicPr>
            <a:picLocks noChangeAspect="1"/>
          </p:cNvPicPr>
          <p:nvPr/>
        </p:nvPicPr>
        <p:blipFill>
          <a:blip r:embed="rId3"/>
          <a:stretch>
            <a:fillRect/>
          </a:stretch>
        </p:blipFill>
        <p:spPr>
          <a:xfrm>
            <a:off x="10915968" y="222739"/>
            <a:ext cx="1105404" cy="240640"/>
          </a:xfrm>
          <a:prstGeom prst="rect">
            <a:avLst/>
          </a:prstGeom>
        </p:spPr>
      </p:pic>
      <p:sp>
        <p:nvSpPr>
          <p:cNvPr id="4" name="TextBox 3">
            <a:extLst>
              <a:ext uri="{FF2B5EF4-FFF2-40B4-BE49-F238E27FC236}">
                <a16:creationId xmlns:a16="http://schemas.microsoft.com/office/drawing/2014/main" id="{07007D23-A71C-11B4-45C2-AB9674AD090A}"/>
              </a:ext>
            </a:extLst>
          </p:cNvPr>
          <p:cNvSpPr txBox="1"/>
          <p:nvPr/>
        </p:nvSpPr>
        <p:spPr>
          <a:xfrm>
            <a:off x="136799" y="175700"/>
            <a:ext cx="10008098" cy="830997"/>
          </a:xfrm>
          <a:prstGeom prst="rect">
            <a:avLst/>
          </a:prstGeom>
          <a:noFill/>
        </p:spPr>
        <p:txBody>
          <a:bodyPr wrap="square" lIns="91440" tIns="45720" rIns="91440" bIns="45720" anchor="t">
            <a:spAutoFit/>
          </a:bodyPr>
          <a:lstStyle/>
          <a:p>
            <a:endParaRPr lang="en-US" sz="2400" b="1">
              <a:latin typeface="Aptos"/>
              <a:ea typeface="Calibri" panose="020F0502020204030204" pitchFamily="34" charset="0"/>
              <a:cs typeface="Arial" panose="020B0604020202020204" pitchFamily="34" charset="0"/>
            </a:endParaRPr>
          </a:p>
          <a:p>
            <a:r>
              <a:rPr lang="en-US" sz="2400" b="1">
                <a:latin typeface="Aptos"/>
                <a:ea typeface="Calibri"/>
                <a:cs typeface="Arial"/>
              </a:rPr>
              <a:t>ASCENT Tanzania Components and Results</a:t>
            </a:r>
          </a:p>
        </p:txBody>
      </p:sp>
      <p:sp>
        <p:nvSpPr>
          <p:cNvPr id="29" name="Rechteck: abgerundete Ecken 7">
            <a:extLst>
              <a:ext uri="{FF2B5EF4-FFF2-40B4-BE49-F238E27FC236}">
                <a16:creationId xmlns:a16="http://schemas.microsoft.com/office/drawing/2014/main" id="{27278BB3-A0E5-477C-16A1-2067655B2569}"/>
              </a:ext>
            </a:extLst>
          </p:cNvPr>
          <p:cNvSpPr/>
          <p:nvPr/>
        </p:nvSpPr>
        <p:spPr>
          <a:xfrm>
            <a:off x="461278" y="1411763"/>
            <a:ext cx="8281272" cy="335095"/>
          </a:xfrm>
          <a:prstGeom prst="roundRect">
            <a:avLst>
              <a:gd name="adj" fmla="val 0"/>
            </a:avLst>
          </a:prstGeom>
          <a:solidFill>
            <a:schemeClr val="accent1">
              <a:lumMod val="20000"/>
              <a:lumOff val="80000"/>
              <a:alpha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b="1">
                <a:solidFill>
                  <a:schemeClr val="tx1"/>
                </a:solidFill>
                <a:effectLst/>
                <a:latin typeface="Aptos"/>
                <a:ea typeface="Calibri" panose="020F0502020204030204" pitchFamily="34" charset="0"/>
                <a:cs typeface="Arial" panose="020B0604020202020204" pitchFamily="34" charset="0"/>
              </a:rPr>
              <a:t>Pillars and Components</a:t>
            </a:r>
          </a:p>
        </p:txBody>
      </p:sp>
      <p:sp>
        <p:nvSpPr>
          <p:cNvPr id="52" name="Rechteck: abgerundete Ecken 7">
            <a:extLst>
              <a:ext uri="{FF2B5EF4-FFF2-40B4-BE49-F238E27FC236}">
                <a16:creationId xmlns:a16="http://schemas.microsoft.com/office/drawing/2014/main" id="{2BE5F3F9-D015-2283-BB00-1A3E89152BD2}"/>
              </a:ext>
            </a:extLst>
          </p:cNvPr>
          <p:cNvSpPr/>
          <p:nvPr/>
        </p:nvSpPr>
        <p:spPr>
          <a:xfrm>
            <a:off x="8944343" y="1406060"/>
            <a:ext cx="2689272" cy="310095"/>
          </a:xfrm>
          <a:prstGeom prst="roundRect">
            <a:avLst>
              <a:gd name="adj" fmla="val 0"/>
            </a:avLst>
          </a:prstGeom>
          <a:solidFill>
            <a:schemeClr val="accent6">
              <a:lumMod val="20000"/>
              <a:lumOff val="80000"/>
              <a:alpha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b="1">
                <a:solidFill>
                  <a:schemeClr val="tx1"/>
                </a:solidFill>
                <a:effectLst/>
                <a:latin typeface="Aptos"/>
                <a:ea typeface="Calibri" panose="020F0502020204030204" pitchFamily="34" charset="0"/>
                <a:cs typeface="Arial" panose="020B0604020202020204" pitchFamily="34" charset="0"/>
              </a:rPr>
              <a:t>Outputs</a:t>
            </a:r>
          </a:p>
        </p:txBody>
      </p:sp>
      <p:sp>
        <p:nvSpPr>
          <p:cNvPr id="53" name="Rechteck: abgerundete Ecken 7">
            <a:extLst>
              <a:ext uri="{FF2B5EF4-FFF2-40B4-BE49-F238E27FC236}">
                <a16:creationId xmlns:a16="http://schemas.microsoft.com/office/drawing/2014/main" id="{4433F78B-D6B4-1C64-6C03-A598AE83A32F}"/>
              </a:ext>
            </a:extLst>
          </p:cNvPr>
          <p:cNvSpPr/>
          <p:nvPr/>
        </p:nvSpPr>
        <p:spPr>
          <a:xfrm>
            <a:off x="465733" y="1865360"/>
            <a:ext cx="1729517" cy="1276980"/>
          </a:xfrm>
          <a:prstGeom prst="roundRect">
            <a:avLst>
              <a:gd name="adj" fmla="val 0"/>
            </a:avLst>
          </a:prstGeom>
          <a:solidFill>
            <a:schemeClr val="accent1">
              <a:lumMod val="60000"/>
              <a:lumOff val="40000"/>
              <a:alpha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b="1">
                <a:solidFill>
                  <a:schemeClr val="tx1"/>
                </a:solidFill>
                <a:latin typeface="Aptos"/>
                <a:ea typeface="Calibri" panose="020F0502020204030204" pitchFamily="34" charset="0"/>
                <a:cs typeface="Arial" panose="020B0604020202020204" pitchFamily="34" charset="0"/>
              </a:rPr>
              <a:t>Pillar 1:</a:t>
            </a:r>
          </a:p>
          <a:p>
            <a:pPr algn="ctr"/>
            <a:r>
              <a:rPr lang="en-US" sz="1600" b="1">
                <a:solidFill>
                  <a:schemeClr val="tx1"/>
                </a:solidFill>
                <a:latin typeface="Aptos"/>
                <a:ea typeface="Calibri" panose="020F0502020204030204" pitchFamily="34" charset="0"/>
                <a:cs typeface="Arial" panose="020B0604020202020204" pitchFamily="34" charset="0"/>
              </a:rPr>
              <a:t> Platform to Accelerate Energy Access </a:t>
            </a:r>
          </a:p>
        </p:txBody>
      </p:sp>
      <p:sp>
        <p:nvSpPr>
          <p:cNvPr id="54" name="Rechteck: abgerundete Ecken 7">
            <a:extLst>
              <a:ext uri="{FF2B5EF4-FFF2-40B4-BE49-F238E27FC236}">
                <a16:creationId xmlns:a16="http://schemas.microsoft.com/office/drawing/2014/main" id="{6690E7BD-C2B1-DB9A-21E9-7C68782AB083}"/>
              </a:ext>
            </a:extLst>
          </p:cNvPr>
          <p:cNvSpPr/>
          <p:nvPr/>
        </p:nvSpPr>
        <p:spPr>
          <a:xfrm>
            <a:off x="475011" y="3258397"/>
            <a:ext cx="1729517" cy="1276980"/>
          </a:xfrm>
          <a:prstGeom prst="roundRect">
            <a:avLst>
              <a:gd name="adj" fmla="val 0"/>
            </a:avLst>
          </a:prstGeom>
          <a:solidFill>
            <a:schemeClr val="accent1">
              <a:lumMod val="60000"/>
              <a:lumOff val="40000"/>
              <a:alpha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b="1">
                <a:solidFill>
                  <a:schemeClr val="tx1"/>
                </a:solidFill>
                <a:latin typeface="Aptos"/>
                <a:ea typeface="Calibri" panose="020F0502020204030204" pitchFamily="34" charset="0"/>
                <a:cs typeface="Arial" panose="020B0604020202020204" pitchFamily="34" charset="0"/>
              </a:rPr>
              <a:t>Pillar 2: </a:t>
            </a:r>
          </a:p>
          <a:p>
            <a:pPr algn="ctr"/>
            <a:r>
              <a:rPr lang="en-US" sz="1600" b="1">
                <a:solidFill>
                  <a:schemeClr val="tx1"/>
                </a:solidFill>
                <a:latin typeface="Aptos"/>
                <a:ea typeface="Calibri" panose="020F0502020204030204" pitchFamily="34" charset="0"/>
                <a:cs typeface="Arial" panose="020B0604020202020204" pitchFamily="34" charset="0"/>
              </a:rPr>
              <a:t>Expanding Grid Electrification </a:t>
            </a:r>
          </a:p>
        </p:txBody>
      </p:sp>
      <p:sp>
        <p:nvSpPr>
          <p:cNvPr id="55" name="Rechteck: abgerundete Ecken 7">
            <a:extLst>
              <a:ext uri="{FF2B5EF4-FFF2-40B4-BE49-F238E27FC236}">
                <a16:creationId xmlns:a16="http://schemas.microsoft.com/office/drawing/2014/main" id="{B25A91CD-C355-A1A7-7F8D-1F8E609DFF6C}"/>
              </a:ext>
            </a:extLst>
          </p:cNvPr>
          <p:cNvSpPr/>
          <p:nvPr/>
        </p:nvSpPr>
        <p:spPr>
          <a:xfrm>
            <a:off x="475011" y="4664075"/>
            <a:ext cx="1729517" cy="1276980"/>
          </a:xfrm>
          <a:prstGeom prst="roundRect">
            <a:avLst>
              <a:gd name="adj" fmla="val 0"/>
            </a:avLst>
          </a:prstGeom>
          <a:solidFill>
            <a:schemeClr val="accent1">
              <a:lumMod val="60000"/>
              <a:lumOff val="40000"/>
              <a:alpha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b="1">
                <a:solidFill>
                  <a:schemeClr val="tx1"/>
                </a:solidFill>
                <a:latin typeface="Aptos"/>
                <a:ea typeface="Calibri" panose="020F0502020204030204" pitchFamily="34" charset="0"/>
                <a:cs typeface="Arial" panose="020B0604020202020204" pitchFamily="34" charset="0"/>
              </a:rPr>
              <a:t>Pillar 3: </a:t>
            </a:r>
          </a:p>
          <a:p>
            <a:pPr algn="ctr"/>
            <a:r>
              <a:rPr lang="en-US" sz="1600" b="1">
                <a:solidFill>
                  <a:schemeClr val="tx1"/>
                </a:solidFill>
                <a:latin typeface="Aptos"/>
                <a:ea typeface="Calibri" panose="020F0502020204030204" pitchFamily="34" charset="0"/>
                <a:cs typeface="Arial" panose="020B0604020202020204" pitchFamily="34" charset="0"/>
              </a:rPr>
              <a:t>Scaling Distributed Renewables and Clean Cooking </a:t>
            </a:r>
          </a:p>
        </p:txBody>
      </p:sp>
      <p:sp>
        <p:nvSpPr>
          <p:cNvPr id="57" name="Rechteck: abgerundete Ecken 7">
            <a:extLst>
              <a:ext uri="{FF2B5EF4-FFF2-40B4-BE49-F238E27FC236}">
                <a16:creationId xmlns:a16="http://schemas.microsoft.com/office/drawing/2014/main" id="{18580DB6-08C2-816F-CD9C-4B9925664F71}"/>
              </a:ext>
            </a:extLst>
          </p:cNvPr>
          <p:cNvSpPr/>
          <p:nvPr/>
        </p:nvSpPr>
        <p:spPr>
          <a:xfrm>
            <a:off x="2184517" y="1865360"/>
            <a:ext cx="6559634" cy="1276980"/>
          </a:xfrm>
          <a:prstGeom prst="roundRect">
            <a:avLst>
              <a:gd name="adj" fmla="val 0"/>
            </a:avLst>
          </a:prstGeom>
          <a:solidFill>
            <a:schemeClr val="accent1">
              <a:lumMod val="20000"/>
              <a:lumOff val="80000"/>
              <a:alpha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US" sz="1600" u="sng">
                <a:solidFill>
                  <a:schemeClr val="tx1"/>
                </a:solidFill>
                <a:latin typeface="Aptos"/>
                <a:ea typeface="Calibri"/>
                <a:cs typeface="Arial"/>
              </a:rPr>
              <a:t>Component 3:</a:t>
            </a:r>
          </a:p>
          <a:p>
            <a:r>
              <a:rPr lang="en-US" sz="1600">
                <a:solidFill>
                  <a:schemeClr val="tx1"/>
                </a:solidFill>
                <a:latin typeface="Aptos"/>
                <a:ea typeface="Calibri"/>
                <a:cs typeface="Arial"/>
              </a:rPr>
              <a:t>National Access Acceleration Platform</a:t>
            </a:r>
          </a:p>
        </p:txBody>
      </p:sp>
      <p:sp>
        <p:nvSpPr>
          <p:cNvPr id="58" name="Rechteck: abgerundete Ecken 7">
            <a:extLst>
              <a:ext uri="{FF2B5EF4-FFF2-40B4-BE49-F238E27FC236}">
                <a16:creationId xmlns:a16="http://schemas.microsoft.com/office/drawing/2014/main" id="{148D859B-A1F6-D465-093D-E0F4437C2E3B}"/>
              </a:ext>
            </a:extLst>
          </p:cNvPr>
          <p:cNvSpPr/>
          <p:nvPr/>
        </p:nvSpPr>
        <p:spPr>
          <a:xfrm>
            <a:off x="2184518" y="3262505"/>
            <a:ext cx="6559633" cy="1276980"/>
          </a:xfrm>
          <a:prstGeom prst="roundRect">
            <a:avLst>
              <a:gd name="adj" fmla="val 0"/>
            </a:avLst>
          </a:prstGeom>
          <a:solidFill>
            <a:schemeClr val="accent1">
              <a:lumMod val="20000"/>
              <a:lumOff val="80000"/>
              <a:alpha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US" b="1" u="sng">
                <a:solidFill>
                  <a:schemeClr val="tx1"/>
                </a:solidFill>
                <a:latin typeface="Aptos"/>
                <a:ea typeface="Calibri"/>
                <a:cs typeface="Arial"/>
              </a:rPr>
              <a:t>Component 1:</a:t>
            </a:r>
          </a:p>
          <a:p>
            <a:r>
              <a:rPr lang="en-US" b="1">
                <a:solidFill>
                  <a:schemeClr val="tx1"/>
                </a:solidFill>
                <a:latin typeface="Aptos"/>
                <a:ea typeface="Calibri"/>
                <a:cs typeface="Arial"/>
              </a:rPr>
              <a:t>Expanding On-Grid Access to Electricity, including densification and last-mile connections</a:t>
            </a:r>
            <a:endParaRPr lang="en-US" sz="2000" b="1">
              <a:solidFill>
                <a:schemeClr val="tx1"/>
              </a:solidFill>
            </a:endParaRPr>
          </a:p>
        </p:txBody>
      </p:sp>
      <p:sp>
        <p:nvSpPr>
          <p:cNvPr id="61" name="Isosceles Triangle 5">
            <a:extLst>
              <a:ext uri="{FF2B5EF4-FFF2-40B4-BE49-F238E27FC236}">
                <a16:creationId xmlns:a16="http://schemas.microsoft.com/office/drawing/2014/main" id="{EBFD0AA1-AD7C-D4A0-F3BA-291F4BBE4B5C}"/>
              </a:ext>
            </a:extLst>
          </p:cNvPr>
          <p:cNvSpPr/>
          <p:nvPr/>
        </p:nvSpPr>
        <p:spPr>
          <a:xfrm rot="5400000">
            <a:off x="8652759" y="1491021"/>
            <a:ext cx="331986" cy="183531"/>
          </a:xfrm>
          <a:prstGeom prst="triangle">
            <a:avLst>
              <a:gd name="adj" fmla="val 47591"/>
            </a:avLst>
          </a:prstGeom>
          <a:solidFill>
            <a:schemeClr val="bg1">
              <a:lumMod val="85000"/>
              <a:alpha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b="1">
              <a:solidFill>
                <a:schemeClr val="tx1"/>
              </a:solidFill>
              <a:latin typeface="Aptos"/>
              <a:ea typeface="Calibri" panose="020F0502020204030204" pitchFamily="34" charset="0"/>
              <a:cs typeface="Arial" panose="020B0604020202020204" pitchFamily="34" charset="0"/>
            </a:endParaRPr>
          </a:p>
        </p:txBody>
      </p:sp>
      <p:sp>
        <p:nvSpPr>
          <p:cNvPr id="65" name="Rechteck: abgerundete Ecken 7">
            <a:extLst>
              <a:ext uri="{FF2B5EF4-FFF2-40B4-BE49-F238E27FC236}">
                <a16:creationId xmlns:a16="http://schemas.microsoft.com/office/drawing/2014/main" id="{D753A24B-84C9-B191-EE6F-6541E3682529}"/>
              </a:ext>
            </a:extLst>
          </p:cNvPr>
          <p:cNvSpPr/>
          <p:nvPr/>
        </p:nvSpPr>
        <p:spPr>
          <a:xfrm>
            <a:off x="8944340" y="1865359"/>
            <a:ext cx="2689274" cy="4054230"/>
          </a:xfrm>
          <a:prstGeom prst="roundRect">
            <a:avLst>
              <a:gd name="adj" fmla="val 0"/>
            </a:avLst>
          </a:prstGeom>
          <a:solidFill>
            <a:schemeClr val="accent6">
              <a:lumMod val="20000"/>
              <a:lumOff val="80000"/>
              <a:alpha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US" sz="1600" b="1">
                <a:solidFill>
                  <a:schemeClr val="tx1"/>
                </a:solidFill>
                <a:latin typeface="Aptos"/>
                <a:ea typeface="Calibri"/>
                <a:cs typeface="Arial"/>
              </a:rPr>
              <a:t>4,000,000 people provided with electricity</a:t>
            </a:r>
            <a:endParaRPr lang="en-US" sz="1600" b="1" err="1">
              <a:solidFill>
                <a:schemeClr val="tx1"/>
              </a:solidFill>
              <a:latin typeface="Aptos"/>
              <a:ea typeface="Calibri" panose="020F0502020204030204" pitchFamily="34" charset="0"/>
              <a:cs typeface="Arial" panose="020B0604020202020204" pitchFamily="34" charset="0"/>
            </a:endParaRPr>
          </a:p>
        </p:txBody>
      </p:sp>
      <p:sp>
        <p:nvSpPr>
          <p:cNvPr id="69" name="Isosceles Triangle 5">
            <a:extLst>
              <a:ext uri="{FF2B5EF4-FFF2-40B4-BE49-F238E27FC236}">
                <a16:creationId xmlns:a16="http://schemas.microsoft.com/office/drawing/2014/main" id="{9081229D-FE8B-4955-DE2B-2E35C5E1CE0F}"/>
              </a:ext>
            </a:extLst>
          </p:cNvPr>
          <p:cNvSpPr/>
          <p:nvPr/>
        </p:nvSpPr>
        <p:spPr>
          <a:xfrm rot="5400000">
            <a:off x="8191163" y="2392020"/>
            <a:ext cx="1274179" cy="183530"/>
          </a:xfrm>
          <a:prstGeom prst="triangle">
            <a:avLst>
              <a:gd name="adj" fmla="val 47591"/>
            </a:avLst>
          </a:prstGeom>
          <a:solidFill>
            <a:schemeClr val="bg1">
              <a:lumMod val="85000"/>
              <a:alpha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b="1">
              <a:solidFill>
                <a:schemeClr val="tx1"/>
              </a:solidFill>
              <a:latin typeface="Aptos"/>
              <a:ea typeface="Calibri" panose="020F0502020204030204" pitchFamily="34" charset="0"/>
              <a:cs typeface="Arial" panose="020B0604020202020204" pitchFamily="34" charset="0"/>
            </a:endParaRPr>
          </a:p>
        </p:txBody>
      </p:sp>
      <p:sp>
        <p:nvSpPr>
          <p:cNvPr id="70" name="Isosceles Triangle 5">
            <a:extLst>
              <a:ext uri="{FF2B5EF4-FFF2-40B4-BE49-F238E27FC236}">
                <a16:creationId xmlns:a16="http://schemas.microsoft.com/office/drawing/2014/main" id="{D21D92DE-A379-7F01-169E-D7BC5FD8F9BC}"/>
              </a:ext>
            </a:extLst>
          </p:cNvPr>
          <p:cNvSpPr/>
          <p:nvPr/>
        </p:nvSpPr>
        <p:spPr>
          <a:xfrm rot="5400000">
            <a:off x="8192788" y="3775397"/>
            <a:ext cx="1274179" cy="183530"/>
          </a:xfrm>
          <a:prstGeom prst="triangle">
            <a:avLst>
              <a:gd name="adj" fmla="val 47591"/>
            </a:avLst>
          </a:prstGeom>
          <a:solidFill>
            <a:schemeClr val="bg1">
              <a:lumMod val="85000"/>
              <a:alpha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b="1">
              <a:solidFill>
                <a:schemeClr val="tx1"/>
              </a:solidFill>
              <a:latin typeface="Aptos"/>
              <a:ea typeface="Calibri" panose="020F0502020204030204" pitchFamily="34" charset="0"/>
              <a:cs typeface="Arial" panose="020B0604020202020204" pitchFamily="34" charset="0"/>
            </a:endParaRPr>
          </a:p>
        </p:txBody>
      </p:sp>
      <p:sp>
        <p:nvSpPr>
          <p:cNvPr id="71" name="Isosceles Triangle 5">
            <a:extLst>
              <a:ext uri="{FF2B5EF4-FFF2-40B4-BE49-F238E27FC236}">
                <a16:creationId xmlns:a16="http://schemas.microsoft.com/office/drawing/2014/main" id="{BCC5DA1A-AC1A-BE80-A6E4-B5AFC8B1749A}"/>
              </a:ext>
            </a:extLst>
          </p:cNvPr>
          <p:cNvSpPr/>
          <p:nvPr/>
        </p:nvSpPr>
        <p:spPr>
          <a:xfrm rot="5400000">
            <a:off x="8192787" y="5190671"/>
            <a:ext cx="1274179" cy="183530"/>
          </a:xfrm>
          <a:prstGeom prst="triangle">
            <a:avLst>
              <a:gd name="adj" fmla="val 47591"/>
            </a:avLst>
          </a:prstGeom>
          <a:solidFill>
            <a:schemeClr val="bg1">
              <a:lumMod val="85000"/>
              <a:alpha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b="1">
              <a:solidFill>
                <a:schemeClr val="tx1"/>
              </a:solidFill>
              <a:latin typeface="Aptos"/>
              <a:ea typeface="Calibri" panose="020F0502020204030204" pitchFamily="34" charset="0"/>
              <a:cs typeface="Arial" panose="020B0604020202020204" pitchFamily="34" charset="0"/>
            </a:endParaRPr>
          </a:p>
        </p:txBody>
      </p:sp>
      <p:sp>
        <p:nvSpPr>
          <p:cNvPr id="2" name="TextBox 1">
            <a:extLst>
              <a:ext uri="{FF2B5EF4-FFF2-40B4-BE49-F238E27FC236}">
                <a16:creationId xmlns:a16="http://schemas.microsoft.com/office/drawing/2014/main" id="{54CADF13-2061-8BF3-2DB4-B519EC632BDE}"/>
              </a:ext>
            </a:extLst>
          </p:cNvPr>
          <p:cNvSpPr txBox="1"/>
          <p:nvPr/>
        </p:nvSpPr>
        <p:spPr>
          <a:xfrm>
            <a:off x="11004227" y="502724"/>
            <a:ext cx="1050974" cy="338554"/>
          </a:xfrm>
          <a:prstGeom prst="rect">
            <a:avLst/>
          </a:prstGeom>
          <a:noFill/>
        </p:spPr>
        <p:txBody>
          <a:bodyPr wrap="square">
            <a:spAutoFit/>
          </a:bodyPr>
          <a:lstStyle/>
          <a:p>
            <a:r>
              <a:rPr lang="en-US" sz="1600" b="1">
                <a:solidFill>
                  <a:srgbClr val="33AFE1"/>
                </a:solidFill>
                <a:latin typeface="Aptos Narrow"/>
                <a:ea typeface="Calibri" panose="020F0502020204030204" pitchFamily="34" charset="0"/>
                <a:cs typeface="Arial" panose="020B0604020202020204" pitchFamily="34" charset="0"/>
              </a:rPr>
              <a:t>Approved</a:t>
            </a:r>
          </a:p>
        </p:txBody>
      </p:sp>
      <p:pic>
        <p:nvPicPr>
          <p:cNvPr id="5" name="Picture 2">
            <a:extLst>
              <a:ext uri="{FF2B5EF4-FFF2-40B4-BE49-F238E27FC236}">
                <a16:creationId xmlns:a16="http://schemas.microsoft.com/office/drawing/2014/main" id="{3CBF9823-4234-146C-60AE-37B065F66D9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299441" y="222739"/>
            <a:ext cx="1397758" cy="9325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380806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0442F2-D946-5078-788C-5DFC51919433}"/>
            </a:ext>
          </a:extLst>
        </p:cNvPr>
        <p:cNvGrpSpPr/>
        <p:nvPr/>
      </p:nvGrpSpPr>
      <p:grpSpPr>
        <a:xfrm>
          <a:off x="0" y="0"/>
          <a:ext cx="0" cy="0"/>
          <a:chOff x="0" y="0"/>
          <a:chExt cx="0" cy="0"/>
        </a:xfrm>
      </p:grpSpPr>
      <p:sp>
        <p:nvSpPr>
          <p:cNvPr id="59" name="Rechteck: abgerundete Ecken 7">
            <a:extLst>
              <a:ext uri="{FF2B5EF4-FFF2-40B4-BE49-F238E27FC236}">
                <a16:creationId xmlns:a16="http://schemas.microsoft.com/office/drawing/2014/main" id="{B246A9F5-33E5-0DE1-FC4F-4A7DAC6B74F4}"/>
              </a:ext>
            </a:extLst>
          </p:cNvPr>
          <p:cNvSpPr/>
          <p:nvPr/>
        </p:nvSpPr>
        <p:spPr>
          <a:xfrm>
            <a:off x="2184517" y="4668182"/>
            <a:ext cx="6559632" cy="1974585"/>
          </a:xfrm>
          <a:prstGeom prst="roundRect">
            <a:avLst>
              <a:gd name="adj" fmla="val 0"/>
            </a:avLst>
          </a:prstGeom>
          <a:solidFill>
            <a:schemeClr val="accent1">
              <a:lumMod val="20000"/>
              <a:lumOff val="80000"/>
              <a:alpha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US" b="1" u="sng">
                <a:solidFill>
                  <a:schemeClr val="tx1"/>
                </a:solidFill>
                <a:latin typeface="Aptos"/>
                <a:ea typeface="Calibri"/>
                <a:cs typeface="Arial"/>
              </a:rPr>
              <a:t>Component 2:</a:t>
            </a:r>
          </a:p>
          <a:p>
            <a:r>
              <a:rPr lang="en-US" b="1">
                <a:solidFill>
                  <a:schemeClr val="tx1"/>
                </a:solidFill>
                <a:latin typeface="Aptos"/>
                <a:ea typeface="Calibri"/>
                <a:cs typeface="Arial"/>
              </a:rPr>
              <a:t>Off-Grid Connection through Solar Home Systems</a:t>
            </a:r>
          </a:p>
          <a:p>
            <a:endParaRPr lang="en-US" sz="1000" b="1">
              <a:solidFill>
                <a:schemeClr val="tx1"/>
              </a:solidFill>
              <a:latin typeface="Aptos"/>
              <a:ea typeface="Calibri"/>
              <a:cs typeface="Arial"/>
            </a:endParaRPr>
          </a:p>
          <a:p>
            <a:r>
              <a:rPr lang="en-US" b="1" u="sng">
                <a:solidFill>
                  <a:schemeClr val="tx1"/>
                </a:solidFill>
                <a:latin typeface="Aptos"/>
                <a:ea typeface="Calibri"/>
                <a:cs typeface="Arial"/>
              </a:rPr>
              <a:t>Component 3: </a:t>
            </a:r>
          </a:p>
          <a:p>
            <a:r>
              <a:rPr lang="en-US" b="1">
                <a:solidFill>
                  <a:schemeClr val="tx1"/>
                </a:solidFill>
                <a:latin typeface="Aptos"/>
                <a:ea typeface="Calibri"/>
                <a:cs typeface="Arial"/>
              </a:rPr>
              <a:t>Energy Access for Schools and Health Facilities</a:t>
            </a:r>
          </a:p>
          <a:p>
            <a:endParaRPr lang="en-US" sz="1000" b="1">
              <a:solidFill>
                <a:schemeClr val="tx1"/>
              </a:solidFill>
              <a:latin typeface="Aptos"/>
              <a:ea typeface="Calibri"/>
              <a:cs typeface="Arial"/>
            </a:endParaRPr>
          </a:p>
          <a:p>
            <a:r>
              <a:rPr lang="en-US" b="1" u="sng">
                <a:solidFill>
                  <a:schemeClr val="tx1"/>
                </a:solidFill>
                <a:latin typeface="Aptos"/>
                <a:ea typeface="Calibri"/>
                <a:cs typeface="Arial"/>
              </a:rPr>
              <a:t>Component 4: </a:t>
            </a:r>
          </a:p>
          <a:p>
            <a:r>
              <a:rPr lang="en-US" b="1">
                <a:solidFill>
                  <a:schemeClr val="tx1"/>
                </a:solidFill>
                <a:latin typeface="Aptos"/>
                <a:ea typeface="Calibri"/>
                <a:cs typeface="Arial"/>
              </a:rPr>
              <a:t>Clean cooking solutions</a:t>
            </a:r>
          </a:p>
        </p:txBody>
      </p:sp>
      <p:sp>
        <p:nvSpPr>
          <p:cNvPr id="21" name="Rechteck: abgerundete Ecken 20">
            <a:extLst>
              <a:ext uri="{FF2B5EF4-FFF2-40B4-BE49-F238E27FC236}">
                <a16:creationId xmlns:a16="http://schemas.microsoft.com/office/drawing/2014/main" id="{4DDB9FEA-6740-8B7C-DE8E-9B2844FBB6D4}"/>
              </a:ext>
            </a:extLst>
          </p:cNvPr>
          <p:cNvSpPr/>
          <p:nvPr/>
        </p:nvSpPr>
        <p:spPr>
          <a:xfrm>
            <a:off x="213172" y="1092034"/>
            <a:ext cx="2019889" cy="62063"/>
          </a:xfrm>
          <a:prstGeom prst="roundRect">
            <a:avLst/>
          </a:prstGeom>
          <a:solidFill>
            <a:srgbClr val="1AA4E1"/>
          </a:solid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000">
              <a:latin typeface="Aptos"/>
            </a:endParaRPr>
          </a:p>
        </p:txBody>
      </p:sp>
      <p:pic>
        <p:nvPicPr>
          <p:cNvPr id="3" name="Grafik 30">
            <a:extLst>
              <a:ext uri="{FF2B5EF4-FFF2-40B4-BE49-F238E27FC236}">
                <a16:creationId xmlns:a16="http://schemas.microsoft.com/office/drawing/2014/main" id="{059981AC-CC43-8991-1D6E-51EAA0F70505}"/>
              </a:ext>
            </a:extLst>
          </p:cNvPr>
          <p:cNvPicPr>
            <a:picLocks noChangeAspect="1"/>
          </p:cNvPicPr>
          <p:nvPr/>
        </p:nvPicPr>
        <p:blipFill>
          <a:blip r:embed="rId3"/>
          <a:stretch>
            <a:fillRect/>
          </a:stretch>
        </p:blipFill>
        <p:spPr>
          <a:xfrm>
            <a:off x="10915968" y="222739"/>
            <a:ext cx="1105404" cy="240640"/>
          </a:xfrm>
          <a:prstGeom prst="rect">
            <a:avLst/>
          </a:prstGeom>
        </p:spPr>
      </p:pic>
      <p:sp>
        <p:nvSpPr>
          <p:cNvPr id="4" name="TextBox 3">
            <a:extLst>
              <a:ext uri="{FF2B5EF4-FFF2-40B4-BE49-F238E27FC236}">
                <a16:creationId xmlns:a16="http://schemas.microsoft.com/office/drawing/2014/main" id="{6993B7F8-C706-83FA-B786-1FF44DEEAF3D}"/>
              </a:ext>
            </a:extLst>
          </p:cNvPr>
          <p:cNvSpPr txBox="1"/>
          <p:nvPr/>
        </p:nvSpPr>
        <p:spPr>
          <a:xfrm>
            <a:off x="136799" y="175700"/>
            <a:ext cx="10008098" cy="830997"/>
          </a:xfrm>
          <a:prstGeom prst="rect">
            <a:avLst/>
          </a:prstGeom>
          <a:noFill/>
        </p:spPr>
        <p:txBody>
          <a:bodyPr wrap="square" lIns="91440" tIns="45720" rIns="91440" bIns="45720" anchor="t">
            <a:spAutoFit/>
          </a:bodyPr>
          <a:lstStyle/>
          <a:p>
            <a:endParaRPr lang="en-US" sz="2400" b="1">
              <a:latin typeface="Aptos"/>
              <a:ea typeface="Calibri" panose="020F0502020204030204" pitchFamily="34" charset="0"/>
              <a:cs typeface="Arial" panose="020B0604020202020204" pitchFamily="34" charset="0"/>
            </a:endParaRPr>
          </a:p>
          <a:p>
            <a:r>
              <a:rPr lang="en-US" sz="2400" b="1">
                <a:latin typeface="Aptos"/>
                <a:ea typeface="Calibri"/>
                <a:cs typeface="Arial"/>
              </a:rPr>
              <a:t>ASCENT Malawi Components and Results</a:t>
            </a:r>
          </a:p>
        </p:txBody>
      </p:sp>
      <p:sp>
        <p:nvSpPr>
          <p:cNvPr id="29" name="Rechteck: abgerundete Ecken 7">
            <a:extLst>
              <a:ext uri="{FF2B5EF4-FFF2-40B4-BE49-F238E27FC236}">
                <a16:creationId xmlns:a16="http://schemas.microsoft.com/office/drawing/2014/main" id="{B60010EC-5269-5D7D-958D-3B6949F8D0F4}"/>
              </a:ext>
            </a:extLst>
          </p:cNvPr>
          <p:cNvSpPr/>
          <p:nvPr/>
        </p:nvSpPr>
        <p:spPr>
          <a:xfrm>
            <a:off x="461278" y="1411763"/>
            <a:ext cx="8281272" cy="335095"/>
          </a:xfrm>
          <a:prstGeom prst="roundRect">
            <a:avLst>
              <a:gd name="adj" fmla="val 0"/>
            </a:avLst>
          </a:prstGeom>
          <a:solidFill>
            <a:schemeClr val="accent1">
              <a:lumMod val="20000"/>
              <a:lumOff val="80000"/>
              <a:alpha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b="1">
                <a:solidFill>
                  <a:schemeClr val="tx1"/>
                </a:solidFill>
                <a:effectLst/>
                <a:latin typeface="Aptos"/>
                <a:ea typeface="Calibri" panose="020F0502020204030204" pitchFamily="34" charset="0"/>
                <a:cs typeface="Arial" panose="020B0604020202020204" pitchFamily="34" charset="0"/>
              </a:rPr>
              <a:t>Pillars and Components</a:t>
            </a:r>
          </a:p>
        </p:txBody>
      </p:sp>
      <p:sp>
        <p:nvSpPr>
          <p:cNvPr id="52" name="Rechteck: abgerundete Ecken 7">
            <a:extLst>
              <a:ext uri="{FF2B5EF4-FFF2-40B4-BE49-F238E27FC236}">
                <a16:creationId xmlns:a16="http://schemas.microsoft.com/office/drawing/2014/main" id="{61F2016C-03C3-03A1-20B6-71F3D2CD54EB}"/>
              </a:ext>
            </a:extLst>
          </p:cNvPr>
          <p:cNvSpPr/>
          <p:nvPr/>
        </p:nvSpPr>
        <p:spPr>
          <a:xfrm>
            <a:off x="8944343" y="1406060"/>
            <a:ext cx="2689272" cy="310095"/>
          </a:xfrm>
          <a:prstGeom prst="roundRect">
            <a:avLst>
              <a:gd name="adj" fmla="val 0"/>
            </a:avLst>
          </a:prstGeom>
          <a:solidFill>
            <a:schemeClr val="accent6">
              <a:lumMod val="20000"/>
              <a:lumOff val="80000"/>
              <a:alpha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b="1">
                <a:solidFill>
                  <a:schemeClr val="tx1"/>
                </a:solidFill>
                <a:effectLst/>
                <a:latin typeface="Aptos"/>
                <a:ea typeface="Calibri" panose="020F0502020204030204" pitchFamily="34" charset="0"/>
                <a:cs typeface="Arial" panose="020B0604020202020204" pitchFamily="34" charset="0"/>
              </a:rPr>
              <a:t>Outputs</a:t>
            </a:r>
          </a:p>
        </p:txBody>
      </p:sp>
      <p:sp>
        <p:nvSpPr>
          <p:cNvPr id="53" name="Rechteck: abgerundete Ecken 7">
            <a:extLst>
              <a:ext uri="{FF2B5EF4-FFF2-40B4-BE49-F238E27FC236}">
                <a16:creationId xmlns:a16="http://schemas.microsoft.com/office/drawing/2014/main" id="{FE49BAB4-8391-B8BE-964B-86CC6C6C7BF8}"/>
              </a:ext>
            </a:extLst>
          </p:cNvPr>
          <p:cNvSpPr/>
          <p:nvPr/>
        </p:nvSpPr>
        <p:spPr>
          <a:xfrm>
            <a:off x="465733" y="1865360"/>
            <a:ext cx="1729517" cy="1276980"/>
          </a:xfrm>
          <a:prstGeom prst="roundRect">
            <a:avLst>
              <a:gd name="adj" fmla="val 0"/>
            </a:avLst>
          </a:prstGeom>
          <a:solidFill>
            <a:schemeClr val="accent1">
              <a:lumMod val="60000"/>
              <a:lumOff val="40000"/>
              <a:alpha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b="1">
                <a:solidFill>
                  <a:schemeClr val="tx1"/>
                </a:solidFill>
                <a:latin typeface="Aptos"/>
                <a:ea typeface="Calibri" panose="020F0502020204030204" pitchFamily="34" charset="0"/>
                <a:cs typeface="Arial" panose="020B0604020202020204" pitchFamily="34" charset="0"/>
              </a:rPr>
              <a:t>Pillar 1:</a:t>
            </a:r>
          </a:p>
          <a:p>
            <a:pPr algn="ctr"/>
            <a:r>
              <a:rPr lang="en-US" sz="1600" b="1">
                <a:solidFill>
                  <a:schemeClr val="tx1"/>
                </a:solidFill>
                <a:latin typeface="Aptos"/>
                <a:ea typeface="Calibri" panose="020F0502020204030204" pitchFamily="34" charset="0"/>
                <a:cs typeface="Arial" panose="020B0604020202020204" pitchFamily="34" charset="0"/>
              </a:rPr>
              <a:t> Platform to Accelerate Energy Access </a:t>
            </a:r>
          </a:p>
        </p:txBody>
      </p:sp>
      <p:sp>
        <p:nvSpPr>
          <p:cNvPr id="54" name="Rechteck: abgerundete Ecken 7">
            <a:extLst>
              <a:ext uri="{FF2B5EF4-FFF2-40B4-BE49-F238E27FC236}">
                <a16:creationId xmlns:a16="http://schemas.microsoft.com/office/drawing/2014/main" id="{6D429A5F-3019-60A8-08B6-18AD473CC8BE}"/>
              </a:ext>
            </a:extLst>
          </p:cNvPr>
          <p:cNvSpPr/>
          <p:nvPr/>
        </p:nvSpPr>
        <p:spPr>
          <a:xfrm>
            <a:off x="475011" y="3258397"/>
            <a:ext cx="1729517" cy="1276980"/>
          </a:xfrm>
          <a:prstGeom prst="roundRect">
            <a:avLst>
              <a:gd name="adj" fmla="val 0"/>
            </a:avLst>
          </a:prstGeom>
          <a:solidFill>
            <a:schemeClr val="accent1">
              <a:lumMod val="60000"/>
              <a:lumOff val="40000"/>
              <a:alpha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b="1">
                <a:solidFill>
                  <a:schemeClr val="tx1"/>
                </a:solidFill>
                <a:latin typeface="Aptos"/>
                <a:ea typeface="Calibri" panose="020F0502020204030204" pitchFamily="34" charset="0"/>
                <a:cs typeface="Arial" panose="020B0604020202020204" pitchFamily="34" charset="0"/>
              </a:rPr>
              <a:t>Pillar 2: </a:t>
            </a:r>
          </a:p>
          <a:p>
            <a:pPr algn="ctr"/>
            <a:r>
              <a:rPr lang="en-US" sz="1600" b="1">
                <a:solidFill>
                  <a:schemeClr val="tx1"/>
                </a:solidFill>
                <a:latin typeface="Aptos"/>
                <a:ea typeface="Calibri" panose="020F0502020204030204" pitchFamily="34" charset="0"/>
                <a:cs typeface="Arial" panose="020B0604020202020204" pitchFamily="34" charset="0"/>
              </a:rPr>
              <a:t>Expanding Grid Electrification </a:t>
            </a:r>
          </a:p>
        </p:txBody>
      </p:sp>
      <p:sp>
        <p:nvSpPr>
          <p:cNvPr id="55" name="Rechteck: abgerundete Ecken 7">
            <a:extLst>
              <a:ext uri="{FF2B5EF4-FFF2-40B4-BE49-F238E27FC236}">
                <a16:creationId xmlns:a16="http://schemas.microsoft.com/office/drawing/2014/main" id="{DCBFF9E0-3B19-3579-0FA6-EC22B6F3DAE4}"/>
              </a:ext>
            </a:extLst>
          </p:cNvPr>
          <p:cNvSpPr/>
          <p:nvPr/>
        </p:nvSpPr>
        <p:spPr>
          <a:xfrm>
            <a:off x="475011" y="4664075"/>
            <a:ext cx="1729517" cy="1974585"/>
          </a:xfrm>
          <a:prstGeom prst="roundRect">
            <a:avLst>
              <a:gd name="adj" fmla="val 0"/>
            </a:avLst>
          </a:prstGeom>
          <a:solidFill>
            <a:schemeClr val="accent1">
              <a:lumMod val="60000"/>
              <a:lumOff val="40000"/>
              <a:alpha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b="1">
                <a:solidFill>
                  <a:schemeClr val="tx1"/>
                </a:solidFill>
                <a:latin typeface="Aptos"/>
                <a:ea typeface="Calibri" panose="020F0502020204030204" pitchFamily="34" charset="0"/>
                <a:cs typeface="Arial" panose="020B0604020202020204" pitchFamily="34" charset="0"/>
              </a:rPr>
              <a:t>Pillar 3: </a:t>
            </a:r>
          </a:p>
          <a:p>
            <a:pPr algn="ctr"/>
            <a:r>
              <a:rPr lang="en-US" sz="1600" b="1">
                <a:solidFill>
                  <a:schemeClr val="tx1"/>
                </a:solidFill>
                <a:latin typeface="Aptos"/>
                <a:ea typeface="Calibri" panose="020F0502020204030204" pitchFamily="34" charset="0"/>
                <a:cs typeface="Arial" panose="020B0604020202020204" pitchFamily="34" charset="0"/>
              </a:rPr>
              <a:t>Scaling Distributed Renewables and Clean Cooking </a:t>
            </a:r>
          </a:p>
        </p:txBody>
      </p:sp>
      <p:sp>
        <p:nvSpPr>
          <p:cNvPr id="57" name="Rechteck: abgerundete Ecken 7">
            <a:extLst>
              <a:ext uri="{FF2B5EF4-FFF2-40B4-BE49-F238E27FC236}">
                <a16:creationId xmlns:a16="http://schemas.microsoft.com/office/drawing/2014/main" id="{5B066927-FA7A-0B75-423A-12DA2F51389A}"/>
              </a:ext>
            </a:extLst>
          </p:cNvPr>
          <p:cNvSpPr/>
          <p:nvPr/>
        </p:nvSpPr>
        <p:spPr>
          <a:xfrm>
            <a:off x="2184517" y="1865360"/>
            <a:ext cx="6559634" cy="1276980"/>
          </a:xfrm>
          <a:prstGeom prst="roundRect">
            <a:avLst>
              <a:gd name="adj" fmla="val 0"/>
            </a:avLst>
          </a:prstGeom>
          <a:solidFill>
            <a:schemeClr val="accent1">
              <a:lumMod val="20000"/>
              <a:lumOff val="80000"/>
              <a:alpha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US" sz="1600" u="sng">
                <a:solidFill>
                  <a:schemeClr val="tx1"/>
                </a:solidFill>
                <a:latin typeface="Aptos"/>
                <a:ea typeface="Calibri"/>
                <a:cs typeface="Arial"/>
              </a:rPr>
              <a:t>Component 5:</a:t>
            </a:r>
          </a:p>
          <a:p>
            <a:r>
              <a:rPr lang="en-US" sz="1600">
                <a:solidFill>
                  <a:schemeClr val="tx1"/>
                </a:solidFill>
                <a:latin typeface="Aptos"/>
                <a:ea typeface="Calibri"/>
                <a:cs typeface="Arial"/>
              </a:rPr>
              <a:t>Technical Assistance and Capacity Building</a:t>
            </a:r>
            <a:endParaRPr lang="en-US">
              <a:solidFill>
                <a:schemeClr val="tx1"/>
              </a:solidFill>
            </a:endParaRPr>
          </a:p>
        </p:txBody>
      </p:sp>
      <p:sp>
        <p:nvSpPr>
          <p:cNvPr id="58" name="Rechteck: abgerundete Ecken 7">
            <a:extLst>
              <a:ext uri="{FF2B5EF4-FFF2-40B4-BE49-F238E27FC236}">
                <a16:creationId xmlns:a16="http://schemas.microsoft.com/office/drawing/2014/main" id="{00BDBB29-A230-FED9-1E85-58F5B3C7CEB2}"/>
              </a:ext>
            </a:extLst>
          </p:cNvPr>
          <p:cNvSpPr/>
          <p:nvPr/>
        </p:nvSpPr>
        <p:spPr>
          <a:xfrm>
            <a:off x="2184518" y="3262505"/>
            <a:ext cx="6559633" cy="1276980"/>
          </a:xfrm>
          <a:prstGeom prst="roundRect">
            <a:avLst>
              <a:gd name="adj" fmla="val 0"/>
            </a:avLst>
          </a:prstGeom>
          <a:solidFill>
            <a:schemeClr val="accent1">
              <a:lumMod val="20000"/>
              <a:lumOff val="80000"/>
              <a:alpha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US" b="1" u="sng">
                <a:solidFill>
                  <a:schemeClr val="tx1"/>
                </a:solidFill>
                <a:latin typeface="Aptos"/>
                <a:ea typeface="Calibri"/>
                <a:cs typeface="Arial"/>
              </a:rPr>
              <a:t>Component 1:</a:t>
            </a:r>
          </a:p>
          <a:p>
            <a:r>
              <a:rPr lang="en-US" b="1">
                <a:solidFill>
                  <a:schemeClr val="tx1"/>
                </a:solidFill>
                <a:latin typeface="Aptos"/>
                <a:ea typeface="Calibri"/>
                <a:cs typeface="Arial"/>
              </a:rPr>
              <a:t>Last Mile Grid Connection</a:t>
            </a:r>
          </a:p>
        </p:txBody>
      </p:sp>
      <p:sp>
        <p:nvSpPr>
          <p:cNvPr id="61" name="Isosceles Triangle 5">
            <a:extLst>
              <a:ext uri="{FF2B5EF4-FFF2-40B4-BE49-F238E27FC236}">
                <a16:creationId xmlns:a16="http://schemas.microsoft.com/office/drawing/2014/main" id="{75BC37BA-1BB6-8DFE-FFD2-367D57A06AA9}"/>
              </a:ext>
            </a:extLst>
          </p:cNvPr>
          <p:cNvSpPr/>
          <p:nvPr/>
        </p:nvSpPr>
        <p:spPr>
          <a:xfrm rot="5400000">
            <a:off x="8652759" y="1491021"/>
            <a:ext cx="331986" cy="183531"/>
          </a:xfrm>
          <a:prstGeom prst="triangle">
            <a:avLst>
              <a:gd name="adj" fmla="val 47591"/>
            </a:avLst>
          </a:prstGeom>
          <a:solidFill>
            <a:schemeClr val="bg1">
              <a:lumMod val="85000"/>
              <a:alpha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b="1">
              <a:solidFill>
                <a:schemeClr val="tx1"/>
              </a:solidFill>
              <a:latin typeface="Aptos"/>
              <a:ea typeface="Calibri" panose="020F0502020204030204" pitchFamily="34" charset="0"/>
              <a:cs typeface="Arial" panose="020B0604020202020204" pitchFamily="34" charset="0"/>
            </a:endParaRPr>
          </a:p>
        </p:txBody>
      </p:sp>
      <p:sp>
        <p:nvSpPr>
          <p:cNvPr id="65" name="Rechteck: abgerundete Ecken 7">
            <a:extLst>
              <a:ext uri="{FF2B5EF4-FFF2-40B4-BE49-F238E27FC236}">
                <a16:creationId xmlns:a16="http://schemas.microsoft.com/office/drawing/2014/main" id="{497ED7AA-A4CC-3C05-E7E7-9F005339D7C5}"/>
              </a:ext>
            </a:extLst>
          </p:cNvPr>
          <p:cNvSpPr/>
          <p:nvPr/>
        </p:nvSpPr>
        <p:spPr>
          <a:xfrm>
            <a:off x="8933608" y="1843895"/>
            <a:ext cx="2700006" cy="4773299"/>
          </a:xfrm>
          <a:prstGeom prst="roundRect">
            <a:avLst>
              <a:gd name="adj" fmla="val 0"/>
            </a:avLst>
          </a:prstGeom>
          <a:solidFill>
            <a:schemeClr val="accent6">
              <a:lumMod val="20000"/>
              <a:lumOff val="80000"/>
              <a:alpha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US" sz="1600" b="1">
                <a:solidFill>
                  <a:schemeClr val="tx1"/>
                </a:solidFill>
                <a:latin typeface="Aptos"/>
                <a:ea typeface="Calibri"/>
                <a:cs typeface="Arial"/>
              </a:rPr>
              <a:t>4,400,000 people provided with electricity</a:t>
            </a:r>
            <a:endParaRPr lang="en-US" sz="1600" b="1" err="1">
              <a:solidFill>
                <a:schemeClr val="tx1"/>
              </a:solidFill>
              <a:latin typeface="Aptos"/>
              <a:ea typeface="Calibri" panose="020F0502020204030204" pitchFamily="34" charset="0"/>
              <a:cs typeface="Arial" panose="020B0604020202020204" pitchFamily="34" charset="0"/>
            </a:endParaRPr>
          </a:p>
        </p:txBody>
      </p:sp>
      <p:sp>
        <p:nvSpPr>
          <p:cNvPr id="69" name="Isosceles Triangle 5">
            <a:extLst>
              <a:ext uri="{FF2B5EF4-FFF2-40B4-BE49-F238E27FC236}">
                <a16:creationId xmlns:a16="http://schemas.microsoft.com/office/drawing/2014/main" id="{29B07DB1-F18B-AFB6-8105-AB97824EB282}"/>
              </a:ext>
            </a:extLst>
          </p:cNvPr>
          <p:cNvSpPr/>
          <p:nvPr/>
        </p:nvSpPr>
        <p:spPr>
          <a:xfrm rot="5400000">
            <a:off x="8179616" y="2392020"/>
            <a:ext cx="1274179" cy="183530"/>
          </a:xfrm>
          <a:prstGeom prst="triangle">
            <a:avLst>
              <a:gd name="adj" fmla="val 47591"/>
            </a:avLst>
          </a:prstGeom>
          <a:solidFill>
            <a:schemeClr val="bg1">
              <a:lumMod val="85000"/>
              <a:alpha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b="1">
              <a:solidFill>
                <a:schemeClr val="tx1"/>
              </a:solidFill>
              <a:latin typeface="Aptos"/>
              <a:ea typeface="Calibri" panose="020F0502020204030204" pitchFamily="34" charset="0"/>
              <a:cs typeface="Arial" panose="020B0604020202020204" pitchFamily="34" charset="0"/>
            </a:endParaRPr>
          </a:p>
        </p:txBody>
      </p:sp>
      <p:sp>
        <p:nvSpPr>
          <p:cNvPr id="70" name="Isosceles Triangle 5">
            <a:extLst>
              <a:ext uri="{FF2B5EF4-FFF2-40B4-BE49-F238E27FC236}">
                <a16:creationId xmlns:a16="http://schemas.microsoft.com/office/drawing/2014/main" id="{8F2F47BC-F7B3-BCB5-69EE-6796F312D057}"/>
              </a:ext>
            </a:extLst>
          </p:cNvPr>
          <p:cNvSpPr/>
          <p:nvPr/>
        </p:nvSpPr>
        <p:spPr>
          <a:xfrm rot="5400000">
            <a:off x="8192788" y="3775397"/>
            <a:ext cx="1274179" cy="183530"/>
          </a:xfrm>
          <a:prstGeom prst="triangle">
            <a:avLst>
              <a:gd name="adj" fmla="val 47591"/>
            </a:avLst>
          </a:prstGeom>
          <a:solidFill>
            <a:schemeClr val="bg1">
              <a:lumMod val="85000"/>
              <a:alpha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b="1">
              <a:solidFill>
                <a:schemeClr val="tx1"/>
              </a:solidFill>
              <a:latin typeface="Aptos"/>
              <a:ea typeface="Calibri" panose="020F0502020204030204" pitchFamily="34" charset="0"/>
              <a:cs typeface="Arial" panose="020B0604020202020204" pitchFamily="34" charset="0"/>
            </a:endParaRPr>
          </a:p>
        </p:txBody>
      </p:sp>
      <p:sp>
        <p:nvSpPr>
          <p:cNvPr id="71" name="Isosceles Triangle 5">
            <a:extLst>
              <a:ext uri="{FF2B5EF4-FFF2-40B4-BE49-F238E27FC236}">
                <a16:creationId xmlns:a16="http://schemas.microsoft.com/office/drawing/2014/main" id="{374C2029-BB2E-EE04-7EF7-8FF0C297C179}"/>
              </a:ext>
            </a:extLst>
          </p:cNvPr>
          <p:cNvSpPr/>
          <p:nvPr/>
        </p:nvSpPr>
        <p:spPr>
          <a:xfrm rot="5400000">
            <a:off x="7840961" y="5574732"/>
            <a:ext cx="1976663" cy="208629"/>
          </a:xfrm>
          <a:prstGeom prst="triangle">
            <a:avLst>
              <a:gd name="adj" fmla="val 47591"/>
            </a:avLst>
          </a:prstGeom>
          <a:solidFill>
            <a:schemeClr val="bg1">
              <a:lumMod val="85000"/>
              <a:alpha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b="1">
              <a:solidFill>
                <a:schemeClr val="tx1"/>
              </a:solidFill>
              <a:latin typeface="Aptos"/>
              <a:ea typeface="Calibri" panose="020F0502020204030204" pitchFamily="34" charset="0"/>
              <a:cs typeface="Arial" panose="020B0604020202020204" pitchFamily="34" charset="0"/>
            </a:endParaRPr>
          </a:p>
        </p:txBody>
      </p:sp>
      <p:sp>
        <p:nvSpPr>
          <p:cNvPr id="2" name="TextBox 1">
            <a:extLst>
              <a:ext uri="{FF2B5EF4-FFF2-40B4-BE49-F238E27FC236}">
                <a16:creationId xmlns:a16="http://schemas.microsoft.com/office/drawing/2014/main" id="{C7C69592-FCF2-D085-22EC-33F7F7B38FFB}"/>
              </a:ext>
            </a:extLst>
          </p:cNvPr>
          <p:cNvSpPr txBox="1"/>
          <p:nvPr/>
        </p:nvSpPr>
        <p:spPr>
          <a:xfrm>
            <a:off x="11004227" y="502724"/>
            <a:ext cx="1050974" cy="338554"/>
          </a:xfrm>
          <a:prstGeom prst="rect">
            <a:avLst/>
          </a:prstGeom>
          <a:noFill/>
        </p:spPr>
        <p:txBody>
          <a:bodyPr wrap="square">
            <a:spAutoFit/>
          </a:bodyPr>
          <a:lstStyle/>
          <a:p>
            <a:r>
              <a:rPr lang="en-US" sz="1600" b="1">
                <a:solidFill>
                  <a:srgbClr val="33AFE1"/>
                </a:solidFill>
                <a:latin typeface="Aptos Narrow"/>
                <a:ea typeface="Calibri" panose="020F0502020204030204" pitchFamily="34" charset="0"/>
                <a:cs typeface="Arial" panose="020B0604020202020204" pitchFamily="34" charset="0"/>
              </a:rPr>
              <a:t>Approved</a:t>
            </a:r>
          </a:p>
        </p:txBody>
      </p:sp>
      <p:pic>
        <p:nvPicPr>
          <p:cNvPr id="1028" name="Picture 4" descr="Flag of Malawi | History, Design &amp; Meaning | Britannica">
            <a:extLst>
              <a:ext uri="{FF2B5EF4-FFF2-40B4-BE49-F238E27FC236}">
                <a16:creationId xmlns:a16="http://schemas.microsoft.com/office/drawing/2014/main" id="{E34A60BA-05D6-D7AF-5B40-79CC232435A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310534" y="185626"/>
            <a:ext cx="1405308" cy="9380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256123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600CB5-A826-DAD0-8EC8-D21C758A0A86}"/>
            </a:ext>
          </a:extLst>
        </p:cNvPr>
        <p:cNvGrpSpPr/>
        <p:nvPr/>
      </p:nvGrpSpPr>
      <p:grpSpPr>
        <a:xfrm>
          <a:off x="0" y="0"/>
          <a:ext cx="0" cy="0"/>
          <a:chOff x="0" y="0"/>
          <a:chExt cx="0" cy="0"/>
        </a:xfrm>
      </p:grpSpPr>
      <p:sp>
        <p:nvSpPr>
          <p:cNvPr id="59" name="Rechteck: abgerundete Ecken 7">
            <a:extLst>
              <a:ext uri="{FF2B5EF4-FFF2-40B4-BE49-F238E27FC236}">
                <a16:creationId xmlns:a16="http://schemas.microsoft.com/office/drawing/2014/main" id="{FB9E8933-F684-E45D-81E4-3658F6B514EC}"/>
              </a:ext>
            </a:extLst>
          </p:cNvPr>
          <p:cNvSpPr/>
          <p:nvPr/>
        </p:nvSpPr>
        <p:spPr>
          <a:xfrm>
            <a:off x="2184517" y="4668182"/>
            <a:ext cx="6559632" cy="1491628"/>
          </a:xfrm>
          <a:prstGeom prst="roundRect">
            <a:avLst>
              <a:gd name="adj" fmla="val 0"/>
            </a:avLst>
          </a:prstGeom>
          <a:solidFill>
            <a:schemeClr val="accent1">
              <a:lumMod val="20000"/>
              <a:lumOff val="80000"/>
              <a:alpha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US" b="1" u="sng">
                <a:solidFill>
                  <a:schemeClr val="tx1"/>
                </a:solidFill>
                <a:latin typeface="Aptos"/>
                <a:ea typeface="Calibri"/>
                <a:cs typeface="Arial"/>
              </a:rPr>
              <a:t>Component 1:</a:t>
            </a:r>
          </a:p>
          <a:p>
            <a:r>
              <a:rPr lang="en-US" b="1">
                <a:solidFill>
                  <a:schemeClr val="tx1"/>
                </a:solidFill>
                <a:latin typeface="Aptos"/>
                <a:ea typeface="Calibri"/>
                <a:cs typeface="Arial"/>
              </a:rPr>
              <a:t>Increasing Supply of Distributed Renewable Energy</a:t>
            </a:r>
          </a:p>
        </p:txBody>
      </p:sp>
      <p:sp>
        <p:nvSpPr>
          <p:cNvPr id="21" name="Rechteck: abgerundete Ecken 20">
            <a:extLst>
              <a:ext uri="{FF2B5EF4-FFF2-40B4-BE49-F238E27FC236}">
                <a16:creationId xmlns:a16="http://schemas.microsoft.com/office/drawing/2014/main" id="{8EDBCE57-EC7F-0BEA-8E4B-B2DF8976C419}"/>
              </a:ext>
            </a:extLst>
          </p:cNvPr>
          <p:cNvSpPr/>
          <p:nvPr/>
        </p:nvSpPr>
        <p:spPr>
          <a:xfrm>
            <a:off x="213172" y="1092034"/>
            <a:ext cx="2019889" cy="62063"/>
          </a:xfrm>
          <a:prstGeom prst="roundRect">
            <a:avLst/>
          </a:prstGeom>
          <a:solidFill>
            <a:srgbClr val="1AA4E1"/>
          </a:solid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000">
              <a:latin typeface="Aptos"/>
            </a:endParaRPr>
          </a:p>
        </p:txBody>
      </p:sp>
      <p:pic>
        <p:nvPicPr>
          <p:cNvPr id="3" name="Grafik 30">
            <a:extLst>
              <a:ext uri="{FF2B5EF4-FFF2-40B4-BE49-F238E27FC236}">
                <a16:creationId xmlns:a16="http://schemas.microsoft.com/office/drawing/2014/main" id="{57656A98-1FE3-7C20-F88B-5D43038A9C9D}"/>
              </a:ext>
            </a:extLst>
          </p:cNvPr>
          <p:cNvPicPr>
            <a:picLocks noChangeAspect="1"/>
          </p:cNvPicPr>
          <p:nvPr/>
        </p:nvPicPr>
        <p:blipFill>
          <a:blip r:embed="rId3"/>
          <a:stretch>
            <a:fillRect/>
          </a:stretch>
        </p:blipFill>
        <p:spPr>
          <a:xfrm>
            <a:off x="10915968" y="222739"/>
            <a:ext cx="1105404" cy="240640"/>
          </a:xfrm>
          <a:prstGeom prst="rect">
            <a:avLst/>
          </a:prstGeom>
        </p:spPr>
      </p:pic>
      <p:sp>
        <p:nvSpPr>
          <p:cNvPr id="4" name="TextBox 3">
            <a:extLst>
              <a:ext uri="{FF2B5EF4-FFF2-40B4-BE49-F238E27FC236}">
                <a16:creationId xmlns:a16="http://schemas.microsoft.com/office/drawing/2014/main" id="{650C36BF-EBF9-F07E-E09A-F5AC7704AD62}"/>
              </a:ext>
            </a:extLst>
          </p:cNvPr>
          <p:cNvSpPr txBox="1"/>
          <p:nvPr/>
        </p:nvSpPr>
        <p:spPr>
          <a:xfrm>
            <a:off x="136799" y="175700"/>
            <a:ext cx="10008098" cy="830997"/>
          </a:xfrm>
          <a:prstGeom prst="rect">
            <a:avLst/>
          </a:prstGeom>
          <a:noFill/>
        </p:spPr>
        <p:txBody>
          <a:bodyPr wrap="square" lIns="91440" tIns="45720" rIns="91440" bIns="45720" anchor="t">
            <a:spAutoFit/>
          </a:bodyPr>
          <a:lstStyle/>
          <a:p>
            <a:endParaRPr lang="en-US" sz="2400" b="1">
              <a:latin typeface="Aptos"/>
              <a:ea typeface="Calibri" panose="020F0502020204030204" pitchFamily="34" charset="0"/>
              <a:cs typeface="Arial" panose="020B0604020202020204" pitchFamily="34" charset="0"/>
            </a:endParaRPr>
          </a:p>
          <a:p>
            <a:r>
              <a:rPr lang="en-US" sz="2400" b="1">
                <a:latin typeface="Aptos"/>
                <a:ea typeface="Calibri"/>
                <a:cs typeface="Arial"/>
              </a:rPr>
              <a:t>ASCENT Zambia Components and Results</a:t>
            </a:r>
          </a:p>
        </p:txBody>
      </p:sp>
      <p:sp>
        <p:nvSpPr>
          <p:cNvPr id="29" name="Rechteck: abgerundete Ecken 7">
            <a:extLst>
              <a:ext uri="{FF2B5EF4-FFF2-40B4-BE49-F238E27FC236}">
                <a16:creationId xmlns:a16="http://schemas.microsoft.com/office/drawing/2014/main" id="{090595AF-1997-D826-E4E6-F645684E712A}"/>
              </a:ext>
            </a:extLst>
          </p:cNvPr>
          <p:cNvSpPr/>
          <p:nvPr/>
        </p:nvSpPr>
        <p:spPr>
          <a:xfrm>
            <a:off x="461278" y="1411763"/>
            <a:ext cx="8281272" cy="335095"/>
          </a:xfrm>
          <a:prstGeom prst="roundRect">
            <a:avLst>
              <a:gd name="adj" fmla="val 0"/>
            </a:avLst>
          </a:prstGeom>
          <a:solidFill>
            <a:schemeClr val="accent1">
              <a:lumMod val="20000"/>
              <a:lumOff val="80000"/>
              <a:alpha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b="1">
                <a:solidFill>
                  <a:schemeClr val="tx1"/>
                </a:solidFill>
                <a:effectLst/>
                <a:latin typeface="Aptos"/>
                <a:ea typeface="Calibri" panose="020F0502020204030204" pitchFamily="34" charset="0"/>
                <a:cs typeface="Arial" panose="020B0604020202020204" pitchFamily="34" charset="0"/>
              </a:rPr>
              <a:t>Pillars and Components</a:t>
            </a:r>
          </a:p>
        </p:txBody>
      </p:sp>
      <p:sp>
        <p:nvSpPr>
          <p:cNvPr id="52" name="Rechteck: abgerundete Ecken 7">
            <a:extLst>
              <a:ext uri="{FF2B5EF4-FFF2-40B4-BE49-F238E27FC236}">
                <a16:creationId xmlns:a16="http://schemas.microsoft.com/office/drawing/2014/main" id="{85E7C945-43EC-A1B6-05AA-CC2E856AF6CD}"/>
              </a:ext>
            </a:extLst>
          </p:cNvPr>
          <p:cNvSpPr/>
          <p:nvPr/>
        </p:nvSpPr>
        <p:spPr>
          <a:xfrm>
            <a:off x="8944343" y="1406060"/>
            <a:ext cx="2689272" cy="310095"/>
          </a:xfrm>
          <a:prstGeom prst="roundRect">
            <a:avLst>
              <a:gd name="adj" fmla="val 0"/>
            </a:avLst>
          </a:prstGeom>
          <a:solidFill>
            <a:schemeClr val="accent6">
              <a:lumMod val="20000"/>
              <a:lumOff val="80000"/>
              <a:alpha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b="1">
                <a:solidFill>
                  <a:schemeClr val="tx1"/>
                </a:solidFill>
                <a:effectLst/>
                <a:latin typeface="Aptos"/>
                <a:ea typeface="Calibri" panose="020F0502020204030204" pitchFamily="34" charset="0"/>
                <a:cs typeface="Arial" panose="020B0604020202020204" pitchFamily="34" charset="0"/>
              </a:rPr>
              <a:t>Outputs</a:t>
            </a:r>
          </a:p>
        </p:txBody>
      </p:sp>
      <p:sp>
        <p:nvSpPr>
          <p:cNvPr id="53" name="Rechteck: abgerundete Ecken 7">
            <a:extLst>
              <a:ext uri="{FF2B5EF4-FFF2-40B4-BE49-F238E27FC236}">
                <a16:creationId xmlns:a16="http://schemas.microsoft.com/office/drawing/2014/main" id="{BE58B16C-4985-6B19-CFE0-85F32A773F58}"/>
              </a:ext>
            </a:extLst>
          </p:cNvPr>
          <p:cNvSpPr/>
          <p:nvPr/>
        </p:nvSpPr>
        <p:spPr>
          <a:xfrm>
            <a:off x="465733" y="1865360"/>
            <a:ext cx="1729517" cy="1276980"/>
          </a:xfrm>
          <a:prstGeom prst="roundRect">
            <a:avLst>
              <a:gd name="adj" fmla="val 0"/>
            </a:avLst>
          </a:prstGeom>
          <a:solidFill>
            <a:schemeClr val="accent1">
              <a:lumMod val="60000"/>
              <a:lumOff val="40000"/>
              <a:alpha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b="1">
                <a:solidFill>
                  <a:schemeClr val="tx1"/>
                </a:solidFill>
                <a:latin typeface="Aptos"/>
                <a:ea typeface="Calibri" panose="020F0502020204030204" pitchFamily="34" charset="0"/>
                <a:cs typeface="Arial" panose="020B0604020202020204" pitchFamily="34" charset="0"/>
              </a:rPr>
              <a:t>Pillar 1:</a:t>
            </a:r>
          </a:p>
          <a:p>
            <a:pPr algn="ctr"/>
            <a:r>
              <a:rPr lang="en-US" sz="1600" b="1">
                <a:solidFill>
                  <a:schemeClr val="tx1"/>
                </a:solidFill>
                <a:latin typeface="Aptos"/>
                <a:ea typeface="Calibri" panose="020F0502020204030204" pitchFamily="34" charset="0"/>
                <a:cs typeface="Arial" panose="020B0604020202020204" pitchFamily="34" charset="0"/>
              </a:rPr>
              <a:t> Platform to Accelerate Energy Access </a:t>
            </a:r>
          </a:p>
        </p:txBody>
      </p:sp>
      <p:sp>
        <p:nvSpPr>
          <p:cNvPr id="54" name="Rechteck: abgerundete Ecken 7">
            <a:extLst>
              <a:ext uri="{FF2B5EF4-FFF2-40B4-BE49-F238E27FC236}">
                <a16:creationId xmlns:a16="http://schemas.microsoft.com/office/drawing/2014/main" id="{5645CE33-2A18-1406-6E80-5E0B358D7D96}"/>
              </a:ext>
            </a:extLst>
          </p:cNvPr>
          <p:cNvSpPr/>
          <p:nvPr/>
        </p:nvSpPr>
        <p:spPr>
          <a:xfrm>
            <a:off x="475011" y="3258397"/>
            <a:ext cx="1729517" cy="1276980"/>
          </a:xfrm>
          <a:prstGeom prst="roundRect">
            <a:avLst>
              <a:gd name="adj" fmla="val 0"/>
            </a:avLst>
          </a:prstGeom>
          <a:solidFill>
            <a:schemeClr val="accent1">
              <a:lumMod val="60000"/>
              <a:lumOff val="40000"/>
              <a:alpha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b="1">
                <a:solidFill>
                  <a:schemeClr val="tx1"/>
                </a:solidFill>
                <a:latin typeface="Aptos"/>
                <a:ea typeface="Calibri" panose="020F0502020204030204" pitchFamily="34" charset="0"/>
                <a:cs typeface="Arial" panose="020B0604020202020204" pitchFamily="34" charset="0"/>
              </a:rPr>
              <a:t>Pillar 2: </a:t>
            </a:r>
          </a:p>
          <a:p>
            <a:pPr algn="ctr"/>
            <a:r>
              <a:rPr lang="en-US" sz="1600" b="1">
                <a:solidFill>
                  <a:schemeClr val="tx1"/>
                </a:solidFill>
                <a:latin typeface="Aptos"/>
                <a:ea typeface="Calibri" panose="020F0502020204030204" pitchFamily="34" charset="0"/>
                <a:cs typeface="Arial" panose="020B0604020202020204" pitchFamily="34" charset="0"/>
              </a:rPr>
              <a:t>Expanding Grid Electrification </a:t>
            </a:r>
          </a:p>
        </p:txBody>
      </p:sp>
      <p:sp>
        <p:nvSpPr>
          <p:cNvPr id="55" name="Rechteck: abgerundete Ecken 7">
            <a:extLst>
              <a:ext uri="{FF2B5EF4-FFF2-40B4-BE49-F238E27FC236}">
                <a16:creationId xmlns:a16="http://schemas.microsoft.com/office/drawing/2014/main" id="{4CB90725-9C28-0A56-3369-988B64ACE59F}"/>
              </a:ext>
            </a:extLst>
          </p:cNvPr>
          <p:cNvSpPr/>
          <p:nvPr/>
        </p:nvSpPr>
        <p:spPr>
          <a:xfrm>
            <a:off x="475011" y="4664075"/>
            <a:ext cx="1729517" cy="1491628"/>
          </a:xfrm>
          <a:prstGeom prst="roundRect">
            <a:avLst>
              <a:gd name="adj" fmla="val 0"/>
            </a:avLst>
          </a:prstGeom>
          <a:solidFill>
            <a:schemeClr val="accent1">
              <a:lumMod val="60000"/>
              <a:lumOff val="40000"/>
              <a:alpha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b="1">
                <a:solidFill>
                  <a:schemeClr val="tx1"/>
                </a:solidFill>
                <a:latin typeface="Aptos"/>
                <a:ea typeface="Calibri" panose="020F0502020204030204" pitchFamily="34" charset="0"/>
                <a:cs typeface="Arial" panose="020B0604020202020204" pitchFamily="34" charset="0"/>
              </a:rPr>
              <a:t>Pillar 3: </a:t>
            </a:r>
          </a:p>
          <a:p>
            <a:pPr algn="ctr"/>
            <a:r>
              <a:rPr lang="en-US" sz="1600" b="1">
                <a:solidFill>
                  <a:schemeClr val="tx1"/>
                </a:solidFill>
                <a:latin typeface="Aptos"/>
                <a:ea typeface="Calibri" panose="020F0502020204030204" pitchFamily="34" charset="0"/>
                <a:cs typeface="Arial" panose="020B0604020202020204" pitchFamily="34" charset="0"/>
              </a:rPr>
              <a:t>Scaling Distributed Renewables and Clean Cooking </a:t>
            </a:r>
          </a:p>
        </p:txBody>
      </p:sp>
      <p:sp>
        <p:nvSpPr>
          <p:cNvPr id="57" name="Rechteck: abgerundete Ecken 7">
            <a:extLst>
              <a:ext uri="{FF2B5EF4-FFF2-40B4-BE49-F238E27FC236}">
                <a16:creationId xmlns:a16="http://schemas.microsoft.com/office/drawing/2014/main" id="{756A7EAC-F482-B5C1-AF15-40A45C33AE83}"/>
              </a:ext>
            </a:extLst>
          </p:cNvPr>
          <p:cNvSpPr/>
          <p:nvPr/>
        </p:nvSpPr>
        <p:spPr>
          <a:xfrm>
            <a:off x="2184517" y="1865360"/>
            <a:ext cx="6559634" cy="1276980"/>
          </a:xfrm>
          <a:prstGeom prst="roundRect">
            <a:avLst>
              <a:gd name="adj" fmla="val 0"/>
            </a:avLst>
          </a:prstGeom>
          <a:solidFill>
            <a:schemeClr val="accent1">
              <a:lumMod val="20000"/>
              <a:lumOff val="80000"/>
              <a:alpha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US" sz="1600" u="sng">
                <a:solidFill>
                  <a:schemeClr val="tx1"/>
                </a:solidFill>
                <a:latin typeface="Aptos"/>
                <a:ea typeface="Calibri"/>
                <a:cs typeface="Arial"/>
              </a:rPr>
              <a:t>Component 3:</a:t>
            </a:r>
          </a:p>
          <a:p>
            <a:r>
              <a:rPr lang="en-US" sz="1600">
                <a:solidFill>
                  <a:schemeClr val="tx1"/>
                </a:solidFill>
                <a:latin typeface="Aptos"/>
                <a:ea typeface="Calibri"/>
                <a:cs typeface="Arial"/>
              </a:rPr>
              <a:t>Strengthening National Platform for Energy Access</a:t>
            </a:r>
            <a:endParaRPr lang="en-US"/>
          </a:p>
        </p:txBody>
      </p:sp>
      <p:sp>
        <p:nvSpPr>
          <p:cNvPr id="58" name="Rechteck: abgerundete Ecken 7">
            <a:extLst>
              <a:ext uri="{FF2B5EF4-FFF2-40B4-BE49-F238E27FC236}">
                <a16:creationId xmlns:a16="http://schemas.microsoft.com/office/drawing/2014/main" id="{31BD60AD-A482-8001-9FB7-9B6E8CB805CD}"/>
              </a:ext>
            </a:extLst>
          </p:cNvPr>
          <p:cNvSpPr/>
          <p:nvPr/>
        </p:nvSpPr>
        <p:spPr>
          <a:xfrm>
            <a:off x="2184518" y="3262505"/>
            <a:ext cx="6559633" cy="1276980"/>
          </a:xfrm>
          <a:prstGeom prst="roundRect">
            <a:avLst>
              <a:gd name="adj" fmla="val 0"/>
            </a:avLst>
          </a:prstGeom>
          <a:solidFill>
            <a:schemeClr val="accent1">
              <a:lumMod val="20000"/>
              <a:lumOff val="80000"/>
              <a:alpha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US" b="1" u="sng">
                <a:solidFill>
                  <a:schemeClr val="tx1"/>
                </a:solidFill>
                <a:latin typeface="Aptos"/>
                <a:ea typeface="Calibri"/>
                <a:cs typeface="Arial"/>
              </a:rPr>
              <a:t>Component 2:</a:t>
            </a:r>
            <a:endParaRPr lang="en-US" b="1">
              <a:solidFill>
                <a:schemeClr val="tx1"/>
              </a:solidFill>
              <a:latin typeface="Aptos"/>
              <a:ea typeface="Calibri"/>
              <a:cs typeface="Arial"/>
            </a:endParaRPr>
          </a:p>
          <a:p>
            <a:r>
              <a:rPr lang="en-US" b="1">
                <a:solidFill>
                  <a:schemeClr val="tx1"/>
                </a:solidFill>
                <a:latin typeface="Aptos"/>
                <a:ea typeface="Calibri"/>
                <a:cs typeface="Arial"/>
              </a:rPr>
              <a:t>Expanding On-Grid Access to Electricity</a:t>
            </a:r>
            <a:endParaRPr lang="en-US" sz="2000" b="1"/>
          </a:p>
        </p:txBody>
      </p:sp>
      <p:sp>
        <p:nvSpPr>
          <p:cNvPr id="61" name="Isosceles Triangle 5">
            <a:extLst>
              <a:ext uri="{FF2B5EF4-FFF2-40B4-BE49-F238E27FC236}">
                <a16:creationId xmlns:a16="http://schemas.microsoft.com/office/drawing/2014/main" id="{AC1772AE-429F-FC87-CA65-98A476579712}"/>
              </a:ext>
            </a:extLst>
          </p:cNvPr>
          <p:cNvSpPr/>
          <p:nvPr/>
        </p:nvSpPr>
        <p:spPr>
          <a:xfrm rot="5400000">
            <a:off x="8649332" y="1491021"/>
            <a:ext cx="331986" cy="183531"/>
          </a:xfrm>
          <a:prstGeom prst="triangle">
            <a:avLst>
              <a:gd name="adj" fmla="val 47591"/>
            </a:avLst>
          </a:prstGeom>
          <a:solidFill>
            <a:schemeClr val="bg1">
              <a:lumMod val="85000"/>
              <a:alpha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b="1">
              <a:solidFill>
                <a:schemeClr val="tx1"/>
              </a:solidFill>
              <a:latin typeface="Aptos"/>
              <a:ea typeface="Calibri" panose="020F0502020204030204" pitchFamily="34" charset="0"/>
              <a:cs typeface="Arial" panose="020B0604020202020204" pitchFamily="34" charset="0"/>
            </a:endParaRPr>
          </a:p>
        </p:txBody>
      </p:sp>
      <p:sp>
        <p:nvSpPr>
          <p:cNvPr id="65" name="Rechteck: abgerundete Ecken 7">
            <a:extLst>
              <a:ext uri="{FF2B5EF4-FFF2-40B4-BE49-F238E27FC236}">
                <a16:creationId xmlns:a16="http://schemas.microsoft.com/office/drawing/2014/main" id="{08197C35-8CA8-1C40-568B-1273AA1AD1CD}"/>
              </a:ext>
            </a:extLst>
          </p:cNvPr>
          <p:cNvSpPr/>
          <p:nvPr/>
        </p:nvSpPr>
        <p:spPr>
          <a:xfrm>
            <a:off x="8944340" y="1865359"/>
            <a:ext cx="2689274" cy="4290343"/>
          </a:xfrm>
          <a:prstGeom prst="roundRect">
            <a:avLst>
              <a:gd name="adj" fmla="val 0"/>
            </a:avLst>
          </a:prstGeom>
          <a:solidFill>
            <a:schemeClr val="accent6">
              <a:lumMod val="20000"/>
              <a:lumOff val="80000"/>
              <a:alpha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US" sz="1600" b="1">
                <a:solidFill>
                  <a:schemeClr val="tx1"/>
                </a:solidFill>
                <a:latin typeface="Aptos"/>
                <a:ea typeface="Calibri"/>
                <a:cs typeface="Arial"/>
              </a:rPr>
              <a:t>1,642,000 people provided with electricity</a:t>
            </a:r>
            <a:endParaRPr lang="en-US" sz="1600" b="1" err="1">
              <a:solidFill>
                <a:schemeClr val="tx1"/>
              </a:solidFill>
              <a:latin typeface="Aptos"/>
              <a:ea typeface="Calibri" panose="020F0502020204030204" pitchFamily="34" charset="0"/>
              <a:cs typeface="Arial" panose="020B0604020202020204" pitchFamily="34" charset="0"/>
            </a:endParaRPr>
          </a:p>
        </p:txBody>
      </p:sp>
      <p:sp>
        <p:nvSpPr>
          <p:cNvPr id="69" name="Isosceles Triangle 5">
            <a:extLst>
              <a:ext uri="{FF2B5EF4-FFF2-40B4-BE49-F238E27FC236}">
                <a16:creationId xmlns:a16="http://schemas.microsoft.com/office/drawing/2014/main" id="{495C9D86-AAAC-2363-3D27-FEBE7A8A75C3}"/>
              </a:ext>
            </a:extLst>
          </p:cNvPr>
          <p:cNvSpPr/>
          <p:nvPr/>
        </p:nvSpPr>
        <p:spPr>
          <a:xfrm rot="5400000">
            <a:off x="8187735" y="2392020"/>
            <a:ext cx="1274179" cy="183530"/>
          </a:xfrm>
          <a:prstGeom prst="triangle">
            <a:avLst>
              <a:gd name="adj" fmla="val 47591"/>
            </a:avLst>
          </a:prstGeom>
          <a:solidFill>
            <a:schemeClr val="bg1">
              <a:lumMod val="85000"/>
              <a:alpha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b="1">
              <a:solidFill>
                <a:schemeClr val="tx1"/>
              </a:solidFill>
              <a:latin typeface="Aptos"/>
              <a:ea typeface="Calibri" panose="020F0502020204030204" pitchFamily="34" charset="0"/>
              <a:cs typeface="Arial" panose="020B0604020202020204" pitchFamily="34" charset="0"/>
            </a:endParaRPr>
          </a:p>
        </p:txBody>
      </p:sp>
      <p:sp>
        <p:nvSpPr>
          <p:cNvPr id="70" name="Isosceles Triangle 5">
            <a:extLst>
              <a:ext uri="{FF2B5EF4-FFF2-40B4-BE49-F238E27FC236}">
                <a16:creationId xmlns:a16="http://schemas.microsoft.com/office/drawing/2014/main" id="{A5674829-9503-C4ED-DBC9-543595757FCC}"/>
              </a:ext>
            </a:extLst>
          </p:cNvPr>
          <p:cNvSpPr/>
          <p:nvPr/>
        </p:nvSpPr>
        <p:spPr>
          <a:xfrm rot="5400000">
            <a:off x="8192788" y="3775397"/>
            <a:ext cx="1274179" cy="183530"/>
          </a:xfrm>
          <a:prstGeom prst="triangle">
            <a:avLst>
              <a:gd name="adj" fmla="val 47591"/>
            </a:avLst>
          </a:prstGeom>
          <a:solidFill>
            <a:schemeClr val="bg1">
              <a:lumMod val="85000"/>
              <a:alpha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b="1">
              <a:solidFill>
                <a:schemeClr val="tx1"/>
              </a:solidFill>
              <a:latin typeface="Aptos"/>
              <a:ea typeface="Calibri" panose="020F0502020204030204" pitchFamily="34" charset="0"/>
              <a:cs typeface="Arial" panose="020B0604020202020204" pitchFamily="34" charset="0"/>
            </a:endParaRPr>
          </a:p>
        </p:txBody>
      </p:sp>
      <p:sp>
        <p:nvSpPr>
          <p:cNvPr id="71" name="Isosceles Triangle 5">
            <a:extLst>
              <a:ext uri="{FF2B5EF4-FFF2-40B4-BE49-F238E27FC236}">
                <a16:creationId xmlns:a16="http://schemas.microsoft.com/office/drawing/2014/main" id="{6A4F60C0-9934-E39A-8B65-BED8AC30A00F}"/>
              </a:ext>
            </a:extLst>
          </p:cNvPr>
          <p:cNvSpPr/>
          <p:nvPr/>
        </p:nvSpPr>
        <p:spPr>
          <a:xfrm rot="5400000">
            <a:off x="8122212" y="5314093"/>
            <a:ext cx="1456631" cy="226460"/>
          </a:xfrm>
          <a:prstGeom prst="triangle">
            <a:avLst>
              <a:gd name="adj" fmla="val 47591"/>
            </a:avLst>
          </a:prstGeom>
          <a:solidFill>
            <a:schemeClr val="bg1">
              <a:lumMod val="85000"/>
              <a:alpha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b="1">
              <a:solidFill>
                <a:schemeClr val="tx1"/>
              </a:solidFill>
              <a:latin typeface="Aptos"/>
              <a:ea typeface="Calibri" panose="020F0502020204030204" pitchFamily="34" charset="0"/>
              <a:cs typeface="Arial" panose="020B0604020202020204" pitchFamily="34" charset="0"/>
            </a:endParaRPr>
          </a:p>
        </p:txBody>
      </p:sp>
      <p:sp>
        <p:nvSpPr>
          <p:cNvPr id="2" name="TextBox 1">
            <a:extLst>
              <a:ext uri="{FF2B5EF4-FFF2-40B4-BE49-F238E27FC236}">
                <a16:creationId xmlns:a16="http://schemas.microsoft.com/office/drawing/2014/main" id="{F847E289-935C-C227-FA38-37EE94849E65}"/>
              </a:ext>
            </a:extLst>
          </p:cNvPr>
          <p:cNvSpPr txBox="1"/>
          <p:nvPr/>
        </p:nvSpPr>
        <p:spPr>
          <a:xfrm>
            <a:off x="11004227" y="502724"/>
            <a:ext cx="1050974" cy="338554"/>
          </a:xfrm>
          <a:prstGeom prst="rect">
            <a:avLst/>
          </a:prstGeom>
          <a:noFill/>
        </p:spPr>
        <p:txBody>
          <a:bodyPr wrap="square">
            <a:spAutoFit/>
          </a:bodyPr>
          <a:lstStyle/>
          <a:p>
            <a:r>
              <a:rPr lang="en-US" sz="1600" b="1">
                <a:solidFill>
                  <a:srgbClr val="33AFE1"/>
                </a:solidFill>
                <a:latin typeface="Aptos Narrow"/>
                <a:ea typeface="Calibri" panose="020F0502020204030204" pitchFamily="34" charset="0"/>
                <a:cs typeface="Arial" panose="020B0604020202020204" pitchFamily="34" charset="0"/>
              </a:rPr>
              <a:t>Approved</a:t>
            </a:r>
          </a:p>
        </p:txBody>
      </p:sp>
      <p:pic>
        <p:nvPicPr>
          <p:cNvPr id="1030" name="Picture 6" descr="Flag of Zambia | Meaning, Colors &amp; Eagle | Britannica">
            <a:extLst>
              <a:ext uri="{FF2B5EF4-FFF2-40B4-BE49-F238E27FC236}">
                <a16:creationId xmlns:a16="http://schemas.microsoft.com/office/drawing/2014/main" id="{DB7BC5FF-FB4F-EE75-FEA8-CD6C5F9CCEE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207421" y="222739"/>
            <a:ext cx="1405308" cy="9371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078946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704D10-8640-9C67-6136-1D0E3BD87753}"/>
            </a:ext>
          </a:extLst>
        </p:cNvPr>
        <p:cNvGrpSpPr/>
        <p:nvPr/>
      </p:nvGrpSpPr>
      <p:grpSpPr>
        <a:xfrm>
          <a:off x="0" y="0"/>
          <a:ext cx="0" cy="0"/>
          <a:chOff x="0" y="0"/>
          <a:chExt cx="0" cy="0"/>
        </a:xfrm>
      </p:grpSpPr>
      <p:sp>
        <p:nvSpPr>
          <p:cNvPr id="59" name="Rechteck: abgerundete Ecken 7">
            <a:extLst>
              <a:ext uri="{FF2B5EF4-FFF2-40B4-BE49-F238E27FC236}">
                <a16:creationId xmlns:a16="http://schemas.microsoft.com/office/drawing/2014/main" id="{2D793734-9FB2-5178-E5D4-8061C486ED8C}"/>
              </a:ext>
            </a:extLst>
          </p:cNvPr>
          <p:cNvSpPr/>
          <p:nvPr/>
        </p:nvSpPr>
        <p:spPr>
          <a:xfrm>
            <a:off x="2184517" y="5548239"/>
            <a:ext cx="6559632" cy="1134061"/>
          </a:xfrm>
          <a:prstGeom prst="roundRect">
            <a:avLst>
              <a:gd name="adj" fmla="val 0"/>
            </a:avLst>
          </a:prstGeom>
          <a:solidFill>
            <a:schemeClr val="accent1">
              <a:lumMod val="20000"/>
              <a:lumOff val="80000"/>
              <a:alpha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endParaRPr lang="en-US" sz="1600" u="sng">
              <a:solidFill>
                <a:schemeClr val="tx1"/>
              </a:solidFill>
              <a:latin typeface="Aptos"/>
              <a:ea typeface="Calibri"/>
              <a:cs typeface="Arial"/>
            </a:endParaRPr>
          </a:p>
        </p:txBody>
      </p:sp>
      <p:sp>
        <p:nvSpPr>
          <p:cNvPr id="21" name="Rechteck: abgerundete Ecken 20">
            <a:extLst>
              <a:ext uri="{FF2B5EF4-FFF2-40B4-BE49-F238E27FC236}">
                <a16:creationId xmlns:a16="http://schemas.microsoft.com/office/drawing/2014/main" id="{638C8BB6-5887-C1ED-F2A7-82278E2EDE46}"/>
              </a:ext>
            </a:extLst>
          </p:cNvPr>
          <p:cNvSpPr/>
          <p:nvPr/>
        </p:nvSpPr>
        <p:spPr>
          <a:xfrm>
            <a:off x="213172" y="1092034"/>
            <a:ext cx="2019889" cy="62063"/>
          </a:xfrm>
          <a:prstGeom prst="roundRect">
            <a:avLst/>
          </a:prstGeom>
          <a:solidFill>
            <a:srgbClr val="1AA4E1"/>
          </a:solid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000">
              <a:latin typeface="Aptos"/>
            </a:endParaRPr>
          </a:p>
        </p:txBody>
      </p:sp>
      <p:pic>
        <p:nvPicPr>
          <p:cNvPr id="3" name="Grafik 30">
            <a:extLst>
              <a:ext uri="{FF2B5EF4-FFF2-40B4-BE49-F238E27FC236}">
                <a16:creationId xmlns:a16="http://schemas.microsoft.com/office/drawing/2014/main" id="{8892D7C7-00A5-EE3B-090D-7E7A0B015B53}"/>
              </a:ext>
            </a:extLst>
          </p:cNvPr>
          <p:cNvPicPr>
            <a:picLocks noChangeAspect="1"/>
          </p:cNvPicPr>
          <p:nvPr/>
        </p:nvPicPr>
        <p:blipFill>
          <a:blip r:embed="rId3"/>
          <a:stretch>
            <a:fillRect/>
          </a:stretch>
        </p:blipFill>
        <p:spPr>
          <a:xfrm>
            <a:off x="10915968" y="222739"/>
            <a:ext cx="1105404" cy="240640"/>
          </a:xfrm>
          <a:prstGeom prst="rect">
            <a:avLst/>
          </a:prstGeom>
        </p:spPr>
      </p:pic>
      <p:sp>
        <p:nvSpPr>
          <p:cNvPr id="4" name="TextBox 3">
            <a:extLst>
              <a:ext uri="{FF2B5EF4-FFF2-40B4-BE49-F238E27FC236}">
                <a16:creationId xmlns:a16="http://schemas.microsoft.com/office/drawing/2014/main" id="{9419992F-7245-4759-9983-1CADE015506C}"/>
              </a:ext>
            </a:extLst>
          </p:cNvPr>
          <p:cNvSpPr txBox="1"/>
          <p:nvPr/>
        </p:nvSpPr>
        <p:spPr>
          <a:xfrm>
            <a:off x="136799" y="175700"/>
            <a:ext cx="10008098" cy="830997"/>
          </a:xfrm>
          <a:prstGeom prst="rect">
            <a:avLst/>
          </a:prstGeom>
          <a:noFill/>
        </p:spPr>
        <p:txBody>
          <a:bodyPr wrap="square" lIns="91440" tIns="45720" rIns="91440" bIns="45720" anchor="t">
            <a:spAutoFit/>
          </a:bodyPr>
          <a:lstStyle/>
          <a:p>
            <a:endParaRPr lang="en-US" sz="2400" b="1">
              <a:latin typeface="Aptos"/>
              <a:ea typeface="Calibri" panose="020F0502020204030204" pitchFamily="34" charset="0"/>
              <a:cs typeface="Arial" panose="020B0604020202020204" pitchFamily="34" charset="0"/>
            </a:endParaRPr>
          </a:p>
          <a:p>
            <a:r>
              <a:rPr lang="en-US" sz="2400" b="1">
                <a:latin typeface="Aptos"/>
                <a:ea typeface="Calibri"/>
                <a:cs typeface="Arial"/>
              </a:rPr>
              <a:t>ASCENT Burundi Components and Results</a:t>
            </a:r>
          </a:p>
        </p:txBody>
      </p:sp>
      <p:sp>
        <p:nvSpPr>
          <p:cNvPr id="29" name="Rechteck: abgerundete Ecken 7">
            <a:extLst>
              <a:ext uri="{FF2B5EF4-FFF2-40B4-BE49-F238E27FC236}">
                <a16:creationId xmlns:a16="http://schemas.microsoft.com/office/drawing/2014/main" id="{4C3BFC8E-C6B7-58AD-1E27-3A27C694BA36}"/>
              </a:ext>
            </a:extLst>
          </p:cNvPr>
          <p:cNvSpPr/>
          <p:nvPr/>
        </p:nvSpPr>
        <p:spPr>
          <a:xfrm>
            <a:off x="461278" y="1411763"/>
            <a:ext cx="8281272" cy="335095"/>
          </a:xfrm>
          <a:prstGeom prst="roundRect">
            <a:avLst>
              <a:gd name="adj" fmla="val 0"/>
            </a:avLst>
          </a:prstGeom>
          <a:solidFill>
            <a:schemeClr val="accent1">
              <a:lumMod val="20000"/>
              <a:lumOff val="80000"/>
              <a:alpha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b="1">
                <a:solidFill>
                  <a:schemeClr val="tx1"/>
                </a:solidFill>
                <a:effectLst/>
                <a:latin typeface="Aptos"/>
                <a:ea typeface="Calibri" panose="020F0502020204030204" pitchFamily="34" charset="0"/>
                <a:cs typeface="Arial" panose="020B0604020202020204" pitchFamily="34" charset="0"/>
              </a:rPr>
              <a:t>Pillars and Components</a:t>
            </a:r>
          </a:p>
        </p:txBody>
      </p:sp>
      <p:sp>
        <p:nvSpPr>
          <p:cNvPr id="52" name="Rechteck: abgerundete Ecken 7">
            <a:extLst>
              <a:ext uri="{FF2B5EF4-FFF2-40B4-BE49-F238E27FC236}">
                <a16:creationId xmlns:a16="http://schemas.microsoft.com/office/drawing/2014/main" id="{07A85F12-1962-00EF-184A-ED2CCCCDCFD3}"/>
              </a:ext>
            </a:extLst>
          </p:cNvPr>
          <p:cNvSpPr/>
          <p:nvPr/>
        </p:nvSpPr>
        <p:spPr>
          <a:xfrm>
            <a:off x="8944343" y="1406060"/>
            <a:ext cx="2689272" cy="310095"/>
          </a:xfrm>
          <a:prstGeom prst="roundRect">
            <a:avLst>
              <a:gd name="adj" fmla="val 0"/>
            </a:avLst>
          </a:prstGeom>
          <a:solidFill>
            <a:schemeClr val="accent6">
              <a:lumMod val="20000"/>
              <a:lumOff val="80000"/>
              <a:alpha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b="1">
                <a:solidFill>
                  <a:schemeClr val="tx1"/>
                </a:solidFill>
                <a:effectLst/>
                <a:latin typeface="Aptos"/>
                <a:ea typeface="Calibri" panose="020F0502020204030204" pitchFamily="34" charset="0"/>
                <a:cs typeface="Arial" panose="020B0604020202020204" pitchFamily="34" charset="0"/>
              </a:rPr>
              <a:t>Outputs</a:t>
            </a:r>
          </a:p>
        </p:txBody>
      </p:sp>
      <p:sp>
        <p:nvSpPr>
          <p:cNvPr id="53" name="Rechteck: abgerundete Ecken 7">
            <a:extLst>
              <a:ext uri="{FF2B5EF4-FFF2-40B4-BE49-F238E27FC236}">
                <a16:creationId xmlns:a16="http://schemas.microsoft.com/office/drawing/2014/main" id="{C514C94D-99B8-FDE9-F69D-F075D9D9ECEC}"/>
              </a:ext>
            </a:extLst>
          </p:cNvPr>
          <p:cNvSpPr/>
          <p:nvPr/>
        </p:nvSpPr>
        <p:spPr>
          <a:xfrm>
            <a:off x="465733" y="1865360"/>
            <a:ext cx="1729517" cy="1030135"/>
          </a:xfrm>
          <a:prstGeom prst="roundRect">
            <a:avLst>
              <a:gd name="adj" fmla="val 0"/>
            </a:avLst>
          </a:prstGeom>
          <a:solidFill>
            <a:schemeClr val="accent1">
              <a:lumMod val="60000"/>
              <a:lumOff val="40000"/>
              <a:alpha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b="1">
                <a:solidFill>
                  <a:schemeClr val="tx1"/>
                </a:solidFill>
                <a:latin typeface="Aptos"/>
                <a:ea typeface="Calibri" panose="020F0502020204030204" pitchFamily="34" charset="0"/>
                <a:cs typeface="Arial" panose="020B0604020202020204" pitchFamily="34" charset="0"/>
              </a:rPr>
              <a:t>Pillar 1:</a:t>
            </a:r>
          </a:p>
          <a:p>
            <a:pPr algn="ctr"/>
            <a:r>
              <a:rPr lang="en-US" sz="1600" b="1">
                <a:solidFill>
                  <a:schemeClr val="tx1"/>
                </a:solidFill>
                <a:latin typeface="Aptos"/>
                <a:ea typeface="Calibri" panose="020F0502020204030204" pitchFamily="34" charset="0"/>
                <a:cs typeface="Arial" panose="020B0604020202020204" pitchFamily="34" charset="0"/>
              </a:rPr>
              <a:t> Platform to Accelerate Energy Access </a:t>
            </a:r>
          </a:p>
        </p:txBody>
      </p:sp>
      <p:sp>
        <p:nvSpPr>
          <p:cNvPr id="54" name="Rechteck: abgerundete Ecken 7">
            <a:extLst>
              <a:ext uri="{FF2B5EF4-FFF2-40B4-BE49-F238E27FC236}">
                <a16:creationId xmlns:a16="http://schemas.microsoft.com/office/drawing/2014/main" id="{AC35FA12-F1B8-234F-601A-9FF052944EC6}"/>
              </a:ext>
            </a:extLst>
          </p:cNvPr>
          <p:cNvSpPr/>
          <p:nvPr/>
        </p:nvSpPr>
        <p:spPr>
          <a:xfrm>
            <a:off x="475011" y="2990088"/>
            <a:ext cx="1729517" cy="2489738"/>
          </a:xfrm>
          <a:prstGeom prst="roundRect">
            <a:avLst>
              <a:gd name="adj" fmla="val 0"/>
            </a:avLst>
          </a:prstGeom>
          <a:solidFill>
            <a:schemeClr val="accent1">
              <a:lumMod val="60000"/>
              <a:lumOff val="40000"/>
              <a:alpha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b="1">
                <a:solidFill>
                  <a:schemeClr val="tx1"/>
                </a:solidFill>
                <a:latin typeface="Aptos"/>
                <a:ea typeface="Calibri" panose="020F0502020204030204" pitchFamily="34" charset="0"/>
                <a:cs typeface="Arial" panose="020B0604020202020204" pitchFamily="34" charset="0"/>
              </a:rPr>
              <a:t>Pillar 2: </a:t>
            </a:r>
          </a:p>
          <a:p>
            <a:pPr algn="ctr"/>
            <a:r>
              <a:rPr lang="en-US" sz="1600" b="1">
                <a:solidFill>
                  <a:schemeClr val="tx1"/>
                </a:solidFill>
                <a:latin typeface="Aptos"/>
                <a:ea typeface="Calibri" panose="020F0502020204030204" pitchFamily="34" charset="0"/>
                <a:cs typeface="Arial" panose="020B0604020202020204" pitchFamily="34" charset="0"/>
              </a:rPr>
              <a:t>Expanding Grid Electrification </a:t>
            </a:r>
          </a:p>
        </p:txBody>
      </p:sp>
      <p:sp>
        <p:nvSpPr>
          <p:cNvPr id="55" name="Rechteck: abgerundete Ecken 7">
            <a:extLst>
              <a:ext uri="{FF2B5EF4-FFF2-40B4-BE49-F238E27FC236}">
                <a16:creationId xmlns:a16="http://schemas.microsoft.com/office/drawing/2014/main" id="{DAC0545C-267E-7AD5-D64F-6BF8CE96693A}"/>
              </a:ext>
            </a:extLst>
          </p:cNvPr>
          <p:cNvSpPr/>
          <p:nvPr/>
        </p:nvSpPr>
        <p:spPr>
          <a:xfrm>
            <a:off x="475011" y="5544132"/>
            <a:ext cx="1729517" cy="1134061"/>
          </a:xfrm>
          <a:prstGeom prst="roundRect">
            <a:avLst>
              <a:gd name="adj" fmla="val 0"/>
            </a:avLst>
          </a:prstGeom>
          <a:solidFill>
            <a:schemeClr val="accent1">
              <a:lumMod val="60000"/>
              <a:lumOff val="40000"/>
              <a:alpha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b="1">
                <a:solidFill>
                  <a:schemeClr val="tx1"/>
                </a:solidFill>
                <a:latin typeface="Aptos"/>
                <a:ea typeface="Calibri" panose="020F0502020204030204" pitchFamily="34" charset="0"/>
                <a:cs typeface="Arial" panose="020B0604020202020204" pitchFamily="34" charset="0"/>
              </a:rPr>
              <a:t>Pillar 3: </a:t>
            </a:r>
          </a:p>
          <a:p>
            <a:pPr algn="ctr"/>
            <a:r>
              <a:rPr lang="en-US" sz="1600" b="1">
                <a:solidFill>
                  <a:schemeClr val="tx1"/>
                </a:solidFill>
                <a:latin typeface="Aptos"/>
                <a:ea typeface="Calibri" panose="020F0502020204030204" pitchFamily="34" charset="0"/>
                <a:cs typeface="Arial" panose="020B0604020202020204" pitchFamily="34" charset="0"/>
              </a:rPr>
              <a:t>Scaling Distributed Renewables and Clean Cooking </a:t>
            </a:r>
          </a:p>
        </p:txBody>
      </p:sp>
      <p:sp>
        <p:nvSpPr>
          <p:cNvPr id="57" name="Rechteck: abgerundete Ecken 7">
            <a:extLst>
              <a:ext uri="{FF2B5EF4-FFF2-40B4-BE49-F238E27FC236}">
                <a16:creationId xmlns:a16="http://schemas.microsoft.com/office/drawing/2014/main" id="{AC7FEA4B-0434-059C-6482-EAEF83167C3D}"/>
              </a:ext>
            </a:extLst>
          </p:cNvPr>
          <p:cNvSpPr/>
          <p:nvPr/>
        </p:nvSpPr>
        <p:spPr>
          <a:xfrm>
            <a:off x="2184517" y="1865360"/>
            <a:ext cx="6559634" cy="1030135"/>
          </a:xfrm>
          <a:prstGeom prst="roundRect">
            <a:avLst>
              <a:gd name="adj" fmla="val 0"/>
            </a:avLst>
          </a:prstGeom>
          <a:solidFill>
            <a:schemeClr val="accent1">
              <a:lumMod val="20000"/>
              <a:lumOff val="80000"/>
              <a:alpha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US" sz="1600" u="sng">
                <a:solidFill>
                  <a:schemeClr val="tx1"/>
                </a:solidFill>
                <a:latin typeface="Aptos"/>
                <a:ea typeface="Calibri"/>
                <a:cs typeface="Arial"/>
              </a:rPr>
              <a:t>Component 4 ASCENT Burundi:</a:t>
            </a:r>
          </a:p>
          <a:p>
            <a:r>
              <a:rPr lang="en-US" sz="1600">
                <a:solidFill>
                  <a:schemeClr val="tx1"/>
                </a:solidFill>
                <a:latin typeface="Aptos"/>
                <a:ea typeface="Calibri"/>
                <a:cs typeface="Arial"/>
              </a:rPr>
              <a:t>Power sector sustainability</a:t>
            </a:r>
            <a:endParaRPr lang="en-US"/>
          </a:p>
        </p:txBody>
      </p:sp>
      <p:sp>
        <p:nvSpPr>
          <p:cNvPr id="58" name="Rechteck: abgerundete Ecken 7">
            <a:extLst>
              <a:ext uri="{FF2B5EF4-FFF2-40B4-BE49-F238E27FC236}">
                <a16:creationId xmlns:a16="http://schemas.microsoft.com/office/drawing/2014/main" id="{8845D3E0-0B2B-5F86-B778-FBBCE0A98977}"/>
              </a:ext>
            </a:extLst>
          </p:cNvPr>
          <p:cNvSpPr/>
          <p:nvPr/>
        </p:nvSpPr>
        <p:spPr>
          <a:xfrm>
            <a:off x="2184518" y="2994196"/>
            <a:ext cx="6559633" cy="2489738"/>
          </a:xfrm>
          <a:prstGeom prst="roundRect">
            <a:avLst>
              <a:gd name="adj" fmla="val 0"/>
            </a:avLst>
          </a:prstGeom>
          <a:solidFill>
            <a:schemeClr val="accent1">
              <a:lumMod val="20000"/>
              <a:lumOff val="80000"/>
              <a:alpha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US" sz="1600" u="sng">
                <a:solidFill>
                  <a:schemeClr val="tx1"/>
                </a:solidFill>
                <a:latin typeface="Aptos"/>
                <a:ea typeface="Calibri"/>
                <a:cs typeface="Arial"/>
              </a:rPr>
              <a:t>Component 1 ASCENT Burundi:</a:t>
            </a:r>
            <a:endParaRPr lang="en-US" sz="1600">
              <a:solidFill>
                <a:schemeClr val="tx1"/>
              </a:solidFill>
              <a:latin typeface="Aptos"/>
              <a:ea typeface="Calibri"/>
              <a:cs typeface="Arial"/>
            </a:endParaRPr>
          </a:p>
          <a:p>
            <a:r>
              <a:rPr lang="en-US" sz="1600">
                <a:solidFill>
                  <a:schemeClr val="tx1"/>
                </a:solidFill>
                <a:latin typeface="Aptos"/>
                <a:ea typeface="Calibri"/>
                <a:cs typeface="Arial"/>
              </a:rPr>
              <a:t>Network reinforcement outside of Bujumbura</a:t>
            </a:r>
          </a:p>
          <a:p>
            <a:endParaRPr lang="en-US" sz="1600">
              <a:solidFill>
                <a:schemeClr val="tx1"/>
              </a:solidFill>
              <a:latin typeface="Aptos"/>
              <a:ea typeface="Calibri"/>
              <a:cs typeface="Arial"/>
            </a:endParaRPr>
          </a:p>
          <a:p>
            <a:r>
              <a:rPr lang="en-US" b="1" u="sng">
                <a:solidFill>
                  <a:schemeClr val="tx1"/>
                </a:solidFill>
                <a:latin typeface="Aptos"/>
                <a:ea typeface="Calibri"/>
                <a:cs typeface="Arial"/>
              </a:rPr>
              <a:t>Component 2 ASCENT Burundi:</a:t>
            </a:r>
            <a:endParaRPr lang="en-US" b="1">
              <a:solidFill>
                <a:schemeClr val="tx1"/>
              </a:solidFill>
              <a:latin typeface="Aptos"/>
              <a:ea typeface="Calibri"/>
              <a:cs typeface="Arial"/>
            </a:endParaRPr>
          </a:p>
          <a:p>
            <a:r>
              <a:rPr lang="en-US" b="1">
                <a:solidFill>
                  <a:schemeClr val="tx1"/>
                </a:solidFill>
                <a:latin typeface="Aptos"/>
                <a:ea typeface="Calibri"/>
                <a:cs typeface="Arial"/>
              </a:rPr>
              <a:t>Rehabilitation, densification, modernization, and extension of distribution network in Bujumbura and surrounding areas</a:t>
            </a:r>
          </a:p>
          <a:p>
            <a:endParaRPr lang="en-US" b="1">
              <a:solidFill>
                <a:schemeClr val="tx1"/>
              </a:solidFill>
              <a:latin typeface="Aptos"/>
              <a:ea typeface="Calibri"/>
              <a:cs typeface="Arial"/>
            </a:endParaRPr>
          </a:p>
          <a:p>
            <a:r>
              <a:rPr lang="en-US" b="1" u="sng">
                <a:solidFill>
                  <a:schemeClr val="tx1"/>
                </a:solidFill>
                <a:latin typeface="Aptos"/>
                <a:ea typeface="Calibri"/>
                <a:cs typeface="Arial"/>
              </a:rPr>
              <a:t>Component 3 ASCENT Burundi: </a:t>
            </a:r>
          </a:p>
          <a:p>
            <a:r>
              <a:rPr lang="en-US" b="1">
                <a:solidFill>
                  <a:schemeClr val="tx1"/>
                </a:solidFill>
                <a:latin typeface="Aptos"/>
                <a:ea typeface="Calibri"/>
                <a:cs typeface="Arial"/>
              </a:rPr>
              <a:t>Private sector distribution project</a:t>
            </a:r>
          </a:p>
        </p:txBody>
      </p:sp>
      <p:sp>
        <p:nvSpPr>
          <p:cNvPr id="61" name="Isosceles Triangle 5">
            <a:extLst>
              <a:ext uri="{FF2B5EF4-FFF2-40B4-BE49-F238E27FC236}">
                <a16:creationId xmlns:a16="http://schemas.microsoft.com/office/drawing/2014/main" id="{26E43ABF-7976-ECC8-97B0-34F2EE01571C}"/>
              </a:ext>
            </a:extLst>
          </p:cNvPr>
          <p:cNvSpPr/>
          <p:nvPr/>
        </p:nvSpPr>
        <p:spPr>
          <a:xfrm rot="5400000">
            <a:off x="8652759" y="1491021"/>
            <a:ext cx="331986" cy="183531"/>
          </a:xfrm>
          <a:prstGeom prst="triangle">
            <a:avLst>
              <a:gd name="adj" fmla="val 47591"/>
            </a:avLst>
          </a:prstGeom>
          <a:solidFill>
            <a:schemeClr val="bg1">
              <a:lumMod val="85000"/>
              <a:alpha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b="1">
              <a:solidFill>
                <a:schemeClr val="tx1"/>
              </a:solidFill>
              <a:latin typeface="Aptos"/>
              <a:ea typeface="Calibri" panose="020F0502020204030204" pitchFamily="34" charset="0"/>
              <a:cs typeface="Arial" panose="020B0604020202020204" pitchFamily="34" charset="0"/>
            </a:endParaRPr>
          </a:p>
        </p:txBody>
      </p:sp>
      <p:sp>
        <p:nvSpPr>
          <p:cNvPr id="65" name="Rechteck: abgerundete Ecken 7">
            <a:extLst>
              <a:ext uri="{FF2B5EF4-FFF2-40B4-BE49-F238E27FC236}">
                <a16:creationId xmlns:a16="http://schemas.microsoft.com/office/drawing/2014/main" id="{832742E6-0CBF-D800-7316-11D091D0BFBB}"/>
              </a:ext>
            </a:extLst>
          </p:cNvPr>
          <p:cNvSpPr/>
          <p:nvPr/>
        </p:nvSpPr>
        <p:spPr>
          <a:xfrm>
            <a:off x="8933608" y="1865360"/>
            <a:ext cx="2700006" cy="4812834"/>
          </a:xfrm>
          <a:prstGeom prst="roundRect">
            <a:avLst>
              <a:gd name="adj" fmla="val 0"/>
            </a:avLst>
          </a:prstGeom>
          <a:solidFill>
            <a:schemeClr val="accent6">
              <a:lumMod val="20000"/>
              <a:lumOff val="80000"/>
              <a:alpha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US" sz="1600" b="1">
                <a:solidFill>
                  <a:schemeClr val="tx1"/>
                </a:solidFill>
                <a:latin typeface="Aptos"/>
                <a:ea typeface="Calibri"/>
                <a:cs typeface="Arial"/>
              </a:rPr>
              <a:t>900,000 people provided with electricity</a:t>
            </a:r>
          </a:p>
        </p:txBody>
      </p:sp>
      <p:sp>
        <p:nvSpPr>
          <p:cNvPr id="69" name="Isosceles Triangle 5">
            <a:extLst>
              <a:ext uri="{FF2B5EF4-FFF2-40B4-BE49-F238E27FC236}">
                <a16:creationId xmlns:a16="http://schemas.microsoft.com/office/drawing/2014/main" id="{D56D5094-72C2-0828-3360-C22C9FA190F8}"/>
              </a:ext>
            </a:extLst>
          </p:cNvPr>
          <p:cNvSpPr/>
          <p:nvPr/>
        </p:nvSpPr>
        <p:spPr>
          <a:xfrm rot="5400000">
            <a:off x="8316211" y="2268598"/>
            <a:ext cx="1016602" cy="194263"/>
          </a:xfrm>
          <a:prstGeom prst="triangle">
            <a:avLst>
              <a:gd name="adj" fmla="val 47591"/>
            </a:avLst>
          </a:prstGeom>
          <a:solidFill>
            <a:schemeClr val="bg1">
              <a:lumMod val="85000"/>
              <a:alpha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b="1">
              <a:solidFill>
                <a:schemeClr val="tx1"/>
              </a:solidFill>
              <a:latin typeface="Aptos"/>
              <a:ea typeface="Calibri" panose="020F0502020204030204" pitchFamily="34" charset="0"/>
              <a:cs typeface="Arial" panose="020B0604020202020204" pitchFamily="34" charset="0"/>
            </a:endParaRPr>
          </a:p>
        </p:txBody>
      </p:sp>
      <p:sp>
        <p:nvSpPr>
          <p:cNvPr id="70" name="Isosceles Triangle 5">
            <a:extLst>
              <a:ext uri="{FF2B5EF4-FFF2-40B4-BE49-F238E27FC236}">
                <a16:creationId xmlns:a16="http://schemas.microsoft.com/office/drawing/2014/main" id="{ADDFD6B1-3609-1130-7DEC-00AC4F80AF3B}"/>
              </a:ext>
            </a:extLst>
          </p:cNvPr>
          <p:cNvSpPr/>
          <p:nvPr/>
        </p:nvSpPr>
        <p:spPr>
          <a:xfrm rot="5400000">
            <a:off x="7586409" y="4113467"/>
            <a:ext cx="2486937" cy="183530"/>
          </a:xfrm>
          <a:prstGeom prst="triangle">
            <a:avLst>
              <a:gd name="adj" fmla="val 47591"/>
            </a:avLst>
          </a:prstGeom>
          <a:solidFill>
            <a:schemeClr val="bg1">
              <a:lumMod val="85000"/>
              <a:alpha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b="1">
              <a:solidFill>
                <a:schemeClr val="tx1"/>
              </a:solidFill>
              <a:latin typeface="Aptos"/>
              <a:ea typeface="Calibri" panose="020F0502020204030204" pitchFamily="34" charset="0"/>
              <a:cs typeface="Arial" panose="020B0604020202020204" pitchFamily="34" charset="0"/>
            </a:endParaRPr>
          </a:p>
        </p:txBody>
      </p:sp>
      <p:sp>
        <p:nvSpPr>
          <p:cNvPr id="71" name="Isosceles Triangle 5">
            <a:extLst>
              <a:ext uri="{FF2B5EF4-FFF2-40B4-BE49-F238E27FC236}">
                <a16:creationId xmlns:a16="http://schemas.microsoft.com/office/drawing/2014/main" id="{2698D71F-F704-3272-31CC-1BC543791C17}"/>
              </a:ext>
            </a:extLst>
          </p:cNvPr>
          <p:cNvSpPr/>
          <p:nvPr/>
        </p:nvSpPr>
        <p:spPr>
          <a:xfrm rot="5400000">
            <a:off x="8271875" y="5994340"/>
            <a:ext cx="1121404" cy="226460"/>
          </a:xfrm>
          <a:prstGeom prst="triangle">
            <a:avLst>
              <a:gd name="adj" fmla="val 47591"/>
            </a:avLst>
          </a:prstGeom>
          <a:solidFill>
            <a:schemeClr val="bg1">
              <a:lumMod val="85000"/>
              <a:alpha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b="1">
              <a:solidFill>
                <a:schemeClr val="tx1"/>
              </a:solidFill>
              <a:latin typeface="Aptos"/>
              <a:ea typeface="Calibri" panose="020F0502020204030204" pitchFamily="34" charset="0"/>
              <a:cs typeface="Arial" panose="020B0604020202020204" pitchFamily="34" charset="0"/>
            </a:endParaRPr>
          </a:p>
        </p:txBody>
      </p:sp>
      <p:sp>
        <p:nvSpPr>
          <p:cNvPr id="2" name="TextBox 1">
            <a:extLst>
              <a:ext uri="{FF2B5EF4-FFF2-40B4-BE49-F238E27FC236}">
                <a16:creationId xmlns:a16="http://schemas.microsoft.com/office/drawing/2014/main" id="{A53A75DA-64AD-3CEE-2635-9D9D9AE2697B}"/>
              </a:ext>
            </a:extLst>
          </p:cNvPr>
          <p:cNvSpPr txBox="1"/>
          <p:nvPr/>
        </p:nvSpPr>
        <p:spPr>
          <a:xfrm>
            <a:off x="11004227" y="502724"/>
            <a:ext cx="1050974" cy="338554"/>
          </a:xfrm>
          <a:prstGeom prst="rect">
            <a:avLst/>
          </a:prstGeom>
          <a:noFill/>
        </p:spPr>
        <p:txBody>
          <a:bodyPr wrap="square">
            <a:spAutoFit/>
          </a:bodyPr>
          <a:lstStyle/>
          <a:p>
            <a:r>
              <a:rPr lang="en-US" sz="1600" b="1">
                <a:solidFill>
                  <a:srgbClr val="33AFE1"/>
                </a:solidFill>
                <a:latin typeface="Aptos Narrow"/>
                <a:ea typeface="Calibri" panose="020F0502020204030204" pitchFamily="34" charset="0"/>
                <a:cs typeface="Arial" panose="020B0604020202020204" pitchFamily="34" charset="0"/>
              </a:rPr>
              <a:t>Approved</a:t>
            </a:r>
          </a:p>
        </p:txBody>
      </p:sp>
      <p:pic>
        <p:nvPicPr>
          <p:cNvPr id="5" name="Picture 8" descr="Flag of Burundi | Meaning, Colors &amp; History | Britannica">
            <a:extLst>
              <a:ext uri="{FF2B5EF4-FFF2-40B4-BE49-F238E27FC236}">
                <a16:creationId xmlns:a16="http://schemas.microsoft.com/office/drawing/2014/main" id="{3FECD04E-508C-2334-990D-9146558901D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77680" y="191369"/>
            <a:ext cx="1602107" cy="9612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7736516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24CCC0-BAA7-4031-F5C8-1A3C2077B6BE}"/>
            </a:ext>
          </a:extLst>
        </p:cNvPr>
        <p:cNvGrpSpPr/>
        <p:nvPr/>
      </p:nvGrpSpPr>
      <p:grpSpPr>
        <a:xfrm>
          <a:off x="0" y="0"/>
          <a:ext cx="0" cy="0"/>
          <a:chOff x="0" y="0"/>
          <a:chExt cx="0" cy="0"/>
        </a:xfrm>
      </p:grpSpPr>
      <p:sp>
        <p:nvSpPr>
          <p:cNvPr id="59" name="Rechteck: abgerundete Ecken 7">
            <a:extLst>
              <a:ext uri="{FF2B5EF4-FFF2-40B4-BE49-F238E27FC236}">
                <a16:creationId xmlns:a16="http://schemas.microsoft.com/office/drawing/2014/main" id="{B5B51F1D-FEAD-BA2D-DFF5-666FB5D390B9}"/>
              </a:ext>
            </a:extLst>
          </p:cNvPr>
          <p:cNvSpPr/>
          <p:nvPr/>
        </p:nvSpPr>
        <p:spPr>
          <a:xfrm>
            <a:off x="2184517" y="4668182"/>
            <a:ext cx="6559632" cy="1491628"/>
          </a:xfrm>
          <a:prstGeom prst="roundRect">
            <a:avLst>
              <a:gd name="adj" fmla="val 0"/>
            </a:avLst>
          </a:prstGeom>
          <a:solidFill>
            <a:schemeClr val="accent1">
              <a:lumMod val="20000"/>
              <a:lumOff val="80000"/>
              <a:alpha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US" b="1" u="sng">
                <a:solidFill>
                  <a:schemeClr val="tx1"/>
                </a:solidFill>
                <a:latin typeface="Aptos"/>
                <a:ea typeface="Calibri"/>
                <a:cs typeface="Arial"/>
              </a:rPr>
              <a:t>Component 2:</a:t>
            </a:r>
            <a:endParaRPr lang="en-US" b="1">
              <a:solidFill>
                <a:schemeClr val="tx1"/>
              </a:solidFill>
              <a:latin typeface="Aptos"/>
              <a:ea typeface="Calibri"/>
              <a:cs typeface="Arial"/>
            </a:endParaRPr>
          </a:p>
          <a:p>
            <a:r>
              <a:rPr lang="en-US" b="1">
                <a:solidFill>
                  <a:schemeClr val="tx1"/>
                </a:solidFill>
                <a:latin typeface="Aptos"/>
                <a:ea typeface="Calibri"/>
                <a:cs typeface="Arial"/>
              </a:rPr>
              <a:t>Increasing off-grid access to electricity</a:t>
            </a:r>
          </a:p>
        </p:txBody>
      </p:sp>
      <p:sp>
        <p:nvSpPr>
          <p:cNvPr id="21" name="Rechteck: abgerundete Ecken 20">
            <a:extLst>
              <a:ext uri="{FF2B5EF4-FFF2-40B4-BE49-F238E27FC236}">
                <a16:creationId xmlns:a16="http://schemas.microsoft.com/office/drawing/2014/main" id="{AACC77B2-F0B5-BF9D-834F-EFD0BE138F24}"/>
              </a:ext>
            </a:extLst>
          </p:cNvPr>
          <p:cNvSpPr/>
          <p:nvPr/>
        </p:nvSpPr>
        <p:spPr>
          <a:xfrm>
            <a:off x="213172" y="1092034"/>
            <a:ext cx="2019889" cy="62063"/>
          </a:xfrm>
          <a:prstGeom prst="roundRect">
            <a:avLst/>
          </a:prstGeom>
          <a:solidFill>
            <a:srgbClr val="1AA4E1"/>
          </a:solid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000">
              <a:latin typeface="Aptos"/>
            </a:endParaRPr>
          </a:p>
        </p:txBody>
      </p:sp>
      <p:pic>
        <p:nvPicPr>
          <p:cNvPr id="3" name="Grafik 30">
            <a:extLst>
              <a:ext uri="{FF2B5EF4-FFF2-40B4-BE49-F238E27FC236}">
                <a16:creationId xmlns:a16="http://schemas.microsoft.com/office/drawing/2014/main" id="{C4E62B2E-1738-B3AE-7DEE-9F53008EEC4E}"/>
              </a:ext>
            </a:extLst>
          </p:cNvPr>
          <p:cNvPicPr>
            <a:picLocks noChangeAspect="1"/>
          </p:cNvPicPr>
          <p:nvPr/>
        </p:nvPicPr>
        <p:blipFill>
          <a:blip r:embed="rId3"/>
          <a:stretch>
            <a:fillRect/>
          </a:stretch>
        </p:blipFill>
        <p:spPr>
          <a:xfrm>
            <a:off x="10915968" y="222739"/>
            <a:ext cx="1105404" cy="240640"/>
          </a:xfrm>
          <a:prstGeom prst="rect">
            <a:avLst/>
          </a:prstGeom>
        </p:spPr>
      </p:pic>
      <p:sp>
        <p:nvSpPr>
          <p:cNvPr id="4" name="TextBox 3">
            <a:extLst>
              <a:ext uri="{FF2B5EF4-FFF2-40B4-BE49-F238E27FC236}">
                <a16:creationId xmlns:a16="http://schemas.microsoft.com/office/drawing/2014/main" id="{249E1C8F-527C-86D7-D83F-AA0504BE9554}"/>
              </a:ext>
            </a:extLst>
          </p:cNvPr>
          <p:cNvSpPr txBox="1"/>
          <p:nvPr/>
        </p:nvSpPr>
        <p:spPr>
          <a:xfrm>
            <a:off x="136799" y="175700"/>
            <a:ext cx="10008098" cy="830997"/>
          </a:xfrm>
          <a:prstGeom prst="rect">
            <a:avLst/>
          </a:prstGeom>
          <a:noFill/>
        </p:spPr>
        <p:txBody>
          <a:bodyPr wrap="square" lIns="91440" tIns="45720" rIns="91440" bIns="45720" anchor="t">
            <a:spAutoFit/>
          </a:bodyPr>
          <a:lstStyle/>
          <a:p>
            <a:endParaRPr lang="en-US" sz="2400" b="1">
              <a:latin typeface="Aptos"/>
              <a:ea typeface="Calibri" panose="020F0502020204030204" pitchFamily="34" charset="0"/>
              <a:cs typeface="Arial" panose="020B0604020202020204" pitchFamily="34" charset="0"/>
            </a:endParaRPr>
          </a:p>
          <a:p>
            <a:r>
              <a:rPr lang="en-US" sz="2400" b="1">
                <a:latin typeface="Aptos"/>
                <a:ea typeface="Calibri"/>
                <a:cs typeface="Arial"/>
              </a:rPr>
              <a:t>ASCENT Ethiopia Components and Results</a:t>
            </a:r>
          </a:p>
        </p:txBody>
      </p:sp>
      <p:sp>
        <p:nvSpPr>
          <p:cNvPr id="29" name="Rechteck: abgerundete Ecken 7">
            <a:extLst>
              <a:ext uri="{FF2B5EF4-FFF2-40B4-BE49-F238E27FC236}">
                <a16:creationId xmlns:a16="http://schemas.microsoft.com/office/drawing/2014/main" id="{78014BE0-3E25-E122-F7D3-DE4128416EF9}"/>
              </a:ext>
            </a:extLst>
          </p:cNvPr>
          <p:cNvSpPr/>
          <p:nvPr/>
        </p:nvSpPr>
        <p:spPr>
          <a:xfrm>
            <a:off x="461278" y="1411763"/>
            <a:ext cx="8281272" cy="335095"/>
          </a:xfrm>
          <a:prstGeom prst="roundRect">
            <a:avLst>
              <a:gd name="adj" fmla="val 0"/>
            </a:avLst>
          </a:prstGeom>
          <a:solidFill>
            <a:schemeClr val="accent1">
              <a:lumMod val="20000"/>
              <a:lumOff val="80000"/>
              <a:alpha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b="1">
                <a:solidFill>
                  <a:schemeClr val="tx1"/>
                </a:solidFill>
                <a:effectLst/>
                <a:latin typeface="Aptos"/>
                <a:ea typeface="Calibri" panose="020F0502020204030204" pitchFamily="34" charset="0"/>
                <a:cs typeface="Arial" panose="020B0604020202020204" pitchFamily="34" charset="0"/>
              </a:rPr>
              <a:t>Pillars and Components</a:t>
            </a:r>
          </a:p>
        </p:txBody>
      </p:sp>
      <p:sp>
        <p:nvSpPr>
          <p:cNvPr id="52" name="Rechteck: abgerundete Ecken 7">
            <a:extLst>
              <a:ext uri="{FF2B5EF4-FFF2-40B4-BE49-F238E27FC236}">
                <a16:creationId xmlns:a16="http://schemas.microsoft.com/office/drawing/2014/main" id="{9D6BDEBD-0761-9A29-3078-911677C9BC7C}"/>
              </a:ext>
            </a:extLst>
          </p:cNvPr>
          <p:cNvSpPr/>
          <p:nvPr/>
        </p:nvSpPr>
        <p:spPr>
          <a:xfrm>
            <a:off x="8944343" y="1406060"/>
            <a:ext cx="2689272" cy="310095"/>
          </a:xfrm>
          <a:prstGeom prst="roundRect">
            <a:avLst>
              <a:gd name="adj" fmla="val 0"/>
            </a:avLst>
          </a:prstGeom>
          <a:solidFill>
            <a:schemeClr val="accent6">
              <a:lumMod val="20000"/>
              <a:lumOff val="80000"/>
              <a:alpha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b="1">
                <a:solidFill>
                  <a:schemeClr val="tx1"/>
                </a:solidFill>
                <a:effectLst/>
                <a:latin typeface="Aptos"/>
                <a:ea typeface="Calibri" panose="020F0502020204030204" pitchFamily="34" charset="0"/>
                <a:cs typeface="Arial" panose="020B0604020202020204" pitchFamily="34" charset="0"/>
              </a:rPr>
              <a:t>Outputs</a:t>
            </a:r>
          </a:p>
        </p:txBody>
      </p:sp>
      <p:sp>
        <p:nvSpPr>
          <p:cNvPr id="53" name="Rechteck: abgerundete Ecken 7">
            <a:extLst>
              <a:ext uri="{FF2B5EF4-FFF2-40B4-BE49-F238E27FC236}">
                <a16:creationId xmlns:a16="http://schemas.microsoft.com/office/drawing/2014/main" id="{1218A4E1-2B14-6037-6B7E-DAEDD7725C88}"/>
              </a:ext>
            </a:extLst>
          </p:cNvPr>
          <p:cNvSpPr/>
          <p:nvPr/>
        </p:nvSpPr>
        <p:spPr>
          <a:xfrm>
            <a:off x="465733" y="1865360"/>
            <a:ext cx="1729517" cy="1276980"/>
          </a:xfrm>
          <a:prstGeom prst="roundRect">
            <a:avLst>
              <a:gd name="adj" fmla="val 0"/>
            </a:avLst>
          </a:prstGeom>
          <a:solidFill>
            <a:schemeClr val="accent1">
              <a:lumMod val="60000"/>
              <a:lumOff val="40000"/>
              <a:alpha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b="1">
                <a:solidFill>
                  <a:schemeClr val="tx1"/>
                </a:solidFill>
                <a:latin typeface="Aptos"/>
                <a:ea typeface="Calibri" panose="020F0502020204030204" pitchFamily="34" charset="0"/>
                <a:cs typeface="Arial" panose="020B0604020202020204" pitchFamily="34" charset="0"/>
              </a:rPr>
              <a:t>Pillar 1:</a:t>
            </a:r>
          </a:p>
          <a:p>
            <a:pPr algn="ctr"/>
            <a:r>
              <a:rPr lang="en-US" sz="1600" b="1">
                <a:solidFill>
                  <a:schemeClr val="tx1"/>
                </a:solidFill>
                <a:latin typeface="Aptos"/>
                <a:ea typeface="Calibri" panose="020F0502020204030204" pitchFamily="34" charset="0"/>
                <a:cs typeface="Arial" panose="020B0604020202020204" pitchFamily="34" charset="0"/>
              </a:rPr>
              <a:t> Platform to Accelerate Energy Access </a:t>
            </a:r>
          </a:p>
        </p:txBody>
      </p:sp>
      <p:sp>
        <p:nvSpPr>
          <p:cNvPr id="54" name="Rechteck: abgerundete Ecken 7">
            <a:extLst>
              <a:ext uri="{FF2B5EF4-FFF2-40B4-BE49-F238E27FC236}">
                <a16:creationId xmlns:a16="http://schemas.microsoft.com/office/drawing/2014/main" id="{81E07503-F61E-03C6-C86F-806B0A797A79}"/>
              </a:ext>
            </a:extLst>
          </p:cNvPr>
          <p:cNvSpPr/>
          <p:nvPr/>
        </p:nvSpPr>
        <p:spPr>
          <a:xfrm>
            <a:off x="475011" y="3258397"/>
            <a:ext cx="1729517" cy="1276980"/>
          </a:xfrm>
          <a:prstGeom prst="roundRect">
            <a:avLst>
              <a:gd name="adj" fmla="val 0"/>
            </a:avLst>
          </a:prstGeom>
          <a:solidFill>
            <a:schemeClr val="accent1">
              <a:lumMod val="60000"/>
              <a:lumOff val="40000"/>
              <a:alpha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b="1">
                <a:solidFill>
                  <a:schemeClr val="tx1"/>
                </a:solidFill>
                <a:latin typeface="Aptos"/>
                <a:ea typeface="Calibri" panose="020F0502020204030204" pitchFamily="34" charset="0"/>
                <a:cs typeface="Arial" panose="020B0604020202020204" pitchFamily="34" charset="0"/>
              </a:rPr>
              <a:t>Pillar 2: </a:t>
            </a:r>
          </a:p>
          <a:p>
            <a:pPr algn="ctr"/>
            <a:r>
              <a:rPr lang="en-US" sz="1600" b="1">
                <a:solidFill>
                  <a:schemeClr val="tx1"/>
                </a:solidFill>
                <a:latin typeface="Aptos"/>
                <a:ea typeface="Calibri" panose="020F0502020204030204" pitchFamily="34" charset="0"/>
                <a:cs typeface="Arial" panose="020B0604020202020204" pitchFamily="34" charset="0"/>
              </a:rPr>
              <a:t>Expanding Grid Electrification </a:t>
            </a:r>
          </a:p>
        </p:txBody>
      </p:sp>
      <p:sp>
        <p:nvSpPr>
          <p:cNvPr id="55" name="Rechteck: abgerundete Ecken 7">
            <a:extLst>
              <a:ext uri="{FF2B5EF4-FFF2-40B4-BE49-F238E27FC236}">
                <a16:creationId xmlns:a16="http://schemas.microsoft.com/office/drawing/2014/main" id="{A059AA64-5309-EB1C-448A-2D0D0A8FBE52}"/>
              </a:ext>
            </a:extLst>
          </p:cNvPr>
          <p:cNvSpPr/>
          <p:nvPr/>
        </p:nvSpPr>
        <p:spPr>
          <a:xfrm>
            <a:off x="475011" y="4664075"/>
            <a:ext cx="1729517" cy="1491628"/>
          </a:xfrm>
          <a:prstGeom prst="roundRect">
            <a:avLst>
              <a:gd name="adj" fmla="val 0"/>
            </a:avLst>
          </a:prstGeom>
          <a:solidFill>
            <a:schemeClr val="accent1">
              <a:lumMod val="60000"/>
              <a:lumOff val="40000"/>
              <a:alpha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b="1">
                <a:solidFill>
                  <a:schemeClr val="tx1"/>
                </a:solidFill>
                <a:latin typeface="Aptos"/>
                <a:ea typeface="Calibri" panose="020F0502020204030204" pitchFamily="34" charset="0"/>
                <a:cs typeface="Arial" panose="020B0604020202020204" pitchFamily="34" charset="0"/>
              </a:rPr>
              <a:t>Pillar 3: </a:t>
            </a:r>
          </a:p>
          <a:p>
            <a:pPr algn="ctr"/>
            <a:r>
              <a:rPr lang="en-US" sz="1600" b="1">
                <a:solidFill>
                  <a:schemeClr val="tx1"/>
                </a:solidFill>
                <a:latin typeface="Aptos"/>
                <a:ea typeface="Calibri" panose="020F0502020204030204" pitchFamily="34" charset="0"/>
                <a:cs typeface="Arial" panose="020B0604020202020204" pitchFamily="34" charset="0"/>
              </a:rPr>
              <a:t>Scaling Distributed Renewables and Clean Cooking </a:t>
            </a:r>
          </a:p>
        </p:txBody>
      </p:sp>
      <p:sp>
        <p:nvSpPr>
          <p:cNvPr id="57" name="Rechteck: abgerundete Ecken 7">
            <a:extLst>
              <a:ext uri="{FF2B5EF4-FFF2-40B4-BE49-F238E27FC236}">
                <a16:creationId xmlns:a16="http://schemas.microsoft.com/office/drawing/2014/main" id="{DC379DED-68DB-38E3-38B7-545CCD68A94E}"/>
              </a:ext>
            </a:extLst>
          </p:cNvPr>
          <p:cNvSpPr/>
          <p:nvPr/>
        </p:nvSpPr>
        <p:spPr>
          <a:xfrm>
            <a:off x="2184517" y="1865360"/>
            <a:ext cx="6559634" cy="1276980"/>
          </a:xfrm>
          <a:prstGeom prst="roundRect">
            <a:avLst>
              <a:gd name="adj" fmla="val 0"/>
            </a:avLst>
          </a:prstGeom>
          <a:solidFill>
            <a:schemeClr val="accent1">
              <a:lumMod val="20000"/>
              <a:lumOff val="80000"/>
              <a:alpha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US" sz="1600" u="sng">
                <a:solidFill>
                  <a:schemeClr val="tx1"/>
                </a:solidFill>
                <a:latin typeface="Aptos"/>
                <a:ea typeface="Calibri"/>
                <a:cs typeface="Arial"/>
              </a:rPr>
              <a:t>Component 3:</a:t>
            </a:r>
            <a:endParaRPr lang="en-US">
              <a:solidFill>
                <a:srgbClr val="FFFFFF"/>
              </a:solidFill>
              <a:latin typeface="Calibri" panose="020F0502020204030204"/>
              <a:ea typeface="Calibri"/>
              <a:cs typeface="Calibri" panose="020F0502020204030204"/>
            </a:endParaRPr>
          </a:p>
          <a:p>
            <a:r>
              <a:rPr lang="en-US" sz="1600">
                <a:solidFill>
                  <a:schemeClr val="tx1"/>
                </a:solidFill>
                <a:latin typeface="Aptos"/>
                <a:ea typeface="Calibri"/>
                <a:cs typeface="Arial"/>
              </a:rPr>
              <a:t>Strengthen sector capacity and institutional reform</a:t>
            </a:r>
          </a:p>
        </p:txBody>
      </p:sp>
      <p:sp>
        <p:nvSpPr>
          <p:cNvPr id="58" name="Rechteck: abgerundete Ecken 7">
            <a:extLst>
              <a:ext uri="{FF2B5EF4-FFF2-40B4-BE49-F238E27FC236}">
                <a16:creationId xmlns:a16="http://schemas.microsoft.com/office/drawing/2014/main" id="{BF032757-6F7E-59BD-F4A1-D9C9413A5F26}"/>
              </a:ext>
            </a:extLst>
          </p:cNvPr>
          <p:cNvSpPr/>
          <p:nvPr/>
        </p:nvSpPr>
        <p:spPr>
          <a:xfrm>
            <a:off x="2184518" y="3262505"/>
            <a:ext cx="6559633" cy="1276980"/>
          </a:xfrm>
          <a:prstGeom prst="roundRect">
            <a:avLst>
              <a:gd name="adj" fmla="val 0"/>
            </a:avLst>
          </a:prstGeom>
          <a:solidFill>
            <a:schemeClr val="accent1">
              <a:lumMod val="20000"/>
              <a:lumOff val="80000"/>
              <a:alpha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US" b="1" u="sng">
                <a:solidFill>
                  <a:schemeClr val="tx1"/>
                </a:solidFill>
                <a:latin typeface="Aptos"/>
                <a:ea typeface="Calibri"/>
                <a:cs typeface="Arial"/>
              </a:rPr>
              <a:t>Component 1:</a:t>
            </a:r>
          </a:p>
          <a:p>
            <a:r>
              <a:rPr lang="en-US" b="1">
                <a:solidFill>
                  <a:schemeClr val="tx1"/>
                </a:solidFill>
                <a:latin typeface="Aptos"/>
                <a:ea typeface="Calibri"/>
                <a:cs typeface="Arial"/>
              </a:rPr>
              <a:t>Increase on-grid access to electricity</a:t>
            </a:r>
          </a:p>
        </p:txBody>
      </p:sp>
      <p:sp>
        <p:nvSpPr>
          <p:cNvPr id="61" name="Isosceles Triangle 5">
            <a:extLst>
              <a:ext uri="{FF2B5EF4-FFF2-40B4-BE49-F238E27FC236}">
                <a16:creationId xmlns:a16="http://schemas.microsoft.com/office/drawing/2014/main" id="{00E9CC98-1935-F7C5-3F98-308844499FC9}"/>
              </a:ext>
            </a:extLst>
          </p:cNvPr>
          <p:cNvSpPr/>
          <p:nvPr/>
        </p:nvSpPr>
        <p:spPr>
          <a:xfrm rot="5400000">
            <a:off x="8641214" y="1491021"/>
            <a:ext cx="331986" cy="183531"/>
          </a:xfrm>
          <a:prstGeom prst="triangle">
            <a:avLst>
              <a:gd name="adj" fmla="val 47591"/>
            </a:avLst>
          </a:prstGeom>
          <a:solidFill>
            <a:schemeClr val="bg1">
              <a:lumMod val="85000"/>
              <a:alpha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b="1">
              <a:solidFill>
                <a:schemeClr val="tx1"/>
              </a:solidFill>
              <a:latin typeface="Aptos"/>
              <a:ea typeface="Calibri" panose="020F0502020204030204" pitchFamily="34" charset="0"/>
              <a:cs typeface="Arial" panose="020B0604020202020204" pitchFamily="34" charset="0"/>
            </a:endParaRPr>
          </a:p>
        </p:txBody>
      </p:sp>
      <p:sp>
        <p:nvSpPr>
          <p:cNvPr id="65" name="Rechteck: abgerundete Ecken 7">
            <a:extLst>
              <a:ext uri="{FF2B5EF4-FFF2-40B4-BE49-F238E27FC236}">
                <a16:creationId xmlns:a16="http://schemas.microsoft.com/office/drawing/2014/main" id="{F409B347-D7C6-40CB-35F3-267CC5652A5C}"/>
              </a:ext>
            </a:extLst>
          </p:cNvPr>
          <p:cNvSpPr/>
          <p:nvPr/>
        </p:nvSpPr>
        <p:spPr>
          <a:xfrm>
            <a:off x="8944340" y="1865359"/>
            <a:ext cx="2689274" cy="4290343"/>
          </a:xfrm>
          <a:prstGeom prst="roundRect">
            <a:avLst>
              <a:gd name="adj" fmla="val 0"/>
            </a:avLst>
          </a:prstGeom>
          <a:solidFill>
            <a:schemeClr val="accent6">
              <a:lumMod val="20000"/>
              <a:lumOff val="80000"/>
              <a:alpha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US" sz="1600" b="1">
                <a:solidFill>
                  <a:schemeClr val="tx1"/>
                </a:solidFill>
                <a:latin typeface="Aptos"/>
                <a:ea typeface="Calibri"/>
                <a:cs typeface="Arial"/>
              </a:rPr>
              <a:t>5,000,000 people provided with electricity </a:t>
            </a:r>
          </a:p>
        </p:txBody>
      </p:sp>
      <p:sp>
        <p:nvSpPr>
          <p:cNvPr id="69" name="Isosceles Triangle 5">
            <a:extLst>
              <a:ext uri="{FF2B5EF4-FFF2-40B4-BE49-F238E27FC236}">
                <a16:creationId xmlns:a16="http://schemas.microsoft.com/office/drawing/2014/main" id="{768E7AB7-F034-7326-5C23-0C74445F6171}"/>
              </a:ext>
            </a:extLst>
          </p:cNvPr>
          <p:cNvSpPr/>
          <p:nvPr/>
        </p:nvSpPr>
        <p:spPr>
          <a:xfrm rot="5400000">
            <a:off x="8179617" y="2392020"/>
            <a:ext cx="1274179" cy="183530"/>
          </a:xfrm>
          <a:prstGeom prst="triangle">
            <a:avLst>
              <a:gd name="adj" fmla="val 47591"/>
            </a:avLst>
          </a:prstGeom>
          <a:solidFill>
            <a:schemeClr val="bg1">
              <a:lumMod val="85000"/>
              <a:alpha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b="1">
              <a:solidFill>
                <a:schemeClr val="tx1"/>
              </a:solidFill>
              <a:latin typeface="Aptos"/>
              <a:ea typeface="Calibri" panose="020F0502020204030204" pitchFamily="34" charset="0"/>
              <a:cs typeface="Arial" panose="020B0604020202020204" pitchFamily="34" charset="0"/>
            </a:endParaRPr>
          </a:p>
        </p:txBody>
      </p:sp>
      <p:sp>
        <p:nvSpPr>
          <p:cNvPr id="70" name="Isosceles Triangle 5">
            <a:extLst>
              <a:ext uri="{FF2B5EF4-FFF2-40B4-BE49-F238E27FC236}">
                <a16:creationId xmlns:a16="http://schemas.microsoft.com/office/drawing/2014/main" id="{B1651DF8-90CD-F735-364C-BADCD7CA01C7}"/>
              </a:ext>
            </a:extLst>
          </p:cNvPr>
          <p:cNvSpPr/>
          <p:nvPr/>
        </p:nvSpPr>
        <p:spPr>
          <a:xfrm rot="5400000">
            <a:off x="8192788" y="3775397"/>
            <a:ext cx="1274179" cy="183530"/>
          </a:xfrm>
          <a:prstGeom prst="triangle">
            <a:avLst>
              <a:gd name="adj" fmla="val 47591"/>
            </a:avLst>
          </a:prstGeom>
          <a:solidFill>
            <a:schemeClr val="bg1">
              <a:lumMod val="85000"/>
              <a:alpha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b="1">
              <a:solidFill>
                <a:schemeClr val="tx1"/>
              </a:solidFill>
              <a:latin typeface="Aptos"/>
              <a:ea typeface="Calibri" panose="020F0502020204030204" pitchFamily="34" charset="0"/>
              <a:cs typeface="Arial" panose="020B0604020202020204" pitchFamily="34" charset="0"/>
            </a:endParaRPr>
          </a:p>
        </p:txBody>
      </p:sp>
      <p:sp>
        <p:nvSpPr>
          <p:cNvPr id="71" name="Isosceles Triangle 5">
            <a:extLst>
              <a:ext uri="{FF2B5EF4-FFF2-40B4-BE49-F238E27FC236}">
                <a16:creationId xmlns:a16="http://schemas.microsoft.com/office/drawing/2014/main" id="{E1512C9B-8FFE-C15A-EB62-9F6B8582E706}"/>
              </a:ext>
            </a:extLst>
          </p:cNvPr>
          <p:cNvSpPr/>
          <p:nvPr/>
        </p:nvSpPr>
        <p:spPr>
          <a:xfrm rot="5400000">
            <a:off x="8122212" y="5314093"/>
            <a:ext cx="1456631" cy="226460"/>
          </a:xfrm>
          <a:prstGeom prst="triangle">
            <a:avLst>
              <a:gd name="adj" fmla="val 47591"/>
            </a:avLst>
          </a:prstGeom>
          <a:solidFill>
            <a:schemeClr val="bg1">
              <a:lumMod val="85000"/>
              <a:alpha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b="1">
              <a:solidFill>
                <a:schemeClr val="tx1"/>
              </a:solidFill>
              <a:latin typeface="Aptos"/>
              <a:ea typeface="Calibri" panose="020F0502020204030204" pitchFamily="34" charset="0"/>
              <a:cs typeface="Arial" panose="020B0604020202020204" pitchFamily="34" charset="0"/>
            </a:endParaRPr>
          </a:p>
        </p:txBody>
      </p:sp>
      <p:sp>
        <p:nvSpPr>
          <p:cNvPr id="2" name="TextBox 1">
            <a:extLst>
              <a:ext uri="{FF2B5EF4-FFF2-40B4-BE49-F238E27FC236}">
                <a16:creationId xmlns:a16="http://schemas.microsoft.com/office/drawing/2014/main" id="{B23A5559-9B3E-2CC9-EBE0-A7A73C9AABAD}"/>
              </a:ext>
            </a:extLst>
          </p:cNvPr>
          <p:cNvSpPr txBox="1"/>
          <p:nvPr/>
        </p:nvSpPr>
        <p:spPr>
          <a:xfrm>
            <a:off x="11004227" y="502724"/>
            <a:ext cx="1050974" cy="338554"/>
          </a:xfrm>
          <a:prstGeom prst="rect">
            <a:avLst/>
          </a:prstGeom>
          <a:noFill/>
        </p:spPr>
        <p:txBody>
          <a:bodyPr wrap="square">
            <a:spAutoFit/>
          </a:bodyPr>
          <a:lstStyle/>
          <a:p>
            <a:r>
              <a:rPr lang="en-US" sz="1600" b="1">
                <a:solidFill>
                  <a:srgbClr val="33AFE1"/>
                </a:solidFill>
                <a:latin typeface="Aptos Narrow"/>
                <a:ea typeface="Calibri" panose="020F0502020204030204" pitchFamily="34" charset="0"/>
                <a:cs typeface="Arial" panose="020B0604020202020204" pitchFamily="34" charset="0"/>
              </a:rPr>
              <a:t>Approved</a:t>
            </a:r>
          </a:p>
        </p:txBody>
      </p:sp>
      <p:pic>
        <p:nvPicPr>
          <p:cNvPr id="5" name="Picture 14">
            <a:extLst>
              <a:ext uri="{FF2B5EF4-FFF2-40B4-BE49-F238E27FC236}">
                <a16:creationId xmlns:a16="http://schemas.microsoft.com/office/drawing/2014/main" id="{1935B0D5-FD30-5D36-4CED-179020EF58F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07600" y="214748"/>
            <a:ext cx="1950199" cy="9751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4781012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BCEA3E-F5A3-B684-6795-583F5388B19B}"/>
            </a:ext>
          </a:extLst>
        </p:cNvPr>
        <p:cNvGrpSpPr/>
        <p:nvPr/>
      </p:nvGrpSpPr>
      <p:grpSpPr>
        <a:xfrm>
          <a:off x="0" y="0"/>
          <a:ext cx="0" cy="0"/>
          <a:chOff x="0" y="0"/>
          <a:chExt cx="0" cy="0"/>
        </a:xfrm>
      </p:grpSpPr>
      <p:sp>
        <p:nvSpPr>
          <p:cNvPr id="59" name="Rechteck: abgerundete Ecken 7">
            <a:extLst>
              <a:ext uri="{FF2B5EF4-FFF2-40B4-BE49-F238E27FC236}">
                <a16:creationId xmlns:a16="http://schemas.microsoft.com/office/drawing/2014/main" id="{504947DF-6853-50DB-1A74-5F5ACBE2AF90}"/>
              </a:ext>
            </a:extLst>
          </p:cNvPr>
          <p:cNvSpPr/>
          <p:nvPr/>
        </p:nvSpPr>
        <p:spPr>
          <a:xfrm>
            <a:off x="2184517" y="4045704"/>
            <a:ext cx="6559632" cy="2242894"/>
          </a:xfrm>
          <a:prstGeom prst="roundRect">
            <a:avLst>
              <a:gd name="adj" fmla="val 0"/>
            </a:avLst>
          </a:prstGeom>
          <a:solidFill>
            <a:schemeClr val="accent1">
              <a:lumMod val="20000"/>
              <a:lumOff val="80000"/>
              <a:alpha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US" b="1" u="sng">
                <a:solidFill>
                  <a:schemeClr val="tx1"/>
                </a:solidFill>
                <a:latin typeface="Aptos"/>
                <a:ea typeface="Calibri"/>
                <a:cs typeface="Arial"/>
              </a:rPr>
              <a:t>Component 2:</a:t>
            </a:r>
            <a:endParaRPr lang="en-US" sz="2000" b="1">
              <a:solidFill>
                <a:schemeClr val="tx1"/>
              </a:solidFill>
            </a:endParaRPr>
          </a:p>
          <a:p>
            <a:r>
              <a:rPr lang="en-US" b="1">
                <a:solidFill>
                  <a:schemeClr val="tx1"/>
                </a:solidFill>
                <a:latin typeface="Aptos"/>
                <a:ea typeface="Calibri"/>
                <a:cs typeface="Arial"/>
              </a:rPr>
              <a:t>Solar-hybrid mini grids for rural economic development</a:t>
            </a:r>
          </a:p>
          <a:p>
            <a:endParaRPr lang="en-US" sz="1000" b="1">
              <a:solidFill>
                <a:schemeClr val="tx1"/>
              </a:solidFill>
              <a:latin typeface="Aptos"/>
              <a:ea typeface="Calibri"/>
              <a:cs typeface="Arial"/>
            </a:endParaRPr>
          </a:p>
          <a:p>
            <a:r>
              <a:rPr lang="en-US" b="1" u="sng">
                <a:solidFill>
                  <a:schemeClr val="tx1"/>
                </a:solidFill>
                <a:latin typeface="Aptos"/>
                <a:ea typeface="Calibri"/>
                <a:cs typeface="Arial"/>
              </a:rPr>
              <a:t>Component 3:</a:t>
            </a:r>
          </a:p>
          <a:p>
            <a:r>
              <a:rPr lang="en-US" b="1">
                <a:solidFill>
                  <a:schemeClr val="tx1"/>
                </a:solidFill>
                <a:latin typeface="Aptos"/>
                <a:ea typeface="Calibri"/>
                <a:cs typeface="Arial"/>
              </a:rPr>
              <a:t>Solar home systems for households (HHs), small-holder farmers and small businesses</a:t>
            </a:r>
          </a:p>
          <a:p>
            <a:endParaRPr lang="en-US" sz="1000" b="1">
              <a:solidFill>
                <a:schemeClr val="tx1"/>
              </a:solidFill>
              <a:latin typeface="Aptos"/>
              <a:ea typeface="Calibri"/>
              <a:cs typeface="Arial"/>
            </a:endParaRPr>
          </a:p>
          <a:p>
            <a:r>
              <a:rPr lang="en-US" b="1" u="sng">
                <a:solidFill>
                  <a:schemeClr val="tx1"/>
                </a:solidFill>
                <a:latin typeface="Aptos"/>
                <a:ea typeface="Calibri"/>
                <a:cs typeface="Arial"/>
              </a:rPr>
              <a:t>Component 4:</a:t>
            </a:r>
            <a:r>
              <a:rPr lang="en-US" b="1">
                <a:solidFill>
                  <a:schemeClr val="tx1"/>
                </a:solidFill>
                <a:latin typeface="Aptos"/>
                <a:ea typeface="Calibri"/>
                <a:cs typeface="Arial"/>
              </a:rPr>
              <a:t> </a:t>
            </a:r>
            <a:br>
              <a:rPr lang="en-US" b="1">
                <a:solidFill>
                  <a:schemeClr val="tx1"/>
                </a:solidFill>
                <a:latin typeface="Aptos"/>
                <a:ea typeface="Calibri"/>
                <a:cs typeface="Arial"/>
              </a:rPr>
            </a:br>
            <a:r>
              <a:rPr lang="en-US" b="1">
                <a:solidFill>
                  <a:schemeClr val="tx1"/>
                </a:solidFill>
                <a:latin typeface="Aptos"/>
                <a:ea typeface="Calibri"/>
                <a:cs typeface="Arial"/>
              </a:rPr>
              <a:t>Standalone solar systems for health and education facilities</a:t>
            </a:r>
          </a:p>
        </p:txBody>
      </p:sp>
      <p:sp>
        <p:nvSpPr>
          <p:cNvPr id="21" name="Rechteck: abgerundete Ecken 20">
            <a:extLst>
              <a:ext uri="{FF2B5EF4-FFF2-40B4-BE49-F238E27FC236}">
                <a16:creationId xmlns:a16="http://schemas.microsoft.com/office/drawing/2014/main" id="{D5F1782A-1AB8-65B7-1AE2-5A925646A51C}"/>
              </a:ext>
            </a:extLst>
          </p:cNvPr>
          <p:cNvSpPr/>
          <p:nvPr/>
        </p:nvSpPr>
        <p:spPr>
          <a:xfrm>
            <a:off x="213172" y="1092034"/>
            <a:ext cx="2019889" cy="62063"/>
          </a:xfrm>
          <a:prstGeom prst="roundRect">
            <a:avLst/>
          </a:prstGeom>
          <a:solidFill>
            <a:srgbClr val="1AA4E1"/>
          </a:solid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000">
              <a:latin typeface="Aptos"/>
            </a:endParaRPr>
          </a:p>
        </p:txBody>
      </p:sp>
      <p:pic>
        <p:nvPicPr>
          <p:cNvPr id="3" name="Grafik 30">
            <a:extLst>
              <a:ext uri="{FF2B5EF4-FFF2-40B4-BE49-F238E27FC236}">
                <a16:creationId xmlns:a16="http://schemas.microsoft.com/office/drawing/2014/main" id="{4E249FF8-D37B-278C-835C-21ECB415DC7F}"/>
              </a:ext>
            </a:extLst>
          </p:cNvPr>
          <p:cNvPicPr>
            <a:picLocks noChangeAspect="1"/>
          </p:cNvPicPr>
          <p:nvPr/>
        </p:nvPicPr>
        <p:blipFill>
          <a:blip r:embed="rId3"/>
          <a:stretch>
            <a:fillRect/>
          </a:stretch>
        </p:blipFill>
        <p:spPr>
          <a:xfrm>
            <a:off x="10915968" y="222739"/>
            <a:ext cx="1105404" cy="240640"/>
          </a:xfrm>
          <a:prstGeom prst="rect">
            <a:avLst/>
          </a:prstGeom>
        </p:spPr>
      </p:pic>
      <p:sp>
        <p:nvSpPr>
          <p:cNvPr id="4" name="TextBox 3">
            <a:extLst>
              <a:ext uri="{FF2B5EF4-FFF2-40B4-BE49-F238E27FC236}">
                <a16:creationId xmlns:a16="http://schemas.microsoft.com/office/drawing/2014/main" id="{2322F9B7-03D2-D62D-53CF-0625A3447F92}"/>
              </a:ext>
            </a:extLst>
          </p:cNvPr>
          <p:cNvSpPr txBox="1"/>
          <p:nvPr/>
        </p:nvSpPr>
        <p:spPr>
          <a:xfrm>
            <a:off x="136799" y="-28215"/>
            <a:ext cx="8357977" cy="1200329"/>
          </a:xfrm>
          <a:prstGeom prst="rect">
            <a:avLst/>
          </a:prstGeom>
          <a:noFill/>
        </p:spPr>
        <p:txBody>
          <a:bodyPr wrap="square" lIns="91440" tIns="45720" rIns="91440" bIns="45720" anchor="t">
            <a:spAutoFit/>
          </a:bodyPr>
          <a:lstStyle/>
          <a:p>
            <a:endParaRPr lang="en-US" sz="2400" b="1">
              <a:latin typeface="Aptos"/>
              <a:ea typeface="Calibri" panose="020F0502020204030204" pitchFamily="34" charset="0"/>
              <a:cs typeface="Arial" panose="020B0604020202020204" pitchFamily="34" charset="0"/>
            </a:endParaRPr>
          </a:p>
          <a:p>
            <a:r>
              <a:rPr lang="en-US" sz="2400" b="1">
                <a:latin typeface="Aptos"/>
                <a:ea typeface="Calibri"/>
                <a:cs typeface="Arial"/>
              </a:rPr>
              <a:t>Access to Distributed Electricity and Lighting in Ethiopia (ADELE) Components and Results </a:t>
            </a:r>
            <a:endParaRPr lang="en-US"/>
          </a:p>
        </p:txBody>
      </p:sp>
      <p:sp>
        <p:nvSpPr>
          <p:cNvPr id="29" name="Rechteck: abgerundete Ecken 7">
            <a:extLst>
              <a:ext uri="{FF2B5EF4-FFF2-40B4-BE49-F238E27FC236}">
                <a16:creationId xmlns:a16="http://schemas.microsoft.com/office/drawing/2014/main" id="{DD28966B-120F-97E5-C2A7-DF5F30927D14}"/>
              </a:ext>
            </a:extLst>
          </p:cNvPr>
          <p:cNvSpPr/>
          <p:nvPr/>
        </p:nvSpPr>
        <p:spPr>
          <a:xfrm>
            <a:off x="461278" y="1411763"/>
            <a:ext cx="8281272" cy="335095"/>
          </a:xfrm>
          <a:prstGeom prst="roundRect">
            <a:avLst>
              <a:gd name="adj" fmla="val 0"/>
            </a:avLst>
          </a:prstGeom>
          <a:solidFill>
            <a:schemeClr val="accent1">
              <a:lumMod val="20000"/>
              <a:lumOff val="80000"/>
              <a:alpha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b="1">
                <a:solidFill>
                  <a:schemeClr val="tx1"/>
                </a:solidFill>
                <a:effectLst/>
                <a:latin typeface="Aptos"/>
                <a:ea typeface="Calibri" panose="020F0502020204030204" pitchFamily="34" charset="0"/>
                <a:cs typeface="Arial" panose="020B0604020202020204" pitchFamily="34" charset="0"/>
              </a:rPr>
              <a:t>Pillars and Components</a:t>
            </a:r>
          </a:p>
        </p:txBody>
      </p:sp>
      <p:sp>
        <p:nvSpPr>
          <p:cNvPr id="52" name="Rechteck: abgerundete Ecken 7">
            <a:extLst>
              <a:ext uri="{FF2B5EF4-FFF2-40B4-BE49-F238E27FC236}">
                <a16:creationId xmlns:a16="http://schemas.microsoft.com/office/drawing/2014/main" id="{09E50A85-7E4D-E738-67EA-06DF29FF26C9}"/>
              </a:ext>
            </a:extLst>
          </p:cNvPr>
          <p:cNvSpPr/>
          <p:nvPr/>
        </p:nvSpPr>
        <p:spPr>
          <a:xfrm>
            <a:off x="8944343" y="1406060"/>
            <a:ext cx="2689272" cy="310095"/>
          </a:xfrm>
          <a:prstGeom prst="roundRect">
            <a:avLst>
              <a:gd name="adj" fmla="val 0"/>
            </a:avLst>
          </a:prstGeom>
          <a:solidFill>
            <a:schemeClr val="accent6">
              <a:lumMod val="20000"/>
              <a:lumOff val="80000"/>
              <a:alpha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b="1">
                <a:solidFill>
                  <a:schemeClr val="tx1"/>
                </a:solidFill>
                <a:effectLst/>
                <a:latin typeface="Aptos"/>
                <a:ea typeface="Calibri" panose="020F0502020204030204" pitchFamily="34" charset="0"/>
                <a:cs typeface="Arial" panose="020B0604020202020204" pitchFamily="34" charset="0"/>
              </a:rPr>
              <a:t>Outputs</a:t>
            </a:r>
          </a:p>
        </p:txBody>
      </p:sp>
      <p:sp>
        <p:nvSpPr>
          <p:cNvPr id="53" name="Rechteck: abgerundete Ecken 7">
            <a:extLst>
              <a:ext uri="{FF2B5EF4-FFF2-40B4-BE49-F238E27FC236}">
                <a16:creationId xmlns:a16="http://schemas.microsoft.com/office/drawing/2014/main" id="{DBEFBA3E-015C-28A5-0192-DDA0582EC5EA}"/>
              </a:ext>
            </a:extLst>
          </p:cNvPr>
          <p:cNvSpPr/>
          <p:nvPr/>
        </p:nvSpPr>
        <p:spPr>
          <a:xfrm>
            <a:off x="465733" y="1865360"/>
            <a:ext cx="1729517" cy="1073065"/>
          </a:xfrm>
          <a:prstGeom prst="roundRect">
            <a:avLst>
              <a:gd name="adj" fmla="val 0"/>
            </a:avLst>
          </a:prstGeom>
          <a:solidFill>
            <a:schemeClr val="accent1">
              <a:lumMod val="60000"/>
              <a:lumOff val="40000"/>
              <a:alpha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b="1">
                <a:solidFill>
                  <a:schemeClr val="tx1"/>
                </a:solidFill>
                <a:latin typeface="Aptos"/>
                <a:ea typeface="Calibri" panose="020F0502020204030204" pitchFamily="34" charset="0"/>
                <a:cs typeface="Arial" panose="020B0604020202020204" pitchFamily="34" charset="0"/>
              </a:rPr>
              <a:t>Pillar 1:</a:t>
            </a:r>
          </a:p>
          <a:p>
            <a:pPr algn="ctr"/>
            <a:r>
              <a:rPr lang="en-US" sz="1600" b="1">
                <a:solidFill>
                  <a:schemeClr val="tx1"/>
                </a:solidFill>
                <a:latin typeface="Aptos"/>
                <a:ea typeface="Calibri" panose="020F0502020204030204" pitchFamily="34" charset="0"/>
                <a:cs typeface="Arial" panose="020B0604020202020204" pitchFamily="34" charset="0"/>
              </a:rPr>
              <a:t> Platform to Accelerate Energy Access </a:t>
            </a:r>
          </a:p>
        </p:txBody>
      </p:sp>
      <p:sp>
        <p:nvSpPr>
          <p:cNvPr id="54" name="Rechteck: abgerundete Ecken 7">
            <a:extLst>
              <a:ext uri="{FF2B5EF4-FFF2-40B4-BE49-F238E27FC236}">
                <a16:creationId xmlns:a16="http://schemas.microsoft.com/office/drawing/2014/main" id="{5EBEEAE9-B270-3799-39EE-0019553E1A7F}"/>
              </a:ext>
            </a:extLst>
          </p:cNvPr>
          <p:cNvSpPr/>
          <p:nvPr/>
        </p:nvSpPr>
        <p:spPr>
          <a:xfrm>
            <a:off x="475011" y="3043749"/>
            <a:ext cx="1729517" cy="858417"/>
          </a:xfrm>
          <a:prstGeom prst="roundRect">
            <a:avLst>
              <a:gd name="adj" fmla="val 0"/>
            </a:avLst>
          </a:prstGeom>
          <a:solidFill>
            <a:schemeClr val="accent1">
              <a:lumMod val="60000"/>
              <a:lumOff val="40000"/>
              <a:alpha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b="1">
                <a:solidFill>
                  <a:schemeClr val="tx1"/>
                </a:solidFill>
                <a:latin typeface="Aptos"/>
                <a:ea typeface="Calibri" panose="020F0502020204030204" pitchFamily="34" charset="0"/>
                <a:cs typeface="Arial" panose="020B0604020202020204" pitchFamily="34" charset="0"/>
              </a:rPr>
              <a:t>Pillar 2: </a:t>
            </a:r>
          </a:p>
          <a:p>
            <a:pPr algn="ctr"/>
            <a:r>
              <a:rPr lang="en-US" sz="1600" b="1">
                <a:solidFill>
                  <a:schemeClr val="tx1"/>
                </a:solidFill>
                <a:latin typeface="Aptos"/>
                <a:ea typeface="Calibri" panose="020F0502020204030204" pitchFamily="34" charset="0"/>
                <a:cs typeface="Arial" panose="020B0604020202020204" pitchFamily="34" charset="0"/>
              </a:rPr>
              <a:t>Expanding Grid Electrification </a:t>
            </a:r>
          </a:p>
        </p:txBody>
      </p:sp>
      <p:sp>
        <p:nvSpPr>
          <p:cNvPr id="55" name="Rechteck: abgerundete Ecken 7">
            <a:extLst>
              <a:ext uri="{FF2B5EF4-FFF2-40B4-BE49-F238E27FC236}">
                <a16:creationId xmlns:a16="http://schemas.microsoft.com/office/drawing/2014/main" id="{8154CE47-053C-77C3-076F-42516E4E98AB}"/>
              </a:ext>
            </a:extLst>
          </p:cNvPr>
          <p:cNvSpPr/>
          <p:nvPr/>
        </p:nvSpPr>
        <p:spPr>
          <a:xfrm>
            <a:off x="475011" y="4041597"/>
            <a:ext cx="1729517" cy="2242894"/>
          </a:xfrm>
          <a:prstGeom prst="roundRect">
            <a:avLst>
              <a:gd name="adj" fmla="val 0"/>
            </a:avLst>
          </a:prstGeom>
          <a:solidFill>
            <a:schemeClr val="accent1">
              <a:lumMod val="60000"/>
              <a:lumOff val="40000"/>
              <a:alpha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b="1">
                <a:solidFill>
                  <a:schemeClr val="tx1"/>
                </a:solidFill>
                <a:latin typeface="Aptos"/>
                <a:ea typeface="Calibri" panose="020F0502020204030204" pitchFamily="34" charset="0"/>
                <a:cs typeface="Arial" panose="020B0604020202020204" pitchFamily="34" charset="0"/>
              </a:rPr>
              <a:t>Pillar 3: </a:t>
            </a:r>
          </a:p>
          <a:p>
            <a:pPr algn="ctr"/>
            <a:r>
              <a:rPr lang="en-US" sz="1600" b="1">
                <a:solidFill>
                  <a:schemeClr val="tx1"/>
                </a:solidFill>
                <a:latin typeface="Aptos"/>
                <a:ea typeface="Calibri" panose="020F0502020204030204" pitchFamily="34" charset="0"/>
                <a:cs typeface="Arial" panose="020B0604020202020204" pitchFamily="34" charset="0"/>
              </a:rPr>
              <a:t>Scaling Distributed Renewables and Clean Cooking </a:t>
            </a:r>
          </a:p>
        </p:txBody>
      </p:sp>
      <p:sp>
        <p:nvSpPr>
          <p:cNvPr id="57" name="Rechteck: abgerundete Ecken 7">
            <a:extLst>
              <a:ext uri="{FF2B5EF4-FFF2-40B4-BE49-F238E27FC236}">
                <a16:creationId xmlns:a16="http://schemas.microsoft.com/office/drawing/2014/main" id="{D5FFB82C-8FD1-6192-39BE-D493639CE118}"/>
              </a:ext>
            </a:extLst>
          </p:cNvPr>
          <p:cNvSpPr/>
          <p:nvPr/>
        </p:nvSpPr>
        <p:spPr>
          <a:xfrm>
            <a:off x="2184517" y="1865360"/>
            <a:ext cx="6559634" cy="1073065"/>
          </a:xfrm>
          <a:prstGeom prst="roundRect">
            <a:avLst>
              <a:gd name="adj" fmla="val 0"/>
            </a:avLst>
          </a:prstGeom>
          <a:solidFill>
            <a:schemeClr val="accent1">
              <a:lumMod val="20000"/>
              <a:lumOff val="80000"/>
              <a:alpha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US" sz="1600" u="sng">
                <a:solidFill>
                  <a:schemeClr val="tx1"/>
                </a:solidFill>
                <a:latin typeface="Aptos"/>
                <a:ea typeface="Calibri"/>
                <a:cs typeface="Arial"/>
              </a:rPr>
              <a:t>Component 5:</a:t>
            </a:r>
          </a:p>
          <a:p>
            <a:r>
              <a:rPr lang="en-US" sz="1600">
                <a:solidFill>
                  <a:schemeClr val="tx1"/>
                </a:solidFill>
                <a:latin typeface="Aptos"/>
                <a:ea typeface="Calibri"/>
                <a:cs typeface="Arial"/>
              </a:rPr>
              <a:t>Capacity building, technical assistance, and implementation support</a:t>
            </a:r>
            <a:endParaRPr lang="en-US">
              <a:solidFill>
                <a:schemeClr val="tx1"/>
              </a:solidFill>
            </a:endParaRPr>
          </a:p>
        </p:txBody>
      </p:sp>
      <p:sp>
        <p:nvSpPr>
          <p:cNvPr id="58" name="Rechteck: abgerundete Ecken 7">
            <a:extLst>
              <a:ext uri="{FF2B5EF4-FFF2-40B4-BE49-F238E27FC236}">
                <a16:creationId xmlns:a16="http://schemas.microsoft.com/office/drawing/2014/main" id="{F7E4AB19-E7A1-E751-DE2E-83EE808C23B5}"/>
              </a:ext>
            </a:extLst>
          </p:cNvPr>
          <p:cNvSpPr/>
          <p:nvPr/>
        </p:nvSpPr>
        <p:spPr>
          <a:xfrm>
            <a:off x="2184518" y="3047857"/>
            <a:ext cx="6559633" cy="858417"/>
          </a:xfrm>
          <a:prstGeom prst="roundRect">
            <a:avLst>
              <a:gd name="adj" fmla="val 0"/>
            </a:avLst>
          </a:prstGeom>
          <a:solidFill>
            <a:schemeClr val="accent1">
              <a:lumMod val="20000"/>
              <a:lumOff val="80000"/>
              <a:alpha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US" sz="1600" u="sng">
                <a:solidFill>
                  <a:schemeClr val="tx1"/>
                </a:solidFill>
                <a:latin typeface="Aptos"/>
                <a:ea typeface="Calibri"/>
                <a:cs typeface="Arial"/>
              </a:rPr>
              <a:t>Component 1:</a:t>
            </a:r>
            <a:endParaRPr lang="en-US">
              <a:solidFill>
                <a:schemeClr val="tx1"/>
              </a:solidFill>
              <a:latin typeface="Calibri" panose="020F0502020204030204"/>
              <a:ea typeface="Calibri"/>
              <a:cs typeface="Calibri" panose="020F0502020204030204"/>
            </a:endParaRPr>
          </a:p>
          <a:p>
            <a:r>
              <a:rPr lang="en-US" sz="1600">
                <a:solidFill>
                  <a:schemeClr val="tx1"/>
                </a:solidFill>
                <a:latin typeface="Aptos"/>
                <a:ea typeface="Calibri"/>
                <a:cs typeface="Arial"/>
              </a:rPr>
              <a:t>Network strengthening for improved reliability of supply in urban areas</a:t>
            </a:r>
            <a:endParaRPr lang="en-US">
              <a:solidFill>
                <a:schemeClr val="tx1"/>
              </a:solidFill>
              <a:ea typeface="Calibri"/>
              <a:cs typeface="Calibri"/>
            </a:endParaRPr>
          </a:p>
        </p:txBody>
      </p:sp>
      <p:sp>
        <p:nvSpPr>
          <p:cNvPr id="61" name="Isosceles Triangle 5">
            <a:extLst>
              <a:ext uri="{FF2B5EF4-FFF2-40B4-BE49-F238E27FC236}">
                <a16:creationId xmlns:a16="http://schemas.microsoft.com/office/drawing/2014/main" id="{A16F63E7-C845-68A0-A31F-FE171B3E8700}"/>
              </a:ext>
            </a:extLst>
          </p:cNvPr>
          <p:cNvSpPr/>
          <p:nvPr/>
        </p:nvSpPr>
        <p:spPr>
          <a:xfrm rot="5400000">
            <a:off x="8652759" y="1491021"/>
            <a:ext cx="331986" cy="183531"/>
          </a:xfrm>
          <a:prstGeom prst="triangle">
            <a:avLst>
              <a:gd name="adj" fmla="val 47591"/>
            </a:avLst>
          </a:prstGeom>
          <a:solidFill>
            <a:schemeClr val="bg1">
              <a:lumMod val="85000"/>
              <a:alpha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b="1">
              <a:solidFill>
                <a:schemeClr val="tx1"/>
              </a:solidFill>
              <a:latin typeface="Aptos"/>
              <a:ea typeface="Calibri" panose="020F0502020204030204" pitchFamily="34" charset="0"/>
              <a:cs typeface="Arial" panose="020B0604020202020204" pitchFamily="34" charset="0"/>
            </a:endParaRPr>
          </a:p>
        </p:txBody>
      </p:sp>
      <p:sp>
        <p:nvSpPr>
          <p:cNvPr id="65" name="Rechteck: abgerundete Ecken 7">
            <a:extLst>
              <a:ext uri="{FF2B5EF4-FFF2-40B4-BE49-F238E27FC236}">
                <a16:creationId xmlns:a16="http://schemas.microsoft.com/office/drawing/2014/main" id="{5ECE88D6-10A1-A829-37F3-342DC2781F89}"/>
              </a:ext>
            </a:extLst>
          </p:cNvPr>
          <p:cNvSpPr/>
          <p:nvPr/>
        </p:nvSpPr>
        <p:spPr>
          <a:xfrm>
            <a:off x="8944340" y="1865359"/>
            <a:ext cx="2689274" cy="4290343"/>
          </a:xfrm>
          <a:prstGeom prst="roundRect">
            <a:avLst>
              <a:gd name="adj" fmla="val 0"/>
            </a:avLst>
          </a:prstGeom>
          <a:solidFill>
            <a:schemeClr val="accent6">
              <a:lumMod val="20000"/>
              <a:lumOff val="80000"/>
              <a:alpha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US" sz="1600" b="1">
                <a:solidFill>
                  <a:schemeClr val="tx1"/>
                </a:solidFill>
                <a:ea typeface="+mn-lt"/>
                <a:cs typeface="+mn-lt"/>
              </a:rPr>
              <a:t>4,950,000 people provided with electricity</a:t>
            </a:r>
          </a:p>
        </p:txBody>
      </p:sp>
      <p:sp>
        <p:nvSpPr>
          <p:cNvPr id="69" name="Isosceles Triangle 5">
            <a:extLst>
              <a:ext uri="{FF2B5EF4-FFF2-40B4-BE49-F238E27FC236}">
                <a16:creationId xmlns:a16="http://schemas.microsoft.com/office/drawing/2014/main" id="{AA72A95B-854B-F582-1809-CB42A4180BA5}"/>
              </a:ext>
            </a:extLst>
          </p:cNvPr>
          <p:cNvSpPr/>
          <p:nvPr/>
        </p:nvSpPr>
        <p:spPr>
          <a:xfrm rot="5400000">
            <a:off x="8294746" y="2279331"/>
            <a:ext cx="1070264" cy="183530"/>
          </a:xfrm>
          <a:prstGeom prst="triangle">
            <a:avLst>
              <a:gd name="adj" fmla="val 47591"/>
            </a:avLst>
          </a:prstGeom>
          <a:solidFill>
            <a:schemeClr val="bg1">
              <a:lumMod val="85000"/>
              <a:alpha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b="1">
              <a:solidFill>
                <a:schemeClr val="tx1"/>
              </a:solidFill>
              <a:latin typeface="Aptos"/>
              <a:ea typeface="Calibri" panose="020F0502020204030204" pitchFamily="34" charset="0"/>
              <a:cs typeface="Arial" panose="020B0604020202020204" pitchFamily="34" charset="0"/>
            </a:endParaRPr>
          </a:p>
        </p:txBody>
      </p:sp>
      <p:sp>
        <p:nvSpPr>
          <p:cNvPr id="70" name="Isosceles Triangle 5">
            <a:extLst>
              <a:ext uri="{FF2B5EF4-FFF2-40B4-BE49-F238E27FC236}">
                <a16:creationId xmlns:a16="http://schemas.microsoft.com/office/drawing/2014/main" id="{D0801B11-3D51-DFFC-6AB9-07D36494D449}"/>
              </a:ext>
            </a:extLst>
          </p:cNvPr>
          <p:cNvSpPr/>
          <p:nvPr/>
        </p:nvSpPr>
        <p:spPr>
          <a:xfrm rot="5400000">
            <a:off x="8371372" y="3349157"/>
            <a:ext cx="894734" cy="205807"/>
          </a:xfrm>
          <a:prstGeom prst="triangle">
            <a:avLst>
              <a:gd name="adj" fmla="val 47591"/>
            </a:avLst>
          </a:prstGeom>
          <a:solidFill>
            <a:schemeClr val="bg1">
              <a:lumMod val="85000"/>
              <a:alpha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b="1">
              <a:solidFill>
                <a:schemeClr val="tx1"/>
              </a:solidFill>
              <a:latin typeface="Aptos"/>
              <a:ea typeface="Calibri" panose="020F0502020204030204" pitchFamily="34" charset="0"/>
              <a:cs typeface="Arial" panose="020B0604020202020204" pitchFamily="34" charset="0"/>
            </a:endParaRPr>
          </a:p>
        </p:txBody>
      </p:sp>
      <p:sp>
        <p:nvSpPr>
          <p:cNvPr id="71" name="Isosceles Triangle 5">
            <a:extLst>
              <a:ext uri="{FF2B5EF4-FFF2-40B4-BE49-F238E27FC236}">
                <a16:creationId xmlns:a16="http://schemas.microsoft.com/office/drawing/2014/main" id="{ACCE385E-5E81-4803-6E47-098F5C217474}"/>
              </a:ext>
            </a:extLst>
          </p:cNvPr>
          <p:cNvSpPr/>
          <p:nvPr/>
        </p:nvSpPr>
        <p:spPr>
          <a:xfrm rot="5400000">
            <a:off x="7719779" y="5066964"/>
            <a:ext cx="2242894" cy="206226"/>
          </a:xfrm>
          <a:prstGeom prst="triangle">
            <a:avLst>
              <a:gd name="adj" fmla="val 47591"/>
            </a:avLst>
          </a:prstGeom>
          <a:solidFill>
            <a:schemeClr val="bg1">
              <a:lumMod val="85000"/>
              <a:alpha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b="1">
              <a:solidFill>
                <a:schemeClr val="tx1"/>
              </a:solidFill>
              <a:latin typeface="Aptos"/>
              <a:ea typeface="Calibri" panose="020F0502020204030204" pitchFamily="34" charset="0"/>
              <a:cs typeface="Arial" panose="020B0604020202020204" pitchFamily="34" charset="0"/>
            </a:endParaRPr>
          </a:p>
        </p:txBody>
      </p:sp>
      <p:sp>
        <p:nvSpPr>
          <p:cNvPr id="2" name="TextBox 1">
            <a:extLst>
              <a:ext uri="{FF2B5EF4-FFF2-40B4-BE49-F238E27FC236}">
                <a16:creationId xmlns:a16="http://schemas.microsoft.com/office/drawing/2014/main" id="{24921D1C-DD14-6BDF-8CF4-67B9EBD53C73}"/>
              </a:ext>
            </a:extLst>
          </p:cNvPr>
          <p:cNvSpPr txBox="1"/>
          <p:nvPr/>
        </p:nvSpPr>
        <p:spPr>
          <a:xfrm>
            <a:off x="11004227" y="502724"/>
            <a:ext cx="1050974" cy="338554"/>
          </a:xfrm>
          <a:prstGeom prst="rect">
            <a:avLst/>
          </a:prstGeom>
          <a:noFill/>
        </p:spPr>
        <p:txBody>
          <a:bodyPr wrap="square">
            <a:spAutoFit/>
          </a:bodyPr>
          <a:lstStyle/>
          <a:p>
            <a:r>
              <a:rPr lang="en-US" sz="1600" b="1">
                <a:solidFill>
                  <a:srgbClr val="33AFE1"/>
                </a:solidFill>
                <a:latin typeface="Aptos Narrow"/>
                <a:ea typeface="Calibri" panose="020F0502020204030204" pitchFamily="34" charset="0"/>
                <a:cs typeface="Arial" panose="020B0604020202020204" pitchFamily="34" charset="0"/>
              </a:rPr>
              <a:t>Approved</a:t>
            </a:r>
          </a:p>
        </p:txBody>
      </p:sp>
      <p:pic>
        <p:nvPicPr>
          <p:cNvPr id="5" name="Picture 14">
            <a:extLst>
              <a:ext uri="{FF2B5EF4-FFF2-40B4-BE49-F238E27FC236}">
                <a16:creationId xmlns:a16="http://schemas.microsoft.com/office/drawing/2014/main" id="{55D483B4-6F08-A08C-87F4-A61675A8219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07600" y="214748"/>
            <a:ext cx="1950199" cy="9751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0883455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FA0E80-2FEA-EA6D-0B41-EC014C076AAE}"/>
            </a:ext>
          </a:extLst>
        </p:cNvPr>
        <p:cNvGrpSpPr/>
        <p:nvPr/>
      </p:nvGrpSpPr>
      <p:grpSpPr>
        <a:xfrm>
          <a:off x="0" y="0"/>
          <a:ext cx="0" cy="0"/>
          <a:chOff x="0" y="0"/>
          <a:chExt cx="0" cy="0"/>
        </a:xfrm>
      </p:grpSpPr>
      <p:sp>
        <p:nvSpPr>
          <p:cNvPr id="59" name="Rechteck: abgerundete Ecken 7">
            <a:extLst>
              <a:ext uri="{FF2B5EF4-FFF2-40B4-BE49-F238E27FC236}">
                <a16:creationId xmlns:a16="http://schemas.microsoft.com/office/drawing/2014/main" id="{4D962C16-C8DD-8938-C918-C020EF181C72}"/>
              </a:ext>
            </a:extLst>
          </p:cNvPr>
          <p:cNvSpPr/>
          <p:nvPr/>
        </p:nvSpPr>
        <p:spPr>
          <a:xfrm>
            <a:off x="2184517" y="4915027"/>
            <a:ext cx="6559632" cy="1244783"/>
          </a:xfrm>
          <a:prstGeom prst="roundRect">
            <a:avLst>
              <a:gd name="adj" fmla="val 0"/>
            </a:avLst>
          </a:prstGeom>
          <a:solidFill>
            <a:schemeClr val="accent1">
              <a:lumMod val="20000"/>
              <a:lumOff val="80000"/>
              <a:alpha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US" b="1" u="sng">
                <a:solidFill>
                  <a:schemeClr val="tx1"/>
                </a:solidFill>
                <a:latin typeface="Aptos"/>
                <a:ea typeface="Calibri"/>
                <a:cs typeface="Arial"/>
              </a:rPr>
              <a:t>Component 6:</a:t>
            </a:r>
          </a:p>
          <a:p>
            <a:r>
              <a:rPr lang="en-US" b="1">
                <a:solidFill>
                  <a:schemeClr val="tx1"/>
                </a:solidFill>
                <a:latin typeface="Aptos"/>
                <a:ea typeface="Calibri"/>
                <a:cs typeface="Arial"/>
              </a:rPr>
              <a:t>Expansion off grid access through Decentralized Renewable Energy (DRE) &amp; increase access to Clean Cooking</a:t>
            </a:r>
            <a:endParaRPr lang="en-US" sz="2000" b="1">
              <a:solidFill>
                <a:schemeClr val="tx1"/>
              </a:solidFill>
            </a:endParaRPr>
          </a:p>
          <a:p>
            <a:endParaRPr lang="en-US" sz="1600">
              <a:solidFill>
                <a:schemeClr val="tx1"/>
              </a:solidFill>
              <a:latin typeface="Aptos"/>
              <a:ea typeface="Calibri"/>
              <a:cs typeface="Arial"/>
            </a:endParaRPr>
          </a:p>
        </p:txBody>
      </p:sp>
      <p:sp>
        <p:nvSpPr>
          <p:cNvPr id="21" name="Rechteck: abgerundete Ecken 20">
            <a:extLst>
              <a:ext uri="{FF2B5EF4-FFF2-40B4-BE49-F238E27FC236}">
                <a16:creationId xmlns:a16="http://schemas.microsoft.com/office/drawing/2014/main" id="{CC859B5C-FE81-A0FD-E79A-BA506A2B8AEF}"/>
              </a:ext>
            </a:extLst>
          </p:cNvPr>
          <p:cNvSpPr/>
          <p:nvPr/>
        </p:nvSpPr>
        <p:spPr>
          <a:xfrm>
            <a:off x="213172" y="1092034"/>
            <a:ext cx="2019889" cy="62063"/>
          </a:xfrm>
          <a:prstGeom prst="roundRect">
            <a:avLst/>
          </a:prstGeom>
          <a:solidFill>
            <a:srgbClr val="1AA4E1"/>
          </a:solid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000">
              <a:latin typeface="Aptos"/>
            </a:endParaRPr>
          </a:p>
        </p:txBody>
      </p:sp>
      <p:pic>
        <p:nvPicPr>
          <p:cNvPr id="3" name="Grafik 30">
            <a:extLst>
              <a:ext uri="{FF2B5EF4-FFF2-40B4-BE49-F238E27FC236}">
                <a16:creationId xmlns:a16="http://schemas.microsoft.com/office/drawing/2014/main" id="{301D3719-A0FF-AC75-590D-C9FA10B7D92E}"/>
              </a:ext>
            </a:extLst>
          </p:cNvPr>
          <p:cNvPicPr>
            <a:picLocks noChangeAspect="1"/>
          </p:cNvPicPr>
          <p:nvPr/>
        </p:nvPicPr>
        <p:blipFill>
          <a:blip r:embed="rId3"/>
          <a:stretch>
            <a:fillRect/>
          </a:stretch>
        </p:blipFill>
        <p:spPr>
          <a:xfrm>
            <a:off x="10915968" y="222739"/>
            <a:ext cx="1105404" cy="240640"/>
          </a:xfrm>
          <a:prstGeom prst="rect">
            <a:avLst/>
          </a:prstGeom>
        </p:spPr>
      </p:pic>
      <p:sp>
        <p:nvSpPr>
          <p:cNvPr id="4" name="TextBox 3">
            <a:extLst>
              <a:ext uri="{FF2B5EF4-FFF2-40B4-BE49-F238E27FC236}">
                <a16:creationId xmlns:a16="http://schemas.microsoft.com/office/drawing/2014/main" id="{9841D20E-8892-CBA5-CE06-50AF2751B581}"/>
              </a:ext>
            </a:extLst>
          </p:cNvPr>
          <p:cNvSpPr txBox="1"/>
          <p:nvPr/>
        </p:nvSpPr>
        <p:spPr>
          <a:xfrm>
            <a:off x="136799" y="175700"/>
            <a:ext cx="10008098" cy="830997"/>
          </a:xfrm>
          <a:prstGeom prst="rect">
            <a:avLst/>
          </a:prstGeom>
          <a:noFill/>
        </p:spPr>
        <p:txBody>
          <a:bodyPr wrap="square" lIns="91440" tIns="45720" rIns="91440" bIns="45720" anchor="t">
            <a:spAutoFit/>
          </a:bodyPr>
          <a:lstStyle/>
          <a:p>
            <a:endParaRPr lang="en-US" sz="2400" b="1">
              <a:latin typeface="Aptos"/>
              <a:ea typeface="Calibri" panose="020F0502020204030204" pitchFamily="34" charset="0"/>
              <a:cs typeface="Arial" panose="020B0604020202020204" pitchFamily="34" charset="0"/>
            </a:endParaRPr>
          </a:p>
          <a:p>
            <a:r>
              <a:rPr lang="en-US" sz="2400" b="1">
                <a:latin typeface="Aptos"/>
                <a:ea typeface="Calibri"/>
                <a:cs typeface="Arial"/>
              </a:rPr>
              <a:t>ASCENT Madagascar Components and Results </a:t>
            </a:r>
          </a:p>
        </p:txBody>
      </p:sp>
      <p:sp>
        <p:nvSpPr>
          <p:cNvPr id="29" name="Rechteck: abgerundete Ecken 7">
            <a:extLst>
              <a:ext uri="{FF2B5EF4-FFF2-40B4-BE49-F238E27FC236}">
                <a16:creationId xmlns:a16="http://schemas.microsoft.com/office/drawing/2014/main" id="{44F62D10-1F69-5D81-41F6-2ABF7CAA5A82}"/>
              </a:ext>
            </a:extLst>
          </p:cNvPr>
          <p:cNvSpPr/>
          <p:nvPr/>
        </p:nvSpPr>
        <p:spPr>
          <a:xfrm>
            <a:off x="461278" y="1411763"/>
            <a:ext cx="8281272" cy="335095"/>
          </a:xfrm>
          <a:prstGeom prst="roundRect">
            <a:avLst>
              <a:gd name="adj" fmla="val 0"/>
            </a:avLst>
          </a:prstGeom>
          <a:solidFill>
            <a:schemeClr val="accent1">
              <a:lumMod val="20000"/>
              <a:lumOff val="80000"/>
              <a:alpha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b="1">
                <a:solidFill>
                  <a:schemeClr val="tx1"/>
                </a:solidFill>
                <a:effectLst/>
                <a:latin typeface="Aptos"/>
                <a:ea typeface="Calibri" panose="020F0502020204030204" pitchFamily="34" charset="0"/>
                <a:cs typeface="Arial" panose="020B0604020202020204" pitchFamily="34" charset="0"/>
              </a:rPr>
              <a:t>Pillars and Components</a:t>
            </a:r>
          </a:p>
        </p:txBody>
      </p:sp>
      <p:sp>
        <p:nvSpPr>
          <p:cNvPr id="52" name="Rechteck: abgerundete Ecken 7">
            <a:extLst>
              <a:ext uri="{FF2B5EF4-FFF2-40B4-BE49-F238E27FC236}">
                <a16:creationId xmlns:a16="http://schemas.microsoft.com/office/drawing/2014/main" id="{2E45EF38-9A1D-DFC6-D4F1-B3802F32412F}"/>
              </a:ext>
            </a:extLst>
          </p:cNvPr>
          <p:cNvSpPr/>
          <p:nvPr/>
        </p:nvSpPr>
        <p:spPr>
          <a:xfrm>
            <a:off x="8944343" y="1406060"/>
            <a:ext cx="2689272" cy="310095"/>
          </a:xfrm>
          <a:prstGeom prst="roundRect">
            <a:avLst>
              <a:gd name="adj" fmla="val 0"/>
            </a:avLst>
          </a:prstGeom>
          <a:solidFill>
            <a:schemeClr val="accent6">
              <a:lumMod val="20000"/>
              <a:lumOff val="80000"/>
              <a:alpha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b="1">
                <a:solidFill>
                  <a:schemeClr val="tx1"/>
                </a:solidFill>
                <a:effectLst/>
                <a:latin typeface="Aptos"/>
                <a:ea typeface="Calibri" panose="020F0502020204030204" pitchFamily="34" charset="0"/>
                <a:cs typeface="Arial" panose="020B0604020202020204" pitchFamily="34" charset="0"/>
              </a:rPr>
              <a:t>Outputs</a:t>
            </a:r>
          </a:p>
        </p:txBody>
      </p:sp>
      <p:sp>
        <p:nvSpPr>
          <p:cNvPr id="53" name="Rechteck: abgerundete Ecken 7">
            <a:extLst>
              <a:ext uri="{FF2B5EF4-FFF2-40B4-BE49-F238E27FC236}">
                <a16:creationId xmlns:a16="http://schemas.microsoft.com/office/drawing/2014/main" id="{930BF82A-36BA-0DC4-66CB-C0F44E5A0659}"/>
              </a:ext>
            </a:extLst>
          </p:cNvPr>
          <p:cNvSpPr/>
          <p:nvPr/>
        </p:nvSpPr>
        <p:spPr>
          <a:xfrm>
            <a:off x="465733" y="1865360"/>
            <a:ext cx="1729517" cy="1566754"/>
          </a:xfrm>
          <a:prstGeom prst="roundRect">
            <a:avLst>
              <a:gd name="adj" fmla="val 0"/>
            </a:avLst>
          </a:prstGeom>
          <a:solidFill>
            <a:schemeClr val="accent1">
              <a:lumMod val="60000"/>
              <a:lumOff val="40000"/>
              <a:alpha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b="1">
                <a:solidFill>
                  <a:schemeClr val="tx1"/>
                </a:solidFill>
                <a:latin typeface="Aptos"/>
                <a:ea typeface="Calibri" panose="020F0502020204030204" pitchFamily="34" charset="0"/>
                <a:cs typeface="Arial" panose="020B0604020202020204" pitchFamily="34" charset="0"/>
              </a:rPr>
              <a:t>Pillar 1:</a:t>
            </a:r>
          </a:p>
          <a:p>
            <a:pPr algn="ctr"/>
            <a:r>
              <a:rPr lang="en-US" sz="1600" b="1">
                <a:solidFill>
                  <a:schemeClr val="tx1"/>
                </a:solidFill>
                <a:latin typeface="Aptos"/>
                <a:ea typeface="Calibri" panose="020F0502020204030204" pitchFamily="34" charset="0"/>
                <a:cs typeface="Arial" panose="020B0604020202020204" pitchFamily="34" charset="0"/>
              </a:rPr>
              <a:t> Platform to Accelerate Energy Access </a:t>
            </a:r>
          </a:p>
        </p:txBody>
      </p:sp>
      <p:sp>
        <p:nvSpPr>
          <p:cNvPr id="54" name="Rechteck: abgerundete Ecken 7">
            <a:extLst>
              <a:ext uri="{FF2B5EF4-FFF2-40B4-BE49-F238E27FC236}">
                <a16:creationId xmlns:a16="http://schemas.microsoft.com/office/drawing/2014/main" id="{A09CEADF-3C6B-67EA-560F-F6B63DB51823}"/>
              </a:ext>
            </a:extLst>
          </p:cNvPr>
          <p:cNvSpPr/>
          <p:nvPr/>
        </p:nvSpPr>
        <p:spPr>
          <a:xfrm>
            <a:off x="475011" y="3526707"/>
            <a:ext cx="1729517" cy="1276980"/>
          </a:xfrm>
          <a:prstGeom prst="roundRect">
            <a:avLst>
              <a:gd name="adj" fmla="val 0"/>
            </a:avLst>
          </a:prstGeom>
          <a:solidFill>
            <a:schemeClr val="accent1">
              <a:lumMod val="60000"/>
              <a:lumOff val="40000"/>
              <a:alpha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b="1">
                <a:solidFill>
                  <a:schemeClr val="tx1"/>
                </a:solidFill>
                <a:latin typeface="Aptos"/>
                <a:ea typeface="Calibri" panose="020F0502020204030204" pitchFamily="34" charset="0"/>
                <a:cs typeface="Arial" panose="020B0604020202020204" pitchFamily="34" charset="0"/>
              </a:rPr>
              <a:t>Pillar 2: </a:t>
            </a:r>
          </a:p>
          <a:p>
            <a:pPr algn="ctr"/>
            <a:r>
              <a:rPr lang="en-US" sz="1600" b="1">
                <a:solidFill>
                  <a:schemeClr val="tx1"/>
                </a:solidFill>
                <a:latin typeface="Aptos"/>
                <a:ea typeface="Calibri" panose="020F0502020204030204" pitchFamily="34" charset="0"/>
                <a:cs typeface="Arial" panose="020B0604020202020204" pitchFamily="34" charset="0"/>
              </a:rPr>
              <a:t>Expanding Grid Electrification </a:t>
            </a:r>
          </a:p>
        </p:txBody>
      </p:sp>
      <p:sp>
        <p:nvSpPr>
          <p:cNvPr id="55" name="Rechteck: abgerundete Ecken 7">
            <a:extLst>
              <a:ext uri="{FF2B5EF4-FFF2-40B4-BE49-F238E27FC236}">
                <a16:creationId xmlns:a16="http://schemas.microsoft.com/office/drawing/2014/main" id="{B10F2798-01E8-39AC-CDD1-B345337BBBDC}"/>
              </a:ext>
            </a:extLst>
          </p:cNvPr>
          <p:cNvSpPr/>
          <p:nvPr/>
        </p:nvSpPr>
        <p:spPr>
          <a:xfrm>
            <a:off x="475011" y="4910920"/>
            <a:ext cx="1729517" cy="1244783"/>
          </a:xfrm>
          <a:prstGeom prst="roundRect">
            <a:avLst>
              <a:gd name="adj" fmla="val 0"/>
            </a:avLst>
          </a:prstGeom>
          <a:solidFill>
            <a:schemeClr val="accent1">
              <a:lumMod val="60000"/>
              <a:lumOff val="40000"/>
              <a:alpha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b="1">
                <a:solidFill>
                  <a:schemeClr val="tx1"/>
                </a:solidFill>
                <a:latin typeface="Aptos"/>
                <a:ea typeface="Calibri" panose="020F0502020204030204" pitchFamily="34" charset="0"/>
                <a:cs typeface="Arial" panose="020B0604020202020204" pitchFamily="34" charset="0"/>
              </a:rPr>
              <a:t>Pillar 3: </a:t>
            </a:r>
          </a:p>
          <a:p>
            <a:pPr algn="ctr"/>
            <a:r>
              <a:rPr lang="en-US" sz="1600" b="1">
                <a:solidFill>
                  <a:schemeClr val="tx1"/>
                </a:solidFill>
                <a:latin typeface="Aptos"/>
                <a:ea typeface="Calibri" panose="020F0502020204030204" pitchFamily="34" charset="0"/>
                <a:cs typeface="Arial" panose="020B0604020202020204" pitchFamily="34" charset="0"/>
              </a:rPr>
              <a:t>Scaling Distributed Renewables and Clean Cooking </a:t>
            </a:r>
          </a:p>
        </p:txBody>
      </p:sp>
      <p:sp>
        <p:nvSpPr>
          <p:cNvPr id="57" name="Rechteck: abgerundete Ecken 7">
            <a:extLst>
              <a:ext uri="{FF2B5EF4-FFF2-40B4-BE49-F238E27FC236}">
                <a16:creationId xmlns:a16="http://schemas.microsoft.com/office/drawing/2014/main" id="{1130FE38-2900-85C1-0E95-7DD042A6D10C}"/>
              </a:ext>
            </a:extLst>
          </p:cNvPr>
          <p:cNvSpPr/>
          <p:nvPr/>
        </p:nvSpPr>
        <p:spPr>
          <a:xfrm>
            <a:off x="2184517" y="1865360"/>
            <a:ext cx="6559634" cy="1566754"/>
          </a:xfrm>
          <a:prstGeom prst="roundRect">
            <a:avLst>
              <a:gd name="adj" fmla="val 0"/>
            </a:avLst>
          </a:prstGeom>
          <a:solidFill>
            <a:schemeClr val="accent1">
              <a:lumMod val="20000"/>
              <a:lumOff val="80000"/>
              <a:alpha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US" sz="1600" u="sng">
                <a:solidFill>
                  <a:schemeClr val="tx1"/>
                </a:solidFill>
                <a:latin typeface="Aptos"/>
                <a:ea typeface="Calibri"/>
                <a:cs typeface="Arial"/>
              </a:rPr>
              <a:t>Component 3:</a:t>
            </a:r>
          </a:p>
          <a:p>
            <a:r>
              <a:rPr lang="en-US" sz="1600">
                <a:solidFill>
                  <a:schemeClr val="tx1"/>
                </a:solidFill>
                <a:latin typeface="Aptos"/>
                <a:ea typeface="Calibri"/>
                <a:cs typeface="Arial"/>
              </a:rPr>
              <a:t>Optimization of Operational costs</a:t>
            </a:r>
            <a:endParaRPr lang="en-US">
              <a:solidFill>
                <a:schemeClr val="tx1"/>
              </a:solidFill>
            </a:endParaRPr>
          </a:p>
          <a:p>
            <a:r>
              <a:rPr lang="en-US" sz="1600" u="sng">
                <a:solidFill>
                  <a:schemeClr val="tx1"/>
                </a:solidFill>
                <a:latin typeface="Aptos"/>
                <a:ea typeface="Calibri"/>
                <a:cs typeface="Arial"/>
              </a:rPr>
              <a:t>Component 4:</a:t>
            </a:r>
            <a:br>
              <a:rPr lang="en-US" sz="1600">
                <a:solidFill>
                  <a:schemeClr val="tx1"/>
                </a:solidFill>
                <a:latin typeface="Aptos"/>
                <a:ea typeface="Calibri"/>
                <a:cs typeface="Arial"/>
              </a:rPr>
            </a:br>
            <a:r>
              <a:rPr lang="en-US" sz="1600">
                <a:solidFill>
                  <a:schemeClr val="tx1"/>
                </a:solidFill>
                <a:latin typeface="Aptos"/>
                <a:ea typeface="Calibri"/>
                <a:cs typeface="Arial"/>
              </a:rPr>
              <a:t>Payment of JIRAMA’s arrears and debts</a:t>
            </a:r>
          </a:p>
          <a:p>
            <a:r>
              <a:rPr lang="en-US" sz="1600" u="sng">
                <a:solidFill>
                  <a:schemeClr val="tx1"/>
                </a:solidFill>
                <a:latin typeface="Aptos"/>
                <a:ea typeface="Calibri"/>
                <a:cs typeface="Arial"/>
              </a:rPr>
              <a:t>Component 5:</a:t>
            </a:r>
          </a:p>
          <a:p>
            <a:r>
              <a:rPr lang="en-US" sz="1600">
                <a:solidFill>
                  <a:schemeClr val="tx1"/>
                </a:solidFill>
                <a:latin typeface="Aptos"/>
                <a:ea typeface="Calibri"/>
                <a:cs typeface="Arial"/>
              </a:rPr>
              <a:t>Improvement of JIRAMA’s Governance and Management</a:t>
            </a:r>
            <a:endParaRPr lang="en-US">
              <a:solidFill>
                <a:schemeClr val="tx1"/>
              </a:solidFill>
            </a:endParaRPr>
          </a:p>
        </p:txBody>
      </p:sp>
      <p:sp>
        <p:nvSpPr>
          <p:cNvPr id="58" name="Rechteck: abgerundete Ecken 7">
            <a:extLst>
              <a:ext uri="{FF2B5EF4-FFF2-40B4-BE49-F238E27FC236}">
                <a16:creationId xmlns:a16="http://schemas.microsoft.com/office/drawing/2014/main" id="{E70DD95F-4C36-D313-BF3F-151EE4948B12}"/>
              </a:ext>
            </a:extLst>
          </p:cNvPr>
          <p:cNvSpPr/>
          <p:nvPr/>
        </p:nvSpPr>
        <p:spPr>
          <a:xfrm>
            <a:off x="2184518" y="3530815"/>
            <a:ext cx="6559633" cy="1276980"/>
          </a:xfrm>
          <a:prstGeom prst="roundRect">
            <a:avLst>
              <a:gd name="adj" fmla="val 0"/>
            </a:avLst>
          </a:prstGeom>
          <a:solidFill>
            <a:schemeClr val="accent1">
              <a:lumMod val="20000"/>
              <a:lumOff val="80000"/>
              <a:alpha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US" sz="1600" u="sng">
                <a:solidFill>
                  <a:schemeClr val="tx1"/>
                </a:solidFill>
                <a:latin typeface="Aptos"/>
                <a:ea typeface="Calibri"/>
                <a:cs typeface="Arial"/>
              </a:rPr>
              <a:t>Component 1:</a:t>
            </a:r>
            <a:endParaRPr lang="en-US" sz="1600">
              <a:solidFill>
                <a:schemeClr val="tx1"/>
              </a:solidFill>
              <a:latin typeface="Aptos"/>
              <a:ea typeface="Calibri"/>
              <a:cs typeface="Arial"/>
            </a:endParaRPr>
          </a:p>
          <a:p>
            <a:r>
              <a:rPr lang="en-US" sz="1600">
                <a:solidFill>
                  <a:schemeClr val="tx1"/>
                </a:solidFill>
                <a:latin typeface="Aptos"/>
                <a:ea typeface="Calibri"/>
                <a:cs typeface="Arial"/>
              </a:rPr>
              <a:t>Development of Generation and Network infrastructure at Competitive costs</a:t>
            </a:r>
          </a:p>
          <a:p>
            <a:r>
              <a:rPr lang="en-US" b="1" u="sng">
                <a:solidFill>
                  <a:schemeClr val="tx1"/>
                </a:solidFill>
                <a:latin typeface="Aptos"/>
                <a:ea typeface="Calibri"/>
                <a:cs typeface="Arial"/>
              </a:rPr>
              <a:t>Component 2:</a:t>
            </a:r>
          </a:p>
          <a:p>
            <a:r>
              <a:rPr lang="en-US" b="1">
                <a:solidFill>
                  <a:schemeClr val="tx1"/>
                </a:solidFill>
                <a:latin typeface="Aptos"/>
                <a:ea typeface="Calibri"/>
                <a:cs typeface="Arial"/>
              </a:rPr>
              <a:t>Increase of electricity Access to through JIRAMA grid</a:t>
            </a:r>
            <a:endParaRPr lang="en-US" sz="2000" b="1">
              <a:solidFill>
                <a:schemeClr val="tx1"/>
              </a:solidFill>
            </a:endParaRPr>
          </a:p>
        </p:txBody>
      </p:sp>
      <p:sp>
        <p:nvSpPr>
          <p:cNvPr id="61" name="Isosceles Triangle 5">
            <a:extLst>
              <a:ext uri="{FF2B5EF4-FFF2-40B4-BE49-F238E27FC236}">
                <a16:creationId xmlns:a16="http://schemas.microsoft.com/office/drawing/2014/main" id="{520C367A-205D-8FFA-D6A0-5598B505EAE2}"/>
              </a:ext>
            </a:extLst>
          </p:cNvPr>
          <p:cNvSpPr/>
          <p:nvPr/>
        </p:nvSpPr>
        <p:spPr>
          <a:xfrm rot="5400000">
            <a:off x="8641214" y="1491021"/>
            <a:ext cx="331986" cy="183531"/>
          </a:xfrm>
          <a:prstGeom prst="triangle">
            <a:avLst>
              <a:gd name="adj" fmla="val 47591"/>
            </a:avLst>
          </a:prstGeom>
          <a:solidFill>
            <a:schemeClr val="bg1">
              <a:lumMod val="85000"/>
              <a:alpha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b="1">
              <a:solidFill>
                <a:schemeClr val="tx1"/>
              </a:solidFill>
              <a:latin typeface="Aptos"/>
              <a:ea typeface="Calibri" panose="020F0502020204030204" pitchFamily="34" charset="0"/>
              <a:cs typeface="Arial" panose="020B0604020202020204" pitchFamily="34" charset="0"/>
            </a:endParaRPr>
          </a:p>
        </p:txBody>
      </p:sp>
      <p:sp>
        <p:nvSpPr>
          <p:cNvPr id="65" name="Rechteck: abgerundete Ecken 7">
            <a:extLst>
              <a:ext uri="{FF2B5EF4-FFF2-40B4-BE49-F238E27FC236}">
                <a16:creationId xmlns:a16="http://schemas.microsoft.com/office/drawing/2014/main" id="{A54C1871-586B-D5B4-79B7-9B30828AEA3D}"/>
              </a:ext>
            </a:extLst>
          </p:cNvPr>
          <p:cNvSpPr/>
          <p:nvPr/>
        </p:nvSpPr>
        <p:spPr>
          <a:xfrm>
            <a:off x="8944340" y="1865359"/>
            <a:ext cx="2689274" cy="4290343"/>
          </a:xfrm>
          <a:prstGeom prst="roundRect">
            <a:avLst>
              <a:gd name="adj" fmla="val 0"/>
            </a:avLst>
          </a:prstGeom>
          <a:solidFill>
            <a:schemeClr val="accent6">
              <a:lumMod val="20000"/>
              <a:lumOff val="80000"/>
              <a:alpha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US" sz="1600" b="1">
                <a:solidFill>
                  <a:schemeClr val="tx1"/>
                </a:solidFill>
                <a:latin typeface="Aptos"/>
                <a:ea typeface="Calibri"/>
                <a:cs typeface="Arial"/>
              </a:rPr>
              <a:t>TBC</a:t>
            </a:r>
            <a:endParaRPr lang="en-US" sz="1600" b="1">
              <a:solidFill>
                <a:schemeClr val="tx1"/>
              </a:solidFill>
              <a:latin typeface="Aptos"/>
              <a:ea typeface="Calibri" panose="020F0502020204030204" pitchFamily="34" charset="0"/>
              <a:cs typeface="Arial" panose="020B0604020202020204" pitchFamily="34" charset="0"/>
            </a:endParaRPr>
          </a:p>
        </p:txBody>
      </p:sp>
      <p:sp>
        <p:nvSpPr>
          <p:cNvPr id="69" name="Isosceles Triangle 5">
            <a:extLst>
              <a:ext uri="{FF2B5EF4-FFF2-40B4-BE49-F238E27FC236}">
                <a16:creationId xmlns:a16="http://schemas.microsoft.com/office/drawing/2014/main" id="{08F0383C-8234-0A2F-2BF0-E99DD296F77D}"/>
              </a:ext>
            </a:extLst>
          </p:cNvPr>
          <p:cNvSpPr/>
          <p:nvPr/>
        </p:nvSpPr>
        <p:spPr>
          <a:xfrm rot="5400000">
            <a:off x="8034730" y="2536907"/>
            <a:ext cx="1563953" cy="183530"/>
          </a:xfrm>
          <a:prstGeom prst="triangle">
            <a:avLst>
              <a:gd name="adj" fmla="val 47591"/>
            </a:avLst>
          </a:prstGeom>
          <a:solidFill>
            <a:schemeClr val="bg1">
              <a:lumMod val="85000"/>
              <a:alpha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b="1">
              <a:solidFill>
                <a:schemeClr val="tx1"/>
              </a:solidFill>
              <a:latin typeface="Aptos"/>
              <a:ea typeface="Calibri" panose="020F0502020204030204" pitchFamily="34" charset="0"/>
              <a:cs typeface="Arial" panose="020B0604020202020204" pitchFamily="34" charset="0"/>
            </a:endParaRPr>
          </a:p>
        </p:txBody>
      </p:sp>
      <p:sp>
        <p:nvSpPr>
          <p:cNvPr id="70" name="Isosceles Triangle 5">
            <a:extLst>
              <a:ext uri="{FF2B5EF4-FFF2-40B4-BE49-F238E27FC236}">
                <a16:creationId xmlns:a16="http://schemas.microsoft.com/office/drawing/2014/main" id="{F99A262D-625F-74F2-77ED-02288F2BE4F3}"/>
              </a:ext>
            </a:extLst>
          </p:cNvPr>
          <p:cNvSpPr/>
          <p:nvPr/>
        </p:nvSpPr>
        <p:spPr>
          <a:xfrm rot="5400000">
            <a:off x="8192788" y="4043707"/>
            <a:ext cx="1274179" cy="183530"/>
          </a:xfrm>
          <a:prstGeom prst="triangle">
            <a:avLst>
              <a:gd name="adj" fmla="val 47591"/>
            </a:avLst>
          </a:prstGeom>
          <a:solidFill>
            <a:schemeClr val="bg1">
              <a:lumMod val="85000"/>
              <a:alpha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b="1">
              <a:solidFill>
                <a:schemeClr val="tx1"/>
              </a:solidFill>
              <a:latin typeface="Aptos"/>
              <a:ea typeface="Calibri" panose="020F0502020204030204" pitchFamily="34" charset="0"/>
              <a:cs typeface="Arial" panose="020B0604020202020204" pitchFamily="34" charset="0"/>
            </a:endParaRPr>
          </a:p>
        </p:txBody>
      </p:sp>
      <p:sp>
        <p:nvSpPr>
          <p:cNvPr id="71" name="Isosceles Triangle 5">
            <a:extLst>
              <a:ext uri="{FF2B5EF4-FFF2-40B4-BE49-F238E27FC236}">
                <a16:creationId xmlns:a16="http://schemas.microsoft.com/office/drawing/2014/main" id="{BE7817A5-7E9B-6323-FF16-B3F31384A593}"/>
              </a:ext>
            </a:extLst>
          </p:cNvPr>
          <p:cNvSpPr/>
          <p:nvPr/>
        </p:nvSpPr>
        <p:spPr>
          <a:xfrm rot="5400000">
            <a:off x="8251814" y="5432149"/>
            <a:ext cx="1220519" cy="226460"/>
          </a:xfrm>
          <a:prstGeom prst="triangle">
            <a:avLst>
              <a:gd name="adj" fmla="val 47591"/>
            </a:avLst>
          </a:prstGeom>
          <a:solidFill>
            <a:schemeClr val="bg1">
              <a:lumMod val="85000"/>
              <a:alpha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b="1">
              <a:solidFill>
                <a:schemeClr val="tx1"/>
              </a:solidFill>
              <a:latin typeface="Aptos"/>
              <a:ea typeface="Calibri" panose="020F0502020204030204" pitchFamily="34" charset="0"/>
              <a:cs typeface="Arial" panose="020B0604020202020204" pitchFamily="34" charset="0"/>
            </a:endParaRPr>
          </a:p>
        </p:txBody>
      </p:sp>
      <p:sp>
        <p:nvSpPr>
          <p:cNvPr id="2" name="TextBox 1">
            <a:extLst>
              <a:ext uri="{FF2B5EF4-FFF2-40B4-BE49-F238E27FC236}">
                <a16:creationId xmlns:a16="http://schemas.microsoft.com/office/drawing/2014/main" id="{8C83E99F-D80A-C95C-5116-3246AD95F1DC}"/>
              </a:ext>
            </a:extLst>
          </p:cNvPr>
          <p:cNvSpPr txBox="1"/>
          <p:nvPr/>
        </p:nvSpPr>
        <p:spPr>
          <a:xfrm>
            <a:off x="10666254" y="470527"/>
            <a:ext cx="1614235" cy="338554"/>
          </a:xfrm>
          <a:prstGeom prst="rect">
            <a:avLst/>
          </a:prstGeom>
          <a:noFill/>
        </p:spPr>
        <p:txBody>
          <a:bodyPr wrap="square" lIns="91440" tIns="45720" rIns="91440" bIns="45720" anchor="t">
            <a:spAutoFit/>
          </a:bodyPr>
          <a:lstStyle/>
          <a:p>
            <a:r>
              <a:rPr lang="en-US" sz="1600" b="1">
                <a:solidFill>
                  <a:srgbClr val="33AFE1"/>
                </a:solidFill>
                <a:latin typeface="Aptos Narrow"/>
                <a:ea typeface="Calibri"/>
                <a:cs typeface="Arial"/>
              </a:rPr>
              <a:t>In preparation</a:t>
            </a:r>
            <a:endParaRPr lang="en-US" sz="1600" b="1">
              <a:solidFill>
                <a:srgbClr val="33AFE1"/>
              </a:solidFill>
              <a:latin typeface="Aptos Narrow"/>
              <a:ea typeface="Calibri" panose="020F0502020204030204" pitchFamily="34" charset="0"/>
              <a:cs typeface="Arial" panose="020B0604020202020204" pitchFamily="34" charset="0"/>
            </a:endParaRPr>
          </a:p>
        </p:txBody>
      </p:sp>
      <p:pic>
        <p:nvPicPr>
          <p:cNvPr id="5" name="Picture 16" descr="Flag of Madagascar - Wikipedia">
            <a:extLst>
              <a:ext uri="{FF2B5EF4-FFF2-40B4-BE49-F238E27FC236}">
                <a16:creationId xmlns:a16="http://schemas.microsoft.com/office/drawing/2014/main" id="{763C388C-FDA0-49A6-F731-57E96833CD3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238397" y="245039"/>
            <a:ext cx="1427857" cy="950174"/>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5036236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6713225C-1CE6-6AF9-35DA-6B4085012698}"/>
              </a:ext>
            </a:extLst>
          </p:cNvPr>
          <p:cNvSpPr txBox="1"/>
          <p:nvPr/>
        </p:nvSpPr>
        <p:spPr>
          <a:xfrm>
            <a:off x="4296696" y="6172336"/>
            <a:ext cx="7649497" cy="400110"/>
          </a:xfrm>
          <a:prstGeom prst="rect">
            <a:avLst/>
          </a:prstGeom>
          <a:noFill/>
        </p:spPr>
        <p:txBody>
          <a:bodyPr wrap="square">
            <a:spAutoFit/>
          </a:bodyPr>
          <a:lstStyle/>
          <a:p>
            <a:r>
              <a:rPr lang="en-US" sz="2000" b="1" i="1">
                <a:solidFill>
                  <a:schemeClr val="tx2"/>
                </a:solidFill>
                <a:latin typeface="Aptos SemiBold" panose="020B0004020202020204" pitchFamily="34" charset="0"/>
                <a:cs typeface="Aptos Serif" panose="020B0502040204020203" pitchFamily="18" charset="0"/>
              </a:rPr>
              <a:t>Achieving Results Faster, Together</a:t>
            </a:r>
          </a:p>
        </p:txBody>
      </p:sp>
      <p:sp>
        <p:nvSpPr>
          <p:cNvPr id="4" name="Rectangle 3">
            <a:extLst>
              <a:ext uri="{FF2B5EF4-FFF2-40B4-BE49-F238E27FC236}">
                <a16:creationId xmlns:a16="http://schemas.microsoft.com/office/drawing/2014/main" id="{EEB29B57-0CEE-0A3A-5308-5C1BCCD5BFB0}"/>
              </a:ext>
            </a:extLst>
          </p:cNvPr>
          <p:cNvSpPr/>
          <p:nvPr/>
        </p:nvSpPr>
        <p:spPr>
          <a:xfrm>
            <a:off x="11201400" y="6172336"/>
            <a:ext cx="744793" cy="40011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blue and white sign with white text&#10;&#10;AI-generated content may be incorrect.">
            <a:extLst>
              <a:ext uri="{FF2B5EF4-FFF2-40B4-BE49-F238E27FC236}">
                <a16:creationId xmlns:a16="http://schemas.microsoft.com/office/drawing/2014/main" id="{35B65DC6-06BE-261D-65D7-B06C8BADFB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497471" y="315525"/>
            <a:ext cx="1280023" cy="551330"/>
          </a:xfrm>
          <a:prstGeom prst="rect">
            <a:avLst/>
          </a:prstGeom>
        </p:spPr>
      </p:pic>
      <mc:AlternateContent xmlns:mc="http://schemas.openxmlformats.org/markup-compatibility/2006" xmlns:cx1="http://schemas.microsoft.com/office/drawing/2015/9/8/chartex">
        <mc:Choice Requires="cx1">
          <p:graphicFrame>
            <p:nvGraphicFramePr>
              <p:cNvPr id="7" name="Chart 6">
                <a:extLst>
                  <a:ext uri="{FF2B5EF4-FFF2-40B4-BE49-F238E27FC236}">
                    <a16:creationId xmlns:a16="http://schemas.microsoft.com/office/drawing/2014/main" id="{89C2AD3A-6D0A-2E1D-679D-8A2E41043D9C}"/>
                  </a:ext>
                </a:extLst>
              </p:cNvPr>
              <p:cNvGraphicFramePr/>
              <p:nvPr/>
            </p:nvGraphicFramePr>
            <p:xfrm>
              <a:off x="286603" y="586854"/>
              <a:ext cx="11659589" cy="5985592"/>
            </p:xfrm>
            <a:graphic>
              <a:graphicData uri="http://schemas.microsoft.com/office/drawing/2014/chartex">
                <cx:chart xmlns:cx="http://schemas.microsoft.com/office/drawing/2014/chartex" xmlns:r="http://schemas.openxmlformats.org/officeDocument/2006/relationships" r:id="rId3"/>
              </a:graphicData>
            </a:graphic>
          </p:graphicFrame>
        </mc:Choice>
        <mc:Fallback xmlns="">
          <p:pic>
            <p:nvPicPr>
              <p:cNvPr id="7" name="Chart 6">
                <a:extLst>
                  <a:ext uri="{FF2B5EF4-FFF2-40B4-BE49-F238E27FC236}">
                    <a16:creationId xmlns:a16="http://schemas.microsoft.com/office/drawing/2014/main" id="{89C2AD3A-6D0A-2E1D-679D-8A2E41043D9C}"/>
                  </a:ext>
                </a:extLst>
              </p:cNvPr>
              <p:cNvPicPr>
                <a:picLocks noGrp="1" noRot="1" noChangeAspect="1" noMove="1" noResize="1" noEditPoints="1" noAdjustHandles="1" noChangeArrowheads="1" noChangeShapeType="1"/>
              </p:cNvPicPr>
              <p:nvPr/>
            </p:nvPicPr>
            <p:blipFill>
              <a:blip r:embed="rId4"/>
              <a:stretch>
                <a:fillRect/>
              </a:stretch>
            </p:blipFill>
            <p:spPr>
              <a:xfrm>
                <a:off x="286603" y="586854"/>
                <a:ext cx="11659589" cy="5985592"/>
              </a:xfrm>
              <a:prstGeom prst="rect">
                <a:avLst/>
              </a:prstGeom>
            </p:spPr>
          </p:pic>
        </mc:Fallback>
      </mc:AlternateContent>
      <p:sp>
        <p:nvSpPr>
          <p:cNvPr id="3" name="TextBox 2">
            <a:extLst>
              <a:ext uri="{FF2B5EF4-FFF2-40B4-BE49-F238E27FC236}">
                <a16:creationId xmlns:a16="http://schemas.microsoft.com/office/drawing/2014/main" id="{1E22B745-5FBD-9EA7-088D-1F86C087477F}"/>
              </a:ext>
            </a:extLst>
          </p:cNvPr>
          <p:cNvSpPr txBox="1"/>
          <p:nvPr/>
        </p:nvSpPr>
        <p:spPr>
          <a:xfrm>
            <a:off x="245808" y="171355"/>
            <a:ext cx="10251662" cy="830997"/>
          </a:xfrm>
          <a:prstGeom prst="rect">
            <a:avLst/>
          </a:prstGeom>
          <a:noFill/>
        </p:spPr>
        <p:txBody>
          <a:bodyPr wrap="square">
            <a:spAutoFit/>
          </a:bodyPr>
          <a:lstStyle/>
          <a:p>
            <a:pPr rtl="0">
              <a:defRPr sz="1600"/>
            </a:pPr>
            <a:r>
              <a:rPr lang="en-US" sz="2400" b="1" i="0" u="none" strike="noStrike" baseline="0">
                <a:solidFill>
                  <a:schemeClr val="accent1">
                    <a:lumMod val="75000"/>
                  </a:schemeClr>
                </a:solidFill>
                <a:latin typeface="Aptos Narrow" panose="02110004020202020204"/>
              </a:rPr>
              <a:t>National Compact Financing Needs for Electricity and Clean Cooking Access (USD million)</a:t>
            </a:r>
          </a:p>
        </p:txBody>
      </p:sp>
    </p:spTree>
    <p:extLst>
      <p:ext uri="{BB962C8B-B14F-4D97-AF65-F5344CB8AC3E}">
        <p14:creationId xmlns:p14="http://schemas.microsoft.com/office/powerpoint/2010/main" val="144008374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8EA3548-DE4B-7A83-9016-C570B3BDA0D4}"/>
              </a:ext>
            </a:extLst>
          </p:cNvPr>
          <p:cNvSpPr>
            <a:spLocks noGrp="1"/>
          </p:cNvSpPr>
          <p:nvPr>
            <p:ph type="ctrTitle"/>
          </p:nvPr>
        </p:nvSpPr>
        <p:spPr>
          <a:xfrm>
            <a:off x="1524000" y="1869615"/>
            <a:ext cx="9144000" cy="2387600"/>
          </a:xfrm>
        </p:spPr>
        <p:txBody>
          <a:bodyPr>
            <a:normAutofit/>
          </a:bodyPr>
          <a:lstStyle/>
          <a:p>
            <a:r>
              <a:rPr lang="en-US" sz="9000">
                <a:solidFill>
                  <a:srgbClr val="002060"/>
                </a:solidFill>
              </a:rPr>
              <a:t>Thank you!</a:t>
            </a:r>
          </a:p>
        </p:txBody>
      </p:sp>
      <p:sp>
        <p:nvSpPr>
          <p:cNvPr id="6" name="TextBox 5">
            <a:extLst>
              <a:ext uri="{FF2B5EF4-FFF2-40B4-BE49-F238E27FC236}">
                <a16:creationId xmlns:a16="http://schemas.microsoft.com/office/drawing/2014/main" id="{A48C6A62-6E6F-66C7-E5CD-A1B87CE9936A}"/>
              </a:ext>
            </a:extLst>
          </p:cNvPr>
          <p:cNvSpPr txBox="1"/>
          <p:nvPr/>
        </p:nvSpPr>
        <p:spPr>
          <a:xfrm>
            <a:off x="4296696" y="6112112"/>
            <a:ext cx="5329084" cy="400110"/>
          </a:xfrm>
          <a:prstGeom prst="rect">
            <a:avLst/>
          </a:prstGeom>
          <a:noFill/>
        </p:spPr>
        <p:txBody>
          <a:bodyPr wrap="square">
            <a:spAutoFit/>
          </a:bodyPr>
          <a:lstStyle/>
          <a:p>
            <a:r>
              <a:rPr lang="en-US" sz="2000" b="1" i="1">
                <a:solidFill>
                  <a:schemeClr val="tx2"/>
                </a:solidFill>
                <a:latin typeface="Aptos SemiBold" panose="020B0004020202020204" pitchFamily="34" charset="0"/>
                <a:cs typeface="Aptos Serif" panose="020B0502040204020203" pitchFamily="18" charset="0"/>
              </a:rPr>
              <a:t>Achieving Results Faster, Together</a:t>
            </a:r>
          </a:p>
        </p:txBody>
      </p:sp>
      <p:sp>
        <p:nvSpPr>
          <p:cNvPr id="2" name="Rectangle 1">
            <a:extLst>
              <a:ext uri="{FF2B5EF4-FFF2-40B4-BE49-F238E27FC236}">
                <a16:creationId xmlns:a16="http://schemas.microsoft.com/office/drawing/2014/main" id="{89B1C3DD-2965-8266-16CE-CE6814BB0A95}"/>
              </a:ext>
            </a:extLst>
          </p:cNvPr>
          <p:cNvSpPr/>
          <p:nvPr/>
        </p:nvSpPr>
        <p:spPr>
          <a:xfrm>
            <a:off x="11187953" y="6112112"/>
            <a:ext cx="793376" cy="50384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blue and white sign with white text&#10;&#10;AI-generated content may be incorrect.">
            <a:extLst>
              <a:ext uri="{FF2B5EF4-FFF2-40B4-BE49-F238E27FC236}">
                <a16:creationId xmlns:a16="http://schemas.microsoft.com/office/drawing/2014/main" id="{F86E8E49-2D9A-845E-B057-06DA55E5DC7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97471" y="315525"/>
            <a:ext cx="1280023" cy="551330"/>
          </a:xfrm>
          <a:prstGeom prst="rect">
            <a:avLst/>
          </a:prstGeom>
        </p:spPr>
      </p:pic>
    </p:spTree>
    <p:extLst>
      <p:ext uri="{BB962C8B-B14F-4D97-AF65-F5344CB8AC3E}">
        <p14:creationId xmlns:p14="http://schemas.microsoft.com/office/powerpoint/2010/main" val="59399775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78319F8F-F301-3913-6C5E-8ED7CF21B02B}"/>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77F16BF5-5BD5-7116-AE26-40C276245658}"/>
              </a:ext>
            </a:extLst>
          </p:cNvPr>
          <p:cNvSpPr txBox="1"/>
          <p:nvPr/>
        </p:nvSpPr>
        <p:spPr>
          <a:xfrm>
            <a:off x="4296696" y="6172336"/>
            <a:ext cx="7649497" cy="400110"/>
          </a:xfrm>
          <a:prstGeom prst="rect">
            <a:avLst/>
          </a:prstGeom>
          <a:noFill/>
        </p:spPr>
        <p:txBody>
          <a:bodyPr wrap="square">
            <a:spAutoFit/>
          </a:bodyPr>
          <a:lstStyle/>
          <a:p>
            <a:r>
              <a:rPr lang="en-US" sz="2000" b="1" i="1">
                <a:solidFill>
                  <a:schemeClr val="tx2"/>
                </a:solidFill>
                <a:latin typeface="Aptos SemiBold" panose="020B0004020202020204" pitchFamily="34" charset="0"/>
                <a:cs typeface="Aptos Serif" panose="020B0502040204020203" pitchFamily="18" charset="0"/>
              </a:rPr>
              <a:t>Achieving Results Faster, Together</a:t>
            </a:r>
          </a:p>
        </p:txBody>
      </p:sp>
      <p:sp>
        <p:nvSpPr>
          <p:cNvPr id="2" name="Rectangle 1">
            <a:extLst>
              <a:ext uri="{FF2B5EF4-FFF2-40B4-BE49-F238E27FC236}">
                <a16:creationId xmlns:a16="http://schemas.microsoft.com/office/drawing/2014/main" id="{2B444356-31B0-3C45-B542-360D2E791542}"/>
              </a:ext>
            </a:extLst>
          </p:cNvPr>
          <p:cNvSpPr/>
          <p:nvPr/>
        </p:nvSpPr>
        <p:spPr>
          <a:xfrm>
            <a:off x="11187953" y="6172336"/>
            <a:ext cx="758240" cy="40011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08932596"/>
      </p:ext>
    </p:extLst>
  </p:cSld>
  <p:clrMapOvr>
    <a:masterClrMapping/>
  </p:clrMapOvr>
</p:sld>
</file>

<file path=ppt/theme/theme1.xml><?xml version="1.0" encoding="utf-8"?>
<a:theme xmlns:a="http://schemas.openxmlformats.org/drawingml/2006/main" name="Office 2013 - 2022 Theme">
  <a:themeElements>
    <a:clrScheme name="Office 2013 - 2022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2022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13 - 2022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SCENT Carbon Power Point template_1" id="{851D655E-AE41-B243-951D-259F13673233}" vid="{D0CDA7E5-F59A-3E41-AAA9-F08398E91DB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C8563622FBB8C469F524D5E31BDBD94" ma:contentTypeVersion="14" ma:contentTypeDescription="Create a new document." ma:contentTypeScope="" ma:versionID="257b6dbd011dd25bfede37b0f818f403">
  <xsd:schema xmlns:xsd="http://www.w3.org/2001/XMLSchema" xmlns:xs="http://www.w3.org/2001/XMLSchema" xmlns:p="http://schemas.microsoft.com/office/2006/metadata/properties" xmlns:ns1="http://schemas.microsoft.com/sharepoint/v3" xmlns:ns2="9ef3b46c-1eea-48ad-acab-85e3850001ce" targetNamespace="http://schemas.microsoft.com/office/2006/metadata/properties" ma:root="true" ma:fieldsID="59ee3e2af0436b6c73ab9acc50ad1b7a" ns1:_="" ns2:_="">
    <xsd:import namespace="http://schemas.microsoft.com/sharepoint/v3"/>
    <xsd:import namespace="9ef3b46c-1eea-48ad-acab-85e3850001ce"/>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2:MediaServiceDateTaken" minOccurs="0"/>
                <xsd:element ref="ns2:MediaServiceOCR" minOccurs="0"/>
                <xsd:element ref="ns2:MediaServiceGenerationTime" minOccurs="0"/>
                <xsd:element ref="ns2:MediaServiceEventHashCode" minOccurs="0"/>
                <xsd:element ref="ns1:_ip_UnifiedCompliancePolicyProperties" minOccurs="0"/>
                <xsd:element ref="ns1:_ip_UnifiedCompliancePolicyUIAction" minOccurs="0"/>
                <xsd:element ref="ns2:MediaLengthInSecond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8" nillable="true" ma:displayName="Unified Compliance Policy Properties" ma:hidden="true" ma:internalName="_ip_UnifiedCompliancePolicyProperties">
      <xsd:simpleType>
        <xsd:restriction base="dms:Note"/>
      </xsd:simpleType>
    </xsd:element>
    <xsd:element name="_ip_UnifiedCompliancePolicyUIAction" ma:index="19"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ef3b46c-1eea-48ad-acab-85e3850001c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2a6c10d7-b926-4fc0-945e-3cbf5049f6bd" ma:termSetId="09814cd3-568e-fe90-9814-8d621ff8fb84" ma:anchorId="fba54fb3-c3e1-fe81-a776-ca4b69148c4d" ma:open="true" ma:isKeyword="false">
      <xsd:complexType>
        <xsd:sequence>
          <xsd:element ref="pc:Terms" minOccurs="0" maxOccurs="1"/>
        </xsd:sequence>
      </xsd:complex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BillingMetadata" ma:index="21" nillable="true" ma:displayName="MediaServiceBillingMetadata" ma:hidden="true" ma:internalName="MediaServiceBilling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9ef3b46c-1eea-48ad-acab-85e3850001ce">
      <Terms xmlns="http://schemas.microsoft.com/office/infopath/2007/PartnerControls"/>
    </lcf76f155ced4ddcb4097134ff3c332f>
    <_ip_UnifiedCompliancePolicyUIAction xmlns="http://schemas.microsoft.com/sharepoint/v3" xsi:nil="true"/>
    <_ip_UnifiedCompliancePolicyProperties xmlns="http://schemas.microsoft.com/sharepoint/v3" xsi:nil="true"/>
  </documentManagement>
</p:properties>
</file>

<file path=customXml/itemProps1.xml><?xml version="1.0" encoding="utf-8"?>
<ds:datastoreItem xmlns:ds="http://schemas.openxmlformats.org/officeDocument/2006/customXml" ds:itemID="{0A71E3F2-55A7-48C9-B47A-7D20A2A798BB}">
  <ds:schemaRefs>
    <ds:schemaRef ds:uri="9ef3b46c-1eea-48ad-acab-85e3850001ce"/>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3AF396D5-B33E-4B0C-8F13-B9085EB0FCD8}">
  <ds:schemaRefs>
    <ds:schemaRef ds:uri="http://schemas.microsoft.com/sharepoint/v3/contenttype/forms"/>
  </ds:schemaRefs>
</ds:datastoreItem>
</file>

<file path=customXml/itemProps3.xml><?xml version="1.0" encoding="utf-8"?>
<ds:datastoreItem xmlns:ds="http://schemas.openxmlformats.org/officeDocument/2006/customXml" ds:itemID="{E12AB4EA-99D3-4847-8710-5351D240317A}">
  <ds:schemaRefs>
    <ds:schemaRef ds:uri="http://schemas.openxmlformats.org/package/2006/metadata/core-properties"/>
    <ds:schemaRef ds:uri="http://purl.org/dc/terms/"/>
    <ds:schemaRef ds:uri="http://schemas.microsoft.com/office/2006/metadata/properties"/>
    <ds:schemaRef ds:uri="http://purl.org/dc/dcmitype/"/>
    <ds:schemaRef ds:uri="http://purl.org/dc/elements/1.1/"/>
    <ds:schemaRef ds:uri="http://www.w3.org/XML/1998/namespace"/>
    <ds:schemaRef ds:uri="http://schemas.microsoft.com/sharepoint/v3"/>
    <ds:schemaRef ds:uri="http://schemas.microsoft.com/office/2006/documentManagement/types"/>
    <ds:schemaRef ds:uri="http://schemas.microsoft.com/office/infopath/2007/PartnerControls"/>
    <ds:schemaRef ds:uri="9ef3b46c-1eea-48ad-acab-85e3850001ce"/>
  </ds:schemaRefs>
</ds:datastoreItem>
</file>

<file path=docProps/app.xml><?xml version="1.0" encoding="utf-8"?>
<Properties xmlns="http://schemas.openxmlformats.org/officeDocument/2006/extended-properties" xmlns:vt="http://schemas.openxmlformats.org/officeDocument/2006/docPropsVTypes">
  <Template>ASCENT Carbon Power Point template_1 (003)</Template>
  <TotalTime>0</TotalTime>
  <Words>2367</Words>
  <Application>Microsoft Office PowerPoint</Application>
  <PresentationFormat>Widescreen</PresentationFormat>
  <Paragraphs>385</Paragraphs>
  <Slides>26</Slides>
  <Notes>11</Notes>
  <HiddenSlides>0</HiddenSlides>
  <MMClips>0</MMClips>
  <ScaleCrop>false</ScaleCrop>
  <HeadingPairs>
    <vt:vector size="4" baseType="variant">
      <vt:variant>
        <vt:lpstr>Theme</vt:lpstr>
      </vt:variant>
      <vt:variant>
        <vt:i4>1</vt:i4>
      </vt:variant>
      <vt:variant>
        <vt:lpstr>Slide Titles</vt:lpstr>
      </vt:variant>
      <vt:variant>
        <vt:i4>26</vt:i4>
      </vt:variant>
    </vt:vector>
  </HeadingPairs>
  <TitlesOfParts>
    <vt:vector size="27" baseType="lpstr">
      <vt:lpstr>Office 2013 - 2022 Theme</vt:lpstr>
      <vt:lpstr>PowerPoint Presentation</vt:lpstr>
      <vt:lpstr>ASCENT is a flagship of Mission 300, led by the World Bank, AfDB and partners to scale up energy access to reach 300 mn people with electricity by 2030</vt:lpstr>
      <vt:lpstr>PowerPoint Presentation</vt:lpstr>
      <vt:lpstr>PowerPoint Presentation</vt:lpstr>
      <vt:lpstr>PowerPoint Presentation</vt:lpstr>
      <vt:lpstr>PowerPoint Presentation</vt:lpstr>
      <vt:lpstr>ASCENT Carbon</vt:lpstr>
      <vt:lpstr>ASCENT Carbon Program</vt:lpstr>
      <vt:lpstr>Understanding the avenues to enable carbon finance in ASCENT countries </vt:lpstr>
      <vt:lpstr>ASCENT CARBON opportunity: generating high-quality carbon credits for carbon finance mobilization Benefits from digitalization, aggregation, standardization and capacity building</vt:lpstr>
      <vt:lpstr>PowerPoint Presentation</vt:lpstr>
      <vt:lpstr>PowerPoint Presentation</vt:lpstr>
      <vt:lpstr>ASCENT CARBON DAYS: Key objectives</vt:lpstr>
      <vt:lpstr>The Starting Point: Your ASCENT/Energy Access Projects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 you!</vt:lpstr>
      <vt:lpstr>PowerPoint Presentation</vt:lpstr>
    </vt:vector>
  </TitlesOfParts>
  <Company>WBG</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Ashia Bio Sawe</dc:creator>
  <cp:lastModifiedBy>Monali Ranade</cp:lastModifiedBy>
  <cp:revision>2</cp:revision>
  <dcterms:created xsi:type="dcterms:W3CDTF">2026-02-06T13:46:24Z</dcterms:created>
  <dcterms:modified xsi:type="dcterms:W3CDTF">2026-02-13T08:16:22Z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0x010100EC8563622FBB8C469F524D5E31BDBD94</vt:lpwstr>
  </property>
  <property fmtid="{D5CDD505-2E9C-101B-9397-08002B2CF9AE}" pid="3" name="MediaServiceImageTags">
    <vt:lpwstr/>
  </property>
  <property fmtid="{D5CDD505-2E9C-101B-9397-08002B2CF9AE}" pid="4" name="MSIP_Label_f1bf45b6-5649-4236-82a3-f45024cd282e_Enabled">
    <vt:lpwstr>true</vt:lpwstr>
  </property>
  <property fmtid="{D5CDD505-2E9C-101B-9397-08002B2CF9AE}" pid="5" name="MSIP_Label_f1bf45b6-5649-4236-82a3-f45024cd282e_SetDate">
    <vt:lpwstr>2025-09-14T15:29:10Z</vt:lpwstr>
  </property>
  <property fmtid="{D5CDD505-2E9C-101B-9397-08002B2CF9AE}" pid="6" name="MSIP_Label_f1bf45b6-5649-4236-82a3-f45024cd282e_Method">
    <vt:lpwstr>Privileged</vt:lpwstr>
  </property>
  <property fmtid="{D5CDD505-2E9C-101B-9397-08002B2CF9AE}" pid="7" name="MSIP_Label_f1bf45b6-5649-4236-82a3-f45024cd282e_Name">
    <vt:lpwstr>Official Use Only</vt:lpwstr>
  </property>
  <property fmtid="{D5CDD505-2E9C-101B-9397-08002B2CF9AE}" pid="8" name="MSIP_Label_f1bf45b6-5649-4236-82a3-f45024cd282e_SiteId">
    <vt:lpwstr>31a2fec0-266b-4c67-b56e-2796d8f59c36</vt:lpwstr>
  </property>
  <property fmtid="{D5CDD505-2E9C-101B-9397-08002B2CF9AE}" pid="9" name="MSIP_Label_f1bf45b6-5649-4236-82a3-f45024cd282e_ActionId">
    <vt:lpwstr>2dcde70d-7d1a-4684-8ca7-9cc878b5bc30</vt:lpwstr>
  </property>
  <property fmtid="{D5CDD505-2E9C-101B-9397-08002B2CF9AE}" pid="10" name="MSIP_Label_f1bf45b6-5649-4236-82a3-f45024cd282e_ContentBits">
    <vt:lpwstr>2</vt:lpwstr>
  </property>
  <property fmtid="{D5CDD505-2E9C-101B-9397-08002B2CF9AE}" pid="11" name="MSIP_Label_f1bf45b6-5649-4236-82a3-f45024cd282e_Tag">
    <vt:lpwstr>10, 0, 1, 2</vt:lpwstr>
  </property>
  <property fmtid="{D5CDD505-2E9C-101B-9397-08002B2CF9AE}" pid="12" name="ClassificationContentMarkingFooterLocations">
    <vt:lpwstr>Tema de Office:9</vt:lpwstr>
  </property>
  <property fmtid="{D5CDD505-2E9C-101B-9397-08002B2CF9AE}" pid="13" name="ClassificationContentMarkingFooterText">
    <vt:lpwstr>Official Use Only</vt:lpwstr>
  </property>
</Properties>
</file>